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6.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7.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8.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9.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0.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11.xml" ContentType="application/vnd.openxmlformats-officedocument.theme+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theme/theme12.xml" ContentType="application/vnd.openxmlformats-officedocument.theme+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13.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theme/theme14.xml" ContentType="application/vnd.openxmlformats-officedocument.theme+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15.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16.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theme/theme17.xml" ContentType="application/vnd.openxmlformats-officedocument.theme+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theme/theme18.xml" ContentType="application/vnd.openxmlformats-officedocument.theme+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theme/theme19.xml" ContentType="application/vnd.openxmlformats-officedocument.theme+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theme/theme20.xml" ContentType="application/vnd.openxmlformats-officedocument.theme+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theme/theme21.xml" ContentType="application/vnd.openxmlformats-officedocument.theme+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theme/theme22.xml" ContentType="application/vnd.openxmlformats-officedocument.theme+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23.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24.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theme/theme25.xml" ContentType="application/vnd.openxmlformats-officedocument.theme+xml"/>
  <Override PartName="/ppt/theme/theme2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0" r:id="rId2"/>
    <p:sldMasterId id="2147483672" r:id="rId3"/>
    <p:sldMasterId id="2147483692" r:id="rId4"/>
    <p:sldMasterId id="2147483704" r:id="rId5"/>
    <p:sldMasterId id="2147483716" r:id="rId6"/>
    <p:sldMasterId id="2147483728" r:id="rId7"/>
    <p:sldMasterId id="2147483793" r:id="rId8"/>
    <p:sldMasterId id="2147483993" r:id="rId9"/>
    <p:sldMasterId id="2147484113" r:id="rId10"/>
    <p:sldMasterId id="2147484185" r:id="rId11"/>
    <p:sldMasterId id="2147484203" r:id="rId12"/>
    <p:sldMasterId id="2147484259" r:id="rId13"/>
    <p:sldMasterId id="2147484281" r:id="rId14"/>
    <p:sldMasterId id="2147484342" r:id="rId15"/>
    <p:sldMasterId id="2147484356" r:id="rId16"/>
    <p:sldMasterId id="2147484391" r:id="rId17"/>
    <p:sldMasterId id="2147484452" r:id="rId18"/>
    <p:sldMasterId id="2147484513" r:id="rId19"/>
    <p:sldMasterId id="2147484548" r:id="rId20"/>
    <p:sldMasterId id="2147484584" r:id="rId21"/>
    <p:sldMasterId id="2147484596" r:id="rId22"/>
    <p:sldMasterId id="2147484612" r:id="rId23"/>
    <p:sldMasterId id="2147484633" r:id="rId24"/>
    <p:sldMasterId id="2147484647" r:id="rId25"/>
  </p:sldMasterIdLst>
  <p:notesMasterIdLst>
    <p:notesMasterId r:id="rId128"/>
  </p:notesMasterIdLst>
  <p:sldIdLst>
    <p:sldId id="2040" r:id="rId26"/>
    <p:sldId id="2056" r:id="rId27"/>
    <p:sldId id="2058" r:id="rId28"/>
    <p:sldId id="2062" r:id="rId29"/>
    <p:sldId id="2067" r:id="rId30"/>
    <p:sldId id="2068" r:id="rId31"/>
    <p:sldId id="2069" r:id="rId32"/>
    <p:sldId id="2070" r:id="rId33"/>
    <p:sldId id="2071" r:id="rId34"/>
    <p:sldId id="2190" r:id="rId35"/>
    <p:sldId id="2188" r:id="rId36"/>
    <p:sldId id="2185" r:id="rId37"/>
    <p:sldId id="2186" r:id="rId38"/>
    <p:sldId id="2147377977" r:id="rId39"/>
    <p:sldId id="2289" r:id="rId40"/>
    <p:sldId id="2290" r:id="rId41"/>
    <p:sldId id="2292" r:id="rId42"/>
    <p:sldId id="2295" r:id="rId43"/>
    <p:sldId id="2298" r:id="rId44"/>
    <p:sldId id="2063" r:id="rId45"/>
    <p:sldId id="2074" r:id="rId46"/>
    <p:sldId id="2156" r:id="rId47"/>
    <p:sldId id="2213" r:id="rId48"/>
    <p:sldId id="2157" r:id="rId49"/>
    <p:sldId id="2158" r:id="rId50"/>
    <p:sldId id="2319" r:id="rId51"/>
    <p:sldId id="2160" r:id="rId52"/>
    <p:sldId id="2085" r:id="rId53"/>
    <p:sldId id="2147377970" r:id="rId54"/>
    <p:sldId id="2147377967" r:id="rId55"/>
    <p:sldId id="2147377969" r:id="rId56"/>
    <p:sldId id="2147377968" r:id="rId57"/>
    <p:sldId id="2147377971" r:id="rId58"/>
    <p:sldId id="2321" r:id="rId59"/>
    <p:sldId id="2064" r:id="rId60"/>
    <p:sldId id="2147377978" r:id="rId61"/>
    <p:sldId id="2147378008" r:id="rId62"/>
    <p:sldId id="2147378004" r:id="rId63"/>
    <p:sldId id="2276" r:id="rId64"/>
    <p:sldId id="2147377979" r:id="rId65"/>
    <p:sldId id="2147378009" r:id="rId66"/>
    <p:sldId id="2293" r:id="rId67"/>
    <p:sldId id="2065" r:id="rId68"/>
    <p:sldId id="2147377980" r:id="rId69"/>
    <p:sldId id="2308" r:id="rId70"/>
    <p:sldId id="2052" r:id="rId71"/>
    <p:sldId id="2147377981" r:id="rId72"/>
    <p:sldId id="2147377982" r:id="rId73"/>
    <p:sldId id="2147377983" r:id="rId74"/>
    <p:sldId id="2147377984" r:id="rId75"/>
    <p:sldId id="2147377985" r:id="rId76"/>
    <p:sldId id="2147377986" r:id="rId77"/>
    <p:sldId id="2147377987" r:id="rId78"/>
    <p:sldId id="2309" r:id="rId79"/>
    <p:sldId id="2147377988" r:id="rId80"/>
    <p:sldId id="2310" r:id="rId81"/>
    <p:sldId id="2147377989" r:id="rId82"/>
    <p:sldId id="2147377990" r:id="rId83"/>
    <p:sldId id="2147377991" r:id="rId84"/>
    <p:sldId id="2147377992" r:id="rId85"/>
    <p:sldId id="2110" r:id="rId86"/>
    <p:sldId id="2147377993" r:id="rId87"/>
    <p:sldId id="2111" r:id="rId88"/>
    <p:sldId id="2112" r:id="rId89"/>
    <p:sldId id="2113" r:id="rId90"/>
    <p:sldId id="2147377994" r:id="rId91"/>
    <p:sldId id="2147377995" r:id="rId92"/>
    <p:sldId id="2324" r:id="rId93"/>
    <p:sldId id="372" r:id="rId94"/>
    <p:sldId id="447" r:id="rId95"/>
    <p:sldId id="378" r:id="rId96"/>
    <p:sldId id="2147377973" r:id="rId97"/>
    <p:sldId id="380" r:id="rId98"/>
    <p:sldId id="2066" r:id="rId99"/>
    <p:sldId id="2134" r:id="rId100"/>
    <p:sldId id="2325" r:id="rId101"/>
    <p:sldId id="309" r:id="rId102"/>
    <p:sldId id="310" r:id="rId103"/>
    <p:sldId id="2117" r:id="rId104"/>
    <p:sldId id="2118" r:id="rId105"/>
    <p:sldId id="2135" r:id="rId106"/>
    <p:sldId id="2136" r:id="rId107"/>
    <p:sldId id="2147378007" r:id="rId108"/>
    <p:sldId id="2137" r:id="rId109"/>
    <p:sldId id="2138" r:id="rId110"/>
    <p:sldId id="2121" r:id="rId111"/>
    <p:sldId id="2212" r:id="rId112"/>
    <p:sldId id="2115" r:id="rId113"/>
    <p:sldId id="2104" r:id="rId114"/>
    <p:sldId id="2105" r:id="rId115"/>
    <p:sldId id="2106" r:id="rId116"/>
    <p:sldId id="2167" r:id="rId117"/>
    <p:sldId id="2166" r:id="rId118"/>
    <p:sldId id="2116" r:id="rId119"/>
    <p:sldId id="2147377996" r:id="rId120"/>
    <p:sldId id="2147377998" r:id="rId121"/>
    <p:sldId id="2147377999" r:id="rId122"/>
    <p:sldId id="2147378000" r:id="rId123"/>
    <p:sldId id="2147377997" r:id="rId124"/>
    <p:sldId id="2147378005" r:id="rId125"/>
    <p:sldId id="2147378006" r:id="rId126"/>
    <p:sldId id="2060" r:id="rId127"/>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C86"/>
    <a:srgbClr val="990065"/>
    <a:srgbClr val="FEFEFE"/>
    <a:srgbClr val="860051"/>
    <a:srgbClr val="1D4C72"/>
    <a:srgbClr val="006C81"/>
    <a:srgbClr val="FFCCAE"/>
    <a:srgbClr val="FF9640"/>
    <a:srgbClr val="FF2E8F"/>
    <a:srgbClr val="FFC2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Format med tema 1 - dekorfärg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Ljust format 3 - Dekorfärg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75DCB02-9BB8-47FD-8907-85C794F793BA}" styleName="Format med tema 1 - dekorfärg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7CE84F3-28C3-443E-9E96-99CF82512B78}" styleName="Mörkt format 1 - Dekorfärg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Mörkt format 1 - Dekorfärg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Mörkt forma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03"/>
    <p:restoredTop sz="94817"/>
  </p:normalViewPr>
  <p:slideViewPr>
    <p:cSldViewPr snapToGrid="0" snapToObjects="1">
      <p:cViewPr varScale="1">
        <p:scale>
          <a:sx n="127" d="100"/>
          <a:sy n="127" d="100"/>
        </p:scale>
        <p:origin x="816" y="488"/>
      </p:cViewPr>
      <p:guideLst>
        <p:guide orient="horz" pos="2160"/>
        <p:guide pos="3840"/>
      </p:guideLst>
    </p:cSldViewPr>
  </p:slideViewPr>
  <p:outlineViewPr>
    <p:cViewPr>
      <p:scale>
        <a:sx n="33" d="100"/>
        <a:sy n="33" d="100"/>
      </p:scale>
      <p:origin x="0" y="-15384"/>
    </p:cViewPr>
  </p:outlineViewPr>
  <p:notesTextViewPr>
    <p:cViewPr>
      <p:scale>
        <a:sx n="1" d="1"/>
        <a:sy n="1" d="1"/>
      </p:scale>
      <p:origin x="0" y="0"/>
    </p:cViewPr>
  </p:notesTextViewPr>
  <p:sorterViewPr>
    <p:cViewPr>
      <p:scale>
        <a:sx n="1" d="1"/>
        <a:sy n="1" d="1"/>
      </p:scale>
      <p:origin x="0" y="0"/>
    </p:cViewPr>
  </p:sorterViewPr>
  <p:notesViewPr>
    <p:cSldViewPr snapToGrid="0" snapToObjects="1">
      <p:cViewPr varScale="1">
        <p:scale>
          <a:sx n="79" d="100"/>
          <a:sy n="79" d="100"/>
        </p:scale>
        <p:origin x="3440" y="216"/>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92.xml"/><Relationship Id="rId21" Type="http://schemas.openxmlformats.org/officeDocument/2006/relationships/slideMaster" Target="slideMasters/slideMaster21.xml"/><Relationship Id="rId42" Type="http://schemas.openxmlformats.org/officeDocument/2006/relationships/slide" Target="slides/slide17.xml"/><Relationship Id="rId47" Type="http://schemas.openxmlformats.org/officeDocument/2006/relationships/slide" Target="slides/slide22.xml"/><Relationship Id="rId63" Type="http://schemas.openxmlformats.org/officeDocument/2006/relationships/slide" Target="slides/slide38.xml"/><Relationship Id="rId68" Type="http://schemas.openxmlformats.org/officeDocument/2006/relationships/slide" Target="slides/slide43.xml"/><Relationship Id="rId84" Type="http://schemas.openxmlformats.org/officeDocument/2006/relationships/slide" Target="slides/slide59.xml"/><Relationship Id="rId89" Type="http://schemas.openxmlformats.org/officeDocument/2006/relationships/slide" Target="slides/slide64.xml"/><Relationship Id="rId112" Type="http://schemas.openxmlformats.org/officeDocument/2006/relationships/slide" Target="slides/slide87.xml"/><Relationship Id="rId16" Type="http://schemas.openxmlformats.org/officeDocument/2006/relationships/slideMaster" Target="slideMasters/slideMaster16.xml"/><Relationship Id="rId107" Type="http://schemas.openxmlformats.org/officeDocument/2006/relationships/slide" Target="slides/slide82.xml"/><Relationship Id="rId11" Type="http://schemas.openxmlformats.org/officeDocument/2006/relationships/slideMaster" Target="slideMasters/slideMaster11.xml"/><Relationship Id="rId32" Type="http://schemas.openxmlformats.org/officeDocument/2006/relationships/slide" Target="slides/slide7.xml"/><Relationship Id="rId37" Type="http://schemas.openxmlformats.org/officeDocument/2006/relationships/slide" Target="slides/slide12.xml"/><Relationship Id="rId53" Type="http://schemas.openxmlformats.org/officeDocument/2006/relationships/slide" Target="slides/slide28.xml"/><Relationship Id="rId58" Type="http://schemas.openxmlformats.org/officeDocument/2006/relationships/slide" Target="slides/slide33.xml"/><Relationship Id="rId74" Type="http://schemas.openxmlformats.org/officeDocument/2006/relationships/slide" Target="slides/slide49.xml"/><Relationship Id="rId79" Type="http://schemas.openxmlformats.org/officeDocument/2006/relationships/slide" Target="slides/slide54.xml"/><Relationship Id="rId102" Type="http://schemas.openxmlformats.org/officeDocument/2006/relationships/slide" Target="slides/slide77.xml"/><Relationship Id="rId123" Type="http://schemas.openxmlformats.org/officeDocument/2006/relationships/slide" Target="slides/slide98.xml"/><Relationship Id="rId128" Type="http://schemas.openxmlformats.org/officeDocument/2006/relationships/notesMaster" Target="notesMasters/notesMaster1.xml"/><Relationship Id="rId5" Type="http://schemas.openxmlformats.org/officeDocument/2006/relationships/slideMaster" Target="slideMasters/slideMaster5.xml"/><Relationship Id="rId90" Type="http://schemas.openxmlformats.org/officeDocument/2006/relationships/slide" Target="slides/slide65.xml"/><Relationship Id="rId95" Type="http://schemas.openxmlformats.org/officeDocument/2006/relationships/slide" Target="slides/slide70.xml"/><Relationship Id="rId22" Type="http://schemas.openxmlformats.org/officeDocument/2006/relationships/slideMaster" Target="slideMasters/slideMaster22.xml"/><Relationship Id="rId27" Type="http://schemas.openxmlformats.org/officeDocument/2006/relationships/slide" Target="slides/slide2.xml"/><Relationship Id="rId43" Type="http://schemas.openxmlformats.org/officeDocument/2006/relationships/slide" Target="slides/slide18.xml"/><Relationship Id="rId48" Type="http://schemas.openxmlformats.org/officeDocument/2006/relationships/slide" Target="slides/slide23.xml"/><Relationship Id="rId64" Type="http://schemas.openxmlformats.org/officeDocument/2006/relationships/slide" Target="slides/slide39.xml"/><Relationship Id="rId69" Type="http://schemas.openxmlformats.org/officeDocument/2006/relationships/slide" Target="slides/slide44.xml"/><Relationship Id="rId113" Type="http://schemas.openxmlformats.org/officeDocument/2006/relationships/slide" Target="slides/slide88.xml"/><Relationship Id="rId118" Type="http://schemas.openxmlformats.org/officeDocument/2006/relationships/slide" Target="slides/slide93.xml"/><Relationship Id="rId80" Type="http://schemas.openxmlformats.org/officeDocument/2006/relationships/slide" Target="slides/slide55.xml"/><Relationship Id="rId85" Type="http://schemas.openxmlformats.org/officeDocument/2006/relationships/slide" Target="slides/slide60.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8.xml"/><Relationship Id="rId38" Type="http://schemas.openxmlformats.org/officeDocument/2006/relationships/slide" Target="slides/slide13.xml"/><Relationship Id="rId59" Type="http://schemas.openxmlformats.org/officeDocument/2006/relationships/slide" Target="slides/slide34.xml"/><Relationship Id="rId103" Type="http://schemas.openxmlformats.org/officeDocument/2006/relationships/slide" Target="slides/slide78.xml"/><Relationship Id="rId108" Type="http://schemas.openxmlformats.org/officeDocument/2006/relationships/slide" Target="slides/slide83.xml"/><Relationship Id="rId124" Type="http://schemas.openxmlformats.org/officeDocument/2006/relationships/slide" Target="slides/slide99.xml"/><Relationship Id="rId129" Type="http://schemas.openxmlformats.org/officeDocument/2006/relationships/presProps" Target="presProps.xml"/><Relationship Id="rId54" Type="http://schemas.openxmlformats.org/officeDocument/2006/relationships/slide" Target="slides/slide29.xml"/><Relationship Id="rId70" Type="http://schemas.openxmlformats.org/officeDocument/2006/relationships/slide" Target="slides/slide45.xml"/><Relationship Id="rId75" Type="http://schemas.openxmlformats.org/officeDocument/2006/relationships/slide" Target="slides/slide50.xml"/><Relationship Id="rId91" Type="http://schemas.openxmlformats.org/officeDocument/2006/relationships/slide" Target="slides/slide66.xml"/><Relationship Id="rId96" Type="http://schemas.openxmlformats.org/officeDocument/2006/relationships/slide" Target="slides/slide71.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 Target="slides/slide3.xml"/><Relationship Id="rId49" Type="http://schemas.openxmlformats.org/officeDocument/2006/relationships/slide" Target="slides/slide24.xml"/><Relationship Id="rId114" Type="http://schemas.openxmlformats.org/officeDocument/2006/relationships/slide" Target="slides/slide89.xml"/><Relationship Id="rId119" Type="http://schemas.openxmlformats.org/officeDocument/2006/relationships/slide" Target="slides/slide94.xml"/><Relationship Id="rId44" Type="http://schemas.openxmlformats.org/officeDocument/2006/relationships/slide" Target="slides/slide19.xml"/><Relationship Id="rId60" Type="http://schemas.openxmlformats.org/officeDocument/2006/relationships/slide" Target="slides/slide35.xml"/><Relationship Id="rId65" Type="http://schemas.openxmlformats.org/officeDocument/2006/relationships/slide" Target="slides/slide40.xml"/><Relationship Id="rId81" Type="http://schemas.openxmlformats.org/officeDocument/2006/relationships/slide" Target="slides/slide56.xml"/><Relationship Id="rId86" Type="http://schemas.openxmlformats.org/officeDocument/2006/relationships/slide" Target="slides/slide61.xml"/><Relationship Id="rId130" Type="http://schemas.openxmlformats.org/officeDocument/2006/relationships/viewProps" Target="viewProps.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4.xml"/><Relationship Id="rId109" Type="http://schemas.openxmlformats.org/officeDocument/2006/relationships/slide" Target="slides/slide84.xml"/><Relationship Id="rId34" Type="http://schemas.openxmlformats.org/officeDocument/2006/relationships/slide" Target="slides/slide9.xml"/><Relationship Id="rId50" Type="http://schemas.openxmlformats.org/officeDocument/2006/relationships/slide" Target="slides/slide25.xml"/><Relationship Id="rId55" Type="http://schemas.openxmlformats.org/officeDocument/2006/relationships/slide" Target="slides/slide30.xml"/><Relationship Id="rId76" Type="http://schemas.openxmlformats.org/officeDocument/2006/relationships/slide" Target="slides/slide51.xml"/><Relationship Id="rId97" Type="http://schemas.openxmlformats.org/officeDocument/2006/relationships/slide" Target="slides/slide72.xml"/><Relationship Id="rId104" Type="http://schemas.openxmlformats.org/officeDocument/2006/relationships/slide" Target="slides/slide79.xml"/><Relationship Id="rId120" Type="http://schemas.openxmlformats.org/officeDocument/2006/relationships/slide" Target="slides/slide95.xml"/><Relationship Id="rId125" Type="http://schemas.openxmlformats.org/officeDocument/2006/relationships/slide" Target="slides/slide100.xml"/><Relationship Id="rId7" Type="http://schemas.openxmlformats.org/officeDocument/2006/relationships/slideMaster" Target="slideMasters/slideMaster7.xml"/><Relationship Id="rId71" Type="http://schemas.openxmlformats.org/officeDocument/2006/relationships/slide" Target="slides/slide46.xml"/><Relationship Id="rId92"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4.xml"/><Relationship Id="rId24" Type="http://schemas.openxmlformats.org/officeDocument/2006/relationships/slideMaster" Target="slideMasters/slideMaster24.xml"/><Relationship Id="rId40" Type="http://schemas.openxmlformats.org/officeDocument/2006/relationships/slide" Target="slides/slide15.xml"/><Relationship Id="rId45" Type="http://schemas.openxmlformats.org/officeDocument/2006/relationships/slide" Target="slides/slide20.xml"/><Relationship Id="rId66" Type="http://schemas.openxmlformats.org/officeDocument/2006/relationships/slide" Target="slides/slide41.xml"/><Relationship Id="rId87" Type="http://schemas.openxmlformats.org/officeDocument/2006/relationships/slide" Target="slides/slide62.xml"/><Relationship Id="rId110" Type="http://schemas.openxmlformats.org/officeDocument/2006/relationships/slide" Target="slides/slide85.xml"/><Relationship Id="rId115" Type="http://schemas.openxmlformats.org/officeDocument/2006/relationships/slide" Target="slides/slide90.xml"/><Relationship Id="rId131" Type="http://schemas.openxmlformats.org/officeDocument/2006/relationships/theme" Target="theme/theme1.xml"/><Relationship Id="rId61" Type="http://schemas.openxmlformats.org/officeDocument/2006/relationships/slide" Target="slides/slide36.xml"/><Relationship Id="rId82" Type="http://schemas.openxmlformats.org/officeDocument/2006/relationships/slide" Target="slides/slide57.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5.xml"/><Relationship Id="rId35" Type="http://schemas.openxmlformats.org/officeDocument/2006/relationships/slide" Target="slides/slide10.xml"/><Relationship Id="rId56" Type="http://schemas.openxmlformats.org/officeDocument/2006/relationships/slide" Target="slides/slide31.xml"/><Relationship Id="rId77" Type="http://schemas.openxmlformats.org/officeDocument/2006/relationships/slide" Target="slides/slide52.xml"/><Relationship Id="rId100" Type="http://schemas.openxmlformats.org/officeDocument/2006/relationships/slide" Target="slides/slide75.xml"/><Relationship Id="rId105" Type="http://schemas.openxmlformats.org/officeDocument/2006/relationships/slide" Target="slides/slide80.xml"/><Relationship Id="rId126" Type="http://schemas.openxmlformats.org/officeDocument/2006/relationships/slide" Target="slides/slide101.xml"/><Relationship Id="rId8" Type="http://schemas.openxmlformats.org/officeDocument/2006/relationships/slideMaster" Target="slideMasters/slideMaster8.xml"/><Relationship Id="rId51" Type="http://schemas.openxmlformats.org/officeDocument/2006/relationships/slide" Target="slides/slide26.xml"/><Relationship Id="rId72" Type="http://schemas.openxmlformats.org/officeDocument/2006/relationships/slide" Target="slides/slide47.xml"/><Relationship Id="rId93" Type="http://schemas.openxmlformats.org/officeDocument/2006/relationships/slide" Target="slides/slide68.xml"/><Relationship Id="rId98" Type="http://schemas.openxmlformats.org/officeDocument/2006/relationships/slide" Target="slides/slide73.xml"/><Relationship Id="rId121" Type="http://schemas.openxmlformats.org/officeDocument/2006/relationships/slide" Target="slides/slide96.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 Target="slides/slide21.xml"/><Relationship Id="rId67" Type="http://schemas.openxmlformats.org/officeDocument/2006/relationships/slide" Target="slides/slide42.xml"/><Relationship Id="rId116" Type="http://schemas.openxmlformats.org/officeDocument/2006/relationships/slide" Target="slides/slide91.xml"/><Relationship Id="rId20" Type="http://schemas.openxmlformats.org/officeDocument/2006/relationships/slideMaster" Target="slideMasters/slideMaster20.xml"/><Relationship Id="rId41" Type="http://schemas.openxmlformats.org/officeDocument/2006/relationships/slide" Target="slides/slide16.xml"/><Relationship Id="rId62" Type="http://schemas.openxmlformats.org/officeDocument/2006/relationships/slide" Target="slides/slide37.xml"/><Relationship Id="rId83" Type="http://schemas.openxmlformats.org/officeDocument/2006/relationships/slide" Target="slides/slide58.xml"/><Relationship Id="rId88" Type="http://schemas.openxmlformats.org/officeDocument/2006/relationships/slide" Target="slides/slide63.xml"/><Relationship Id="rId111" Type="http://schemas.openxmlformats.org/officeDocument/2006/relationships/slide" Target="slides/slide86.xml"/><Relationship Id="rId132" Type="http://schemas.openxmlformats.org/officeDocument/2006/relationships/tableStyles" Target="tableStyles.xml"/><Relationship Id="rId15" Type="http://schemas.openxmlformats.org/officeDocument/2006/relationships/slideMaster" Target="slideMasters/slideMaster15.xml"/><Relationship Id="rId36" Type="http://schemas.openxmlformats.org/officeDocument/2006/relationships/slide" Target="slides/slide11.xml"/><Relationship Id="rId57" Type="http://schemas.openxmlformats.org/officeDocument/2006/relationships/slide" Target="slides/slide32.xml"/><Relationship Id="rId106" Type="http://schemas.openxmlformats.org/officeDocument/2006/relationships/slide" Target="slides/slide81.xml"/><Relationship Id="rId127" Type="http://schemas.openxmlformats.org/officeDocument/2006/relationships/slide" Target="slides/slide102.xml"/><Relationship Id="rId10" Type="http://schemas.openxmlformats.org/officeDocument/2006/relationships/slideMaster" Target="slideMasters/slideMaster10.xml"/><Relationship Id="rId31" Type="http://schemas.openxmlformats.org/officeDocument/2006/relationships/slide" Target="slides/slide6.xml"/><Relationship Id="rId52" Type="http://schemas.openxmlformats.org/officeDocument/2006/relationships/slide" Target="slides/slide27.xml"/><Relationship Id="rId73" Type="http://schemas.openxmlformats.org/officeDocument/2006/relationships/slide" Target="slides/slide48.xml"/><Relationship Id="rId78" Type="http://schemas.openxmlformats.org/officeDocument/2006/relationships/slide" Target="slides/slide53.xml"/><Relationship Id="rId94" Type="http://schemas.openxmlformats.org/officeDocument/2006/relationships/slide" Target="slides/slide69.xml"/><Relationship Id="rId99" Type="http://schemas.openxmlformats.org/officeDocument/2006/relationships/slide" Target="slides/slide74.xml"/><Relationship Id="rId101" Type="http://schemas.openxmlformats.org/officeDocument/2006/relationships/slide" Target="slides/slide76.xml"/><Relationship Id="rId122" Type="http://schemas.openxmlformats.org/officeDocument/2006/relationships/slide" Target="slides/slide97.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entury Gothic" panose="020B0502020202020204" pitchFamily="34" charset="0"/>
              </a:defRPr>
            </a:lvl1pPr>
          </a:lstStyle>
          <a:p>
            <a:endParaRPr lang="sv-SE" dirty="0"/>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entury Gothic" panose="020B0502020202020204" pitchFamily="34" charset="0"/>
              </a:defRPr>
            </a:lvl1pPr>
          </a:lstStyle>
          <a:p>
            <a:fld id="{9771E8EF-2430-FF4E-9261-A54CBE178768}" type="datetimeFigureOut">
              <a:rPr lang="sv-SE" smtClean="0"/>
              <a:pPr/>
              <a:t>2025-08-10</a:t>
            </a:fld>
            <a:endParaRPr lang="sv-SE" dirty="0"/>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dirty="0"/>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Century Gothic" panose="020B0502020202020204" pitchFamily="34" charset="0"/>
              </a:defRPr>
            </a:lvl1pPr>
          </a:lstStyle>
          <a:p>
            <a:endParaRPr lang="sv-SE" dirty="0"/>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entury Gothic" panose="020B0502020202020204" pitchFamily="34" charset="0"/>
              </a:defRPr>
            </a:lvl1pPr>
          </a:lstStyle>
          <a:p>
            <a:fld id="{018339A7-3DEB-0842-A131-9F9CEA3401FA}" type="slidenum">
              <a:rPr lang="sv-SE" smtClean="0"/>
              <a:pPr/>
              <a:t>‹#›</a:t>
            </a:fld>
            <a:endParaRPr lang="sv-SE" dirty="0"/>
          </a:p>
        </p:txBody>
      </p:sp>
    </p:spTree>
    <p:extLst>
      <p:ext uri="{BB962C8B-B14F-4D97-AF65-F5344CB8AC3E}">
        <p14:creationId xmlns:p14="http://schemas.microsoft.com/office/powerpoint/2010/main" val="4216821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a:lvl2pPr marL="457200" algn="l" defTabSz="914400" rtl="0" eaLnBrk="1" latinLnBrk="0" hangingPunct="1">
      <a:defRPr sz="1200" kern="1200">
        <a:solidFill>
          <a:schemeClr val="tx1"/>
        </a:solidFill>
        <a:latin typeface="Century Gothic" panose="020B0502020202020204" pitchFamily="34" charset="0"/>
        <a:ea typeface="+mn-ea"/>
        <a:cs typeface="+mn-cs"/>
      </a:defRPr>
    </a:lvl2pPr>
    <a:lvl3pPr marL="914400" algn="l" defTabSz="914400" rtl="0" eaLnBrk="1" latinLnBrk="0" hangingPunct="1">
      <a:defRPr sz="1200" kern="1200">
        <a:solidFill>
          <a:schemeClr val="tx1"/>
        </a:solidFill>
        <a:latin typeface="Century Gothic" panose="020B0502020202020204" pitchFamily="34" charset="0"/>
        <a:ea typeface="+mn-ea"/>
        <a:cs typeface="+mn-cs"/>
      </a:defRPr>
    </a:lvl3pPr>
    <a:lvl4pPr marL="1371600" algn="l" defTabSz="914400" rtl="0" eaLnBrk="1" latinLnBrk="0" hangingPunct="1">
      <a:defRPr sz="1200" kern="1200">
        <a:solidFill>
          <a:schemeClr val="tx1"/>
        </a:solidFill>
        <a:latin typeface="Century Gothic" panose="020B0502020202020204" pitchFamily="34" charset="0"/>
        <a:ea typeface="+mn-ea"/>
        <a:cs typeface="+mn-cs"/>
      </a:defRPr>
    </a:lvl4pPr>
    <a:lvl5pPr marL="1828800" algn="l" defTabSz="914400" rtl="0" eaLnBrk="1" latinLnBrk="0" hangingPunct="1">
      <a:defRPr sz="120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endParaRPr lang="sv-SE" dirty="0"/>
          </a:p>
        </p:txBody>
      </p:sp>
    </p:spTree>
    <p:extLst>
      <p:ext uri="{BB962C8B-B14F-4D97-AF65-F5344CB8AC3E}">
        <p14:creationId xmlns:p14="http://schemas.microsoft.com/office/powerpoint/2010/main" val="1467173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122792a15d9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 name="Google Shape;391;g122792a15d9_0_10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sv-SE" dirty="0"/>
              <a:t>Varav 15 år som forskare kring unga och psykisk hälsa </a:t>
            </a:r>
            <a:r>
              <a:rPr lang="sv-SE" dirty="0" err="1"/>
              <a:t>ochohälsa</a:t>
            </a:r>
            <a:endParaRPr dirty="0"/>
          </a:p>
        </p:txBody>
      </p:sp>
    </p:spTree>
    <p:extLst>
      <p:ext uri="{BB962C8B-B14F-4D97-AF65-F5344CB8AC3E}">
        <p14:creationId xmlns:p14="http://schemas.microsoft.com/office/powerpoint/2010/main" val="1608334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046DD-4CA5-8EB0-8E75-2EC5536DB9A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0FF837F-677B-8732-308C-34D49EBB3ED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97BAD90-BA15-AAA9-11F6-118F27BB8DA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b="0" i="0" u="none" strike="noStrike" dirty="0">
                <a:solidFill>
                  <a:srgbClr val="000000"/>
                </a:solidFill>
                <a:effectLst/>
                <a:latin typeface="Arial" panose="020B0604020202020204" pitchFamily="34" charset="0"/>
              </a:rPr>
              <a:t>Föreläsningen handlar om att livet ofta är härligt och ibland är det riktigt tufft. Fredrik kommer från svåra uppväxtförhållanden och har egen erfarenhet av lidande och psykisk ohälsa. Han kommer att berätta om detta samt om vad som har hjälpt honom att leva livet fullt ut - även när det känns tungt.</a:t>
            </a:r>
            <a:endParaRPr lang="sv-SE" dirty="0">
              <a:effectLst/>
            </a:endParaRPr>
          </a:p>
          <a:p>
            <a:endParaRPr lang="sv-SE" dirty="0"/>
          </a:p>
        </p:txBody>
      </p:sp>
      <p:sp>
        <p:nvSpPr>
          <p:cNvPr id="4" name="Platshållare för bildnummer 3">
            <a:extLst>
              <a:ext uri="{FF2B5EF4-FFF2-40B4-BE49-F238E27FC236}">
                <a16:creationId xmlns:a16="http://schemas.microsoft.com/office/drawing/2014/main" id="{D851E02B-4A94-9BD0-0B29-9366731EFEB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760226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63020-9624-0F96-170C-4E17FF8A81D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E472BA9-4654-1F0C-D2DA-4F11FA29CEA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956B5BB-9FBD-625F-03F4-AC0188D7915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b="0" i="0" u="none" strike="noStrike" dirty="0">
                <a:solidFill>
                  <a:srgbClr val="000000"/>
                </a:solidFill>
                <a:effectLst/>
                <a:latin typeface="Arial" panose="020B0604020202020204" pitchFamily="34" charset="0"/>
              </a:rPr>
              <a:t>Föreläsningen handlar om att livet ofta är härligt och ibland är det riktigt tufft. Fredrik kommer från svåra uppväxtförhållanden och har egen erfarenhet av lidande och psykisk ohälsa. Han kommer att berätta om detta samt om vad som har hjälpt honom att leva livet fullt ut - även när det känns tungt.</a:t>
            </a:r>
            <a:endParaRPr lang="sv-SE" dirty="0">
              <a:effectLst/>
            </a:endParaRPr>
          </a:p>
          <a:p>
            <a:endParaRPr lang="sv-SE" dirty="0"/>
          </a:p>
        </p:txBody>
      </p:sp>
      <p:sp>
        <p:nvSpPr>
          <p:cNvPr id="4" name="Platshållare för bildnummer 3">
            <a:extLst>
              <a:ext uri="{FF2B5EF4-FFF2-40B4-BE49-F238E27FC236}">
                <a16:creationId xmlns:a16="http://schemas.microsoft.com/office/drawing/2014/main" id="{B3A27E7D-DA1D-37B1-ABA0-45DE930D87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576178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8">
          <a:extLst>
            <a:ext uri="{FF2B5EF4-FFF2-40B4-BE49-F238E27FC236}">
              <a16:creationId xmlns:a16="http://schemas.microsoft.com/office/drawing/2014/main" id="{8055DDC3-3535-B812-DE5C-717C8CBEC596}"/>
            </a:ext>
          </a:extLst>
        </p:cNvPr>
        <p:cNvGrpSpPr/>
        <p:nvPr/>
      </p:nvGrpSpPr>
      <p:grpSpPr>
        <a:xfrm>
          <a:off x="0" y="0"/>
          <a:ext cx="0" cy="0"/>
          <a:chOff x="0" y="0"/>
          <a:chExt cx="0" cy="0"/>
        </a:xfrm>
      </p:grpSpPr>
      <p:sp>
        <p:nvSpPr>
          <p:cNvPr id="1779" name="Google Shape;1779;g245c6540db1_0_561:notes">
            <a:extLst>
              <a:ext uri="{FF2B5EF4-FFF2-40B4-BE49-F238E27FC236}">
                <a16:creationId xmlns:a16="http://schemas.microsoft.com/office/drawing/2014/main" id="{8700D7B8-06C3-B623-360D-231BC3908E2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0" name="Google Shape;1780;g245c6540db1_0_561:notes">
            <a:extLst>
              <a:ext uri="{FF2B5EF4-FFF2-40B4-BE49-F238E27FC236}">
                <a16:creationId xmlns:a16="http://schemas.microsoft.com/office/drawing/2014/main" id="{20234AD5-1319-E9AB-0DF4-CD896FDAC4F1}"/>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360"/>
              </a:spcBef>
              <a:spcAft>
                <a:spcPts val="0"/>
              </a:spcAft>
              <a:buClr>
                <a:schemeClr val="dk1"/>
              </a:buClr>
              <a:buSzPts val="1200"/>
              <a:buFont typeface="Times"/>
              <a:buNone/>
              <a:tabLst/>
              <a:defRPr/>
            </a:pPr>
            <a:r>
              <a:rPr lang="sv-SE" dirty="0" err="1">
                <a:effectLst/>
                <a:latin typeface="Tahoma" panose="020B0604030504040204" pitchFamily="34" charset="0"/>
              </a:rPr>
              <a:t>Cantrils</a:t>
            </a:r>
            <a:r>
              <a:rPr lang="sv-SE" dirty="0">
                <a:effectLst/>
                <a:latin typeface="Tahoma" panose="020B0604030504040204" pitchFamily="34" charset="0"/>
              </a:rPr>
              <a:t> stege (8) finns med i Skolbarns hälsovanor sedan 2001/02 för att mäta livstillfredsställelse. Frågan lyder: ”Om du tänker på ditt liv i största allmänhet, var tycker du att du står just nu?”. Instrumentet har formen av en stege och används för att skatta tillfredsställelse med livet på en skala där 0 står för det sämsta tänkbara livet och 10 för det bästa tänkbara livet. Här presenteras </a:t>
            </a:r>
            <a:r>
              <a:rPr lang="sv-SE" dirty="0" err="1">
                <a:effectLst/>
                <a:latin typeface="Tahoma" panose="020B0604030504040204" pitchFamily="34" charset="0"/>
              </a:rPr>
              <a:t>medelvär</a:t>
            </a:r>
            <a:r>
              <a:rPr lang="sv-SE" dirty="0">
                <a:effectLst/>
                <a:latin typeface="Tahoma" panose="020B0604030504040204" pitchFamily="34" charset="0"/>
              </a:rPr>
              <a:t>-den för olika grupper. </a:t>
            </a:r>
          </a:p>
          <a:p>
            <a:pPr marL="0" marR="0" lvl="0" indent="0" algn="l" rtl="0">
              <a:lnSpc>
                <a:spcPct val="100000"/>
              </a:lnSpc>
              <a:spcBef>
                <a:spcPts val="360"/>
              </a:spcBef>
              <a:spcAft>
                <a:spcPts val="0"/>
              </a:spcAft>
              <a:buClr>
                <a:schemeClr val="dk1"/>
              </a:buClr>
              <a:buSzPts val="1200"/>
              <a:buFont typeface="Times"/>
              <a:buNone/>
            </a:pPr>
            <a:endParaRPr lang="sv-SE" sz="1200" dirty="0">
              <a:solidFill>
                <a:schemeClr val="dk1"/>
              </a:solidFill>
              <a:latin typeface="Times"/>
              <a:ea typeface="Times"/>
              <a:cs typeface="Times"/>
              <a:sym typeface="Times"/>
            </a:endParaRPr>
          </a:p>
          <a:p>
            <a:pPr marL="0" marR="0" lvl="0" indent="0" algn="l" rtl="0">
              <a:lnSpc>
                <a:spcPct val="100000"/>
              </a:lnSpc>
              <a:spcBef>
                <a:spcPts val="360"/>
              </a:spcBef>
              <a:spcAft>
                <a:spcPts val="0"/>
              </a:spcAft>
              <a:buClr>
                <a:schemeClr val="dk1"/>
              </a:buClr>
              <a:buSzPts val="1200"/>
              <a:buFont typeface="Times"/>
              <a:buNone/>
            </a:pPr>
            <a:r>
              <a:rPr lang="sv-SE" sz="1200" dirty="0">
                <a:solidFill>
                  <a:schemeClr val="dk1"/>
                </a:solidFill>
                <a:latin typeface="Times"/>
                <a:ea typeface="Times"/>
                <a:cs typeface="Times"/>
                <a:sym typeface="Times"/>
              </a:rPr>
              <a:t>Mår bra psykiskt 16-19 år : Killar = 80%, tjejer 75%</a:t>
            </a:r>
          </a:p>
          <a:p>
            <a:pPr marL="0" marR="0" lvl="0" indent="0" algn="l" rtl="0">
              <a:lnSpc>
                <a:spcPct val="100000"/>
              </a:lnSpc>
              <a:spcBef>
                <a:spcPts val="360"/>
              </a:spcBef>
              <a:spcAft>
                <a:spcPts val="0"/>
              </a:spcAft>
              <a:buClr>
                <a:schemeClr val="dk1"/>
              </a:buClr>
              <a:buSzPts val="1200"/>
              <a:buFont typeface="Times"/>
              <a:buNone/>
            </a:pPr>
            <a:r>
              <a:rPr lang="sv-SE" sz="1200" dirty="0">
                <a:solidFill>
                  <a:schemeClr val="dk1"/>
                </a:solidFill>
                <a:latin typeface="Times"/>
                <a:ea typeface="Times"/>
                <a:cs typeface="Times"/>
                <a:sym typeface="Times"/>
              </a:rPr>
              <a:t>Källa: </a:t>
            </a:r>
            <a:r>
              <a:rPr lang="sv-SE" sz="1200" dirty="0" err="1">
                <a:solidFill>
                  <a:schemeClr val="dk1"/>
                </a:solidFill>
                <a:latin typeface="Times"/>
                <a:ea typeface="Times"/>
                <a:cs typeface="Times"/>
                <a:sym typeface="Times"/>
              </a:rPr>
              <a:t>https</a:t>
            </a:r>
            <a:r>
              <a:rPr lang="sv-SE" sz="1200" dirty="0">
                <a:solidFill>
                  <a:schemeClr val="dk1"/>
                </a:solidFill>
                <a:latin typeface="Times"/>
                <a:ea typeface="Times"/>
                <a:cs typeface="Times"/>
                <a:sym typeface="Times"/>
              </a:rPr>
              <a:t>://</a:t>
            </a:r>
            <a:r>
              <a:rPr lang="sv-SE" sz="1200" dirty="0" err="1">
                <a:solidFill>
                  <a:schemeClr val="dk1"/>
                </a:solidFill>
                <a:latin typeface="Times"/>
                <a:ea typeface="Times"/>
                <a:cs typeface="Times"/>
                <a:sym typeface="Times"/>
              </a:rPr>
              <a:t>www.folkhalsomyndigheten.se</a:t>
            </a:r>
            <a:r>
              <a:rPr lang="sv-SE" sz="1200" dirty="0">
                <a:solidFill>
                  <a:schemeClr val="dk1"/>
                </a:solidFill>
                <a:latin typeface="Times"/>
                <a:ea typeface="Times"/>
                <a:cs typeface="Times"/>
                <a:sym typeface="Times"/>
              </a:rPr>
              <a:t>/livsvillkor-levnadsvanor/psykisk-halsa-och-suicidprevention/statistik-psykisk-halsa/statistik-om-ungas-psykiska-halsa/</a:t>
            </a:r>
            <a:endParaRPr sz="1200" dirty="0">
              <a:solidFill>
                <a:schemeClr val="dk1"/>
              </a:solidFill>
              <a:latin typeface="Times"/>
              <a:ea typeface="Times"/>
              <a:cs typeface="Times"/>
              <a:sym typeface="Times"/>
            </a:endParaRPr>
          </a:p>
        </p:txBody>
      </p:sp>
      <p:sp>
        <p:nvSpPr>
          <p:cNvPr id="1781" name="Google Shape;1781;g245c6540db1_0_561:notes">
            <a:extLst>
              <a:ext uri="{FF2B5EF4-FFF2-40B4-BE49-F238E27FC236}">
                <a16:creationId xmlns:a16="http://schemas.microsoft.com/office/drawing/2014/main" id="{567319D2-06C4-2447-0E16-8A870FA05D23}"/>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5</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93725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8">
          <a:extLst>
            <a:ext uri="{FF2B5EF4-FFF2-40B4-BE49-F238E27FC236}">
              <a16:creationId xmlns:a16="http://schemas.microsoft.com/office/drawing/2014/main" id="{48EAFC92-FD71-266D-2CA0-4BBD9B2B5C7B}"/>
            </a:ext>
          </a:extLst>
        </p:cNvPr>
        <p:cNvGrpSpPr/>
        <p:nvPr/>
      </p:nvGrpSpPr>
      <p:grpSpPr>
        <a:xfrm>
          <a:off x="0" y="0"/>
          <a:ext cx="0" cy="0"/>
          <a:chOff x="0" y="0"/>
          <a:chExt cx="0" cy="0"/>
        </a:xfrm>
      </p:grpSpPr>
      <p:sp>
        <p:nvSpPr>
          <p:cNvPr id="1779" name="Google Shape;1779;g245c6540db1_0_561:notes">
            <a:extLst>
              <a:ext uri="{FF2B5EF4-FFF2-40B4-BE49-F238E27FC236}">
                <a16:creationId xmlns:a16="http://schemas.microsoft.com/office/drawing/2014/main" id="{B2C5726F-810A-1E18-A39F-3481739083A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0" name="Google Shape;1780;g245c6540db1_0_561:notes">
            <a:extLst>
              <a:ext uri="{FF2B5EF4-FFF2-40B4-BE49-F238E27FC236}">
                <a16:creationId xmlns:a16="http://schemas.microsoft.com/office/drawing/2014/main" id="{B4F679B2-B842-861E-DA58-0494639D8A75}"/>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850" dirty="0">
                <a:solidFill>
                  <a:schemeClr val="dk1"/>
                </a:solidFill>
              </a:rPr>
              <a:t>In all countries, mental health conditions are</a:t>
            </a:r>
            <a:endParaRPr sz="85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dirty="0">
                <a:solidFill>
                  <a:schemeClr val="dk1"/>
                </a:solidFill>
              </a:rPr>
              <a:t>highly prevalent. About one in eight people in the</a:t>
            </a:r>
            <a:endParaRPr sz="85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dirty="0">
                <a:solidFill>
                  <a:schemeClr val="dk1"/>
                </a:solidFill>
              </a:rPr>
              <a:t>world live with a mental disorder. The prevalence</a:t>
            </a:r>
            <a:endParaRPr sz="85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dirty="0">
                <a:solidFill>
                  <a:schemeClr val="dk1"/>
                </a:solidFill>
              </a:rPr>
              <a:t>of different mental disorders varies with sex and</a:t>
            </a:r>
            <a:endParaRPr sz="85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dirty="0">
                <a:solidFill>
                  <a:schemeClr val="dk1"/>
                </a:solidFill>
              </a:rPr>
              <a:t>age. In both males and females, anxiety disorders</a:t>
            </a:r>
            <a:endParaRPr sz="85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dirty="0">
                <a:solidFill>
                  <a:schemeClr val="dk1"/>
                </a:solidFill>
              </a:rPr>
              <a:t>and depressive disorders are the most common.</a:t>
            </a:r>
            <a:endParaRPr sz="850"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85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dirty="0">
                <a:solidFill>
                  <a:schemeClr val="dk1"/>
                </a:solidFill>
              </a:rPr>
              <a:t>Suicide affects people and their families from</a:t>
            </a:r>
            <a:endParaRPr sz="85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dirty="0">
                <a:solidFill>
                  <a:schemeClr val="dk1"/>
                </a:solidFill>
              </a:rPr>
              <a:t>all countries and contexts, and at all ages.</a:t>
            </a:r>
            <a:endParaRPr sz="85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dirty="0">
                <a:solidFill>
                  <a:schemeClr val="dk1"/>
                </a:solidFill>
              </a:rPr>
              <a:t>Globally, there may be 20 suicide attempts</a:t>
            </a:r>
            <a:endParaRPr sz="85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dirty="0">
                <a:solidFill>
                  <a:schemeClr val="dk1"/>
                </a:solidFill>
              </a:rPr>
              <a:t>to every one death, and yet suicide accounts</a:t>
            </a:r>
            <a:endParaRPr sz="85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dirty="0">
                <a:solidFill>
                  <a:schemeClr val="dk1"/>
                </a:solidFill>
              </a:rPr>
              <a:t>for more than one in every 100 deaths. It is a</a:t>
            </a:r>
            <a:endParaRPr sz="85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dirty="0">
                <a:solidFill>
                  <a:schemeClr val="dk1"/>
                </a:solidFill>
              </a:rPr>
              <a:t>major cause of death among young people.</a:t>
            </a:r>
            <a:endParaRPr sz="850"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850"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850"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85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dirty="0">
                <a:solidFill>
                  <a:schemeClr val="dk1"/>
                </a:solidFill>
              </a:rPr>
              <a:t>For example, estimates put the rise in both</a:t>
            </a:r>
            <a:endParaRPr sz="85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dirty="0">
                <a:solidFill>
                  <a:schemeClr val="dk1"/>
                </a:solidFill>
              </a:rPr>
              <a:t>anxiety and depressive disorders at more than</a:t>
            </a:r>
            <a:endParaRPr sz="85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dirty="0">
                <a:solidFill>
                  <a:schemeClr val="dk1"/>
                </a:solidFill>
              </a:rPr>
              <a:t>25% during the first year of the pandemic. At</a:t>
            </a:r>
            <a:endParaRPr sz="85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dirty="0">
                <a:solidFill>
                  <a:schemeClr val="dk1"/>
                </a:solidFill>
              </a:rPr>
              <a:t>the same time, mental health services have</a:t>
            </a:r>
            <a:endParaRPr sz="85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dirty="0">
                <a:solidFill>
                  <a:schemeClr val="dk1"/>
                </a:solidFill>
              </a:rPr>
              <a:t>been severely disrupted and the treatment gap</a:t>
            </a:r>
            <a:endParaRPr sz="85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850" dirty="0">
                <a:solidFill>
                  <a:schemeClr val="dk1"/>
                </a:solidFill>
              </a:rPr>
              <a:t>for mental health conditions has widened.</a:t>
            </a:r>
            <a:endParaRPr sz="850" dirty="0">
              <a:solidFill>
                <a:schemeClr val="dk1"/>
              </a:solidFill>
            </a:endParaRPr>
          </a:p>
          <a:p>
            <a:pPr marL="0" marR="0" lvl="0" indent="0" algn="l" rtl="0">
              <a:lnSpc>
                <a:spcPct val="100000"/>
              </a:lnSpc>
              <a:spcBef>
                <a:spcPts val="360"/>
              </a:spcBef>
              <a:spcAft>
                <a:spcPts val="0"/>
              </a:spcAft>
              <a:buClr>
                <a:schemeClr val="dk1"/>
              </a:buClr>
              <a:buSzPts val="1200"/>
              <a:buFont typeface="Times"/>
              <a:buNone/>
            </a:pPr>
            <a:endParaRPr sz="1200" dirty="0">
              <a:solidFill>
                <a:schemeClr val="dk1"/>
              </a:solidFill>
              <a:latin typeface="Times"/>
              <a:ea typeface="Times"/>
              <a:cs typeface="Times"/>
              <a:sym typeface="Times"/>
            </a:endParaRPr>
          </a:p>
        </p:txBody>
      </p:sp>
      <p:sp>
        <p:nvSpPr>
          <p:cNvPr id="1781" name="Google Shape;1781;g245c6540db1_0_561:notes">
            <a:extLst>
              <a:ext uri="{FF2B5EF4-FFF2-40B4-BE49-F238E27FC236}">
                <a16:creationId xmlns:a16="http://schemas.microsoft.com/office/drawing/2014/main" id="{B9138773-1771-2FAD-4D44-0697E7344021}"/>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7</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149570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122792a15d9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 name="Google Shape;391;g122792a15d9_0_10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77664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Platshållare för bildobjekt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1730" name="Platshållare för anteckninga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sv-SE" dirty="0">
              <a:latin typeface="Calibri" charset="0"/>
            </a:endParaRPr>
          </a:p>
        </p:txBody>
      </p:sp>
      <p:sp>
        <p:nvSpPr>
          <p:cNvPr id="201731" name="Platshållare för bildnumm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317DB190-813E-9147-A176-96EAF6263B6C}" type="slidenum">
              <a:rPr kumimoji="0" lang="sv-SE" sz="1200" b="0" i="0" u="none" strike="noStrike" kern="1200" cap="none" spc="0" normalizeH="0" baseline="0" noProof="0">
                <a:ln>
                  <a:noFill/>
                </a:ln>
                <a:solidFill>
                  <a:prstClr val="black"/>
                </a:solidFill>
                <a:effectLst/>
                <a:uLnTx/>
                <a:uFillTx/>
                <a:latin typeface="Calibri" charset="0"/>
                <a:ea typeface="ＭＳ Ｐゴシック" charset="0"/>
                <a:sym typeface="Arial"/>
              </a:rPr>
              <a:pPr marL="0" marR="0" lvl="0" indent="0" algn="r" defTabSz="457200" rtl="0" eaLnBrk="1" fontAlgn="base" latinLnBrk="0" hangingPunct="1">
                <a:lnSpc>
                  <a:spcPct val="100000"/>
                </a:lnSpc>
                <a:spcBef>
                  <a:spcPct val="0"/>
                </a:spcBef>
                <a:spcAft>
                  <a:spcPct val="0"/>
                </a:spcAft>
                <a:buClrTx/>
                <a:buSzTx/>
                <a:buFontTx/>
                <a:buNone/>
                <a:tabLst/>
                <a:defRPr/>
              </a:pPr>
              <a:t>9</a:t>
            </a:fld>
            <a:endParaRPr kumimoji="0" lang="sv-SE" sz="1200" b="0" i="0" u="none" strike="noStrike" kern="1200" cap="none" spc="0" normalizeH="0" baseline="0" noProof="0">
              <a:ln>
                <a:noFill/>
              </a:ln>
              <a:solidFill>
                <a:prstClr val="black"/>
              </a:solidFill>
              <a:effectLst/>
              <a:uLnTx/>
              <a:uFillTx/>
              <a:latin typeface="Calibri" charset="0"/>
              <a:ea typeface="ＭＳ Ｐゴシック" charset="0"/>
              <a:sym typeface="Arial"/>
            </a:endParaRPr>
          </a:p>
        </p:txBody>
      </p:sp>
    </p:spTree>
    <p:extLst>
      <p:ext uri="{BB962C8B-B14F-4D97-AF65-F5344CB8AC3E}">
        <p14:creationId xmlns:p14="http://schemas.microsoft.com/office/powerpoint/2010/main" val="10161028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a:extLst>
            <a:ext uri="{FF2B5EF4-FFF2-40B4-BE49-F238E27FC236}">
              <a16:creationId xmlns:a16="http://schemas.microsoft.com/office/drawing/2014/main" id="{46EA56ED-5F00-940D-03A6-4D72D2D3C071}"/>
            </a:ext>
          </a:extLst>
        </p:cNvPr>
        <p:cNvGrpSpPr/>
        <p:nvPr/>
      </p:nvGrpSpPr>
      <p:grpSpPr>
        <a:xfrm>
          <a:off x="0" y="0"/>
          <a:ext cx="0" cy="0"/>
          <a:chOff x="0" y="0"/>
          <a:chExt cx="0" cy="0"/>
        </a:xfrm>
      </p:grpSpPr>
      <p:sp>
        <p:nvSpPr>
          <p:cNvPr id="1199" name="Google Shape;1199;g18d33598475_0_3871:notes">
            <a:extLst>
              <a:ext uri="{FF2B5EF4-FFF2-40B4-BE49-F238E27FC236}">
                <a16:creationId xmlns:a16="http://schemas.microsoft.com/office/drawing/2014/main" id="{DD94EBB0-D6D8-BC32-1394-11F11E737C7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0" name="Google Shape;1200;g18d33598475_0_3871:notes">
            <a:extLst>
              <a:ext uri="{FF2B5EF4-FFF2-40B4-BE49-F238E27FC236}">
                <a16:creationId xmlns:a16="http://schemas.microsoft.com/office/drawing/2014/main" id="{A96F9819-D4FF-DA5C-B9D6-8CA58DEA4189}"/>
              </a:ext>
            </a:extLst>
          </p:cNvPr>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 white background </a:t>
            </a:r>
            <a:endParaRPr/>
          </a:p>
        </p:txBody>
      </p:sp>
    </p:spTree>
    <p:extLst>
      <p:ext uri="{BB962C8B-B14F-4D97-AF65-F5344CB8AC3E}">
        <p14:creationId xmlns:p14="http://schemas.microsoft.com/office/powerpoint/2010/main" val="883311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4">
          <a:extLst>
            <a:ext uri="{FF2B5EF4-FFF2-40B4-BE49-F238E27FC236}">
              <a16:creationId xmlns:a16="http://schemas.microsoft.com/office/drawing/2014/main" id="{B798D233-B70F-864E-0632-B18CDA6A3603}"/>
            </a:ext>
          </a:extLst>
        </p:cNvPr>
        <p:cNvGrpSpPr/>
        <p:nvPr/>
      </p:nvGrpSpPr>
      <p:grpSpPr>
        <a:xfrm>
          <a:off x="0" y="0"/>
          <a:ext cx="0" cy="0"/>
          <a:chOff x="0" y="0"/>
          <a:chExt cx="0" cy="0"/>
        </a:xfrm>
      </p:grpSpPr>
      <p:sp>
        <p:nvSpPr>
          <p:cNvPr id="1735" name="Google Shape;1735;g245c6540db1_0_125:notes">
            <a:extLst>
              <a:ext uri="{FF2B5EF4-FFF2-40B4-BE49-F238E27FC236}">
                <a16:creationId xmlns:a16="http://schemas.microsoft.com/office/drawing/2014/main" id="{CFE759A2-761E-0A48-9437-73BB0FBB984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6" name="Google Shape;1736;g245c6540db1_0_125:notes">
            <a:extLst>
              <a:ext uri="{FF2B5EF4-FFF2-40B4-BE49-F238E27FC236}">
                <a16:creationId xmlns:a16="http://schemas.microsoft.com/office/drawing/2014/main" id="{11511656-F2A1-9C55-E857-7FEAE8DB27C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dirty="0" err="1">
                <a:solidFill>
                  <a:schemeClr val="dk1"/>
                </a:solidFill>
                <a:latin typeface="Arial"/>
                <a:ea typeface="Arial"/>
                <a:cs typeface="Arial"/>
                <a:sym typeface="Arial"/>
              </a:rPr>
              <a:t>Novusrapport</a:t>
            </a:r>
            <a:r>
              <a:rPr lang="en" sz="1200" dirty="0">
                <a:solidFill>
                  <a:schemeClr val="dk1"/>
                </a:solidFill>
                <a:latin typeface="Arial"/>
                <a:ea typeface="Arial"/>
                <a:cs typeface="Arial"/>
                <a:sym typeface="Arial"/>
              </a:rPr>
              <a:t> 2021. Barn </a:t>
            </a:r>
            <a:r>
              <a:rPr lang="en" sz="1200" dirty="0" err="1">
                <a:solidFill>
                  <a:schemeClr val="dk1"/>
                </a:solidFill>
                <a:latin typeface="Arial"/>
                <a:ea typeface="Arial"/>
                <a:cs typeface="Arial"/>
                <a:sym typeface="Arial"/>
              </a:rPr>
              <a:t>och</a:t>
            </a:r>
            <a:r>
              <a:rPr lang="en" sz="1200" dirty="0">
                <a:solidFill>
                  <a:schemeClr val="dk1"/>
                </a:solidFill>
                <a:latin typeface="Arial"/>
                <a:ea typeface="Arial"/>
                <a:cs typeface="Arial"/>
                <a:sym typeface="Arial"/>
              </a:rPr>
              <a:t> </a:t>
            </a:r>
            <a:r>
              <a:rPr lang="en" sz="1200" dirty="0" err="1">
                <a:solidFill>
                  <a:schemeClr val="dk1"/>
                </a:solidFill>
                <a:latin typeface="Arial"/>
                <a:ea typeface="Arial"/>
                <a:cs typeface="Arial"/>
                <a:sym typeface="Arial"/>
              </a:rPr>
              <a:t>unga</a:t>
            </a:r>
            <a:r>
              <a:rPr lang="en" sz="1200" dirty="0">
                <a:solidFill>
                  <a:schemeClr val="dk1"/>
                </a:solidFill>
                <a:latin typeface="Arial"/>
                <a:ea typeface="Arial"/>
                <a:cs typeface="Arial"/>
                <a:sym typeface="Arial"/>
              </a:rPr>
              <a:t> om </a:t>
            </a:r>
            <a:r>
              <a:rPr lang="en" sz="1200" dirty="0" err="1">
                <a:solidFill>
                  <a:schemeClr val="dk1"/>
                </a:solidFill>
                <a:latin typeface="Arial"/>
                <a:ea typeface="Arial"/>
                <a:cs typeface="Arial"/>
                <a:sym typeface="Arial"/>
              </a:rPr>
              <a:t>klimatet</a:t>
            </a:r>
            <a:r>
              <a:rPr lang="en" sz="1200" dirty="0">
                <a:solidFill>
                  <a:schemeClr val="dk1"/>
                </a:solidFill>
                <a:latin typeface="Arial"/>
                <a:ea typeface="Arial"/>
                <a:cs typeface="Arial"/>
                <a:sym typeface="Arial"/>
              </a:rPr>
              <a:t>. Rapport 17632 </a:t>
            </a:r>
            <a:endParaRPr dirty="0"/>
          </a:p>
          <a:p>
            <a:pPr marL="0" lvl="0" indent="0" algn="l" rtl="0">
              <a:lnSpc>
                <a:spcPct val="115000"/>
              </a:lnSpc>
              <a:spcBef>
                <a:spcPts val="400"/>
              </a:spcBef>
              <a:spcAft>
                <a:spcPts val="0"/>
              </a:spcAft>
              <a:buClr>
                <a:schemeClr val="dk1"/>
              </a:buClr>
              <a:buSzPts val="1100"/>
              <a:buFont typeface="Arial"/>
              <a:buNone/>
            </a:pPr>
            <a:r>
              <a:rPr lang="en" sz="1200" dirty="0">
                <a:solidFill>
                  <a:schemeClr val="dk1"/>
                </a:solidFill>
                <a:latin typeface="Arial"/>
                <a:ea typeface="Arial"/>
                <a:cs typeface="Arial"/>
                <a:sym typeface="Arial"/>
              </a:rPr>
              <a:t>https://</a:t>
            </a:r>
            <a:r>
              <a:rPr lang="en" sz="1200" dirty="0" err="1">
                <a:solidFill>
                  <a:schemeClr val="dk1"/>
                </a:solidFill>
                <a:latin typeface="Arial"/>
                <a:ea typeface="Arial"/>
                <a:cs typeface="Arial"/>
                <a:sym typeface="Arial"/>
              </a:rPr>
              <a:t>varabarnsklimat.se</a:t>
            </a:r>
            <a:r>
              <a:rPr lang="en" sz="1200" dirty="0">
                <a:solidFill>
                  <a:schemeClr val="dk1"/>
                </a:solidFill>
                <a:latin typeface="Arial"/>
                <a:ea typeface="Arial"/>
                <a:cs typeface="Arial"/>
                <a:sym typeface="Arial"/>
              </a:rPr>
              <a:t>/wp-content/uploads/2021/12/Novusrapport-17632_Barn-och-unga-om-klimatet-2021_211101.pdf</a:t>
            </a:r>
            <a:endParaRPr dirty="0"/>
          </a:p>
          <a:p>
            <a:pPr marL="0" lvl="0" indent="0" algn="l" rtl="0">
              <a:lnSpc>
                <a:spcPct val="115000"/>
              </a:lnSpc>
              <a:spcBef>
                <a:spcPts val="400"/>
              </a:spcBef>
              <a:spcAft>
                <a:spcPts val="0"/>
              </a:spcAft>
              <a:buClr>
                <a:schemeClr val="dk1"/>
              </a:buClr>
              <a:buSzPts val="1100"/>
              <a:buFont typeface="Arial"/>
              <a:buNone/>
            </a:pPr>
            <a:r>
              <a:rPr lang="en" sz="1200" dirty="0" err="1">
                <a:solidFill>
                  <a:schemeClr val="dk1"/>
                </a:solidFill>
                <a:latin typeface="Arial"/>
                <a:ea typeface="Arial"/>
                <a:cs typeface="Arial"/>
                <a:sym typeface="Arial"/>
              </a:rPr>
              <a:t>unga</a:t>
            </a:r>
            <a:r>
              <a:rPr lang="en" sz="1200" dirty="0">
                <a:solidFill>
                  <a:schemeClr val="dk1"/>
                </a:solidFill>
                <a:latin typeface="Arial"/>
                <a:ea typeface="Arial"/>
                <a:cs typeface="Arial"/>
                <a:sym typeface="Arial"/>
              </a:rPr>
              <a:t> 12-18</a:t>
            </a:r>
            <a:endParaRPr dirty="0"/>
          </a:p>
          <a:p>
            <a:pPr marL="0" lvl="0" indent="0" algn="l" rtl="0">
              <a:lnSpc>
                <a:spcPct val="115000"/>
              </a:lnSpc>
              <a:spcBef>
                <a:spcPts val="0"/>
              </a:spcBef>
              <a:spcAft>
                <a:spcPts val="0"/>
              </a:spcAft>
              <a:buClr>
                <a:schemeClr val="dk1"/>
              </a:buClr>
              <a:buSzPts val="1100"/>
              <a:buFont typeface="Arial"/>
              <a:buNone/>
            </a:pPr>
            <a:r>
              <a:rPr lang="en" sz="1200" dirty="0" err="1">
                <a:solidFill>
                  <a:schemeClr val="dk1"/>
                </a:solidFill>
                <a:latin typeface="Arial"/>
                <a:ea typeface="Arial"/>
                <a:cs typeface="Arial"/>
                <a:sym typeface="Arial"/>
              </a:rPr>
              <a:t>Antal</a:t>
            </a:r>
            <a:r>
              <a:rPr lang="en" sz="1200" dirty="0">
                <a:solidFill>
                  <a:schemeClr val="dk1"/>
                </a:solidFill>
                <a:latin typeface="Arial"/>
                <a:ea typeface="Arial"/>
                <a:cs typeface="Arial"/>
                <a:sym typeface="Arial"/>
              </a:rPr>
              <a:t> </a:t>
            </a:r>
            <a:r>
              <a:rPr lang="en" sz="1200" dirty="0" err="1">
                <a:solidFill>
                  <a:schemeClr val="dk1"/>
                </a:solidFill>
                <a:latin typeface="Arial"/>
                <a:ea typeface="Arial"/>
                <a:cs typeface="Arial"/>
                <a:sym typeface="Arial"/>
              </a:rPr>
              <a:t>intervjuer</a:t>
            </a:r>
            <a:r>
              <a:rPr lang="en" sz="1200" dirty="0">
                <a:solidFill>
                  <a:schemeClr val="dk1"/>
                </a:solidFill>
                <a:latin typeface="Arial"/>
                <a:ea typeface="Arial"/>
                <a:cs typeface="Arial"/>
                <a:sym typeface="Arial"/>
              </a:rPr>
              <a:t>:</a:t>
            </a:r>
            <a:endParaRPr dirty="0"/>
          </a:p>
          <a:p>
            <a:pPr marL="0" lvl="0" indent="0" algn="l" rtl="0">
              <a:spcBef>
                <a:spcPts val="0"/>
              </a:spcBef>
              <a:spcAft>
                <a:spcPts val="0"/>
              </a:spcAft>
              <a:buClr>
                <a:schemeClr val="dk1"/>
              </a:buClr>
              <a:buSzPts val="1100"/>
              <a:buFont typeface="Arial"/>
              <a:buNone/>
            </a:pPr>
            <a:r>
              <a:rPr lang="en" sz="1200" dirty="0">
                <a:solidFill>
                  <a:schemeClr val="dk1"/>
                </a:solidFill>
                <a:latin typeface="Arial"/>
                <a:ea typeface="Arial"/>
                <a:cs typeface="Arial"/>
                <a:sym typeface="Arial"/>
              </a:rPr>
              <a:t>500</a:t>
            </a:r>
            <a:endParaRPr dirty="0"/>
          </a:p>
          <a:p>
            <a:pPr marL="0" lvl="0" indent="0" algn="l" rtl="0">
              <a:spcBef>
                <a:spcPts val="0"/>
              </a:spcBef>
              <a:spcAft>
                <a:spcPts val="0"/>
              </a:spcAft>
              <a:buClr>
                <a:schemeClr val="dk1"/>
              </a:buClr>
              <a:buSzPts val="1200"/>
              <a:buFont typeface="Arial"/>
              <a:buNone/>
            </a:pPr>
            <a:r>
              <a:rPr lang="en" sz="1200" dirty="0" err="1">
                <a:solidFill>
                  <a:schemeClr val="dk1"/>
                </a:solidFill>
                <a:latin typeface="Arial"/>
                <a:ea typeface="Arial"/>
                <a:cs typeface="Arial"/>
                <a:sym typeface="Arial"/>
              </a:rPr>
              <a:t>Fältperiod</a:t>
            </a:r>
            <a:r>
              <a:rPr lang="en" sz="1200" dirty="0">
                <a:solidFill>
                  <a:schemeClr val="dk1"/>
                </a:solidFill>
                <a:latin typeface="Arial"/>
                <a:ea typeface="Arial"/>
                <a:cs typeface="Arial"/>
                <a:sym typeface="Arial"/>
              </a:rPr>
              <a:t> 2 – 11 </a:t>
            </a:r>
            <a:r>
              <a:rPr lang="en" sz="1200" dirty="0" err="1">
                <a:solidFill>
                  <a:schemeClr val="dk1"/>
                </a:solidFill>
                <a:latin typeface="Arial"/>
                <a:ea typeface="Arial"/>
                <a:cs typeface="Arial"/>
                <a:sym typeface="Arial"/>
              </a:rPr>
              <a:t>oktober</a:t>
            </a:r>
            <a:r>
              <a:rPr lang="en" sz="1200" dirty="0">
                <a:solidFill>
                  <a:schemeClr val="dk1"/>
                </a:solidFill>
                <a:latin typeface="Arial"/>
                <a:ea typeface="Arial"/>
                <a:cs typeface="Arial"/>
                <a:sym typeface="Arial"/>
              </a:rPr>
              <a:t> 2021</a:t>
            </a:r>
            <a:endParaRPr dirty="0"/>
          </a:p>
          <a:p>
            <a:pPr marL="0" lvl="0" indent="0" algn="l" rtl="0">
              <a:spcBef>
                <a:spcPts val="0"/>
              </a:spcBef>
              <a:spcAft>
                <a:spcPts val="0"/>
              </a:spcAft>
              <a:buClr>
                <a:schemeClr val="dk1"/>
              </a:buClr>
              <a:buSzPts val="1200"/>
              <a:buFont typeface="Calibri"/>
              <a:buNone/>
            </a:pPr>
            <a:endParaRPr sz="1200" dirty="0">
              <a:solidFill>
                <a:schemeClr val="dk1"/>
              </a:solidFill>
              <a:latin typeface="Arial"/>
              <a:ea typeface="Arial"/>
              <a:cs typeface="Arial"/>
              <a:sym typeface="Arial"/>
            </a:endParaRPr>
          </a:p>
          <a:p>
            <a:pPr marL="0" lvl="0" indent="0" algn="l" rtl="0">
              <a:spcBef>
                <a:spcPts val="0"/>
              </a:spcBef>
              <a:spcAft>
                <a:spcPts val="0"/>
              </a:spcAft>
              <a:buClr>
                <a:schemeClr val="dk1"/>
              </a:buClr>
              <a:buSzPts val="1200"/>
              <a:buFont typeface="Calibri"/>
              <a:buNone/>
            </a:pPr>
            <a:endParaRPr sz="1200" dirty="0">
              <a:solidFill>
                <a:schemeClr val="dk1"/>
              </a:solidFill>
              <a:latin typeface="Arial"/>
              <a:ea typeface="Arial"/>
              <a:cs typeface="Arial"/>
              <a:sym typeface="Arial"/>
            </a:endParaRPr>
          </a:p>
          <a:p>
            <a:pPr marL="0" lvl="0" indent="0" algn="l" rtl="0">
              <a:spcBef>
                <a:spcPts val="0"/>
              </a:spcBef>
              <a:spcAft>
                <a:spcPts val="0"/>
              </a:spcAft>
              <a:buNone/>
            </a:pPr>
            <a:br>
              <a:rPr lang="en" dirty="0">
                <a:latin typeface="Helvetica Neue"/>
                <a:ea typeface="Helvetica Neue"/>
                <a:cs typeface="Helvetica Neue"/>
                <a:sym typeface="Helvetica Neue"/>
              </a:rPr>
            </a:br>
            <a:endParaRPr dirty="0">
              <a:latin typeface="Helvetica Neue"/>
              <a:ea typeface="Helvetica Neue"/>
              <a:cs typeface="Helvetica Neue"/>
              <a:sym typeface="Helvetica Neue"/>
            </a:endParaRPr>
          </a:p>
          <a:p>
            <a:pPr marL="0" lvl="0" indent="0" algn="l" rtl="0">
              <a:spcBef>
                <a:spcPts val="0"/>
              </a:spcBef>
              <a:spcAft>
                <a:spcPts val="0"/>
              </a:spcAft>
              <a:buNone/>
            </a:pPr>
            <a:r>
              <a:rPr lang="en" dirty="0">
                <a:latin typeface="Helvetica Neue"/>
                <a:ea typeface="Helvetica Neue"/>
                <a:cs typeface="Helvetica Neue"/>
                <a:sym typeface="Helvetica Neue"/>
              </a:rPr>
              <a:t> </a:t>
            </a:r>
            <a:r>
              <a:rPr lang="en" b="0" dirty="0">
                <a:latin typeface="Helvetica Neue"/>
                <a:ea typeface="Helvetica Neue"/>
                <a:cs typeface="Helvetica Neue"/>
                <a:sym typeface="Helvetica Neue"/>
              </a:rPr>
              <a:t>Hickman et al 2021 </a:t>
            </a:r>
            <a:r>
              <a:rPr lang="en" b="0" i="1" dirty="0">
                <a:latin typeface="Helvetica Neue"/>
                <a:ea typeface="Helvetica Neue"/>
                <a:cs typeface="Helvetica Neue"/>
                <a:sym typeface="Helvetica Neue"/>
              </a:rPr>
              <a:t>Lancet Planet Health </a:t>
            </a:r>
            <a:r>
              <a:rPr lang="en" b="0" dirty="0">
                <a:latin typeface="Helvetica Neue"/>
                <a:ea typeface="Helvetica Neue"/>
                <a:cs typeface="Helvetica Neue"/>
                <a:sym typeface="Helvetica Neue"/>
              </a:rPr>
              <a:t>2021; 5: e863–73 </a:t>
            </a:r>
            <a:endParaRPr dirty="0"/>
          </a:p>
          <a:p>
            <a:pPr marL="0" lvl="0" indent="0" algn="l" rtl="0">
              <a:spcBef>
                <a:spcPts val="0"/>
              </a:spcBef>
              <a:spcAft>
                <a:spcPts val="0"/>
              </a:spcAft>
              <a:buNone/>
            </a:pPr>
            <a:endParaRPr b="1" dirty="0">
              <a:latin typeface="Helvetica Neue"/>
              <a:ea typeface="Helvetica Neue"/>
              <a:cs typeface="Helvetica Neue"/>
              <a:sym typeface="Helvetica Neue"/>
            </a:endParaRPr>
          </a:p>
          <a:p>
            <a:pPr marL="0" lvl="0" indent="0" algn="l" rtl="0">
              <a:spcBef>
                <a:spcPts val="0"/>
              </a:spcBef>
              <a:spcAft>
                <a:spcPts val="0"/>
              </a:spcAft>
              <a:buNone/>
            </a:pPr>
            <a:r>
              <a:rPr lang="en" b="0" dirty="0">
                <a:latin typeface="Helvetica Neue"/>
                <a:ea typeface="Helvetica Neue"/>
                <a:cs typeface="Helvetica Neue"/>
                <a:sym typeface="Helvetica Neue"/>
              </a:rPr>
              <a:t>10 000 </a:t>
            </a:r>
            <a:r>
              <a:rPr lang="en" b="0" dirty="0" err="1">
                <a:latin typeface="Helvetica Neue"/>
                <a:ea typeface="Helvetica Neue"/>
                <a:cs typeface="Helvetica Neue"/>
                <a:sym typeface="Helvetica Neue"/>
              </a:rPr>
              <a:t>unga</a:t>
            </a:r>
            <a:r>
              <a:rPr lang="en" b="0" dirty="0">
                <a:latin typeface="Helvetica Neue"/>
                <a:ea typeface="Helvetica Neue"/>
                <a:cs typeface="Helvetica Neue"/>
                <a:sym typeface="Helvetica Neue"/>
              </a:rPr>
              <a:t>, 16-25 </a:t>
            </a:r>
            <a:r>
              <a:rPr lang="en" b="0" dirty="0" err="1">
                <a:latin typeface="Helvetica Neue"/>
                <a:ea typeface="Helvetica Neue"/>
                <a:cs typeface="Helvetica Neue"/>
                <a:sym typeface="Helvetica Neue"/>
              </a:rPr>
              <a:t>år</a:t>
            </a:r>
            <a:r>
              <a:rPr lang="en" b="0" dirty="0">
                <a:latin typeface="Helvetica Neue"/>
                <a:ea typeface="Helvetica Neue"/>
                <a:cs typeface="Helvetica Neue"/>
                <a:sym typeface="Helvetica Neue"/>
              </a:rPr>
              <a:t>, 55.7 % Humanity is doomed</a:t>
            </a:r>
            <a:endParaRPr b="0" dirty="0">
              <a:latin typeface="Helvetica Neue"/>
              <a:ea typeface="Helvetica Neue"/>
              <a:cs typeface="Helvetica Neue"/>
              <a:sym typeface="Helvetica Neue"/>
            </a:endParaRPr>
          </a:p>
          <a:p>
            <a:pPr marL="0" lvl="0" indent="0" algn="l" rtl="0">
              <a:spcBef>
                <a:spcPts val="0"/>
              </a:spcBef>
              <a:spcAft>
                <a:spcPts val="0"/>
              </a:spcAft>
              <a:buNone/>
            </a:pPr>
            <a:br>
              <a:rPr lang="en" dirty="0">
                <a:latin typeface="Helvetica Neue"/>
                <a:ea typeface="Helvetica Neue"/>
                <a:cs typeface="Helvetica Neue"/>
                <a:sym typeface="Helvetica Neue"/>
              </a:rPr>
            </a:br>
            <a:endParaRPr dirty="0">
              <a:latin typeface="Helvetica Neue"/>
              <a:ea typeface="Helvetica Neue"/>
              <a:cs typeface="Helvetica Neue"/>
              <a:sym typeface="Helvetica Neue"/>
            </a:endParaRPr>
          </a:p>
          <a:p>
            <a:pPr marL="0" lvl="0" indent="0" algn="l" rtl="0">
              <a:spcBef>
                <a:spcPts val="0"/>
              </a:spcBef>
              <a:spcAft>
                <a:spcPts val="0"/>
              </a:spcAft>
              <a:buNone/>
            </a:pPr>
            <a:r>
              <a:rPr lang="en" b="0" dirty="0">
                <a:latin typeface="Helvetica Neue"/>
                <a:ea typeface="Helvetica Neue"/>
                <a:cs typeface="Helvetica Neue"/>
                <a:sym typeface="Helvetica Neue"/>
              </a:rPr>
              <a:t>Climate anxiety in children and young people and their beliefs about government responses to climate change: a global survey </a:t>
            </a:r>
            <a:endParaRPr dirty="0"/>
          </a:p>
          <a:p>
            <a:pPr marL="0" lvl="0" indent="0" algn="l" rtl="0">
              <a:spcBef>
                <a:spcPts val="0"/>
              </a:spcBef>
              <a:spcAft>
                <a:spcPts val="0"/>
              </a:spcAft>
              <a:buNone/>
            </a:pPr>
            <a:r>
              <a:rPr lang="en" b="0" i="1" dirty="0">
                <a:latin typeface="Helvetica Neue"/>
                <a:ea typeface="Helvetica Neue"/>
                <a:cs typeface="Helvetica Neue"/>
                <a:sym typeface="Helvetica Neue"/>
              </a:rPr>
              <a:t>Caroline Hickman*, Elizabeth Marks*, </a:t>
            </a:r>
            <a:r>
              <a:rPr lang="en" b="0" i="1" dirty="0" err="1">
                <a:latin typeface="Helvetica Neue"/>
                <a:ea typeface="Helvetica Neue"/>
                <a:cs typeface="Helvetica Neue"/>
                <a:sym typeface="Helvetica Neue"/>
              </a:rPr>
              <a:t>Panu</a:t>
            </a:r>
            <a:r>
              <a:rPr lang="en" b="0" i="1" dirty="0">
                <a:latin typeface="Helvetica Neue"/>
                <a:ea typeface="Helvetica Neue"/>
                <a:cs typeface="Helvetica Neue"/>
                <a:sym typeface="Helvetica Neue"/>
              </a:rPr>
              <a:t> </a:t>
            </a:r>
            <a:r>
              <a:rPr lang="en" b="0" i="1" dirty="0" err="1">
                <a:latin typeface="Helvetica Neue"/>
                <a:ea typeface="Helvetica Neue"/>
                <a:cs typeface="Helvetica Neue"/>
                <a:sym typeface="Helvetica Neue"/>
              </a:rPr>
              <a:t>Pihkala</a:t>
            </a:r>
            <a:r>
              <a:rPr lang="en" b="0" i="1" dirty="0">
                <a:latin typeface="Helvetica Neue"/>
                <a:ea typeface="Helvetica Neue"/>
                <a:cs typeface="Helvetica Neue"/>
                <a:sym typeface="Helvetica Neue"/>
              </a:rPr>
              <a:t>, Susan Clayton, R Eric Lewandowski, Elouise E </a:t>
            </a:r>
            <a:r>
              <a:rPr lang="en" b="0" i="1" dirty="0" err="1">
                <a:latin typeface="Helvetica Neue"/>
                <a:ea typeface="Helvetica Neue"/>
                <a:cs typeface="Helvetica Neue"/>
                <a:sym typeface="Helvetica Neue"/>
              </a:rPr>
              <a:t>Mayall</a:t>
            </a:r>
            <a:r>
              <a:rPr lang="en" b="0" i="1" dirty="0">
                <a:latin typeface="Helvetica Neue"/>
                <a:ea typeface="Helvetica Neue"/>
                <a:cs typeface="Helvetica Neue"/>
                <a:sym typeface="Helvetica Neue"/>
              </a:rPr>
              <a:t>, Britt Wray, Catriona Mellor, Lise van </a:t>
            </a:r>
            <a:r>
              <a:rPr lang="en" b="0" i="1" dirty="0" err="1">
                <a:latin typeface="Helvetica Neue"/>
                <a:ea typeface="Helvetica Neue"/>
                <a:cs typeface="Helvetica Neue"/>
                <a:sym typeface="Helvetica Neue"/>
              </a:rPr>
              <a:t>Susteren</a:t>
            </a:r>
            <a:r>
              <a:rPr lang="en" b="0" i="1" dirty="0">
                <a:latin typeface="Helvetica Neue"/>
                <a:ea typeface="Helvetica Neue"/>
                <a:cs typeface="Helvetica Neue"/>
                <a:sym typeface="Helvetica Neue"/>
              </a:rPr>
              <a:t> </a:t>
            </a:r>
            <a:endParaRPr b="0" dirty="0">
              <a:latin typeface="Helvetica Neue"/>
              <a:ea typeface="Helvetica Neue"/>
              <a:cs typeface="Helvetica Neue"/>
              <a:sym typeface="Helvetica Neue"/>
            </a:endParaRPr>
          </a:p>
          <a:p>
            <a:pPr marL="0" lvl="0" indent="0" algn="l" rtl="0">
              <a:spcBef>
                <a:spcPts val="0"/>
              </a:spcBef>
              <a:spcAft>
                <a:spcPts val="0"/>
              </a:spcAft>
              <a:buNone/>
            </a:pPr>
            <a:r>
              <a:rPr lang="en" b="0" dirty="0">
                <a:latin typeface="Helvetica Neue"/>
                <a:ea typeface="Helvetica Neue"/>
                <a:cs typeface="Helvetica Neue"/>
                <a:sym typeface="Helvetica Neue"/>
              </a:rPr>
              <a:t>Summary </a:t>
            </a:r>
            <a:endParaRPr dirty="0"/>
          </a:p>
          <a:p>
            <a:pPr marL="0" lvl="0" indent="0" algn="just" rtl="0">
              <a:spcBef>
                <a:spcPts val="0"/>
              </a:spcBef>
              <a:spcAft>
                <a:spcPts val="0"/>
              </a:spcAft>
              <a:buNone/>
            </a:pPr>
            <a:r>
              <a:rPr lang="en" b="0" dirty="0">
                <a:latin typeface="Helvetica Neue"/>
                <a:ea typeface="Helvetica Neue"/>
                <a:cs typeface="Helvetica Neue"/>
                <a:sym typeface="Helvetica Neue"/>
              </a:rPr>
              <a:t>Background </a:t>
            </a:r>
            <a:r>
              <a:rPr lang="en" b="0" dirty="0">
                <a:latin typeface="Times"/>
                <a:ea typeface="Times"/>
                <a:cs typeface="Times"/>
                <a:sym typeface="Times"/>
              </a:rPr>
              <a:t>Climate change has important implications for the health and futures of children and young people, yet they have little power to limit its harm, making them vulnerable to climate anxiety. This is the first large-scale investigation of climate anxiety in children and young people globally and its relationship with perceived government response. </a:t>
            </a:r>
            <a:endParaRPr dirty="0"/>
          </a:p>
          <a:p>
            <a:pPr marL="0" lvl="0" indent="0" algn="just" rtl="0">
              <a:spcBef>
                <a:spcPts val="0"/>
              </a:spcBef>
              <a:spcAft>
                <a:spcPts val="0"/>
              </a:spcAft>
              <a:buNone/>
            </a:pPr>
            <a:r>
              <a:rPr lang="en" b="0" dirty="0">
                <a:latin typeface="Helvetica Neue"/>
                <a:ea typeface="Helvetica Neue"/>
                <a:cs typeface="Helvetica Neue"/>
                <a:sym typeface="Helvetica Neue"/>
              </a:rPr>
              <a:t>Methods </a:t>
            </a:r>
            <a:r>
              <a:rPr lang="en" b="0" dirty="0">
                <a:latin typeface="Times"/>
                <a:ea typeface="Times"/>
                <a:cs typeface="Times"/>
                <a:sym typeface="Times"/>
              </a:rPr>
              <a:t>We surveyed 10 000 children and young people (aged 16–25 years) in ten countries (Australia, Brazil, Finland, France, India, Nigeria, Philippines, Portugal, the UK, and the USA; 1000 participants per country). Invitations to complete the survey were sent via the platform Kantar between May 18 and June 7, 2021. Data were collected on participants’ thoughts and feelings about climate change, and government responses to climate change. Descriptive statistics were calculated for each aspect of climate anxiety, and Pearson’s correlation analysis was done to evaluate whether climate-related distress, functioning, and negative beliefs about climate change were linked to thoughts and feelings about government response. </a:t>
            </a:r>
            <a:endParaRPr dirty="0"/>
          </a:p>
          <a:p>
            <a:pPr marL="0" lvl="0" indent="0" algn="just" rtl="0">
              <a:spcBef>
                <a:spcPts val="0"/>
              </a:spcBef>
              <a:spcAft>
                <a:spcPts val="0"/>
              </a:spcAft>
              <a:buNone/>
            </a:pPr>
            <a:r>
              <a:rPr lang="en" b="0" dirty="0">
                <a:latin typeface="Helvetica Neue"/>
                <a:ea typeface="Helvetica Neue"/>
                <a:cs typeface="Helvetica Neue"/>
                <a:sym typeface="Helvetica Neue"/>
              </a:rPr>
              <a:t>Findings </a:t>
            </a:r>
            <a:r>
              <a:rPr lang="en" b="0" dirty="0">
                <a:latin typeface="Times"/>
                <a:ea typeface="Times"/>
                <a:cs typeface="Times"/>
                <a:sym typeface="Times"/>
              </a:rPr>
              <a:t>Respondents across all countries were worried about climate change (59% were very or extremely worried and 84% were at least moderately worried). More than 50% reported each of the following emotions: sad, anxious, angry, powerless, helpless, and guilty. More than 45% of respondents said their feelings about climate change negatively affected their daily life and functioning, and many reported a high number of negative thoughts about climate change (</a:t>
            </a:r>
            <a:r>
              <a:rPr lang="en" b="0" dirty="0" err="1">
                <a:latin typeface="Times"/>
                <a:ea typeface="Times"/>
                <a:cs typeface="Times"/>
                <a:sym typeface="Times"/>
              </a:rPr>
              <a:t>eg</a:t>
            </a:r>
            <a:r>
              <a:rPr lang="en" b="0" dirty="0">
                <a:latin typeface="Times"/>
                <a:ea typeface="Times"/>
                <a:cs typeface="Times"/>
                <a:sym typeface="Times"/>
              </a:rPr>
              <a:t>, 75% said that they think the future is frightening and 83% said that they think people have failed to take care of the planet). Respondents rated governmental responses to climate change negatively and reported greater feelings of betrayal than of reassurance. Climate anxiety and distress were correlated with perceived inadequate government response and associated feelings of betrayal. </a:t>
            </a:r>
            <a:endParaRPr dirty="0"/>
          </a:p>
          <a:p>
            <a:pPr marL="0" lvl="0" indent="0" algn="just" rtl="0">
              <a:spcBef>
                <a:spcPts val="0"/>
              </a:spcBef>
              <a:spcAft>
                <a:spcPts val="0"/>
              </a:spcAft>
              <a:buNone/>
            </a:pPr>
            <a:r>
              <a:rPr lang="en" b="0" dirty="0">
                <a:latin typeface="Helvetica Neue"/>
                <a:ea typeface="Helvetica Neue"/>
                <a:cs typeface="Helvetica Neue"/>
                <a:sym typeface="Helvetica Neue"/>
              </a:rPr>
              <a:t>Interpretation </a:t>
            </a:r>
            <a:r>
              <a:rPr lang="en" b="0" dirty="0">
                <a:latin typeface="Times"/>
                <a:ea typeface="Times"/>
                <a:cs typeface="Times"/>
                <a:sym typeface="Times"/>
              </a:rPr>
              <a:t>Climate anxiety and dissatisfaction with government responses are widespread in children and young people in countries across the world and impact their daily functioning. A perceived failure by governments to respond to the climate crisis is associated with increased distress. There is an urgent need for further research into the emotional impact of climate change on children and young people and for governments to validate their distress by taking urgent action on climate change. </a:t>
            </a:r>
            <a:endParaRPr dirty="0"/>
          </a:p>
        </p:txBody>
      </p:sp>
    </p:spTree>
    <p:extLst>
      <p:ext uri="{BB962C8B-B14F-4D97-AF65-F5344CB8AC3E}">
        <p14:creationId xmlns:p14="http://schemas.microsoft.com/office/powerpoint/2010/main" val="3689858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4">
          <a:extLst>
            <a:ext uri="{FF2B5EF4-FFF2-40B4-BE49-F238E27FC236}">
              <a16:creationId xmlns:a16="http://schemas.microsoft.com/office/drawing/2014/main" id="{B036DD37-D717-8F80-3287-DF7414FB5CED}"/>
            </a:ext>
          </a:extLst>
        </p:cNvPr>
        <p:cNvGrpSpPr/>
        <p:nvPr/>
      </p:nvGrpSpPr>
      <p:grpSpPr>
        <a:xfrm>
          <a:off x="0" y="0"/>
          <a:ext cx="0" cy="0"/>
          <a:chOff x="0" y="0"/>
          <a:chExt cx="0" cy="0"/>
        </a:xfrm>
      </p:grpSpPr>
      <p:sp>
        <p:nvSpPr>
          <p:cNvPr id="1725" name="Google Shape;1725;g245c6540db1_0_18:notes">
            <a:extLst>
              <a:ext uri="{FF2B5EF4-FFF2-40B4-BE49-F238E27FC236}">
                <a16:creationId xmlns:a16="http://schemas.microsoft.com/office/drawing/2014/main" id="{EF2C04E9-BF7F-D2C0-A717-5A246E8E16E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6" name="Google Shape;1726;g245c6540db1_0_18:notes">
            <a:extLst>
              <a:ext uri="{FF2B5EF4-FFF2-40B4-BE49-F238E27FC236}">
                <a16:creationId xmlns:a16="http://schemas.microsoft.com/office/drawing/2014/main" id="{E11F9E63-19C9-B2E4-1DDF-4256E873196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91728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C5224-E415-3134-7C62-D33ADDDAAB9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B1B11C3-00CC-E101-9C64-3BA13A043361}"/>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D60EEF3A-C2B6-C50F-6F9A-258EA953E13A}"/>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06273BD1-B21F-1402-D792-872D4D1961C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1608019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1560A-5601-2037-7D98-0C100CD502F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4D5A22E-8EDD-AC39-6955-ABE3503F91D4}"/>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B75100C1-F622-2FD7-2127-C6578D8FDD6F}"/>
              </a:ext>
            </a:extLst>
          </p:cNvPr>
          <p:cNvSpPr>
            <a:spLocks noGrp="1"/>
          </p:cNvSpPr>
          <p:nvPr>
            <p:ph type="body" idx="1"/>
          </p:nvPr>
        </p:nvSpPr>
        <p:spPr/>
        <p:txBody>
          <a:bodyPr/>
          <a:lstStyle/>
          <a:p>
            <a:r>
              <a:rPr lang="en-GB"/>
              <a:t>Joanna Macy (nu 94 </a:t>
            </a:r>
            <a:r>
              <a:rPr lang="en-GB" err="1"/>
              <a:t>år</a:t>
            </a:r>
            <a:r>
              <a:rPr lang="en-GB"/>
              <a:t>)</a:t>
            </a:r>
          </a:p>
          <a:p>
            <a:r>
              <a:rPr lang="en-GB" err="1"/>
              <a:t>Klimatforskare</a:t>
            </a:r>
            <a:endParaRPr lang="en-GB"/>
          </a:p>
          <a:p>
            <a:r>
              <a:rPr lang="en-GB" err="1"/>
              <a:t>Klimataktivist</a:t>
            </a:r>
            <a:r>
              <a:rPr lang="en-GB"/>
              <a:t> </a:t>
            </a:r>
          </a:p>
          <a:p>
            <a:r>
              <a:rPr lang="en-GB" err="1"/>
              <a:t>Buddhistisk</a:t>
            </a:r>
            <a:r>
              <a:rPr lang="en-GB"/>
              <a:t> </a:t>
            </a:r>
            <a:r>
              <a:rPr lang="en-GB" err="1"/>
              <a:t>psykologi</a:t>
            </a:r>
            <a:endParaRPr lang="en-GB"/>
          </a:p>
        </p:txBody>
      </p:sp>
    </p:spTree>
    <p:extLst>
      <p:ext uri="{BB962C8B-B14F-4D97-AF65-F5344CB8AC3E}">
        <p14:creationId xmlns:p14="http://schemas.microsoft.com/office/powerpoint/2010/main" val="12164831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9">
          <a:extLst>
            <a:ext uri="{FF2B5EF4-FFF2-40B4-BE49-F238E27FC236}">
              <a16:creationId xmlns:a16="http://schemas.microsoft.com/office/drawing/2014/main" id="{EE69292D-5334-2A1E-49EF-DA95C82945BC}"/>
            </a:ext>
          </a:extLst>
        </p:cNvPr>
        <p:cNvGrpSpPr/>
        <p:nvPr/>
      </p:nvGrpSpPr>
      <p:grpSpPr>
        <a:xfrm>
          <a:off x="0" y="0"/>
          <a:ext cx="0" cy="0"/>
          <a:chOff x="0" y="0"/>
          <a:chExt cx="0" cy="0"/>
        </a:xfrm>
      </p:grpSpPr>
      <p:sp>
        <p:nvSpPr>
          <p:cNvPr id="1660" name="Google Shape;1660;g2c4b625067e_0_2401:notes">
            <a:extLst>
              <a:ext uri="{FF2B5EF4-FFF2-40B4-BE49-F238E27FC236}">
                <a16:creationId xmlns:a16="http://schemas.microsoft.com/office/drawing/2014/main" id="{DB23A530-306A-1C74-42CE-883BE58DA4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1" name="Google Shape;1661;g2c4b625067e_0_2401:notes">
            <a:extLst>
              <a:ext uri="{FF2B5EF4-FFF2-40B4-BE49-F238E27FC236}">
                <a16:creationId xmlns:a16="http://schemas.microsoft.com/office/drawing/2014/main" id="{39DE961B-DF64-18E3-CAF8-9EA7E976A516}"/>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333333"/>
              </a:buClr>
              <a:buSzPts val="1200"/>
              <a:buFont typeface="Calibri"/>
              <a:buNone/>
            </a:pPr>
            <a:endParaRPr dirty="0"/>
          </a:p>
        </p:txBody>
      </p:sp>
    </p:spTree>
    <p:extLst>
      <p:ext uri="{BB962C8B-B14F-4D97-AF65-F5344CB8AC3E}">
        <p14:creationId xmlns:p14="http://schemas.microsoft.com/office/powerpoint/2010/main" val="2161240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7">
          <a:extLst>
            <a:ext uri="{FF2B5EF4-FFF2-40B4-BE49-F238E27FC236}">
              <a16:creationId xmlns:a16="http://schemas.microsoft.com/office/drawing/2014/main" id="{44C79CF0-DA78-978F-C347-BB54FDC46483}"/>
            </a:ext>
          </a:extLst>
        </p:cNvPr>
        <p:cNvGrpSpPr/>
        <p:nvPr/>
      </p:nvGrpSpPr>
      <p:grpSpPr>
        <a:xfrm>
          <a:off x="0" y="0"/>
          <a:ext cx="0" cy="0"/>
          <a:chOff x="0" y="0"/>
          <a:chExt cx="0" cy="0"/>
        </a:xfrm>
      </p:grpSpPr>
      <p:sp>
        <p:nvSpPr>
          <p:cNvPr id="1668" name="Google Shape;1668;g24a01c7a267_0_1674:notes">
            <a:extLst>
              <a:ext uri="{FF2B5EF4-FFF2-40B4-BE49-F238E27FC236}">
                <a16:creationId xmlns:a16="http://schemas.microsoft.com/office/drawing/2014/main" id="{E5920B59-8E5A-F5C8-494C-E601B0844585}"/>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r>
              <a:rPr lang="sv-SE" sz="1800" kern="0" dirty="0">
                <a:effectLst/>
                <a:latin typeface="Calibri" panose="020F0502020204030204" pitchFamily="34" charset="0"/>
                <a:ea typeface="Times New Roman" panose="02020603050405020304" pitchFamily="18" charset="0"/>
              </a:rPr>
              <a:t>(</a:t>
            </a:r>
            <a:r>
              <a:rPr lang="sv-SE" sz="1800" kern="0" dirty="0" err="1">
                <a:effectLst/>
                <a:latin typeface="Calibri" panose="020F0502020204030204" pitchFamily="34" charset="0"/>
                <a:ea typeface="Times New Roman" panose="02020603050405020304" pitchFamily="18" charset="0"/>
              </a:rPr>
              <a:t>Ives</a:t>
            </a:r>
            <a:r>
              <a:rPr lang="sv-SE" sz="1800" kern="0" dirty="0">
                <a:effectLst/>
                <a:latin typeface="Calibri" panose="020F0502020204030204" pitchFamily="34" charset="0"/>
                <a:ea typeface="Times New Roman" panose="02020603050405020304" pitchFamily="18" charset="0"/>
              </a:rPr>
              <a:t> et al 2023) </a:t>
            </a:r>
            <a:br>
              <a:rPr lang="sv-SE" sz="1800" kern="0" dirty="0">
                <a:effectLst/>
                <a:latin typeface="Calibri" panose="020F0502020204030204" pitchFamily="34" charset="0"/>
                <a:ea typeface="Times New Roman" panose="02020603050405020304" pitchFamily="18" charset="0"/>
              </a:rPr>
            </a:br>
            <a:r>
              <a:rPr lang="sv-SE" dirty="0" err="1">
                <a:solidFill>
                  <a:srgbClr val="000000"/>
                </a:solidFill>
                <a:effectLst/>
                <a:latin typeface="Helvetica Neue" panose="02000503000000020004" pitchFamily="2" charset="0"/>
              </a:rPr>
              <a:t>Ives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Wamsler</a:t>
            </a:r>
            <a:r>
              <a:rPr lang="sv-SE" dirty="0">
                <a:solidFill>
                  <a:srgbClr val="000000"/>
                </a:solidFill>
                <a:effectLst/>
                <a:latin typeface="Helvetica Neue" panose="02000503000000020004" pitchFamily="2" charset="0"/>
              </a:rPr>
              <a:t> et al 2023 IMAGINE p 2779: </a:t>
            </a:r>
          </a:p>
          <a:p>
            <a:r>
              <a:rPr lang="sv-SE" dirty="0">
                <a:solidFill>
                  <a:srgbClr val="000000"/>
                </a:solidFill>
                <a:effectLst/>
                <a:latin typeface="Helvetica Neue" panose="02000503000000020004" pitchFamily="2" charset="0"/>
              </a:rPr>
              <a:t>In </a:t>
            </a:r>
            <a:r>
              <a:rPr lang="sv-SE" dirty="0" err="1">
                <a:solidFill>
                  <a:srgbClr val="000000"/>
                </a:solidFill>
                <a:effectLst/>
                <a:latin typeface="Helvetica Neue" panose="02000503000000020004" pitchFamily="2" charset="0"/>
              </a:rPr>
              <a:t>this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light</a:t>
            </a:r>
            <a:r>
              <a:rPr lang="sv-SE" dirty="0">
                <a:solidFill>
                  <a:srgbClr val="000000"/>
                </a:solidFill>
                <a:effectLst/>
                <a:latin typeface="Helvetica Neue" panose="02000503000000020004" pitchFamily="2" charset="0"/>
              </a:rPr>
              <a:t>, it is the </a:t>
            </a:r>
            <a:r>
              <a:rPr lang="sv-SE" dirty="0" err="1">
                <a:solidFill>
                  <a:srgbClr val="000000"/>
                </a:solidFill>
                <a:effectLst/>
                <a:latin typeface="Helvetica Neue" panose="02000503000000020004" pitchFamily="2" charset="0"/>
              </a:rPr>
              <a:t>quality</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of</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our</a:t>
            </a:r>
            <a:r>
              <a:rPr lang="sv-SE" dirty="0">
                <a:solidFill>
                  <a:srgbClr val="000000"/>
                </a:solidFill>
                <a:effectLst/>
                <a:latin typeface="Helvetica Neue" panose="02000503000000020004" pitchFamily="2" charset="0"/>
              </a:rPr>
              <a:t> relationships—</a:t>
            </a:r>
          </a:p>
          <a:p>
            <a:r>
              <a:rPr lang="sv-SE" dirty="0" err="1">
                <a:solidFill>
                  <a:srgbClr val="000000"/>
                </a:solidFill>
                <a:effectLst/>
                <a:latin typeface="Helvetica Neue" panose="02000503000000020004" pitchFamily="2" charset="0"/>
              </a:rPr>
              <a:t>with</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ourselves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others</a:t>
            </a:r>
            <a:r>
              <a:rPr lang="sv-SE" dirty="0">
                <a:solidFill>
                  <a:srgbClr val="000000"/>
                </a:solidFill>
                <a:effectLst/>
                <a:latin typeface="Helvetica Neue" panose="02000503000000020004" pitchFamily="2" charset="0"/>
              </a:rPr>
              <a:t> and the </a:t>
            </a:r>
            <a:r>
              <a:rPr lang="sv-SE" dirty="0" err="1">
                <a:solidFill>
                  <a:srgbClr val="000000"/>
                </a:solidFill>
                <a:effectLst/>
                <a:latin typeface="Helvetica Neue" panose="02000503000000020004" pitchFamily="2" charset="0"/>
              </a:rPr>
              <a:t>biosphere</a:t>
            </a:r>
            <a:r>
              <a:rPr lang="sv-SE" dirty="0">
                <a:solidFill>
                  <a:srgbClr val="000000"/>
                </a:solidFill>
                <a:effectLst/>
                <a:latin typeface="Helvetica Neue" panose="02000503000000020004" pitchFamily="2" charset="0"/>
              </a:rPr>
              <a:t>—</a:t>
            </a:r>
            <a:r>
              <a:rPr lang="sv-SE" dirty="0" err="1">
                <a:solidFill>
                  <a:srgbClr val="000000"/>
                </a:solidFill>
                <a:effectLst/>
                <a:latin typeface="Helvetica Neue" panose="02000503000000020004" pitchFamily="2" charset="0"/>
              </a:rPr>
              <a:t>that</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creates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sustainable</a:t>
            </a:r>
            <a:endParaRPr lang="sv-SE" dirty="0">
              <a:solidFill>
                <a:srgbClr val="000000"/>
              </a:solidFill>
              <a:effectLst/>
              <a:latin typeface="Helvetica Neue" panose="02000503000000020004" pitchFamily="2" charset="0"/>
            </a:endParaRPr>
          </a:p>
          <a:p>
            <a:r>
              <a:rPr lang="sv-SE" dirty="0">
                <a:solidFill>
                  <a:srgbClr val="000000"/>
                </a:solidFill>
                <a:effectLst/>
                <a:latin typeface="Helvetica Neue" panose="02000503000000020004" pitchFamily="2" charset="0"/>
              </a:rPr>
              <a:t>or </a:t>
            </a:r>
            <a:r>
              <a:rPr lang="sv-SE" dirty="0" err="1">
                <a:solidFill>
                  <a:srgbClr val="000000"/>
                </a:solidFill>
                <a:effectLst/>
                <a:latin typeface="Helvetica Neue" panose="02000503000000020004" pitchFamily="2" charset="0"/>
              </a:rPr>
              <a:t>unsustainable</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cultures</a:t>
            </a:r>
            <a:r>
              <a:rPr lang="sv-SE" dirty="0">
                <a:solidFill>
                  <a:srgbClr val="000000"/>
                </a:solidFill>
                <a:effectLst/>
                <a:latin typeface="Helvetica Neue" panose="02000503000000020004" pitchFamily="2" charset="0"/>
              </a:rPr>
              <a:t> and </a:t>
            </a:r>
            <a:r>
              <a:rPr lang="sv-SE" dirty="0" err="1">
                <a:solidFill>
                  <a:srgbClr val="000000"/>
                </a:solidFill>
                <a:effectLst/>
                <a:latin typeface="Helvetica Neue" panose="02000503000000020004" pitchFamily="2" charset="0"/>
              </a:rPr>
              <a:t>structures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Accordingly</a:t>
            </a:r>
            <a:r>
              <a:rPr lang="sv-SE" dirty="0">
                <a:solidFill>
                  <a:srgbClr val="000000"/>
                </a:solidFill>
                <a:effectLst/>
                <a:latin typeface="Helvetica Neue" panose="02000503000000020004" pitchFamily="2" charset="0"/>
              </a:rPr>
              <a:t>,</a:t>
            </a:r>
          </a:p>
          <a:p>
            <a:r>
              <a:rPr lang="sv-SE" dirty="0" err="1">
                <a:solidFill>
                  <a:srgbClr val="000000"/>
                </a:solidFill>
                <a:effectLst/>
                <a:latin typeface="Helvetica Neue" panose="02000503000000020004" pitchFamily="2" charset="0"/>
              </a:rPr>
              <a:t>sustainability</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scholars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have</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increasingly</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highlighted</a:t>
            </a:r>
            <a:endParaRPr lang="sv-SE" dirty="0">
              <a:solidFill>
                <a:srgbClr val="000000"/>
              </a:solidFill>
              <a:effectLst/>
              <a:latin typeface="Helvetica Neue" panose="02000503000000020004" pitchFamily="2" charset="0"/>
            </a:endParaRPr>
          </a:p>
          <a:p>
            <a:r>
              <a:rPr lang="sv-SE" dirty="0" err="1">
                <a:solidFill>
                  <a:srgbClr val="000000"/>
                </a:solidFill>
                <a:effectLst/>
                <a:latin typeface="Helvetica Neue" panose="02000503000000020004" pitchFamily="2" charset="0"/>
              </a:rPr>
              <a:t>that</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sustainability</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crisis</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can</a:t>
            </a:r>
            <a:r>
              <a:rPr lang="sv-SE" dirty="0">
                <a:solidFill>
                  <a:srgbClr val="000000"/>
                </a:solidFill>
                <a:effectLst/>
                <a:latin typeface="Helvetica Neue" panose="02000503000000020004" pitchFamily="2" charset="0"/>
              </a:rPr>
              <a:t>—and must—be </a:t>
            </a:r>
            <a:r>
              <a:rPr lang="sv-SE" dirty="0" err="1">
                <a:solidFill>
                  <a:srgbClr val="000000"/>
                </a:solidFill>
                <a:effectLst/>
                <a:latin typeface="Helvetica Neue" panose="02000503000000020004" pitchFamily="2" charset="0"/>
              </a:rPr>
              <a:t>understood</a:t>
            </a:r>
            <a:r>
              <a:rPr lang="sv-SE" dirty="0">
                <a:solidFill>
                  <a:srgbClr val="000000"/>
                </a:solidFill>
                <a:effectLst/>
                <a:latin typeface="Helvetica Neue" panose="02000503000000020004" pitchFamily="2" charset="0"/>
              </a:rPr>
              <a:t> as</a:t>
            </a:r>
          </a:p>
          <a:p>
            <a:r>
              <a:rPr lang="sv-SE" dirty="0" err="1">
                <a:solidFill>
                  <a:srgbClr val="000000"/>
                </a:solidFill>
                <a:effectLst/>
                <a:latin typeface="Helvetica Neue" panose="02000503000000020004" pitchFamily="2" charset="0"/>
              </a:rPr>
              <a:t>relational</a:t>
            </a:r>
            <a:r>
              <a:rPr lang="sv-SE" dirty="0">
                <a:solidFill>
                  <a:srgbClr val="000000"/>
                </a:solidFill>
                <a:effectLst/>
                <a:latin typeface="Helvetica Neue" panose="02000503000000020004" pitchFamily="2" charset="0"/>
              </a:rPr>
              <a:t> in the sense </a:t>
            </a:r>
            <a:r>
              <a:rPr lang="sv-SE" dirty="0" err="1">
                <a:solidFill>
                  <a:srgbClr val="000000"/>
                </a:solidFill>
                <a:effectLst/>
                <a:latin typeface="Helvetica Neue" panose="02000503000000020004" pitchFamily="2" charset="0"/>
              </a:rPr>
              <a:t>that</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they</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reflect</a:t>
            </a:r>
            <a:r>
              <a:rPr lang="sv-SE" dirty="0">
                <a:solidFill>
                  <a:srgbClr val="000000"/>
                </a:solidFill>
                <a:effectLst/>
                <a:latin typeface="Helvetica Neue" panose="02000503000000020004" pitchFamily="2" charset="0"/>
              </a:rPr>
              <a:t> a separation or </a:t>
            </a:r>
            <a:r>
              <a:rPr lang="sv-SE" dirty="0" err="1">
                <a:solidFill>
                  <a:srgbClr val="000000"/>
                </a:solidFill>
                <a:effectLst/>
                <a:latin typeface="Helvetica Neue" panose="02000503000000020004" pitchFamily="2" charset="0"/>
              </a:rPr>
              <a:t>disconnection</a:t>
            </a:r>
            <a:endParaRPr lang="sv-SE" dirty="0">
              <a:solidFill>
                <a:srgbClr val="000000"/>
              </a:solidFill>
              <a:effectLst/>
              <a:latin typeface="Helvetica Neue" panose="02000503000000020004" pitchFamily="2" charset="0"/>
            </a:endParaRPr>
          </a:p>
          <a:p>
            <a:r>
              <a:rPr lang="sv-SE" dirty="0">
                <a:solidFill>
                  <a:srgbClr val="000000"/>
                </a:solidFill>
                <a:effectLst/>
                <a:latin typeface="Helvetica Neue" panose="02000503000000020004" pitchFamily="2" charset="0"/>
              </a:rPr>
              <a:t>to </a:t>
            </a:r>
            <a:r>
              <a:rPr lang="sv-SE" dirty="0" err="1">
                <a:solidFill>
                  <a:srgbClr val="000000"/>
                </a:solidFill>
                <a:effectLst/>
                <a:latin typeface="Helvetica Neue" panose="02000503000000020004" pitchFamily="2" charset="0"/>
              </a:rPr>
              <a:t>our</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self</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others</a:t>
            </a:r>
            <a:r>
              <a:rPr lang="sv-SE" dirty="0">
                <a:solidFill>
                  <a:srgbClr val="000000"/>
                </a:solidFill>
                <a:effectLst/>
                <a:latin typeface="Helvetica Neue" panose="02000503000000020004" pitchFamily="2" charset="0"/>
              </a:rPr>
              <a:t>, and the planet as a </a:t>
            </a:r>
            <a:r>
              <a:rPr lang="sv-SE" dirty="0" err="1">
                <a:solidFill>
                  <a:srgbClr val="000000"/>
                </a:solidFill>
                <a:effectLst/>
                <a:latin typeface="Helvetica Neue" panose="02000503000000020004" pitchFamily="2" charset="0"/>
              </a:rPr>
              <a:t>whole</a:t>
            </a:r>
            <a:r>
              <a:rPr lang="sv-SE" dirty="0">
                <a:solidFill>
                  <a:srgbClr val="000000"/>
                </a:solidFill>
                <a:effectLst/>
                <a:latin typeface="Helvetica Neue" panose="02000503000000020004" pitchFamily="2" charset="0"/>
              </a:rPr>
              <a:t> (</a:t>
            </a:r>
            <a:r>
              <a:rPr lang="sv-SE" dirty="0" err="1">
                <a:solidFill>
                  <a:srgbClr val="000000"/>
                </a:solidFill>
                <a:effectLst/>
                <a:latin typeface="Helvetica Neue" panose="02000503000000020004" pitchFamily="2" charset="0"/>
              </a:rPr>
              <a:t>Ives</a:t>
            </a:r>
            <a:endParaRPr lang="sv-SE" dirty="0">
              <a:solidFill>
                <a:srgbClr val="000000"/>
              </a:solidFill>
              <a:effectLst/>
              <a:latin typeface="Helvetica Neue" panose="02000503000000020004" pitchFamily="2" charset="0"/>
            </a:endParaRPr>
          </a:p>
          <a:p>
            <a:r>
              <a:rPr lang="sv-SE" dirty="0">
                <a:solidFill>
                  <a:srgbClr val="000000"/>
                </a:solidFill>
                <a:effectLst/>
                <a:latin typeface="Helvetica Neue" panose="02000503000000020004" pitchFamily="2" charset="0"/>
              </a:rPr>
              <a:t>et al. 2018; Oliver et al. 2022; Walsh et al. 2021; </a:t>
            </a:r>
            <a:r>
              <a:rPr lang="sv-SE" dirty="0" err="1">
                <a:solidFill>
                  <a:srgbClr val="000000"/>
                </a:solidFill>
                <a:effectLst/>
                <a:latin typeface="Helvetica Neue" panose="02000503000000020004" pitchFamily="2" charset="0"/>
              </a:rPr>
              <a:t>Artmann</a:t>
            </a:r>
            <a:endParaRPr lang="sv-SE" dirty="0">
              <a:solidFill>
                <a:srgbClr val="000000"/>
              </a:solidFill>
              <a:effectLst/>
              <a:latin typeface="Helvetica Neue" panose="02000503000000020004" pitchFamily="2" charset="0"/>
            </a:endParaRPr>
          </a:p>
          <a:p>
            <a:r>
              <a:rPr lang="sv-SE" dirty="0">
                <a:solidFill>
                  <a:srgbClr val="000000"/>
                </a:solidFill>
                <a:effectLst/>
                <a:latin typeface="Helvetica Neue" panose="02000503000000020004" pitchFamily="2" charset="0"/>
              </a:rPr>
              <a:t>2023; </a:t>
            </a:r>
            <a:r>
              <a:rPr lang="sv-SE" dirty="0" err="1">
                <a:solidFill>
                  <a:srgbClr val="000000"/>
                </a:solidFill>
                <a:effectLst/>
                <a:latin typeface="Helvetica Neue" panose="02000503000000020004" pitchFamily="2" charset="0"/>
              </a:rPr>
              <a:t>Wamsler</a:t>
            </a:r>
            <a:r>
              <a:rPr lang="sv-SE" dirty="0">
                <a:solidFill>
                  <a:srgbClr val="000000"/>
                </a:solidFill>
                <a:effectLst/>
                <a:latin typeface="Helvetica Neue" panose="02000503000000020004" pitchFamily="2" charset="0"/>
              </a:rPr>
              <a:t> et al. 2021).</a:t>
            </a:r>
          </a:p>
          <a:p>
            <a:pPr marL="0" lvl="0" indent="0" algn="l" rtl="0">
              <a:spcBef>
                <a:spcPts val="0"/>
              </a:spcBef>
              <a:spcAft>
                <a:spcPts val="0"/>
              </a:spcAft>
              <a:buClr>
                <a:schemeClr val="dk1"/>
              </a:buClr>
              <a:buSzPts val="1200"/>
              <a:buFont typeface="Calibri"/>
              <a:buNone/>
            </a:pPr>
            <a:endParaRPr dirty="0"/>
          </a:p>
        </p:txBody>
      </p:sp>
      <p:sp>
        <p:nvSpPr>
          <p:cNvPr id="1669" name="Google Shape;1669;g24a01c7a267_0_1674:notes">
            <a:extLst>
              <a:ext uri="{FF2B5EF4-FFF2-40B4-BE49-F238E27FC236}">
                <a16:creationId xmlns:a16="http://schemas.microsoft.com/office/drawing/2014/main" id="{70AB60F3-D9A9-D289-D248-A52F311585D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676251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2">
          <a:extLst>
            <a:ext uri="{FF2B5EF4-FFF2-40B4-BE49-F238E27FC236}">
              <a16:creationId xmlns:a16="http://schemas.microsoft.com/office/drawing/2014/main" id="{E13E4163-BA2F-E2BC-91C7-CF42FD063C4A}"/>
            </a:ext>
          </a:extLst>
        </p:cNvPr>
        <p:cNvGrpSpPr/>
        <p:nvPr/>
      </p:nvGrpSpPr>
      <p:grpSpPr>
        <a:xfrm>
          <a:off x="0" y="0"/>
          <a:ext cx="0" cy="0"/>
          <a:chOff x="0" y="0"/>
          <a:chExt cx="0" cy="0"/>
        </a:xfrm>
      </p:grpSpPr>
      <p:sp>
        <p:nvSpPr>
          <p:cNvPr id="1693" name="Google Shape;1693;g24a01c7a267_0_1697:notes">
            <a:extLst>
              <a:ext uri="{FF2B5EF4-FFF2-40B4-BE49-F238E27FC236}">
                <a16:creationId xmlns:a16="http://schemas.microsoft.com/office/drawing/2014/main" id="{32D95234-65FB-56EC-2FBA-EEB8BD16A0EA}"/>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202124"/>
              </a:buClr>
              <a:buSzPts val="1200"/>
              <a:buFont typeface="Arial"/>
              <a:buNone/>
            </a:pPr>
            <a:r>
              <a:rPr lang="en" sz="1200">
                <a:solidFill>
                  <a:srgbClr val="202124"/>
                </a:solidFill>
                <a:highlight>
                  <a:srgbClr val="FFFFFF"/>
                </a:highlight>
                <a:latin typeface="Arial"/>
                <a:ea typeface="Arial"/>
                <a:cs typeface="Arial"/>
                <a:sym typeface="Arial"/>
              </a:rPr>
              <a:t>At the heart of the 2030 Agenda are five critical dimensions: </a:t>
            </a:r>
            <a:r>
              <a:rPr lang="en" sz="1200" b="1">
                <a:solidFill>
                  <a:srgbClr val="202124"/>
                </a:solidFill>
                <a:highlight>
                  <a:srgbClr val="FFFFFF"/>
                </a:highlight>
                <a:latin typeface="Arial"/>
                <a:ea typeface="Arial"/>
                <a:cs typeface="Arial"/>
                <a:sym typeface="Arial"/>
              </a:rPr>
              <a:t>people, prosperity, planet, partnership and peace</a:t>
            </a:r>
            <a:r>
              <a:rPr lang="en" sz="1200">
                <a:solidFill>
                  <a:srgbClr val="202124"/>
                </a:solidFill>
                <a:highlight>
                  <a:srgbClr val="FFFFFF"/>
                </a:highlight>
                <a:latin typeface="Arial"/>
                <a:ea typeface="Arial"/>
                <a:cs typeface="Arial"/>
                <a:sym typeface="Arial"/>
              </a:rPr>
              <a:t>, also known as the 5Ps.</a:t>
            </a:r>
            <a:endParaRPr sz="1200">
              <a:solidFill>
                <a:srgbClr val="202124"/>
              </a:solidFill>
              <a:highlight>
                <a:srgbClr val="FFFFFF"/>
              </a:highlight>
              <a:latin typeface="Arial"/>
              <a:ea typeface="Arial"/>
              <a:cs typeface="Arial"/>
              <a:sym typeface="Arial"/>
            </a:endParaRPr>
          </a:p>
          <a:p>
            <a:pPr marL="0" lvl="0" indent="0" algn="l" rtl="0">
              <a:spcBef>
                <a:spcPts val="0"/>
              </a:spcBef>
              <a:spcAft>
                <a:spcPts val="0"/>
              </a:spcAft>
              <a:buClr>
                <a:schemeClr val="dk1"/>
              </a:buClr>
              <a:buSzPts val="1200"/>
              <a:buFont typeface="Calibri"/>
              <a:buNone/>
            </a:pPr>
            <a:endParaRPr sz="1200">
              <a:solidFill>
                <a:srgbClr val="202124"/>
              </a:solidFill>
              <a:highlight>
                <a:srgbClr val="FFFFFF"/>
              </a:highlight>
              <a:latin typeface="Arial"/>
              <a:ea typeface="Arial"/>
              <a:cs typeface="Arial"/>
              <a:sym typeface="Arial"/>
            </a:endParaRPr>
          </a:p>
        </p:txBody>
      </p:sp>
      <p:sp>
        <p:nvSpPr>
          <p:cNvPr id="1694" name="Google Shape;1694;g24a01c7a267_0_1697:notes">
            <a:extLst>
              <a:ext uri="{FF2B5EF4-FFF2-40B4-BE49-F238E27FC236}">
                <a16:creationId xmlns:a16="http://schemas.microsoft.com/office/drawing/2014/main" id="{026E6DCF-D40D-0640-E8A4-868AE3B304C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626736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9">
          <a:extLst>
            <a:ext uri="{FF2B5EF4-FFF2-40B4-BE49-F238E27FC236}">
              <a16:creationId xmlns:a16="http://schemas.microsoft.com/office/drawing/2014/main" id="{207FB375-C812-FA5C-3289-5013E948BDE8}"/>
            </a:ext>
          </a:extLst>
        </p:cNvPr>
        <p:cNvGrpSpPr/>
        <p:nvPr/>
      </p:nvGrpSpPr>
      <p:grpSpPr>
        <a:xfrm>
          <a:off x="0" y="0"/>
          <a:ext cx="0" cy="0"/>
          <a:chOff x="0" y="0"/>
          <a:chExt cx="0" cy="0"/>
        </a:xfrm>
      </p:grpSpPr>
      <p:sp>
        <p:nvSpPr>
          <p:cNvPr id="1660" name="Google Shape;1660;g2c4b625067e_0_2401:notes">
            <a:extLst>
              <a:ext uri="{FF2B5EF4-FFF2-40B4-BE49-F238E27FC236}">
                <a16:creationId xmlns:a16="http://schemas.microsoft.com/office/drawing/2014/main" id="{B0C2040A-AB53-E953-E27E-D43261F2B3D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1" name="Google Shape;1661;g2c4b625067e_0_2401:notes">
            <a:extLst>
              <a:ext uri="{FF2B5EF4-FFF2-40B4-BE49-F238E27FC236}">
                <a16:creationId xmlns:a16="http://schemas.microsoft.com/office/drawing/2014/main" id="{CB4DBFF5-369B-0C71-53E6-6583BBF88E89}"/>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333333"/>
              </a:buClr>
              <a:buSzPts val="1200"/>
              <a:buFont typeface="Calibri"/>
              <a:buNone/>
            </a:pPr>
            <a:r>
              <a:rPr lang="sv-SE" dirty="0"/>
              <a:t>GE UTRYMME FÖR FRÅGOR </a:t>
            </a:r>
            <a:endParaRPr dirty="0"/>
          </a:p>
        </p:txBody>
      </p:sp>
    </p:spTree>
    <p:extLst>
      <p:ext uri="{BB962C8B-B14F-4D97-AF65-F5344CB8AC3E}">
        <p14:creationId xmlns:p14="http://schemas.microsoft.com/office/powerpoint/2010/main" val="35998603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42EC1-6B45-799E-57F1-33F9F45458E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CFA4A4F-E95A-5300-CB07-424FB404E94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CCE0D7F-FCD4-C333-00D0-2E21C7E2BFC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b="0" i="0" u="none" strike="noStrike" dirty="0">
                <a:solidFill>
                  <a:srgbClr val="000000"/>
                </a:solidFill>
                <a:effectLst/>
                <a:latin typeface="Arial" panose="020B0604020202020204" pitchFamily="34" charset="0"/>
              </a:rPr>
              <a:t>Föreläsningen handlar om att livet ofta är härligt och ibland är det riktigt tufft. Fredrik kommer från svåra uppväxtförhållanden och har egen erfarenhet av lidande och psykisk ohälsa. Han kommer att berätta om detta samt om vad som har hjälpt honom att leva livet fullt ut - även när det känns tungt.</a:t>
            </a:r>
            <a:endParaRPr lang="sv-SE" dirty="0">
              <a:effectLst/>
            </a:endParaRPr>
          </a:p>
          <a:p>
            <a:endParaRPr lang="sv-SE" dirty="0"/>
          </a:p>
        </p:txBody>
      </p:sp>
      <p:sp>
        <p:nvSpPr>
          <p:cNvPr id="4" name="Platshållare för bildnummer 3">
            <a:extLst>
              <a:ext uri="{FF2B5EF4-FFF2-40B4-BE49-F238E27FC236}">
                <a16:creationId xmlns:a16="http://schemas.microsoft.com/office/drawing/2014/main" id="{20DF3939-4A95-E9FB-8D71-94CB3FAC275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5858177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2">
          <a:extLst>
            <a:ext uri="{FF2B5EF4-FFF2-40B4-BE49-F238E27FC236}">
              <a16:creationId xmlns:a16="http://schemas.microsoft.com/office/drawing/2014/main" id="{2631ACCB-0987-C850-4387-8D31214D9630}"/>
            </a:ext>
          </a:extLst>
        </p:cNvPr>
        <p:cNvGrpSpPr/>
        <p:nvPr/>
      </p:nvGrpSpPr>
      <p:grpSpPr>
        <a:xfrm>
          <a:off x="0" y="0"/>
          <a:ext cx="0" cy="0"/>
          <a:chOff x="0" y="0"/>
          <a:chExt cx="0" cy="0"/>
        </a:xfrm>
      </p:grpSpPr>
      <p:sp>
        <p:nvSpPr>
          <p:cNvPr id="5133" name="Google Shape;5133;g302ca6504d4_19_175:notes">
            <a:extLst>
              <a:ext uri="{FF2B5EF4-FFF2-40B4-BE49-F238E27FC236}">
                <a16:creationId xmlns:a16="http://schemas.microsoft.com/office/drawing/2014/main" id="{35F06624-AA7E-21B2-8655-E65978F6488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34" name="Google Shape;5134;g302ca6504d4_19_175:notes">
            <a:extLst>
              <a:ext uri="{FF2B5EF4-FFF2-40B4-BE49-F238E27FC236}">
                <a16:creationId xmlns:a16="http://schemas.microsoft.com/office/drawing/2014/main" id="{798F5BD1-5714-6A16-626B-85CF19D598E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922784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5">
          <a:extLst>
            <a:ext uri="{FF2B5EF4-FFF2-40B4-BE49-F238E27FC236}">
              <a16:creationId xmlns:a16="http://schemas.microsoft.com/office/drawing/2014/main" id="{26FA299F-D08D-E415-64E0-FE498F440816}"/>
            </a:ext>
          </a:extLst>
        </p:cNvPr>
        <p:cNvGrpSpPr/>
        <p:nvPr/>
      </p:nvGrpSpPr>
      <p:grpSpPr>
        <a:xfrm>
          <a:off x="0" y="0"/>
          <a:ext cx="0" cy="0"/>
          <a:chOff x="0" y="0"/>
          <a:chExt cx="0" cy="0"/>
        </a:xfrm>
      </p:grpSpPr>
      <p:sp>
        <p:nvSpPr>
          <p:cNvPr id="1906" name="Google Shape;1906;g24a01c7a267_0_765:notes">
            <a:extLst>
              <a:ext uri="{FF2B5EF4-FFF2-40B4-BE49-F238E27FC236}">
                <a16:creationId xmlns:a16="http://schemas.microsoft.com/office/drawing/2014/main" id="{DEC38C39-C70E-B758-BC71-3013AEC5EE4B}"/>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907" name="Google Shape;1907;g24a01c7a267_0_765:notes">
            <a:extLst>
              <a:ext uri="{FF2B5EF4-FFF2-40B4-BE49-F238E27FC236}">
                <a16:creationId xmlns:a16="http://schemas.microsoft.com/office/drawing/2014/main" id="{B9ABCDED-FB9F-8DCC-CB22-040B9B46EAA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067515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2"/>
        <p:cNvGrpSpPr/>
        <p:nvPr/>
      </p:nvGrpSpPr>
      <p:grpSpPr>
        <a:xfrm>
          <a:off x="0" y="0"/>
          <a:ext cx="0" cy="0"/>
          <a:chOff x="0" y="0"/>
          <a:chExt cx="0" cy="0"/>
        </a:xfrm>
      </p:grpSpPr>
      <p:sp>
        <p:nvSpPr>
          <p:cNvPr id="1903" name="Google Shape;1903;g314ccb9b205_0_42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4" name="Google Shape;1904;g314ccb9b205_0_424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sv"/>
              <a:t>UNDP </a:t>
            </a:r>
            <a:r>
              <a:rPr lang="sv" sz="1600" b="1">
                <a:solidFill>
                  <a:schemeClr val="dk1"/>
                </a:solidFill>
                <a:latin typeface="Arial"/>
                <a:ea typeface="Arial"/>
                <a:cs typeface="Arial"/>
                <a:sym typeface="Arial"/>
              </a:rPr>
              <a:t>United Nations Development Programme</a:t>
            </a:r>
            <a:endParaRPr sz="1600" b="1">
              <a:solidFill>
                <a:schemeClr val="dk1"/>
              </a:solidFill>
              <a:latin typeface="Arial"/>
              <a:ea typeface="Arial"/>
              <a:cs typeface="Arial"/>
              <a:sym typeface="Arial"/>
            </a:endParaRPr>
          </a:p>
          <a:p>
            <a:pPr marL="0" lvl="0" indent="0" algn="l" rtl="0">
              <a:spcBef>
                <a:spcPts val="0"/>
              </a:spcBef>
              <a:spcAft>
                <a:spcPts val="0"/>
              </a:spcAft>
              <a:buClr>
                <a:schemeClr val="dk1"/>
              </a:buClr>
              <a:buSzPts val="1200"/>
              <a:buFont typeface="Calibri"/>
              <a:buNone/>
            </a:pPr>
            <a:br>
              <a:rPr lang="sv"/>
            </a:br>
            <a:r>
              <a:rPr lang="sv"/>
              <a:t>is based on the merging of the United Nations Expanded Programme of Technical Assistance, created in 1949, and the United Nations Special Fund, established in 1958. UNDP, as we know it now, was established in 1966 by the General Assembly of the United Nations.</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0">
          <a:extLst>
            <a:ext uri="{FF2B5EF4-FFF2-40B4-BE49-F238E27FC236}">
              <a16:creationId xmlns:a16="http://schemas.microsoft.com/office/drawing/2014/main" id="{F712A28B-9CE1-21C0-45F4-CAB1365EE012}"/>
            </a:ext>
          </a:extLst>
        </p:cNvPr>
        <p:cNvGrpSpPr/>
        <p:nvPr/>
      </p:nvGrpSpPr>
      <p:grpSpPr>
        <a:xfrm>
          <a:off x="0" y="0"/>
          <a:ext cx="0" cy="0"/>
          <a:chOff x="0" y="0"/>
          <a:chExt cx="0" cy="0"/>
        </a:xfrm>
      </p:grpSpPr>
      <p:sp>
        <p:nvSpPr>
          <p:cNvPr id="5161" name="Google Shape;5161;g2d2f76e8cbd_0_6273:notes">
            <a:extLst>
              <a:ext uri="{FF2B5EF4-FFF2-40B4-BE49-F238E27FC236}">
                <a16:creationId xmlns:a16="http://schemas.microsoft.com/office/drawing/2014/main" id="{54B18323-3E1B-8B30-BFC8-4FA7CD7480B8}"/>
              </a:ext>
            </a:extLst>
          </p:cNvPr>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62" name="Google Shape;5162;g2d2f76e8cbd_0_6273:notes">
            <a:extLst>
              <a:ext uri="{FF2B5EF4-FFF2-40B4-BE49-F238E27FC236}">
                <a16:creationId xmlns:a16="http://schemas.microsoft.com/office/drawing/2014/main" id="{436DBA98-C6EE-733F-8828-20559EED093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790238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8">
          <a:extLst>
            <a:ext uri="{FF2B5EF4-FFF2-40B4-BE49-F238E27FC236}">
              <a16:creationId xmlns:a16="http://schemas.microsoft.com/office/drawing/2014/main" id="{96AB94DB-0C08-4A75-4D92-7B4C6469B010}"/>
            </a:ext>
          </a:extLst>
        </p:cNvPr>
        <p:cNvGrpSpPr/>
        <p:nvPr/>
      </p:nvGrpSpPr>
      <p:grpSpPr>
        <a:xfrm>
          <a:off x="0" y="0"/>
          <a:ext cx="0" cy="0"/>
          <a:chOff x="0" y="0"/>
          <a:chExt cx="0" cy="0"/>
        </a:xfrm>
      </p:grpSpPr>
      <p:sp>
        <p:nvSpPr>
          <p:cNvPr id="6899" name="Google Shape;6899;g2d2f76e8cbd_0_920:notes">
            <a:extLst>
              <a:ext uri="{FF2B5EF4-FFF2-40B4-BE49-F238E27FC236}">
                <a16:creationId xmlns:a16="http://schemas.microsoft.com/office/drawing/2014/main" id="{CAEE1BFC-A747-12AC-70E1-989A9B1D268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00" name="Google Shape;6900;g2d2f76e8cbd_0_920:notes">
            <a:extLst>
              <a:ext uri="{FF2B5EF4-FFF2-40B4-BE49-F238E27FC236}">
                <a16:creationId xmlns:a16="http://schemas.microsoft.com/office/drawing/2014/main" id="{9279F1FD-D305-6603-720C-4CE9BB992D1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16153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1">
          <a:extLst>
            <a:ext uri="{FF2B5EF4-FFF2-40B4-BE49-F238E27FC236}">
              <a16:creationId xmlns:a16="http://schemas.microsoft.com/office/drawing/2014/main" id="{FC6F2241-B525-5BE6-2B5F-FF3DFFEEF564}"/>
            </a:ext>
          </a:extLst>
        </p:cNvPr>
        <p:cNvGrpSpPr/>
        <p:nvPr/>
      </p:nvGrpSpPr>
      <p:grpSpPr>
        <a:xfrm>
          <a:off x="0" y="0"/>
          <a:ext cx="0" cy="0"/>
          <a:chOff x="0" y="0"/>
          <a:chExt cx="0" cy="0"/>
        </a:xfrm>
      </p:grpSpPr>
      <p:sp>
        <p:nvSpPr>
          <p:cNvPr id="5212" name="Google Shape;5212;g2d2f76e8cbd_0_2294:notes">
            <a:extLst>
              <a:ext uri="{FF2B5EF4-FFF2-40B4-BE49-F238E27FC236}">
                <a16:creationId xmlns:a16="http://schemas.microsoft.com/office/drawing/2014/main" id="{47CF7374-4102-87B4-0AB3-C62DB7715D2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13" name="Google Shape;5213;g2d2f76e8cbd_0_2294:notes">
            <a:extLst>
              <a:ext uri="{FF2B5EF4-FFF2-40B4-BE49-F238E27FC236}">
                <a16:creationId xmlns:a16="http://schemas.microsoft.com/office/drawing/2014/main" id="{3F964B30-F2B4-E6A9-8A16-7980951D03E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85289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5">
          <a:extLst>
            <a:ext uri="{FF2B5EF4-FFF2-40B4-BE49-F238E27FC236}">
              <a16:creationId xmlns:a16="http://schemas.microsoft.com/office/drawing/2014/main" id="{E0806532-98B1-42D7-425D-0842B1BF6B08}"/>
            </a:ext>
          </a:extLst>
        </p:cNvPr>
        <p:cNvGrpSpPr/>
        <p:nvPr/>
      </p:nvGrpSpPr>
      <p:grpSpPr>
        <a:xfrm>
          <a:off x="0" y="0"/>
          <a:ext cx="0" cy="0"/>
          <a:chOff x="0" y="0"/>
          <a:chExt cx="0" cy="0"/>
        </a:xfrm>
      </p:grpSpPr>
      <p:sp>
        <p:nvSpPr>
          <p:cNvPr id="2816" name="Google Shape;2816;g1f7ba044280_0_335:notes">
            <a:extLst>
              <a:ext uri="{FF2B5EF4-FFF2-40B4-BE49-F238E27FC236}">
                <a16:creationId xmlns:a16="http://schemas.microsoft.com/office/drawing/2014/main" id="{4F8DF0DE-E4C5-05EF-F9FB-B86C591E3D4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17" name="Google Shape;2817;g1f7ba044280_0_335:notes">
            <a:extLst>
              <a:ext uri="{FF2B5EF4-FFF2-40B4-BE49-F238E27FC236}">
                <a16:creationId xmlns:a16="http://schemas.microsoft.com/office/drawing/2014/main" id="{57C96B76-1F2B-FBE9-ED1E-DCA17C82B28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148096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9">
          <a:extLst>
            <a:ext uri="{FF2B5EF4-FFF2-40B4-BE49-F238E27FC236}">
              <a16:creationId xmlns:a16="http://schemas.microsoft.com/office/drawing/2014/main" id="{7E9528A5-4F00-8664-50AC-09A9BF2A402D}"/>
            </a:ext>
          </a:extLst>
        </p:cNvPr>
        <p:cNvGrpSpPr/>
        <p:nvPr/>
      </p:nvGrpSpPr>
      <p:grpSpPr>
        <a:xfrm>
          <a:off x="0" y="0"/>
          <a:ext cx="0" cy="0"/>
          <a:chOff x="0" y="0"/>
          <a:chExt cx="0" cy="0"/>
        </a:xfrm>
      </p:grpSpPr>
      <p:sp>
        <p:nvSpPr>
          <p:cNvPr id="1660" name="Google Shape;1660;g2c4b625067e_0_2401:notes">
            <a:extLst>
              <a:ext uri="{FF2B5EF4-FFF2-40B4-BE49-F238E27FC236}">
                <a16:creationId xmlns:a16="http://schemas.microsoft.com/office/drawing/2014/main" id="{AA02AAB4-F008-E03E-554F-F4466A633A7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1" name="Google Shape;1661;g2c4b625067e_0_2401:notes">
            <a:extLst>
              <a:ext uri="{FF2B5EF4-FFF2-40B4-BE49-F238E27FC236}">
                <a16:creationId xmlns:a16="http://schemas.microsoft.com/office/drawing/2014/main" id="{1512C4B8-89BB-F2A4-AB98-3307F503BFD0}"/>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r>
              <a:rPr lang="sv-SE" dirty="0" err="1">
                <a:solidFill>
                  <a:srgbClr val="000000"/>
                </a:solidFill>
                <a:effectLst/>
                <a:latin typeface="Helvetica" pitchFamily="2" charset="0"/>
              </a:rPr>
              <a:t>nfoga</a:t>
            </a:r>
            <a:r>
              <a:rPr lang="sv-SE" dirty="0">
                <a:solidFill>
                  <a:srgbClr val="000000"/>
                </a:solidFill>
                <a:effectLst/>
                <a:latin typeface="Helvetica" pitchFamily="2" charset="0"/>
              </a:rPr>
              <a:t> referens i text: </a:t>
            </a:r>
          </a:p>
          <a:p>
            <a:r>
              <a:rPr lang="sv-SE" dirty="0">
                <a:solidFill>
                  <a:srgbClr val="000000"/>
                </a:solidFill>
                <a:effectLst/>
                <a:latin typeface="Helvetica" pitchFamily="2" charset="0"/>
              </a:rPr>
              <a:t>(UNPFII, 2021)</a:t>
            </a:r>
          </a:p>
          <a:p>
            <a:br>
              <a:rPr lang="sv-SE" dirty="0">
                <a:solidFill>
                  <a:srgbClr val="000000"/>
                </a:solidFill>
                <a:effectLst/>
                <a:latin typeface="Helvetica" pitchFamily="2" charset="0"/>
              </a:rPr>
            </a:br>
            <a:endParaRPr lang="sv-SE" dirty="0">
              <a:solidFill>
                <a:srgbClr val="000000"/>
              </a:solidFill>
              <a:effectLst/>
              <a:latin typeface="Helvetica" pitchFamily="2" charset="0"/>
            </a:endParaRPr>
          </a:p>
          <a:p>
            <a:r>
              <a:rPr lang="sv-SE" dirty="0">
                <a:solidFill>
                  <a:srgbClr val="000000"/>
                </a:solidFill>
                <a:effectLst/>
                <a:latin typeface="Helvetica" pitchFamily="2" charset="0"/>
              </a:rPr>
              <a:t>Och i referenslistan:</a:t>
            </a:r>
          </a:p>
          <a:p>
            <a:r>
              <a:rPr lang="sv-SE" dirty="0">
                <a:solidFill>
                  <a:srgbClr val="000000"/>
                </a:solidFill>
                <a:effectLst/>
                <a:latin typeface="Helvetica" pitchFamily="2" charset="0"/>
              </a:rPr>
              <a:t>United Nations Permanent Forum on </a:t>
            </a:r>
            <a:r>
              <a:rPr lang="sv-SE" dirty="0" err="1">
                <a:solidFill>
                  <a:srgbClr val="000000"/>
                </a:solidFill>
                <a:effectLst/>
                <a:latin typeface="Helvetica" pitchFamily="2" charset="0"/>
              </a:rPr>
              <a:t>Indigenous</a:t>
            </a:r>
            <a:r>
              <a:rPr lang="sv-SE" dirty="0">
                <a:solidFill>
                  <a:srgbClr val="000000"/>
                </a:solidFill>
                <a:effectLst/>
                <a:latin typeface="Helvetica" pitchFamily="2" charset="0"/>
              </a:rPr>
              <a:t> </a:t>
            </a:r>
            <a:r>
              <a:rPr lang="sv-SE" dirty="0" err="1">
                <a:solidFill>
                  <a:srgbClr val="000000"/>
                </a:solidFill>
                <a:effectLst/>
                <a:latin typeface="Helvetica" pitchFamily="2" charset="0"/>
              </a:rPr>
              <a:t>Issues</a:t>
            </a:r>
            <a:r>
              <a:rPr lang="sv-SE" dirty="0">
                <a:solidFill>
                  <a:srgbClr val="000000"/>
                </a:solidFill>
                <a:effectLst/>
                <a:latin typeface="Helvetica" pitchFamily="2" charset="0"/>
              </a:rPr>
              <a:t>. (2021). </a:t>
            </a:r>
            <a:r>
              <a:rPr lang="sv-SE" i="1" dirty="0" err="1">
                <a:solidFill>
                  <a:srgbClr val="000000"/>
                </a:solidFill>
                <a:effectLst/>
                <a:latin typeface="Helvetica" pitchFamily="2" charset="0"/>
              </a:rPr>
              <a:t>Report</a:t>
            </a:r>
            <a:r>
              <a:rPr lang="sv-SE" i="1" dirty="0">
                <a:solidFill>
                  <a:srgbClr val="000000"/>
                </a:solidFill>
                <a:effectLst/>
                <a:latin typeface="Helvetica" pitchFamily="2" charset="0"/>
              </a:rPr>
              <a:t> on the </a:t>
            </a:r>
            <a:r>
              <a:rPr lang="sv-SE" i="1" dirty="0" err="1">
                <a:solidFill>
                  <a:srgbClr val="000000"/>
                </a:solidFill>
                <a:effectLst/>
                <a:latin typeface="Helvetica" pitchFamily="2" charset="0"/>
              </a:rPr>
              <a:t>twentieth</a:t>
            </a:r>
            <a:r>
              <a:rPr lang="sv-SE" i="1" dirty="0">
                <a:solidFill>
                  <a:srgbClr val="000000"/>
                </a:solidFill>
                <a:effectLst/>
                <a:latin typeface="Helvetica" pitchFamily="2" charset="0"/>
              </a:rPr>
              <a:t> session (19–30 April 2021)</a:t>
            </a:r>
            <a:r>
              <a:rPr lang="sv-SE" dirty="0">
                <a:solidFill>
                  <a:srgbClr val="000000"/>
                </a:solidFill>
                <a:effectLst/>
                <a:latin typeface="Helvetica" pitchFamily="2" charset="0"/>
              </a:rPr>
              <a:t>. United Nations </a:t>
            </a:r>
            <a:r>
              <a:rPr lang="sv-SE" dirty="0" err="1">
                <a:solidFill>
                  <a:srgbClr val="000000"/>
                </a:solidFill>
                <a:effectLst/>
                <a:latin typeface="Helvetica" pitchFamily="2" charset="0"/>
              </a:rPr>
              <a:t>Economic</a:t>
            </a:r>
            <a:r>
              <a:rPr lang="sv-SE" dirty="0">
                <a:solidFill>
                  <a:srgbClr val="000000"/>
                </a:solidFill>
                <a:effectLst/>
                <a:latin typeface="Helvetica" pitchFamily="2" charset="0"/>
              </a:rPr>
              <a:t> and Social Council. Tillgänglig på </a:t>
            </a:r>
            <a:r>
              <a:rPr lang="sv-SE" u="sng" dirty="0" err="1">
                <a:solidFill>
                  <a:srgbClr val="0000E9"/>
                </a:solidFill>
                <a:effectLst/>
                <a:latin typeface="Helvetica" pitchFamily="2" charset="0"/>
              </a:rPr>
              <a:t>https</a:t>
            </a:r>
            <a:r>
              <a:rPr lang="sv-SE" u="sng" dirty="0">
                <a:solidFill>
                  <a:srgbClr val="0000E9"/>
                </a:solidFill>
                <a:effectLst/>
                <a:latin typeface="Helvetica" pitchFamily="2" charset="0"/>
              </a:rPr>
              <a:t>://</a:t>
            </a:r>
            <a:r>
              <a:rPr lang="sv-SE" u="sng" dirty="0" err="1">
                <a:solidFill>
                  <a:srgbClr val="0000E9"/>
                </a:solidFill>
                <a:effectLst/>
                <a:latin typeface="Helvetica" pitchFamily="2" charset="0"/>
              </a:rPr>
              <a:t>social.desa.un.org</a:t>
            </a:r>
            <a:r>
              <a:rPr lang="sv-SE" u="sng" dirty="0">
                <a:solidFill>
                  <a:srgbClr val="0000E9"/>
                </a:solidFill>
                <a:effectLst/>
                <a:latin typeface="Helvetica" pitchFamily="2" charset="0"/>
              </a:rPr>
              <a:t>/</a:t>
            </a:r>
            <a:r>
              <a:rPr lang="sv-SE" u="sng" dirty="0" err="1">
                <a:solidFill>
                  <a:srgbClr val="0000E9"/>
                </a:solidFill>
                <a:effectLst/>
                <a:latin typeface="Helvetica" pitchFamily="2" charset="0"/>
              </a:rPr>
              <a:t>issues</a:t>
            </a:r>
            <a:r>
              <a:rPr lang="sv-SE" u="sng" dirty="0">
                <a:solidFill>
                  <a:srgbClr val="0000E9"/>
                </a:solidFill>
                <a:effectLst/>
                <a:latin typeface="Helvetica" pitchFamily="2" charset="0"/>
              </a:rPr>
              <a:t>/</a:t>
            </a:r>
            <a:r>
              <a:rPr lang="sv-SE" u="sng" dirty="0" err="1">
                <a:solidFill>
                  <a:srgbClr val="0000E9"/>
                </a:solidFill>
                <a:effectLst/>
                <a:latin typeface="Helvetica" pitchFamily="2" charset="0"/>
              </a:rPr>
              <a:t>indigenous-peoples</a:t>
            </a:r>
            <a:r>
              <a:rPr lang="sv-SE" u="sng" dirty="0">
                <a:solidFill>
                  <a:srgbClr val="0000E9"/>
                </a:solidFill>
                <a:effectLst/>
                <a:latin typeface="Helvetica" pitchFamily="2" charset="0"/>
              </a:rPr>
              <a:t>/</a:t>
            </a:r>
            <a:r>
              <a:rPr lang="sv-SE" u="sng" dirty="0" err="1">
                <a:solidFill>
                  <a:srgbClr val="0000E9"/>
                </a:solidFill>
                <a:effectLst/>
                <a:latin typeface="Helvetica" pitchFamily="2" charset="0"/>
              </a:rPr>
              <a:t>unpfii</a:t>
            </a:r>
            <a:r>
              <a:rPr lang="sv-SE" u="sng" dirty="0">
                <a:solidFill>
                  <a:srgbClr val="0000E9"/>
                </a:solidFill>
                <a:effectLst/>
                <a:latin typeface="Helvetica" pitchFamily="2" charset="0"/>
              </a:rPr>
              <a:t>/unpfii-twentieth-session-19-30-april-2021</a:t>
            </a:r>
            <a:endParaRPr lang="sv-SE" dirty="0">
              <a:solidFill>
                <a:srgbClr val="000000"/>
              </a:solidFill>
              <a:effectLst/>
              <a:latin typeface="Helvetica" pitchFamily="2" charset="0"/>
            </a:endParaRPr>
          </a:p>
          <a:p>
            <a:pPr marL="0" lvl="0" indent="0" algn="l" rtl="0">
              <a:spcBef>
                <a:spcPts val="0"/>
              </a:spcBef>
              <a:spcAft>
                <a:spcPts val="0"/>
              </a:spcAft>
              <a:buClr>
                <a:srgbClr val="333333"/>
              </a:buClr>
              <a:buSzPts val="1200"/>
              <a:buFont typeface="Calibri"/>
              <a:buNone/>
            </a:pPr>
            <a:endParaRPr dirty="0"/>
          </a:p>
        </p:txBody>
      </p:sp>
    </p:spTree>
    <p:extLst>
      <p:ext uri="{BB962C8B-B14F-4D97-AF65-F5344CB8AC3E}">
        <p14:creationId xmlns:p14="http://schemas.microsoft.com/office/powerpoint/2010/main" val="26256685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C5C6B-444A-3EC2-1752-764ED3A990B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726F6E5-D05A-CF4F-514B-776556E68D4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BA76D82-384D-AC1A-9AE4-49C288CC34B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b="0" i="0" u="none" strike="noStrike" dirty="0">
                <a:solidFill>
                  <a:srgbClr val="000000"/>
                </a:solidFill>
                <a:effectLst/>
                <a:latin typeface="Arial" panose="020B0604020202020204" pitchFamily="34" charset="0"/>
              </a:rPr>
              <a:t>Föreläsningen handlar om att livet ofta är härligt och ibland är det riktigt tufft. Fredrik kommer från svåra uppväxtförhållanden och har egen erfarenhet av lidande och psykisk ohälsa. Han kommer att berätta om detta samt om vad som har hjälpt honom att leva livet fullt ut - även när det känns tungt.</a:t>
            </a:r>
            <a:endParaRPr lang="sv-SE" dirty="0">
              <a:effectLst/>
            </a:endParaRPr>
          </a:p>
          <a:p>
            <a:endParaRPr lang="sv-SE" dirty="0"/>
          </a:p>
        </p:txBody>
      </p:sp>
      <p:sp>
        <p:nvSpPr>
          <p:cNvPr id="4" name="Platshållare för bildnummer 3">
            <a:extLst>
              <a:ext uri="{FF2B5EF4-FFF2-40B4-BE49-F238E27FC236}">
                <a16:creationId xmlns:a16="http://schemas.microsoft.com/office/drawing/2014/main" id="{42F08D90-341F-E90C-064D-6065A424DC0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3760153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F7300-5602-6E4E-A9C7-EDCD0A824D6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A767DBC-0E64-0590-CE91-775502D2968B}"/>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DC3D3E4C-C1F1-DD07-0675-BBD7EBEBC24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dirty="0">
                <a:latin typeface="Arial" charset="0"/>
              </a:rPr>
              <a:t>Ps. Kom ihåg att revidera om det har gått annat antal veckor än 2 veckor. </a:t>
            </a:r>
          </a:p>
          <a:p>
            <a:pPr rtl="0">
              <a:spcBef>
                <a:spcPts val="0"/>
              </a:spcBef>
              <a:spcAft>
                <a:spcPts val="0"/>
              </a:spcAft>
            </a:pPr>
            <a:endParaRPr lang="sv-SE" sz="1200" b="0" i="0" u="none" strike="noStrike" dirty="0">
              <a:solidFill>
                <a:srgbClr val="000000"/>
              </a:solidFill>
              <a:effectLst/>
              <a:latin typeface="Arial" panose="020B0604020202020204" pitchFamily="34" charset="0"/>
            </a:endParaRPr>
          </a:p>
          <a:p>
            <a:pPr rtl="0">
              <a:spcBef>
                <a:spcPts val="0"/>
              </a:spcBef>
              <a:spcAft>
                <a:spcPts val="0"/>
              </a:spcAft>
            </a:pPr>
            <a:r>
              <a:rPr lang="sv-SE" sz="1200" b="0" i="0" u="none" strike="noStrike" dirty="0">
                <a:solidFill>
                  <a:srgbClr val="000000"/>
                </a:solidFill>
                <a:effectLst/>
                <a:latin typeface="Arial" panose="020B0604020202020204" pitchFamily="34" charset="0"/>
              </a:rPr>
              <a:t>OBS! 2 veckors version. </a:t>
            </a:r>
            <a:endParaRPr lang="sv-SE" dirty="0">
              <a:effectLst/>
            </a:endParaRPr>
          </a:p>
          <a:p>
            <a:pPr rtl="0">
              <a:spcBef>
                <a:spcPts val="0"/>
              </a:spcBef>
              <a:spcAft>
                <a:spcPts val="0"/>
              </a:spcAft>
            </a:pPr>
            <a:r>
              <a:rPr lang="sv-SE" sz="1200" b="0" i="0" u="none" strike="noStrike" dirty="0">
                <a:solidFill>
                  <a:srgbClr val="000000"/>
                </a:solidFill>
                <a:effectLst/>
                <a:latin typeface="Arial" panose="020B0604020202020204" pitchFamily="34" charset="0"/>
              </a:rPr>
              <a:t>Notera, siffrorna är för två veckor. </a:t>
            </a:r>
            <a:endParaRPr lang="sv-SE"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dirty="0">
              <a:latin typeface="Arial" charset="0"/>
            </a:endParaRPr>
          </a:p>
        </p:txBody>
      </p:sp>
      <p:sp>
        <p:nvSpPr>
          <p:cNvPr id="4" name="Platshållare för bildnummer 3">
            <a:extLst>
              <a:ext uri="{FF2B5EF4-FFF2-40B4-BE49-F238E27FC236}">
                <a16:creationId xmlns:a16="http://schemas.microsoft.com/office/drawing/2014/main" id="{07A3C5D3-8F95-01A3-1346-8F82ACFA669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1"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sv-SE"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2464735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36E91-E9E9-6621-18FC-21B00D6A4DA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7DD8A0C-54E7-2605-626D-6AA1E9C0BED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3A5FCC2-FCDD-7B56-89BA-FF40F66EC9E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b="0" i="0" u="none" strike="noStrike" dirty="0">
                <a:solidFill>
                  <a:srgbClr val="000000"/>
                </a:solidFill>
                <a:effectLst/>
                <a:latin typeface="Arial" panose="020B0604020202020204" pitchFamily="34" charset="0"/>
              </a:rPr>
              <a:t>Föreläsningen handlar om att livet ofta är härligt och ibland är det riktigt tufft. Fredrik kommer från svåra uppväxtförhållanden och har egen erfarenhet av lidande och psykisk ohälsa. Han kommer att berätta om detta samt om vad som har hjälpt honom att leva livet fullt ut - även när det känns tungt.</a:t>
            </a:r>
            <a:endParaRPr lang="sv-SE" dirty="0">
              <a:effectLst/>
            </a:endParaRPr>
          </a:p>
          <a:p>
            <a:endParaRPr lang="sv-SE" dirty="0"/>
          </a:p>
        </p:txBody>
      </p:sp>
      <p:sp>
        <p:nvSpPr>
          <p:cNvPr id="4" name="Platshållare för bildnummer 3">
            <a:extLst>
              <a:ext uri="{FF2B5EF4-FFF2-40B4-BE49-F238E27FC236}">
                <a16:creationId xmlns:a16="http://schemas.microsoft.com/office/drawing/2014/main" id="{788A5132-DFB5-6008-1AD5-8492BEEF57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4800535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34142-1987-B219-CEB1-DF6A53974F9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3DB546B-9703-CE73-4AFF-D8164831DC3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D9F683A-EE96-E286-F7F5-2465563A7C6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b="0" i="0" u="none" strike="noStrike" dirty="0">
                <a:solidFill>
                  <a:srgbClr val="000000"/>
                </a:solidFill>
                <a:effectLst/>
                <a:latin typeface="Arial" panose="020B0604020202020204" pitchFamily="34" charset="0"/>
              </a:rPr>
              <a:t>Föreläsningen handlar om att livet ofta är härligt och ibland är det riktigt tufft. Fredrik kommer från svåra uppväxtförhållanden och har egen erfarenhet av lidande och psykisk ohälsa. Han kommer att berätta om detta samt om vad som har hjälpt honom att leva livet fullt ut - även när det känns tungt.</a:t>
            </a:r>
            <a:endParaRPr lang="sv-SE" dirty="0">
              <a:effectLst/>
            </a:endParaRPr>
          </a:p>
          <a:p>
            <a:endParaRPr lang="sv-SE" dirty="0"/>
          </a:p>
        </p:txBody>
      </p:sp>
      <p:sp>
        <p:nvSpPr>
          <p:cNvPr id="4" name="Platshållare för bildnummer 3">
            <a:extLst>
              <a:ext uri="{FF2B5EF4-FFF2-40B4-BE49-F238E27FC236}">
                <a16:creationId xmlns:a16="http://schemas.microsoft.com/office/drawing/2014/main" id="{FFBF3672-B5F6-549A-D8BA-6983B9A1AC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9777380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F7300-5602-6E4E-A9C7-EDCD0A824D6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A767DBC-0E64-0590-CE91-775502D2968B}"/>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DC3D3E4C-C1F1-DD07-0675-BBD7EBEBC24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dirty="0">
                <a:latin typeface="Arial" charset="0"/>
              </a:rPr>
              <a:t>Ps. Kom ihåg att revidera om det har gått annat antal veckor än 2 veckor. </a:t>
            </a:r>
          </a:p>
          <a:p>
            <a:pPr rtl="0">
              <a:spcBef>
                <a:spcPts val="0"/>
              </a:spcBef>
              <a:spcAft>
                <a:spcPts val="0"/>
              </a:spcAft>
            </a:pPr>
            <a:endParaRPr lang="sv-SE" sz="1200" b="0" i="0" u="none" strike="noStrike" dirty="0">
              <a:solidFill>
                <a:srgbClr val="000000"/>
              </a:solidFill>
              <a:effectLst/>
              <a:latin typeface="Arial" panose="020B0604020202020204" pitchFamily="34" charset="0"/>
            </a:endParaRPr>
          </a:p>
          <a:p>
            <a:pPr rtl="0">
              <a:spcBef>
                <a:spcPts val="0"/>
              </a:spcBef>
              <a:spcAft>
                <a:spcPts val="0"/>
              </a:spcAft>
            </a:pPr>
            <a:r>
              <a:rPr lang="sv-SE" sz="1200" b="0" i="0" u="none" strike="noStrike" dirty="0">
                <a:solidFill>
                  <a:srgbClr val="000000"/>
                </a:solidFill>
                <a:effectLst/>
                <a:latin typeface="Arial" panose="020B0604020202020204" pitchFamily="34" charset="0"/>
              </a:rPr>
              <a:t>OBS! 2 veckors version. </a:t>
            </a:r>
            <a:endParaRPr lang="sv-SE" dirty="0">
              <a:effectLst/>
            </a:endParaRPr>
          </a:p>
          <a:p>
            <a:pPr rtl="0">
              <a:spcBef>
                <a:spcPts val="0"/>
              </a:spcBef>
              <a:spcAft>
                <a:spcPts val="0"/>
              </a:spcAft>
            </a:pPr>
            <a:r>
              <a:rPr lang="sv-SE" sz="1200" b="0" i="0" u="none" strike="noStrike" dirty="0">
                <a:solidFill>
                  <a:srgbClr val="000000"/>
                </a:solidFill>
                <a:effectLst/>
                <a:latin typeface="Arial" panose="020B0604020202020204" pitchFamily="34" charset="0"/>
              </a:rPr>
              <a:t>Notera, siffrorna är för två veckor. </a:t>
            </a:r>
            <a:endParaRPr lang="sv-SE"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dirty="0">
              <a:latin typeface="Arial" charset="0"/>
            </a:endParaRPr>
          </a:p>
        </p:txBody>
      </p:sp>
      <p:sp>
        <p:nvSpPr>
          <p:cNvPr id="4" name="Platshållare för bildnummer 3">
            <a:extLst>
              <a:ext uri="{FF2B5EF4-FFF2-40B4-BE49-F238E27FC236}">
                <a16:creationId xmlns:a16="http://schemas.microsoft.com/office/drawing/2014/main" id="{07A3C5D3-8F95-01A3-1346-8F82ACFA669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1"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sv-SE"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2464735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51B7C-6BC7-4B8C-C533-246114B5992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DF28069-687B-8C1A-9091-80F986B143D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F5323CB-8D8F-5B36-557F-A1826B021C2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b="0" i="0" u="none" strike="noStrike" dirty="0">
                <a:solidFill>
                  <a:srgbClr val="000000"/>
                </a:solidFill>
                <a:effectLst/>
                <a:latin typeface="Arial" panose="020B0604020202020204" pitchFamily="34" charset="0"/>
              </a:rPr>
              <a:t>Föreläsningen handlar om att livet ofta är härligt och ibland är det riktigt tufft. Fredrik kommer från svåra uppväxtförhållanden och har egen erfarenhet av lidande och psykisk ohälsa. Han kommer att berätta om detta samt om vad som har hjälpt honom att leva livet fullt ut - även när det känns tungt.</a:t>
            </a:r>
            <a:endParaRPr lang="sv-SE" dirty="0">
              <a:effectLst/>
            </a:endParaRPr>
          </a:p>
          <a:p>
            <a:endParaRPr lang="sv-SE" dirty="0"/>
          </a:p>
        </p:txBody>
      </p:sp>
      <p:sp>
        <p:nvSpPr>
          <p:cNvPr id="4" name="Platshållare för bildnummer 3">
            <a:extLst>
              <a:ext uri="{FF2B5EF4-FFF2-40B4-BE49-F238E27FC236}">
                <a16:creationId xmlns:a16="http://schemas.microsoft.com/office/drawing/2014/main" id="{2162874E-DAF3-B6FC-04C7-19107746F16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6661204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7B885-24DD-7D6D-0163-D550C713FD9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8FF16A4-267C-E63E-187B-C4DD351AC87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E98D62E-C384-D6C4-D1FD-34AF7D5F171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b="0" i="0" u="none" strike="noStrike" dirty="0">
                <a:solidFill>
                  <a:srgbClr val="000000"/>
                </a:solidFill>
                <a:effectLst/>
                <a:latin typeface="Arial" panose="020B0604020202020204" pitchFamily="34" charset="0"/>
              </a:rPr>
              <a:t>Föreläsningen handlar om att livet ofta är härligt och ibland är det riktigt tufft. Fredrik kommer från svåra uppväxtförhållanden och har egen erfarenhet av lidande och psykisk ohälsa. Han kommer att berätta om detta samt om vad som har hjälpt honom att leva livet fullt ut - även när det känns tungt.</a:t>
            </a:r>
            <a:endParaRPr lang="sv-SE" dirty="0">
              <a:effectLst/>
            </a:endParaRPr>
          </a:p>
          <a:p>
            <a:endParaRPr lang="sv-SE" dirty="0"/>
          </a:p>
        </p:txBody>
      </p:sp>
      <p:sp>
        <p:nvSpPr>
          <p:cNvPr id="4" name="Platshållare för bildnummer 3">
            <a:extLst>
              <a:ext uri="{FF2B5EF4-FFF2-40B4-BE49-F238E27FC236}">
                <a16:creationId xmlns:a16="http://schemas.microsoft.com/office/drawing/2014/main" id="{965F9697-4FD3-2C1E-8B47-067DF7C81EC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376615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4">
          <a:extLst>
            <a:ext uri="{FF2B5EF4-FFF2-40B4-BE49-F238E27FC236}">
              <a16:creationId xmlns:a16="http://schemas.microsoft.com/office/drawing/2014/main" id="{7B1EC7D0-6D64-7168-1AF7-3ADC097A613A}"/>
            </a:ext>
          </a:extLst>
        </p:cNvPr>
        <p:cNvGrpSpPr/>
        <p:nvPr/>
      </p:nvGrpSpPr>
      <p:grpSpPr>
        <a:xfrm>
          <a:off x="0" y="0"/>
          <a:ext cx="0" cy="0"/>
          <a:chOff x="0" y="0"/>
          <a:chExt cx="0" cy="0"/>
        </a:xfrm>
      </p:grpSpPr>
      <p:sp>
        <p:nvSpPr>
          <p:cNvPr id="1745" name="Google Shape;1745;g24bd32a68ab_0_0:notes">
            <a:extLst>
              <a:ext uri="{FF2B5EF4-FFF2-40B4-BE49-F238E27FC236}">
                <a16:creationId xmlns:a16="http://schemas.microsoft.com/office/drawing/2014/main" id="{973D0A9E-0AA5-8830-6C95-04BBAFE790D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6" name="Google Shape;1746;g24bd32a68ab_0_0:notes">
            <a:extLst>
              <a:ext uri="{FF2B5EF4-FFF2-40B4-BE49-F238E27FC236}">
                <a16:creationId xmlns:a16="http://schemas.microsoft.com/office/drawing/2014/main" id="{F1085FA5-6820-CFC4-6CD8-2F898EBA4EC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564982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1F86A-B94F-9358-711E-2008F3666CF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DAFB8F3-F61B-03BE-149B-45D900B7824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3219C14-06CB-3B95-91C0-483E1A52155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b="0" i="0" u="none" strike="noStrike" dirty="0">
                <a:solidFill>
                  <a:srgbClr val="000000"/>
                </a:solidFill>
                <a:effectLst/>
                <a:latin typeface="Arial" panose="020B0604020202020204" pitchFamily="34" charset="0"/>
              </a:rPr>
              <a:t>Föreläsningen handlar om att livet ofta är härligt och ibland är det riktigt tufft. Fredrik kommer från svåra uppväxtförhållanden och har egen erfarenhet av lidande och psykisk ohälsa. Han kommer att berätta om detta samt om vad som har hjälpt honom att leva livet fullt ut - även när det känns tungt.</a:t>
            </a:r>
            <a:endParaRPr lang="sv-SE" dirty="0">
              <a:effectLst/>
            </a:endParaRPr>
          </a:p>
          <a:p>
            <a:endParaRPr lang="sv-SE" dirty="0"/>
          </a:p>
        </p:txBody>
      </p:sp>
      <p:sp>
        <p:nvSpPr>
          <p:cNvPr id="4" name="Platshållare för bildnummer 3">
            <a:extLst>
              <a:ext uri="{FF2B5EF4-FFF2-40B4-BE49-F238E27FC236}">
                <a16:creationId xmlns:a16="http://schemas.microsoft.com/office/drawing/2014/main" id="{F260AE94-8C01-1B49-58E1-C3703F2FDC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903036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8"/>
        <p:cNvGrpSpPr/>
        <p:nvPr/>
      </p:nvGrpSpPr>
      <p:grpSpPr>
        <a:xfrm>
          <a:off x="0" y="0"/>
          <a:ext cx="0" cy="0"/>
          <a:chOff x="0" y="0"/>
          <a:chExt cx="0" cy="0"/>
        </a:xfrm>
      </p:grpSpPr>
      <p:sp>
        <p:nvSpPr>
          <p:cNvPr id="1779" name="Google Shape;1779;g245c6540db1_0_5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0" name="Google Shape;1780;g245c6540db1_0_56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360"/>
              </a:spcBef>
              <a:spcAft>
                <a:spcPts val="0"/>
              </a:spcAft>
              <a:buClr>
                <a:schemeClr val="dk1"/>
              </a:buClr>
              <a:buSzPts val="1200"/>
              <a:buFont typeface="Times"/>
              <a:buNone/>
            </a:pPr>
            <a:endParaRPr lang="sv-SE" sz="1200" dirty="0">
              <a:solidFill>
                <a:schemeClr val="dk1"/>
              </a:solidFill>
              <a:latin typeface="Times"/>
              <a:ea typeface="Times"/>
              <a:cs typeface="Times"/>
              <a:sym typeface="Times"/>
            </a:endParaRPr>
          </a:p>
          <a:p>
            <a:pPr marL="0" marR="0" lvl="0" indent="0" algn="l" rtl="0">
              <a:lnSpc>
                <a:spcPct val="100000"/>
              </a:lnSpc>
              <a:spcBef>
                <a:spcPts val="360"/>
              </a:spcBef>
              <a:spcAft>
                <a:spcPts val="0"/>
              </a:spcAft>
              <a:buClr>
                <a:schemeClr val="dk1"/>
              </a:buClr>
              <a:buSzPts val="1200"/>
              <a:buFont typeface="Times"/>
              <a:buNone/>
            </a:pPr>
            <a:r>
              <a:rPr lang="sv-SE" dirty="0"/>
              <a:t>Figur 4. Andel killar och tjejer 16–29 år som uppgett att de känner sig ganska eller väldigt stressade (sammanslaget) under perioden 2006–2022. Källa: Nationella folkhälsoenkäten.</a:t>
            </a:r>
          </a:p>
          <a:p>
            <a:pPr marL="0" marR="0" lvl="0" indent="0" algn="l" rtl="0">
              <a:lnSpc>
                <a:spcPct val="100000"/>
              </a:lnSpc>
              <a:spcBef>
                <a:spcPts val="360"/>
              </a:spcBef>
              <a:spcAft>
                <a:spcPts val="0"/>
              </a:spcAft>
              <a:buClr>
                <a:schemeClr val="dk1"/>
              </a:buClr>
              <a:buSzPts val="1200"/>
              <a:buFont typeface="Times"/>
              <a:buNone/>
            </a:pPr>
            <a:endParaRPr lang="sv-SE" sz="1200" dirty="0">
              <a:solidFill>
                <a:schemeClr val="dk1"/>
              </a:solidFill>
              <a:latin typeface="Times"/>
              <a:ea typeface="Times"/>
              <a:cs typeface="Times"/>
              <a:sym typeface="Times"/>
            </a:endParaRPr>
          </a:p>
          <a:p>
            <a:pPr marL="0" marR="0" lvl="0" indent="0" algn="l" rtl="0">
              <a:lnSpc>
                <a:spcPct val="100000"/>
              </a:lnSpc>
              <a:spcBef>
                <a:spcPts val="360"/>
              </a:spcBef>
              <a:spcAft>
                <a:spcPts val="0"/>
              </a:spcAft>
              <a:buClr>
                <a:schemeClr val="dk1"/>
              </a:buClr>
              <a:buSzPts val="1200"/>
              <a:buFont typeface="Times"/>
              <a:buNone/>
            </a:pPr>
            <a:r>
              <a:rPr lang="sv-SE" sz="1200" dirty="0" err="1">
                <a:solidFill>
                  <a:schemeClr val="dk1"/>
                </a:solidFill>
                <a:latin typeface="Times"/>
                <a:ea typeface="Times"/>
                <a:cs typeface="Times"/>
                <a:sym typeface="Times"/>
              </a:rPr>
              <a:t>https</a:t>
            </a:r>
            <a:r>
              <a:rPr lang="sv-SE" sz="1200" dirty="0">
                <a:solidFill>
                  <a:schemeClr val="dk1"/>
                </a:solidFill>
                <a:latin typeface="Times"/>
                <a:ea typeface="Times"/>
                <a:cs typeface="Times"/>
                <a:sym typeface="Times"/>
              </a:rPr>
              <a:t>://</a:t>
            </a:r>
            <a:r>
              <a:rPr lang="sv-SE" sz="1200" dirty="0" err="1">
                <a:solidFill>
                  <a:schemeClr val="dk1"/>
                </a:solidFill>
                <a:latin typeface="Times"/>
                <a:ea typeface="Times"/>
                <a:cs typeface="Times"/>
                <a:sym typeface="Times"/>
              </a:rPr>
              <a:t>www.folkhalsomyndigheten.se</a:t>
            </a:r>
            <a:r>
              <a:rPr lang="sv-SE" sz="1200" dirty="0">
                <a:solidFill>
                  <a:schemeClr val="dk1"/>
                </a:solidFill>
                <a:latin typeface="Times"/>
                <a:ea typeface="Times"/>
                <a:cs typeface="Times"/>
                <a:sym typeface="Times"/>
              </a:rPr>
              <a:t>/livsvillkor-levnadsvanor/psykisk-halsa-och-suicidprevention/statistik-psykisk-halsa/statistik-om-ungas-psykiska-halsa/</a:t>
            </a:r>
            <a:endParaRPr sz="1200" dirty="0">
              <a:solidFill>
                <a:schemeClr val="dk1"/>
              </a:solidFill>
              <a:latin typeface="Times"/>
              <a:ea typeface="Times"/>
              <a:cs typeface="Times"/>
              <a:sym typeface="Times"/>
            </a:endParaRPr>
          </a:p>
        </p:txBody>
      </p:sp>
      <p:sp>
        <p:nvSpPr>
          <p:cNvPr id="1781" name="Google Shape;1781;g245c6540db1_0_56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44</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6324053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4053D-07B0-C5D0-ABEB-57F7DBB4BA6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4611A41-5A6B-37D5-458A-6FF086FF7EE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DFD1435-A67A-5F70-30C6-CE4D08D141D8}"/>
              </a:ext>
            </a:extLst>
          </p:cNvPr>
          <p:cNvSpPr>
            <a:spLocks noGrp="1"/>
          </p:cNvSpPr>
          <p:nvPr>
            <p:ph type="body" idx="1"/>
          </p:nvPr>
        </p:nvSpPr>
        <p:spPr/>
        <p:txBody>
          <a:bodyPr/>
          <a:lstStyle/>
          <a:p>
            <a:endParaRPr lang="en-GB" dirty="0"/>
          </a:p>
        </p:txBody>
      </p:sp>
      <p:sp>
        <p:nvSpPr>
          <p:cNvPr id="4" name="Platshållare för bildnummer 3">
            <a:extLst>
              <a:ext uri="{FF2B5EF4-FFF2-40B4-BE49-F238E27FC236}">
                <a16:creationId xmlns:a16="http://schemas.microsoft.com/office/drawing/2014/main" id="{723041D7-3EA3-FF8C-7E0B-A13526C86F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825117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Platshållare för bildobjekt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65891" name="Platshållare för anteckninga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sv-SE" dirty="0">
              <a:latin typeface="Calibri" charset="0"/>
            </a:endParaRPr>
          </a:p>
          <a:p>
            <a:r>
              <a:rPr lang="sv-SE" dirty="0">
                <a:latin typeface="Calibri" charset="0"/>
              </a:rPr>
              <a:t>Exempeldialog: Jag vet inte hur ditt liv ser ut. Men mitt liv ser ut ungefär så här. (Visa en tänkt kurva med armen). Ibland är det ok, och sedan händer något, till exempel att man får för mycket att göra på jobbet (skolan), strul &amp; bråk med min partner och mamma som är allvarligt sjuk och livet är riktigt tungt. Ibland är det vardag och ibland är det riktigt härligt och enstaka toppar med </a:t>
            </a:r>
            <a:r>
              <a:rPr lang="ja-JP" altLang="sv-SE" dirty="0">
                <a:latin typeface="Calibri" charset="0"/>
              </a:rPr>
              <a:t>”</a:t>
            </a:r>
            <a:r>
              <a:rPr lang="sv-SE" dirty="0">
                <a:latin typeface="Calibri" charset="0"/>
              </a:rPr>
              <a:t>må bra</a:t>
            </a:r>
            <a:r>
              <a:rPr lang="ja-JP" altLang="sv-SE" dirty="0">
                <a:latin typeface="Calibri" charset="0"/>
              </a:rPr>
              <a:t>”</a:t>
            </a:r>
            <a:r>
              <a:rPr lang="sv-SE" dirty="0">
                <a:latin typeface="Calibri" charset="0"/>
              </a:rPr>
              <a:t>. Och sedan händer något och det blir riktigt jobbigt igen,</a:t>
            </a:r>
            <a:r>
              <a:rPr lang="sv-SE" baseline="0" dirty="0">
                <a:latin typeface="Calibri" charset="0"/>
              </a:rPr>
              <a:t> </a:t>
            </a:r>
            <a:r>
              <a:rPr lang="sv-SE" dirty="0">
                <a:latin typeface="Calibri" charset="0"/>
              </a:rPr>
              <a:t>osv. </a:t>
            </a:r>
          </a:p>
          <a:p>
            <a:r>
              <a:rPr lang="sv-SE" dirty="0">
                <a:latin typeface="Calibri" charset="0"/>
              </a:rPr>
              <a:t>Är det någon som kan känna igen sig? Det kanske är just det här som är normaltillståndet vad det gäller att vara människa, att livet går upp och ner. Vi kan ställa till problem för oss själva om vi förväntar oss att vi i livet ska vara i ett konstant </a:t>
            </a:r>
            <a:r>
              <a:rPr lang="ja-JP" altLang="sv-SE" dirty="0">
                <a:latin typeface="Calibri" charset="0"/>
              </a:rPr>
              <a:t>”</a:t>
            </a:r>
            <a:r>
              <a:rPr lang="sv-SE" dirty="0">
                <a:latin typeface="Calibri" charset="0"/>
              </a:rPr>
              <a:t>må bra</a:t>
            </a:r>
            <a:r>
              <a:rPr lang="ja-JP" altLang="sv-SE" dirty="0">
                <a:latin typeface="Calibri" charset="0"/>
              </a:rPr>
              <a:t>”</a:t>
            </a:r>
            <a:r>
              <a:rPr lang="sv-SE" dirty="0">
                <a:latin typeface="Calibri" charset="0"/>
              </a:rPr>
              <a:t>, för då kommer vi att må dåligt över att vi inte </a:t>
            </a:r>
            <a:r>
              <a:rPr lang="ja-JP" altLang="sv-SE" dirty="0">
                <a:latin typeface="Calibri" charset="0"/>
              </a:rPr>
              <a:t>”</a:t>
            </a:r>
            <a:r>
              <a:rPr lang="sv-SE" dirty="0">
                <a:latin typeface="Calibri" charset="0"/>
              </a:rPr>
              <a:t>mår bra</a:t>
            </a:r>
            <a:r>
              <a:rPr lang="ja-JP" altLang="sv-SE" dirty="0">
                <a:latin typeface="Calibri" charset="0"/>
              </a:rPr>
              <a:t>”</a:t>
            </a:r>
            <a:r>
              <a:rPr lang="sv-SE" dirty="0">
                <a:latin typeface="Calibri" charset="0"/>
              </a:rPr>
              <a:t> osv. </a:t>
            </a:r>
          </a:p>
          <a:p>
            <a:r>
              <a:rPr lang="sv-SE" dirty="0">
                <a:latin typeface="Calibri" charset="0"/>
              </a:rPr>
              <a:t>(Här kan man även anknyta till bilden före, medicinsk modell = jämvikt som rubbas med sjukdom,</a:t>
            </a:r>
            <a:r>
              <a:rPr lang="sv-SE" baseline="0" dirty="0">
                <a:latin typeface="Calibri" charset="0"/>
              </a:rPr>
              <a:t> b</a:t>
            </a:r>
            <a:r>
              <a:rPr lang="sv-SE" dirty="0">
                <a:latin typeface="Calibri" charset="0"/>
              </a:rPr>
              <a:t>ota sjukdomen så</a:t>
            </a:r>
            <a:r>
              <a:rPr lang="sv-SE" baseline="0" dirty="0">
                <a:latin typeface="Calibri" charset="0"/>
              </a:rPr>
              <a:t> blir</a:t>
            </a:r>
            <a:r>
              <a:rPr lang="sv-SE" dirty="0">
                <a:latin typeface="Calibri" charset="0"/>
              </a:rPr>
              <a:t> allt frid och fröjd.</a:t>
            </a:r>
            <a:r>
              <a:rPr lang="sv-SE" baseline="0" dirty="0">
                <a:latin typeface="Calibri" charset="0"/>
              </a:rPr>
              <a:t> Vi tror att vi ska fungera på samma sätt när det gäller det psykologiska, hur vi mår och känner oss</a:t>
            </a:r>
            <a:r>
              <a:rPr lang="sv-SE" dirty="0">
                <a:latin typeface="Calibri" charset="0"/>
              </a:rPr>
              <a:t>.</a:t>
            </a:r>
          </a:p>
        </p:txBody>
      </p:sp>
      <p:sp>
        <p:nvSpPr>
          <p:cNvPr id="165892" name="Platshållare för bildnumm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cs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8B872A4-95A1-8F4D-BD35-FE4A1CB2D315}" type="slidenum">
              <a:rPr kumimoji="0" lang="sv-SE" sz="1200" b="0" i="0" u="none" strike="noStrike" kern="1200" cap="none" spc="0" normalizeH="0" baseline="0" noProof="0">
                <a:ln>
                  <a:noFill/>
                </a:ln>
                <a:solidFill>
                  <a:prstClr val="black"/>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sv-SE" sz="1200" b="0" i="0" u="none" strike="noStrike" kern="1200" cap="none" spc="0" normalizeH="0" baseline="0" noProof="0" dirty="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4014494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Platshållare för bildobjekt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65891" name="Platshållare för anteckninga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sv-SE" dirty="0">
                <a:latin typeface="Calibri" charset="0"/>
              </a:rPr>
              <a:t>Exempeldialog: Jag vet inte hur ditt liv ser ut. Men mitt liv ser ut ungefär så här. (Visa en tänkt kurva med armen). Ibland är det ok, och sedan händer något, till exempel att man får för mycket att göra på jobbet (skolan), strul &amp; bråk med min partner och mamma som är allvarligt sjuk och livet är riktigt tungt. Ibland är det vardag och ibland är det riktigt härligt och enstaka toppar med </a:t>
            </a:r>
            <a:r>
              <a:rPr lang="ja-JP" altLang="sv-SE" dirty="0">
                <a:latin typeface="Calibri" charset="0"/>
              </a:rPr>
              <a:t>”</a:t>
            </a:r>
            <a:r>
              <a:rPr lang="sv-SE" dirty="0">
                <a:latin typeface="Calibri" charset="0"/>
              </a:rPr>
              <a:t>må bra</a:t>
            </a:r>
            <a:r>
              <a:rPr lang="ja-JP" altLang="sv-SE" dirty="0">
                <a:latin typeface="Calibri" charset="0"/>
              </a:rPr>
              <a:t>”</a:t>
            </a:r>
            <a:r>
              <a:rPr lang="sv-SE" dirty="0">
                <a:latin typeface="Calibri" charset="0"/>
              </a:rPr>
              <a:t>. Och sedan händer något och det blir riktigt jobbigt igen,</a:t>
            </a:r>
            <a:r>
              <a:rPr lang="sv-SE" baseline="0" dirty="0">
                <a:latin typeface="Calibri" charset="0"/>
              </a:rPr>
              <a:t> </a:t>
            </a:r>
            <a:r>
              <a:rPr lang="sv-SE" dirty="0">
                <a:latin typeface="Calibri" charset="0"/>
              </a:rPr>
              <a:t>osv. </a:t>
            </a:r>
          </a:p>
          <a:p>
            <a:r>
              <a:rPr lang="sv-SE" dirty="0">
                <a:latin typeface="Calibri" charset="0"/>
              </a:rPr>
              <a:t>Är det någon som kan känna igen sig? Det kanske är just det här som är normaltillståndet vad det gäller att vara människa, att livet går upp och ner. Vi kan ställa till problem för oss själva om vi förväntar oss att vi i livet ska vara i ett konstant </a:t>
            </a:r>
            <a:r>
              <a:rPr lang="ja-JP" altLang="sv-SE" dirty="0">
                <a:latin typeface="Calibri" charset="0"/>
              </a:rPr>
              <a:t>”</a:t>
            </a:r>
            <a:r>
              <a:rPr lang="sv-SE" dirty="0">
                <a:latin typeface="Calibri" charset="0"/>
              </a:rPr>
              <a:t>må bra</a:t>
            </a:r>
            <a:r>
              <a:rPr lang="ja-JP" altLang="sv-SE" dirty="0">
                <a:latin typeface="Calibri" charset="0"/>
              </a:rPr>
              <a:t>”</a:t>
            </a:r>
            <a:r>
              <a:rPr lang="sv-SE" dirty="0">
                <a:latin typeface="Calibri" charset="0"/>
              </a:rPr>
              <a:t>, för då kommer vi att må dåligt över att vi inte </a:t>
            </a:r>
            <a:r>
              <a:rPr lang="ja-JP" altLang="sv-SE" dirty="0">
                <a:latin typeface="Calibri" charset="0"/>
              </a:rPr>
              <a:t>”</a:t>
            </a:r>
            <a:r>
              <a:rPr lang="sv-SE" dirty="0">
                <a:latin typeface="Calibri" charset="0"/>
              </a:rPr>
              <a:t>mår bra</a:t>
            </a:r>
            <a:r>
              <a:rPr lang="ja-JP" altLang="sv-SE" dirty="0">
                <a:latin typeface="Calibri" charset="0"/>
              </a:rPr>
              <a:t>”</a:t>
            </a:r>
            <a:r>
              <a:rPr lang="sv-SE" dirty="0">
                <a:latin typeface="Calibri" charset="0"/>
              </a:rPr>
              <a:t> osv. </a:t>
            </a:r>
          </a:p>
          <a:p>
            <a:r>
              <a:rPr lang="sv-SE" dirty="0">
                <a:latin typeface="Calibri" charset="0"/>
              </a:rPr>
              <a:t>(Här kan man även anknyta till bilden före, medicinsk modell = jämvikt som rubbas med sjukdom,</a:t>
            </a:r>
            <a:r>
              <a:rPr lang="sv-SE" baseline="0" dirty="0">
                <a:latin typeface="Calibri" charset="0"/>
              </a:rPr>
              <a:t> b</a:t>
            </a:r>
            <a:r>
              <a:rPr lang="sv-SE" dirty="0">
                <a:latin typeface="Calibri" charset="0"/>
              </a:rPr>
              <a:t>ota sjukdomen så</a:t>
            </a:r>
            <a:r>
              <a:rPr lang="sv-SE" baseline="0" dirty="0">
                <a:latin typeface="Calibri" charset="0"/>
              </a:rPr>
              <a:t> blir</a:t>
            </a:r>
            <a:r>
              <a:rPr lang="sv-SE" dirty="0">
                <a:latin typeface="Calibri" charset="0"/>
              </a:rPr>
              <a:t> allt frid och fröjd.</a:t>
            </a:r>
            <a:r>
              <a:rPr lang="sv-SE" baseline="0" dirty="0">
                <a:latin typeface="Calibri" charset="0"/>
              </a:rPr>
              <a:t> Vi tror att vi ska fungera på samma sätt när det gäller det psykologiska, hur vi mår och känner oss</a:t>
            </a:r>
            <a:r>
              <a:rPr lang="sv-SE" dirty="0">
                <a:latin typeface="Calibri" charset="0"/>
              </a:rPr>
              <a:t>.</a:t>
            </a:r>
          </a:p>
        </p:txBody>
      </p:sp>
      <p:sp>
        <p:nvSpPr>
          <p:cNvPr id="165892" name="Platshållare för bildnumm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cs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8B872A4-95A1-8F4D-BD35-FE4A1CB2D315}" type="slidenum">
              <a:rPr kumimoji="0" lang="sv-SE" sz="1200" b="0" i="0" u="none" strike="noStrike" kern="1200" cap="none" spc="0" normalizeH="0" baseline="0" noProof="0">
                <a:ln>
                  <a:noFill/>
                </a:ln>
                <a:solidFill>
                  <a:prstClr val="black"/>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sv-SE" sz="1200" b="0" i="0" u="none" strike="noStrike" kern="1200" cap="none" spc="0" normalizeH="0" baseline="0" noProof="0" dirty="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39591233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1548826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0934707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7214346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Denna bild är </a:t>
            </a:r>
            <a:r>
              <a:rPr lang="sv-SE" dirty="0" err="1"/>
              <a:t>valbar</a:t>
            </a:r>
            <a:r>
              <a:rPr lang="sv-SE" sz="1200" kern="1200" dirty="0" err="1">
                <a:solidFill>
                  <a:schemeClr val="tx1"/>
                </a:solidFill>
                <a:effectLst/>
                <a:latin typeface="Century Gothic" panose="020B0502020202020204" pitchFamily="34" charset="0"/>
                <a:ea typeface="ＭＳ Ｐゴシック" charset="0"/>
                <a:cs typeface="ＭＳ Ｐゴシック" charset="0"/>
              </a:rPr>
              <a:t>Stressreaktionen</a:t>
            </a:r>
            <a:r>
              <a:rPr lang="sv-SE" sz="1200" kern="1200" dirty="0">
                <a:solidFill>
                  <a:schemeClr val="tx1"/>
                </a:solidFill>
                <a:effectLst/>
                <a:latin typeface="Century Gothic" panose="020B0502020202020204" pitchFamily="34" charset="0"/>
                <a:ea typeface="ＭＳ Ｐゴシック" charset="0"/>
                <a:cs typeface="ＭＳ Ｐゴシック" charset="0"/>
              </a:rPr>
              <a:t> beror på en kombination av: </a:t>
            </a:r>
          </a:p>
          <a:p>
            <a:pPr lvl="0"/>
            <a:r>
              <a:rPr lang="sv-SE" sz="1200" kern="1200" dirty="0">
                <a:solidFill>
                  <a:schemeClr val="tx1"/>
                </a:solidFill>
                <a:effectLst/>
                <a:latin typeface="Century Gothic" panose="020B0502020202020204" pitchFamily="34" charset="0"/>
                <a:ea typeface="ＭＳ Ｐゴシック" charset="0"/>
                <a:cs typeface="ＭＳ Ｐゴシック" charset="0"/>
              </a:rPr>
              <a:t>Den yttre verkligheten (faktiska hot och </a:t>
            </a:r>
            <a:r>
              <a:rPr lang="sv-SE" sz="1200" kern="1200" dirty="0" err="1">
                <a:solidFill>
                  <a:schemeClr val="tx1"/>
                </a:solidFill>
                <a:effectLst/>
                <a:latin typeface="Century Gothic" panose="020B0502020202020204" pitchFamily="34" charset="0"/>
                <a:ea typeface="ＭＳ Ｐゴシック" charset="0"/>
                <a:cs typeface="ＭＳ Ｐゴシック" charset="0"/>
              </a:rPr>
              <a:t>stressorer</a:t>
            </a:r>
            <a:r>
              <a:rPr lang="sv-SE" sz="1200" kern="1200" dirty="0">
                <a:solidFill>
                  <a:schemeClr val="tx1"/>
                </a:solidFill>
                <a:effectLst/>
                <a:latin typeface="Century Gothic" panose="020B0502020202020204" pitchFamily="34" charset="0"/>
                <a:ea typeface="ＭＳ Ｐゴシック" charset="0"/>
                <a:cs typeface="ＭＳ Ｐゴシック" charset="0"/>
              </a:rPr>
              <a:t>)</a:t>
            </a:r>
          </a:p>
          <a:p>
            <a:pPr lvl="0"/>
            <a:r>
              <a:rPr lang="sv-SE" sz="1200" kern="1200" dirty="0">
                <a:solidFill>
                  <a:schemeClr val="tx1"/>
                </a:solidFill>
                <a:effectLst/>
                <a:latin typeface="Century Gothic" panose="020B0502020202020204" pitchFamily="34" charset="0"/>
                <a:ea typeface="ＭＳ Ｐゴシック" charset="0"/>
                <a:cs typeface="ＭＳ Ｐゴシック" charset="0"/>
              </a:rPr>
              <a:t>Hur vi tolkar situationen (Hur illa är det här? Det här är det värsta jag varit med om! Det här är orättvist!)</a:t>
            </a:r>
          </a:p>
          <a:p>
            <a:pPr lvl="0"/>
            <a:r>
              <a:rPr lang="sv-SE" sz="1200" kern="1200" dirty="0">
                <a:solidFill>
                  <a:schemeClr val="tx1"/>
                </a:solidFill>
                <a:effectLst/>
                <a:latin typeface="Century Gothic" panose="020B0502020202020204" pitchFamily="34" charset="0"/>
                <a:ea typeface="ＭＳ Ｐゴシック" charset="0"/>
                <a:cs typeface="ＭＳ Ｐゴシック" charset="0"/>
              </a:rPr>
              <a:t>Vår förmåga att handskas med situationen såsom vi uppfattar den (Jag klarar inte det här! Det här är för mycket!)</a:t>
            </a:r>
          </a:p>
          <a:p>
            <a:r>
              <a:rPr lang="sv-SE" sz="1200" kern="1200" dirty="0">
                <a:solidFill>
                  <a:schemeClr val="tx1"/>
                </a:solidFill>
                <a:effectLst/>
                <a:latin typeface="Century Gothic" panose="020B0502020202020204" pitchFamily="34" charset="0"/>
                <a:ea typeface="ＭＳ Ｐゴシック" charset="0"/>
                <a:cs typeface="ＭＳ Ｐゴシック" charset="0"/>
              </a:rPr>
              <a:t> </a:t>
            </a:r>
          </a:p>
          <a:p>
            <a:r>
              <a:rPr lang="sv-SE" sz="1200" kern="1200" dirty="0">
                <a:solidFill>
                  <a:schemeClr val="tx1"/>
                </a:solidFill>
                <a:effectLst/>
                <a:latin typeface="Century Gothic" panose="020B0502020202020204" pitchFamily="34" charset="0"/>
                <a:ea typeface="ＭＳ Ｐゴシック" charset="0"/>
                <a:cs typeface="ＭＳ Ｐゴシック" charset="0"/>
              </a:rPr>
              <a:t>Den kände stressforskaren Hans </a:t>
            </a:r>
            <a:r>
              <a:rPr lang="sv-SE" sz="1200" kern="1200" dirty="0" err="1">
                <a:solidFill>
                  <a:schemeClr val="tx1"/>
                </a:solidFill>
                <a:effectLst/>
                <a:latin typeface="Century Gothic" panose="020B0502020202020204" pitchFamily="34" charset="0"/>
                <a:ea typeface="ＭＳ Ｐゴシック" charset="0"/>
                <a:cs typeface="ＭＳ Ｐゴシック" charset="0"/>
              </a:rPr>
              <a:t>Selye</a:t>
            </a:r>
            <a:r>
              <a:rPr lang="sv-SE" sz="1200" kern="1200" dirty="0">
                <a:solidFill>
                  <a:schemeClr val="tx1"/>
                </a:solidFill>
                <a:effectLst/>
                <a:latin typeface="Century Gothic" panose="020B0502020202020204" pitchFamily="34" charset="0"/>
                <a:ea typeface="ＭＳ Ｐゴシック" charset="0"/>
                <a:cs typeface="ＭＳ Ｐゴシック" charset="0"/>
              </a:rPr>
              <a:t> brukade säga: </a:t>
            </a:r>
          </a:p>
          <a:p>
            <a:r>
              <a:rPr lang="sv-SE" sz="1200" i="1" kern="1200" dirty="0">
                <a:solidFill>
                  <a:schemeClr val="tx1"/>
                </a:solidFill>
                <a:effectLst/>
                <a:latin typeface="Century Gothic" panose="020B0502020202020204" pitchFamily="34" charset="0"/>
                <a:ea typeface="ＭＳ Ｐゴシック" charset="0"/>
                <a:cs typeface="ＭＳ Ｐゴシック" charset="0"/>
              </a:rPr>
              <a:t>“Det är inte stressen som dödar oss, utan hur vi väljer att reagera på den.”</a:t>
            </a:r>
            <a:endParaRPr lang="sv-SE" sz="1200" kern="1200" dirty="0">
              <a:solidFill>
                <a:schemeClr val="tx1"/>
              </a:solidFill>
              <a:effectLst/>
              <a:latin typeface="Century Gothic" panose="020B0502020202020204" pitchFamily="34" charset="0"/>
              <a:ea typeface="ＭＳ Ｐゴシック" charset="0"/>
              <a:cs typeface="ＭＳ Ｐゴシック" charset="0"/>
            </a:endParaRP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5366791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1046610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5417393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ＭＳ Ｐゴシック" charset="0"/>
              </a:rPr>
              <a:t>Denna bild är valbar</a:t>
            </a: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sv-SE" sz="1200" b="0" i="0" u="none" strike="noStrike" kern="1200" cap="none" spc="0" normalizeH="0" baseline="0" noProof="0" dirty="0">
              <a:ln>
                <a:noFill/>
              </a:ln>
              <a:solidFill>
                <a:prstClr val="black"/>
              </a:solidFill>
              <a:effectLst/>
              <a:uLnTx/>
              <a:uFillTx/>
              <a:ea typeface="ＭＳ Ｐゴシック" charset="0"/>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ＭＳ Ｐゴシック" charset="0"/>
              </a:rPr>
              <a:t>Liten möjlighet att påverka sin situation</a:t>
            </a: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ＭＳ Ｐゴシック" charset="0"/>
              </a:rPr>
              <a:t>i kombination med höga krav</a:t>
            </a: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ＭＳ Ｐゴシック" charset="0"/>
              </a:rPr>
              <a:t>Konflikter i relationer</a:t>
            </a: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ＭＳ Ｐゴシック" charset="0"/>
              </a:rPr>
              <a:t>Separationer Dödsfall</a:t>
            </a: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sv-SE" sz="1200" b="0" i="0" u="none" strike="noStrike" kern="1200" cap="none" spc="0" normalizeH="0" baseline="0" noProof="0" dirty="0">
                <a:ln>
                  <a:noFill/>
                </a:ln>
                <a:solidFill>
                  <a:prstClr val="black"/>
                </a:solidFill>
                <a:effectLst/>
                <a:uLnTx/>
                <a:uFillTx/>
                <a:ea typeface="ＭＳ Ｐゴシック" charset="0"/>
              </a:rPr>
              <a:t>Sjukdom– egen eller i familjen Familjemedlem som far illa</a:t>
            </a: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5972260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sv-SE" dirty="0"/>
              <a:t>Denna bild är valbar</a:t>
            </a:r>
          </a:p>
          <a:p>
            <a:r>
              <a:rPr lang="sv-SE" sz="1200" kern="1200" dirty="0">
                <a:solidFill>
                  <a:schemeClr val="tx1"/>
                </a:solidFill>
                <a:effectLst/>
                <a:ea typeface="ＭＳ Ｐゴシック" charset="0"/>
                <a:cs typeface="ＭＳ Ｐゴシック" charset="0"/>
              </a:rPr>
              <a:t>Fördjupad förståelse och som ett alternativ till att visa någon av filmerna. Gör ett ”rollspel”, låtsas att du är ute och plockar bär och rötter.</a:t>
            </a:r>
          </a:p>
          <a:p>
            <a:r>
              <a:rPr lang="sv-SE" sz="1200" b="0" kern="1200" dirty="0">
                <a:solidFill>
                  <a:schemeClr val="tx1"/>
                </a:solidFill>
                <a:effectLst/>
                <a:ea typeface="ＭＳ Ｐゴシック" charset="0"/>
                <a:cs typeface="ＭＳ Ｐゴシック" charset="0"/>
              </a:rPr>
              <a:t> Hjärnan är bra på att upptäcka faror och plötsliga hot. Den är en ”bli inte dödad-maskin”. Den moderna människan har funnits i ungefär 100 000 år. Tänk er när vi levde på savannen. Jag gick där och plockade mina bär. </a:t>
            </a:r>
            <a:r>
              <a:rPr lang="sv-SE" sz="1200" b="0" kern="1200" dirty="0" err="1">
                <a:solidFill>
                  <a:schemeClr val="tx1"/>
                </a:solidFill>
                <a:effectLst/>
                <a:ea typeface="ＭＳ Ｐゴシック" charset="0"/>
                <a:cs typeface="ＭＳ Ｐゴシック" charset="0"/>
              </a:rPr>
              <a:t>Oooops</a:t>
            </a:r>
            <a:r>
              <a:rPr lang="sv-SE" sz="1200" b="0" kern="1200" dirty="0">
                <a:solidFill>
                  <a:schemeClr val="tx1"/>
                </a:solidFill>
                <a:effectLst/>
                <a:ea typeface="ＭＳ Ｐゴシック" charset="0"/>
                <a:cs typeface="ＭＳ Ｐゴシック" charset="0"/>
              </a:rPr>
              <a:t>!!! (dra undan handen) Eftersom jag upptäckte ormen som låg där och hann dra undan handen så överlevde jag. Eller när jag kände mig iakttagen, (kolla bakom ryggen) </a:t>
            </a:r>
            <a:r>
              <a:rPr lang="sv-SE" sz="1200" b="0" kern="1200" dirty="0" err="1">
                <a:solidFill>
                  <a:schemeClr val="tx1"/>
                </a:solidFill>
                <a:effectLst/>
                <a:ea typeface="ＭＳ Ｐゴシック" charset="0"/>
                <a:cs typeface="ＭＳ Ｐゴシック" charset="0"/>
              </a:rPr>
              <a:t>ooooops</a:t>
            </a:r>
            <a:r>
              <a:rPr lang="sv-SE" sz="1200" b="0" kern="1200" dirty="0">
                <a:solidFill>
                  <a:schemeClr val="tx1"/>
                </a:solidFill>
                <a:effectLst/>
                <a:ea typeface="ＭＳ Ｐゴシック" charset="0"/>
                <a:cs typeface="ＭＳ Ｐゴシック" charset="0"/>
              </a:rPr>
              <a:t>!!! Jag hade en brunbjörn som flåsade mig i nacken. </a:t>
            </a:r>
            <a:endParaRPr lang="sv-SE" sz="1200" b="1" kern="1200" dirty="0">
              <a:solidFill>
                <a:schemeClr val="tx1"/>
              </a:solidFill>
              <a:effectLst/>
              <a:ea typeface="ＭＳ Ｐゴシック" charset="0"/>
              <a:cs typeface="ＭＳ Ｐゴシック" charset="0"/>
            </a:endParaRPr>
          </a:p>
          <a:p>
            <a:r>
              <a:rPr lang="sv-SE" sz="1200" kern="1200" dirty="0">
                <a:solidFill>
                  <a:schemeClr val="tx1"/>
                </a:solidFill>
                <a:effectLst/>
                <a:ea typeface="ＭＳ Ｐゴシック" charset="0"/>
                <a:cs typeface="ＭＳ Ｐゴシック" charset="0"/>
              </a:rPr>
              <a:t> </a:t>
            </a:r>
          </a:p>
          <a:p>
            <a:r>
              <a:rPr lang="sv-SE" sz="1200" b="0" kern="1200" dirty="0">
                <a:solidFill>
                  <a:schemeClr val="tx1"/>
                </a:solidFill>
                <a:effectLst/>
                <a:ea typeface="ＭＳ Ｐゴシック" charset="0"/>
                <a:cs typeface="ＭＳ Ｐゴシック" charset="0"/>
              </a:rPr>
              <a:t>Det var de som reagerade snabbt på ormen, lejonet, brunbjörnen, fienden eller som höll sin plats i gruppen som överlevde och förde de generna vidare. </a:t>
            </a:r>
            <a:endParaRPr lang="sv-SE" sz="1200" b="1" kern="1200" dirty="0">
              <a:solidFill>
                <a:schemeClr val="tx1"/>
              </a:solidFill>
              <a:effectLst/>
              <a:ea typeface="ＭＳ Ｐゴシック" charset="0"/>
              <a:cs typeface="ＭＳ Ｐゴシック" charset="0"/>
            </a:endParaRPr>
          </a:p>
          <a:p>
            <a:r>
              <a:rPr lang="sv-SE" sz="1200" kern="1200" dirty="0">
                <a:solidFill>
                  <a:schemeClr val="tx1"/>
                </a:solidFill>
                <a:effectLst/>
                <a:ea typeface="ＭＳ Ｐゴシック" charset="0"/>
                <a:cs typeface="ＭＳ Ｐゴシック" charset="0"/>
              </a:rPr>
              <a:t> </a:t>
            </a:r>
          </a:p>
          <a:p>
            <a:r>
              <a:rPr lang="sv-SE" sz="1200" kern="1200" dirty="0">
                <a:solidFill>
                  <a:schemeClr val="tx1"/>
                </a:solidFill>
                <a:effectLst/>
                <a:ea typeface="ＭＳ Ｐゴシック" charset="0"/>
                <a:cs typeface="ＭＳ Ｐゴシック" charset="0"/>
              </a:rPr>
              <a:t> </a:t>
            </a:r>
          </a:p>
          <a:p>
            <a:r>
              <a:rPr lang="sv-SE" sz="1200" b="0" kern="1200" dirty="0">
                <a:solidFill>
                  <a:schemeClr val="tx1"/>
                </a:solidFill>
                <a:effectLst/>
                <a:ea typeface="ＭＳ Ｐゴシック" charset="0"/>
                <a:cs typeface="ＭＳ Ｐゴシック" charset="0"/>
              </a:rPr>
              <a:t>Vi människor gillar inte vara lite osäkra (ambivalenta). Om jag tvekar och tänker </a:t>
            </a:r>
            <a:r>
              <a:rPr lang="sv-SE" sz="1200" b="0" i="1" kern="1200" dirty="0">
                <a:solidFill>
                  <a:schemeClr val="tx1"/>
                </a:solidFill>
                <a:effectLst/>
                <a:ea typeface="ＭＳ Ｐゴシック" charset="0"/>
                <a:cs typeface="ＭＳ Ｐゴシック" charset="0"/>
              </a:rPr>
              <a:t>”- Är det där en enbärsbuske eller en björn där borta?”.</a:t>
            </a:r>
            <a:r>
              <a:rPr lang="sv-SE" sz="1200" b="0" kern="1200" dirty="0">
                <a:solidFill>
                  <a:schemeClr val="tx1"/>
                </a:solidFill>
                <a:effectLst/>
                <a:ea typeface="ＭＳ Ｐゴシック" charset="0"/>
                <a:cs typeface="ＭＳ Ｐゴシック" charset="0"/>
              </a:rPr>
              <a:t> Misstaget att inte gå fram fast det bara var en enbärsbuske kan jag göra 1 000 gånger utan problem. Misstaget att gå fram fast det var en björn gör jag bara en gång, för efter det är jag död. Det är därför uttrycket ”</a:t>
            </a:r>
            <a:r>
              <a:rPr lang="sv-SE" sz="1200" b="0" i="1" kern="1200" dirty="0" err="1">
                <a:solidFill>
                  <a:schemeClr val="tx1"/>
                </a:solidFill>
                <a:effectLst/>
                <a:ea typeface="ＭＳ Ｐゴシック" charset="0"/>
                <a:cs typeface="ＭＳ Ｐゴシック" charset="0"/>
              </a:rPr>
              <a:t>Better</a:t>
            </a:r>
            <a:r>
              <a:rPr lang="sv-SE" sz="1200" b="0" i="1" kern="1200" dirty="0">
                <a:solidFill>
                  <a:schemeClr val="tx1"/>
                </a:solidFill>
                <a:effectLst/>
                <a:ea typeface="ＭＳ Ｐゴシック" charset="0"/>
                <a:cs typeface="ＭＳ Ｐゴシック" charset="0"/>
              </a:rPr>
              <a:t> </a:t>
            </a:r>
            <a:r>
              <a:rPr lang="sv-SE" sz="1200" b="0" i="1" kern="1200" dirty="0" err="1">
                <a:solidFill>
                  <a:schemeClr val="tx1"/>
                </a:solidFill>
                <a:effectLst/>
                <a:ea typeface="ＭＳ Ｐゴシック" charset="0"/>
                <a:cs typeface="ＭＳ Ｐゴシック" charset="0"/>
              </a:rPr>
              <a:t>safe</a:t>
            </a:r>
            <a:r>
              <a:rPr lang="sv-SE" sz="1200" b="0" i="1" kern="1200" dirty="0">
                <a:solidFill>
                  <a:schemeClr val="tx1"/>
                </a:solidFill>
                <a:effectLst/>
                <a:ea typeface="ＭＳ Ｐゴシック" charset="0"/>
                <a:cs typeface="ＭＳ Ｐゴシック" charset="0"/>
              </a:rPr>
              <a:t> </a:t>
            </a:r>
            <a:r>
              <a:rPr lang="sv-SE" sz="1200" b="0" i="1" kern="1200" dirty="0" err="1">
                <a:solidFill>
                  <a:schemeClr val="tx1"/>
                </a:solidFill>
                <a:effectLst/>
                <a:ea typeface="ＭＳ Ｐゴシック" charset="0"/>
                <a:cs typeface="ＭＳ Ｐゴシック" charset="0"/>
              </a:rPr>
              <a:t>then</a:t>
            </a:r>
            <a:r>
              <a:rPr lang="sv-SE" sz="1200" b="0" i="1" kern="1200" dirty="0">
                <a:solidFill>
                  <a:schemeClr val="tx1"/>
                </a:solidFill>
                <a:effectLst/>
                <a:ea typeface="ＭＳ Ｐゴシック" charset="0"/>
                <a:cs typeface="ＭＳ Ｐゴシック" charset="0"/>
              </a:rPr>
              <a:t> sorry” </a:t>
            </a:r>
            <a:r>
              <a:rPr lang="sv-SE" sz="1200" b="0" kern="1200" dirty="0">
                <a:solidFill>
                  <a:schemeClr val="tx1"/>
                </a:solidFill>
                <a:effectLst/>
                <a:ea typeface="ＭＳ Ｐゴシック" charset="0"/>
                <a:cs typeface="ＭＳ Ｐゴシック" charset="0"/>
              </a:rPr>
              <a:t>känns logiskt. </a:t>
            </a:r>
            <a:endParaRPr lang="sv-SE" sz="1200" b="1" kern="1200" dirty="0">
              <a:solidFill>
                <a:schemeClr val="tx1"/>
              </a:solidFill>
              <a:effectLst/>
              <a:ea typeface="ＭＳ Ｐゴシック" charset="0"/>
              <a:cs typeface="ＭＳ Ｐゴシック" charset="0"/>
            </a:endParaRPr>
          </a:p>
          <a:p>
            <a:r>
              <a:rPr lang="sv-SE" sz="1200" kern="1200" dirty="0">
                <a:solidFill>
                  <a:schemeClr val="tx1"/>
                </a:solidFill>
                <a:effectLst/>
                <a:ea typeface="ＭＳ Ｐゴシック" charset="0"/>
                <a:cs typeface="ＭＳ Ｐゴシック" charset="0"/>
              </a:rPr>
              <a:t> </a:t>
            </a:r>
          </a:p>
          <a:p>
            <a:r>
              <a:rPr lang="sv-SE" sz="1200" b="0" kern="1200" dirty="0">
                <a:solidFill>
                  <a:schemeClr val="tx1"/>
                </a:solidFill>
                <a:effectLst/>
                <a:ea typeface="ＭＳ Ｐゴシック" charset="0"/>
                <a:cs typeface="ＭＳ Ｐゴシック" charset="0"/>
              </a:rPr>
              <a:t>Anledningen till att vi är rädda för att göra bort oss inför andra hänger ihop med att om vi förr i tiden inte kom överens med vår grupp så riskerade vi att bli utstötta ur gruppen. Och att bli utstött ur gruppen innebar en stor risk att dö, vi hade inte så stora möjligheter att överleva själva.</a:t>
            </a:r>
            <a:endParaRPr lang="sv-SE" sz="1200" b="1" kern="1200" dirty="0">
              <a:solidFill>
                <a:schemeClr val="tx1"/>
              </a:solidFill>
              <a:effectLst/>
              <a:ea typeface="ＭＳ Ｐゴシック" charset="0"/>
              <a:cs typeface="ＭＳ Ｐゴシック" charset="0"/>
            </a:endParaRPr>
          </a:p>
          <a:p>
            <a:r>
              <a:rPr lang="sv-SE" sz="1200" kern="1200" dirty="0">
                <a:solidFill>
                  <a:schemeClr val="tx1"/>
                </a:solidFill>
                <a:effectLst/>
                <a:ea typeface="ＭＳ Ｐゴシック" charset="0"/>
                <a:cs typeface="ＭＳ Ｐゴシック" charset="0"/>
              </a:rPr>
              <a:t> </a:t>
            </a:r>
          </a:p>
          <a:p>
            <a:r>
              <a:rPr lang="sv-SE" sz="1200" b="0" kern="1200" dirty="0">
                <a:solidFill>
                  <a:schemeClr val="tx1"/>
                </a:solidFill>
                <a:effectLst/>
                <a:ea typeface="ＭＳ Ｐゴシック" charset="0"/>
                <a:cs typeface="ＭＳ Ｐゴシック" charset="0"/>
              </a:rPr>
              <a:t>På så sätt kan vi säga att vi är framavlade under 100 000 år på att reagera snabbt på fara. Och smärta har ofta varit ett tecken på fara. De som regerade snabbast på fara var de som överlevde och kunde sprida sina gener vidare. Så man kan säga att vi som sitter här är de mest nervösa, ångestfyllda och lättskrämda människor som någonsin funnits på vår planet.</a:t>
            </a:r>
            <a:endParaRPr lang="sv-SE" sz="1200" b="1" kern="1200" dirty="0">
              <a:solidFill>
                <a:schemeClr val="tx1"/>
              </a:solidFill>
              <a:effectLst/>
              <a:ea typeface="ＭＳ Ｐゴシック" charset="0"/>
              <a:cs typeface="ＭＳ Ｐゴシック" charset="0"/>
            </a:endParaRPr>
          </a:p>
          <a:p>
            <a:r>
              <a:rPr lang="sv-SE" sz="1200" b="0" kern="1200" dirty="0">
                <a:solidFill>
                  <a:schemeClr val="tx1"/>
                </a:solidFill>
                <a:effectLst/>
                <a:ea typeface="ＭＳ Ｐゴシック" charset="0"/>
                <a:cs typeface="ＭＳ Ｐゴシック" charset="0"/>
              </a:rPr>
              <a:t> </a:t>
            </a:r>
            <a:endParaRPr lang="sv-SE" sz="1200" b="1" kern="1200" dirty="0">
              <a:solidFill>
                <a:schemeClr val="tx1"/>
              </a:solidFill>
              <a:effectLst/>
              <a:ea typeface="ＭＳ Ｐゴシック" charset="0"/>
              <a:cs typeface="ＭＳ Ｐゴシック" charset="0"/>
            </a:endParaRPr>
          </a:p>
          <a:p>
            <a:r>
              <a:rPr lang="sv-SE" sz="1200" b="0" kern="1200" dirty="0">
                <a:solidFill>
                  <a:schemeClr val="tx1"/>
                </a:solidFill>
                <a:effectLst/>
                <a:ea typeface="ＭＳ Ｐゴシック" charset="0"/>
                <a:cs typeface="ＭＳ Ｐゴシック" charset="0"/>
              </a:rPr>
              <a:t>Negativa tankar och känslor är viktiga att uppmärksamma eftersom hjärnan kan ha tolkat rätt, det kan finnas ett reellt hot. Svårigheten är att veta när du ska lita på att din hjärna har uppmärksammat en reell fara och detta är något vi alla brottas med.</a:t>
            </a:r>
            <a:endParaRPr lang="sv-SE" sz="1200" b="1" kern="1200" dirty="0">
              <a:solidFill>
                <a:schemeClr val="tx1"/>
              </a:solidFill>
              <a:effectLst/>
              <a:ea typeface="ＭＳ Ｐゴシック" charset="0"/>
              <a:cs typeface="ＭＳ Ｐゴシック" charset="0"/>
            </a:endParaRPr>
          </a:p>
          <a:p>
            <a:r>
              <a:rPr lang="sv-SE" sz="1200" b="0" kern="1200" dirty="0">
                <a:solidFill>
                  <a:schemeClr val="tx1"/>
                </a:solidFill>
                <a:effectLst/>
                <a:ea typeface="ＭＳ Ｐゴシック" charset="0"/>
                <a:cs typeface="ＭＳ Ｐゴシック" charset="0"/>
              </a:rPr>
              <a:t> </a:t>
            </a:r>
            <a:endParaRPr lang="sv-SE" sz="1200" b="1" kern="1200" dirty="0">
              <a:solidFill>
                <a:schemeClr val="tx1"/>
              </a:solidFill>
              <a:effectLst/>
              <a:ea typeface="ＭＳ Ｐゴシック" charset="0"/>
              <a:cs typeface="ＭＳ Ｐゴシック" charset="0"/>
            </a:endParaRPr>
          </a:p>
          <a:p>
            <a:r>
              <a:rPr lang="sv-SE" sz="1200" b="0" kern="1200" dirty="0">
                <a:solidFill>
                  <a:schemeClr val="tx1"/>
                </a:solidFill>
                <a:effectLst/>
                <a:ea typeface="ＭＳ Ｐゴシック" charset="0"/>
                <a:cs typeface="ＭＳ Ｐゴシック" charset="0"/>
              </a:rPr>
              <a:t> </a:t>
            </a:r>
            <a:endParaRPr lang="sv-SE" sz="1200" b="1" kern="1200" dirty="0">
              <a:solidFill>
                <a:schemeClr val="tx1"/>
              </a:solidFill>
              <a:effectLst/>
              <a:ea typeface="ＭＳ Ｐゴシック" charset="0"/>
              <a:cs typeface="ＭＳ Ｐゴシック" charset="0"/>
            </a:endParaRPr>
          </a:p>
          <a:p>
            <a:r>
              <a:rPr lang="sv-SE" sz="1200" b="0" kern="1200" dirty="0">
                <a:solidFill>
                  <a:schemeClr val="tx1"/>
                </a:solidFill>
                <a:effectLst/>
                <a:ea typeface="ＭＳ Ｐゴシック" charset="0"/>
                <a:cs typeface="ＭＳ Ｐゴシック" charset="0"/>
              </a:rPr>
              <a:t>Det finns en mekanism i kroppen som slår till när vi är hotade, det är ”kamp-flykt-responsen” som vi pratade om nyss. Det är samma mekanism som slår till när vi är stressade.</a:t>
            </a:r>
            <a:endParaRPr lang="sv-SE" sz="1200" b="1" kern="1200" dirty="0">
              <a:solidFill>
                <a:schemeClr val="tx1"/>
              </a:solidFill>
              <a:effectLst/>
              <a:ea typeface="ＭＳ Ｐゴシック" charset="0"/>
              <a:cs typeface="ＭＳ Ｐゴシック" charset="0"/>
            </a:endParaRPr>
          </a:p>
          <a:p>
            <a:endParaRPr lang="sv-SE" dirty="0"/>
          </a:p>
          <a:p>
            <a:pPr marL="0" marR="0" indent="0" algn="l" defTabSz="457200" rtl="0" eaLnBrk="0" fontAlgn="base" latinLnBrk="0" hangingPunct="0">
              <a:lnSpc>
                <a:spcPct val="100000"/>
              </a:lnSpc>
              <a:spcBef>
                <a:spcPct val="30000"/>
              </a:spcBef>
              <a:spcAft>
                <a:spcPct val="0"/>
              </a:spcAft>
              <a:buClrTx/>
              <a:buSzTx/>
              <a:buFontTx/>
              <a:buNone/>
              <a:tabLst/>
              <a:defRPr/>
            </a:pPr>
            <a:r>
              <a:rPr lang="sv-SE" dirty="0"/>
              <a:t>Denna bild är valbar</a:t>
            </a:r>
          </a:p>
          <a:p>
            <a:r>
              <a:rPr lang="sv-SE" sz="1200" kern="1200" dirty="0">
                <a:solidFill>
                  <a:schemeClr val="tx1"/>
                </a:solidFill>
                <a:effectLst/>
                <a:ea typeface="ＭＳ Ｐゴシック" charset="0"/>
                <a:cs typeface="ＭＳ Ｐゴシック" charset="0"/>
              </a:rPr>
              <a:t>Fördjupad förståelse och som ett alternativ till att visa någon av filmerna. Gör ett ”rollspel”, låtsas att du är ute och plockar bär och rötter.</a:t>
            </a:r>
          </a:p>
          <a:p>
            <a:r>
              <a:rPr lang="sv-SE" sz="1200" b="0" kern="1200" dirty="0">
                <a:solidFill>
                  <a:schemeClr val="tx1"/>
                </a:solidFill>
                <a:effectLst/>
                <a:ea typeface="ＭＳ Ｐゴシック" charset="0"/>
                <a:cs typeface="ＭＳ Ｐゴシック" charset="0"/>
              </a:rPr>
              <a:t> Hjärnan är bra på att upptäcka faror och plötsliga hot. Den är en ”bli inte dödad-maskin”. Den moderna människan har funnits i ungefär 100 000 år. Tänk er när vi levde på savannen. Jag gick där och plockade mina bär. </a:t>
            </a:r>
            <a:r>
              <a:rPr lang="sv-SE" sz="1200" b="0" kern="1200" dirty="0" err="1">
                <a:solidFill>
                  <a:schemeClr val="tx1"/>
                </a:solidFill>
                <a:effectLst/>
                <a:ea typeface="ＭＳ Ｐゴシック" charset="0"/>
                <a:cs typeface="ＭＳ Ｐゴシック" charset="0"/>
              </a:rPr>
              <a:t>Oooops</a:t>
            </a:r>
            <a:r>
              <a:rPr lang="sv-SE" sz="1200" b="0" kern="1200" dirty="0">
                <a:solidFill>
                  <a:schemeClr val="tx1"/>
                </a:solidFill>
                <a:effectLst/>
                <a:ea typeface="ＭＳ Ｐゴシック" charset="0"/>
                <a:cs typeface="ＭＳ Ｐゴシック" charset="0"/>
              </a:rPr>
              <a:t>!!! (dra undan handen) Eftersom jag upptäckte ormen som låg där och hann dra undan handen så överlevde jag. Eller när jag kände mig iakttagen, (kolla bakom ryggen) </a:t>
            </a:r>
            <a:r>
              <a:rPr lang="sv-SE" sz="1200" b="0" kern="1200" dirty="0" err="1">
                <a:solidFill>
                  <a:schemeClr val="tx1"/>
                </a:solidFill>
                <a:effectLst/>
                <a:ea typeface="ＭＳ Ｐゴシック" charset="0"/>
                <a:cs typeface="ＭＳ Ｐゴシック" charset="0"/>
              </a:rPr>
              <a:t>ooooops</a:t>
            </a:r>
            <a:r>
              <a:rPr lang="sv-SE" sz="1200" b="0" kern="1200" dirty="0">
                <a:solidFill>
                  <a:schemeClr val="tx1"/>
                </a:solidFill>
                <a:effectLst/>
                <a:ea typeface="ＭＳ Ｐゴシック" charset="0"/>
                <a:cs typeface="ＭＳ Ｐゴシック" charset="0"/>
              </a:rPr>
              <a:t>!!! Jag hade en brunbjörn som flåsade mig i nacken. </a:t>
            </a:r>
            <a:endParaRPr lang="sv-SE" sz="1200" b="1" kern="1200" dirty="0">
              <a:solidFill>
                <a:schemeClr val="tx1"/>
              </a:solidFill>
              <a:effectLst/>
              <a:ea typeface="ＭＳ Ｐゴシック" charset="0"/>
              <a:cs typeface="ＭＳ Ｐゴシック" charset="0"/>
            </a:endParaRPr>
          </a:p>
          <a:p>
            <a:r>
              <a:rPr lang="sv-SE" sz="1200" kern="1200" dirty="0">
                <a:solidFill>
                  <a:schemeClr val="tx1"/>
                </a:solidFill>
                <a:effectLst/>
                <a:ea typeface="ＭＳ Ｐゴシック" charset="0"/>
                <a:cs typeface="ＭＳ Ｐゴシック" charset="0"/>
              </a:rPr>
              <a:t> </a:t>
            </a:r>
          </a:p>
          <a:p>
            <a:r>
              <a:rPr lang="sv-SE" sz="1200" b="0" kern="1200" dirty="0">
                <a:solidFill>
                  <a:schemeClr val="tx1"/>
                </a:solidFill>
                <a:effectLst/>
                <a:ea typeface="ＭＳ Ｐゴシック" charset="0"/>
                <a:cs typeface="ＭＳ Ｐゴシック" charset="0"/>
              </a:rPr>
              <a:t>Det var de som reagerade snabbt på ormen, lejonet, brunbjörnen, fienden eller som höll sin plats i gruppen som överlevde och förde de generna vidare. </a:t>
            </a:r>
            <a:endParaRPr lang="sv-SE" sz="1200" b="1" kern="1200" dirty="0">
              <a:solidFill>
                <a:schemeClr val="tx1"/>
              </a:solidFill>
              <a:effectLst/>
              <a:ea typeface="ＭＳ Ｐゴシック" charset="0"/>
              <a:cs typeface="ＭＳ Ｐゴシック" charset="0"/>
            </a:endParaRPr>
          </a:p>
          <a:p>
            <a:r>
              <a:rPr lang="sv-SE" sz="1200" kern="1200" dirty="0">
                <a:solidFill>
                  <a:schemeClr val="tx1"/>
                </a:solidFill>
                <a:effectLst/>
                <a:ea typeface="ＭＳ Ｐゴシック" charset="0"/>
                <a:cs typeface="ＭＳ Ｐゴシック" charset="0"/>
              </a:rPr>
              <a:t> </a:t>
            </a:r>
          </a:p>
          <a:p>
            <a:r>
              <a:rPr lang="sv-SE" sz="1200" kern="1200" dirty="0">
                <a:solidFill>
                  <a:schemeClr val="tx1"/>
                </a:solidFill>
                <a:effectLst/>
                <a:ea typeface="ＭＳ Ｐゴシック" charset="0"/>
                <a:cs typeface="ＭＳ Ｐゴシック" charset="0"/>
              </a:rPr>
              <a:t> </a:t>
            </a:r>
          </a:p>
          <a:p>
            <a:r>
              <a:rPr lang="sv-SE" sz="1200" b="0" kern="1200" dirty="0">
                <a:solidFill>
                  <a:schemeClr val="tx1"/>
                </a:solidFill>
                <a:effectLst/>
                <a:ea typeface="ＭＳ Ｐゴシック" charset="0"/>
                <a:cs typeface="ＭＳ Ｐゴシック" charset="0"/>
              </a:rPr>
              <a:t>Vi människor gillar inte vara lite osäkra (ambivalenta). Om jag tvekar och tänker </a:t>
            </a:r>
            <a:r>
              <a:rPr lang="sv-SE" sz="1200" b="0" i="1" kern="1200" dirty="0">
                <a:solidFill>
                  <a:schemeClr val="tx1"/>
                </a:solidFill>
                <a:effectLst/>
                <a:ea typeface="ＭＳ Ｐゴシック" charset="0"/>
                <a:cs typeface="ＭＳ Ｐゴシック" charset="0"/>
              </a:rPr>
              <a:t>”- Är det där en enbärsbuske eller en björn där borta?”.</a:t>
            </a:r>
            <a:r>
              <a:rPr lang="sv-SE" sz="1200" b="0" kern="1200" dirty="0">
                <a:solidFill>
                  <a:schemeClr val="tx1"/>
                </a:solidFill>
                <a:effectLst/>
                <a:ea typeface="ＭＳ Ｐゴシック" charset="0"/>
                <a:cs typeface="ＭＳ Ｐゴシック" charset="0"/>
              </a:rPr>
              <a:t> Misstaget att inte gå fram fast det bara var en enbärsbuske kan jag göra 1 000 gånger utan problem. Misstaget att gå fram fast det var en björn gör jag bara en gång, för efter det är jag död. Det är därför uttrycket ”</a:t>
            </a:r>
            <a:r>
              <a:rPr lang="sv-SE" sz="1200" b="0" i="1" kern="1200" dirty="0" err="1">
                <a:solidFill>
                  <a:schemeClr val="tx1"/>
                </a:solidFill>
                <a:effectLst/>
                <a:ea typeface="ＭＳ Ｐゴシック" charset="0"/>
                <a:cs typeface="ＭＳ Ｐゴシック" charset="0"/>
              </a:rPr>
              <a:t>Better</a:t>
            </a:r>
            <a:r>
              <a:rPr lang="sv-SE" sz="1200" b="0" i="1" kern="1200" dirty="0">
                <a:solidFill>
                  <a:schemeClr val="tx1"/>
                </a:solidFill>
                <a:effectLst/>
                <a:ea typeface="ＭＳ Ｐゴシック" charset="0"/>
                <a:cs typeface="ＭＳ Ｐゴシック" charset="0"/>
              </a:rPr>
              <a:t> </a:t>
            </a:r>
            <a:r>
              <a:rPr lang="sv-SE" sz="1200" b="0" i="1" kern="1200" dirty="0" err="1">
                <a:solidFill>
                  <a:schemeClr val="tx1"/>
                </a:solidFill>
                <a:effectLst/>
                <a:ea typeface="ＭＳ Ｐゴシック" charset="0"/>
                <a:cs typeface="ＭＳ Ｐゴシック" charset="0"/>
              </a:rPr>
              <a:t>safe</a:t>
            </a:r>
            <a:r>
              <a:rPr lang="sv-SE" sz="1200" b="0" i="1" kern="1200" dirty="0">
                <a:solidFill>
                  <a:schemeClr val="tx1"/>
                </a:solidFill>
                <a:effectLst/>
                <a:ea typeface="ＭＳ Ｐゴシック" charset="0"/>
                <a:cs typeface="ＭＳ Ｐゴシック" charset="0"/>
              </a:rPr>
              <a:t> </a:t>
            </a:r>
            <a:r>
              <a:rPr lang="sv-SE" sz="1200" b="0" i="1" kern="1200" dirty="0" err="1">
                <a:solidFill>
                  <a:schemeClr val="tx1"/>
                </a:solidFill>
                <a:effectLst/>
                <a:ea typeface="ＭＳ Ｐゴシック" charset="0"/>
                <a:cs typeface="ＭＳ Ｐゴシック" charset="0"/>
              </a:rPr>
              <a:t>then</a:t>
            </a:r>
            <a:r>
              <a:rPr lang="sv-SE" sz="1200" b="0" i="1" kern="1200" dirty="0">
                <a:solidFill>
                  <a:schemeClr val="tx1"/>
                </a:solidFill>
                <a:effectLst/>
                <a:ea typeface="ＭＳ Ｐゴシック" charset="0"/>
                <a:cs typeface="ＭＳ Ｐゴシック" charset="0"/>
              </a:rPr>
              <a:t> sorry” </a:t>
            </a:r>
            <a:r>
              <a:rPr lang="sv-SE" sz="1200" b="0" kern="1200" dirty="0">
                <a:solidFill>
                  <a:schemeClr val="tx1"/>
                </a:solidFill>
                <a:effectLst/>
                <a:ea typeface="ＭＳ Ｐゴシック" charset="0"/>
                <a:cs typeface="ＭＳ Ｐゴシック" charset="0"/>
              </a:rPr>
              <a:t>känns logiskt. </a:t>
            </a:r>
            <a:endParaRPr lang="sv-SE" sz="1200" b="1" kern="1200" dirty="0">
              <a:solidFill>
                <a:schemeClr val="tx1"/>
              </a:solidFill>
              <a:effectLst/>
              <a:ea typeface="ＭＳ Ｐゴシック" charset="0"/>
              <a:cs typeface="ＭＳ Ｐゴシック" charset="0"/>
            </a:endParaRPr>
          </a:p>
          <a:p>
            <a:r>
              <a:rPr lang="sv-SE" sz="1200" kern="1200" dirty="0">
                <a:solidFill>
                  <a:schemeClr val="tx1"/>
                </a:solidFill>
                <a:effectLst/>
                <a:ea typeface="ＭＳ Ｐゴシック" charset="0"/>
                <a:cs typeface="ＭＳ Ｐゴシック" charset="0"/>
              </a:rPr>
              <a:t> </a:t>
            </a:r>
          </a:p>
          <a:p>
            <a:r>
              <a:rPr lang="sv-SE" sz="1200" b="0" kern="1200" dirty="0">
                <a:solidFill>
                  <a:schemeClr val="tx1"/>
                </a:solidFill>
                <a:effectLst/>
                <a:ea typeface="ＭＳ Ｐゴシック" charset="0"/>
                <a:cs typeface="ＭＳ Ｐゴシック" charset="0"/>
              </a:rPr>
              <a:t>Anledningen till att vi är rädda för att göra bort oss inför andra hänger ihop med att om vi förr i tiden inte kom överens med vår grupp så riskerade vi att bli utstötta ur gruppen. Och att bli utstött ur gruppen innebar en stor risk att dö, vi hade inte så stora möjligheter att överleva själva.</a:t>
            </a:r>
            <a:endParaRPr lang="sv-SE" sz="1200" b="1" kern="1200" dirty="0">
              <a:solidFill>
                <a:schemeClr val="tx1"/>
              </a:solidFill>
              <a:effectLst/>
              <a:ea typeface="ＭＳ Ｐゴシック" charset="0"/>
              <a:cs typeface="ＭＳ Ｐゴシック" charset="0"/>
            </a:endParaRPr>
          </a:p>
          <a:p>
            <a:r>
              <a:rPr lang="sv-SE" sz="1200" kern="1200" dirty="0">
                <a:solidFill>
                  <a:schemeClr val="tx1"/>
                </a:solidFill>
                <a:effectLst/>
                <a:ea typeface="ＭＳ Ｐゴシック" charset="0"/>
                <a:cs typeface="ＭＳ Ｐゴシック" charset="0"/>
              </a:rPr>
              <a:t> </a:t>
            </a:r>
          </a:p>
          <a:p>
            <a:r>
              <a:rPr lang="sv-SE" sz="1200" b="0" kern="1200" dirty="0">
                <a:solidFill>
                  <a:schemeClr val="tx1"/>
                </a:solidFill>
                <a:effectLst/>
                <a:ea typeface="ＭＳ Ｐゴシック" charset="0"/>
                <a:cs typeface="ＭＳ Ｐゴシック" charset="0"/>
              </a:rPr>
              <a:t>På så sätt kan vi säga att vi är framavlade under 100 000 år på att reagera snabbt på fara. Och smärta har ofta varit ett tecken på fara. De som regerade snabbast på fara var de som överlevde och kunde sprida sina gener vidare. Så man kan säga att vi som sitter här är de mest nervösa, ångestfyllda och lättskrämda människor som någonsin funnits på vår planet.</a:t>
            </a:r>
            <a:endParaRPr lang="sv-SE" sz="1200" b="1" kern="1200" dirty="0">
              <a:solidFill>
                <a:schemeClr val="tx1"/>
              </a:solidFill>
              <a:effectLst/>
              <a:ea typeface="ＭＳ Ｐゴシック" charset="0"/>
              <a:cs typeface="ＭＳ Ｐゴシック" charset="0"/>
            </a:endParaRPr>
          </a:p>
          <a:p>
            <a:r>
              <a:rPr lang="sv-SE" sz="1200" b="0" kern="1200" dirty="0">
                <a:solidFill>
                  <a:schemeClr val="tx1"/>
                </a:solidFill>
                <a:effectLst/>
                <a:ea typeface="ＭＳ Ｐゴシック" charset="0"/>
                <a:cs typeface="ＭＳ Ｐゴシック" charset="0"/>
              </a:rPr>
              <a:t> </a:t>
            </a:r>
            <a:endParaRPr lang="sv-SE" sz="1200" b="1" kern="1200" dirty="0">
              <a:solidFill>
                <a:schemeClr val="tx1"/>
              </a:solidFill>
              <a:effectLst/>
              <a:ea typeface="ＭＳ Ｐゴシック" charset="0"/>
              <a:cs typeface="ＭＳ Ｐゴシック" charset="0"/>
            </a:endParaRPr>
          </a:p>
          <a:p>
            <a:r>
              <a:rPr lang="sv-SE" sz="1200" b="0" kern="1200" dirty="0">
                <a:solidFill>
                  <a:schemeClr val="tx1"/>
                </a:solidFill>
                <a:effectLst/>
                <a:ea typeface="ＭＳ Ｐゴシック" charset="0"/>
                <a:cs typeface="ＭＳ Ｐゴシック" charset="0"/>
              </a:rPr>
              <a:t>Negativa tankar och känslor är viktiga att uppmärksamma eftersom hjärnan kan ha tolkat rätt, det kan finnas ett reellt hot. Svårigheten är att veta när du ska lita på att din hjärna har uppmärksammat en reell fara och detta är något vi alla brottas med.</a:t>
            </a:r>
            <a:endParaRPr lang="sv-SE" sz="1200" b="1" kern="1200" dirty="0">
              <a:solidFill>
                <a:schemeClr val="tx1"/>
              </a:solidFill>
              <a:effectLst/>
              <a:ea typeface="ＭＳ Ｐゴシック" charset="0"/>
              <a:cs typeface="ＭＳ Ｐゴシック" charset="0"/>
            </a:endParaRPr>
          </a:p>
          <a:p>
            <a:r>
              <a:rPr lang="sv-SE" sz="1200" b="0" kern="1200" dirty="0">
                <a:solidFill>
                  <a:schemeClr val="tx1"/>
                </a:solidFill>
                <a:effectLst/>
                <a:ea typeface="ＭＳ Ｐゴシック" charset="0"/>
                <a:cs typeface="ＭＳ Ｐゴシック" charset="0"/>
              </a:rPr>
              <a:t> </a:t>
            </a:r>
            <a:endParaRPr lang="sv-SE" sz="1200" b="1" kern="1200" dirty="0">
              <a:solidFill>
                <a:schemeClr val="tx1"/>
              </a:solidFill>
              <a:effectLst/>
              <a:ea typeface="ＭＳ Ｐゴシック" charset="0"/>
              <a:cs typeface="ＭＳ Ｐゴシック" charset="0"/>
            </a:endParaRPr>
          </a:p>
          <a:p>
            <a:r>
              <a:rPr lang="sv-SE" sz="1200" b="0" kern="1200" dirty="0">
                <a:solidFill>
                  <a:schemeClr val="tx1"/>
                </a:solidFill>
                <a:effectLst/>
                <a:ea typeface="ＭＳ Ｐゴシック" charset="0"/>
                <a:cs typeface="ＭＳ Ｐゴシック" charset="0"/>
              </a:rPr>
              <a:t> </a:t>
            </a:r>
            <a:endParaRPr lang="sv-SE" sz="1200" b="1" kern="1200" dirty="0">
              <a:solidFill>
                <a:schemeClr val="tx1"/>
              </a:solidFill>
              <a:effectLst/>
              <a:ea typeface="ＭＳ Ｐゴシック" charset="0"/>
              <a:cs typeface="ＭＳ Ｐゴシック" charset="0"/>
            </a:endParaRPr>
          </a:p>
          <a:p>
            <a:r>
              <a:rPr lang="sv-SE" sz="1200" b="0" kern="1200" dirty="0">
                <a:solidFill>
                  <a:schemeClr val="tx1"/>
                </a:solidFill>
                <a:effectLst/>
                <a:ea typeface="ＭＳ Ｐゴシック" charset="0"/>
                <a:cs typeface="ＭＳ Ｐゴシック" charset="0"/>
              </a:rPr>
              <a:t>Det finns en mekanism i kroppen som slår till när vi är hotade, det är ”kamp-flykt-responsen” som vi pratade om nyss. Det är samma mekanism som slår till när vi är stressade.</a:t>
            </a:r>
            <a:endParaRPr lang="sv-SE" sz="1200" b="1" kern="1200" dirty="0">
              <a:solidFill>
                <a:schemeClr val="tx1"/>
              </a:solidFill>
              <a:effectLst/>
              <a:ea typeface="ＭＳ Ｐゴシック" charset="0"/>
              <a:cs typeface="ＭＳ Ｐゴシック" charset="0"/>
            </a:endParaRPr>
          </a:p>
          <a:p>
            <a:endParaRPr lang="sv-SE" dirty="0"/>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5143847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Platshållare för bildobjekt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23907" name="Platshållare för anteckninga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sv-SE" dirty="0"/>
              <a:t>Denna bild är valbar</a:t>
            </a:r>
          </a:p>
          <a:p>
            <a:endParaRPr lang="sv-SE" dirty="0">
              <a:latin typeface="Arial" charset="0"/>
            </a:endParaRPr>
          </a:p>
        </p:txBody>
      </p:sp>
      <p:sp>
        <p:nvSpPr>
          <p:cNvPr id="123908" name="Platshållare för bildnumm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cs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5AABA31-1B62-8645-95E0-1A403E663F55}" type="slidenum">
              <a:rPr kumimoji="0" lang="sv-SE" sz="1200" b="0" i="0" u="none" strike="noStrike" kern="1200" cap="none" spc="0" normalizeH="0" baseline="0" noProof="0">
                <a:ln>
                  <a:noFill/>
                </a:ln>
                <a:solidFill>
                  <a:prstClr val="black"/>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sv-SE" sz="1200" b="0" i="0" u="none" strike="noStrike" kern="1200" cap="none" spc="0" normalizeH="0" baseline="0" noProof="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1691649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sv-SE" dirty="0"/>
              <a:t>Denna bild är valbar</a:t>
            </a:r>
          </a:p>
          <a:p>
            <a:endParaRPr lang="sv-SE" dirty="0"/>
          </a:p>
          <a:p>
            <a:r>
              <a:rPr lang="sv-SE" sz="1200" b="1" kern="1200" dirty="0">
                <a:solidFill>
                  <a:schemeClr val="tx1"/>
                </a:solidFill>
                <a:effectLst/>
                <a:latin typeface="Century Gothic" panose="020B0502020202020204" pitchFamily="34" charset="0"/>
                <a:ea typeface="ＭＳ Ｐゴシック" charset="0"/>
                <a:cs typeface="ＭＳ Ｐゴシック" charset="0"/>
              </a:rPr>
              <a:t>Exempeldialog	</a:t>
            </a:r>
            <a:endParaRPr lang="sv-SE" sz="1200" kern="1200" dirty="0">
              <a:solidFill>
                <a:schemeClr val="tx1"/>
              </a:solidFill>
              <a:effectLst/>
              <a:latin typeface="Century Gothic" panose="020B0502020202020204" pitchFamily="34" charset="0"/>
              <a:ea typeface="ＭＳ Ｐゴシック" charset="0"/>
              <a:cs typeface="ＭＳ Ｐゴシック" charset="0"/>
            </a:endParaRPr>
          </a:p>
          <a:p>
            <a:r>
              <a:rPr lang="sv-SE" sz="1200" kern="1200" dirty="0">
                <a:solidFill>
                  <a:schemeClr val="tx1"/>
                </a:solidFill>
                <a:effectLst/>
                <a:latin typeface="Century Gothic" panose="020B0502020202020204" pitchFamily="34" charset="0"/>
                <a:ea typeface="ＭＳ Ｐゴシック" charset="0"/>
                <a:cs typeface="ＭＳ Ｐゴシック" charset="0"/>
              </a:rPr>
              <a:t>En annan respons som vi också har med oss är frysresponsen. Den sätter in när vi inte tror att vi kommer lyckas fly eller slåss mot vår fiende, som t.ex. en stor björn. Man kollapsar och stänger ned sina funktioner tillfälligt för att spela död. Det kan leda till att rovdjur inte blir lika intresserade att attackera eller äta upp oss, detta eftersom att rovdjur triggas av att jaga samt ofta inte är intresserade av lik. I vår moderna ser man ibland frysresponsen om man känner sig helt överväldigad, eller är i chock.  </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7711336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dirty="0" err="1"/>
              <a:t>Grossis</a:t>
            </a:r>
            <a:r>
              <a:rPr lang="sv-SE" dirty="0"/>
              <a:t> </a:t>
            </a:r>
            <a:r>
              <a:rPr lang="sv-SE" dirty="0" err="1"/>
              <a:t>linelse</a:t>
            </a:r>
            <a:r>
              <a:rPr lang="sv-SE" dirty="0"/>
              <a:t> med mat</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13362602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sv-SE" dirty="0"/>
              <a:t>Denna bild är valbar</a:t>
            </a:r>
          </a:p>
          <a:p>
            <a:endParaRPr lang="sv-SE"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sv-SE" sz="1200" kern="1200" dirty="0">
                <a:solidFill>
                  <a:schemeClr val="tx1"/>
                </a:solidFill>
                <a:effectLst/>
                <a:latin typeface="Century Gothic" panose="020B0502020202020204" pitchFamily="34" charset="0"/>
                <a:ea typeface="ＭＳ Ｐゴシック" charset="0"/>
                <a:cs typeface="ＭＳ Ｐゴシック" charset="0"/>
              </a:rPr>
              <a:t>Stresstoppar är helt normalt, och det fungerar så länge vi får varva ned. Långvarig stress kan ibland krypa sig på sakta så att vi inte alltid noterar att vi höjt vår allmänna stressnivå, grundstressen. När stressen blir tillräckligt hög så sker olika förändringar i kroppens fysiologi som leder till att vi sover sämre, kroppen har förhöjd beredskap, vi tolkar oftare saker som hot och problem och därför blir det svårare att få återhämtning. Med hög grundstress, och svårigheter att gå ner i varv och få återhämtning leder detta i sin tur till ännu mer stress och en negativ spiral som föder sig själv. </a:t>
            </a:r>
          </a:p>
          <a:p>
            <a:endParaRPr lang="sv-SE" dirty="0"/>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4661518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dirty="0" err="1"/>
              <a:t>Kasta</a:t>
            </a:r>
            <a:r>
              <a:rPr lang="en-GB" dirty="0"/>
              <a:t> </a:t>
            </a:r>
            <a:r>
              <a:rPr lang="en-GB" dirty="0" err="1"/>
              <a:t>ut</a:t>
            </a:r>
            <a:r>
              <a:rPr lang="en-GB" dirty="0"/>
              <a:t> </a:t>
            </a:r>
            <a:r>
              <a:rPr lang="en-GB" dirty="0" err="1"/>
              <a:t>frågan</a:t>
            </a:r>
            <a:r>
              <a:rPr lang="en-GB" dirty="0"/>
              <a:t>. </a:t>
            </a:r>
          </a:p>
          <a:p>
            <a:r>
              <a:rPr lang="en-GB" dirty="0"/>
              <a:t>Ta </a:t>
            </a:r>
            <a:r>
              <a:rPr lang="en-GB" dirty="0" err="1"/>
              <a:t>några</a:t>
            </a:r>
            <a:r>
              <a:rPr lang="en-GB" dirty="0"/>
              <a:t> </a:t>
            </a:r>
            <a:r>
              <a:rPr lang="en-GB" dirty="0" err="1"/>
              <a:t>svar</a:t>
            </a:r>
            <a:endParaRPr lang="en-GB"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5822725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dirty="0"/>
              <a:t>Om du </a:t>
            </a:r>
            <a:r>
              <a:rPr lang="en-GB" dirty="0" err="1"/>
              <a:t>känner</a:t>
            </a:r>
            <a:r>
              <a:rPr lang="en-GB" dirty="0"/>
              <a:t> dig </a:t>
            </a:r>
            <a:r>
              <a:rPr lang="en-GB" dirty="0" err="1"/>
              <a:t>stressad</a:t>
            </a:r>
            <a:r>
              <a:rPr lang="en-GB" dirty="0"/>
              <a:t>, </a:t>
            </a:r>
            <a:r>
              <a:rPr lang="en-GB" dirty="0" err="1"/>
              <a:t>kryssa</a:t>
            </a:r>
            <a:r>
              <a:rPr lang="en-GB" dirty="0"/>
              <a:t> för </a:t>
            </a:r>
            <a:r>
              <a:rPr lang="en-GB" dirty="0" err="1"/>
              <a:t>och</a:t>
            </a:r>
            <a:r>
              <a:rPr lang="en-GB" dirty="0"/>
              <a:t> </a:t>
            </a:r>
            <a:r>
              <a:rPr lang="en-GB" dirty="0" err="1"/>
              <a:t>kolla</a:t>
            </a:r>
            <a:r>
              <a:rPr lang="en-GB" dirty="0"/>
              <a:t> </a:t>
            </a:r>
            <a:r>
              <a:rPr lang="en-GB" dirty="0" err="1"/>
              <a:t>denna</a:t>
            </a:r>
            <a:r>
              <a:rPr lang="en-GB" dirty="0"/>
              <a:t>. </a:t>
            </a:r>
          </a:p>
          <a:p>
            <a:endParaRPr lang="en-GB" dirty="0"/>
          </a:p>
          <a:p>
            <a:r>
              <a:rPr lang="en-GB" dirty="0"/>
              <a:t>Om du </a:t>
            </a:r>
            <a:r>
              <a:rPr lang="en-GB" dirty="0" err="1"/>
              <a:t>har</a:t>
            </a:r>
            <a:r>
              <a:rPr lang="en-GB" dirty="0"/>
              <a:t> </a:t>
            </a:r>
            <a:r>
              <a:rPr lang="en-GB" dirty="0" err="1"/>
              <a:t>många</a:t>
            </a:r>
            <a:r>
              <a:rPr lang="en-GB" dirty="0"/>
              <a:t> </a:t>
            </a:r>
            <a:r>
              <a:rPr lang="en-GB" dirty="0" err="1"/>
              <a:t>av</a:t>
            </a:r>
            <a:r>
              <a:rPr lang="en-GB" dirty="0"/>
              <a:t> dessa </a:t>
            </a:r>
            <a:r>
              <a:rPr lang="en-GB" dirty="0" err="1"/>
              <a:t>är</a:t>
            </a:r>
            <a:r>
              <a:rPr lang="en-GB" dirty="0"/>
              <a:t> det </a:t>
            </a:r>
            <a:r>
              <a:rPr lang="en-GB" dirty="0" err="1"/>
              <a:t>sannolikt</a:t>
            </a:r>
            <a:r>
              <a:rPr lang="en-GB" dirty="0"/>
              <a:t> </a:t>
            </a:r>
            <a:r>
              <a:rPr lang="en-GB" dirty="0" err="1"/>
              <a:t>ett</a:t>
            </a:r>
            <a:r>
              <a:rPr lang="en-GB" dirty="0"/>
              <a:t> </a:t>
            </a:r>
            <a:r>
              <a:rPr lang="en-GB" dirty="0" err="1"/>
              <a:t>teckan</a:t>
            </a:r>
            <a:r>
              <a:rPr lang="en-GB" dirty="0"/>
              <a:t> </a:t>
            </a:r>
            <a:r>
              <a:rPr lang="en-GB" dirty="0" err="1"/>
              <a:t>på</a:t>
            </a:r>
            <a:r>
              <a:rPr lang="en-GB" dirty="0"/>
              <a:t> att du </a:t>
            </a:r>
            <a:r>
              <a:rPr lang="en-GB" dirty="0" err="1"/>
              <a:t>behöver</a:t>
            </a:r>
            <a:r>
              <a:rPr lang="en-GB" dirty="0"/>
              <a:t> </a:t>
            </a:r>
            <a:r>
              <a:rPr lang="en-GB" dirty="0" err="1"/>
              <a:t>ge</a:t>
            </a:r>
            <a:r>
              <a:rPr lang="en-GB" dirty="0"/>
              <a:t> dig </a:t>
            </a:r>
            <a:r>
              <a:rPr lang="en-GB" dirty="0" err="1"/>
              <a:t>själv</a:t>
            </a:r>
            <a:r>
              <a:rPr lang="en-GB" dirty="0"/>
              <a:t> </a:t>
            </a:r>
            <a:r>
              <a:rPr lang="en-GB" dirty="0" err="1"/>
              <a:t>återhämtning</a:t>
            </a:r>
            <a:r>
              <a:rPr lang="en-GB" dirty="0"/>
              <a:t>. </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367294582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3DD51-A2C3-6C31-9C01-60CFE319DB7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C9CE12A-EF54-EF5A-2C44-853EC2EF40E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9C1825C-3F61-7E39-0666-8E90128849A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ltLang="sv-SE" dirty="0">
                <a:ea typeface="ＭＳ Ｐゴシック" charset="-128"/>
              </a:rPr>
              <a:t>Här ser vi exempel på brist på empati hos kollegan, och brist på mål och mening. Idag kommer vi att arbeta med innehåll och mening i livet. Vi kommer att ta Livskompassen till hjälp.</a:t>
            </a:r>
          </a:p>
          <a:p>
            <a:endParaRPr lang="sv-SE" dirty="0"/>
          </a:p>
        </p:txBody>
      </p:sp>
      <p:sp>
        <p:nvSpPr>
          <p:cNvPr id="4" name="Platshållare för bildnummer 3">
            <a:extLst>
              <a:ext uri="{FF2B5EF4-FFF2-40B4-BE49-F238E27FC236}">
                <a16:creationId xmlns:a16="http://schemas.microsoft.com/office/drawing/2014/main" id="{E4595A1C-BD05-85C1-8F7D-CCE6AE47A88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8166047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303FF-569B-EB2B-8F3F-C9D0F3C6AC1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FB5C263-978A-00FF-ECDB-7166301E9AA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449BB5C-CE98-6D6A-50C1-9F3A1667A5DA}"/>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0C826D90-0C55-2CED-F4B9-2F2D63623A2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24081166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2">
          <a:extLst>
            <a:ext uri="{FF2B5EF4-FFF2-40B4-BE49-F238E27FC236}">
              <a16:creationId xmlns:a16="http://schemas.microsoft.com/office/drawing/2014/main" id="{6C629CC3-3F1D-536E-4947-786492123C6B}"/>
            </a:ext>
          </a:extLst>
        </p:cNvPr>
        <p:cNvGrpSpPr/>
        <p:nvPr/>
      </p:nvGrpSpPr>
      <p:grpSpPr>
        <a:xfrm>
          <a:off x="0" y="0"/>
          <a:ext cx="0" cy="0"/>
          <a:chOff x="0" y="0"/>
          <a:chExt cx="0" cy="0"/>
        </a:xfrm>
      </p:grpSpPr>
      <p:sp>
        <p:nvSpPr>
          <p:cNvPr id="1943" name="Google Shape;1943;g2c4ffba5779_0_255:notes">
            <a:extLst>
              <a:ext uri="{FF2B5EF4-FFF2-40B4-BE49-F238E27FC236}">
                <a16:creationId xmlns:a16="http://schemas.microsoft.com/office/drawing/2014/main" id="{2EDAD883-1012-4BBB-22B5-A3F96A6F509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4" name="Google Shape;1944;g2c4ffba5779_0_255:notes">
            <a:extLst>
              <a:ext uri="{FF2B5EF4-FFF2-40B4-BE49-F238E27FC236}">
                <a16:creationId xmlns:a16="http://schemas.microsoft.com/office/drawing/2014/main" id="{83F3E18E-FC26-9543-F0FB-EA54BBE775B7}"/>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2800" dirty="0"/>
              <a:t>Friends and social life Family relationships Love relationships: Physical activity Nutrition and development Good habits Leisure activities Personal time/spirituality Community engagement Work life Personal development Professional development</a:t>
            </a:r>
            <a:endParaRPr sz="1800" b="1" dirty="0">
              <a:solidFill>
                <a:srgbClr val="31849B"/>
              </a:solidFill>
              <a:latin typeface="Arial"/>
              <a:ea typeface="Arial"/>
              <a:cs typeface="Arial"/>
              <a:sym typeface="Arial"/>
            </a:endParaRPr>
          </a:p>
          <a:p>
            <a:pPr marL="0" lvl="0" indent="0" algn="l" rtl="0">
              <a:spcBef>
                <a:spcPts val="0"/>
              </a:spcBef>
              <a:spcAft>
                <a:spcPts val="0"/>
              </a:spcAft>
              <a:buNone/>
            </a:pPr>
            <a:endParaRPr sz="1800" b="1" dirty="0">
              <a:solidFill>
                <a:srgbClr val="31849B"/>
              </a:solidFill>
              <a:latin typeface="Arial"/>
              <a:ea typeface="Arial"/>
              <a:cs typeface="Arial"/>
              <a:sym typeface="Arial"/>
            </a:endParaRPr>
          </a:p>
          <a:p>
            <a:pPr marL="0" lvl="0" indent="0" algn="l" rtl="0">
              <a:spcBef>
                <a:spcPts val="0"/>
              </a:spcBef>
              <a:spcAft>
                <a:spcPts val="0"/>
              </a:spcAft>
              <a:buNone/>
            </a:pPr>
            <a:r>
              <a:rPr lang="en" sz="1800" b="1" dirty="0" err="1">
                <a:solidFill>
                  <a:srgbClr val="31849B"/>
                </a:solidFill>
                <a:latin typeface="Arial"/>
                <a:ea typeface="Arial"/>
                <a:cs typeface="Arial"/>
                <a:sym typeface="Arial"/>
              </a:rPr>
              <a:t>Vänner</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och</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socialt</a:t>
            </a:r>
            <a:r>
              <a:rPr lang="en" sz="1800" b="1" dirty="0">
                <a:solidFill>
                  <a:srgbClr val="31849B"/>
                </a:solidFill>
                <a:latin typeface="Arial"/>
                <a:ea typeface="Arial"/>
                <a:cs typeface="Arial"/>
                <a:sym typeface="Arial"/>
              </a:rPr>
              <a:t> liv</a:t>
            </a:r>
            <a:r>
              <a:rPr lang="en" dirty="0"/>
              <a:t> </a:t>
            </a:r>
            <a:r>
              <a:rPr lang="en" sz="1800" b="1" dirty="0" err="1">
                <a:solidFill>
                  <a:srgbClr val="31849B"/>
                </a:solidFill>
                <a:latin typeface="Arial"/>
                <a:ea typeface="Arial"/>
                <a:cs typeface="Arial"/>
                <a:sym typeface="Arial"/>
              </a:rPr>
              <a:t>Familjerelationer</a:t>
            </a:r>
            <a:r>
              <a:rPr lang="en" dirty="0"/>
              <a:t> </a:t>
            </a:r>
            <a:r>
              <a:rPr lang="en" sz="1800" b="1" dirty="0" err="1">
                <a:solidFill>
                  <a:srgbClr val="31849B"/>
                </a:solidFill>
                <a:latin typeface="Arial"/>
                <a:ea typeface="Arial"/>
                <a:cs typeface="Arial"/>
                <a:sym typeface="Arial"/>
              </a:rPr>
              <a:t>Kärleksrelationer</a:t>
            </a:r>
            <a:r>
              <a:rPr lang="en" sz="1800" b="1" dirty="0">
                <a:solidFill>
                  <a:srgbClr val="31849B"/>
                </a:solidFill>
                <a:latin typeface="Arial"/>
                <a:ea typeface="Arial"/>
                <a:cs typeface="Arial"/>
                <a:sym typeface="Arial"/>
              </a:rPr>
              <a:t>:</a:t>
            </a:r>
            <a:r>
              <a:rPr lang="en" dirty="0"/>
              <a:t> </a:t>
            </a:r>
            <a:endParaRPr dirty="0"/>
          </a:p>
          <a:p>
            <a:pPr marL="0" lvl="0" indent="0" algn="l" rtl="0">
              <a:spcBef>
                <a:spcPts val="0"/>
              </a:spcBef>
              <a:spcAft>
                <a:spcPts val="0"/>
              </a:spcAft>
              <a:buNone/>
            </a:pPr>
            <a:r>
              <a:rPr lang="en" sz="1800" b="1" dirty="0" err="1">
                <a:solidFill>
                  <a:srgbClr val="31849B"/>
                </a:solidFill>
                <a:latin typeface="Arial"/>
                <a:ea typeface="Arial"/>
                <a:cs typeface="Arial"/>
                <a:sym typeface="Arial"/>
              </a:rPr>
              <a:t>Fysisk</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aktivitet</a:t>
            </a:r>
            <a:r>
              <a:rPr lang="en" dirty="0"/>
              <a:t> </a:t>
            </a:r>
            <a:r>
              <a:rPr lang="en" sz="1800" b="1" dirty="0" err="1">
                <a:solidFill>
                  <a:srgbClr val="31849B"/>
                </a:solidFill>
                <a:latin typeface="Arial"/>
                <a:ea typeface="Arial"/>
                <a:cs typeface="Arial"/>
                <a:sym typeface="Arial"/>
              </a:rPr>
              <a:t>Näring</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och</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utveckling</a:t>
            </a:r>
            <a:r>
              <a:rPr lang="en" dirty="0"/>
              <a:t> </a:t>
            </a:r>
            <a:r>
              <a:rPr lang="en" sz="1800" b="1" dirty="0" err="1">
                <a:solidFill>
                  <a:srgbClr val="31849B"/>
                </a:solidFill>
                <a:latin typeface="Arial"/>
                <a:ea typeface="Arial"/>
                <a:cs typeface="Arial"/>
                <a:sym typeface="Arial"/>
              </a:rPr>
              <a:t>Sköna</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vanor</a:t>
            </a:r>
            <a:r>
              <a:rPr lang="en" dirty="0"/>
              <a:t> </a:t>
            </a:r>
            <a:endParaRPr dirty="0"/>
          </a:p>
          <a:p>
            <a:pPr marL="0" lvl="0" indent="0" algn="l" rtl="0">
              <a:spcBef>
                <a:spcPts val="0"/>
              </a:spcBef>
              <a:spcAft>
                <a:spcPts val="0"/>
              </a:spcAft>
              <a:buNone/>
            </a:pPr>
            <a:r>
              <a:rPr lang="en" sz="1800" b="1" dirty="0" err="1">
                <a:solidFill>
                  <a:srgbClr val="31849B"/>
                </a:solidFill>
                <a:latin typeface="Arial"/>
                <a:ea typeface="Arial"/>
                <a:cs typeface="Arial"/>
                <a:sym typeface="Arial"/>
              </a:rPr>
              <a:t>Fritidsaktiviteter</a:t>
            </a:r>
            <a:r>
              <a:rPr lang="en" dirty="0"/>
              <a:t> </a:t>
            </a:r>
            <a:r>
              <a:rPr lang="en" sz="1800" b="1" dirty="0" err="1">
                <a:solidFill>
                  <a:srgbClr val="31849B"/>
                </a:solidFill>
                <a:latin typeface="Arial"/>
                <a:ea typeface="Arial"/>
                <a:cs typeface="Arial"/>
                <a:sym typeface="Arial"/>
              </a:rPr>
              <a:t>Egen</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tid</a:t>
            </a:r>
            <a:r>
              <a:rPr lang="en" sz="1800" b="1" dirty="0">
                <a:solidFill>
                  <a:srgbClr val="31849B"/>
                </a:solidFill>
                <a:latin typeface="Arial"/>
                <a:ea typeface="Arial"/>
                <a:cs typeface="Arial"/>
                <a:sym typeface="Arial"/>
              </a:rPr>
              <a:t>/</a:t>
            </a:r>
            <a:r>
              <a:rPr lang="en" sz="1800" b="1" dirty="0" err="1">
                <a:solidFill>
                  <a:srgbClr val="31849B"/>
                </a:solidFill>
                <a:latin typeface="Arial"/>
                <a:ea typeface="Arial"/>
                <a:cs typeface="Arial"/>
                <a:sym typeface="Arial"/>
              </a:rPr>
              <a:t>andlighet</a:t>
            </a:r>
            <a:r>
              <a:rPr lang="en" dirty="0"/>
              <a:t> </a:t>
            </a:r>
            <a:r>
              <a:rPr lang="en" sz="1800" b="1" dirty="0" err="1">
                <a:solidFill>
                  <a:srgbClr val="31849B"/>
                </a:solidFill>
                <a:latin typeface="Arial"/>
                <a:ea typeface="Arial"/>
                <a:cs typeface="Arial"/>
                <a:sym typeface="Arial"/>
              </a:rPr>
              <a:t>Samhällsengagemang</a:t>
            </a:r>
            <a:r>
              <a:rPr lang="en" dirty="0"/>
              <a:t> </a:t>
            </a:r>
            <a:endParaRPr dirty="0"/>
          </a:p>
          <a:p>
            <a:pPr marL="0" lvl="0" indent="0" algn="l" rtl="0">
              <a:spcBef>
                <a:spcPts val="0"/>
              </a:spcBef>
              <a:spcAft>
                <a:spcPts val="0"/>
              </a:spcAft>
              <a:buNone/>
            </a:pPr>
            <a:r>
              <a:rPr lang="en" sz="1800" b="1" dirty="0" err="1">
                <a:solidFill>
                  <a:srgbClr val="31849B"/>
                </a:solidFill>
                <a:latin typeface="Arial"/>
                <a:ea typeface="Arial"/>
                <a:cs typeface="Arial"/>
                <a:sym typeface="Arial"/>
              </a:rPr>
              <a:t>Arbetsliv</a:t>
            </a:r>
            <a:r>
              <a:rPr lang="en" dirty="0"/>
              <a:t> </a:t>
            </a:r>
            <a:r>
              <a:rPr lang="en" sz="1800" b="1" dirty="0" err="1">
                <a:solidFill>
                  <a:srgbClr val="31849B"/>
                </a:solidFill>
                <a:latin typeface="Arial"/>
                <a:ea typeface="Arial"/>
                <a:cs typeface="Arial"/>
                <a:sym typeface="Arial"/>
              </a:rPr>
              <a:t>Personlig</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utveckling</a:t>
            </a:r>
            <a:r>
              <a:rPr lang="en" dirty="0"/>
              <a:t> </a:t>
            </a:r>
            <a:r>
              <a:rPr lang="en" sz="1800" b="1" dirty="0" err="1">
                <a:solidFill>
                  <a:srgbClr val="31849B"/>
                </a:solidFill>
                <a:latin typeface="Arial"/>
                <a:ea typeface="Arial"/>
                <a:cs typeface="Arial"/>
                <a:sym typeface="Arial"/>
              </a:rPr>
              <a:t>Professionell</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utveckling</a:t>
            </a:r>
            <a:r>
              <a:rPr lang="en" dirty="0"/>
              <a:t> </a:t>
            </a:r>
            <a:endParaRPr dirty="0"/>
          </a:p>
          <a:p>
            <a:pPr marL="0" lvl="0" indent="0" algn="l" rtl="0">
              <a:spcBef>
                <a:spcPts val="0"/>
              </a:spcBef>
              <a:spcAft>
                <a:spcPts val="0"/>
              </a:spcAft>
              <a:buNone/>
            </a:pPr>
            <a:endParaRPr dirty="0"/>
          </a:p>
        </p:txBody>
      </p:sp>
      <p:sp>
        <p:nvSpPr>
          <p:cNvPr id="1945" name="Google Shape;1945;g2c4ffba5779_0_255:notes">
            <a:extLst>
              <a:ext uri="{FF2B5EF4-FFF2-40B4-BE49-F238E27FC236}">
                <a16:creationId xmlns:a16="http://schemas.microsoft.com/office/drawing/2014/main" id="{1843B0E5-9502-BD68-79AF-B36767B5357A}"/>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68</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202249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ltLang="sv-SE" dirty="0">
                <a:ea typeface="ＭＳ Ｐゴシック" charset="-128"/>
              </a:rPr>
              <a:t>Här ser vi exempel på brist på empati hos kollegan, och brist på mål och mening. Idag kommer vi att arbeta med innehåll och mening i livet. Vi kommer att ta Livskompassen till hjälp.</a:t>
            </a: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23926761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sym typeface="Arial"/>
            </a:endParaRPr>
          </a:p>
        </p:txBody>
      </p:sp>
    </p:spTree>
    <p:extLst>
      <p:ext uri="{BB962C8B-B14F-4D97-AF65-F5344CB8AC3E}">
        <p14:creationId xmlns:p14="http://schemas.microsoft.com/office/powerpoint/2010/main" val="25404238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2">
          <a:extLst>
            <a:ext uri="{FF2B5EF4-FFF2-40B4-BE49-F238E27FC236}">
              <a16:creationId xmlns:a16="http://schemas.microsoft.com/office/drawing/2014/main" id="{C93DF25B-C493-7093-50F2-7FF7DA6B8340}"/>
            </a:ext>
          </a:extLst>
        </p:cNvPr>
        <p:cNvGrpSpPr/>
        <p:nvPr/>
      </p:nvGrpSpPr>
      <p:grpSpPr>
        <a:xfrm>
          <a:off x="0" y="0"/>
          <a:ext cx="0" cy="0"/>
          <a:chOff x="0" y="0"/>
          <a:chExt cx="0" cy="0"/>
        </a:xfrm>
      </p:grpSpPr>
      <p:sp>
        <p:nvSpPr>
          <p:cNvPr id="1943" name="Google Shape;1943;g2c4ffba5779_0_255:notes">
            <a:extLst>
              <a:ext uri="{FF2B5EF4-FFF2-40B4-BE49-F238E27FC236}">
                <a16:creationId xmlns:a16="http://schemas.microsoft.com/office/drawing/2014/main" id="{CF6DBEBA-9694-4DBA-6083-B4E0DA2EE92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4" name="Google Shape;1944;g2c4ffba5779_0_255:notes">
            <a:extLst>
              <a:ext uri="{FF2B5EF4-FFF2-40B4-BE49-F238E27FC236}">
                <a16:creationId xmlns:a16="http://schemas.microsoft.com/office/drawing/2014/main" id="{DFD1A38B-F116-DF2D-F43F-7E89F58E95A5}"/>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2800" dirty="0"/>
              <a:t>Friends and social life Family relationships Love relationships: Physical activity Nutrition and development Good habits Leisure activities Personal time/spirituality Community engagement Work life Personal development Professional development</a:t>
            </a:r>
            <a:endParaRPr sz="1800" b="1" dirty="0">
              <a:solidFill>
                <a:srgbClr val="31849B"/>
              </a:solidFill>
              <a:latin typeface="Arial"/>
              <a:ea typeface="Arial"/>
              <a:cs typeface="Arial"/>
              <a:sym typeface="Arial"/>
            </a:endParaRPr>
          </a:p>
          <a:p>
            <a:pPr marL="0" lvl="0" indent="0" algn="l" rtl="0">
              <a:spcBef>
                <a:spcPts val="0"/>
              </a:spcBef>
              <a:spcAft>
                <a:spcPts val="0"/>
              </a:spcAft>
              <a:buNone/>
            </a:pPr>
            <a:endParaRPr sz="1800" b="1" dirty="0">
              <a:solidFill>
                <a:srgbClr val="31849B"/>
              </a:solidFill>
              <a:latin typeface="Arial"/>
              <a:ea typeface="Arial"/>
              <a:cs typeface="Arial"/>
              <a:sym typeface="Arial"/>
            </a:endParaRPr>
          </a:p>
          <a:p>
            <a:pPr marL="0" lvl="0" indent="0" algn="l" rtl="0">
              <a:spcBef>
                <a:spcPts val="0"/>
              </a:spcBef>
              <a:spcAft>
                <a:spcPts val="0"/>
              </a:spcAft>
              <a:buNone/>
            </a:pPr>
            <a:r>
              <a:rPr lang="en" sz="1800" b="1" dirty="0" err="1">
                <a:solidFill>
                  <a:srgbClr val="31849B"/>
                </a:solidFill>
                <a:latin typeface="Arial"/>
                <a:ea typeface="Arial"/>
                <a:cs typeface="Arial"/>
                <a:sym typeface="Arial"/>
              </a:rPr>
              <a:t>Vänner</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och</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socialt</a:t>
            </a:r>
            <a:r>
              <a:rPr lang="en" sz="1800" b="1" dirty="0">
                <a:solidFill>
                  <a:srgbClr val="31849B"/>
                </a:solidFill>
                <a:latin typeface="Arial"/>
                <a:ea typeface="Arial"/>
                <a:cs typeface="Arial"/>
                <a:sym typeface="Arial"/>
              </a:rPr>
              <a:t> liv</a:t>
            </a:r>
            <a:r>
              <a:rPr lang="en" dirty="0"/>
              <a:t> </a:t>
            </a:r>
            <a:r>
              <a:rPr lang="en" sz="1800" b="1" dirty="0" err="1">
                <a:solidFill>
                  <a:srgbClr val="31849B"/>
                </a:solidFill>
                <a:latin typeface="Arial"/>
                <a:ea typeface="Arial"/>
                <a:cs typeface="Arial"/>
                <a:sym typeface="Arial"/>
              </a:rPr>
              <a:t>Familjerelationer</a:t>
            </a:r>
            <a:r>
              <a:rPr lang="en" dirty="0"/>
              <a:t> </a:t>
            </a:r>
            <a:r>
              <a:rPr lang="en" sz="1800" b="1" dirty="0" err="1">
                <a:solidFill>
                  <a:srgbClr val="31849B"/>
                </a:solidFill>
                <a:latin typeface="Arial"/>
                <a:ea typeface="Arial"/>
                <a:cs typeface="Arial"/>
                <a:sym typeface="Arial"/>
              </a:rPr>
              <a:t>Kärleksrelationer</a:t>
            </a:r>
            <a:r>
              <a:rPr lang="en" sz="1800" b="1" dirty="0">
                <a:solidFill>
                  <a:srgbClr val="31849B"/>
                </a:solidFill>
                <a:latin typeface="Arial"/>
                <a:ea typeface="Arial"/>
                <a:cs typeface="Arial"/>
                <a:sym typeface="Arial"/>
              </a:rPr>
              <a:t>:</a:t>
            </a:r>
            <a:r>
              <a:rPr lang="en" dirty="0"/>
              <a:t> </a:t>
            </a:r>
            <a:endParaRPr dirty="0"/>
          </a:p>
          <a:p>
            <a:pPr marL="0" lvl="0" indent="0" algn="l" rtl="0">
              <a:spcBef>
                <a:spcPts val="0"/>
              </a:spcBef>
              <a:spcAft>
                <a:spcPts val="0"/>
              </a:spcAft>
              <a:buNone/>
            </a:pPr>
            <a:r>
              <a:rPr lang="en" sz="1800" b="1" dirty="0" err="1">
                <a:solidFill>
                  <a:srgbClr val="31849B"/>
                </a:solidFill>
                <a:latin typeface="Arial"/>
                <a:ea typeface="Arial"/>
                <a:cs typeface="Arial"/>
                <a:sym typeface="Arial"/>
              </a:rPr>
              <a:t>Fysisk</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aktivitet</a:t>
            </a:r>
            <a:r>
              <a:rPr lang="en" dirty="0"/>
              <a:t> </a:t>
            </a:r>
            <a:r>
              <a:rPr lang="en" sz="1800" b="1" dirty="0" err="1">
                <a:solidFill>
                  <a:srgbClr val="31849B"/>
                </a:solidFill>
                <a:latin typeface="Arial"/>
                <a:ea typeface="Arial"/>
                <a:cs typeface="Arial"/>
                <a:sym typeface="Arial"/>
              </a:rPr>
              <a:t>Näring</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och</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utveckling</a:t>
            </a:r>
            <a:r>
              <a:rPr lang="en" dirty="0"/>
              <a:t> </a:t>
            </a:r>
            <a:r>
              <a:rPr lang="en" sz="1800" b="1" dirty="0" err="1">
                <a:solidFill>
                  <a:srgbClr val="31849B"/>
                </a:solidFill>
                <a:latin typeface="Arial"/>
                <a:ea typeface="Arial"/>
                <a:cs typeface="Arial"/>
                <a:sym typeface="Arial"/>
              </a:rPr>
              <a:t>Sköna</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vanor</a:t>
            </a:r>
            <a:r>
              <a:rPr lang="en" dirty="0"/>
              <a:t> </a:t>
            </a:r>
            <a:endParaRPr dirty="0"/>
          </a:p>
          <a:p>
            <a:pPr marL="0" lvl="0" indent="0" algn="l" rtl="0">
              <a:spcBef>
                <a:spcPts val="0"/>
              </a:spcBef>
              <a:spcAft>
                <a:spcPts val="0"/>
              </a:spcAft>
              <a:buNone/>
            </a:pPr>
            <a:r>
              <a:rPr lang="en" sz="1800" b="1" dirty="0" err="1">
                <a:solidFill>
                  <a:srgbClr val="31849B"/>
                </a:solidFill>
                <a:latin typeface="Arial"/>
                <a:ea typeface="Arial"/>
                <a:cs typeface="Arial"/>
                <a:sym typeface="Arial"/>
              </a:rPr>
              <a:t>Fritidsaktiviteter</a:t>
            </a:r>
            <a:r>
              <a:rPr lang="en" dirty="0"/>
              <a:t> </a:t>
            </a:r>
            <a:r>
              <a:rPr lang="en" sz="1800" b="1" dirty="0" err="1">
                <a:solidFill>
                  <a:srgbClr val="31849B"/>
                </a:solidFill>
                <a:latin typeface="Arial"/>
                <a:ea typeface="Arial"/>
                <a:cs typeface="Arial"/>
                <a:sym typeface="Arial"/>
              </a:rPr>
              <a:t>Egen</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tid</a:t>
            </a:r>
            <a:r>
              <a:rPr lang="en" sz="1800" b="1" dirty="0">
                <a:solidFill>
                  <a:srgbClr val="31849B"/>
                </a:solidFill>
                <a:latin typeface="Arial"/>
                <a:ea typeface="Arial"/>
                <a:cs typeface="Arial"/>
                <a:sym typeface="Arial"/>
              </a:rPr>
              <a:t>/</a:t>
            </a:r>
            <a:r>
              <a:rPr lang="en" sz="1800" b="1" dirty="0" err="1">
                <a:solidFill>
                  <a:srgbClr val="31849B"/>
                </a:solidFill>
                <a:latin typeface="Arial"/>
                <a:ea typeface="Arial"/>
                <a:cs typeface="Arial"/>
                <a:sym typeface="Arial"/>
              </a:rPr>
              <a:t>andlighet</a:t>
            </a:r>
            <a:r>
              <a:rPr lang="en" dirty="0"/>
              <a:t> </a:t>
            </a:r>
            <a:r>
              <a:rPr lang="en" sz="1800" b="1" dirty="0" err="1">
                <a:solidFill>
                  <a:srgbClr val="31849B"/>
                </a:solidFill>
                <a:latin typeface="Arial"/>
                <a:ea typeface="Arial"/>
                <a:cs typeface="Arial"/>
                <a:sym typeface="Arial"/>
              </a:rPr>
              <a:t>Samhällsengagemang</a:t>
            </a:r>
            <a:r>
              <a:rPr lang="en" dirty="0"/>
              <a:t> </a:t>
            </a:r>
            <a:endParaRPr dirty="0"/>
          </a:p>
          <a:p>
            <a:pPr marL="0" lvl="0" indent="0" algn="l" rtl="0">
              <a:spcBef>
                <a:spcPts val="0"/>
              </a:spcBef>
              <a:spcAft>
                <a:spcPts val="0"/>
              </a:spcAft>
              <a:buNone/>
            </a:pPr>
            <a:r>
              <a:rPr lang="en" sz="1800" b="1" dirty="0" err="1">
                <a:solidFill>
                  <a:srgbClr val="31849B"/>
                </a:solidFill>
                <a:latin typeface="Arial"/>
                <a:ea typeface="Arial"/>
                <a:cs typeface="Arial"/>
                <a:sym typeface="Arial"/>
              </a:rPr>
              <a:t>Arbetsliv</a:t>
            </a:r>
            <a:r>
              <a:rPr lang="en" dirty="0"/>
              <a:t> </a:t>
            </a:r>
            <a:r>
              <a:rPr lang="en" sz="1800" b="1" dirty="0" err="1">
                <a:solidFill>
                  <a:srgbClr val="31849B"/>
                </a:solidFill>
                <a:latin typeface="Arial"/>
                <a:ea typeface="Arial"/>
                <a:cs typeface="Arial"/>
                <a:sym typeface="Arial"/>
              </a:rPr>
              <a:t>Personlig</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utveckling</a:t>
            </a:r>
            <a:r>
              <a:rPr lang="en" dirty="0"/>
              <a:t> </a:t>
            </a:r>
            <a:r>
              <a:rPr lang="en" sz="1800" b="1" dirty="0" err="1">
                <a:solidFill>
                  <a:srgbClr val="31849B"/>
                </a:solidFill>
                <a:latin typeface="Arial"/>
                <a:ea typeface="Arial"/>
                <a:cs typeface="Arial"/>
                <a:sym typeface="Arial"/>
              </a:rPr>
              <a:t>Professionell</a:t>
            </a:r>
            <a:r>
              <a:rPr lang="en" sz="1800" b="1" dirty="0">
                <a:solidFill>
                  <a:srgbClr val="31849B"/>
                </a:solidFill>
                <a:latin typeface="Arial"/>
                <a:ea typeface="Arial"/>
                <a:cs typeface="Arial"/>
                <a:sym typeface="Arial"/>
              </a:rPr>
              <a:t> </a:t>
            </a:r>
            <a:r>
              <a:rPr lang="en" sz="1800" b="1" dirty="0" err="1">
                <a:solidFill>
                  <a:srgbClr val="31849B"/>
                </a:solidFill>
                <a:latin typeface="Arial"/>
                <a:ea typeface="Arial"/>
                <a:cs typeface="Arial"/>
                <a:sym typeface="Arial"/>
              </a:rPr>
              <a:t>utveckling</a:t>
            </a:r>
            <a:r>
              <a:rPr lang="en" dirty="0"/>
              <a:t> </a:t>
            </a:r>
            <a:endParaRPr dirty="0"/>
          </a:p>
          <a:p>
            <a:pPr marL="0" lvl="0" indent="0" algn="l" rtl="0">
              <a:spcBef>
                <a:spcPts val="0"/>
              </a:spcBef>
              <a:spcAft>
                <a:spcPts val="0"/>
              </a:spcAft>
              <a:buNone/>
            </a:pPr>
            <a:endParaRPr dirty="0"/>
          </a:p>
        </p:txBody>
      </p:sp>
      <p:sp>
        <p:nvSpPr>
          <p:cNvPr id="1945" name="Google Shape;1945;g2c4ffba5779_0_255:notes">
            <a:extLst>
              <a:ext uri="{FF2B5EF4-FFF2-40B4-BE49-F238E27FC236}">
                <a16:creationId xmlns:a16="http://schemas.microsoft.com/office/drawing/2014/main" id="{10939F9B-47A3-A819-E2C4-CB9E186CF65B}"/>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106399531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pPr marR="179705">
              <a:spcAft>
                <a:spcPts val="600"/>
              </a:spcAft>
            </a:pPr>
            <a:r>
              <a:rPr lang="sv-SE" sz="1800" b="1" dirty="0">
                <a:solidFill>
                  <a:srgbClr val="008B39"/>
                </a:solidFill>
                <a:effectLst/>
                <a:latin typeface="Cambria" panose="02040503050406030204" pitchFamily="18" charset="0"/>
                <a:ea typeface="Times New Roman" panose="02020603050405020304" pitchFamily="18" charset="0"/>
                <a:cs typeface="Times New Roman" panose="02020603050405020304" pitchFamily="18" charset="0"/>
              </a:rPr>
              <a:t>Du hittar övningen i spelaren på Tid att levas hemsida samt här: </a:t>
            </a:r>
            <a:r>
              <a:rPr lang="sv-SE" sz="1800" b="1" dirty="0" err="1">
                <a:solidFill>
                  <a:srgbClr val="008B39"/>
                </a:solidFill>
                <a:effectLst/>
                <a:latin typeface="Cambria" panose="02040503050406030204" pitchFamily="18" charset="0"/>
                <a:ea typeface="Times New Roman" panose="02020603050405020304" pitchFamily="18" charset="0"/>
                <a:cs typeface="Times New Roman" panose="02020603050405020304" pitchFamily="18" charset="0"/>
              </a:rPr>
              <a:t>https</a:t>
            </a:r>
            <a:r>
              <a:rPr lang="sv-SE" sz="1800" b="1" dirty="0">
                <a:solidFill>
                  <a:srgbClr val="008B39"/>
                </a:solidFill>
                <a:effectLst/>
                <a:latin typeface="Cambria" panose="02040503050406030204" pitchFamily="18" charset="0"/>
                <a:ea typeface="Times New Roman" panose="02020603050405020304" pitchFamily="18" charset="0"/>
                <a:cs typeface="Times New Roman" panose="02020603050405020304" pitchFamily="18" charset="0"/>
              </a:rPr>
              <a:t>://</a:t>
            </a:r>
            <a:r>
              <a:rPr lang="sv-SE" sz="1800" b="1" dirty="0" err="1">
                <a:solidFill>
                  <a:srgbClr val="008B39"/>
                </a:solidFill>
                <a:effectLst/>
                <a:latin typeface="Cambria" panose="02040503050406030204" pitchFamily="18" charset="0"/>
                <a:ea typeface="Times New Roman" panose="02020603050405020304" pitchFamily="18" charset="0"/>
                <a:cs typeface="Times New Roman" panose="02020603050405020304" pitchFamily="18" charset="0"/>
              </a:rPr>
              <a:t>jaghärnu.se</a:t>
            </a:r>
            <a:r>
              <a:rPr lang="sv-SE" sz="1800" b="1" dirty="0">
                <a:solidFill>
                  <a:srgbClr val="008B39"/>
                </a:solidFill>
                <a:effectLst/>
                <a:latin typeface="Cambria" panose="02040503050406030204" pitchFamily="18" charset="0"/>
                <a:ea typeface="Times New Roman" panose="02020603050405020304" pitchFamily="18" charset="0"/>
                <a:cs typeface="Times New Roman" panose="02020603050405020304" pitchFamily="18" charset="0"/>
              </a:rPr>
              <a:t>/tid-att-leva/  </a:t>
            </a:r>
            <a:br>
              <a:rPr lang="sv-SE" sz="1800" b="1" dirty="0">
                <a:solidFill>
                  <a:srgbClr val="008B39"/>
                </a:solidFill>
                <a:effectLst/>
                <a:latin typeface="Cambria" panose="02040503050406030204" pitchFamily="18" charset="0"/>
                <a:ea typeface="Times New Roman" panose="02020603050405020304" pitchFamily="18" charset="0"/>
                <a:cs typeface="Times New Roman" panose="02020603050405020304" pitchFamily="18" charset="0"/>
              </a:rPr>
            </a:br>
            <a:r>
              <a:rPr lang="sv-SE" sz="1800" b="1" dirty="0">
                <a:solidFill>
                  <a:srgbClr val="008B39"/>
                </a:solidFill>
                <a:effectLst/>
                <a:latin typeface="Cambria" panose="02040503050406030204" pitchFamily="18" charset="0"/>
                <a:ea typeface="Times New Roman" panose="02020603050405020304" pitchFamily="18" charset="0"/>
                <a:cs typeface="Times New Roman" panose="02020603050405020304" pitchFamily="18" charset="0"/>
              </a:rPr>
              <a:t>Syfte</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8B39"/>
                </a:solidFill>
                <a:effectLst/>
                <a:latin typeface="Cambria" panose="02040503050406030204" pitchFamily="18" charset="0"/>
                <a:ea typeface="Times New Roman" panose="02020603050405020304" pitchFamily="18" charset="0"/>
                <a:cs typeface="Times New Roman" panose="02020603050405020304" pitchFamily="18" charset="0"/>
              </a:rPr>
              <a:t>Att hjälpa deltagarna ”höja ribban”, att på ett djupare plan komma i kontakt med vad man vill att livet ska innehålla och stå för.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8B39"/>
                </a:solidFill>
                <a:effectLst/>
                <a:latin typeface="Cambria" panose="02040503050406030204" pitchFamily="18" charset="0"/>
                <a:ea typeface="Times New Roman" panose="02020603050405020304" pitchFamily="18" charset="0"/>
                <a:cs typeface="Times New Roman" panose="02020603050405020304" pitchFamily="18" charset="0"/>
              </a:rPr>
              <a:t>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8B39"/>
                </a:solidFill>
                <a:effectLst/>
                <a:latin typeface="Cambria" panose="02040503050406030204" pitchFamily="18" charset="0"/>
                <a:ea typeface="Times New Roman" panose="02020603050405020304" pitchFamily="18" charset="0"/>
                <a:cs typeface="Times New Roman" panose="02020603050405020304" pitchFamily="18" charset="0"/>
              </a:rPr>
              <a:t>Målet med den här övningen är att få deltagarna att bli medvetna om eventuella skillnader som kan finnas mellan sina livsriktningar och det de faktiskt gör i sin vardag. Att bli medveten om dessa skillnader kan väcka en del smärta och sorg om man är långt ifrån hur man vill leva, den här smärtan är vår vän då den kan öka motivationen till att göra förändringar i riktning mot det liv vi vill leva. Jobbar du med ungdomar så kan du byta till att möta sig själv när man fyller 30 år.</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8B39"/>
                </a:solidFill>
                <a:effectLst/>
                <a:latin typeface="Cambria" panose="02040503050406030204" pitchFamily="18" charset="0"/>
                <a:ea typeface="Times New Roman" panose="02020603050405020304" pitchFamily="18" charset="0"/>
                <a:cs typeface="Times New Roman" panose="02020603050405020304" pitchFamily="18" charset="0"/>
              </a:rPr>
              <a:t>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spcAft>
                <a:spcPts val="600"/>
              </a:spcAft>
            </a:pPr>
            <a:r>
              <a:rPr lang="sv-SE" sz="1800" b="1"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Exempeldialog</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spcAft>
                <a:spcPts val="1200"/>
              </a:spcAft>
            </a:pPr>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 Alla har vi förmodligen hört berättelser från människor som t ex drabbats av cancer, varit med om en allvarlig olycka eller fått en hjärtattack och efter det helt och hållet gjort andra prioriteringar i livet. Syftet med denna övning är lite som att vara med om en allvarlig olycka, men med fördelen att man slipper själva ”olyckan”, och komma i kontakt med vad man tycker är viktigt på ett ”djupare plan”.</a:t>
            </a:r>
            <a:r>
              <a:rPr lang="sv-SE" sz="1800" i="1" dirty="0">
                <a:solidFill>
                  <a:srgbClr val="008B39"/>
                </a:solidFill>
                <a:effectLst/>
                <a:latin typeface="Cambria" panose="02040503050406030204" pitchFamily="18" charset="0"/>
                <a:ea typeface="Times New Roman" panose="02020603050405020304" pitchFamily="18" charset="0"/>
                <a:cs typeface="Times New Roman" panose="02020603050405020304" pitchFamily="18" charset="0"/>
              </a:rPr>
              <a:t> </a:t>
            </a:r>
            <a:r>
              <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Det här är en övning som ibland väcker starka känslor och ibland tårar. Och vad som än dyker upp så är det helt OK och alla känslor ryms i detta rum, så se om du i så fall kan öppna upp och bereda plats för alla känslor. Om det skulle väckas starka känslor och du känner en stark impuls att gå ut ur rummet så går det också bra. Men OM du skulle lämna rummet, vänta i så fall precis utanför så kommer jag ut när övningen är över och kollar hur du har det”.</a:t>
            </a:r>
          </a:p>
          <a:p>
            <a:pPr marR="179705"/>
            <a:r>
              <a:rPr lang="sv-SE" sz="1800" b="1"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Övningen</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Sätt dig bekvämt på stolen. Sitt gärna en bit ut på stolen så att fötterna når marken och så att ryggen inte vilar mot ryggstödet. Låt kroppen vila i sig själv. Sitt bekvämt med rak men ändå avslappnad rygg.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Bli medveten om var du befinner dig just nu. Slut varsamt dina ögon. Känn att du är helt närvarande i din kropp. Bli medveten om fötternas beröring mot marken, skinkornas beröring mot stolen, armarnas beröring mot benen.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Bli medveten om vad du känner just nu i din kropp och i ditt medvetande. Vad har du för förnimmelser eller känslor i kroppen? Var sitter de? Vilka tankar passerar i ditt medvetande?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Tillåt dig att känna allting som du känner just nu i detta ögonblick.</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Rikta nu ditt medvetandes fokus på andningen. Se hur andetaget kommer in i din kropp och sedan lämnar din kropp. Förändra inte hur du andas. Bara notera hur du andas. Följ andningen, andetag för andetag. Ögonblick för ögonblick.</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i="1" dirty="0">
                <a:solidFill>
                  <a:srgbClr val="008B39"/>
                </a:solidFill>
                <a:effectLst/>
                <a:latin typeface="Cambria" panose="02040503050406030204" pitchFamily="18" charset="0"/>
                <a:ea typeface="Times New Roman" panose="02020603050405020304" pitchFamily="18" charset="0"/>
                <a:cs typeface="Arial" panose="020B0604020202020204" pitchFamily="34" charset="0"/>
              </a:rPr>
              <a:t>(Låt deltagarna följa andningen i ca 15-20 sekunder)</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Tillåt dig att känna allting som du känner just nu i detta ögonblick. Det här är en övning som ibland väcker starka känslor och ibland tårar. Och vad som än dyker upp så är det helt OK och alla känslor ryms i detta rum, så om du möter starka känslor, se om du i så fall kan öppna upp och bereda plats för alla känslor.</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Föreställ dig nu att du på något sätt har lyckats resa framåt i tiden och bli dig själv när du är 90 år. Se var du är. Är du i ett rum? Är du utomhus? Bestäm hur du vill att det ska se ut där du är. Föreställ dig att du är där, placera dig verkligen där.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i="1" dirty="0">
                <a:solidFill>
                  <a:srgbClr val="008B39"/>
                </a:solidFill>
                <a:effectLst/>
                <a:latin typeface="Cambria" panose="02040503050406030204" pitchFamily="18" charset="0"/>
                <a:ea typeface="Times New Roman" panose="02020603050405020304" pitchFamily="18" charset="0"/>
                <a:cs typeface="Arial" panose="020B0604020202020204" pitchFamily="34" charset="0"/>
              </a:rPr>
              <a:t>(Kort paus ca 10 sek)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Du kommer snart att få besök av tre vänner eller släktingar som har betytt eller betyder mycket för dig. I den här framtiden lever alla så vem som helst kan komma, även personer som redan är döda eller personer som kanske inte kommer att leva när du är 90 år. Dina tre vänner kommer berätta för dig vad du stått för i ditt liv, vad de kommer ihåg dig för, och du får bestämma vad du vill att det ska säga, även om du inte känner att du lever upp till det just nu i ditt liv.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Låt den första av de tre personerna komma fram till dig. Se personen framför dig. Personens ansikte och leende, hur ser personen ut när den är som lyckligast? Vad vill du att den här personen ska säga om dig som vän, partner, son/dotter eller arbetskompis. Föreställ dig att personen säger det. Var modig nu och föreställ dig att den här personen säger precis det du mest av allt önskar att han eller hon skulle säga om du kunde välja helt fritt. Gör en liten anteckning i minnet om vad den här personen säger. </a:t>
            </a:r>
            <a:r>
              <a:rPr lang="sv-SE" sz="1800" i="1" dirty="0">
                <a:solidFill>
                  <a:srgbClr val="008B39"/>
                </a:solidFill>
                <a:effectLst/>
                <a:latin typeface="Cambria" panose="02040503050406030204" pitchFamily="18" charset="0"/>
                <a:ea typeface="Times New Roman" panose="02020603050405020304" pitchFamily="18" charset="0"/>
                <a:cs typeface="Arial" panose="020B0604020202020204" pitchFamily="34" charset="0"/>
              </a:rPr>
              <a:t>(Kort paus ca 15 sek)</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Nu vill jag att du gör samma sak med en person till. Bestäm vem du vill ska komma fram till dig. Kan du se personen framför dig, ansiktet, leendet. Hur ser personen ut när den är som lyckligast? Vad vill du att den här andra personen ska säga till dig? Vad vill du att personen ska säga till dig om dig? Hur var du som person? Vad har ditt liv handlat om? Även om du inte tycker att du levt upp till det du önskar att de skulle säga, låt dem säga det ändå. Håll inte tillbaka något. Gör sedan en liten anteckning i minnet om vad personen säger. </a:t>
            </a:r>
            <a:r>
              <a:rPr lang="sv-SE" sz="1800" i="1" dirty="0">
                <a:solidFill>
                  <a:srgbClr val="008B39"/>
                </a:solidFill>
                <a:effectLst/>
                <a:latin typeface="Cambria" panose="02040503050406030204" pitchFamily="18" charset="0"/>
                <a:ea typeface="Times New Roman" panose="02020603050405020304" pitchFamily="18" charset="0"/>
                <a:cs typeface="Arial" panose="020B0604020202020204" pitchFamily="34" charset="0"/>
              </a:rPr>
              <a:t>(Kort paus ca 15 sek)</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Nu kan du låta en tredje och sista person komma fram till dig. Se den här personen framför dig. Vad vill du att den här personen ska säga till dig? Hur var du som person? Vad har ditt liv handlat om? Håll inte tillbaka något. Gör bara en mental notering om vad personen säger medan du lyssnar. </a:t>
            </a:r>
            <a:r>
              <a:rPr lang="sv-SE" sz="1800" i="1" dirty="0">
                <a:solidFill>
                  <a:srgbClr val="008B39"/>
                </a:solidFill>
                <a:effectLst/>
                <a:latin typeface="Cambria" panose="02040503050406030204" pitchFamily="18" charset="0"/>
                <a:ea typeface="Times New Roman" panose="02020603050405020304" pitchFamily="18" charset="0"/>
                <a:cs typeface="Arial" panose="020B0604020202020204" pitchFamily="34" charset="0"/>
              </a:rPr>
              <a:t>(Kort paus ca 15 sek)</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Övningen börjar nu närma sig sitt slut. Om ett litet tag kommer jag att be dig öppna dina ögon. När du sedan känner dig redo vill jag att du tar några minuter för att skriva ner i ditt arbetsmaterial vad du skulle vilja att de här tre viktigaste personerna i ditt liv skulle ha sagt till dig där du var som 90-åring. Ingen kommer någonsin att behöva se vad du har skrivit så var fullständigt ärlig med vad du skriver. När du är klar med det så kan du sedan fundera på om du kan omsätta de här sakerna som sades till livsriktningar som du vill ha med i din Livskompass.</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Det bästa är att jobba helt under tystnad så att du kan koncentrera dig. Dessutom är det här något som bara rör dig.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Känn att du är helt närvarande i rummet, att du är helt närvarande i din kropp.</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Öppna nu ögonen och sträck lite på dig om du vill.</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79705"/>
            <a:r>
              <a:rPr lang="sv-SE" sz="1800" i="1" dirty="0">
                <a:solidFill>
                  <a:srgbClr val="008B39"/>
                </a:solidFill>
                <a:effectLst/>
                <a:latin typeface="Cambria" panose="02040503050406030204" pitchFamily="18" charset="0"/>
                <a:ea typeface="Times New Roman" panose="02020603050405020304" pitchFamily="18" charset="0"/>
                <a:cs typeface="Arial" panose="020B0604020202020204" pitchFamily="34" charset="0"/>
              </a:rPr>
              <a:t>(Låt deltagarna jobba vidare i tystnad i ytterligare </a:t>
            </a:r>
            <a:r>
              <a:rPr lang="sv-SE" sz="1800" b="1" i="1" dirty="0">
                <a:solidFill>
                  <a:srgbClr val="008B39"/>
                </a:solidFill>
                <a:effectLst/>
                <a:latin typeface="Cambria" panose="02040503050406030204" pitchFamily="18" charset="0"/>
                <a:ea typeface="Times New Roman" panose="02020603050405020304" pitchFamily="18" charset="0"/>
                <a:cs typeface="Arial" panose="020B0604020202020204" pitchFamily="34" charset="0"/>
              </a:rPr>
              <a:t>ca åtta minuter</a:t>
            </a:r>
            <a:r>
              <a:rPr lang="sv-SE" sz="1800" i="1" dirty="0">
                <a:solidFill>
                  <a:srgbClr val="008B39"/>
                </a:solidFill>
                <a:effectLst/>
                <a:latin typeface="Cambria" panose="02040503050406030204" pitchFamily="18" charset="0"/>
                <a:ea typeface="Times New Roman" panose="02020603050405020304" pitchFamily="18" charset="0"/>
                <a:cs typeface="Arial" panose="020B0604020202020204" pitchFamily="34" charset="0"/>
              </a:rPr>
              <a:t>.)  </a:t>
            </a:r>
            <a:endParaRPr lang="sv-SE" sz="18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5803304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BE8A0-69E0-6A50-06C7-EC306BDD4E7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9FA7C76-8987-C0ED-FAC2-C0733DB342D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F66562D-0705-7FF6-7EFB-17564F5B483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b="0" i="0" u="none" strike="noStrike" dirty="0">
                <a:solidFill>
                  <a:srgbClr val="000000"/>
                </a:solidFill>
                <a:effectLst/>
                <a:latin typeface="Arial" panose="020B0604020202020204" pitchFamily="34" charset="0"/>
              </a:rPr>
              <a:t>Föreläsningen handlar om att livet ofta är härligt och ibland är det riktigt tufft. Fredrik kommer från svåra uppväxtförhållanden och har egen erfarenhet av lidande och psykisk ohälsa. Han kommer att berätta om detta samt om vad som har hjälpt honom att leva livet fullt ut - även när det känns tungt.</a:t>
            </a:r>
            <a:endParaRPr lang="sv-SE" dirty="0">
              <a:effectLst/>
            </a:endParaRPr>
          </a:p>
          <a:p>
            <a:endParaRPr lang="sv-SE" dirty="0"/>
          </a:p>
        </p:txBody>
      </p:sp>
      <p:sp>
        <p:nvSpPr>
          <p:cNvPr id="4" name="Platshållare för bildnummer 3">
            <a:extLst>
              <a:ext uri="{FF2B5EF4-FFF2-40B4-BE49-F238E27FC236}">
                <a16:creationId xmlns:a16="http://schemas.microsoft.com/office/drawing/2014/main" id="{5D1AAD7A-9B66-286F-E96F-8EFC93D0D5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7264920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a:extLst>
            <a:ext uri="{FF2B5EF4-FFF2-40B4-BE49-F238E27FC236}">
              <a16:creationId xmlns:a16="http://schemas.microsoft.com/office/drawing/2014/main" id="{898A79DC-F380-4FC6-8251-6FC6421824BD}"/>
            </a:ext>
          </a:extLst>
        </p:cNvPr>
        <p:cNvGrpSpPr/>
        <p:nvPr/>
      </p:nvGrpSpPr>
      <p:grpSpPr>
        <a:xfrm>
          <a:off x="0" y="0"/>
          <a:ext cx="0" cy="0"/>
          <a:chOff x="0" y="0"/>
          <a:chExt cx="0" cy="0"/>
        </a:xfrm>
      </p:grpSpPr>
      <p:sp>
        <p:nvSpPr>
          <p:cNvPr id="261" name="Google Shape;261;g287b400155a_5_15:notes">
            <a:extLst>
              <a:ext uri="{FF2B5EF4-FFF2-40B4-BE49-F238E27FC236}">
                <a16:creationId xmlns:a16="http://schemas.microsoft.com/office/drawing/2014/main" id="{F4E6EB3C-3FD2-404E-CDEC-12638369933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287b400155a_5_15:notes">
            <a:extLst>
              <a:ext uri="{FF2B5EF4-FFF2-40B4-BE49-F238E27FC236}">
                <a16:creationId xmlns:a16="http://schemas.microsoft.com/office/drawing/2014/main" id="{06674EC7-B7D3-11C4-C607-F4F78B93D95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solidFill>
                <a:srgbClr val="222222"/>
              </a:solidFill>
              <a:highlight>
                <a:srgbClr val="FFFFFF"/>
              </a:highlight>
            </a:endParaRPr>
          </a:p>
          <a:p>
            <a:pPr marL="0" lvl="0" indent="0" algn="l" rtl="0">
              <a:spcBef>
                <a:spcPts val="0"/>
              </a:spcBef>
              <a:spcAft>
                <a:spcPts val="0"/>
              </a:spcAft>
              <a:buClr>
                <a:schemeClr val="dk1"/>
              </a:buClr>
              <a:buSzPts val="1100"/>
              <a:buFont typeface="Arial"/>
              <a:buNone/>
            </a:pPr>
            <a:endParaRPr dirty="0">
              <a:solidFill>
                <a:srgbClr val="222222"/>
              </a:solidFill>
              <a:highlight>
                <a:srgbClr val="FFFFFF"/>
              </a:highlight>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96829325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9">
          <a:extLst>
            <a:ext uri="{FF2B5EF4-FFF2-40B4-BE49-F238E27FC236}">
              <a16:creationId xmlns:a16="http://schemas.microsoft.com/office/drawing/2014/main" id="{45E3C50F-D4F8-E8B7-4111-167759782B87}"/>
            </a:ext>
          </a:extLst>
        </p:cNvPr>
        <p:cNvGrpSpPr/>
        <p:nvPr/>
      </p:nvGrpSpPr>
      <p:grpSpPr>
        <a:xfrm>
          <a:off x="0" y="0"/>
          <a:ext cx="0" cy="0"/>
          <a:chOff x="0" y="0"/>
          <a:chExt cx="0" cy="0"/>
        </a:xfrm>
      </p:grpSpPr>
      <p:sp>
        <p:nvSpPr>
          <p:cNvPr id="2480" name="Google Shape;2480;g2b4622e1dc2_0_11:notes">
            <a:extLst>
              <a:ext uri="{FF2B5EF4-FFF2-40B4-BE49-F238E27FC236}">
                <a16:creationId xmlns:a16="http://schemas.microsoft.com/office/drawing/2014/main" id="{94C4FAE2-A759-CDC8-9335-507227E2811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1" name="Google Shape;2481;g2b4622e1dc2_0_11:notes">
            <a:extLst>
              <a:ext uri="{FF2B5EF4-FFF2-40B4-BE49-F238E27FC236}">
                <a16:creationId xmlns:a16="http://schemas.microsoft.com/office/drawing/2014/main" id="{7AF49407-F101-5FCA-1998-E16731C7D6D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a:solidFill>
                  <a:schemeClr val="dk1"/>
                </a:solidFill>
              </a:rPr>
              <a:t>29k was founded in 2017 on the premise that individuals and societies need to build the psychological resources to cope with everyday life, thrive and contribute towards a better future for all.</a:t>
            </a:r>
            <a:endParaRPr>
              <a:solidFill>
                <a:schemeClr val="dk1"/>
              </a:solidFill>
            </a:endParaRPr>
          </a:p>
          <a:p>
            <a:pPr marL="0" lvl="0" indent="0" algn="l" rtl="0">
              <a:lnSpc>
                <a:spcPct val="115000"/>
              </a:lnSpc>
              <a:spcBef>
                <a:spcPts val="1200"/>
              </a:spcBef>
              <a:spcAft>
                <a:spcPts val="0"/>
              </a:spcAft>
              <a:buNone/>
            </a:pPr>
            <a:r>
              <a:rPr lang="en">
                <a:solidFill>
                  <a:schemeClr val="dk1"/>
                </a:solidFill>
              </a:rPr>
              <a:t>And that if inner development is going to contribute to addressing some of humanity’s most pressing challenges, that this will need to be scaled out to millions.</a:t>
            </a:r>
            <a:endParaRPr>
              <a:solidFill>
                <a:schemeClr val="dk1"/>
              </a:solidFill>
            </a:endParaRPr>
          </a:p>
          <a:p>
            <a:pPr marL="0" lvl="0" indent="0" algn="l" rtl="0">
              <a:lnSpc>
                <a:spcPct val="115000"/>
              </a:lnSpc>
              <a:spcBef>
                <a:spcPts val="1200"/>
              </a:spcBef>
              <a:spcAft>
                <a:spcPts val="0"/>
              </a:spcAft>
              <a:buNone/>
            </a:pPr>
            <a:r>
              <a:rPr lang="en">
                <a:solidFill>
                  <a:schemeClr val="dk1"/>
                </a:solidFill>
              </a:rPr>
              <a:t>If we are to do this responsibly and at scale, our approach from the outset was that we need to create a trustworthy arena that not only provides access to the worlds best evidence based tools for inner development, but that creates an experience so lovable and engaging that anyone from 15 years and up can easily use it, for free.</a:t>
            </a:r>
            <a:endParaRPr>
              <a:solidFill>
                <a:schemeClr val="dk1"/>
              </a:solidFill>
            </a:endParaRPr>
          </a:p>
          <a:p>
            <a:pPr marL="0" lvl="0" indent="0" algn="l" rtl="0">
              <a:lnSpc>
                <a:spcPct val="115000"/>
              </a:lnSpc>
              <a:spcBef>
                <a:spcPts val="1200"/>
              </a:spcBef>
              <a:spcAft>
                <a:spcPts val="0"/>
              </a:spcAft>
              <a:buNone/>
            </a:pPr>
            <a:r>
              <a:rPr lang="en">
                <a:solidFill>
                  <a:schemeClr val="dk1"/>
                </a:solidFill>
              </a:rPr>
              <a:t>We have spent the last 5 years building this solution. The non-profit open source 29k app, launched in 2020 with the intention to reach millions.</a:t>
            </a:r>
            <a:endParaRPr>
              <a:solidFill>
                <a:schemeClr val="dk1"/>
              </a:solidFill>
            </a:endParaRPr>
          </a:p>
          <a:p>
            <a:pPr marL="0" lvl="0" indent="0" algn="l" rtl="0">
              <a:spcBef>
                <a:spcPts val="1200"/>
              </a:spcBef>
              <a:spcAft>
                <a:spcPts val="0"/>
              </a:spcAft>
              <a:buClr>
                <a:schemeClr val="dk1"/>
              </a:buClr>
              <a:buSzPts val="1100"/>
              <a:buFont typeface="Arial"/>
              <a:buNone/>
            </a:pPr>
            <a:endParaRPr b="1">
              <a:solidFill>
                <a:srgbClr val="222222"/>
              </a:solidFill>
              <a:highlight>
                <a:srgbClr val="FFFFFF"/>
              </a:highlight>
            </a:endParaRPr>
          </a:p>
          <a:p>
            <a:pPr marL="0" lvl="0" indent="0" algn="l" rtl="0">
              <a:lnSpc>
                <a:spcPct val="115000"/>
              </a:lnSpc>
              <a:spcBef>
                <a:spcPts val="1200"/>
              </a:spcBef>
              <a:spcAft>
                <a:spcPts val="0"/>
              </a:spcAft>
              <a:buClr>
                <a:schemeClr val="dk1"/>
              </a:buClr>
              <a:buSzPts val="1100"/>
              <a:buFont typeface="Arial"/>
              <a:buNone/>
            </a:pPr>
            <a:r>
              <a:rPr lang="en" b="1">
                <a:solidFill>
                  <a:schemeClr val="dk1"/>
                </a:solidFill>
              </a:rPr>
              <a:t>Imagine there being a place where we together can change. </a:t>
            </a:r>
            <a:r>
              <a:rPr lang="en">
                <a:solidFill>
                  <a:schemeClr val="dk1"/>
                </a:solidFill>
              </a:rPr>
              <a:t>With support you can trust. And that really works for life's ups and downs. Available to everyone, everywhere. Where we can work on our mental health,build inner capacities to cope, thrive and save the planet at the same time. </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At 29k we’ve built a platform that makes that possible. A digital platform, available via the 29k app, to advance the research of human development and democratise access to tools that train our inner capacities. </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Now we are focusing on scaling it up. </a:t>
            </a:r>
            <a:endParaRPr>
              <a:solidFill>
                <a:srgbClr val="222222"/>
              </a:solidFill>
              <a:highlight>
                <a:srgbClr val="FFFFFF"/>
              </a:highlight>
            </a:endParaRPr>
          </a:p>
          <a:p>
            <a:pPr marL="0" lvl="0" indent="0" algn="l" rtl="0">
              <a:spcBef>
                <a:spcPts val="0"/>
              </a:spcBef>
              <a:spcAft>
                <a:spcPts val="0"/>
              </a:spcAft>
              <a:buNone/>
            </a:pPr>
            <a:endParaRPr>
              <a:solidFill>
                <a:srgbClr val="222222"/>
              </a:solidFill>
              <a:highlight>
                <a:srgbClr val="FFFFFF"/>
              </a:highlight>
            </a:endParaRPr>
          </a:p>
          <a:p>
            <a:pPr marL="0" lvl="0" indent="0" algn="l" rtl="0">
              <a:spcBef>
                <a:spcPts val="0"/>
              </a:spcBef>
              <a:spcAft>
                <a:spcPts val="0"/>
              </a:spcAft>
              <a:buClr>
                <a:schemeClr val="dk1"/>
              </a:buClr>
              <a:buSzPts val="1100"/>
              <a:buFont typeface="Arial"/>
              <a:buNone/>
            </a:pPr>
            <a:endParaRPr>
              <a:solidFill>
                <a:srgbClr val="222222"/>
              </a:solidFill>
              <a:highlight>
                <a:srgbClr val="FFFFFF"/>
              </a:highlight>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5179464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5">
          <a:extLst>
            <a:ext uri="{FF2B5EF4-FFF2-40B4-BE49-F238E27FC236}">
              <a16:creationId xmlns:a16="http://schemas.microsoft.com/office/drawing/2014/main" id="{2C0AB089-B4AF-9EC3-7F42-F531B6647E04}"/>
            </a:ext>
          </a:extLst>
        </p:cNvPr>
        <p:cNvGrpSpPr/>
        <p:nvPr/>
      </p:nvGrpSpPr>
      <p:grpSpPr>
        <a:xfrm>
          <a:off x="0" y="0"/>
          <a:ext cx="0" cy="0"/>
          <a:chOff x="0" y="0"/>
          <a:chExt cx="0" cy="0"/>
        </a:xfrm>
      </p:grpSpPr>
      <p:sp>
        <p:nvSpPr>
          <p:cNvPr id="2486" name="Google Shape;2486;g2b4622e1dc2_0_91:notes">
            <a:extLst>
              <a:ext uri="{FF2B5EF4-FFF2-40B4-BE49-F238E27FC236}">
                <a16:creationId xmlns:a16="http://schemas.microsoft.com/office/drawing/2014/main" id="{9FB4AC32-5F7F-EEE4-9DB4-36FA91464A2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7" name="Google Shape;2487;g2b4622e1dc2_0_91:notes">
            <a:extLst>
              <a:ext uri="{FF2B5EF4-FFF2-40B4-BE49-F238E27FC236}">
                <a16:creationId xmlns:a16="http://schemas.microsoft.com/office/drawing/2014/main" id="{7DA4A6F0-62BC-E200-2BE5-77F0CA15DBF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400">
                <a:solidFill>
                  <a:schemeClr val="dk1"/>
                </a:solidFill>
                <a:latin typeface="Roboto"/>
                <a:ea typeface="Roboto"/>
                <a:cs typeface="Roboto"/>
                <a:sym typeface="Roboto"/>
              </a:rPr>
              <a:t>Continuous iterative analysis of qualitative data (i.e. user feedback)</a:t>
            </a:r>
            <a:endParaRPr sz="1400">
              <a:solidFill>
                <a:schemeClr val="dk1"/>
              </a:solidFill>
              <a:latin typeface="Roboto"/>
              <a:ea typeface="Roboto"/>
              <a:cs typeface="Roboto"/>
              <a:sym typeface="Roboto"/>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6750568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7">
          <a:extLst>
            <a:ext uri="{FF2B5EF4-FFF2-40B4-BE49-F238E27FC236}">
              <a16:creationId xmlns:a16="http://schemas.microsoft.com/office/drawing/2014/main" id="{FF331C67-D07F-C92F-D290-6F5C2DEA8298}"/>
            </a:ext>
          </a:extLst>
        </p:cNvPr>
        <p:cNvGrpSpPr/>
        <p:nvPr/>
      </p:nvGrpSpPr>
      <p:grpSpPr>
        <a:xfrm>
          <a:off x="0" y="0"/>
          <a:ext cx="0" cy="0"/>
          <a:chOff x="0" y="0"/>
          <a:chExt cx="0" cy="0"/>
        </a:xfrm>
      </p:grpSpPr>
      <p:sp>
        <p:nvSpPr>
          <p:cNvPr id="2048" name="Google Shape;2048;g281d9089cb6_1_1011:notes">
            <a:extLst>
              <a:ext uri="{FF2B5EF4-FFF2-40B4-BE49-F238E27FC236}">
                <a16:creationId xmlns:a16="http://schemas.microsoft.com/office/drawing/2014/main" id="{D7E52782-83D1-53B7-0D87-962D3DE3871B}"/>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9" name="Google Shape;2049;g281d9089cb6_1_1011:notes">
            <a:extLst>
              <a:ext uri="{FF2B5EF4-FFF2-40B4-BE49-F238E27FC236}">
                <a16:creationId xmlns:a16="http://schemas.microsoft.com/office/drawing/2014/main" id="{002A7B09-669B-E413-23EA-1868F05C2C43}"/>
              </a:ext>
            </a:extLst>
          </p:cNvPr>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185307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a:extLst>
            <a:ext uri="{FF2B5EF4-FFF2-40B4-BE49-F238E27FC236}">
              <a16:creationId xmlns:a16="http://schemas.microsoft.com/office/drawing/2014/main" id="{72191910-1968-C230-E2E1-6A905F792504}"/>
            </a:ext>
          </a:extLst>
        </p:cNvPr>
        <p:cNvGrpSpPr/>
        <p:nvPr/>
      </p:nvGrpSpPr>
      <p:grpSpPr>
        <a:xfrm>
          <a:off x="0" y="0"/>
          <a:ext cx="0" cy="0"/>
          <a:chOff x="0" y="0"/>
          <a:chExt cx="0" cy="0"/>
        </a:xfrm>
      </p:grpSpPr>
      <p:sp>
        <p:nvSpPr>
          <p:cNvPr id="361" name="Google Shape;361;g287b400155a_9_101:notes">
            <a:extLst>
              <a:ext uri="{FF2B5EF4-FFF2-40B4-BE49-F238E27FC236}">
                <a16:creationId xmlns:a16="http://schemas.microsoft.com/office/drawing/2014/main" id="{3CE9D2B5-5826-BB8E-A744-1AB3BA58F1B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287b400155a_9_101:notes">
            <a:extLst>
              <a:ext uri="{FF2B5EF4-FFF2-40B4-BE49-F238E27FC236}">
                <a16:creationId xmlns:a16="http://schemas.microsoft.com/office/drawing/2014/main" id="{801546BD-2A4A-26EF-35B9-DA7F62AA4ED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122883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a:extLst>
            <a:ext uri="{FF2B5EF4-FFF2-40B4-BE49-F238E27FC236}">
              <a16:creationId xmlns:a16="http://schemas.microsoft.com/office/drawing/2014/main" id="{246CFB43-16F4-D0A2-DA0B-F82448A0FE93}"/>
            </a:ext>
          </a:extLst>
        </p:cNvPr>
        <p:cNvGrpSpPr/>
        <p:nvPr/>
      </p:nvGrpSpPr>
      <p:grpSpPr>
        <a:xfrm>
          <a:off x="0" y="0"/>
          <a:ext cx="0" cy="0"/>
          <a:chOff x="0" y="0"/>
          <a:chExt cx="0" cy="0"/>
        </a:xfrm>
      </p:grpSpPr>
      <p:sp>
        <p:nvSpPr>
          <p:cNvPr id="361" name="Google Shape;361;g287b400155a_9_101:notes">
            <a:extLst>
              <a:ext uri="{FF2B5EF4-FFF2-40B4-BE49-F238E27FC236}">
                <a16:creationId xmlns:a16="http://schemas.microsoft.com/office/drawing/2014/main" id="{6954E2C1-2693-F26C-03B0-1A0075D8493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287b400155a_9_101:notes">
            <a:extLst>
              <a:ext uri="{FF2B5EF4-FFF2-40B4-BE49-F238E27FC236}">
                <a16:creationId xmlns:a16="http://schemas.microsoft.com/office/drawing/2014/main" id="{E47A46B3-4D76-8550-DC31-A68F5D20994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39436019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a:extLst>
            <a:ext uri="{FF2B5EF4-FFF2-40B4-BE49-F238E27FC236}">
              <a16:creationId xmlns:a16="http://schemas.microsoft.com/office/drawing/2014/main" id="{70260014-B2FF-C0AE-7C64-DDEC568E2A2A}"/>
            </a:ext>
          </a:extLst>
        </p:cNvPr>
        <p:cNvGrpSpPr/>
        <p:nvPr/>
      </p:nvGrpSpPr>
      <p:grpSpPr>
        <a:xfrm>
          <a:off x="0" y="0"/>
          <a:ext cx="0" cy="0"/>
          <a:chOff x="0" y="0"/>
          <a:chExt cx="0" cy="0"/>
        </a:xfrm>
      </p:grpSpPr>
      <p:sp>
        <p:nvSpPr>
          <p:cNvPr id="361" name="Google Shape;361;g287b400155a_9_101:notes">
            <a:extLst>
              <a:ext uri="{FF2B5EF4-FFF2-40B4-BE49-F238E27FC236}">
                <a16:creationId xmlns:a16="http://schemas.microsoft.com/office/drawing/2014/main" id="{9CAA4D3E-A176-D699-9C4F-3BF0E43616B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287b400155a_9_101:notes">
            <a:extLst>
              <a:ext uri="{FF2B5EF4-FFF2-40B4-BE49-F238E27FC236}">
                <a16:creationId xmlns:a16="http://schemas.microsoft.com/office/drawing/2014/main" id="{997BBC4B-A5A0-D8F5-2B19-FE9E0667054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89936921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a:extLst>
            <a:ext uri="{FF2B5EF4-FFF2-40B4-BE49-F238E27FC236}">
              <a16:creationId xmlns:a16="http://schemas.microsoft.com/office/drawing/2014/main" id="{E606BB77-61BC-A791-00D8-1D54ED85A804}"/>
            </a:ext>
          </a:extLst>
        </p:cNvPr>
        <p:cNvGrpSpPr/>
        <p:nvPr/>
      </p:nvGrpSpPr>
      <p:grpSpPr>
        <a:xfrm>
          <a:off x="0" y="0"/>
          <a:ext cx="0" cy="0"/>
          <a:chOff x="0" y="0"/>
          <a:chExt cx="0" cy="0"/>
        </a:xfrm>
      </p:grpSpPr>
      <p:sp>
        <p:nvSpPr>
          <p:cNvPr id="361" name="Google Shape;361;g287b400155a_9_101:notes">
            <a:extLst>
              <a:ext uri="{FF2B5EF4-FFF2-40B4-BE49-F238E27FC236}">
                <a16:creationId xmlns:a16="http://schemas.microsoft.com/office/drawing/2014/main" id="{6C71B2A9-72DD-92E7-D21D-2414BB734C9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287b400155a_9_101:notes">
            <a:extLst>
              <a:ext uri="{FF2B5EF4-FFF2-40B4-BE49-F238E27FC236}">
                <a16:creationId xmlns:a16="http://schemas.microsoft.com/office/drawing/2014/main" id="{50DF595C-94CB-CBF4-1DDC-CF08F641D4E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351691595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a:extLst>
            <a:ext uri="{FF2B5EF4-FFF2-40B4-BE49-F238E27FC236}">
              <a16:creationId xmlns:a16="http://schemas.microsoft.com/office/drawing/2014/main" id="{4CCCAB3D-0D59-4020-7098-E53748F22D15}"/>
            </a:ext>
          </a:extLst>
        </p:cNvPr>
        <p:cNvGrpSpPr/>
        <p:nvPr/>
      </p:nvGrpSpPr>
      <p:grpSpPr>
        <a:xfrm>
          <a:off x="0" y="0"/>
          <a:ext cx="0" cy="0"/>
          <a:chOff x="0" y="0"/>
          <a:chExt cx="0" cy="0"/>
        </a:xfrm>
      </p:grpSpPr>
      <p:sp>
        <p:nvSpPr>
          <p:cNvPr id="361" name="Google Shape;361;g287b400155a_9_101:notes">
            <a:extLst>
              <a:ext uri="{FF2B5EF4-FFF2-40B4-BE49-F238E27FC236}">
                <a16:creationId xmlns:a16="http://schemas.microsoft.com/office/drawing/2014/main" id="{088FFD20-BC8B-C14F-ECBE-031B04C879F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287b400155a_9_101:notes">
            <a:extLst>
              <a:ext uri="{FF2B5EF4-FFF2-40B4-BE49-F238E27FC236}">
                <a16:creationId xmlns:a16="http://schemas.microsoft.com/office/drawing/2014/main" id="{68375D8A-9101-2A55-3B51-BDA989C49D8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18217758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5">
          <a:extLst>
            <a:ext uri="{FF2B5EF4-FFF2-40B4-BE49-F238E27FC236}">
              <a16:creationId xmlns:a16="http://schemas.microsoft.com/office/drawing/2014/main" id="{DD9D5318-2AC7-1BC1-CBEF-EF2B04FF0993}"/>
            </a:ext>
          </a:extLst>
        </p:cNvPr>
        <p:cNvGrpSpPr/>
        <p:nvPr/>
      </p:nvGrpSpPr>
      <p:grpSpPr>
        <a:xfrm>
          <a:off x="0" y="0"/>
          <a:ext cx="0" cy="0"/>
          <a:chOff x="0" y="0"/>
          <a:chExt cx="0" cy="0"/>
        </a:xfrm>
      </p:grpSpPr>
      <p:sp>
        <p:nvSpPr>
          <p:cNvPr id="1906" name="Google Shape;1906;g24a01c7a267_0_765:notes">
            <a:extLst>
              <a:ext uri="{FF2B5EF4-FFF2-40B4-BE49-F238E27FC236}">
                <a16:creationId xmlns:a16="http://schemas.microsoft.com/office/drawing/2014/main" id="{17C94553-B4CE-C53D-8909-3BB32049515E}"/>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907" name="Google Shape;1907;g24a01c7a267_0_765:notes">
            <a:extLst>
              <a:ext uri="{FF2B5EF4-FFF2-40B4-BE49-F238E27FC236}">
                <a16:creationId xmlns:a16="http://schemas.microsoft.com/office/drawing/2014/main" id="{BCBE0F47-5AF3-D5D2-5C88-3B03DE28EB1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5679435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a:extLst>
            <a:ext uri="{FF2B5EF4-FFF2-40B4-BE49-F238E27FC236}">
              <a16:creationId xmlns:a16="http://schemas.microsoft.com/office/drawing/2014/main" id="{523C92B3-2BE3-26AC-1C5C-DFF908759C94}"/>
            </a:ext>
          </a:extLst>
        </p:cNvPr>
        <p:cNvGrpSpPr/>
        <p:nvPr/>
      </p:nvGrpSpPr>
      <p:grpSpPr>
        <a:xfrm>
          <a:off x="0" y="0"/>
          <a:ext cx="0" cy="0"/>
          <a:chOff x="0" y="0"/>
          <a:chExt cx="0" cy="0"/>
        </a:xfrm>
      </p:grpSpPr>
      <p:sp>
        <p:nvSpPr>
          <p:cNvPr id="361" name="Google Shape;361;g287b400155a_9_101:notes">
            <a:extLst>
              <a:ext uri="{FF2B5EF4-FFF2-40B4-BE49-F238E27FC236}">
                <a16:creationId xmlns:a16="http://schemas.microsoft.com/office/drawing/2014/main" id="{ECF743BE-8960-8B13-4EB4-AA42AC02EE5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287b400155a_9_101:notes">
            <a:extLst>
              <a:ext uri="{FF2B5EF4-FFF2-40B4-BE49-F238E27FC236}">
                <a16:creationId xmlns:a16="http://schemas.microsoft.com/office/drawing/2014/main" id="{A5A1BB51-7328-ADEF-6793-2508CF70C0B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59324889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a:extLst>
            <a:ext uri="{FF2B5EF4-FFF2-40B4-BE49-F238E27FC236}">
              <a16:creationId xmlns:a16="http://schemas.microsoft.com/office/drawing/2014/main" id="{5D962E7E-79A5-5FD9-D977-3C7CD925224D}"/>
            </a:ext>
          </a:extLst>
        </p:cNvPr>
        <p:cNvGrpSpPr/>
        <p:nvPr/>
      </p:nvGrpSpPr>
      <p:grpSpPr>
        <a:xfrm>
          <a:off x="0" y="0"/>
          <a:ext cx="0" cy="0"/>
          <a:chOff x="0" y="0"/>
          <a:chExt cx="0" cy="0"/>
        </a:xfrm>
      </p:grpSpPr>
      <p:sp>
        <p:nvSpPr>
          <p:cNvPr id="361" name="Google Shape;361;g287b400155a_9_101:notes">
            <a:extLst>
              <a:ext uri="{FF2B5EF4-FFF2-40B4-BE49-F238E27FC236}">
                <a16:creationId xmlns:a16="http://schemas.microsoft.com/office/drawing/2014/main" id="{814CC791-DF56-BA7F-F8A2-85B75C0CB80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287b400155a_9_101:notes">
            <a:extLst>
              <a:ext uri="{FF2B5EF4-FFF2-40B4-BE49-F238E27FC236}">
                <a16:creationId xmlns:a16="http://schemas.microsoft.com/office/drawing/2014/main" id="{2148F3A3-3B42-5960-4865-DED37AC5CBD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198851561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a:extLst>
            <a:ext uri="{FF2B5EF4-FFF2-40B4-BE49-F238E27FC236}">
              <a16:creationId xmlns:a16="http://schemas.microsoft.com/office/drawing/2014/main" id="{DBE3BE48-564A-8138-E770-DCE16AE44935}"/>
            </a:ext>
          </a:extLst>
        </p:cNvPr>
        <p:cNvGrpSpPr/>
        <p:nvPr/>
      </p:nvGrpSpPr>
      <p:grpSpPr>
        <a:xfrm>
          <a:off x="0" y="0"/>
          <a:ext cx="0" cy="0"/>
          <a:chOff x="0" y="0"/>
          <a:chExt cx="0" cy="0"/>
        </a:xfrm>
      </p:grpSpPr>
      <p:sp>
        <p:nvSpPr>
          <p:cNvPr id="361" name="Google Shape;361;g287b400155a_9_101:notes">
            <a:extLst>
              <a:ext uri="{FF2B5EF4-FFF2-40B4-BE49-F238E27FC236}">
                <a16:creationId xmlns:a16="http://schemas.microsoft.com/office/drawing/2014/main" id="{22CB103B-BE06-3566-DA7B-4EB71AA1E6C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287b400155a_9_101:notes">
            <a:extLst>
              <a:ext uri="{FF2B5EF4-FFF2-40B4-BE49-F238E27FC236}">
                <a16:creationId xmlns:a16="http://schemas.microsoft.com/office/drawing/2014/main" id="{3113F017-38BE-26FA-71E9-EA43F52B82A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12902869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a:extLst>
            <a:ext uri="{FF2B5EF4-FFF2-40B4-BE49-F238E27FC236}">
              <a16:creationId xmlns:a16="http://schemas.microsoft.com/office/drawing/2014/main" id="{CFD894D0-2EB2-4C71-2C1C-E91327BE71AC}"/>
            </a:ext>
          </a:extLst>
        </p:cNvPr>
        <p:cNvGrpSpPr/>
        <p:nvPr/>
      </p:nvGrpSpPr>
      <p:grpSpPr>
        <a:xfrm>
          <a:off x="0" y="0"/>
          <a:ext cx="0" cy="0"/>
          <a:chOff x="0" y="0"/>
          <a:chExt cx="0" cy="0"/>
        </a:xfrm>
      </p:grpSpPr>
      <p:sp>
        <p:nvSpPr>
          <p:cNvPr id="361" name="Google Shape;361;g287b400155a_9_101:notes">
            <a:extLst>
              <a:ext uri="{FF2B5EF4-FFF2-40B4-BE49-F238E27FC236}">
                <a16:creationId xmlns:a16="http://schemas.microsoft.com/office/drawing/2014/main" id="{4B375AEC-098D-5857-30F8-558D129E352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287b400155a_9_101:notes">
            <a:extLst>
              <a:ext uri="{FF2B5EF4-FFF2-40B4-BE49-F238E27FC236}">
                <a16:creationId xmlns:a16="http://schemas.microsoft.com/office/drawing/2014/main" id="{6536EDA1-E843-ADB2-0DE5-D9CFBDFFA8E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425230410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a:extLst>
            <a:ext uri="{FF2B5EF4-FFF2-40B4-BE49-F238E27FC236}">
              <a16:creationId xmlns:a16="http://schemas.microsoft.com/office/drawing/2014/main" id="{6ADE720E-FC1B-33A8-B7F5-5F149904404B}"/>
            </a:ext>
          </a:extLst>
        </p:cNvPr>
        <p:cNvGrpSpPr/>
        <p:nvPr/>
      </p:nvGrpSpPr>
      <p:grpSpPr>
        <a:xfrm>
          <a:off x="0" y="0"/>
          <a:ext cx="0" cy="0"/>
          <a:chOff x="0" y="0"/>
          <a:chExt cx="0" cy="0"/>
        </a:xfrm>
      </p:grpSpPr>
      <p:sp>
        <p:nvSpPr>
          <p:cNvPr id="261" name="Google Shape;261;g287b400155a_5_15:notes">
            <a:extLst>
              <a:ext uri="{FF2B5EF4-FFF2-40B4-BE49-F238E27FC236}">
                <a16:creationId xmlns:a16="http://schemas.microsoft.com/office/drawing/2014/main" id="{CB76838C-D1BE-022F-6BE9-84683E70A60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287b400155a_5_15:notes">
            <a:extLst>
              <a:ext uri="{FF2B5EF4-FFF2-40B4-BE49-F238E27FC236}">
                <a16:creationId xmlns:a16="http://schemas.microsoft.com/office/drawing/2014/main" id="{02D1F028-4565-3D7C-367E-C8D2CC524F7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solidFill>
                <a:srgbClr val="222222"/>
              </a:solidFill>
              <a:highlight>
                <a:srgbClr val="FFFFFF"/>
              </a:highlight>
            </a:endParaRPr>
          </a:p>
          <a:p>
            <a:pPr marL="0" lvl="0" indent="0" algn="l" rtl="0">
              <a:spcBef>
                <a:spcPts val="0"/>
              </a:spcBef>
              <a:spcAft>
                <a:spcPts val="0"/>
              </a:spcAft>
              <a:buClr>
                <a:schemeClr val="dk1"/>
              </a:buClr>
              <a:buSzPts val="1100"/>
              <a:buFont typeface="Arial"/>
              <a:buNone/>
            </a:pPr>
            <a:endParaRPr dirty="0">
              <a:solidFill>
                <a:srgbClr val="222222"/>
              </a:solidFill>
              <a:highlight>
                <a:srgbClr val="FFFFFF"/>
              </a:highlight>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329126603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10BD-60AB-D42B-5746-371311AFAFF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8E182B8-CAFF-65A4-B23B-5E6F82B85B5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926ECB9-5676-9FE5-C5A0-8B5FA11BE0D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b="0" i="0" u="none" strike="noStrike" dirty="0">
                <a:solidFill>
                  <a:srgbClr val="000000"/>
                </a:solidFill>
                <a:effectLst/>
                <a:latin typeface="Arial" panose="020B0604020202020204" pitchFamily="34" charset="0"/>
              </a:rPr>
              <a:t>Föreläsningen handlar om att livet ofta är härligt och ibland är det riktigt tufft. Fredrik kommer från svåra uppväxtförhållanden och har egen erfarenhet av lidande och psykisk ohälsa. Han kommer att berätta om detta samt om vad som har hjälpt honom att leva livet fullt ut - även när det känns tungt.</a:t>
            </a:r>
            <a:endParaRPr lang="sv-SE" dirty="0">
              <a:effectLst/>
            </a:endParaRPr>
          </a:p>
          <a:p>
            <a:endParaRPr lang="sv-SE" dirty="0"/>
          </a:p>
        </p:txBody>
      </p:sp>
      <p:sp>
        <p:nvSpPr>
          <p:cNvPr id="4" name="Platshållare för bildnummer 3">
            <a:extLst>
              <a:ext uri="{FF2B5EF4-FFF2-40B4-BE49-F238E27FC236}">
                <a16:creationId xmlns:a16="http://schemas.microsoft.com/office/drawing/2014/main" id="{B552967D-B94C-547E-7F43-E1C939D8287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sv-SE"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96596697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CBDFC-0E11-BB4D-5863-36B24AE3BFA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1C294A1-6812-AE20-67AF-43D672BD7870}"/>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FE70202-AFDD-84B2-A95D-E03A2E2A4F83}"/>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BC5E0987-D171-52A5-9225-9164774C91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406421696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64057-717B-2447-1F12-93FE53D4DAC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2F3FD71-A0BB-AFF9-5F4C-1631EA10F46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7CB54DB-0111-C9D3-42EE-A7B1D384DA16}"/>
              </a:ext>
            </a:extLst>
          </p:cNvPr>
          <p:cNvSpPr>
            <a:spLocks noGrp="1"/>
          </p:cNvSpPr>
          <p:nvPr>
            <p:ph type="body" idx="1"/>
          </p:nvPr>
        </p:nvSpPr>
        <p:spPr/>
        <p:txBody>
          <a:bodyPr/>
          <a:lstStyle/>
          <a:p>
            <a:r>
              <a:rPr lang="sv-SE" dirty="0"/>
              <a:t>här är jag 18, min storebror </a:t>
            </a:r>
            <a:r>
              <a:rPr lang="sv-SE" dirty="0" err="1"/>
              <a:t>tolivet</a:t>
            </a:r>
            <a:r>
              <a:rPr lang="sv-SE" dirty="0"/>
              <a:t> av sig 6 </a:t>
            </a:r>
            <a:r>
              <a:rPr lang="sv-SE" dirty="0" err="1"/>
              <a:t>nånader</a:t>
            </a:r>
            <a:r>
              <a:rPr lang="sv-SE" dirty="0"/>
              <a:t> tidigare. </a:t>
            </a:r>
          </a:p>
          <a:p>
            <a:endParaRPr lang="sv-SE" dirty="0"/>
          </a:p>
          <a:p>
            <a:r>
              <a:rPr lang="sv-SE" dirty="0"/>
              <a:t>Jag sörjer, jag är deprimerad. Känns som att ingenting någonsin kommer att kännas roligt igen. </a:t>
            </a:r>
          </a:p>
          <a:p>
            <a:endParaRPr lang="sv-SE" dirty="0"/>
          </a:p>
          <a:p>
            <a:r>
              <a:rPr lang="sv-SE" dirty="0"/>
              <a:t>Mina vänner undviker mig. Känns som att alla undviker mig för att dom vet vad som har hänt och dom vet inte hur dom ska bete sig. </a:t>
            </a:r>
          </a:p>
          <a:p>
            <a:r>
              <a:rPr lang="sv-SE" dirty="0"/>
              <a:t>Dom vet förmodligen inte vad dom ska säga som är "rätt" och lindrar min smärta. </a:t>
            </a:r>
          </a:p>
          <a:p>
            <a:endParaRPr lang="sv-SE" dirty="0"/>
          </a:p>
          <a:p>
            <a:r>
              <a:rPr lang="sv-SE" dirty="0"/>
              <a:t>Det här är vad jag önskar att mina vänner hade fått veta (och jag) och som jag vill dela med er nu... </a:t>
            </a:r>
          </a:p>
          <a:p>
            <a:endParaRPr lang="sv-SE" dirty="0"/>
          </a:p>
          <a:p>
            <a:r>
              <a:rPr lang="sv-SE" dirty="0"/>
              <a:t>8 tips</a:t>
            </a:r>
          </a:p>
        </p:txBody>
      </p:sp>
      <p:sp>
        <p:nvSpPr>
          <p:cNvPr id="4" name="Platshållare för bildnummer 3">
            <a:extLst>
              <a:ext uri="{FF2B5EF4-FFF2-40B4-BE49-F238E27FC236}">
                <a16:creationId xmlns:a16="http://schemas.microsoft.com/office/drawing/2014/main" id="{0A2C0A4D-B95B-1C1D-FD11-8FD2C10329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40238050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471F2-8A56-72BC-55C3-AAA99099D26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064A769-E4E6-5B70-CE64-C2628982F7A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85AE1E9-B44C-092B-88EE-AF17B3238804}"/>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46760D43-5ECD-B9BD-2FC3-C48B7711DB0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83588659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50751076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F0E8B-F8A7-12C2-6A2F-55B004C6084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FA8D253-1653-F356-2336-91089D52A16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4358B19-F253-F4F1-3319-6387DBF465FD}"/>
              </a:ext>
            </a:extLst>
          </p:cNvPr>
          <p:cNvSpPr>
            <a:spLocks noGrp="1"/>
          </p:cNvSpPr>
          <p:nvPr>
            <p:ph type="body" idx="1"/>
          </p:nvPr>
        </p:nvSpPr>
        <p:spPr/>
        <p:txBody>
          <a:bodyPr/>
          <a:lstStyle/>
          <a:p>
            <a:r>
              <a:rPr lang="sv-SE" dirty="0"/>
              <a:t>här är jag 18, min storebror </a:t>
            </a:r>
            <a:r>
              <a:rPr lang="sv-SE" dirty="0" err="1"/>
              <a:t>tolivet</a:t>
            </a:r>
            <a:r>
              <a:rPr lang="sv-SE" dirty="0"/>
              <a:t> av sig 6 </a:t>
            </a:r>
            <a:r>
              <a:rPr lang="sv-SE" dirty="0" err="1"/>
              <a:t>nånader</a:t>
            </a:r>
            <a:r>
              <a:rPr lang="sv-SE" dirty="0"/>
              <a:t> tidigare. </a:t>
            </a:r>
          </a:p>
          <a:p>
            <a:endParaRPr lang="sv-SE" dirty="0"/>
          </a:p>
          <a:p>
            <a:r>
              <a:rPr lang="sv-SE" dirty="0"/>
              <a:t>Jag sörjer, jag är deprimerad. Känns som att ingenting någonsin kommer att kännas roligt igen. </a:t>
            </a:r>
          </a:p>
          <a:p>
            <a:endParaRPr lang="sv-SE" dirty="0"/>
          </a:p>
          <a:p>
            <a:r>
              <a:rPr lang="sv-SE" dirty="0"/>
              <a:t>Mina vänner undviker mig. Känns som att alla undviker mig för att dom vet vad som har hänt och dom vet inte hur dom ska bete sig. </a:t>
            </a:r>
          </a:p>
          <a:p>
            <a:r>
              <a:rPr lang="sv-SE" dirty="0"/>
              <a:t>Dom vet förmodligen inte vad dom ska säga som är "rätt" och lindrar min smärta. </a:t>
            </a:r>
          </a:p>
          <a:p>
            <a:endParaRPr lang="sv-SE" dirty="0"/>
          </a:p>
          <a:p>
            <a:r>
              <a:rPr lang="sv-SE" dirty="0"/>
              <a:t>Det här är vad jag önskar att mina vänner hade fått veta (och jag) och som jag vill dela med er nu... </a:t>
            </a:r>
          </a:p>
          <a:p>
            <a:endParaRPr lang="sv-SE" dirty="0"/>
          </a:p>
          <a:p>
            <a:r>
              <a:rPr lang="sv-SE" dirty="0"/>
              <a:t>8 tips</a:t>
            </a:r>
          </a:p>
        </p:txBody>
      </p:sp>
      <p:sp>
        <p:nvSpPr>
          <p:cNvPr id="4" name="Platshållare för bildnummer 3">
            <a:extLst>
              <a:ext uri="{FF2B5EF4-FFF2-40B4-BE49-F238E27FC236}">
                <a16:creationId xmlns:a16="http://schemas.microsoft.com/office/drawing/2014/main" id="{437460CF-2BC3-AADD-5A6D-F9B037C94AF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83412287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3BA7D-3E16-29FB-7D7D-2563C04DD52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8C7853A-B62F-2824-D65E-1A5E82BE09A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CBDA04B-1DCC-50BD-B360-A1958CE05972}"/>
              </a:ext>
            </a:extLst>
          </p:cNvPr>
          <p:cNvSpPr>
            <a:spLocks noGrp="1"/>
          </p:cNvSpPr>
          <p:nvPr>
            <p:ph type="body" idx="1"/>
          </p:nvPr>
        </p:nvSpPr>
        <p:spPr/>
        <p:txBody>
          <a:bodyPr/>
          <a:lstStyle/>
          <a:p>
            <a:r>
              <a:rPr lang="sv-SE" dirty="0"/>
              <a:t>här är jag 18, min storebror </a:t>
            </a:r>
            <a:r>
              <a:rPr lang="sv-SE" dirty="0" err="1"/>
              <a:t>tolivet</a:t>
            </a:r>
            <a:r>
              <a:rPr lang="sv-SE" dirty="0"/>
              <a:t> av sig 6 </a:t>
            </a:r>
            <a:r>
              <a:rPr lang="sv-SE" dirty="0" err="1"/>
              <a:t>nånader</a:t>
            </a:r>
            <a:r>
              <a:rPr lang="sv-SE" dirty="0"/>
              <a:t> tidigare. </a:t>
            </a:r>
          </a:p>
          <a:p>
            <a:endParaRPr lang="sv-SE" dirty="0"/>
          </a:p>
          <a:p>
            <a:r>
              <a:rPr lang="sv-SE" dirty="0"/>
              <a:t>Jag sörjer, jag är deprimerad. Känns som att ingenting någonsin kommer att kännas roligt igen. </a:t>
            </a:r>
          </a:p>
          <a:p>
            <a:endParaRPr lang="sv-SE" dirty="0"/>
          </a:p>
          <a:p>
            <a:r>
              <a:rPr lang="sv-SE" dirty="0"/>
              <a:t>Mina vänner undviker mig. Känns som att alla undviker mig för att dom vet vad som har hänt och dom vet inte hur dom ska bete sig. </a:t>
            </a:r>
          </a:p>
          <a:p>
            <a:r>
              <a:rPr lang="sv-SE" dirty="0"/>
              <a:t>Dom vet förmodligen inte vad dom ska säga som är "rätt" och lindrar min smärta. </a:t>
            </a:r>
          </a:p>
          <a:p>
            <a:endParaRPr lang="sv-SE" dirty="0"/>
          </a:p>
          <a:p>
            <a:r>
              <a:rPr lang="sv-SE" dirty="0"/>
              <a:t>Det här är vad jag önskar att mina vänner hade fått veta (och jag) och som jag vill dela med er nu... </a:t>
            </a:r>
          </a:p>
          <a:p>
            <a:endParaRPr lang="sv-SE" dirty="0"/>
          </a:p>
          <a:p>
            <a:r>
              <a:rPr lang="sv-SE" dirty="0"/>
              <a:t>8 tips</a:t>
            </a:r>
          </a:p>
        </p:txBody>
      </p:sp>
      <p:sp>
        <p:nvSpPr>
          <p:cNvPr id="4" name="Platshållare för bildnummer 3">
            <a:extLst>
              <a:ext uri="{FF2B5EF4-FFF2-40B4-BE49-F238E27FC236}">
                <a16:creationId xmlns:a16="http://schemas.microsoft.com/office/drawing/2014/main" id="{1E3D4628-5342-5F8A-BDA6-E7177D495EF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339A7-3DEB-0842-A131-9F9CEA3401FA}" type="slidenum">
              <a:rPr kumimoji="0" lang="sv-SE"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sv-SE"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72367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5.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4.xml"/><Relationship Id="rId4" Type="http://schemas.openxmlformats.org/officeDocument/2006/relationships/hyperlink" Target="http://bit.ly/2TtBDfr" TargetMode="Externa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4.xml"/></Relationships>
</file>

<file path=ppt/slideLayouts/_rels/slideLayout25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4.xml"/></Relationships>
</file>

<file path=ppt/slideLayouts/_rels/slideLayout26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4.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14.xml"/><Relationship Id="rId4" Type="http://schemas.openxmlformats.org/officeDocument/2006/relationships/image" Target="../media/image20.png"/></Relationships>
</file>

<file path=ppt/slideLayouts/_rels/slideLayout28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14.xml"/><Relationship Id="rId4" Type="http://schemas.openxmlformats.org/officeDocument/2006/relationships/image" Target="../media/image20.png"/></Relationships>
</file>

<file path=ppt/slideLayouts/_rels/slideLayout28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jpeg"/><Relationship Id="rId1" Type="http://schemas.openxmlformats.org/officeDocument/2006/relationships/slideMaster" Target="../slideMasters/slideMaster14.xml"/><Relationship Id="rId4" Type="http://schemas.openxmlformats.org/officeDocument/2006/relationships/image" Target="../media/image20.png"/></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29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5.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0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6.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0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6.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0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16.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6.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6.xml"/></Relationships>
</file>

<file path=ppt/slideLayouts/_rels/slideLayout3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6.xml"/></Relationships>
</file>

<file path=ppt/slideLayouts/_rels/slideLayout3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6.xml"/></Relationships>
</file>

<file path=ppt/slideLayouts/_rels/slideLayout3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6.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7.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52.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7.xml"/><Relationship Id="rId4" Type="http://schemas.openxmlformats.org/officeDocument/2006/relationships/hyperlink" Target="http://bit.ly/2TtBDfr" TargetMode="Externa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5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7.xml"/></Relationships>
</file>

<file path=ppt/slideLayouts/_rels/slideLayout36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7.xml"/></Relationships>
</file>

<file path=ppt/slideLayouts/_rels/slideLayout36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7.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6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7.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7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7.xml"/></Relationships>
</file>

<file path=ppt/slideLayouts/_rels/slideLayout37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7.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8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17.xml"/><Relationship Id="rId4" Type="http://schemas.openxmlformats.org/officeDocument/2006/relationships/image" Target="../media/image20.png"/></Relationships>
</file>

<file path=ppt/slideLayouts/_rels/slideLayout38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17.xml"/><Relationship Id="rId4" Type="http://schemas.openxmlformats.org/officeDocument/2006/relationships/image" Target="../media/image20.png"/></Relationships>
</file>

<file path=ppt/slideLayouts/_rels/slideLayout39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jpeg"/><Relationship Id="rId1" Type="http://schemas.openxmlformats.org/officeDocument/2006/relationships/slideMaster" Target="../slideMasters/slideMaster17.xml"/><Relationship Id="rId4" Type="http://schemas.openxmlformats.org/officeDocument/2006/relationships/image" Target="../media/image20.png"/></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9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8.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12.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8.xml"/><Relationship Id="rId4" Type="http://schemas.openxmlformats.org/officeDocument/2006/relationships/hyperlink" Target="http://bit.ly/2TtBDfr" TargetMode="Externa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8.xml"/></Relationships>
</file>

<file path=ppt/slideLayouts/_rels/slideLayout4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8.xml"/></Relationships>
</file>

<file path=ppt/slideLayouts/_rels/slideLayout4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8.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4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8.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18.xml"/><Relationship Id="rId4" Type="http://schemas.openxmlformats.org/officeDocument/2006/relationships/image" Target="../media/image20.png"/></Relationships>
</file>

<file path=ppt/slideLayouts/_rels/slideLayout4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18.xml"/><Relationship Id="rId4" Type="http://schemas.openxmlformats.org/officeDocument/2006/relationships/image" Target="../media/image20.png"/></Relationships>
</file>

<file path=ppt/slideLayouts/_rels/slideLayout4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jpeg"/><Relationship Id="rId1" Type="http://schemas.openxmlformats.org/officeDocument/2006/relationships/slideMaster" Target="../slideMasters/slideMaster18.xml"/><Relationship Id="rId4" Type="http://schemas.openxmlformats.org/officeDocument/2006/relationships/image" Target="../media/image20.png"/></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9.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72.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9.xml"/><Relationship Id="rId4" Type="http://schemas.openxmlformats.org/officeDocument/2006/relationships/hyperlink" Target="http://bit.ly/2TtBDfr" TargetMode="Externa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7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9.xml"/></Relationships>
</file>

<file path=ppt/slideLayouts/_rels/slideLayout48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9.xml"/></Relationships>
</file>

<file path=ppt/slideLayouts/_rels/slideLayout48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9.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8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0.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06.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20.xml"/><Relationship Id="rId4" Type="http://schemas.openxmlformats.org/officeDocument/2006/relationships/hyperlink" Target="http://bit.ly/2TtBDfr" TargetMode="Externa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0.xml"/></Relationships>
</file>

<file path=ppt/slideLayouts/_rels/slideLayout5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0.xml"/></Relationships>
</file>

<file path=ppt/slideLayouts/_rels/slideLayout5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0.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5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2.xml"/></Relationships>
</file>

<file path=ppt/slideLayouts/_rels/slideLayout5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2.xml"/></Relationships>
</file>

<file path=ppt/slideLayouts/_rels/slideLayout5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2.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7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4.xml"/></Relationships>
</file>

<file path=ppt/slideLayouts/_rels/slideLayout5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8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8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8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2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60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5.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60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5.xml"/></Relationships>
</file>

<file path=ppt/slideLayouts/_rels/slideLayout6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5.xml"/></Relationships>
</file>

<file path=ppt/slideLayouts/_rels/slideLayout6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5.xml"/></Relationships>
</file>

<file path=ppt/slideLayouts/_rels/slideLayout6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5.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20B4DD-A252-3B4A-9818-FB9EA830A538}"/>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9DFA65C6-5B13-6C40-8A34-2AA0A4C413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551C9671-8008-E24B-8206-2B104F03189E}"/>
              </a:ext>
            </a:extLst>
          </p:cNvPr>
          <p:cNvSpPr>
            <a:spLocks noGrp="1"/>
          </p:cNvSpPr>
          <p:nvPr>
            <p:ph type="dt" sz="half" idx="10"/>
          </p:nvPr>
        </p:nvSpPr>
        <p:spPr/>
        <p:txBody>
          <a:bodyPr/>
          <a:lstStyle/>
          <a:p>
            <a:fld id="{C512C537-C551-F646-ACE7-DE0E965FA5D3}" type="datetimeFigureOut">
              <a:rPr lang="sv-SE" smtClean="0"/>
              <a:t>2025-08-10</a:t>
            </a:fld>
            <a:endParaRPr lang="sv-SE"/>
          </a:p>
        </p:txBody>
      </p:sp>
      <p:sp>
        <p:nvSpPr>
          <p:cNvPr id="5" name="Platshållare för sidfot 4">
            <a:extLst>
              <a:ext uri="{FF2B5EF4-FFF2-40B4-BE49-F238E27FC236}">
                <a16:creationId xmlns:a16="http://schemas.microsoft.com/office/drawing/2014/main" id="{8572E453-146B-9440-9D23-24DBD42BFEF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77D0C33-FB66-FE43-BC1D-A45DB4301636}"/>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494694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924BEDB-C524-4D4C-A96B-D5F24D8DEDF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C4F714D-D1F2-1544-A1A0-762E009BEDB1}"/>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E73576B-0957-1F47-B502-085737579DF6}"/>
              </a:ext>
            </a:extLst>
          </p:cNvPr>
          <p:cNvSpPr>
            <a:spLocks noGrp="1"/>
          </p:cNvSpPr>
          <p:nvPr>
            <p:ph type="dt" sz="half" idx="10"/>
          </p:nvPr>
        </p:nvSpPr>
        <p:spPr/>
        <p:txBody>
          <a:bodyPr/>
          <a:lstStyle/>
          <a:p>
            <a:fld id="{C512C537-C551-F646-ACE7-DE0E965FA5D3}" type="datetimeFigureOut">
              <a:rPr lang="sv-SE" smtClean="0"/>
              <a:t>2025-08-10</a:t>
            </a:fld>
            <a:endParaRPr lang="sv-SE"/>
          </a:p>
        </p:txBody>
      </p:sp>
      <p:sp>
        <p:nvSpPr>
          <p:cNvPr id="5" name="Platshållare för sidfot 4">
            <a:extLst>
              <a:ext uri="{FF2B5EF4-FFF2-40B4-BE49-F238E27FC236}">
                <a16:creationId xmlns:a16="http://schemas.microsoft.com/office/drawing/2014/main" id="{7993C81A-0645-F640-8005-D461F8054B5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F47D11D-FBB6-7A47-A229-9D3E767F8B0E}"/>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2983680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401303E-9549-7D4D-A7C1-43E8B6EE066D}"/>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3FAE50F2-3E8E-7D4C-B381-099DCC1417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77534F49-1F54-674C-B658-789F12C2E850}"/>
              </a:ext>
            </a:extLst>
          </p:cNvPr>
          <p:cNvSpPr>
            <a:spLocks noGrp="1"/>
          </p:cNvSpPr>
          <p:nvPr>
            <p:ph type="dt" sz="half" idx="10"/>
          </p:nvPr>
        </p:nvSpPr>
        <p:spPr/>
        <p:txBody>
          <a:bodyPr/>
          <a:lstStyle/>
          <a:p>
            <a:fld id="{C512C537-C551-F646-ACE7-DE0E965FA5D3}" type="datetimeFigureOut">
              <a:rPr lang="sv-SE" smtClean="0"/>
              <a:t>2025-08-10</a:t>
            </a:fld>
            <a:endParaRPr lang="sv-SE"/>
          </a:p>
        </p:txBody>
      </p:sp>
      <p:sp>
        <p:nvSpPr>
          <p:cNvPr id="5" name="Platshållare för sidfot 4">
            <a:extLst>
              <a:ext uri="{FF2B5EF4-FFF2-40B4-BE49-F238E27FC236}">
                <a16:creationId xmlns:a16="http://schemas.microsoft.com/office/drawing/2014/main" id="{38C7FFE8-4993-764B-BF8D-A726931C57E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21942D5-F6BA-7F43-B09E-B430315C5798}"/>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450337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2450E5-BFAB-8A4A-9467-FC72C1116675}"/>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5AD63A7-1D9A-9548-9B22-A57B3D7A3737}"/>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F286620B-0F45-3140-ABD3-27E57AF67C0B}"/>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32282F8D-FFC2-4B41-BDC5-1F176A87AEE8}"/>
              </a:ext>
            </a:extLst>
          </p:cNvPr>
          <p:cNvSpPr>
            <a:spLocks noGrp="1"/>
          </p:cNvSpPr>
          <p:nvPr>
            <p:ph type="dt" sz="half" idx="10"/>
          </p:nvPr>
        </p:nvSpPr>
        <p:spPr/>
        <p:txBody>
          <a:bodyPr/>
          <a:lstStyle/>
          <a:p>
            <a:fld id="{C512C537-C551-F646-ACE7-DE0E965FA5D3}" type="datetimeFigureOut">
              <a:rPr lang="sv-SE" smtClean="0"/>
              <a:t>2025-08-10</a:t>
            </a:fld>
            <a:endParaRPr lang="sv-SE"/>
          </a:p>
        </p:txBody>
      </p:sp>
      <p:sp>
        <p:nvSpPr>
          <p:cNvPr id="6" name="Platshållare för sidfot 5">
            <a:extLst>
              <a:ext uri="{FF2B5EF4-FFF2-40B4-BE49-F238E27FC236}">
                <a16:creationId xmlns:a16="http://schemas.microsoft.com/office/drawing/2014/main" id="{6140EEE0-C599-364A-9E56-0F38D62028D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7DF8BD0-F131-4848-80EB-AF7B9C7B3FFE}"/>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874358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E56DA7C-7342-3F45-A4CC-BD648F25F5D5}"/>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88E0EE5-77B0-864D-8F39-A82E82FD53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7BA9A33E-2DED-454F-8623-18935FB81A33}"/>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93780B5B-B0FD-0B40-ACFD-FBB9D40658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80521D9D-9BE6-8D41-9B06-F9E7478AE79D}"/>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CCCE55F6-69BC-D446-BC7D-B8913DF04277}"/>
              </a:ext>
            </a:extLst>
          </p:cNvPr>
          <p:cNvSpPr>
            <a:spLocks noGrp="1"/>
          </p:cNvSpPr>
          <p:nvPr>
            <p:ph type="dt" sz="half" idx="10"/>
          </p:nvPr>
        </p:nvSpPr>
        <p:spPr/>
        <p:txBody>
          <a:bodyPr/>
          <a:lstStyle/>
          <a:p>
            <a:fld id="{C512C537-C551-F646-ACE7-DE0E965FA5D3}" type="datetimeFigureOut">
              <a:rPr lang="sv-SE" smtClean="0"/>
              <a:t>2025-08-10</a:t>
            </a:fld>
            <a:endParaRPr lang="sv-SE"/>
          </a:p>
        </p:txBody>
      </p:sp>
      <p:sp>
        <p:nvSpPr>
          <p:cNvPr id="8" name="Platshållare för sidfot 7">
            <a:extLst>
              <a:ext uri="{FF2B5EF4-FFF2-40B4-BE49-F238E27FC236}">
                <a16:creationId xmlns:a16="http://schemas.microsoft.com/office/drawing/2014/main" id="{C4250E1C-2E2D-FF4D-B536-8C1ED0CD4F0E}"/>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FDA68291-8491-914B-ABB5-3F686F957B11}"/>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3413304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A4C4D9B-40BA-CF48-9142-1F2A6BB17D4D}"/>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5E91D78C-9DA0-7042-874C-09FA92F78691}"/>
              </a:ext>
            </a:extLst>
          </p:cNvPr>
          <p:cNvSpPr>
            <a:spLocks noGrp="1"/>
          </p:cNvSpPr>
          <p:nvPr>
            <p:ph type="dt" sz="half" idx="10"/>
          </p:nvPr>
        </p:nvSpPr>
        <p:spPr/>
        <p:txBody>
          <a:bodyPr/>
          <a:lstStyle/>
          <a:p>
            <a:fld id="{C512C537-C551-F646-ACE7-DE0E965FA5D3}" type="datetimeFigureOut">
              <a:rPr lang="sv-SE" smtClean="0"/>
              <a:t>2025-08-10</a:t>
            </a:fld>
            <a:endParaRPr lang="sv-SE"/>
          </a:p>
        </p:txBody>
      </p:sp>
      <p:sp>
        <p:nvSpPr>
          <p:cNvPr id="4" name="Platshållare för sidfot 3">
            <a:extLst>
              <a:ext uri="{FF2B5EF4-FFF2-40B4-BE49-F238E27FC236}">
                <a16:creationId xmlns:a16="http://schemas.microsoft.com/office/drawing/2014/main" id="{31B68E03-33D1-964B-839C-89FAFEB74C61}"/>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85A4B8E-6C4E-254A-86DB-2EA0FE364D5D}"/>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255219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B43CC630-3238-C34B-AAC7-677C1104EDCD}"/>
              </a:ext>
            </a:extLst>
          </p:cNvPr>
          <p:cNvSpPr>
            <a:spLocks noGrp="1"/>
          </p:cNvSpPr>
          <p:nvPr>
            <p:ph type="dt" sz="half" idx="10"/>
          </p:nvPr>
        </p:nvSpPr>
        <p:spPr/>
        <p:txBody>
          <a:bodyPr/>
          <a:lstStyle/>
          <a:p>
            <a:fld id="{C512C537-C551-F646-ACE7-DE0E965FA5D3}" type="datetimeFigureOut">
              <a:rPr lang="sv-SE" smtClean="0"/>
              <a:t>2025-08-10</a:t>
            </a:fld>
            <a:endParaRPr lang="sv-SE"/>
          </a:p>
        </p:txBody>
      </p:sp>
      <p:sp>
        <p:nvSpPr>
          <p:cNvPr id="3" name="Platshållare för sidfot 2">
            <a:extLst>
              <a:ext uri="{FF2B5EF4-FFF2-40B4-BE49-F238E27FC236}">
                <a16:creationId xmlns:a16="http://schemas.microsoft.com/office/drawing/2014/main" id="{59F49AC0-5906-9749-9BE4-E73CFFC812B3}"/>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12911F44-DD04-0941-953A-C8345F1443D2}"/>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945723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EB65904-A552-DF45-AF04-9F8EFF534199}"/>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9B3670E-41BA-4841-911A-3D69B9379F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C3CB7EB7-9996-7848-B3B0-EFDD7E0953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9689A108-A23E-5E43-B653-E3741F1025B8}"/>
              </a:ext>
            </a:extLst>
          </p:cNvPr>
          <p:cNvSpPr>
            <a:spLocks noGrp="1"/>
          </p:cNvSpPr>
          <p:nvPr>
            <p:ph type="dt" sz="half" idx="10"/>
          </p:nvPr>
        </p:nvSpPr>
        <p:spPr/>
        <p:txBody>
          <a:bodyPr/>
          <a:lstStyle/>
          <a:p>
            <a:fld id="{C512C537-C551-F646-ACE7-DE0E965FA5D3}" type="datetimeFigureOut">
              <a:rPr lang="sv-SE" smtClean="0"/>
              <a:t>2025-08-10</a:t>
            </a:fld>
            <a:endParaRPr lang="sv-SE"/>
          </a:p>
        </p:txBody>
      </p:sp>
      <p:sp>
        <p:nvSpPr>
          <p:cNvPr id="6" name="Platshållare för sidfot 5">
            <a:extLst>
              <a:ext uri="{FF2B5EF4-FFF2-40B4-BE49-F238E27FC236}">
                <a16:creationId xmlns:a16="http://schemas.microsoft.com/office/drawing/2014/main" id="{B5117648-4371-2449-A02D-C826CD65F8D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1780F58-EBFF-144F-831D-AF72CDF26783}"/>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2907143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50D651F-BDBD-FE43-B7D9-CCA695ABF24C}"/>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5D39ECB4-05B4-314D-971C-E394C3631B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54FF8623-D249-6C4C-81F4-81DE7E8C1F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AA034F7-5A9B-974A-A0A7-BF92E2B04EC7}"/>
              </a:ext>
            </a:extLst>
          </p:cNvPr>
          <p:cNvSpPr>
            <a:spLocks noGrp="1"/>
          </p:cNvSpPr>
          <p:nvPr>
            <p:ph type="dt" sz="half" idx="10"/>
          </p:nvPr>
        </p:nvSpPr>
        <p:spPr/>
        <p:txBody>
          <a:bodyPr/>
          <a:lstStyle/>
          <a:p>
            <a:fld id="{C512C537-C551-F646-ACE7-DE0E965FA5D3}" type="datetimeFigureOut">
              <a:rPr lang="sv-SE" smtClean="0"/>
              <a:t>2025-08-10</a:t>
            </a:fld>
            <a:endParaRPr lang="sv-SE"/>
          </a:p>
        </p:txBody>
      </p:sp>
      <p:sp>
        <p:nvSpPr>
          <p:cNvPr id="6" name="Platshållare för sidfot 5">
            <a:extLst>
              <a:ext uri="{FF2B5EF4-FFF2-40B4-BE49-F238E27FC236}">
                <a16:creationId xmlns:a16="http://schemas.microsoft.com/office/drawing/2014/main" id="{6A8F2A1F-79F8-7043-9DEA-2299BF3C34DE}"/>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C2DEF8D-B404-DB49-9A62-2E50411398AD}"/>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2213929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C8EFD70-6BA9-9C48-BE0B-A1E2EB65FD0C}"/>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8FCA4DF-576A-824B-B42B-0D889E878B63}"/>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E14C6FA-2414-8240-B6E2-A1F9F41734A6}"/>
              </a:ext>
            </a:extLst>
          </p:cNvPr>
          <p:cNvSpPr>
            <a:spLocks noGrp="1"/>
          </p:cNvSpPr>
          <p:nvPr>
            <p:ph type="dt" sz="half" idx="10"/>
          </p:nvPr>
        </p:nvSpPr>
        <p:spPr/>
        <p:txBody>
          <a:bodyPr/>
          <a:lstStyle/>
          <a:p>
            <a:fld id="{C512C537-C551-F646-ACE7-DE0E965FA5D3}" type="datetimeFigureOut">
              <a:rPr lang="sv-SE" smtClean="0"/>
              <a:t>2025-08-10</a:t>
            </a:fld>
            <a:endParaRPr lang="sv-SE"/>
          </a:p>
        </p:txBody>
      </p:sp>
      <p:sp>
        <p:nvSpPr>
          <p:cNvPr id="5" name="Platshållare för sidfot 4">
            <a:extLst>
              <a:ext uri="{FF2B5EF4-FFF2-40B4-BE49-F238E27FC236}">
                <a16:creationId xmlns:a16="http://schemas.microsoft.com/office/drawing/2014/main" id="{D0ADA9B1-A9B6-EE49-A2B8-C4B97981977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4C480B1-D59F-A742-B00A-D74FE26799FC}"/>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3859220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8FC09F37-4312-914A-830D-07E83A89C007}"/>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F4ABD18E-1C89-8A47-86B1-A0686FE60720}"/>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28B0B3F-CD67-4147-90E6-1776F3A6F9C0}"/>
              </a:ext>
            </a:extLst>
          </p:cNvPr>
          <p:cNvSpPr>
            <a:spLocks noGrp="1"/>
          </p:cNvSpPr>
          <p:nvPr>
            <p:ph type="dt" sz="half" idx="10"/>
          </p:nvPr>
        </p:nvSpPr>
        <p:spPr/>
        <p:txBody>
          <a:bodyPr/>
          <a:lstStyle/>
          <a:p>
            <a:fld id="{C512C537-C551-F646-ACE7-DE0E965FA5D3}" type="datetimeFigureOut">
              <a:rPr lang="sv-SE" smtClean="0"/>
              <a:t>2025-08-10</a:t>
            </a:fld>
            <a:endParaRPr lang="sv-SE"/>
          </a:p>
        </p:txBody>
      </p:sp>
      <p:sp>
        <p:nvSpPr>
          <p:cNvPr id="5" name="Platshållare för sidfot 4">
            <a:extLst>
              <a:ext uri="{FF2B5EF4-FFF2-40B4-BE49-F238E27FC236}">
                <a16:creationId xmlns:a16="http://schemas.microsoft.com/office/drawing/2014/main" id="{28B7A6F6-CF3D-F942-B7C2-5E80AB9EF07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8AFB729-19E7-AA45-B668-A04BD9AC3E1D}"/>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376934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20B4DD-A252-3B4A-9818-FB9EA830A538}"/>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9DFA65C6-5B13-6C40-8A34-2AA0A4C413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551C9671-8008-E24B-8206-2B104F03189E}"/>
              </a:ext>
            </a:extLst>
          </p:cNvPr>
          <p:cNvSpPr>
            <a:spLocks noGrp="1"/>
          </p:cNvSpPr>
          <p:nvPr>
            <p:ph type="dt" sz="half" idx="10"/>
          </p:nvPr>
        </p:nvSpPr>
        <p:spPr/>
        <p:txBody>
          <a:bodyPr/>
          <a:lstStyle/>
          <a:p>
            <a:fld id="{C512C537-C551-F646-ACE7-DE0E965FA5D3}" type="datetimeFigureOut">
              <a:rPr lang="sv-SE" smtClean="0"/>
              <a:t>2025-08-10</a:t>
            </a:fld>
            <a:endParaRPr lang="sv-SE"/>
          </a:p>
        </p:txBody>
      </p:sp>
      <p:sp>
        <p:nvSpPr>
          <p:cNvPr id="5" name="Platshållare för sidfot 4">
            <a:extLst>
              <a:ext uri="{FF2B5EF4-FFF2-40B4-BE49-F238E27FC236}">
                <a16:creationId xmlns:a16="http://schemas.microsoft.com/office/drawing/2014/main" id="{8572E453-146B-9440-9D23-24DBD42BFEF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77D0C33-FB66-FE43-BC1D-A45DB4301636}"/>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42160339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924BEDB-C524-4D4C-A96B-D5F24D8DEDF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C4F714D-D1F2-1544-A1A0-762E009BEDB1}"/>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E73576B-0957-1F47-B502-085737579DF6}"/>
              </a:ext>
            </a:extLst>
          </p:cNvPr>
          <p:cNvSpPr>
            <a:spLocks noGrp="1"/>
          </p:cNvSpPr>
          <p:nvPr>
            <p:ph type="dt" sz="half" idx="10"/>
          </p:nvPr>
        </p:nvSpPr>
        <p:spPr/>
        <p:txBody>
          <a:bodyPr/>
          <a:lstStyle/>
          <a:p>
            <a:fld id="{C512C537-C551-F646-ACE7-DE0E965FA5D3}" type="datetimeFigureOut">
              <a:rPr lang="sv-SE" smtClean="0"/>
              <a:t>2025-08-10</a:t>
            </a:fld>
            <a:endParaRPr lang="sv-SE"/>
          </a:p>
        </p:txBody>
      </p:sp>
      <p:sp>
        <p:nvSpPr>
          <p:cNvPr id="5" name="Platshållare för sidfot 4">
            <a:extLst>
              <a:ext uri="{FF2B5EF4-FFF2-40B4-BE49-F238E27FC236}">
                <a16:creationId xmlns:a16="http://schemas.microsoft.com/office/drawing/2014/main" id="{7993C81A-0645-F640-8005-D461F8054B5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F47D11D-FBB6-7A47-A229-9D3E767F8B0E}"/>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8565058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401303E-9549-7D4D-A7C1-43E8B6EE066D}"/>
              </a:ext>
            </a:extLst>
          </p:cNvPr>
          <p:cNvSpPr>
            <a:spLocks noGrp="1"/>
          </p:cNvSpPr>
          <p:nvPr>
            <p:ph type="title"/>
          </p:nvPr>
        </p:nvSpPr>
        <p:spPr>
          <a:xfrm>
            <a:off x="831850" y="1709739"/>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3FAE50F2-3E8E-7D4C-B381-099DCC1417CB}"/>
              </a:ext>
            </a:extLst>
          </p:cNvPr>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77534F49-1F54-674C-B658-789F12C2E850}"/>
              </a:ext>
            </a:extLst>
          </p:cNvPr>
          <p:cNvSpPr>
            <a:spLocks noGrp="1"/>
          </p:cNvSpPr>
          <p:nvPr>
            <p:ph type="dt" sz="half" idx="10"/>
          </p:nvPr>
        </p:nvSpPr>
        <p:spPr/>
        <p:txBody>
          <a:bodyPr/>
          <a:lstStyle/>
          <a:p>
            <a:fld id="{C512C537-C551-F646-ACE7-DE0E965FA5D3}" type="datetimeFigureOut">
              <a:rPr lang="sv-SE" smtClean="0"/>
              <a:t>2025-08-10</a:t>
            </a:fld>
            <a:endParaRPr lang="sv-SE"/>
          </a:p>
        </p:txBody>
      </p:sp>
      <p:sp>
        <p:nvSpPr>
          <p:cNvPr id="5" name="Platshållare för sidfot 4">
            <a:extLst>
              <a:ext uri="{FF2B5EF4-FFF2-40B4-BE49-F238E27FC236}">
                <a16:creationId xmlns:a16="http://schemas.microsoft.com/office/drawing/2014/main" id="{38C7FFE8-4993-764B-BF8D-A726931C57E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21942D5-F6BA-7F43-B09E-B430315C5798}"/>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33109204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2450E5-BFAB-8A4A-9467-FC72C1116675}"/>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5AD63A7-1D9A-9548-9B22-A57B3D7A3737}"/>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F286620B-0F45-3140-ABD3-27E57AF67C0B}"/>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32282F8D-FFC2-4B41-BDC5-1F176A87AEE8}"/>
              </a:ext>
            </a:extLst>
          </p:cNvPr>
          <p:cNvSpPr>
            <a:spLocks noGrp="1"/>
          </p:cNvSpPr>
          <p:nvPr>
            <p:ph type="dt" sz="half" idx="10"/>
          </p:nvPr>
        </p:nvSpPr>
        <p:spPr/>
        <p:txBody>
          <a:bodyPr/>
          <a:lstStyle/>
          <a:p>
            <a:fld id="{C512C537-C551-F646-ACE7-DE0E965FA5D3}" type="datetimeFigureOut">
              <a:rPr lang="sv-SE" smtClean="0"/>
              <a:t>2025-08-10</a:t>
            </a:fld>
            <a:endParaRPr lang="sv-SE"/>
          </a:p>
        </p:txBody>
      </p:sp>
      <p:sp>
        <p:nvSpPr>
          <p:cNvPr id="6" name="Platshållare för sidfot 5">
            <a:extLst>
              <a:ext uri="{FF2B5EF4-FFF2-40B4-BE49-F238E27FC236}">
                <a16:creationId xmlns:a16="http://schemas.microsoft.com/office/drawing/2014/main" id="{6140EEE0-C599-364A-9E56-0F38D62028D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7DF8BD0-F131-4848-80EB-AF7B9C7B3FFE}"/>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23715374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E56DA7C-7342-3F45-A4CC-BD648F25F5D5}"/>
              </a:ext>
            </a:extLst>
          </p:cNvPr>
          <p:cNvSpPr>
            <a:spLocks noGrp="1"/>
          </p:cNvSpPr>
          <p:nvPr>
            <p:ph type="title"/>
          </p:nvPr>
        </p:nvSpPr>
        <p:spPr>
          <a:xfrm>
            <a:off x="839788" y="365126"/>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88E0EE5-77B0-864D-8F39-A82E82FD539D}"/>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7BA9A33E-2DED-454F-8623-18935FB81A33}"/>
              </a:ext>
            </a:extLst>
          </p:cNvPr>
          <p:cNvSpPr>
            <a:spLocks noGrp="1"/>
          </p:cNvSpPr>
          <p:nvPr>
            <p:ph sz="half" idx="2"/>
          </p:nvPr>
        </p:nvSpPr>
        <p:spPr>
          <a:xfrm>
            <a:off x="839789"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93780B5B-B0FD-0B40-ACFD-FBB9D40658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80521D9D-9BE6-8D41-9B06-F9E7478AE79D}"/>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CCCE55F6-69BC-D446-BC7D-B8913DF04277}"/>
              </a:ext>
            </a:extLst>
          </p:cNvPr>
          <p:cNvSpPr>
            <a:spLocks noGrp="1"/>
          </p:cNvSpPr>
          <p:nvPr>
            <p:ph type="dt" sz="half" idx="10"/>
          </p:nvPr>
        </p:nvSpPr>
        <p:spPr/>
        <p:txBody>
          <a:bodyPr/>
          <a:lstStyle/>
          <a:p>
            <a:fld id="{C512C537-C551-F646-ACE7-DE0E965FA5D3}" type="datetimeFigureOut">
              <a:rPr lang="sv-SE" smtClean="0"/>
              <a:t>2025-08-10</a:t>
            </a:fld>
            <a:endParaRPr lang="sv-SE"/>
          </a:p>
        </p:txBody>
      </p:sp>
      <p:sp>
        <p:nvSpPr>
          <p:cNvPr id="8" name="Platshållare för sidfot 7">
            <a:extLst>
              <a:ext uri="{FF2B5EF4-FFF2-40B4-BE49-F238E27FC236}">
                <a16:creationId xmlns:a16="http://schemas.microsoft.com/office/drawing/2014/main" id="{C4250E1C-2E2D-FF4D-B536-8C1ED0CD4F0E}"/>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FDA68291-8491-914B-ABB5-3F686F957B11}"/>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26544760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A4C4D9B-40BA-CF48-9142-1F2A6BB17D4D}"/>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5E91D78C-9DA0-7042-874C-09FA92F78691}"/>
              </a:ext>
            </a:extLst>
          </p:cNvPr>
          <p:cNvSpPr>
            <a:spLocks noGrp="1"/>
          </p:cNvSpPr>
          <p:nvPr>
            <p:ph type="dt" sz="half" idx="10"/>
          </p:nvPr>
        </p:nvSpPr>
        <p:spPr/>
        <p:txBody>
          <a:bodyPr/>
          <a:lstStyle/>
          <a:p>
            <a:fld id="{C512C537-C551-F646-ACE7-DE0E965FA5D3}" type="datetimeFigureOut">
              <a:rPr lang="sv-SE" smtClean="0"/>
              <a:t>2025-08-10</a:t>
            </a:fld>
            <a:endParaRPr lang="sv-SE"/>
          </a:p>
        </p:txBody>
      </p:sp>
      <p:sp>
        <p:nvSpPr>
          <p:cNvPr id="4" name="Platshållare för sidfot 3">
            <a:extLst>
              <a:ext uri="{FF2B5EF4-FFF2-40B4-BE49-F238E27FC236}">
                <a16:creationId xmlns:a16="http://schemas.microsoft.com/office/drawing/2014/main" id="{31B68E03-33D1-964B-839C-89FAFEB74C61}"/>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85A4B8E-6C4E-254A-86DB-2EA0FE364D5D}"/>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36864801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B43CC630-3238-C34B-AAC7-677C1104EDCD}"/>
              </a:ext>
            </a:extLst>
          </p:cNvPr>
          <p:cNvSpPr>
            <a:spLocks noGrp="1"/>
          </p:cNvSpPr>
          <p:nvPr>
            <p:ph type="dt" sz="half" idx="10"/>
          </p:nvPr>
        </p:nvSpPr>
        <p:spPr/>
        <p:txBody>
          <a:bodyPr/>
          <a:lstStyle/>
          <a:p>
            <a:fld id="{C512C537-C551-F646-ACE7-DE0E965FA5D3}" type="datetimeFigureOut">
              <a:rPr lang="sv-SE" smtClean="0"/>
              <a:t>2025-08-10</a:t>
            </a:fld>
            <a:endParaRPr lang="sv-SE"/>
          </a:p>
        </p:txBody>
      </p:sp>
      <p:sp>
        <p:nvSpPr>
          <p:cNvPr id="3" name="Platshållare för sidfot 2">
            <a:extLst>
              <a:ext uri="{FF2B5EF4-FFF2-40B4-BE49-F238E27FC236}">
                <a16:creationId xmlns:a16="http://schemas.microsoft.com/office/drawing/2014/main" id="{59F49AC0-5906-9749-9BE4-E73CFFC812B3}"/>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12911F44-DD04-0941-953A-C8345F1443D2}"/>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295630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EB65904-A552-DF45-AF04-9F8EFF534199}"/>
              </a:ext>
            </a:extLst>
          </p:cNvPr>
          <p:cNvSpPr>
            <a:spLocks noGrp="1"/>
          </p:cNvSpPr>
          <p:nvPr>
            <p:ph type="title"/>
          </p:nvPr>
        </p:nvSpPr>
        <p:spPr>
          <a:xfrm>
            <a:off x="839789"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9B3670E-41BA-4841-911A-3D69B9379FDB}"/>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C3CB7EB7-9996-7848-B3B0-EFDD7E095325}"/>
              </a:ext>
            </a:extLst>
          </p:cNvPr>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9689A108-A23E-5E43-B653-E3741F1025B8}"/>
              </a:ext>
            </a:extLst>
          </p:cNvPr>
          <p:cNvSpPr>
            <a:spLocks noGrp="1"/>
          </p:cNvSpPr>
          <p:nvPr>
            <p:ph type="dt" sz="half" idx="10"/>
          </p:nvPr>
        </p:nvSpPr>
        <p:spPr/>
        <p:txBody>
          <a:bodyPr/>
          <a:lstStyle/>
          <a:p>
            <a:fld id="{C512C537-C551-F646-ACE7-DE0E965FA5D3}" type="datetimeFigureOut">
              <a:rPr lang="sv-SE" smtClean="0"/>
              <a:t>2025-08-10</a:t>
            </a:fld>
            <a:endParaRPr lang="sv-SE"/>
          </a:p>
        </p:txBody>
      </p:sp>
      <p:sp>
        <p:nvSpPr>
          <p:cNvPr id="6" name="Platshållare för sidfot 5">
            <a:extLst>
              <a:ext uri="{FF2B5EF4-FFF2-40B4-BE49-F238E27FC236}">
                <a16:creationId xmlns:a16="http://schemas.microsoft.com/office/drawing/2014/main" id="{B5117648-4371-2449-A02D-C826CD65F8D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1780F58-EBFF-144F-831D-AF72CDF26783}"/>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18117960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50D651F-BDBD-FE43-B7D9-CCA695ABF24C}"/>
              </a:ext>
            </a:extLst>
          </p:cNvPr>
          <p:cNvSpPr>
            <a:spLocks noGrp="1"/>
          </p:cNvSpPr>
          <p:nvPr>
            <p:ph type="title"/>
          </p:nvPr>
        </p:nvSpPr>
        <p:spPr>
          <a:xfrm>
            <a:off x="839789"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5D39ECB4-05B4-314D-971C-E394C3631BA9}"/>
              </a:ext>
            </a:extLst>
          </p:cNvPr>
          <p:cNvSpPr>
            <a:spLocks noGrp="1"/>
          </p:cNvSpPr>
          <p:nvPr>
            <p:ph type="pic" idx="1"/>
          </p:nvPr>
        </p:nvSpPr>
        <p:spPr>
          <a:xfrm>
            <a:off x="5183188"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54FF8623-D249-6C4C-81F4-81DE7E8C1F67}"/>
              </a:ext>
            </a:extLst>
          </p:cNvPr>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AA034F7-5A9B-974A-A0A7-BF92E2B04EC7}"/>
              </a:ext>
            </a:extLst>
          </p:cNvPr>
          <p:cNvSpPr>
            <a:spLocks noGrp="1"/>
          </p:cNvSpPr>
          <p:nvPr>
            <p:ph type="dt" sz="half" idx="10"/>
          </p:nvPr>
        </p:nvSpPr>
        <p:spPr/>
        <p:txBody>
          <a:bodyPr/>
          <a:lstStyle/>
          <a:p>
            <a:fld id="{C512C537-C551-F646-ACE7-DE0E965FA5D3}" type="datetimeFigureOut">
              <a:rPr lang="sv-SE" smtClean="0"/>
              <a:t>2025-08-10</a:t>
            </a:fld>
            <a:endParaRPr lang="sv-SE"/>
          </a:p>
        </p:txBody>
      </p:sp>
      <p:sp>
        <p:nvSpPr>
          <p:cNvPr id="6" name="Platshållare för sidfot 5">
            <a:extLst>
              <a:ext uri="{FF2B5EF4-FFF2-40B4-BE49-F238E27FC236}">
                <a16:creationId xmlns:a16="http://schemas.microsoft.com/office/drawing/2014/main" id="{6A8F2A1F-79F8-7043-9DEA-2299BF3C34DE}"/>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C2DEF8D-B404-DB49-9A62-2E50411398AD}"/>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30843572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C8EFD70-6BA9-9C48-BE0B-A1E2EB65FD0C}"/>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8FCA4DF-576A-824B-B42B-0D889E878B63}"/>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E14C6FA-2414-8240-B6E2-A1F9F41734A6}"/>
              </a:ext>
            </a:extLst>
          </p:cNvPr>
          <p:cNvSpPr>
            <a:spLocks noGrp="1"/>
          </p:cNvSpPr>
          <p:nvPr>
            <p:ph type="dt" sz="half" idx="10"/>
          </p:nvPr>
        </p:nvSpPr>
        <p:spPr/>
        <p:txBody>
          <a:bodyPr/>
          <a:lstStyle/>
          <a:p>
            <a:fld id="{C512C537-C551-F646-ACE7-DE0E965FA5D3}" type="datetimeFigureOut">
              <a:rPr lang="sv-SE" smtClean="0"/>
              <a:t>2025-08-10</a:t>
            </a:fld>
            <a:endParaRPr lang="sv-SE"/>
          </a:p>
        </p:txBody>
      </p:sp>
      <p:sp>
        <p:nvSpPr>
          <p:cNvPr id="5" name="Platshållare för sidfot 4">
            <a:extLst>
              <a:ext uri="{FF2B5EF4-FFF2-40B4-BE49-F238E27FC236}">
                <a16:creationId xmlns:a16="http://schemas.microsoft.com/office/drawing/2014/main" id="{D0ADA9B1-A9B6-EE49-A2B8-C4B97981977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4C480B1-D59F-A742-B00A-D74FE26799FC}"/>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14092259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8FC09F37-4312-914A-830D-07E83A89C007}"/>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F4ABD18E-1C89-8A47-86B1-A0686FE60720}"/>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28B0B3F-CD67-4147-90E6-1776F3A6F9C0}"/>
              </a:ext>
            </a:extLst>
          </p:cNvPr>
          <p:cNvSpPr>
            <a:spLocks noGrp="1"/>
          </p:cNvSpPr>
          <p:nvPr>
            <p:ph type="dt" sz="half" idx="10"/>
          </p:nvPr>
        </p:nvSpPr>
        <p:spPr/>
        <p:txBody>
          <a:bodyPr/>
          <a:lstStyle/>
          <a:p>
            <a:fld id="{C512C537-C551-F646-ACE7-DE0E965FA5D3}" type="datetimeFigureOut">
              <a:rPr lang="sv-SE" smtClean="0"/>
              <a:t>2025-08-10</a:t>
            </a:fld>
            <a:endParaRPr lang="sv-SE"/>
          </a:p>
        </p:txBody>
      </p:sp>
      <p:sp>
        <p:nvSpPr>
          <p:cNvPr id="5" name="Platshållare för sidfot 4">
            <a:extLst>
              <a:ext uri="{FF2B5EF4-FFF2-40B4-BE49-F238E27FC236}">
                <a16:creationId xmlns:a16="http://schemas.microsoft.com/office/drawing/2014/main" id="{28B7A6F6-CF3D-F942-B7C2-5E80AB9EF07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8AFB729-19E7-AA45-B668-A04BD9AC3E1D}"/>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31084863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313"/>
        <p:cNvGrpSpPr/>
        <p:nvPr/>
      </p:nvGrpSpPr>
      <p:grpSpPr>
        <a:xfrm>
          <a:off x="0" y="0"/>
          <a:ext cx="0" cy="0"/>
          <a:chOff x="0" y="0"/>
          <a:chExt cx="0" cy="0"/>
        </a:xfrm>
      </p:grpSpPr>
      <p:sp>
        <p:nvSpPr>
          <p:cNvPr id="314" name="Google Shape;314;p71"/>
          <p:cNvSpPr txBox="1">
            <a:spLocks noGrp="1"/>
          </p:cNvSpPr>
          <p:nvPr>
            <p:ph type="ctrTitle"/>
          </p:nvPr>
        </p:nvSpPr>
        <p:spPr>
          <a:xfrm>
            <a:off x="415611" y="992767"/>
            <a:ext cx="11360850" cy="2736750"/>
          </a:xfrm>
          <a:prstGeom prst="rect">
            <a:avLst/>
          </a:prstGeom>
        </p:spPr>
        <p:txBody>
          <a:bodyPr spcFirstLastPara="1" wrap="square" lIns="243800" tIns="243800" rIns="243800" bIns="243800" anchor="b" anchorCtr="0">
            <a:noAutofit/>
          </a:bodyPr>
          <a:lstStyle>
            <a:lvl1pPr lvl="0" algn="ctr" rtl="0">
              <a:spcBef>
                <a:spcPts val="0"/>
              </a:spcBef>
              <a:spcAft>
                <a:spcPts val="0"/>
              </a:spcAft>
              <a:buSzPts val="13900"/>
              <a:buNone/>
              <a:defRPr sz="6950"/>
            </a:lvl1pPr>
            <a:lvl2pPr lvl="1" algn="ctr" rtl="0">
              <a:spcBef>
                <a:spcPts val="0"/>
              </a:spcBef>
              <a:spcAft>
                <a:spcPts val="0"/>
              </a:spcAft>
              <a:buSzPts val="13900"/>
              <a:buNone/>
              <a:defRPr sz="6950"/>
            </a:lvl2pPr>
            <a:lvl3pPr lvl="2" algn="ctr" rtl="0">
              <a:spcBef>
                <a:spcPts val="0"/>
              </a:spcBef>
              <a:spcAft>
                <a:spcPts val="0"/>
              </a:spcAft>
              <a:buSzPts val="13900"/>
              <a:buNone/>
              <a:defRPr sz="6950"/>
            </a:lvl3pPr>
            <a:lvl4pPr lvl="3" algn="ctr" rtl="0">
              <a:spcBef>
                <a:spcPts val="0"/>
              </a:spcBef>
              <a:spcAft>
                <a:spcPts val="0"/>
              </a:spcAft>
              <a:buSzPts val="13900"/>
              <a:buNone/>
              <a:defRPr sz="6950"/>
            </a:lvl4pPr>
            <a:lvl5pPr lvl="4" algn="ctr" rtl="0">
              <a:spcBef>
                <a:spcPts val="0"/>
              </a:spcBef>
              <a:spcAft>
                <a:spcPts val="0"/>
              </a:spcAft>
              <a:buSzPts val="13900"/>
              <a:buNone/>
              <a:defRPr sz="6950"/>
            </a:lvl5pPr>
            <a:lvl6pPr lvl="5" algn="ctr" rtl="0">
              <a:spcBef>
                <a:spcPts val="0"/>
              </a:spcBef>
              <a:spcAft>
                <a:spcPts val="0"/>
              </a:spcAft>
              <a:buSzPts val="13900"/>
              <a:buNone/>
              <a:defRPr sz="6950"/>
            </a:lvl6pPr>
            <a:lvl7pPr lvl="6" algn="ctr" rtl="0">
              <a:spcBef>
                <a:spcPts val="0"/>
              </a:spcBef>
              <a:spcAft>
                <a:spcPts val="0"/>
              </a:spcAft>
              <a:buSzPts val="13900"/>
              <a:buNone/>
              <a:defRPr sz="6950"/>
            </a:lvl7pPr>
            <a:lvl8pPr lvl="7" algn="ctr" rtl="0">
              <a:spcBef>
                <a:spcPts val="0"/>
              </a:spcBef>
              <a:spcAft>
                <a:spcPts val="0"/>
              </a:spcAft>
              <a:buSzPts val="13900"/>
              <a:buNone/>
              <a:defRPr sz="6950"/>
            </a:lvl8pPr>
            <a:lvl9pPr lvl="8" algn="ctr" rtl="0">
              <a:spcBef>
                <a:spcPts val="0"/>
              </a:spcBef>
              <a:spcAft>
                <a:spcPts val="0"/>
              </a:spcAft>
              <a:buSzPts val="13900"/>
              <a:buNone/>
              <a:defRPr sz="6950"/>
            </a:lvl9pPr>
          </a:lstStyle>
          <a:p>
            <a:endParaRPr/>
          </a:p>
        </p:txBody>
      </p:sp>
      <p:sp>
        <p:nvSpPr>
          <p:cNvPr id="315" name="Google Shape;315;p71"/>
          <p:cNvSpPr txBox="1">
            <a:spLocks noGrp="1"/>
          </p:cNvSpPr>
          <p:nvPr>
            <p:ph type="subTitle" idx="1"/>
          </p:nvPr>
        </p:nvSpPr>
        <p:spPr>
          <a:xfrm>
            <a:off x="415600" y="3778834"/>
            <a:ext cx="11360850" cy="1056750"/>
          </a:xfrm>
          <a:prstGeom prst="rect">
            <a:avLst/>
          </a:prstGeom>
        </p:spPr>
        <p:txBody>
          <a:bodyPr spcFirstLastPara="1" wrap="square" lIns="243800" tIns="243800" rIns="243800" bIns="243800" anchor="t" anchorCtr="0">
            <a:noAutofit/>
          </a:bodyPr>
          <a:lstStyle>
            <a:lvl1pPr lvl="0" algn="ctr" rtl="0">
              <a:lnSpc>
                <a:spcPct val="100000"/>
              </a:lnSpc>
              <a:spcBef>
                <a:spcPts val="0"/>
              </a:spcBef>
              <a:spcAft>
                <a:spcPts val="0"/>
              </a:spcAft>
              <a:buClr>
                <a:srgbClr val="FFFFFF"/>
              </a:buClr>
              <a:buSzPts val="7500"/>
              <a:buNone/>
              <a:defRPr sz="3750">
                <a:solidFill>
                  <a:srgbClr val="FFFFFF"/>
                </a:solidFill>
              </a:defRPr>
            </a:lvl1pPr>
            <a:lvl2pPr lvl="1" algn="ctr" rtl="0">
              <a:lnSpc>
                <a:spcPct val="100000"/>
              </a:lnSpc>
              <a:spcBef>
                <a:spcPts val="0"/>
              </a:spcBef>
              <a:spcAft>
                <a:spcPts val="0"/>
              </a:spcAft>
              <a:buSzPts val="7500"/>
              <a:buNone/>
              <a:defRPr sz="3750"/>
            </a:lvl2pPr>
            <a:lvl3pPr lvl="2" algn="ctr" rtl="0">
              <a:lnSpc>
                <a:spcPct val="100000"/>
              </a:lnSpc>
              <a:spcBef>
                <a:spcPts val="0"/>
              </a:spcBef>
              <a:spcAft>
                <a:spcPts val="0"/>
              </a:spcAft>
              <a:buSzPts val="7500"/>
              <a:buNone/>
              <a:defRPr sz="3750"/>
            </a:lvl3pPr>
            <a:lvl4pPr lvl="3" algn="ctr" rtl="0">
              <a:lnSpc>
                <a:spcPct val="100000"/>
              </a:lnSpc>
              <a:spcBef>
                <a:spcPts val="0"/>
              </a:spcBef>
              <a:spcAft>
                <a:spcPts val="0"/>
              </a:spcAft>
              <a:buSzPts val="7500"/>
              <a:buNone/>
              <a:defRPr sz="3750"/>
            </a:lvl4pPr>
            <a:lvl5pPr lvl="4" algn="ctr" rtl="0">
              <a:lnSpc>
                <a:spcPct val="100000"/>
              </a:lnSpc>
              <a:spcBef>
                <a:spcPts val="0"/>
              </a:spcBef>
              <a:spcAft>
                <a:spcPts val="0"/>
              </a:spcAft>
              <a:buSzPts val="7500"/>
              <a:buNone/>
              <a:defRPr sz="3750"/>
            </a:lvl5pPr>
            <a:lvl6pPr lvl="5" algn="ctr" rtl="0">
              <a:lnSpc>
                <a:spcPct val="100000"/>
              </a:lnSpc>
              <a:spcBef>
                <a:spcPts val="0"/>
              </a:spcBef>
              <a:spcAft>
                <a:spcPts val="0"/>
              </a:spcAft>
              <a:buSzPts val="7500"/>
              <a:buNone/>
              <a:defRPr sz="3750"/>
            </a:lvl6pPr>
            <a:lvl7pPr lvl="6" algn="ctr" rtl="0">
              <a:lnSpc>
                <a:spcPct val="100000"/>
              </a:lnSpc>
              <a:spcBef>
                <a:spcPts val="0"/>
              </a:spcBef>
              <a:spcAft>
                <a:spcPts val="0"/>
              </a:spcAft>
              <a:buSzPts val="7500"/>
              <a:buNone/>
              <a:defRPr sz="3750"/>
            </a:lvl7pPr>
            <a:lvl8pPr lvl="7" algn="ctr" rtl="0">
              <a:lnSpc>
                <a:spcPct val="100000"/>
              </a:lnSpc>
              <a:spcBef>
                <a:spcPts val="0"/>
              </a:spcBef>
              <a:spcAft>
                <a:spcPts val="0"/>
              </a:spcAft>
              <a:buSzPts val="7500"/>
              <a:buNone/>
              <a:defRPr sz="3750"/>
            </a:lvl8pPr>
            <a:lvl9pPr lvl="8" algn="ctr" rtl="0">
              <a:lnSpc>
                <a:spcPct val="100000"/>
              </a:lnSpc>
              <a:spcBef>
                <a:spcPts val="0"/>
              </a:spcBef>
              <a:spcAft>
                <a:spcPts val="0"/>
              </a:spcAft>
              <a:buSzPts val="7500"/>
              <a:buNone/>
              <a:defRPr sz="3750"/>
            </a:lvl9pPr>
          </a:lstStyle>
          <a:p>
            <a:endParaRPr/>
          </a:p>
        </p:txBody>
      </p:sp>
      <p:sp>
        <p:nvSpPr>
          <p:cNvPr id="316" name="Google Shape;316;p71"/>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5554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22"/>
        <p:cNvGrpSpPr/>
        <p:nvPr/>
      </p:nvGrpSpPr>
      <p:grpSpPr>
        <a:xfrm>
          <a:off x="0" y="0"/>
          <a:ext cx="0" cy="0"/>
          <a:chOff x="0" y="0"/>
          <a:chExt cx="0" cy="0"/>
        </a:xfrm>
      </p:grpSpPr>
      <p:sp>
        <p:nvSpPr>
          <p:cNvPr id="323" name="Google Shape;323;p74"/>
          <p:cNvSpPr txBox="1">
            <a:spLocks noGrp="1"/>
          </p:cNvSpPr>
          <p:nvPr>
            <p:ph type="title"/>
          </p:nvPr>
        </p:nvSpPr>
        <p:spPr>
          <a:xfrm>
            <a:off x="415600" y="593367"/>
            <a:ext cx="113608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24" name="Google Shape;324;p74"/>
          <p:cNvSpPr txBox="1">
            <a:spLocks noGrp="1"/>
          </p:cNvSpPr>
          <p:nvPr>
            <p:ph type="body" idx="1"/>
          </p:nvPr>
        </p:nvSpPr>
        <p:spPr>
          <a:xfrm>
            <a:off x="415600" y="1536634"/>
            <a:ext cx="11360850" cy="4555200"/>
          </a:xfrm>
          <a:prstGeom prst="rect">
            <a:avLst/>
          </a:prstGeom>
        </p:spPr>
        <p:txBody>
          <a:bodyPr spcFirstLastPara="1" wrap="square" lIns="243800" tIns="243800" rIns="243800" bIns="243800" anchor="t" anchorCtr="0">
            <a:noAutofit/>
          </a:bodyPr>
          <a:lstStyle>
            <a:lvl1pPr marL="228600" lvl="0" indent="-266700" rtl="0">
              <a:spcBef>
                <a:spcPts val="0"/>
              </a:spcBef>
              <a:spcAft>
                <a:spcPts val="0"/>
              </a:spcAft>
              <a:buClr>
                <a:srgbClr val="C3C3C3"/>
              </a:buClr>
              <a:buSzPts val="4800"/>
              <a:buChar char="●"/>
              <a:defRPr>
                <a:solidFill>
                  <a:srgbClr val="C3C3C3"/>
                </a:solidFill>
              </a:defRPr>
            </a:lvl1pPr>
            <a:lvl2pPr marL="457200" lvl="1" indent="-231775" rtl="0">
              <a:spcBef>
                <a:spcPts val="2150"/>
              </a:spcBef>
              <a:spcAft>
                <a:spcPts val="0"/>
              </a:spcAft>
              <a:buSzPts val="3700"/>
              <a:buChar char="○"/>
              <a:defRPr/>
            </a:lvl2pPr>
            <a:lvl3pPr marL="685800" lvl="2" indent="-231775" rtl="0">
              <a:spcBef>
                <a:spcPts val="2150"/>
              </a:spcBef>
              <a:spcAft>
                <a:spcPts val="0"/>
              </a:spcAft>
              <a:buSzPts val="3700"/>
              <a:buChar char="■"/>
              <a:defRPr/>
            </a:lvl3pPr>
            <a:lvl4pPr marL="914400" lvl="3" indent="-231775" rtl="0">
              <a:spcBef>
                <a:spcPts val="2150"/>
              </a:spcBef>
              <a:spcAft>
                <a:spcPts val="0"/>
              </a:spcAft>
              <a:buSzPts val="3700"/>
              <a:buChar char="●"/>
              <a:defRPr/>
            </a:lvl4pPr>
            <a:lvl5pPr marL="1143000" lvl="4" indent="-231775" rtl="0">
              <a:spcBef>
                <a:spcPts val="2150"/>
              </a:spcBef>
              <a:spcAft>
                <a:spcPts val="0"/>
              </a:spcAft>
              <a:buSzPts val="3700"/>
              <a:buChar char="○"/>
              <a:defRPr/>
            </a:lvl5pPr>
            <a:lvl6pPr marL="1371600" lvl="5" indent="-231775" rtl="0">
              <a:spcBef>
                <a:spcPts val="2150"/>
              </a:spcBef>
              <a:spcAft>
                <a:spcPts val="0"/>
              </a:spcAft>
              <a:buSzPts val="3700"/>
              <a:buChar char="■"/>
              <a:defRPr/>
            </a:lvl6pPr>
            <a:lvl7pPr marL="1600200" lvl="6" indent="-231775" rtl="0">
              <a:spcBef>
                <a:spcPts val="2150"/>
              </a:spcBef>
              <a:spcAft>
                <a:spcPts val="0"/>
              </a:spcAft>
              <a:buSzPts val="3700"/>
              <a:buChar char="●"/>
              <a:defRPr/>
            </a:lvl7pPr>
            <a:lvl8pPr marL="1828800" lvl="7" indent="-231775" rtl="0">
              <a:spcBef>
                <a:spcPts val="2150"/>
              </a:spcBef>
              <a:spcAft>
                <a:spcPts val="0"/>
              </a:spcAft>
              <a:buSzPts val="3700"/>
              <a:buChar char="○"/>
              <a:defRPr/>
            </a:lvl8pPr>
            <a:lvl9pPr marL="2057400" lvl="8" indent="-231775" rtl="0">
              <a:spcBef>
                <a:spcPts val="2150"/>
              </a:spcBef>
              <a:spcAft>
                <a:spcPts val="2150"/>
              </a:spcAft>
              <a:buSzPts val="3700"/>
              <a:buChar char="■"/>
              <a:defRPr/>
            </a:lvl9pPr>
          </a:lstStyle>
          <a:p>
            <a:endParaRPr/>
          </a:p>
        </p:txBody>
      </p:sp>
      <p:sp>
        <p:nvSpPr>
          <p:cNvPr id="325" name="Google Shape;325;p74"/>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601797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body 1">
  <p:cSld name="Title and body 1">
    <p:spTree>
      <p:nvGrpSpPr>
        <p:cNvPr id="1" name="Shape 326"/>
        <p:cNvGrpSpPr/>
        <p:nvPr/>
      </p:nvGrpSpPr>
      <p:grpSpPr>
        <a:xfrm>
          <a:off x="0" y="0"/>
          <a:ext cx="0" cy="0"/>
          <a:chOff x="0" y="0"/>
          <a:chExt cx="0" cy="0"/>
        </a:xfrm>
      </p:grpSpPr>
      <p:sp>
        <p:nvSpPr>
          <p:cNvPr id="327" name="Google Shape;327;p75"/>
          <p:cNvSpPr txBox="1">
            <a:spLocks noGrp="1"/>
          </p:cNvSpPr>
          <p:nvPr>
            <p:ph type="title"/>
          </p:nvPr>
        </p:nvSpPr>
        <p:spPr>
          <a:xfrm>
            <a:off x="415600" y="593367"/>
            <a:ext cx="53332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28" name="Google Shape;328;p75"/>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
        <p:nvSpPr>
          <p:cNvPr id="329" name="Google Shape;329;p75"/>
          <p:cNvSpPr/>
          <p:nvPr/>
        </p:nvSpPr>
        <p:spPr>
          <a:xfrm>
            <a:off x="6096000" y="33"/>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900"/>
          </a:p>
        </p:txBody>
      </p:sp>
      <p:sp>
        <p:nvSpPr>
          <p:cNvPr id="330" name="Google Shape;330;p75"/>
          <p:cNvSpPr txBox="1">
            <a:spLocks noGrp="1"/>
          </p:cNvSpPr>
          <p:nvPr>
            <p:ph type="body" idx="1"/>
          </p:nvPr>
        </p:nvSpPr>
        <p:spPr>
          <a:xfrm>
            <a:off x="415600" y="1989500"/>
            <a:ext cx="5333250" cy="410235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Char char="●"/>
              <a:defRPr sz="185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Tree>
    <p:extLst>
      <p:ext uri="{BB962C8B-B14F-4D97-AF65-F5344CB8AC3E}">
        <p14:creationId xmlns:p14="http://schemas.microsoft.com/office/powerpoint/2010/main" val="29935636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body 1 1">
  <p:cSld name="Title and body 1 1">
    <p:spTree>
      <p:nvGrpSpPr>
        <p:cNvPr id="1" name="Shape 331"/>
        <p:cNvGrpSpPr/>
        <p:nvPr/>
      </p:nvGrpSpPr>
      <p:grpSpPr>
        <a:xfrm>
          <a:off x="0" y="0"/>
          <a:ext cx="0" cy="0"/>
          <a:chOff x="0" y="0"/>
          <a:chExt cx="0" cy="0"/>
        </a:xfrm>
      </p:grpSpPr>
      <p:sp>
        <p:nvSpPr>
          <p:cNvPr id="332" name="Google Shape;332;p76"/>
          <p:cNvSpPr txBox="1">
            <a:spLocks noGrp="1"/>
          </p:cNvSpPr>
          <p:nvPr>
            <p:ph type="title"/>
          </p:nvPr>
        </p:nvSpPr>
        <p:spPr>
          <a:xfrm>
            <a:off x="6477400" y="679767"/>
            <a:ext cx="53332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33" name="Google Shape;333;p76"/>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
        <p:nvSpPr>
          <p:cNvPr id="334" name="Google Shape;334;p76"/>
          <p:cNvSpPr/>
          <p:nvPr/>
        </p:nvSpPr>
        <p:spPr>
          <a:xfrm>
            <a:off x="0" y="0"/>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900"/>
          </a:p>
        </p:txBody>
      </p:sp>
      <p:sp>
        <p:nvSpPr>
          <p:cNvPr id="335" name="Google Shape;335;p76"/>
          <p:cNvSpPr txBox="1">
            <a:spLocks noGrp="1"/>
          </p:cNvSpPr>
          <p:nvPr>
            <p:ph type="body" idx="1"/>
          </p:nvPr>
        </p:nvSpPr>
        <p:spPr>
          <a:xfrm>
            <a:off x="6477400" y="2066000"/>
            <a:ext cx="5333250" cy="411240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Char char="●"/>
              <a:defRPr sz="185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Tree>
    <p:extLst>
      <p:ext uri="{BB962C8B-B14F-4D97-AF65-F5344CB8AC3E}">
        <p14:creationId xmlns:p14="http://schemas.microsoft.com/office/powerpoint/2010/main" val="40653116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36"/>
        <p:cNvGrpSpPr/>
        <p:nvPr/>
      </p:nvGrpSpPr>
      <p:grpSpPr>
        <a:xfrm>
          <a:off x="0" y="0"/>
          <a:ext cx="0" cy="0"/>
          <a:chOff x="0" y="0"/>
          <a:chExt cx="0" cy="0"/>
        </a:xfrm>
      </p:grpSpPr>
      <p:sp>
        <p:nvSpPr>
          <p:cNvPr id="337" name="Google Shape;337;p77"/>
          <p:cNvSpPr txBox="1">
            <a:spLocks noGrp="1"/>
          </p:cNvSpPr>
          <p:nvPr>
            <p:ph type="title"/>
          </p:nvPr>
        </p:nvSpPr>
        <p:spPr>
          <a:xfrm>
            <a:off x="415600" y="593367"/>
            <a:ext cx="113608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38" name="Google Shape;338;p77"/>
          <p:cNvSpPr txBox="1">
            <a:spLocks noGrp="1"/>
          </p:cNvSpPr>
          <p:nvPr>
            <p:ph type="body" idx="1"/>
          </p:nvPr>
        </p:nvSpPr>
        <p:spPr>
          <a:xfrm>
            <a:off x="415600" y="1536634"/>
            <a:ext cx="5333250" cy="455520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Char char="●"/>
              <a:defRPr sz="185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
        <p:nvSpPr>
          <p:cNvPr id="339" name="Google Shape;339;p77"/>
          <p:cNvSpPr txBox="1">
            <a:spLocks noGrp="1"/>
          </p:cNvSpPr>
          <p:nvPr>
            <p:ph type="body" idx="2"/>
          </p:nvPr>
        </p:nvSpPr>
        <p:spPr>
          <a:xfrm>
            <a:off x="6443200" y="1536634"/>
            <a:ext cx="5333250" cy="455520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Char char="●"/>
              <a:defRPr sz="185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
        <p:nvSpPr>
          <p:cNvPr id="340" name="Google Shape;340;p77"/>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6949147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41"/>
        <p:cNvGrpSpPr/>
        <p:nvPr/>
      </p:nvGrpSpPr>
      <p:grpSpPr>
        <a:xfrm>
          <a:off x="0" y="0"/>
          <a:ext cx="0" cy="0"/>
          <a:chOff x="0" y="0"/>
          <a:chExt cx="0" cy="0"/>
        </a:xfrm>
      </p:grpSpPr>
      <p:sp>
        <p:nvSpPr>
          <p:cNvPr id="342" name="Google Shape;342;p78"/>
          <p:cNvSpPr txBox="1">
            <a:spLocks noGrp="1"/>
          </p:cNvSpPr>
          <p:nvPr>
            <p:ph type="title"/>
          </p:nvPr>
        </p:nvSpPr>
        <p:spPr>
          <a:xfrm>
            <a:off x="415600" y="593367"/>
            <a:ext cx="113608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43" name="Google Shape;343;p78"/>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965250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44"/>
        <p:cNvGrpSpPr/>
        <p:nvPr/>
      </p:nvGrpSpPr>
      <p:grpSpPr>
        <a:xfrm>
          <a:off x="0" y="0"/>
          <a:ext cx="0" cy="0"/>
          <a:chOff x="0" y="0"/>
          <a:chExt cx="0" cy="0"/>
        </a:xfrm>
      </p:grpSpPr>
      <p:sp>
        <p:nvSpPr>
          <p:cNvPr id="345" name="Google Shape;345;p79"/>
          <p:cNvSpPr txBox="1">
            <a:spLocks noGrp="1"/>
          </p:cNvSpPr>
          <p:nvPr>
            <p:ph type="title"/>
          </p:nvPr>
        </p:nvSpPr>
        <p:spPr>
          <a:xfrm>
            <a:off x="415600" y="740800"/>
            <a:ext cx="3744000" cy="1007550"/>
          </a:xfrm>
          <a:prstGeom prst="rect">
            <a:avLst/>
          </a:prstGeom>
        </p:spPr>
        <p:txBody>
          <a:bodyPr spcFirstLastPara="1" wrap="square" lIns="243800" tIns="243800" rIns="243800" bIns="243800" anchor="b" anchorCtr="0">
            <a:noAutofit/>
          </a:bodyPr>
          <a:lstStyle>
            <a:lvl1pPr lvl="0" rtl="0">
              <a:spcBef>
                <a:spcPts val="0"/>
              </a:spcBef>
              <a:spcAft>
                <a:spcPts val="0"/>
              </a:spcAft>
              <a:buSzPts val="6400"/>
              <a:buNone/>
              <a:defRPr sz="3200"/>
            </a:lvl1pPr>
            <a:lvl2pPr lvl="1" rtl="0">
              <a:spcBef>
                <a:spcPts val="0"/>
              </a:spcBef>
              <a:spcAft>
                <a:spcPts val="0"/>
              </a:spcAft>
              <a:buSzPts val="6400"/>
              <a:buNone/>
              <a:defRPr sz="3200"/>
            </a:lvl2pPr>
            <a:lvl3pPr lvl="2" rtl="0">
              <a:spcBef>
                <a:spcPts val="0"/>
              </a:spcBef>
              <a:spcAft>
                <a:spcPts val="0"/>
              </a:spcAft>
              <a:buSzPts val="6400"/>
              <a:buNone/>
              <a:defRPr sz="3200"/>
            </a:lvl3pPr>
            <a:lvl4pPr lvl="3" rtl="0">
              <a:spcBef>
                <a:spcPts val="0"/>
              </a:spcBef>
              <a:spcAft>
                <a:spcPts val="0"/>
              </a:spcAft>
              <a:buSzPts val="6400"/>
              <a:buNone/>
              <a:defRPr sz="3200"/>
            </a:lvl4pPr>
            <a:lvl5pPr lvl="4" rtl="0">
              <a:spcBef>
                <a:spcPts val="0"/>
              </a:spcBef>
              <a:spcAft>
                <a:spcPts val="0"/>
              </a:spcAft>
              <a:buSzPts val="6400"/>
              <a:buNone/>
              <a:defRPr sz="3200"/>
            </a:lvl5pPr>
            <a:lvl6pPr lvl="5" rtl="0">
              <a:spcBef>
                <a:spcPts val="0"/>
              </a:spcBef>
              <a:spcAft>
                <a:spcPts val="0"/>
              </a:spcAft>
              <a:buSzPts val="6400"/>
              <a:buNone/>
              <a:defRPr sz="3200"/>
            </a:lvl6pPr>
            <a:lvl7pPr lvl="6" rtl="0">
              <a:spcBef>
                <a:spcPts val="0"/>
              </a:spcBef>
              <a:spcAft>
                <a:spcPts val="0"/>
              </a:spcAft>
              <a:buSzPts val="6400"/>
              <a:buNone/>
              <a:defRPr sz="3200"/>
            </a:lvl7pPr>
            <a:lvl8pPr lvl="7" rtl="0">
              <a:spcBef>
                <a:spcPts val="0"/>
              </a:spcBef>
              <a:spcAft>
                <a:spcPts val="0"/>
              </a:spcAft>
              <a:buSzPts val="6400"/>
              <a:buNone/>
              <a:defRPr sz="3200"/>
            </a:lvl8pPr>
            <a:lvl9pPr lvl="8" rtl="0">
              <a:spcBef>
                <a:spcPts val="0"/>
              </a:spcBef>
              <a:spcAft>
                <a:spcPts val="0"/>
              </a:spcAft>
              <a:buSzPts val="6400"/>
              <a:buNone/>
              <a:defRPr sz="3200"/>
            </a:lvl9pPr>
          </a:lstStyle>
          <a:p>
            <a:endParaRPr/>
          </a:p>
        </p:txBody>
      </p:sp>
      <p:sp>
        <p:nvSpPr>
          <p:cNvPr id="346" name="Google Shape;346;p79"/>
          <p:cNvSpPr txBox="1">
            <a:spLocks noGrp="1"/>
          </p:cNvSpPr>
          <p:nvPr>
            <p:ph type="body" idx="1"/>
          </p:nvPr>
        </p:nvSpPr>
        <p:spPr>
          <a:xfrm>
            <a:off x="415600" y="1852800"/>
            <a:ext cx="3744000" cy="4239150"/>
          </a:xfrm>
          <a:prstGeom prst="rect">
            <a:avLst/>
          </a:prstGeom>
        </p:spPr>
        <p:txBody>
          <a:bodyPr spcFirstLastPara="1" wrap="square" lIns="243800" tIns="243800" rIns="243800" bIns="243800" anchor="t" anchorCtr="0">
            <a:noAutofit/>
          </a:bodyPr>
          <a:lstStyle>
            <a:lvl1pPr marL="228600" lvl="0" indent="-215900" rtl="0">
              <a:spcBef>
                <a:spcPts val="0"/>
              </a:spcBef>
              <a:spcAft>
                <a:spcPts val="0"/>
              </a:spcAft>
              <a:buSzPts val="3200"/>
              <a:buChar char="●"/>
              <a:defRPr sz="160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
        <p:nvSpPr>
          <p:cNvPr id="347" name="Google Shape;347;p79"/>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
        <p:nvSpPr>
          <p:cNvPr id="348" name="Google Shape;348;p79"/>
          <p:cNvSpPr/>
          <p:nvPr/>
        </p:nvSpPr>
        <p:spPr>
          <a:xfrm>
            <a:off x="4653434" y="33"/>
            <a:ext cx="75384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900"/>
          </a:p>
        </p:txBody>
      </p:sp>
    </p:spTree>
    <p:extLst>
      <p:ext uri="{BB962C8B-B14F-4D97-AF65-F5344CB8AC3E}">
        <p14:creationId xmlns:p14="http://schemas.microsoft.com/office/powerpoint/2010/main" val="19689462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49"/>
        <p:cNvGrpSpPr/>
        <p:nvPr/>
      </p:nvGrpSpPr>
      <p:grpSpPr>
        <a:xfrm>
          <a:off x="0" y="0"/>
          <a:ext cx="0" cy="0"/>
          <a:chOff x="0" y="0"/>
          <a:chExt cx="0" cy="0"/>
        </a:xfrm>
      </p:grpSpPr>
      <p:sp>
        <p:nvSpPr>
          <p:cNvPr id="350" name="Google Shape;350;p80"/>
          <p:cNvSpPr txBox="1">
            <a:spLocks noGrp="1"/>
          </p:cNvSpPr>
          <p:nvPr>
            <p:ph type="title"/>
          </p:nvPr>
        </p:nvSpPr>
        <p:spPr>
          <a:xfrm>
            <a:off x="653667" y="600200"/>
            <a:ext cx="8490450" cy="5454450"/>
          </a:xfrm>
          <a:prstGeom prst="rect">
            <a:avLst/>
          </a:prstGeom>
        </p:spPr>
        <p:txBody>
          <a:bodyPr spcFirstLastPara="1" wrap="square" lIns="243800" tIns="243800" rIns="243800" bIns="243800" anchor="ctr" anchorCtr="0">
            <a:noAutofit/>
          </a:bodyPr>
          <a:lstStyle>
            <a:lvl1pPr lvl="0" rtl="0">
              <a:spcBef>
                <a:spcPts val="0"/>
              </a:spcBef>
              <a:spcAft>
                <a:spcPts val="0"/>
              </a:spcAft>
              <a:buSzPts val="12800"/>
              <a:buNone/>
              <a:defRPr sz="6400"/>
            </a:lvl1pPr>
            <a:lvl2pPr lvl="1" rtl="0">
              <a:spcBef>
                <a:spcPts val="0"/>
              </a:spcBef>
              <a:spcAft>
                <a:spcPts val="0"/>
              </a:spcAft>
              <a:buSzPts val="12800"/>
              <a:buNone/>
              <a:defRPr sz="6400"/>
            </a:lvl2pPr>
            <a:lvl3pPr lvl="2" rtl="0">
              <a:spcBef>
                <a:spcPts val="0"/>
              </a:spcBef>
              <a:spcAft>
                <a:spcPts val="0"/>
              </a:spcAft>
              <a:buSzPts val="12800"/>
              <a:buNone/>
              <a:defRPr sz="6400"/>
            </a:lvl3pPr>
            <a:lvl4pPr lvl="3" rtl="0">
              <a:spcBef>
                <a:spcPts val="0"/>
              </a:spcBef>
              <a:spcAft>
                <a:spcPts val="0"/>
              </a:spcAft>
              <a:buSzPts val="12800"/>
              <a:buNone/>
              <a:defRPr sz="6400"/>
            </a:lvl4pPr>
            <a:lvl5pPr lvl="4" rtl="0">
              <a:spcBef>
                <a:spcPts val="0"/>
              </a:spcBef>
              <a:spcAft>
                <a:spcPts val="0"/>
              </a:spcAft>
              <a:buSzPts val="12800"/>
              <a:buNone/>
              <a:defRPr sz="6400"/>
            </a:lvl5pPr>
            <a:lvl6pPr lvl="5" rtl="0">
              <a:spcBef>
                <a:spcPts val="0"/>
              </a:spcBef>
              <a:spcAft>
                <a:spcPts val="0"/>
              </a:spcAft>
              <a:buSzPts val="12800"/>
              <a:buNone/>
              <a:defRPr sz="6400"/>
            </a:lvl6pPr>
            <a:lvl7pPr lvl="6" rtl="0">
              <a:spcBef>
                <a:spcPts val="0"/>
              </a:spcBef>
              <a:spcAft>
                <a:spcPts val="0"/>
              </a:spcAft>
              <a:buSzPts val="12800"/>
              <a:buNone/>
              <a:defRPr sz="6400"/>
            </a:lvl7pPr>
            <a:lvl8pPr lvl="7" rtl="0">
              <a:spcBef>
                <a:spcPts val="0"/>
              </a:spcBef>
              <a:spcAft>
                <a:spcPts val="0"/>
              </a:spcAft>
              <a:buSzPts val="12800"/>
              <a:buNone/>
              <a:defRPr sz="6400"/>
            </a:lvl8pPr>
            <a:lvl9pPr lvl="8" rtl="0">
              <a:spcBef>
                <a:spcPts val="0"/>
              </a:spcBef>
              <a:spcAft>
                <a:spcPts val="0"/>
              </a:spcAft>
              <a:buSzPts val="12800"/>
              <a:buNone/>
              <a:defRPr sz="6400"/>
            </a:lvl9pPr>
          </a:lstStyle>
          <a:p>
            <a:endParaRPr/>
          </a:p>
        </p:txBody>
      </p:sp>
      <p:sp>
        <p:nvSpPr>
          <p:cNvPr id="351" name="Google Shape;351;p80"/>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7050298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2"/>
        <p:cNvGrpSpPr/>
        <p:nvPr/>
      </p:nvGrpSpPr>
      <p:grpSpPr>
        <a:xfrm>
          <a:off x="0" y="0"/>
          <a:ext cx="0" cy="0"/>
          <a:chOff x="0" y="0"/>
          <a:chExt cx="0" cy="0"/>
        </a:xfrm>
      </p:grpSpPr>
      <p:sp>
        <p:nvSpPr>
          <p:cNvPr id="353" name="Google Shape;353;p81"/>
          <p:cNvSpPr/>
          <p:nvPr/>
        </p:nvSpPr>
        <p:spPr>
          <a:xfrm>
            <a:off x="6096000" y="33"/>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900"/>
          </a:p>
        </p:txBody>
      </p:sp>
      <p:sp>
        <p:nvSpPr>
          <p:cNvPr id="354" name="Google Shape;354;p81"/>
          <p:cNvSpPr txBox="1">
            <a:spLocks noGrp="1"/>
          </p:cNvSpPr>
          <p:nvPr>
            <p:ph type="title"/>
          </p:nvPr>
        </p:nvSpPr>
        <p:spPr>
          <a:xfrm>
            <a:off x="354000" y="1644234"/>
            <a:ext cx="5393550" cy="1976400"/>
          </a:xfrm>
          <a:prstGeom prst="rect">
            <a:avLst/>
          </a:prstGeom>
        </p:spPr>
        <p:txBody>
          <a:bodyPr spcFirstLastPara="1" wrap="square" lIns="243800" tIns="243800" rIns="243800" bIns="243800" anchor="b" anchorCtr="0">
            <a:noAutofit/>
          </a:bodyPr>
          <a:lstStyle>
            <a:lvl1pPr lvl="0" algn="ctr" rtl="0">
              <a:spcBef>
                <a:spcPts val="0"/>
              </a:spcBef>
              <a:spcAft>
                <a:spcPts val="0"/>
              </a:spcAft>
              <a:buSzPts val="11200"/>
              <a:buNone/>
              <a:defRPr sz="5600"/>
            </a:lvl1pPr>
            <a:lvl2pPr lvl="1" algn="ctr" rtl="0">
              <a:spcBef>
                <a:spcPts val="0"/>
              </a:spcBef>
              <a:spcAft>
                <a:spcPts val="0"/>
              </a:spcAft>
              <a:buSzPts val="11200"/>
              <a:buNone/>
              <a:defRPr sz="5600"/>
            </a:lvl2pPr>
            <a:lvl3pPr lvl="2" algn="ctr" rtl="0">
              <a:spcBef>
                <a:spcPts val="0"/>
              </a:spcBef>
              <a:spcAft>
                <a:spcPts val="0"/>
              </a:spcAft>
              <a:buSzPts val="11200"/>
              <a:buNone/>
              <a:defRPr sz="5600"/>
            </a:lvl3pPr>
            <a:lvl4pPr lvl="3" algn="ctr" rtl="0">
              <a:spcBef>
                <a:spcPts val="0"/>
              </a:spcBef>
              <a:spcAft>
                <a:spcPts val="0"/>
              </a:spcAft>
              <a:buSzPts val="11200"/>
              <a:buNone/>
              <a:defRPr sz="5600"/>
            </a:lvl4pPr>
            <a:lvl5pPr lvl="4" algn="ctr" rtl="0">
              <a:spcBef>
                <a:spcPts val="0"/>
              </a:spcBef>
              <a:spcAft>
                <a:spcPts val="0"/>
              </a:spcAft>
              <a:buSzPts val="11200"/>
              <a:buNone/>
              <a:defRPr sz="5600"/>
            </a:lvl5pPr>
            <a:lvl6pPr lvl="5" algn="ctr" rtl="0">
              <a:spcBef>
                <a:spcPts val="0"/>
              </a:spcBef>
              <a:spcAft>
                <a:spcPts val="0"/>
              </a:spcAft>
              <a:buSzPts val="11200"/>
              <a:buNone/>
              <a:defRPr sz="5600"/>
            </a:lvl6pPr>
            <a:lvl7pPr lvl="6" algn="ctr" rtl="0">
              <a:spcBef>
                <a:spcPts val="0"/>
              </a:spcBef>
              <a:spcAft>
                <a:spcPts val="0"/>
              </a:spcAft>
              <a:buSzPts val="11200"/>
              <a:buNone/>
              <a:defRPr sz="5600"/>
            </a:lvl7pPr>
            <a:lvl8pPr lvl="7" algn="ctr" rtl="0">
              <a:spcBef>
                <a:spcPts val="0"/>
              </a:spcBef>
              <a:spcAft>
                <a:spcPts val="0"/>
              </a:spcAft>
              <a:buSzPts val="11200"/>
              <a:buNone/>
              <a:defRPr sz="5600"/>
            </a:lvl8pPr>
            <a:lvl9pPr lvl="8" algn="ctr" rtl="0">
              <a:spcBef>
                <a:spcPts val="0"/>
              </a:spcBef>
              <a:spcAft>
                <a:spcPts val="0"/>
              </a:spcAft>
              <a:buSzPts val="11200"/>
              <a:buNone/>
              <a:defRPr sz="5600"/>
            </a:lvl9pPr>
          </a:lstStyle>
          <a:p>
            <a:endParaRPr/>
          </a:p>
        </p:txBody>
      </p:sp>
      <p:sp>
        <p:nvSpPr>
          <p:cNvPr id="355" name="Google Shape;355;p81"/>
          <p:cNvSpPr txBox="1">
            <a:spLocks noGrp="1"/>
          </p:cNvSpPr>
          <p:nvPr>
            <p:ph type="subTitle" idx="1"/>
          </p:nvPr>
        </p:nvSpPr>
        <p:spPr>
          <a:xfrm>
            <a:off x="354000" y="3737434"/>
            <a:ext cx="5393550" cy="1646850"/>
          </a:xfrm>
          <a:prstGeom prst="rect">
            <a:avLst/>
          </a:prstGeom>
        </p:spPr>
        <p:txBody>
          <a:bodyPr spcFirstLastPara="1" wrap="square" lIns="243800" tIns="243800" rIns="243800" bIns="243800" anchor="t" anchorCtr="0">
            <a:noAutofit/>
          </a:bodyPr>
          <a:lstStyle>
            <a:lvl1pPr lvl="0" algn="ctr" rtl="0">
              <a:lnSpc>
                <a:spcPct val="100000"/>
              </a:lnSpc>
              <a:spcBef>
                <a:spcPts val="0"/>
              </a:spcBef>
              <a:spcAft>
                <a:spcPts val="0"/>
              </a:spcAft>
              <a:buSzPts val="5600"/>
              <a:buNone/>
              <a:defRPr sz="2800"/>
            </a:lvl1pPr>
            <a:lvl2pPr lvl="1" algn="ctr" rtl="0">
              <a:lnSpc>
                <a:spcPct val="100000"/>
              </a:lnSpc>
              <a:spcBef>
                <a:spcPts val="0"/>
              </a:spcBef>
              <a:spcAft>
                <a:spcPts val="0"/>
              </a:spcAft>
              <a:buSzPts val="5600"/>
              <a:buNone/>
              <a:defRPr sz="2800"/>
            </a:lvl2pPr>
            <a:lvl3pPr lvl="2" algn="ctr" rtl="0">
              <a:lnSpc>
                <a:spcPct val="100000"/>
              </a:lnSpc>
              <a:spcBef>
                <a:spcPts val="0"/>
              </a:spcBef>
              <a:spcAft>
                <a:spcPts val="0"/>
              </a:spcAft>
              <a:buSzPts val="5600"/>
              <a:buNone/>
              <a:defRPr sz="2800"/>
            </a:lvl3pPr>
            <a:lvl4pPr lvl="3" algn="ctr" rtl="0">
              <a:lnSpc>
                <a:spcPct val="100000"/>
              </a:lnSpc>
              <a:spcBef>
                <a:spcPts val="0"/>
              </a:spcBef>
              <a:spcAft>
                <a:spcPts val="0"/>
              </a:spcAft>
              <a:buSzPts val="5600"/>
              <a:buNone/>
              <a:defRPr sz="2800"/>
            </a:lvl4pPr>
            <a:lvl5pPr lvl="4" algn="ctr" rtl="0">
              <a:lnSpc>
                <a:spcPct val="100000"/>
              </a:lnSpc>
              <a:spcBef>
                <a:spcPts val="0"/>
              </a:spcBef>
              <a:spcAft>
                <a:spcPts val="0"/>
              </a:spcAft>
              <a:buSzPts val="5600"/>
              <a:buNone/>
              <a:defRPr sz="2800"/>
            </a:lvl5pPr>
            <a:lvl6pPr lvl="5" algn="ctr" rtl="0">
              <a:lnSpc>
                <a:spcPct val="100000"/>
              </a:lnSpc>
              <a:spcBef>
                <a:spcPts val="0"/>
              </a:spcBef>
              <a:spcAft>
                <a:spcPts val="0"/>
              </a:spcAft>
              <a:buSzPts val="5600"/>
              <a:buNone/>
              <a:defRPr sz="2800"/>
            </a:lvl6pPr>
            <a:lvl7pPr lvl="6" algn="ctr" rtl="0">
              <a:lnSpc>
                <a:spcPct val="100000"/>
              </a:lnSpc>
              <a:spcBef>
                <a:spcPts val="0"/>
              </a:spcBef>
              <a:spcAft>
                <a:spcPts val="0"/>
              </a:spcAft>
              <a:buSzPts val="5600"/>
              <a:buNone/>
              <a:defRPr sz="2800"/>
            </a:lvl7pPr>
            <a:lvl8pPr lvl="7" algn="ctr" rtl="0">
              <a:lnSpc>
                <a:spcPct val="100000"/>
              </a:lnSpc>
              <a:spcBef>
                <a:spcPts val="0"/>
              </a:spcBef>
              <a:spcAft>
                <a:spcPts val="0"/>
              </a:spcAft>
              <a:buSzPts val="5600"/>
              <a:buNone/>
              <a:defRPr sz="2800"/>
            </a:lvl8pPr>
            <a:lvl9pPr lvl="8" algn="ctr" rtl="0">
              <a:lnSpc>
                <a:spcPct val="100000"/>
              </a:lnSpc>
              <a:spcBef>
                <a:spcPts val="0"/>
              </a:spcBef>
              <a:spcAft>
                <a:spcPts val="0"/>
              </a:spcAft>
              <a:buSzPts val="5600"/>
              <a:buNone/>
              <a:defRPr sz="2800"/>
            </a:lvl9pPr>
          </a:lstStyle>
          <a:p>
            <a:endParaRPr/>
          </a:p>
        </p:txBody>
      </p:sp>
      <p:sp>
        <p:nvSpPr>
          <p:cNvPr id="356" name="Google Shape;356;p81"/>
          <p:cNvSpPr txBox="1">
            <a:spLocks noGrp="1"/>
          </p:cNvSpPr>
          <p:nvPr>
            <p:ph type="body" idx="2"/>
          </p:nvPr>
        </p:nvSpPr>
        <p:spPr>
          <a:xfrm>
            <a:off x="6586000" y="965600"/>
            <a:ext cx="5116050" cy="4926750"/>
          </a:xfrm>
          <a:prstGeom prst="rect">
            <a:avLst/>
          </a:prstGeom>
        </p:spPr>
        <p:txBody>
          <a:bodyPr spcFirstLastPara="1" wrap="square" lIns="243800" tIns="243800" rIns="243800" bIns="243800" anchor="ctr" anchorCtr="0">
            <a:noAutofit/>
          </a:bodyPr>
          <a:lstStyle>
            <a:lvl1pPr marL="228600" lvl="0" indent="-266700" rtl="0">
              <a:spcBef>
                <a:spcPts val="0"/>
              </a:spcBef>
              <a:spcAft>
                <a:spcPts val="0"/>
              </a:spcAft>
              <a:buClr>
                <a:srgbClr val="0F0F0F"/>
              </a:buClr>
              <a:buSzPts val="4800"/>
              <a:buChar char="●"/>
              <a:defRPr>
                <a:solidFill>
                  <a:srgbClr val="0F0F0F"/>
                </a:solidFill>
              </a:defRPr>
            </a:lvl1pPr>
            <a:lvl2pPr marL="457200" lvl="1" indent="-231775" rtl="0">
              <a:spcBef>
                <a:spcPts val="2150"/>
              </a:spcBef>
              <a:spcAft>
                <a:spcPts val="0"/>
              </a:spcAft>
              <a:buClr>
                <a:srgbClr val="0F0F0F"/>
              </a:buClr>
              <a:buSzPts val="3700"/>
              <a:buChar char="○"/>
              <a:defRPr>
                <a:solidFill>
                  <a:srgbClr val="0F0F0F"/>
                </a:solidFill>
              </a:defRPr>
            </a:lvl2pPr>
            <a:lvl3pPr marL="685800" lvl="2" indent="-231775" rtl="0">
              <a:spcBef>
                <a:spcPts val="2150"/>
              </a:spcBef>
              <a:spcAft>
                <a:spcPts val="0"/>
              </a:spcAft>
              <a:buClr>
                <a:srgbClr val="0F0F0F"/>
              </a:buClr>
              <a:buSzPts val="3700"/>
              <a:buChar char="■"/>
              <a:defRPr>
                <a:solidFill>
                  <a:srgbClr val="0F0F0F"/>
                </a:solidFill>
              </a:defRPr>
            </a:lvl3pPr>
            <a:lvl4pPr marL="914400" lvl="3" indent="-231775" rtl="0">
              <a:spcBef>
                <a:spcPts val="2150"/>
              </a:spcBef>
              <a:spcAft>
                <a:spcPts val="0"/>
              </a:spcAft>
              <a:buClr>
                <a:srgbClr val="0F0F0F"/>
              </a:buClr>
              <a:buSzPts val="3700"/>
              <a:buChar char="●"/>
              <a:defRPr>
                <a:solidFill>
                  <a:srgbClr val="0F0F0F"/>
                </a:solidFill>
              </a:defRPr>
            </a:lvl4pPr>
            <a:lvl5pPr marL="1143000" lvl="4" indent="-231775" rtl="0">
              <a:spcBef>
                <a:spcPts val="2150"/>
              </a:spcBef>
              <a:spcAft>
                <a:spcPts val="0"/>
              </a:spcAft>
              <a:buClr>
                <a:srgbClr val="0F0F0F"/>
              </a:buClr>
              <a:buSzPts val="3700"/>
              <a:buChar char="○"/>
              <a:defRPr>
                <a:solidFill>
                  <a:srgbClr val="0F0F0F"/>
                </a:solidFill>
              </a:defRPr>
            </a:lvl5pPr>
            <a:lvl6pPr marL="1371600" lvl="5" indent="-231775" rtl="0">
              <a:spcBef>
                <a:spcPts val="2150"/>
              </a:spcBef>
              <a:spcAft>
                <a:spcPts val="0"/>
              </a:spcAft>
              <a:buClr>
                <a:srgbClr val="0F0F0F"/>
              </a:buClr>
              <a:buSzPts val="3700"/>
              <a:buChar char="■"/>
              <a:defRPr>
                <a:solidFill>
                  <a:srgbClr val="0F0F0F"/>
                </a:solidFill>
              </a:defRPr>
            </a:lvl6pPr>
            <a:lvl7pPr marL="1600200" lvl="6" indent="-231775" rtl="0">
              <a:spcBef>
                <a:spcPts val="2150"/>
              </a:spcBef>
              <a:spcAft>
                <a:spcPts val="0"/>
              </a:spcAft>
              <a:buClr>
                <a:srgbClr val="0F0F0F"/>
              </a:buClr>
              <a:buSzPts val="3700"/>
              <a:buChar char="●"/>
              <a:defRPr>
                <a:solidFill>
                  <a:srgbClr val="0F0F0F"/>
                </a:solidFill>
              </a:defRPr>
            </a:lvl7pPr>
            <a:lvl8pPr marL="1828800" lvl="7" indent="-231775" rtl="0">
              <a:spcBef>
                <a:spcPts val="2150"/>
              </a:spcBef>
              <a:spcAft>
                <a:spcPts val="0"/>
              </a:spcAft>
              <a:buClr>
                <a:srgbClr val="0F0F0F"/>
              </a:buClr>
              <a:buSzPts val="3700"/>
              <a:buChar char="○"/>
              <a:defRPr>
                <a:solidFill>
                  <a:srgbClr val="0F0F0F"/>
                </a:solidFill>
              </a:defRPr>
            </a:lvl8pPr>
            <a:lvl9pPr marL="2057400" lvl="8" indent="-231775" rtl="0">
              <a:spcBef>
                <a:spcPts val="2150"/>
              </a:spcBef>
              <a:spcAft>
                <a:spcPts val="2150"/>
              </a:spcAft>
              <a:buClr>
                <a:srgbClr val="0F0F0F"/>
              </a:buClr>
              <a:buSzPts val="3700"/>
              <a:buChar char="■"/>
              <a:defRPr>
                <a:solidFill>
                  <a:srgbClr val="0F0F0F"/>
                </a:solidFill>
              </a:defRPr>
            </a:lvl9pPr>
          </a:lstStyle>
          <a:p>
            <a:endParaRPr/>
          </a:p>
        </p:txBody>
      </p:sp>
      <p:sp>
        <p:nvSpPr>
          <p:cNvPr id="357" name="Google Shape;357;p81"/>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5328845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358"/>
        <p:cNvGrpSpPr/>
        <p:nvPr/>
      </p:nvGrpSpPr>
      <p:grpSpPr>
        <a:xfrm>
          <a:off x="0" y="0"/>
          <a:ext cx="0" cy="0"/>
          <a:chOff x="0" y="0"/>
          <a:chExt cx="0" cy="0"/>
        </a:xfrm>
      </p:grpSpPr>
      <p:sp>
        <p:nvSpPr>
          <p:cNvPr id="359" name="Google Shape;359;p82"/>
          <p:cNvSpPr txBox="1">
            <a:spLocks noGrp="1"/>
          </p:cNvSpPr>
          <p:nvPr>
            <p:ph type="body" idx="1"/>
          </p:nvPr>
        </p:nvSpPr>
        <p:spPr>
          <a:xfrm>
            <a:off x="415600" y="5640767"/>
            <a:ext cx="7998450" cy="806850"/>
          </a:xfrm>
          <a:prstGeom prst="rect">
            <a:avLst/>
          </a:prstGeom>
        </p:spPr>
        <p:txBody>
          <a:bodyPr spcFirstLastPara="1" wrap="square" lIns="243800" tIns="243800" rIns="243800" bIns="243800" anchor="ctr" anchorCtr="0">
            <a:noAutofit/>
          </a:bodyPr>
          <a:lstStyle>
            <a:lvl1pPr marL="228600" lvl="0" indent="-114300" rtl="0">
              <a:lnSpc>
                <a:spcPct val="100000"/>
              </a:lnSpc>
              <a:spcBef>
                <a:spcPts val="0"/>
              </a:spcBef>
              <a:spcAft>
                <a:spcPts val="0"/>
              </a:spcAft>
              <a:buSzPts val="4800"/>
              <a:buNone/>
              <a:defRPr/>
            </a:lvl1pPr>
          </a:lstStyle>
          <a:p>
            <a:endParaRPr/>
          </a:p>
        </p:txBody>
      </p:sp>
      <p:sp>
        <p:nvSpPr>
          <p:cNvPr id="360" name="Google Shape;360;p82"/>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5465800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361"/>
        <p:cNvGrpSpPr/>
        <p:nvPr/>
      </p:nvGrpSpPr>
      <p:grpSpPr>
        <a:xfrm>
          <a:off x="0" y="0"/>
          <a:ext cx="0" cy="0"/>
          <a:chOff x="0" y="0"/>
          <a:chExt cx="0" cy="0"/>
        </a:xfrm>
      </p:grpSpPr>
      <p:sp>
        <p:nvSpPr>
          <p:cNvPr id="362" name="Google Shape;362;p83"/>
          <p:cNvSpPr txBox="1">
            <a:spLocks noGrp="1"/>
          </p:cNvSpPr>
          <p:nvPr>
            <p:ph type="title" hasCustomPrompt="1"/>
          </p:nvPr>
        </p:nvSpPr>
        <p:spPr>
          <a:xfrm>
            <a:off x="415600" y="1474834"/>
            <a:ext cx="11360850" cy="2617950"/>
          </a:xfrm>
          <a:prstGeom prst="rect">
            <a:avLst/>
          </a:prstGeom>
        </p:spPr>
        <p:txBody>
          <a:bodyPr spcFirstLastPara="1" wrap="square" lIns="243800" tIns="243800" rIns="243800" bIns="243800" anchor="b" anchorCtr="0">
            <a:noAutofit/>
          </a:bodyPr>
          <a:lstStyle>
            <a:lvl1pPr lvl="0" algn="ctr" rtl="0">
              <a:spcBef>
                <a:spcPts val="0"/>
              </a:spcBef>
              <a:spcAft>
                <a:spcPts val="0"/>
              </a:spcAft>
              <a:buSzPts val="32000"/>
              <a:buNone/>
              <a:defRPr sz="16000"/>
            </a:lvl1pPr>
            <a:lvl2pPr lvl="1" algn="ctr" rtl="0">
              <a:spcBef>
                <a:spcPts val="0"/>
              </a:spcBef>
              <a:spcAft>
                <a:spcPts val="0"/>
              </a:spcAft>
              <a:buSzPts val="32000"/>
              <a:buNone/>
              <a:defRPr sz="16000"/>
            </a:lvl2pPr>
            <a:lvl3pPr lvl="2" algn="ctr" rtl="0">
              <a:spcBef>
                <a:spcPts val="0"/>
              </a:spcBef>
              <a:spcAft>
                <a:spcPts val="0"/>
              </a:spcAft>
              <a:buSzPts val="32000"/>
              <a:buNone/>
              <a:defRPr sz="16000"/>
            </a:lvl3pPr>
            <a:lvl4pPr lvl="3" algn="ctr" rtl="0">
              <a:spcBef>
                <a:spcPts val="0"/>
              </a:spcBef>
              <a:spcAft>
                <a:spcPts val="0"/>
              </a:spcAft>
              <a:buSzPts val="32000"/>
              <a:buNone/>
              <a:defRPr sz="16000"/>
            </a:lvl4pPr>
            <a:lvl5pPr lvl="4" algn="ctr" rtl="0">
              <a:spcBef>
                <a:spcPts val="0"/>
              </a:spcBef>
              <a:spcAft>
                <a:spcPts val="0"/>
              </a:spcAft>
              <a:buSzPts val="32000"/>
              <a:buNone/>
              <a:defRPr sz="16000"/>
            </a:lvl5pPr>
            <a:lvl6pPr lvl="5" algn="ctr" rtl="0">
              <a:spcBef>
                <a:spcPts val="0"/>
              </a:spcBef>
              <a:spcAft>
                <a:spcPts val="0"/>
              </a:spcAft>
              <a:buSzPts val="32000"/>
              <a:buNone/>
              <a:defRPr sz="16000"/>
            </a:lvl6pPr>
            <a:lvl7pPr lvl="6" algn="ctr" rtl="0">
              <a:spcBef>
                <a:spcPts val="0"/>
              </a:spcBef>
              <a:spcAft>
                <a:spcPts val="0"/>
              </a:spcAft>
              <a:buSzPts val="32000"/>
              <a:buNone/>
              <a:defRPr sz="16000"/>
            </a:lvl7pPr>
            <a:lvl8pPr lvl="7" algn="ctr" rtl="0">
              <a:spcBef>
                <a:spcPts val="0"/>
              </a:spcBef>
              <a:spcAft>
                <a:spcPts val="0"/>
              </a:spcAft>
              <a:buSzPts val="32000"/>
              <a:buNone/>
              <a:defRPr sz="16000"/>
            </a:lvl8pPr>
            <a:lvl9pPr lvl="8" algn="ctr" rtl="0">
              <a:spcBef>
                <a:spcPts val="0"/>
              </a:spcBef>
              <a:spcAft>
                <a:spcPts val="0"/>
              </a:spcAft>
              <a:buSzPts val="32000"/>
              <a:buNone/>
              <a:defRPr sz="16000"/>
            </a:lvl9pPr>
          </a:lstStyle>
          <a:p>
            <a:r>
              <a:t>xx%</a:t>
            </a:r>
          </a:p>
        </p:txBody>
      </p:sp>
      <p:sp>
        <p:nvSpPr>
          <p:cNvPr id="363" name="Google Shape;363;p83"/>
          <p:cNvSpPr txBox="1">
            <a:spLocks noGrp="1"/>
          </p:cNvSpPr>
          <p:nvPr>
            <p:ph type="body" idx="1"/>
          </p:nvPr>
        </p:nvSpPr>
        <p:spPr>
          <a:xfrm>
            <a:off x="415600" y="4202967"/>
            <a:ext cx="11360850" cy="1734450"/>
          </a:xfrm>
          <a:prstGeom prst="rect">
            <a:avLst/>
          </a:prstGeom>
        </p:spPr>
        <p:txBody>
          <a:bodyPr spcFirstLastPara="1" wrap="square" lIns="243800" tIns="243800" rIns="243800" bIns="243800" anchor="t" anchorCtr="0">
            <a:noAutofit/>
          </a:bodyPr>
          <a:lstStyle>
            <a:lvl1pPr marL="228600" lvl="0" indent="-266700" algn="ctr" rtl="0">
              <a:spcBef>
                <a:spcPts val="0"/>
              </a:spcBef>
              <a:spcAft>
                <a:spcPts val="0"/>
              </a:spcAft>
              <a:buSzPts val="4800"/>
              <a:buChar char="●"/>
              <a:defRPr/>
            </a:lvl1pPr>
            <a:lvl2pPr marL="457200" lvl="1" indent="-231775" algn="ctr" rtl="0">
              <a:spcBef>
                <a:spcPts val="2150"/>
              </a:spcBef>
              <a:spcAft>
                <a:spcPts val="0"/>
              </a:spcAft>
              <a:buSzPts val="3700"/>
              <a:buChar char="○"/>
              <a:defRPr/>
            </a:lvl2pPr>
            <a:lvl3pPr marL="685800" lvl="2" indent="-231775" algn="ctr" rtl="0">
              <a:spcBef>
                <a:spcPts val="2150"/>
              </a:spcBef>
              <a:spcAft>
                <a:spcPts val="0"/>
              </a:spcAft>
              <a:buSzPts val="3700"/>
              <a:buChar char="■"/>
              <a:defRPr/>
            </a:lvl3pPr>
            <a:lvl4pPr marL="914400" lvl="3" indent="-231775" algn="ctr" rtl="0">
              <a:spcBef>
                <a:spcPts val="2150"/>
              </a:spcBef>
              <a:spcAft>
                <a:spcPts val="0"/>
              </a:spcAft>
              <a:buSzPts val="3700"/>
              <a:buChar char="●"/>
              <a:defRPr/>
            </a:lvl4pPr>
            <a:lvl5pPr marL="1143000" lvl="4" indent="-231775" algn="ctr" rtl="0">
              <a:spcBef>
                <a:spcPts val="2150"/>
              </a:spcBef>
              <a:spcAft>
                <a:spcPts val="0"/>
              </a:spcAft>
              <a:buSzPts val="3700"/>
              <a:buChar char="○"/>
              <a:defRPr/>
            </a:lvl5pPr>
            <a:lvl6pPr marL="1371600" lvl="5" indent="-231775" algn="ctr" rtl="0">
              <a:spcBef>
                <a:spcPts val="2150"/>
              </a:spcBef>
              <a:spcAft>
                <a:spcPts val="0"/>
              </a:spcAft>
              <a:buSzPts val="3700"/>
              <a:buChar char="■"/>
              <a:defRPr/>
            </a:lvl6pPr>
            <a:lvl7pPr marL="1600200" lvl="6" indent="-231775" algn="ctr" rtl="0">
              <a:spcBef>
                <a:spcPts val="2150"/>
              </a:spcBef>
              <a:spcAft>
                <a:spcPts val="0"/>
              </a:spcAft>
              <a:buSzPts val="3700"/>
              <a:buChar char="●"/>
              <a:defRPr/>
            </a:lvl7pPr>
            <a:lvl8pPr marL="1828800" lvl="7" indent="-231775" algn="ctr" rtl="0">
              <a:spcBef>
                <a:spcPts val="2150"/>
              </a:spcBef>
              <a:spcAft>
                <a:spcPts val="0"/>
              </a:spcAft>
              <a:buSzPts val="3700"/>
              <a:buChar char="○"/>
              <a:defRPr/>
            </a:lvl8pPr>
            <a:lvl9pPr marL="2057400" lvl="8" indent="-231775" algn="ctr" rtl="0">
              <a:spcBef>
                <a:spcPts val="2150"/>
              </a:spcBef>
              <a:spcAft>
                <a:spcPts val="2150"/>
              </a:spcAft>
              <a:buSzPts val="3700"/>
              <a:buChar char="■"/>
              <a:defRPr/>
            </a:lvl9pPr>
          </a:lstStyle>
          <a:p>
            <a:endParaRPr/>
          </a:p>
        </p:txBody>
      </p:sp>
      <p:sp>
        <p:nvSpPr>
          <p:cNvPr id="364" name="Google Shape;364;p83"/>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0249096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65"/>
        <p:cNvGrpSpPr/>
        <p:nvPr/>
      </p:nvGrpSpPr>
      <p:grpSpPr>
        <a:xfrm>
          <a:off x="0" y="0"/>
          <a:ext cx="0" cy="0"/>
          <a:chOff x="0" y="0"/>
          <a:chExt cx="0" cy="0"/>
        </a:xfrm>
      </p:grpSpPr>
      <p:sp>
        <p:nvSpPr>
          <p:cNvPr id="366" name="Google Shape;366;p84"/>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384040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Infographics">
  <p:cSld name="Infographics">
    <p:bg>
      <p:bgPr>
        <a:solidFill>
          <a:srgbClr val="0F0F0F"/>
        </a:solidFill>
        <a:effectLst/>
      </p:bgPr>
    </p:bg>
    <p:spTree>
      <p:nvGrpSpPr>
        <p:cNvPr id="1" name="Shape 367"/>
        <p:cNvGrpSpPr/>
        <p:nvPr/>
      </p:nvGrpSpPr>
      <p:grpSpPr>
        <a:xfrm>
          <a:off x="0" y="0"/>
          <a:ext cx="0" cy="0"/>
          <a:chOff x="0" y="0"/>
          <a:chExt cx="0" cy="0"/>
        </a:xfrm>
      </p:grpSpPr>
      <p:sp>
        <p:nvSpPr>
          <p:cNvPr id="368" name="Google Shape;368;p85"/>
          <p:cNvSpPr txBox="1">
            <a:spLocks noGrp="1"/>
          </p:cNvSpPr>
          <p:nvPr>
            <p:ph type="ctrTitle"/>
          </p:nvPr>
        </p:nvSpPr>
        <p:spPr>
          <a:xfrm>
            <a:off x="415600" y="635200"/>
            <a:ext cx="8016000" cy="16240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algn="ctr" rtl="0">
              <a:spcBef>
                <a:spcPts val="0"/>
              </a:spcBef>
              <a:spcAft>
                <a:spcPts val="0"/>
              </a:spcAft>
              <a:buSzPts val="13900"/>
              <a:buNone/>
              <a:defRPr sz="6950"/>
            </a:lvl2pPr>
            <a:lvl3pPr lvl="2" algn="ctr" rtl="0">
              <a:spcBef>
                <a:spcPts val="0"/>
              </a:spcBef>
              <a:spcAft>
                <a:spcPts val="0"/>
              </a:spcAft>
              <a:buSzPts val="13900"/>
              <a:buNone/>
              <a:defRPr sz="6950"/>
            </a:lvl3pPr>
            <a:lvl4pPr lvl="3" algn="ctr" rtl="0">
              <a:spcBef>
                <a:spcPts val="0"/>
              </a:spcBef>
              <a:spcAft>
                <a:spcPts val="0"/>
              </a:spcAft>
              <a:buSzPts val="13900"/>
              <a:buNone/>
              <a:defRPr sz="6950"/>
            </a:lvl4pPr>
            <a:lvl5pPr lvl="4" algn="ctr" rtl="0">
              <a:spcBef>
                <a:spcPts val="0"/>
              </a:spcBef>
              <a:spcAft>
                <a:spcPts val="0"/>
              </a:spcAft>
              <a:buSzPts val="13900"/>
              <a:buNone/>
              <a:defRPr sz="6950"/>
            </a:lvl5pPr>
            <a:lvl6pPr lvl="5" algn="ctr" rtl="0">
              <a:spcBef>
                <a:spcPts val="0"/>
              </a:spcBef>
              <a:spcAft>
                <a:spcPts val="0"/>
              </a:spcAft>
              <a:buSzPts val="13900"/>
              <a:buNone/>
              <a:defRPr sz="6950"/>
            </a:lvl6pPr>
            <a:lvl7pPr lvl="6" algn="ctr" rtl="0">
              <a:spcBef>
                <a:spcPts val="0"/>
              </a:spcBef>
              <a:spcAft>
                <a:spcPts val="0"/>
              </a:spcAft>
              <a:buSzPts val="13900"/>
              <a:buNone/>
              <a:defRPr sz="6950"/>
            </a:lvl7pPr>
            <a:lvl8pPr lvl="7" algn="ctr" rtl="0">
              <a:spcBef>
                <a:spcPts val="0"/>
              </a:spcBef>
              <a:spcAft>
                <a:spcPts val="0"/>
              </a:spcAft>
              <a:buSzPts val="13900"/>
              <a:buNone/>
              <a:defRPr sz="6950"/>
            </a:lvl8pPr>
            <a:lvl9pPr lvl="8" algn="ctr" rtl="0">
              <a:spcBef>
                <a:spcPts val="0"/>
              </a:spcBef>
              <a:spcAft>
                <a:spcPts val="0"/>
              </a:spcAft>
              <a:buSzPts val="13900"/>
              <a:buNone/>
              <a:defRPr sz="6950"/>
            </a:lvl9pPr>
          </a:lstStyle>
          <a:p>
            <a:endParaRPr/>
          </a:p>
        </p:txBody>
      </p:sp>
      <p:sp>
        <p:nvSpPr>
          <p:cNvPr id="369" name="Google Shape;369;p85"/>
          <p:cNvSpPr txBox="1">
            <a:spLocks noGrp="1"/>
          </p:cNvSpPr>
          <p:nvPr>
            <p:ph type="subTitle" idx="1"/>
          </p:nvPr>
        </p:nvSpPr>
        <p:spPr>
          <a:xfrm>
            <a:off x="415600" y="385134"/>
            <a:ext cx="8016000" cy="599550"/>
          </a:xfrm>
          <a:prstGeom prst="rect">
            <a:avLst/>
          </a:prstGeom>
        </p:spPr>
        <p:txBody>
          <a:bodyPr spcFirstLastPara="1" wrap="square" lIns="243800" tIns="243800" rIns="243800" bIns="243800" anchor="t" anchorCtr="0">
            <a:noAutofit/>
          </a:bodyPr>
          <a:lstStyle>
            <a:lvl1pPr lvl="0" rtl="0">
              <a:spcBef>
                <a:spcPts val="0"/>
              </a:spcBef>
              <a:spcAft>
                <a:spcPts val="0"/>
              </a:spcAft>
              <a:buNone/>
              <a:defRPr sz="1350">
                <a:solidFill>
                  <a:srgbClr val="FF8400"/>
                </a:solidFill>
              </a:defRPr>
            </a:lvl1pPr>
            <a:lvl2pPr lvl="1" rtl="0">
              <a:spcBef>
                <a:spcPts val="2150"/>
              </a:spcBef>
              <a:spcAft>
                <a:spcPts val="0"/>
              </a:spcAft>
              <a:buNone/>
              <a:defRPr/>
            </a:lvl2pPr>
            <a:lvl3pPr lvl="2" rtl="0">
              <a:spcBef>
                <a:spcPts val="2150"/>
              </a:spcBef>
              <a:spcAft>
                <a:spcPts val="0"/>
              </a:spcAft>
              <a:buNone/>
              <a:defRPr/>
            </a:lvl3pPr>
            <a:lvl4pPr lvl="3" rtl="0">
              <a:spcBef>
                <a:spcPts val="2150"/>
              </a:spcBef>
              <a:spcAft>
                <a:spcPts val="0"/>
              </a:spcAft>
              <a:buNone/>
              <a:defRPr/>
            </a:lvl4pPr>
            <a:lvl5pPr lvl="4" rtl="0">
              <a:spcBef>
                <a:spcPts val="2150"/>
              </a:spcBef>
              <a:spcAft>
                <a:spcPts val="0"/>
              </a:spcAft>
              <a:buNone/>
              <a:defRPr/>
            </a:lvl5pPr>
            <a:lvl6pPr lvl="5" rtl="0">
              <a:spcBef>
                <a:spcPts val="2150"/>
              </a:spcBef>
              <a:spcAft>
                <a:spcPts val="0"/>
              </a:spcAft>
              <a:buNone/>
              <a:defRPr/>
            </a:lvl6pPr>
            <a:lvl7pPr lvl="6" rtl="0">
              <a:spcBef>
                <a:spcPts val="2150"/>
              </a:spcBef>
              <a:spcAft>
                <a:spcPts val="0"/>
              </a:spcAft>
              <a:buNone/>
              <a:defRPr/>
            </a:lvl7pPr>
            <a:lvl8pPr lvl="7" rtl="0">
              <a:spcBef>
                <a:spcPts val="2150"/>
              </a:spcBef>
              <a:spcAft>
                <a:spcPts val="0"/>
              </a:spcAft>
              <a:buNone/>
              <a:defRPr/>
            </a:lvl8pPr>
            <a:lvl9pPr lvl="8" rtl="0">
              <a:spcBef>
                <a:spcPts val="2150"/>
              </a:spcBef>
              <a:spcAft>
                <a:spcPts val="2150"/>
              </a:spcAft>
              <a:buNone/>
              <a:defRPr/>
            </a:lvl9pPr>
          </a:lstStyle>
          <a:p>
            <a:endParaRPr/>
          </a:p>
        </p:txBody>
      </p:sp>
    </p:spTree>
    <p:extLst>
      <p:ext uri="{BB962C8B-B14F-4D97-AF65-F5344CB8AC3E}">
        <p14:creationId xmlns:p14="http://schemas.microsoft.com/office/powerpoint/2010/main" val="25646806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ext 1 col">
  <p:cSld name="Text 1 col">
    <p:spTree>
      <p:nvGrpSpPr>
        <p:cNvPr id="1" name="Shape 370"/>
        <p:cNvGrpSpPr/>
        <p:nvPr/>
      </p:nvGrpSpPr>
      <p:grpSpPr>
        <a:xfrm>
          <a:off x="0" y="0"/>
          <a:ext cx="0" cy="0"/>
          <a:chOff x="0" y="0"/>
          <a:chExt cx="0" cy="0"/>
        </a:xfrm>
      </p:grpSpPr>
      <p:sp>
        <p:nvSpPr>
          <p:cNvPr id="371" name="Google Shape;371;p86"/>
          <p:cNvSpPr txBox="1">
            <a:spLocks noGrp="1"/>
          </p:cNvSpPr>
          <p:nvPr>
            <p:ph type="ctrTitle"/>
          </p:nvPr>
        </p:nvSpPr>
        <p:spPr>
          <a:xfrm>
            <a:off x="415600" y="635200"/>
            <a:ext cx="8016000" cy="16240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algn="ctr" rtl="0">
              <a:spcBef>
                <a:spcPts val="0"/>
              </a:spcBef>
              <a:spcAft>
                <a:spcPts val="0"/>
              </a:spcAft>
              <a:buSzPts val="13900"/>
              <a:buNone/>
              <a:defRPr sz="6950"/>
            </a:lvl2pPr>
            <a:lvl3pPr lvl="2" algn="ctr" rtl="0">
              <a:spcBef>
                <a:spcPts val="0"/>
              </a:spcBef>
              <a:spcAft>
                <a:spcPts val="0"/>
              </a:spcAft>
              <a:buSzPts val="13900"/>
              <a:buNone/>
              <a:defRPr sz="6950"/>
            </a:lvl3pPr>
            <a:lvl4pPr lvl="3" algn="ctr" rtl="0">
              <a:spcBef>
                <a:spcPts val="0"/>
              </a:spcBef>
              <a:spcAft>
                <a:spcPts val="0"/>
              </a:spcAft>
              <a:buSzPts val="13900"/>
              <a:buNone/>
              <a:defRPr sz="6950"/>
            </a:lvl4pPr>
            <a:lvl5pPr lvl="4" algn="ctr" rtl="0">
              <a:spcBef>
                <a:spcPts val="0"/>
              </a:spcBef>
              <a:spcAft>
                <a:spcPts val="0"/>
              </a:spcAft>
              <a:buSzPts val="13900"/>
              <a:buNone/>
              <a:defRPr sz="6950"/>
            </a:lvl5pPr>
            <a:lvl6pPr lvl="5" algn="ctr" rtl="0">
              <a:spcBef>
                <a:spcPts val="0"/>
              </a:spcBef>
              <a:spcAft>
                <a:spcPts val="0"/>
              </a:spcAft>
              <a:buSzPts val="13900"/>
              <a:buNone/>
              <a:defRPr sz="6950"/>
            </a:lvl6pPr>
            <a:lvl7pPr lvl="6" algn="ctr" rtl="0">
              <a:spcBef>
                <a:spcPts val="0"/>
              </a:spcBef>
              <a:spcAft>
                <a:spcPts val="0"/>
              </a:spcAft>
              <a:buSzPts val="13900"/>
              <a:buNone/>
              <a:defRPr sz="6950"/>
            </a:lvl7pPr>
            <a:lvl8pPr lvl="7" algn="ctr" rtl="0">
              <a:spcBef>
                <a:spcPts val="0"/>
              </a:spcBef>
              <a:spcAft>
                <a:spcPts val="0"/>
              </a:spcAft>
              <a:buSzPts val="13900"/>
              <a:buNone/>
              <a:defRPr sz="6950"/>
            </a:lvl8pPr>
            <a:lvl9pPr lvl="8" algn="ctr" rtl="0">
              <a:spcBef>
                <a:spcPts val="0"/>
              </a:spcBef>
              <a:spcAft>
                <a:spcPts val="0"/>
              </a:spcAft>
              <a:buSzPts val="13900"/>
              <a:buNone/>
              <a:defRPr sz="6950"/>
            </a:lvl9pPr>
          </a:lstStyle>
          <a:p>
            <a:endParaRPr/>
          </a:p>
        </p:txBody>
      </p:sp>
      <p:sp>
        <p:nvSpPr>
          <p:cNvPr id="372" name="Google Shape;372;p86"/>
          <p:cNvSpPr/>
          <p:nvPr/>
        </p:nvSpPr>
        <p:spPr>
          <a:xfrm>
            <a:off x="0" y="0"/>
            <a:ext cx="12192000" cy="83205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50"/>
          </a:p>
        </p:txBody>
      </p:sp>
      <p:sp>
        <p:nvSpPr>
          <p:cNvPr id="373" name="Google Shape;373;p86"/>
          <p:cNvSpPr txBox="1">
            <a:spLocks noGrp="1"/>
          </p:cNvSpPr>
          <p:nvPr>
            <p:ph type="subTitle" idx="1"/>
          </p:nvPr>
        </p:nvSpPr>
        <p:spPr>
          <a:xfrm>
            <a:off x="415600" y="385134"/>
            <a:ext cx="8016000" cy="599550"/>
          </a:xfrm>
          <a:prstGeom prst="rect">
            <a:avLst/>
          </a:prstGeom>
        </p:spPr>
        <p:txBody>
          <a:bodyPr spcFirstLastPara="1" wrap="square" lIns="243800" tIns="243800" rIns="243800" bIns="243800" anchor="t" anchorCtr="0">
            <a:noAutofit/>
          </a:bodyPr>
          <a:lstStyle>
            <a:lvl1pPr lvl="0" rtl="0">
              <a:spcBef>
                <a:spcPts val="0"/>
              </a:spcBef>
              <a:spcAft>
                <a:spcPts val="0"/>
              </a:spcAft>
              <a:buNone/>
              <a:defRPr sz="1350">
                <a:solidFill>
                  <a:srgbClr val="FF8400"/>
                </a:solidFill>
              </a:defRPr>
            </a:lvl1pPr>
            <a:lvl2pPr lvl="1" rtl="0">
              <a:spcBef>
                <a:spcPts val="2150"/>
              </a:spcBef>
              <a:spcAft>
                <a:spcPts val="0"/>
              </a:spcAft>
              <a:buNone/>
              <a:defRPr/>
            </a:lvl2pPr>
            <a:lvl3pPr lvl="2" rtl="0">
              <a:spcBef>
                <a:spcPts val="2150"/>
              </a:spcBef>
              <a:spcAft>
                <a:spcPts val="0"/>
              </a:spcAft>
              <a:buNone/>
              <a:defRPr/>
            </a:lvl3pPr>
            <a:lvl4pPr lvl="3" rtl="0">
              <a:spcBef>
                <a:spcPts val="2150"/>
              </a:spcBef>
              <a:spcAft>
                <a:spcPts val="0"/>
              </a:spcAft>
              <a:buNone/>
              <a:defRPr/>
            </a:lvl4pPr>
            <a:lvl5pPr lvl="4" rtl="0">
              <a:spcBef>
                <a:spcPts val="2150"/>
              </a:spcBef>
              <a:spcAft>
                <a:spcPts val="0"/>
              </a:spcAft>
              <a:buNone/>
              <a:defRPr/>
            </a:lvl5pPr>
            <a:lvl6pPr lvl="5" rtl="0">
              <a:spcBef>
                <a:spcPts val="2150"/>
              </a:spcBef>
              <a:spcAft>
                <a:spcPts val="0"/>
              </a:spcAft>
              <a:buNone/>
              <a:defRPr/>
            </a:lvl6pPr>
            <a:lvl7pPr lvl="6" rtl="0">
              <a:spcBef>
                <a:spcPts val="2150"/>
              </a:spcBef>
              <a:spcAft>
                <a:spcPts val="0"/>
              </a:spcAft>
              <a:buNone/>
              <a:defRPr/>
            </a:lvl7pPr>
            <a:lvl8pPr lvl="7" rtl="0">
              <a:spcBef>
                <a:spcPts val="2150"/>
              </a:spcBef>
              <a:spcAft>
                <a:spcPts val="0"/>
              </a:spcAft>
              <a:buNone/>
              <a:defRPr/>
            </a:lvl8pPr>
            <a:lvl9pPr lvl="8" rtl="0">
              <a:spcBef>
                <a:spcPts val="2150"/>
              </a:spcBef>
              <a:spcAft>
                <a:spcPts val="2150"/>
              </a:spcAft>
              <a:buNone/>
              <a:defRPr/>
            </a:lvl9pPr>
          </a:lstStyle>
          <a:p>
            <a:endParaRPr/>
          </a:p>
        </p:txBody>
      </p:sp>
      <p:sp>
        <p:nvSpPr>
          <p:cNvPr id="374" name="Google Shape;374;p86"/>
          <p:cNvSpPr txBox="1">
            <a:spLocks noGrp="1"/>
          </p:cNvSpPr>
          <p:nvPr>
            <p:ph type="body" idx="2"/>
          </p:nvPr>
        </p:nvSpPr>
        <p:spPr>
          <a:xfrm>
            <a:off x="415600" y="1587534"/>
            <a:ext cx="8016000" cy="404400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Font typeface="Helvetica Neue Light"/>
              <a:buChar char="●"/>
              <a:defRPr sz="1850">
                <a:latin typeface="Helvetica Neue Light"/>
                <a:ea typeface="Helvetica Neue Light"/>
                <a:cs typeface="Helvetica Neue Light"/>
                <a:sym typeface="Helvetica Neue Light"/>
              </a:defRPr>
            </a:lvl1pPr>
            <a:lvl2pPr marL="457200" lvl="1"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2pPr>
            <a:lvl3pPr marL="685800" lvl="2"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3pPr>
            <a:lvl4pPr marL="914400" lvl="3"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4pPr>
            <a:lvl5pPr marL="1143000" lvl="4"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5pPr>
            <a:lvl6pPr marL="1371600" lvl="5"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6pPr>
            <a:lvl7pPr marL="1600200" lvl="6"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7pPr>
            <a:lvl8pPr marL="1828800" lvl="7"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8pPr>
            <a:lvl9pPr marL="2057400" lvl="8" indent="-231775" rtl="0">
              <a:spcBef>
                <a:spcPts val="1350"/>
              </a:spcBef>
              <a:spcAft>
                <a:spcPts val="1350"/>
              </a:spcAft>
              <a:buSzPts val="37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6159411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TITLE_AND_BODY">
  <p:cSld name="TITLE_AND_BODY">
    <p:spTree>
      <p:nvGrpSpPr>
        <p:cNvPr id="1" name="Shape 375"/>
        <p:cNvGrpSpPr/>
        <p:nvPr/>
      </p:nvGrpSpPr>
      <p:grpSpPr>
        <a:xfrm>
          <a:off x="0" y="0"/>
          <a:ext cx="0" cy="0"/>
          <a:chOff x="0" y="0"/>
          <a:chExt cx="0" cy="0"/>
        </a:xfrm>
      </p:grpSpPr>
      <p:sp>
        <p:nvSpPr>
          <p:cNvPr id="376" name="Google Shape;376;p87"/>
          <p:cNvSpPr txBox="1">
            <a:spLocks noGrp="1"/>
          </p:cNvSpPr>
          <p:nvPr>
            <p:ph type="sldNum" idx="12"/>
          </p:nvPr>
        </p:nvSpPr>
        <p:spPr>
          <a:xfrm>
            <a:off x="5892800" y="6172200"/>
            <a:ext cx="2844750" cy="368400"/>
          </a:xfrm>
          <a:prstGeom prst="rect">
            <a:avLst/>
          </a:prstGeom>
          <a:noFill/>
          <a:ln>
            <a:noFill/>
          </a:ln>
        </p:spPr>
        <p:txBody>
          <a:bodyPr spcFirstLastPara="1" wrap="square" lIns="121925" tIns="121925" rIns="121925" bIns="121925" anchor="ctr" anchorCtr="0">
            <a:no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2234451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No header 1">
  <p:cSld name="No header 1">
    <p:spTree>
      <p:nvGrpSpPr>
        <p:cNvPr id="1" name="Shape 377"/>
        <p:cNvGrpSpPr/>
        <p:nvPr/>
      </p:nvGrpSpPr>
      <p:grpSpPr>
        <a:xfrm>
          <a:off x="0" y="0"/>
          <a:ext cx="0" cy="0"/>
          <a:chOff x="0" y="0"/>
          <a:chExt cx="0" cy="0"/>
        </a:xfrm>
      </p:grpSpPr>
      <p:sp>
        <p:nvSpPr>
          <p:cNvPr id="378" name="Google Shape;378;p88"/>
          <p:cNvSpPr txBox="1">
            <a:spLocks noGrp="1"/>
          </p:cNvSpPr>
          <p:nvPr>
            <p:ph type="sldNum" idx="12"/>
          </p:nvPr>
        </p:nvSpPr>
        <p:spPr>
          <a:xfrm>
            <a:off x="5892800" y="6172200"/>
            <a:ext cx="2844750" cy="368400"/>
          </a:xfrm>
          <a:prstGeom prst="rect">
            <a:avLst/>
          </a:prstGeom>
          <a:noFill/>
          <a:ln>
            <a:noFill/>
          </a:ln>
        </p:spPr>
        <p:txBody>
          <a:bodyPr spcFirstLastPara="1" wrap="square" lIns="121925" tIns="121925" rIns="121925" bIns="121925" anchor="ctr" anchorCtr="0">
            <a:no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6767007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379"/>
        <p:cNvGrpSpPr/>
        <p:nvPr/>
      </p:nvGrpSpPr>
      <p:grpSpPr>
        <a:xfrm>
          <a:off x="0" y="0"/>
          <a:ext cx="0" cy="0"/>
          <a:chOff x="0" y="0"/>
          <a:chExt cx="0" cy="0"/>
        </a:xfrm>
      </p:grpSpPr>
      <p:sp>
        <p:nvSpPr>
          <p:cNvPr id="380" name="Google Shape;380;p89"/>
          <p:cNvSpPr txBox="1">
            <a:spLocks noGrp="1"/>
          </p:cNvSpPr>
          <p:nvPr>
            <p:ph type="title"/>
          </p:nvPr>
        </p:nvSpPr>
        <p:spPr>
          <a:xfrm>
            <a:off x="1249060" y="242433"/>
            <a:ext cx="9603150" cy="762000"/>
          </a:xfrm>
          <a:prstGeom prst="rect">
            <a:avLst/>
          </a:prstGeom>
          <a:noFill/>
          <a:ln>
            <a:noFill/>
          </a:ln>
        </p:spPr>
        <p:txBody>
          <a:bodyPr spcFirstLastPara="1" wrap="square" lIns="0" tIns="0" rIns="0" bIns="0" anchor="ctr" anchorCtr="0">
            <a:noAutofit/>
          </a:bodyPr>
          <a:lstStyle>
            <a:lvl1pPr lvl="0" algn="l" rtl="0">
              <a:lnSpc>
                <a:spcPct val="100000"/>
              </a:lnSpc>
              <a:spcBef>
                <a:spcPts val="0"/>
              </a:spcBef>
              <a:spcAft>
                <a:spcPts val="0"/>
              </a:spcAft>
              <a:buClr>
                <a:srgbClr val="FFFFFF"/>
              </a:buClr>
              <a:buSzPts val="8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1900"/>
              <a:buNone/>
              <a:defRPr/>
            </a:lvl2pPr>
            <a:lvl3pPr lvl="2" algn="ctr" rtl="0">
              <a:lnSpc>
                <a:spcPct val="100000"/>
              </a:lnSpc>
              <a:spcBef>
                <a:spcPts val="0"/>
              </a:spcBef>
              <a:spcAft>
                <a:spcPts val="0"/>
              </a:spcAft>
              <a:buClr>
                <a:srgbClr val="FFFFFF"/>
              </a:buClr>
              <a:buSzPts val="1900"/>
              <a:buNone/>
              <a:defRPr/>
            </a:lvl3pPr>
            <a:lvl4pPr lvl="3" algn="ctr" rtl="0">
              <a:lnSpc>
                <a:spcPct val="100000"/>
              </a:lnSpc>
              <a:spcBef>
                <a:spcPts val="0"/>
              </a:spcBef>
              <a:spcAft>
                <a:spcPts val="0"/>
              </a:spcAft>
              <a:buClr>
                <a:srgbClr val="FFFFFF"/>
              </a:buClr>
              <a:buSzPts val="1900"/>
              <a:buNone/>
              <a:defRPr/>
            </a:lvl4pPr>
            <a:lvl5pPr lvl="4" algn="ctr" rtl="0">
              <a:lnSpc>
                <a:spcPct val="100000"/>
              </a:lnSpc>
              <a:spcBef>
                <a:spcPts val="0"/>
              </a:spcBef>
              <a:spcAft>
                <a:spcPts val="0"/>
              </a:spcAft>
              <a:buClr>
                <a:srgbClr val="FFFFFF"/>
              </a:buClr>
              <a:buSzPts val="1900"/>
              <a:buNone/>
              <a:defRPr/>
            </a:lvl5pPr>
            <a:lvl6pPr lvl="5" algn="ctr" rtl="0">
              <a:lnSpc>
                <a:spcPct val="100000"/>
              </a:lnSpc>
              <a:spcBef>
                <a:spcPts val="0"/>
              </a:spcBef>
              <a:spcAft>
                <a:spcPts val="0"/>
              </a:spcAft>
              <a:buClr>
                <a:srgbClr val="FFFFFF"/>
              </a:buClr>
              <a:buSzPts val="1900"/>
              <a:buNone/>
              <a:defRPr/>
            </a:lvl6pPr>
            <a:lvl7pPr lvl="6" algn="ctr" rtl="0">
              <a:lnSpc>
                <a:spcPct val="100000"/>
              </a:lnSpc>
              <a:spcBef>
                <a:spcPts val="0"/>
              </a:spcBef>
              <a:spcAft>
                <a:spcPts val="0"/>
              </a:spcAft>
              <a:buClr>
                <a:srgbClr val="FFFFFF"/>
              </a:buClr>
              <a:buSzPts val="1900"/>
              <a:buNone/>
              <a:defRPr/>
            </a:lvl7pPr>
            <a:lvl8pPr lvl="7" algn="ctr" rtl="0">
              <a:lnSpc>
                <a:spcPct val="100000"/>
              </a:lnSpc>
              <a:spcBef>
                <a:spcPts val="0"/>
              </a:spcBef>
              <a:spcAft>
                <a:spcPts val="0"/>
              </a:spcAft>
              <a:buClr>
                <a:srgbClr val="FFFFFF"/>
              </a:buClr>
              <a:buSzPts val="1900"/>
              <a:buNone/>
              <a:defRPr/>
            </a:lvl8pPr>
            <a:lvl9pPr lvl="8" algn="ctr" rtl="0">
              <a:lnSpc>
                <a:spcPct val="100000"/>
              </a:lnSpc>
              <a:spcBef>
                <a:spcPts val="0"/>
              </a:spcBef>
              <a:spcAft>
                <a:spcPts val="0"/>
              </a:spcAft>
              <a:buClr>
                <a:srgbClr val="FFFFFF"/>
              </a:buClr>
              <a:buSzPts val="1900"/>
              <a:buNone/>
              <a:defRPr/>
            </a:lvl9pPr>
          </a:lstStyle>
          <a:p>
            <a:endParaRPr/>
          </a:p>
        </p:txBody>
      </p:sp>
      <p:sp>
        <p:nvSpPr>
          <p:cNvPr id="381" name="Google Shape;381;p89"/>
          <p:cNvSpPr txBox="1">
            <a:spLocks noGrp="1"/>
          </p:cNvSpPr>
          <p:nvPr>
            <p:ph type="body" idx="1"/>
          </p:nvPr>
        </p:nvSpPr>
        <p:spPr>
          <a:xfrm>
            <a:off x="1220003" y="1417491"/>
            <a:ext cx="9603150" cy="4648350"/>
          </a:xfrm>
          <a:prstGeom prst="rect">
            <a:avLst/>
          </a:prstGeom>
          <a:noFill/>
          <a:ln>
            <a:noFill/>
          </a:ln>
        </p:spPr>
        <p:txBody>
          <a:bodyPr spcFirstLastPara="1" wrap="square" lIns="0" tIns="0" rIns="0" bIns="0" anchor="ctr" anchorCtr="0">
            <a:noAutofit/>
          </a:bodyPr>
          <a:lstStyle>
            <a:lvl1pPr marL="228600" lvl="0"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1pPr>
            <a:lvl2pPr marL="457200" lvl="1"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2pPr>
            <a:lvl3pPr marL="685800" lvl="2"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3pPr>
            <a:lvl4pPr marL="914400" lvl="3"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4pPr>
            <a:lvl5pPr marL="1143000" lvl="4"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5pPr>
            <a:lvl6pPr marL="1371600" lvl="5" indent="-155575" algn="l" rtl="0">
              <a:lnSpc>
                <a:spcPct val="100000"/>
              </a:lnSpc>
              <a:spcBef>
                <a:spcPts val="2950"/>
              </a:spcBef>
              <a:spcAft>
                <a:spcPts val="0"/>
              </a:spcAft>
              <a:buClr>
                <a:srgbClr val="FFFFFF"/>
              </a:buClr>
              <a:buSzPts val="1300"/>
              <a:buChar char="•"/>
              <a:defRPr/>
            </a:lvl6pPr>
            <a:lvl7pPr marL="1600200" lvl="6" indent="-155575" algn="l" rtl="0">
              <a:lnSpc>
                <a:spcPct val="100000"/>
              </a:lnSpc>
              <a:spcBef>
                <a:spcPts val="2950"/>
              </a:spcBef>
              <a:spcAft>
                <a:spcPts val="0"/>
              </a:spcAft>
              <a:buClr>
                <a:srgbClr val="FFFFFF"/>
              </a:buClr>
              <a:buSzPts val="1300"/>
              <a:buChar char="•"/>
              <a:defRPr/>
            </a:lvl7pPr>
            <a:lvl8pPr marL="1828800" lvl="7" indent="-155575" algn="l" rtl="0">
              <a:lnSpc>
                <a:spcPct val="100000"/>
              </a:lnSpc>
              <a:spcBef>
                <a:spcPts val="2950"/>
              </a:spcBef>
              <a:spcAft>
                <a:spcPts val="0"/>
              </a:spcAft>
              <a:buClr>
                <a:srgbClr val="FFFFFF"/>
              </a:buClr>
              <a:buSzPts val="1300"/>
              <a:buChar char="•"/>
              <a:defRPr/>
            </a:lvl8pPr>
            <a:lvl9pPr marL="2057400" lvl="8" indent="-155575" algn="l" rtl="0">
              <a:lnSpc>
                <a:spcPct val="100000"/>
              </a:lnSpc>
              <a:spcBef>
                <a:spcPts val="2950"/>
              </a:spcBef>
              <a:spcAft>
                <a:spcPts val="0"/>
              </a:spcAft>
              <a:buClr>
                <a:srgbClr val="FFFFFF"/>
              </a:buClr>
              <a:buSzPts val="1300"/>
              <a:buChar char="•"/>
              <a:defRPr/>
            </a:lvl9pPr>
          </a:lstStyle>
          <a:p>
            <a:endParaRPr/>
          </a:p>
        </p:txBody>
      </p:sp>
      <p:sp>
        <p:nvSpPr>
          <p:cNvPr id="382" name="Google Shape;382;p89"/>
          <p:cNvSpPr txBox="1">
            <a:spLocks noGrp="1"/>
          </p:cNvSpPr>
          <p:nvPr>
            <p:ph type="sldNum" idx="12"/>
          </p:nvPr>
        </p:nvSpPr>
        <p:spPr>
          <a:xfrm>
            <a:off x="5892800" y="6172200"/>
            <a:ext cx="2844750" cy="368400"/>
          </a:xfrm>
          <a:prstGeom prst="rect">
            <a:avLst/>
          </a:prstGeom>
          <a:noFill/>
          <a:ln>
            <a:noFill/>
          </a:ln>
        </p:spPr>
        <p:txBody>
          <a:bodyPr spcFirstLastPara="1" wrap="square" lIns="121925" tIns="121925" rIns="121925" bIns="121925" anchor="ctr" anchorCtr="0">
            <a:no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472196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TITLE_AND_BODY 1">
  <p:cSld name="TITLE_AND_BODY 1">
    <p:spTree>
      <p:nvGrpSpPr>
        <p:cNvPr id="1" name="Shape 383"/>
        <p:cNvGrpSpPr/>
        <p:nvPr/>
      </p:nvGrpSpPr>
      <p:grpSpPr>
        <a:xfrm>
          <a:off x="0" y="0"/>
          <a:ext cx="0" cy="0"/>
          <a:chOff x="0" y="0"/>
          <a:chExt cx="0" cy="0"/>
        </a:xfrm>
      </p:grpSpPr>
      <p:sp>
        <p:nvSpPr>
          <p:cNvPr id="384" name="Google Shape;384;p90"/>
          <p:cNvSpPr txBox="1">
            <a:spLocks noGrp="1"/>
          </p:cNvSpPr>
          <p:nvPr>
            <p:ph type="sldNum" idx="12"/>
          </p:nvPr>
        </p:nvSpPr>
        <p:spPr>
          <a:xfrm>
            <a:off x="5892800" y="6172200"/>
            <a:ext cx="2844750" cy="368400"/>
          </a:xfrm>
          <a:prstGeom prst="rect">
            <a:avLst/>
          </a:prstGeom>
          <a:noFill/>
          <a:ln>
            <a:noFill/>
          </a:ln>
        </p:spPr>
        <p:txBody>
          <a:bodyPr spcFirstLastPara="1" wrap="square" lIns="121925" tIns="121925" rIns="121925" bIns="121925" anchor="ctr" anchorCtr="0">
            <a:no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45680838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_AND_BODY_3_1">
  <p:cSld name="TITLE_AND_BODY_3_1">
    <p:spTree>
      <p:nvGrpSpPr>
        <p:cNvPr id="1" name="Shape 385"/>
        <p:cNvGrpSpPr/>
        <p:nvPr/>
      </p:nvGrpSpPr>
      <p:grpSpPr>
        <a:xfrm>
          <a:off x="0" y="0"/>
          <a:ext cx="0" cy="0"/>
          <a:chOff x="0" y="0"/>
          <a:chExt cx="0" cy="0"/>
        </a:xfrm>
      </p:grpSpPr>
      <p:sp>
        <p:nvSpPr>
          <p:cNvPr id="386" name="Google Shape;386;p91"/>
          <p:cNvSpPr txBox="1">
            <a:spLocks noGrp="1"/>
          </p:cNvSpPr>
          <p:nvPr>
            <p:ph type="title"/>
          </p:nvPr>
        </p:nvSpPr>
        <p:spPr>
          <a:xfrm>
            <a:off x="415600" y="593367"/>
            <a:ext cx="113608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87" name="Google Shape;387;p91"/>
          <p:cNvSpPr txBox="1">
            <a:spLocks noGrp="1"/>
          </p:cNvSpPr>
          <p:nvPr>
            <p:ph type="body" idx="1"/>
          </p:nvPr>
        </p:nvSpPr>
        <p:spPr>
          <a:xfrm>
            <a:off x="415600" y="1536634"/>
            <a:ext cx="11360850" cy="4555200"/>
          </a:xfrm>
          <a:prstGeom prst="rect">
            <a:avLst/>
          </a:prstGeom>
        </p:spPr>
        <p:txBody>
          <a:bodyPr spcFirstLastPara="1" wrap="square" lIns="243800" tIns="243800" rIns="243800" bIns="243800" anchor="t" anchorCtr="0">
            <a:noAutofit/>
          </a:bodyPr>
          <a:lstStyle>
            <a:lvl1pPr marL="228600" lvl="0" indent="-266700" rtl="0">
              <a:spcBef>
                <a:spcPts val="0"/>
              </a:spcBef>
              <a:spcAft>
                <a:spcPts val="0"/>
              </a:spcAft>
              <a:buClr>
                <a:srgbClr val="C3C3C3"/>
              </a:buClr>
              <a:buSzPts val="4800"/>
              <a:buChar char="●"/>
              <a:defRPr>
                <a:solidFill>
                  <a:srgbClr val="C3C3C3"/>
                </a:solidFill>
              </a:defRPr>
            </a:lvl1pPr>
            <a:lvl2pPr marL="457200" lvl="1" indent="-231775" rtl="0">
              <a:spcBef>
                <a:spcPts val="2150"/>
              </a:spcBef>
              <a:spcAft>
                <a:spcPts val="0"/>
              </a:spcAft>
              <a:buSzPts val="3700"/>
              <a:buChar char="○"/>
              <a:defRPr/>
            </a:lvl2pPr>
            <a:lvl3pPr marL="685800" lvl="2" indent="-231775" rtl="0">
              <a:spcBef>
                <a:spcPts val="2150"/>
              </a:spcBef>
              <a:spcAft>
                <a:spcPts val="0"/>
              </a:spcAft>
              <a:buSzPts val="3700"/>
              <a:buChar char="■"/>
              <a:defRPr/>
            </a:lvl3pPr>
            <a:lvl4pPr marL="914400" lvl="3" indent="-231775" rtl="0">
              <a:spcBef>
                <a:spcPts val="2150"/>
              </a:spcBef>
              <a:spcAft>
                <a:spcPts val="0"/>
              </a:spcAft>
              <a:buSzPts val="3700"/>
              <a:buChar char="●"/>
              <a:defRPr/>
            </a:lvl4pPr>
            <a:lvl5pPr marL="1143000" lvl="4" indent="-231775" rtl="0">
              <a:spcBef>
                <a:spcPts val="2150"/>
              </a:spcBef>
              <a:spcAft>
                <a:spcPts val="0"/>
              </a:spcAft>
              <a:buSzPts val="3700"/>
              <a:buChar char="○"/>
              <a:defRPr/>
            </a:lvl5pPr>
            <a:lvl6pPr marL="1371600" lvl="5" indent="-231775" rtl="0">
              <a:spcBef>
                <a:spcPts val="2150"/>
              </a:spcBef>
              <a:spcAft>
                <a:spcPts val="0"/>
              </a:spcAft>
              <a:buSzPts val="3700"/>
              <a:buChar char="■"/>
              <a:defRPr/>
            </a:lvl6pPr>
            <a:lvl7pPr marL="1600200" lvl="6" indent="-231775" rtl="0">
              <a:spcBef>
                <a:spcPts val="2150"/>
              </a:spcBef>
              <a:spcAft>
                <a:spcPts val="0"/>
              </a:spcAft>
              <a:buSzPts val="3700"/>
              <a:buChar char="●"/>
              <a:defRPr/>
            </a:lvl7pPr>
            <a:lvl8pPr marL="1828800" lvl="7" indent="-231775" rtl="0">
              <a:spcBef>
                <a:spcPts val="2150"/>
              </a:spcBef>
              <a:spcAft>
                <a:spcPts val="0"/>
              </a:spcAft>
              <a:buSzPts val="3700"/>
              <a:buChar char="○"/>
              <a:defRPr/>
            </a:lvl8pPr>
            <a:lvl9pPr marL="2057400" lvl="8" indent="-231775" rtl="0">
              <a:spcBef>
                <a:spcPts val="2150"/>
              </a:spcBef>
              <a:spcAft>
                <a:spcPts val="2150"/>
              </a:spcAft>
              <a:buSzPts val="3700"/>
              <a:buChar char="■"/>
              <a:defRPr/>
            </a:lvl9pPr>
          </a:lstStyle>
          <a:p>
            <a:endParaRPr/>
          </a:p>
        </p:txBody>
      </p:sp>
      <p:sp>
        <p:nvSpPr>
          <p:cNvPr id="388" name="Google Shape;388;p91"/>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82989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24E247-13B9-DD4D-9C98-9BCBAA80B671}"/>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D605C5FE-F57B-C04B-9B9D-A3AF147A3F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D03A64C1-0D09-F941-8E25-14B13C48EAC1}"/>
              </a:ext>
            </a:extLst>
          </p:cNvPr>
          <p:cNvSpPr>
            <a:spLocks noGrp="1"/>
          </p:cNvSpPr>
          <p:nvPr>
            <p:ph type="dt" sz="half" idx="10"/>
          </p:nvPr>
        </p:nvSpPr>
        <p:spPr/>
        <p:txBody>
          <a:bodyPr/>
          <a:lstStyle/>
          <a:p>
            <a:fld id="{5D822185-8028-E440-98D8-75A56F13BAAD}" type="datetimeFigureOut">
              <a:rPr lang="sv-SE" smtClean="0"/>
              <a:t>2025-08-10</a:t>
            </a:fld>
            <a:endParaRPr lang="sv-SE"/>
          </a:p>
        </p:txBody>
      </p:sp>
      <p:sp>
        <p:nvSpPr>
          <p:cNvPr id="5" name="Platshållare för sidfot 4">
            <a:extLst>
              <a:ext uri="{FF2B5EF4-FFF2-40B4-BE49-F238E27FC236}">
                <a16:creationId xmlns:a16="http://schemas.microsoft.com/office/drawing/2014/main" id="{9CE50559-2339-DE42-9C07-6F12CC45280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6E46258-DE75-4946-9F48-B8DC83504C76}"/>
              </a:ext>
            </a:extLst>
          </p:cNvPr>
          <p:cNvSpPr>
            <a:spLocks noGrp="1"/>
          </p:cNvSpPr>
          <p:nvPr>
            <p:ph type="sldNum" sz="quarter" idx="12"/>
          </p:nvPr>
        </p:nvSpPr>
        <p:spPr/>
        <p:txBody>
          <a:bodyPr/>
          <a:lstStyle/>
          <a:p>
            <a:fld id="{E0EEE4B3-8AD2-8344-92A0-8D06D57F575D}" type="slidenum">
              <a:rPr lang="sv-SE" smtClean="0"/>
              <a:t>‹#›</a:t>
            </a:fld>
            <a:endParaRPr lang="sv-SE"/>
          </a:p>
        </p:txBody>
      </p:sp>
    </p:spTree>
    <p:extLst>
      <p:ext uri="{BB962C8B-B14F-4D97-AF65-F5344CB8AC3E}">
        <p14:creationId xmlns:p14="http://schemas.microsoft.com/office/powerpoint/2010/main" val="19416312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96A90D8-FD2B-A44B-B5EE-336128160DE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119B9B3-BBED-FB46-8827-078AFD8CC165}"/>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F8D844F-AA46-3348-888F-CC4C98CFF1BF}"/>
              </a:ext>
            </a:extLst>
          </p:cNvPr>
          <p:cNvSpPr>
            <a:spLocks noGrp="1"/>
          </p:cNvSpPr>
          <p:nvPr>
            <p:ph type="dt" sz="half" idx="10"/>
          </p:nvPr>
        </p:nvSpPr>
        <p:spPr/>
        <p:txBody>
          <a:bodyPr/>
          <a:lstStyle/>
          <a:p>
            <a:fld id="{5D822185-8028-E440-98D8-75A56F13BAAD}" type="datetimeFigureOut">
              <a:rPr lang="sv-SE" smtClean="0"/>
              <a:t>2025-08-10</a:t>
            </a:fld>
            <a:endParaRPr lang="sv-SE"/>
          </a:p>
        </p:txBody>
      </p:sp>
      <p:sp>
        <p:nvSpPr>
          <p:cNvPr id="5" name="Platshållare för sidfot 4">
            <a:extLst>
              <a:ext uri="{FF2B5EF4-FFF2-40B4-BE49-F238E27FC236}">
                <a16:creationId xmlns:a16="http://schemas.microsoft.com/office/drawing/2014/main" id="{6437005F-9ADE-CC4B-9D24-7FCDCFFDBDD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CB2AFD6-598F-9C41-A321-A53DB0362675}"/>
              </a:ext>
            </a:extLst>
          </p:cNvPr>
          <p:cNvSpPr>
            <a:spLocks noGrp="1"/>
          </p:cNvSpPr>
          <p:nvPr>
            <p:ph type="sldNum" sz="quarter" idx="12"/>
          </p:nvPr>
        </p:nvSpPr>
        <p:spPr/>
        <p:txBody>
          <a:bodyPr/>
          <a:lstStyle/>
          <a:p>
            <a:fld id="{E0EEE4B3-8AD2-8344-92A0-8D06D57F575D}" type="slidenum">
              <a:rPr lang="sv-SE" smtClean="0"/>
              <a:t>‹#›</a:t>
            </a:fld>
            <a:endParaRPr lang="sv-SE"/>
          </a:p>
        </p:txBody>
      </p:sp>
    </p:spTree>
    <p:extLst>
      <p:ext uri="{BB962C8B-B14F-4D97-AF65-F5344CB8AC3E}">
        <p14:creationId xmlns:p14="http://schemas.microsoft.com/office/powerpoint/2010/main" val="945616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718C2F-B288-B749-B0D1-8FE37EFBBDF1}"/>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066E5B87-52C6-F44E-8DE4-6F483B2087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B34D1C70-A208-9B43-AF99-25CD4F23E340}"/>
              </a:ext>
            </a:extLst>
          </p:cNvPr>
          <p:cNvSpPr>
            <a:spLocks noGrp="1"/>
          </p:cNvSpPr>
          <p:nvPr>
            <p:ph type="dt" sz="half" idx="10"/>
          </p:nvPr>
        </p:nvSpPr>
        <p:spPr/>
        <p:txBody>
          <a:bodyPr/>
          <a:lstStyle/>
          <a:p>
            <a:fld id="{5D822185-8028-E440-98D8-75A56F13BAAD}" type="datetimeFigureOut">
              <a:rPr lang="sv-SE" smtClean="0"/>
              <a:t>2025-08-10</a:t>
            </a:fld>
            <a:endParaRPr lang="sv-SE"/>
          </a:p>
        </p:txBody>
      </p:sp>
      <p:sp>
        <p:nvSpPr>
          <p:cNvPr id="5" name="Platshållare för sidfot 4">
            <a:extLst>
              <a:ext uri="{FF2B5EF4-FFF2-40B4-BE49-F238E27FC236}">
                <a16:creationId xmlns:a16="http://schemas.microsoft.com/office/drawing/2014/main" id="{ED686D32-B326-A54E-82F7-EB81C18B87B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548A010-C40C-7A49-9F90-EC0EE7C92386}"/>
              </a:ext>
            </a:extLst>
          </p:cNvPr>
          <p:cNvSpPr>
            <a:spLocks noGrp="1"/>
          </p:cNvSpPr>
          <p:nvPr>
            <p:ph type="sldNum" sz="quarter" idx="12"/>
          </p:nvPr>
        </p:nvSpPr>
        <p:spPr/>
        <p:txBody>
          <a:bodyPr/>
          <a:lstStyle/>
          <a:p>
            <a:fld id="{E0EEE4B3-8AD2-8344-92A0-8D06D57F575D}" type="slidenum">
              <a:rPr lang="sv-SE" smtClean="0"/>
              <a:t>‹#›</a:t>
            </a:fld>
            <a:endParaRPr lang="sv-SE"/>
          </a:p>
        </p:txBody>
      </p:sp>
    </p:spTree>
    <p:extLst>
      <p:ext uri="{BB962C8B-B14F-4D97-AF65-F5344CB8AC3E}">
        <p14:creationId xmlns:p14="http://schemas.microsoft.com/office/powerpoint/2010/main" val="24128676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C86880-4A83-7D4A-970A-D76668592563}"/>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6620151-C6AC-534F-9D2A-B3156DA55F60}"/>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CE31B0A6-84F1-4142-8B7A-51F210C81965}"/>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A1FDC835-F8A4-2B41-89CA-1C11854EB052}"/>
              </a:ext>
            </a:extLst>
          </p:cNvPr>
          <p:cNvSpPr>
            <a:spLocks noGrp="1"/>
          </p:cNvSpPr>
          <p:nvPr>
            <p:ph type="dt" sz="half" idx="10"/>
          </p:nvPr>
        </p:nvSpPr>
        <p:spPr/>
        <p:txBody>
          <a:bodyPr/>
          <a:lstStyle/>
          <a:p>
            <a:fld id="{5D822185-8028-E440-98D8-75A56F13BAAD}" type="datetimeFigureOut">
              <a:rPr lang="sv-SE" smtClean="0"/>
              <a:t>2025-08-10</a:t>
            </a:fld>
            <a:endParaRPr lang="sv-SE"/>
          </a:p>
        </p:txBody>
      </p:sp>
      <p:sp>
        <p:nvSpPr>
          <p:cNvPr id="6" name="Platshållare för sidfot 5">
            <a:extLst>
              <a:ext uri="{FF2B5EF4-FFF2-40B4-BE49-F238E27FC236}">
                <a16:creationId xmlns:a16="http://schemas.microsoft.com/office/drawing/2014/main" id="{C71461E7-06EC-4B4B-9997-E2E54B934B1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76B77B9-6C56-9E45-A18A-AB2284BF418D}"/>
              </a:ext>
            </a:extLst>
          </p:cNvPr>
          <p:cNvSpPr>
            <a:spLocks noGrp="1"/>
          </p:cNvSpPr>
          <p:nvPr>
            <p:ph type="sldNum" sz="quarter" idx="12"/>
          </p:nvPr>
        </p:nvSpPr>
        <p:spPr/>
        <p:txBody>
          <a:bodyPr/>
          <a:lstStyle/>
          <a:p>
            <a:fld id="{E0EEE4B3-8AD2-8344-92A0-8D06D57F575D}" type="slidenum">
              <a:rPr lang="sv-SE" smtClean="0"/>
              <a:t>‹#›</a:t>
            </a:fld>
            <a:endParaRPr lang="sv-SE"/>
          </a:p>
        </p:txBody>
      </p:sp>
    </p:spTree>
    <p:extLst>
      <p:ext uri="{BB962C8B-B14F-4D97-AF65-F5344CB8AC3E}">
        <p14:creationId xmlns:p14="http://schemas.microsoft.com/office/powerpoint/2010/main" val="30681319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9CC5799-E89E-C34D-A8D8-DCB2B6A493E8}"/>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A71EB01B-D3D0-D540-B911-D50F45978E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C70FB06F-7162-744B-BE9A-EEB53F19D38D}"/>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81909F5E-2E31-0F41-9BB3-CA7C190104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A29AA403-1E6A-6D4E-84CA-97781B145ACE}"/>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96BDF4D9-C7C0-7845-9370-B0220D2FC004}"/>
              </a:ext>
            </a:extLst>
          </p:cNvPr>
          <p:cNvSpPr>
            <a:spLocks noGrp="1"/>
          </p:cNvSpPr>
          <p:nvPr>
            <p:ph type="dt" sz="half" idx="10"/>
          </p:nvPr>
        </p:nvSpPr>
        <p:spPr/>
        <p:txBody>
          <a:bodyPr/>
          <a:lstStyle/>
          <a:p>
            <a:fld id="{5D822185-8028-E440-98D8-75A56F13BAAD}" type="datetimeFigureOut">
              <a:rPr lang="sv-SE" smtClean="0"/>
              <a:t>2025-08-10</a:t>
            </a:fld>
            <a:endParaRPr lang="sv-SE"/>
          </a:p>
        </p:txBody>
      </p:sp>
      <p:sp>
        <p:nvSpPr>
          <p:cNvPr id="8" name="Platshållare för sidfot 7">
            <a:extLst>
              <a:ext uri="{FF2B5EF4-FFF2-40B4-BE49-F238E27FC236}">
                <a16:creationId xmlns:a16="http://schemas.microsoft.com/office/drawing/2014/main" id="{7C15C0C4-C20A-3849-ABC7-679B9F6C5821}"/>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61239EF1-D284-904C-8B5F-7C433C9B153D}"/>
              </a:ext>
            </a:extLst>
          </p:cNvPr>
          <p:cNvSpPr>
            <a:spLocks noGrp="1"/>
          </p:cNvSpPr>
          <p:nvPr>
            <p:ph type="sldNum" sz="quarter" idx="12"/>
          </p:nvPr>
        </p:nvSpPr>
        <p:spPr/>
        <p:txBody>
          <a:bodyPr/>
          <a:lstStyle/>
          <a:p>
            <a:fld id="{E0EEE4B3-8AD2-8344-92A0-8D06D57F575D}" type="slidenum">
              <a:rPr lang="sv-SE" smtClean="0"/>
              <a:t>‹#›</a:t>
            </a:fld>
            <a:endParaRPr lang="sv-SE"/>
          </a:p>
        </p:txBody>
      </p:sp>
    </p:spTree>
    <p:extLst>
      <p:ext uri="{BB962C8B-B14F-4D97-AF65-F5344CB8AC3E}">
        <p14:creationId xmlns:p14="http://schemas.microsoft.com/office/powerpoint/2010/main" val="422534421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2F9B402-C568-D248-917C-FF28E11D9B11}"/>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D4B1512E-7329-BC4B-85EB-581FAE3D8481}"/>
              </a:ext>
            </a:extLst>
          </p:cNvPr>
          <p:cNvSpPr>
            <a:spLocks noGrp="1"/>
          </p:cNvSpPr>
          <p:nvPr>
            <p:ph type="dt" sz="half" idx="10"/>
          </p:nvPr>
        </p:nvSpPr>
        <p:spPr/>
        <p:txBody>
          <a:bodyPr/>
          <a:lstStyle/>
          <a:p>
            <a:fld id="{5D822185-8028-E440-98D8-75A56F13BAAD}" type="datetimeFigureOut">
              <a:rPr lang="sv-SE" smtClean="0"/>
              <a:t>2025-08-10</a:t>
            </a:fld>
            <a:endParaRPr lang="sv-SE"/>
          </a:p>
        </p:txBody>
      </p:sp>
      <p:sp>
        <p:nvSpPr>
          <p:cNvPr id="4" name="Platshållare för sidfot 3">
            <a:extLst>
              <a:ext uri="{FF2B5EF4-FFF2-40B4-BE49-F238E27FC236}">
                <a16:creationId xmlns:a16="http://schemas.microsoft.com/office/drawing/2014/main" id="{2ECAE32D-CFC0-E345-B70A-AC8D1B08169A}"/>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27A70B67-A634-634C-AAAF-4533D3CBB54E}"/>
              </a:ext>
            </a:extLst>
          </p:cNvPr>
          <p:cNvSpPr>
            <a:spLocks noGrp="1"/>
          </p:cNvSpPr>
          <p:nvPr>
            <p:ph type="sldNum" sz="quarter" idx="12"/>
          </p:nvPr>
        </p:nvSpPr>
        <p:spPr/>
        <p:txBody>
          <a:bodyPr/>
          <a:lstStyle/>
          <a:p>
            <a:fld id="{E0EEE4B3-8AD2-8344-92A0-8D06D57F575D}" type="slidenum">
              <a:rPr lang="sv-SE" smtClean="0"/>
              <a:t>‹#›</a:t>
            </a:fld>
            <a:endParaRPr lang="sv-SE"/>
          </a:p>
        </p:txBody>
      </p:sp>
    </p:spTree>
    <p:extLst>
      <p:ext uri="{BB962C8B-B14F-4D97-AF65-F5344CB8AC3E}">
        <p14:creationId xmlns:p14="http://schemas.microsoft.com/office/powerpoint/2010/main" val="1036773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13DBB188-3BB7-C94A-89C5-131DF25D881A}"/>
              </a:ext>
            </a:extLst>
          </p:cNvPr>
          <p:cNvSpPr>
            <a:spLocks noGrp="1"/>
          </p:cNvSpPr>
          <p:nvPr>
            <p:ph type="dt" sz="half" idx="10"/>
          </p:nvPr>
        </p:nvSpPr>
        <p:spPr/>
        <p:txBody>
          <a:bodyPr/>
          <a:lstStyle/>
          <a:p>
            <a:fld id="{5D822185-8028-E440-98D8-75A56F13BAAD}" type="datetimeFigureOut">
              <a:rPr lang="sv-SE" smtClean="0"/>
              <a:t>2025-08-10</a:t>
            </a:fld>
            <a:endParaRPr lang="sv-SE"/>
          </a:p>
        </p:txBody>
      </p:sp>
      <p:sp>
        <p:nvSpPr>
          <p:cNvPr id="3" name="Platshållare för sidfot 2">
            <a:extLst>
              <a:ext uri="{FF2B5EF4-FFF2-40B4-BE49-F238E27FC236}">
                <a16:creationId xmlns:a16="http://schemas.microsoft.com/office/drawing/2014/main" id="{C7F245BF-E094-954C-9D50-3FBD9982D288}"/>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0E3C363-C4F1-5546-B2C1-727011A7C5B6}"/>
              </a:ext>
            </a:extLst>
          </p:cNvPr>
          <p:cNvSpPr>
            <a:spLocks noGrp="1"/>
          </p:cNvSpPr>
          <p:nvPr>
            <p:ph type="sldNum" sz="quarter" idx="12"/>
          </p:nvPr>
        </p:nvSpPr>
        <p:spPr/>
        <p:txBody>
          <a:bodyPr/>
          <a:lstStyle/>
          <a:p>
            <a:fld id="{E0EEE4B3-8AD2-8344-92A0-8D06D57F575D}" type="slidenum">
              <a:rPr lang="sv-SE" smtClean="0"/>
              <a:t>‹#›</a:t>
            </a:fld>
            <a:endParaRPr lang="sv-SE"/>
          </a:p>
        </p:txBody>
      </p:sp>
    </p:spTree>
    <p:extLst>
      <p:ext uri="{BB962C8B-B14F-4D97-AF65-F5344CB8AC3E}">
        <p14:creationId xmlns:p14="http://schemas.microsoft.com/office/powerpoint/2010/main" val="6698523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C1EE87-B00C-BB43-8E03-6C1D7100D4FA}"/>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B841DE4-5DFA-2C40-8CFF-C6A7130948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6FE6EC10-9484-3749-86F7-4E49BF1CD3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CA1EAAD5-7E32-B645-AB9B-42F270EF3813}"/>
              </a:ext>
            </a:extLst>
          </p:cNvPr>
          <p:cNvSpPr>
            <a:spLocks noGrp="1"/>
          </p:cNvSpPr>
          <p:nvPr>
            <p:ph type="dt" sz="half" idx="10"/>
          </p:nvPr>
        </p:nvSpPr>
        <p:spPr/>
        <p:txBody>
          <a:bodyPr/>
          <a:lstStyle/>
          <a:p>
            <a:fld id="{5D822185-8028-E440-98D8-75A56F13BAAD}" type="datetimeFigureOut">
              <a:rPr lang="sv-SE" smtClean="0"/>
              <a:t>2025-08-10</a:t>
            </a:fld>
            <a:endParaRPr lang="sv-SE"/>
          </a:p>
        </p:txBody>
      </p:sp>
      <p:sp>
        <p:nvSpPr>
          <p:cNvPr id="6" name="Platshållare för sidfot 5">
            <a:extLst>
              <a:ext uri="{FF2B5EF4-FFF2-40B4-BE49-F238E27FC236}">
                <a16:creationId xmlns:a16="http://schemas.microsoft.com/office/drawing/2014/main" id="{1827F735-8B33-1A49-AB43-BA5AC07DD74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662EED7B-579B-C249-B0D8-AB1FC2316F5E}"/>
              </a:ext>
            </a:extLst>
          </p:cNvPr>
          <p:cNvSpPr>
            <a:spLocks noGrp="1"/>
          </p:cNvSpPr>
          <p:nvPr>
            <p:ph type="sldNum" sz="quarter" idx="12"/>
          </p:nvPr>
        </p:nvSpPr>
        <p:spPr/>
        <p:txBody>
          <a:bodyPr/>
          <a:lstStyle/>
          <a:p>
            <a:fld id="{E0EEE4B3-8AD2-8344-92A0-8D06D57F575D}" type="slidenum">
              <a:rPr lang="sv-SE" smtClean="0"/>
              <a:t>‹#›</a:t>
            </a:fld>
            <a:endParaRPr lang="sv-SE"/>
          </a:p>
        </p:txBody>
      </p:sp>
    </p:spTree>
    <p:extLst>
      <p:ext uri="{BB962C8B-B14F-4D97-AF65-F5344CB8AC3E}">
        <p14:creationId xmlns:p14="http://schemas.microsoft.com/office/powerpoint/2010/main" val="25474014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1402E7-C2E5-D848-885C-631DF10D03A6}"/>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EF0E1883-DE30-5648-9C25-AC44F4AC1D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A474B39A-54F7-CE4C-B050-D3EE8A6A58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94E6A78-CD00-224B-BFAD-CE25D5E23C19}"/>
              </a:ext>
            </a:extLst>
          </p:cNvPr>
          <p:cNvSpPr>
            <a:spLocks noGrp="1"/>
          </p:cNvSpPr>
          <p:nvPr>
            <p:ph type="dt" sz="half" idx="10"/>
          </p:nvPr>
        </p:nvSpPr>
        <p:spPr/>
        <p:txBody>
          <a:bodyPr/>
          <a:lstStyle/>
          <a:p>
            <a:fld id="{5D822185-8028-E440-98D8-75A56F13BAAD}" type="datetimeFigureOut">
              <a:rPr lang="sv-SE" smtClean="0"/>
              <a:t>2025-08-10</a:t>
            </a:fld>
            <a:endParaRPr lang="sv-SE"/>
          </a:p>
        </p:txBody>
      </p:sp>
      <p:sp>
        <p:nvSpPr>
          <p:cNvPr id="6" name="Platshållare för sidfot 5">
            <a:extLst>
              <a:ext uri="{FF2B5EF4-FFF2-40B4-BE49-F238E27FC236}">
                <a16:creationId xmlns:a16="http://schemas.microsoft.com/office/drawing/2014/main" id="{EE51FE90-0941-4A45-8CA0-5219065B389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041A742-EE00-714D-9DA2-F1486AA78488}"/>
              </a:ext>
            </a:extLst>
          </p:cNvPr>
          <p:cNvSpPr>
            <a:spLocks noGrp="1"/>
          </p:cNvSpPr>
          <p:nvPr>
            <p:ph type="sldNum" sz="quarter" idx="12"/>
          </p:nvPr>
        </p:nvSpPr>
        <p:spPr/>
        <p:txBody>
          <a:bodyPr/>
          <a:lstStyle/>
          <a:p>
            <a:fld id="{E0EEE4B3-8AD2-8344-92A0-8D06D57F575D}" type="slidenum">
              <a:rPr lang="sv-SE" smtClean="0"/>
              <a:t>‹#›</a:t>
            </a:fld>
            <a:endParaRPr lang="sv-SE"/>
          </a:p>
        </p:txBody>
      </p:sp>
    </p:spTree>
    <p:extLst>
      <p:ext uri="{BB962C8B-B14F-4D97-AF65-F5344CB8AC3E}">
        <p14:creationId xmlns:p14="http://schemas.microsoft.com/office/powerpoint/2010/main" val="270066534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097DCD5-40A6-794C-8691-D44518E4F5FD}"/>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30B175B0-62D5-0449-8FAD-32FA9B06DD17}"/>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A2F44D2-1DA1-EB40-B93E-138FB3F99429}"/>
              </a:ext>
            </a:extLst>
          </p:cNvPr>
          <p:cNvSpPr>
            <a:spLocks noGrp="1"/>
          </p:cNvSpPr>
          <p:nvPr>
            <p:ph type="dt" sz="half" idx="10"/>
          </p:nvPr>
        </p:nvSpPr>
        <p:spPr/>
        <p:txBody>
          <a:bodyPr/>
          <a:lstStyle/>
          <a:p>
            <a:fld id="{5D822185-8028-E440-98D8-75A56F13BAAD}" type="datetimeFigureOut">
              <a:rPr lang="sv-SE" smtClean="0"/>
              <a:t>2025-08-10</a:t>
            </a:fld>
            <a:endParaRPr lang="sv-SE"/>
          </a:p>
        </p:txBody>
      </p:sp>
      <p:sp>
        <p:nvSpPr>
          <p:cNvPr id="5" name="Platshållare för sidfot 4">
            <a:extLst>
              <a:ext uri="{FF2B5EF4-FFF2-40B4-BE49-F238E27FC236}">
                <a16:creationId xmlns:a16="http://schemas.microsoft.com/office/drawing/2014/main" id="{0F7246D5-8DEF-5D44-8D7B-D5846E9E037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433478D-ADC3-5640-8853-B1C8FA4C3E91}"/>
              </a:ext>
            </a:extLst>
          </p:cNvPr>
          <p:cNvSpPr>
            <a:spLocks noGrp="1"/>
          </p:cNvSpPr>
          <p:nvPr>
            <p:ph type="sldNum" sz="quarter" idx="12"/>
          </p:nvPr>
        </p:nvSpPr>
        <p:spPr/>
        <p:txBody>
          <a:bodyPr/>
          <a:lstStyle/>
          <a:p>
            <a:fld id="{E0EEE4B3-8AD2-8344-92A0-8D06D57F575D}" type="slidenum">
              <a:rPr lang="sv-SE" smtClean="0"/>
              <a:t>‹#›</a:t>
            </a:fld>
            <a:endParaRPr lang="sv-SE"/>
          </a:p>
        </p:txBody>
      </p:sp>
    </p:spTree>
    <p:extLst>
      <p:ext uri="{BB962C8B-B14F-4D97-AF65-F5344CB8AC3E}">
        <p14:creationId xmlns:p14="http://schemas.microsoft.com/office/powerpoint/2010/main" val="269181278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F5D2DBBF-53B9-E24A-8660-896523607E52}"/>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64E6EB78-8919-D541-B887-BDB8E0B221F9}"/>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27D30D0-AA13-B848-9B0B-EEC4B009EBDC}"/>
              </a:ext>
            </a:extLst>
          </p:cNvPr>
          <p:cNvSpPr>
            <a:spLocks noGrp="1"/>
          </p:cNvSpPr>
          <p:nvPr>
            <p:ph type="dt" sz="half" idx="10"/>
          </p:nvPr>
        </p:nvSpPr>
        <p:spPr/>
        <p:txBody>
          <a:bodyPr/>
          <a:lstStyle/>
          <a:p>
            <a:fld id="{5D822185-8028-E440-98D8-75A56F13BAAD}" type="datetimeFigureOut">
              <a:rPr lang="sv-SE" smtClean="0"/>
              <a:t>2025-08-10</a:t>
            </a:fld>
            <a:endParaRPr lang="sv-SE"/>
          </a:p>
        </p:txBody>
      </p:sp>
      <p:sp>
        <p:nvSpPr>
          <p:cNvPr id="5" name="Platshållare för sidfot 4">
            <a:extLst>
              <a:ext uri="{FF2B5EF4-FFF2-40B4-BE49-F238E27FC236}">
                <a16:creationId xmlns:a16="http://schemas.microsoft.com/office/drawing/2014/main" id="{3F1A141C-E160-3444-B103-20710C1A1EC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2E4B2DF-7F7B-9D46-9EC4-8EC9ED15CF66}"/>
              </a:ext>
            </a:extLst>
          </p:cNvPr>
          <p:cNvSpPr>
            <a:spLocks noGrp="1"/>
          </p:cNvSpPr>
          <p:nvPr>
            <p:ph type="sldNum" sz="quarter" idx="12"/>
          </p:nvPr>
        </p:nvSpPr>
        <p:spPr/>
        <p:txBody>
          <a:bodyPr/>
          <a:lstStyle/>
          <a:p>
            <a:fld id="{E0EEE4B3-8AD2-8344-92A0-8D06D57F575D}" type="slidenum">
              <a:rPr lang="sv-SE" smtClean="0"/>
              <a:t>‹#›</a:t>
            </a:fld>
            <a:endParaRPr lang="sv-SE"/>
          </a:p>
        </p:txBody>
      </p:sp>
    </p:spTree>
    <p:extLst>
      <p:ext uri="{BB962C8B-B14F-4D97-AF65-F5344CB8AC3E}">
        <p14:creationId xmlns:p14="http://schemas.microsoft.com/office/powerpoint/2010/main" val="363679738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Rubrikbild" type="title">
  <p:cSld name="Rubrikbild">
    <p:spTree>
      <p:nvGrpSpPr>
        <p:cNvPr id="1" name="Shape 238"/>
        <p:cNvGrpSpPr/>
        <p:nvPr/>
      </p:nvGrpSpPr>
      <p:grpSpPr>
        <a:xfrm>
          <a:off x="0" y="0"/>
          <a:ext cx="0" cy="0"/>
          <a:chOff x="0" y="0"/>
          <a:chExt cx="0" cy="0"/>
        </a:xfrm>
      </p:grpSpPr>
      <p:sp>
        <p:nvSpPr>
          <p:cNvPr id="239" name="Google Shape;239;p62"/>
          <p:cNvSpPr txBox="1">
            <a:spLocks noGrp="1"/>
          </p:cNvSpPr>
          <p:nvPr>
            <p:ph type="ctrTitle"/>
          </p:nvPr>
        </p:nvSpPr>
        <p:spPr>
          <a:xfrm>
            <a:off x="1524000" y="1122363"/>
            <a:ext cx="9144000" cy="23876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60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40" name="Google Shape;240;p62"/>
          <p:cNvSpPr txBox="1">
            <a:spLocks noGrp="1"/>
          </p:cNvSpPr>
          <p:nvPr>
            <p:ph type="subTitle" idx="1"/>
          </p:nvPr>
        </p:nvSpPr>
        <p:spPr>
          <a:xfrm>
            <a:off x="1524000" y="3602039"/>
            <a:ext cx="9144000" cy="16556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1067"/>
              </a:spcBef>
              <a:spcAft>
                <a:spcPts val="0"/>
              </a:spcAft>
              <a:buClr>
                <a:schemeClr val="dk1"/>
              </a:buClr>
              <a:buSzPts val="1800"/>
              <a:buNone/>
              <a:defRPr sz="2400"/>
            </a:lvl1pPr>
            <a:lvl2pPr lvl="1" algn="ctr" rtl="0">
              <a:lnSpc>
                <a:spcPct val="90000"/>
              </a:lnSpc>
              <a:spcBef>
                <a:spcPts val="533"/>
              </a:spcBef>
              <a:spcAft>
                <a:spcPts val="0"/>
              </a:spcAft>
              <a:buClr>
                <a:schemeClr val="dk1"/>
              </a:buClr>
              <a:buSzPts val="1500"/>
              <a:buNone/>
              <a:defRPr sz="2000"/>
            </a:lvl2pPr>
            <a:lvl3pPr lvl="2" algn="ctr" rtl="0">
              <a:lnSpc>
                <a:spcPct val="90000"/>
              </a:lnSpc>
              <a:spcBef>
                <a:spcPts val="533"/>
              </a:spcBef>
              <a:spcAft>
                <a:spcPts val="0"/>
              </a:spcAft>
              <a:buClr>
                <a:schemeClr val="dk1"/>
              </a:buClr>
              <a:buSzPts val="1400"/>
              <a:buNone/>
              <a:defRPr sz="1867"/>
            </a:lvl3pPr>
            <a:lvl4pPr lvl="3" algn="ctr" rtl="0">
              <a:lnSpc>
                <a:spcPct val="90000"/>
              </a:lnSpc>
              <a:spcBef>
                <a:spcPts val="533"/>
              </a:spcBef>
              <a:spcAft>
                <a:spcPts val="0"/>
              </a:spcAft>
              <a:buClr>
                <a:schemeClr val="dk1"/>
              </a:buClr>
              <a:buSzPts val="1200"/>
              <a:buNone/>
              <a:defRPr sz="1600"/>
            </a:lvl4pPr>
            <a:lvl5pPr lvl="4" algn="ctr" rtl="0">
              <a:lnSpc>
                <a:spcPct val="90000"/>
              </a:lnSpc>
              <a:spcBef>
                <a:spcPts val="533"/>
              </a:spcBef>
              <a:spcAft>
                <a:spcPts val="0"/>
              </a:spcAft>
              <a:buClr>
                <a:schemeClr val="dk1"/>
              </a:buClr>
              <a:buSzPts val="1200"/>
              <a:buNone/>
              <a:defRPr sz="1600"/>
            </a:lvl5pPr>
            <a:lvl6pPr lvl="5" algn="ctr" rtl="0">
              <a:lnSpc>
                <a:spcPct val="90000"/>
              </a:lnSpc>
              <a:spcBef>
                <a:spcPts val="533"/>
              </a:spcBef>
              <a:spcAft>
                <a:spcPts val="0"/>
              </a:spcAft>
              <a:buClr>
                <a:schemeClr val="dk1"/>
              </a:buClr>
              <a:buSzPts val="1200"/>
              <a:buNone/>
              <a:defRPr sz="1600"/>
            </a:lvl6pPr>
            <a:lvl7pPr lvl="6" algn="ctr" rtl="0">
              <a:lnSpc>
                <a:spcPct val="90000"/>
              </a:lnSpc>
              <a:spcBef>
                <a:spcPts val="533"/>
              </a:spcBef>
              <a:spcAft>
                <a:spcPts val="0"/>
              </a:spcAft>
              <a:buClr>
                <a:schemeClr val="dk1"/>
              </a:buClr>
              <a:buSzPts val="1200"/>
              <a:buNone/>
              <a:defRPr sz="1600"/>
            </a:lvl7pPr>
            <a:lvl8pPr lvl="7" algn="ctr" rtl="0">
              <a:lnSpc>
                <a:spcPct val="90000"/>
              </a:lnSpc>
              <a:spcBef>
                <a:spcPts val="533"/>
              </a:spcBef>
              <a:spcAft>
                <a:spcPts val="0"/>
              </a:spcAft>
              <a:buClr>
                <a:schemeClr val="dk1"/>
              </a:buClr>
              <a:buSzPts val="1200"/>
              <a:buNone/>
              <a:defRPr sz="1600"/>
            </a:lvl8pPr>
            <a:lvl9pPr lvl="8" algn="ctr" rtl="0">
              <a:lnSpc>
                <a:spcPct val="90000"/>
              </a:lnSpc>
              <a:spcBef>
                <a:spcPts val="533"/>
              </a:spcBef>
              <a:spcAft>
                <a:spcPts val="0"/>
              </a:spcAft>
              <a:buClr>
                <a:schemeClr val="dk1"/>
              </a:buClr>
              <a:buSzPts val="1200"/>
              <a:buNone/>
              <a:defRPr sz="1600"/>
            </a:lvl9pPr>
          </a:lstStyle>
          <a:p>
            <a:endParaRPr/>
          </a:p>
        </p:txBody>
      </p:sp>
      <p:sp>
        <p:nvSpPr>
          <p:cNvPr id="241" name="Google Shape;241;p62"/>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42" name="Google Shape;242;p62"/>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43" name="Google Shape;243;p62"/>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0356952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Rubrik och innehåll" type="obj">
  <p:cSld name="Rubrik och innehåll">
    <p:spTree>
      <p:nvGrpSpPr>
        <p:cNvPr id="1" name="Shape 244"/>
        <p:cNvGrpSpPr/>
        <p:nvPr/>
      </p:nvGrpSpPr>
      <p:grpSpPr>
        <a:xfrm>
          <a:off x="0" y="0"/>
          <a:ext cx="0" cy="0"/>
          <a:chOff x="0" y="0"/>
          <a:chExt cx="0" cy="0"/>
        </a:xfrm>
      </p:grpSpPr>
      <p:sp>
        <p:nvSpPr>
          <p:cNvPr id="245" name="Google Shape;245;p63"/>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46" name="Google Shape;246;p63"/>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47" name="Google Shape;247;p63"/>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48" name="Google Shape;248;p63"/>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49" name="Google Shape;249;p63"/>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696265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Avsnittsrubrik" type="secHead">
  <p:cSld name="Avsnittsrubrik">
    <p:spTree>
      <p:nvGrpSpPr>
        <p:cNvPr id="1" name="Shape 250"/>
        <p:cNvGrpSpPr/>
        <p:nvPr/>
      </p:nvGrpSpPr>
      <p:grpSpPr>
        <a:xfrm>
          <a:off x="0" y="0"/>
          <a:ext cx="0" cy="0"/>
          <a:chOff x="0" y="0"/>
          <a:chExt cx="0" cy="0"/>
        </a:xfrm>
      </p:grpSpPr>
      <p:sp>
        <p:nvSpPr>
          <p:cNvPr id="251" name="Google Shape;251;p64"/>
          <p:cNvSpPr txBox="1">
            <a:spLocks noGrp="1"/>
          </p:cNvSpPr>
          <p:nvPr>
            <p:ph type="title"/>
          </p:nvPr>
        </p:nvSpPr>
        <p:spPr>
          <a:xfrm>
            <a:off x="831851" y="1709737"/>
            <a:ext cx="10515600" cy="28528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60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52" name="Google Shape;252;p64"/>
          <p:cNvSpPr txBox="1">
            <a:spLocks noGrp="1"/>
          </p:cNvSpPr>
          <p:nvPr>
            <p:ph type="body" idx="1"/>
          </p:nvPr>
        </p:nvSpPr>
        <p:spPr>
          <a:xfrm>
            <a:off x="831851" y="4589463"/>
            <a:ext cx="10515600" cy="1500400"/>
          </a:xfrm>
          <a:prstGeom prst="rect">
            <a:avLst/>
          </a:prstGeom>
          <a:noFill/>
          <a:ln>
            <a:noFill/>
          </a:ln>
        </p:spPr>
        <p:txBody>
          <a:bodyPr spcFirstLastPara="1" wrap="square" lIns="68575" tIns="34275" rIns="68575" bIns="34275" anchor="t" anchorCtr="0">
            <a:normAutofit/>
          </a:bodyPr>
          <a:lstStyle>
            <a:lvl1pPr marL="609585" lvl="0" indent="-304792" algn="l" rtl="0">
              <a:lnSpc>
                <a:spcPct val="90000"/>
              </a:lnSpc>
              <a:spcBef>
                <a:spcPts val="1067"/>
              </a:spcBef>
              <a:spcAft>
                <a:spcPts val="0"/>
              </a:spcAft>
              <a:buClr>
                <a:srgbClr val="888888"/>
              </a:buClr>
              <a:buSzPts val="1800"/>
              <a:buNone/>
              <a:defRPr sz="2400">
                <a:solidFill>
                  <a:srgbClr val="888888"/>
                </a:solidFill>
              </a:defRPr>
            </a:lvl1pPr>
            <a:lvl2pPr marL="1219170" lvl="1" indent="-304792" algn="l" rtl="0">
              <a:lnSpc>
                <a:spcPct val="90000"/>
              </a:lnSpc>
              <a:spcBef>
                <a:spcPts val="533"/>
              </a:spcBef>
              <a:spcAft>
                <a:spcPts val="0"/>
              </a:spcAft>
              <a:buClr>
                <a:srgbClr val="888888"/>
              </a:buClr>
              <a:buSzPts val="1500"/>
              <a:buNone/>
              <a:defRPr sz="2000">
                <a:solidFill>
                  <a:srgbClr val="888888"/>
                </a:solidFill>
              </a:defRPr>
            </a:lvl2pPr>
            <a:lvl3pPr marL="1828754" lvl="2" indent="-304792" algn="l" rtl="0">
              <a:lnSpc>
                <a:spcPct val="90000"/>
              </a:lnSpc>
              <a:spcBef>
                <a:spcPts val="533"/>
              </a:spcBef>
              <a:spcAft>
                <a:spcPts val="0"/>
              </a:spcAft>
              <a:buClr>
                <a:srgbClr val="888888"/>
              </a:buClr>
              <a:buSzPts val="1400"/>
              <a:buNone/>
              <a:defRPr sz="1867">
                <a:solidFill>
                  <a:srgbClr val="888888"/>
                </a:solidFill>
              </a:defRPr>
            </a:lvl3pPr>
            <a:lvl4pPr marL="2438339" lvl="3" indent="-304792" algn="l" rtl="0">
              <a:lnSpc>
                <a:spcPct val="90000"/>
              </a:lnSpc>
              <a:spcBef>
                <a:spcPts val="533"/>
              </a:spcBef>
              <a:spcAft>
                <a:spcPts val="0"/>
              </a:spcAft>
              <a:buClr>
                <a:srgbClr val="888888"/>
              </a:buClr>
              <a:buSzPts val="1200"/>
              <a:buNone/>
              <a:defRPr sz="1600">
                <a:solidFill>
                  <a:srgbClr val="888888"/>
                </a:solidFill>
              </a:defRPr>
            </a:lvl4pPr>
            <a:lvl5pPr marL="3047924" lvl="4" indent="-304792" algn="l" rtl="0">
              <a:lnSpc>
                <a:spcPct val="90000"/>
              </a:lnSpc>
              <a:spcBef>
                <a:spcPts val="533"/>
              </a:spcBef>
              <a:spcAft>
                <a:spcPts val="0"/>
              </a:spcAft>
              <a:buClr>
                <a:srgbClr val="888888"/>
              </a:buClr>
              <a:buSzPts val="1200"/>
              <a:buNone/>
              <a:defRPr sz="1600">
                <a:solidFill>
                  <a:srgbClr val="888888"/>
                </a:solidFill>
              </a:defRPr>
            </a:lvl5pPr>
            <a:lvl6pPr marL="3657509" lvl="5" indent="-304792" algn="l" rtl="0">
              <a:lnSpc>
                <a:spcPct val="90000"/>
              </a:lnSpc>
              <a:spcBef>
                <a:spcPts val="533"/>
              </a:spcBef>
              <a:spcAft>
                <a:spcPts val="0"/>
              </a:spcAft>
              <a:buClr>
                <a:srgbClr val="888888"/>
              </a:buClr>
              <a:buSzPts val="1200"/>
              <a:buNone/>
              <a:defRPr sz="1600">
                <a:solidFill>
                  <a:srgbClr val="888888"/>
                </a:solidFill>
              </a:defRPr>
            </a:lvl6pPr>
            <a:lvl7pPr marL="4267093" lvl="6" indent="-304792" algn="l" rtl="0">
              <a:lnSpc>
                <a:spcPct val="90000"/>
              </a:lnSpc>
              <a:spcBef>
                <a:spcPts val="533"/>
              </a:spcBef>
              <a:spcAft>
                <a:spcPts val="0"/>
              </a:spcAft>
              <a:buClr>
                <a:srgbClr val="888888"/>
              </a:buClr>
              <a:buSzPts val="1200"/>
              <a:buNone/>
              <a:defRPr sz="1600">
                <a:solidFill>
                  <a:srgbClr val="888888"/>
                </a:solidFill>
              </a:defRPr>
            </a:lvl7pPr>
            <a:lvl8pPr marL="4876678" lvl="7" indent="-304792" algn="l" rtl="0">
              <a:lnSpc>
                <a:spcPct val="90000"/>
              </a:lnSpc>
              <a:spcBef>
                <a:spcPts val="533"/>
              </a:spcBef>
              <a:spcAft>
                <a:spcPts val="0"/>
              </a:spcAft>
              <a:buClr>
                <a:srgbClr val="888888"/>
              </a:buClr>
              <a:buSzPts val="1200"/>
              <a:buNone/>
              <a:defRPr sz="1600">
                <a:solidFill>
                  <a:srgbClr val="888888"/>
                </a:solidFill>
              </a:defRPr>
            </a:lvl8pPr>
            <a:lvl9pPr marL="5486263" lvl="8" indent="-304792" algn="l" rtl="0">
              <a:lnSpc>
                <a:spcPct val="90000"/>
              </a:lnSpc>
              <a:spcBef>
                <a:spcPts val="533"/>
              </a:spcBef>
              <a:spcAft>
                <a:spcPts val="0"/>
              </a:spcAft>
              <a:buClr>
                <a:srgbClr val="888888"/>
              </a:buClr>
              <a:buSzPts val="1200"/>
              <a:buNone/>
              <a:defRPr sz="1600">
                <a:solidFill>
                  <a:srgbClr val="888888"/>
                </a:solidFill>
              </a:defRPr>
            </a:lvl9pPr>
          </a:lstStyle>
          <a:p>
            <a:endParaRPr/>
          </a:p>
        </p:txBody>
      </p:sp>
      <p:sp>
        <p:nvSpPr>
          <p:cNvPr id="253" name="Google Shape;253;p64"/>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54" name="Google Shape;254;p64"/>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55" name="Google Shape;255;p64"/>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1699375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vå delar" type="twoObj">
  <p:cSld name="Två delar">
    <p:spTree>
      <p:nvGrpSpPr>
        <p:cNvPr id="1" name="Shape 256"/>
        <p:cNvGrpSpPr/>
        <p:nvPr/>
      </p:nvGrpSpPr>
      <p:grpSpPr>
        <a:xfrm>
          <a:off x="0" y="0"/>
          <a:ext cx="0" cy="0"/>
          <a:chOff x="0" y="0"/>
          <a:chExt cx="0" cy="0"/>
        </a:xfrm>
      </p:grpSpPr>
      <p:sp>
        <p:nvSpPr>
          <p:cNvPr id="257" name="Google Shape;257;p65"/>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58" name="Google Shape;258;p65"/>
          <p:cNvSpPr txBox="1">
            <a:spLocks noGrp="1"/>
          </p:cNvSpPr>
          <p:nvPr>
            <p:ph type="body" idx="1"/>
          </p:nvPr>
        </p:nvSpPr>
        <p:spPr>
          <a:xfrm>
            <a:off x="838200" y="1825625"/>
            <a:ext cx="5181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59" name="Google Shape;259;p65"/>
          <p:cNvSpPr txBox="1">
            <a:spLocks noGrp="1"/>
          </p:cNvSpPr>
          <p:nvPr>
            <p:ph type="body" idx="2"/>
          </p:nvPr>
        </p:nvSpPr>
        <p:spPr>
          <a:xfrm>
            <a:off x="6172200" y="1825625"/>
            <a:ext cx="5181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60" name="Google Shape;260;p65"/>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61" name="Google Shape;261;p65"/>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62" name="Google Shape;262;p65"/>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327243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Jämförelse" type="twoTxTwoObj">
  <p:cSld name="Jämförelse">
    <p:spTree>
      <p:nvGrpSpPr>
        <p:cNvPr id="1" name="Shape 263"/>
        <p:cNvGrpSpPr/>
        <p:nvPr/>
      </p:nvGrpSpPr>
      <p:grpSpPr>
        <a:xfrm>
          <a:off x="0" y="0"/>
          <a:ext cx="0" cy="0"/>
          <a:chOff x="0" y="0"/>
          <a:chExt cx="0" cy="0"/>
        </a:xfrm>
      </p:grpSpPr>
      <p:sp>
        <p:nvSpPr>
          <p:cNvPr id="264" name="Google Shape;264;p66"/>
          <p:cNvSpPr txBox="1">
            <a:spLocks noGrp="1"/>
          </p:cNvSpPr>
          <p:nvPr>
            <p:ph type="title"/>
          </p:nvPr>
        </p:nvSpPr>
        <p:spPr>
          <a:xfrm>
            <a:off x="839788"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65" name="Google Shape;265;p66"/>
          <p:cNvSpPr txBox="1">
            <a:spLocks noGrp="1"/>
          </p:cNvSpPr>
          <p:nvPr>
            <p:ph type="body" idx="1"/>
          </p:nvPr>
        </p:nvSpPr>
        <p:spPr>
          <a:xfrm>
            <a:off x="839788" y="1681163"/>
            <a:ext cx="5158000" cy="824000"/>
          </a:xfrm>
          <a:prstGeom prst="rect">
            <a:avLst/>
          </a:prstGeom>
          <a:noFill/>
          <a:ln>
            <a:noFill/>
          </a:ln>
        </p:spPr>
        <p:txBody>
          <a:bodyPr spcFirstLastPara="1" wrap="square" lIns="68575" tIns="34275" rIns="68575" bIns="34275" anchor="b" anchorCtr="0">
            <a:normAutofit/>
          </a:bodyPr>
          <a:lstStyle>
            <a:lvl1pPr marL="609585" lvl="0" indent="-304792" algn="l" rtl="0">
              <a:lnSpc>
                <a:spcPct val="90000"/>
              </a:lnSpc>
              <a:spcBef>
                <a:spcPts val="1067"/>
              </a:spcBef>
              <a:spcAft>
                <a:spcPts val="0"/>
              </a:spcAft>
              <a:buClr>
                <a:schemeClr val="dk1"/>
              </a:buClr>
              <a:buSzPts val="1800"/>
              <a:buNone/>
              <a:defRPr sz="2400" b="1"/>
            </a:lvl1pPr>
            <a:lvl2pPr marL="1219170" lvl="1" indent="-304792" algn="l" rtl="0">
              <a:lnSpc>
                <a:spcPct val="90000"/>
              </a:lnSpc>
              <a:spcBef>
                <a:spcPts val="533"/>
              </a:spcBef>
              <a:spcAft>
                <a:spcPts val="0"/>
              </a:spcAft>
              <a:buClr>
                <a:schemeClr val="dk1"/>
              </a:buClr>
              <a:buSzPts val="1500"/>
              <a:buNone/>
              <a:defRPr sz="2000" b="1"/>
            </a:lvl2pPr>
            <a:lvl3pPr marL="1828754" lvl="2" indent="-304792" algn="l" rtl="0">
              <a:lnSpc>
                <a:spcPct val="90000"/>
              </a:lnSpc>
              <a:spcBef>
                <a:spcPts val="533"/>
              </a:spcBef>
              <a:spcAft>
                <a:spcPts val="0"/>
              </a:spcAft>
              <a:buClr>
                <a:schemeClr val="dk1"/>
              </a:buClr>
              <a:buSzPts val="1400"/>
              <a:buNone/>
              <a:defRPr sz="1867" b="1"/>
            </a:lvl3pPr>
            <a:lvl4pPr marL="2438339" lvl="3" indent="-304792" algn="l" rtl="0">
              <a:lnSpc>
                <a:spcPct val="90000"/>
              </a:lnSpc>
              <a:spcBef>
                <a:spcPts val="533"/>
              </a:spcBef>
              <a:spcAft>
                <a:spcPts val="0"/>
              </a:spcAft>
              <a:buClr>
                <a:schemeClr val="dk1"/>
              </a:buClr>
              <a:buSzPts val="1200"/>
              <a:buNone/>
              <a:defRPr sz="1600" b="1"/>
            </a:lvl4pPr>
            <a:lvl5pPr marL="3047924" lvl="4" indent="-304792" algn="l" rtl="0">
              <a:lnSpc>
                <a:spcPct val="90000"/>
              </a:lnSpc>
              <a:spcBef>
                <a:spcPts val="533"/>
              </a:spcBef>
              <a:spcAft>
                <a:spcPts val="0"/>
              </a:spcAft>
              <a:buClr>
                <a:schemeClr val="dk1"/>
              </a:buClr>
              <a:buSzPts val="1200"/>
              <a:buNone/>
              <a:defRPr sz="1600" b="1"/>
            </a:lvl5pPr>
            <a:lvl6pPr marL="3657509" lvl="5" indent="-304792" algn="l" rtl="0">
              <a:lnSpc>
                <a:spcPct val="90000"/>
              </a:lnSpc>
              <a:spcBef>
                <a:spcPts val="533"/>
              </a:spcBef>
              <a:spcAft>
                <a:spcPts val="0"/>
              </a:spcAft>
              <a:buClr>
                <a:schemeClr val="dk1"/>
              </a:buClr>
              <a:buSzPts val="1200"/>
              <a:buNone/>
              <a:defRPr sz="1600" b="1"/>
            </a:lvl6pPr>
            <a:lvl7pPr marL="4267093" lvl="6" indent="-304792" algn="l" rtl="0">
              <a:lnSpc>
                <a:spcPct val="90000"/>
              </a:lnSpc>
              <a:spcBef>
                <a:spcPts val="533"/>
              </a:spcBef>
              <a:spcAft>
                <a:spcPts val="0"/>
              </a:spcAft>
              <a:buClr>
                <a:schemeClr val="dk1"/>
              </a:buClr>
              <a:buSzPts val="1200"/>
              <a:buNone/>
              <a:defRPr sz="1600" b="1"/>
            </a:lvl7pPr>
            <a:lvl8pPr marL="4876678" lvl="7" indent="-304792" algn="l" rtl="0">
              <a:lnSpc>
                <a:spcPct val="90000"/>
              </a:lnSpc>
              <a:spcBef>
                <a:spcPts val="533"/>
              </a:spcBef>
              <a:spcAft>
                <a:spcPts val="0"/>
              </a:spcAft>
              <a:buClr>
                <a:schemeClr val="dk1"/>
              </a:buClr>
              <a:buSzPts val="1200"/>
              <a:buNone/>
              <a:defRPr sz="1600" b="1"/>
            </a:lvl8pPr>
            <a:lvl9pPr marL="5486263" lvl="8" indent="-304792" algn="l" rtl="0">
              <a:lnSpc>
                <a:spcPct val="90000"/>
              </a:lnSpc>
              <a:spcBef>
                <a:spcPts val="533"/>
              </a:spcBef>
              <a:spcAft>
                <a:spcPts val="0"/>
              </a:spcAft>
              <a:buClr>
                <a:schemeClr val="dk1"/>
              </a:buClr>
              <a:buSzPts val="1200"/>
              <a:buNone/>
              <a:defRPr sz="1600" b="1"/>
            </a:lvl9pPr>
          </a:lstStyle>
          <a:p>
            <a:endParaRPr/>
          </a:p>
        </p:txBody>
      </p:sp>
      <p:sp>
        <p:nvSpPr>
          <p:cNvPr id="266" name="Google Shape;266;p66"/>
          <p:cNvSpPr txBox="1">
            <a:spLocks noGrp="1"/>
          </p:cNvSpPr>
          <p:nvPr>
            <p:ph type="body" idx="2"/>
          </p:nvPr>
        </p:nvSpPr>
        <p:spPr>
          <a:xfrm>
            <a:off x="839788" y="2505075"/>
            <a:ext cx="5158000" cy="36848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67" name="Google Shape;267;p66"/>
          <p:cNvSpPr txBox="1">
            <a:spLocks noGrp="1"/>
          </p:cNvSpPr>
          <p:nvPr>
            <p:ph type="body" idx="3"/>
          </p:nvPr>
        </p:nvSpPr>
        <p:spPr>
          <a:xfrm>
            <a:off x="6172200" y="1681163"/>
            <a:ext cx="5183200" cy="824000"/>
          </a:xfrm>
          <a:prstGeom prst="rect">
            <a:avLst/>
          </a:prstGeom>
          <a:noFill/>
          <a:ln>
            <a:noFill/>
          </a:ln>
        </p:spPr>
        <p:txBody>
          <a:bodyPr spcFirstLastPara="1" wrap="square" lIns="68575" tIns="34275" rIns="68575" bIns="34275" anchor="b" anchorCtr="0">
            <a:normAutofit/>
          </a:bodyPr>
          <a:lstStyle>
            <a:lvl1pPr marL="609585" lvl="0" indent="-304792" algn="l" rtl="0">
              <a:lnSpc>
                <a:spcPct val="90000"/>
              </a:lnSpc>
              <a:spcBef>
                <a:spcPts val="1067"/>
              </a:spcBef>
              <a:spcAft>
                <a:spcPts val="0"/>
              </a:spcAft>
              <a:buClr>
                <a:schemeClr val="dk1"/>
              </a:buClr>
              <a:buSzPts val="1800"/>
              <a:buNone/>
              <a:defRPr sz="2400" b="1"/>
            </a:lvl1pPr>
            <a:lvl2pPr marL="1219170" lvl="1" indent="-304792" algn="l" rtl="0">
              <a:lnSpc>
                <a:spcPct val="90000"/>
              </a:lnSpc>
              <a:spcBef>
                <a:spcPts val="533"/>
              </a:spcBef>
              <a:spcAft>
                <a:spcPts val="0"/>
              </a:spcAft>
              <a:buClr>
                <a:schemeClr val="dk1"/>
              </a:buClr>
              <a:buSzPts val="1500"/>
              <a:buNone/>
              <a:defRPr sz="2000" b="1"/>
            </a:lvl2pPr>
            <a:lvl3pPr marL="1828754" lvl="2" indent="-304792" algn="l" rtl="0">
              <a:lnSpc>
                <a:spcPct val="90000"/>
              </a:lnSpc>
              <a:spcBef>
                <a:spcPts val="533"/>
              </a:spcBef>
              <a:spcAft>
                <a:spcPts val="0"/>
              </a:spcAft>
              <a:buClr>
                <a:schemeClr val="dk1"/>
              </a:buClr>
              <a:buSzPts val="1400"/>
              <a:buNone/>
              <a:defRPr sz="1867" b="1"/>
            </a:lvl3pPr>
            <a:lvl4pPr marL="2438339" lvl="3" indent="-304792" algn="l" rtl="0">
              <a:lnSpc>
                <a:spcPct val="90000"/>
              </a:lnSpc>
              <a:spcBef>
                <a:spcPts val="533"/>
              </a:spcBef>
              <a:spcAft>
                <a:spcPts val="0"/>
              </a:spcAft>
              <a:buClr>
                <a:schemeClr val="dk1"/>
              </a:buClr>
              <a:buSzPts val="1200"/>
              <a:buNone/>
              <a:defRPr sz="1600" b="1"/>
            </a:lvl4pPr>
            <a:lvl5pPr marL="3047924" lvl="4" indent="-304792" algn="l" rtl="0">
              <a:lnSpc>
                <a:spcPct val="90000"/>
              </a:lnSpc>
              <a:spcBef>
                <a:spcPts val="533"/>
              </a:spcBef>
              <a:spcAft>
                <a:spcPts val="0"/>
              </a:spcAft>
              <a:buClr>
                <a:schemeClr val="dk1"/>
              </a:buClr>
              <a:buSzPts val="1200"/>
              <a:buNone/>
              <a:defRPr sz="1600" b="1"/>
            </a:lvl5pPr>
            <a:lvl6pPr marL="3657509" lvl="5" indent="-304792" algn="l" rtl="0">
              <a:lnSpc>
                <a:spcPct val="90000"/>
              </a:lnSpc>
              <a:spcBef>
                <a:spcPts val="533"/>
              </a:spcBef>
              <a:spcAft>
                <a:spcPts val="0"/>
              </a:spcAft>
              <a:buClr>
                <a:schemeClr val="dk1"/>
              </a:buClr>
              <a:buSzPts val="1200"/>
              <a:buNone/>
              <a:defRPr sz="1600" b="1"/>
            </a:lvl6pPr>
            <a:lvl7pPr marL="4267093" lvl="6" indent="-304792" algn="l" rtl="0">
              <a:lnSpc>
                <a:spcPct val="90000"/>
              </a:lnSpc>
              <a:spcBef>
                <a:spcPts val="533"/>
              </a:spcBef>
              <a:spcAft>
                <a:spcPts val="0"/>
              </a:spcAft>
              <a:buClr>
                <a:schemeClr val="dk1"/>
              </a:buClr>
              <a:buSzPts val="1200"/>
              <a:buNone/>
              <a:defRPr sz="1600" b="1"/>
            </a:lvl7pPr>
            <a:lvl8pPr marL="4876678" lvl="7" indent="-304792" algn="l" rtl="0">
              <a:lnSpc>
                <a:spcPct val="90000"/>
              </a:lnSpc>
              <a:spcBef>
                <a:spcPts val="533"/>
              </a:spcBef>
              <a:spcAft>
                <a:spcPts val="0"/>
              </a:spcAft>
              <a:buClr>
                <a:schemeClr val="dk1"/>
              </a:buClr>
              <a:buSzPts val="1200"/>
              <a:buNone/>
              <a:defRPr sz="1600" b="1"/>
            </a:lvl8pPr>
            <a:lvl9pPr marL="5486263" lvl="8" indent="-304792" algn="l" rtl="0">
              <a:lnSpc>
                <a:spcPct val="90000"/>
              </a:lnSpc>
              <a:spcBef>
                <a:spcPts val="533"/>
              </a:spcBef>
              <a:spcAft>
                <a:spcPts val="0"/>
              </a:spcAft>
              <a:buClr>
                <a:schemeClr val="dk1"/>
              </a:buClr>
              <a:buSzPts val="1200"/>
              <a:buNone/>
              <a:defRPr sz="1600" b="1"/>
            </a:lvl9pPr>
          </a:lstStyle>
          <a:p>
            <a:endParaRPr/>
          </a:p>
        </p:txBody>
      </p:sp>
      <p:sp>
        <p:nvSpPr>
          <p:cNvPr id="268" name="Google Shape;268;p66"/>
          <p:cNvSpPr txBox="1">
            <a:spLocks noGrp="1"/>
          </p:cNvSpPr>
          <p:nvPr>
            <p:ph type="body" idx="4"/>
          </p:nvPr>
        </p:nvSpPr>
        <p:spPr>
          <a:xfrm>
            <a:off x="6172200" y="2505075"/>
            <a:ext cx="5183200" cy="36848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69" name="Google Shape;269;p66"/>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70" name="Google Shape;270;p66"/>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71" name="Google Shape;271;p66"/>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8582429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Endast rubrik" type="titleOnly">
  <p:cSld name="Endast rubrik">
    <p:spTree>
      <p:nvGrpSpPr>
        <p:cNvPr id="1" name="Shape 272"/>
        <p:cNvGrpSpPr/>
        <p:nvPr/>
      </p:nvGrpSpPr>
      <p:grpSpPr>
        <a:xfrm>
          <a:off x="0" y="0"/>
          <a:ext cx="0" cy="0"/>
          <a:chOff x="0" y="0"/>
          <a:chExt cx="0" cy="0"/>
        </a:xfrm>
      </p:grpSpPr>
      <p:sp>
        <p:nvSpPr>
          <p:cNvPr id="273" name="Google Shape;273;p67"/>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74" name="Google Shape;274;p67"/>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75" name="Google Shape;275;p67"/>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76" name="Google Shape;276;p67"/>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3368635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om" type="blank">
  <p:cSld name="Tom">
    <p:spTree>
      <p:nvGrpSpPr>
        <p:cNvPr id="1" name="Shape 277"/>
        <p:cNvGrpSpPr/>
        <p:nvPr/>
      </p:nvGrpSpPr>
      <p:grpSpPr>
        <a:xfrm>
          <a:off x="0" y="0"/>
          <a:ext cx="0" cy="0"/>
          <a:chOff x="0" y="0"/>
          <a:chExt cx="0" cy="0"/>
        </a:xfrm>
      </p:grpSpPr>
      <p:sp>
        <p:nvSpPr>
          <p:cNvPr id="278" name="Google Shape;278;p68"/>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79" name="Google Shape;279;p68"/>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80" name="Google Shape;280;p68"/>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45062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ext med bildtext" type="objTx">
  <p:cSld name="Text med bildtext">
    <p:spTree>
      <p:nvGrpSpPr>
        <p:cNvPr id="1" name="Shape 281"/>
        <p:cNvGrpSpPr/>
        <p:nvPr/>
      </p:nvGrpSpPr>
      <p:grpSpPr>
        <a:xfrm>
          <a:off x="0" y="0"/>
          <a:ext cx="0" cy="0"/>
          <a:chOff x="0" y="0"/>
          <a:chExt cx="0" cy="0"/>
        </a:xfrm>
      </p:grpSpPr>
      <p:sp>
        <p:nvSpPr>
          <p:cNvPr id="282" name="Google Shape;282;p69"/>
          <p:cNvSpPr txBox="1">
            <a:spLocks noGrp="1"/>
          </p:cNvSpPr>
          <p:nvPr>
            <p:ph type="title"/>
          </p:nvPr>
        </p:nvSpPr>
        <p:spPr>
          <a:xfrm>
            <a:off x="839788" y="457200"/>
            <a:ext cx="3932000" cy="16004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32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83" name="Google Shape;283;p69"/>
          <p:cNvSpPr txBox="1">
            <a:spLocks noGrp="1"/>
          </p:cNvSpPr>
          <p:nvPr>
            <p:ph type="body" idx="1"/>
          </p:nvPr>
        </p:nvSpPr>
        <p:spPr>
          <a:xfrm>
            <a:off x="5183188" y="987425"/>
            <a:ext cx="6172400" cy="4873600"/>
          </a:xfrm>
          <a:prstGeom prst="rect">
            <a:avLst/>
          </a:prstGeom>
          <a:noFill/>
          <a:ln>
            <a:noFill/>
          </a:ln>
        </p:spPr>
        <p:txBody>
          <a:bodyPr spcFirstLastPara="1" wrap="square" lIns="68575" tIns="34275" rIns="68575" bIns="34275" anchor="t" anchorCtr="0">
            <a:normAutofit/>
          </a:bodyPr>
          <a:lstStyle>
            <a:lvl1pPr marL="609585" lvl="0" indent="-507987" algn="l" rtl="0">
              <a:lnSpc>
                <a:spcPct val="90000"/>
              </a:lnSpc>
              <a:spcBef>
                <a:spcPts val="1067"/>
              </a:spcBef>
              <a:spcAft>
                <a:spcPts val="0"/>
              </a:spcAft>
              <a:buClr>
                <a:schemeClr val="dk1"/>
              </a:buClr>
              <a:buSzPts val="2400"/>
              <a:buChar char="•"/>
              <a:defRPr sz="3200"/>
            </a:lvl1pPr>
            <a:lvl2pPr marL="1219170" lvl="1" indent="-482588" algn="l" rtl="0">
              <a:lnSpc>
                <a:spcPct val="90000"/>
              </a:lnSpc>
              <a:spcBef>
                <a:spcPts val="533"/>
              </a:spcBef>
              <a:spcAft>
                <a:spcPts val="0"/>
              </a:spcAft>
              <a:buClr>
                <a:schemeClr val="dk1"/>
              </a:buClr>
              <a:buSzPts val="2100"/>
              <a:buChar char="•"/>
              <a:defRPr sz="2800"/>
            </a:lvl2pPr>
            <a:lvl3pPr marL="1828754" lvl="2" indent="-457189" algn="l" rtl="0">
              <a:lnSpc>
                <a:spcPct val="90000"/>
              </a:lnSpc>
              <a:spcBef>
                <a:spcPts val="533"/>
              </a:spcBef>
              <a:spcAft>
                <a:spcPts val="0"/>
              </a:spcAft>
              <a:buClr>
                <a:schemeClr val="dk1"/>
              </a:buClr>
              <a:buSzPts val="1800"/>
              <a:buChar char="•"/>
              <a:defRPr sz="2400"/>
            </a:lvl3pPr>
            <a:lvl4pPr marL="2438339" lvl="3" indent="-431789" algn="l" rtl="0">
              <a:lnSpc>
                <a:spcPct val="90000"/>
              </a:lnSpc>
              <a:spcBef>
                <a:spcPts val="533"/>
              </a:spcBef>
              <a:spcAft>
                <a:spcPts val="0"/>
              </a:spcAft>
              <a:buClr>
                <a:schemeClr val="dk1"/>
              </a:buClr>
              <a:buSzPts val="1500"/>
              <a:buChar char="•"/>
              <a:defRPr sz="2000"/>
            </a:lvl4pPr>
            <a:lvl5pPr marL="3047924" lvl="4" indent="-431789" algn="l" rtl="0">
              <a:lnSpc>
                <a:spcPct val="90000"/>
              </a:lnSpc>
              <a:spcBef>
                <a:spcPts val="533"/>
              </a:spcBef>
              <a:spcAft>
                <a:spcPts val="0"/>
              </a:spcAft>
              <a:buClr>
                <a:schemeClr val="dk1"/>
              </a:buClr>
              <a:buSzPts val="1500"/>
              <a:buChar char="•"/>
              <a:defRPr sz="2000"/>
            </a:lvl5pPr>
            <a:lvl6pPr marL="3657509" lvl="5" indent="-431789" algn="l" rtl="0">
              <a:lnSpc>
                <a:spcPct val="90000"/>
              </a:lnSpc>
              <a:spcBef>
                <a:spcPts val="533"/>
              </a:spcBef>
              <a:spcAft>
                <a:spcPts val="0"/>
              </a:spcAft>
              <a:buClr>
                <a:schemeClr val="dk1"/>
              </a:buClr>
              <a:buSzPts val="1500"/>
              <a:buChar char="•"/>
              <a:defRPr sz="2000"/>
            </a:lvl6pPr>
            <a:lvl7pPr marL="4267093" lvl="6" indent="-431789" algn="l" rtl="0">
              <a:lnSpc>
                <a:spcPct val="90000"/>
              </a:lnSpc>
              <a:spcBef>
                <a:spcPts val="533"/>
              </a:spcBef>
              <a:spcAft>
                <a:spcPts val="0"/>
              </a:spcAft>
              <a:buClr>
                <a:schemeClr val="dk1"/>
              </a:buClr>
              <a:buSzPts val="1500"/>
              <a:buChar char="•"/>
              <a:defRPr sz="2000"/>
            </a:lvl7pPr>
            <a:lvl8pPr marL="4876678" lvl="7" indent="-431789" algn="l" rtl="0">
              <a:lnSpc>
                <a:spcPct val="90000"/>
              </a:lnSpc>
              <a:spcBef>
                <a:spcPts val="533"/>
              </a:spcBef>
              <a:spcAft>
                <a:spcPts val="0"/>
              </a:spcAft>
              <a:buClr>
                <a:schemeClr val="dk1"/>
              </a:buClr>
              <a:buSzPts val="1500"/>
              <a:buChar char="•"/>
              <a:defRPr sz="2000"/>
            </a:lvl8pPr>
            <a:lvl9pPr marL="5486263" lvl="8" indent="-431789" algn="l" rtl="0">
              <a:lnSpc>
                <a:spcPct val="90000"/>
              </a:lnSpc>
              <a:spcBef>
                <a:spcPts val="533"/>
              </a:spcBef>
              <a:spcAft>
                <a:spcPts val="0"/>
              </a:spcAft>
              <a:buClr>
                <a:schemeClr val="dk1"/>
              </a:buClr>
              <a:buSzPts val="1500"/>
              <a:buChar char="•"/>
              <a:defRPr sz="2000"/>
            </a:lvl9pPr>
          </a:lstStyle>
          <a:p>
            <a:endParaRPr/>
          </a:p>
        </p:txBody>
      </p:sp>
      <p:sp>
        <p:nvSpPr>
          <p:cNvPr id="284" name="Google Shape;284;p69"/>
          <p:cNvSpPr txBox="1">
            <a:spLocks noGrp="1"/>
          </p:cNvSpPr>
          <p:nvPr>
            <p:ph type="body" idx="2"/>
          </p:nvPr>
        </p:nvSpPr>
        <p:spPr>
          <a:xfrm>
            <a:off x="839788" y="2057400"/>
            <a:ext cx="3932000" cy="3811600"/>
          </a:xfrm>
          <a:prstGeom prst="rect">
            <a:avLst/>
          </a:prstGeom>
          <a:noFill/>
          <a:ln>
            <a:noFill/>
          </a:ln>
        </p:spPr>
        <p:txBody>
          <a:bodyPr spcFirstLastPara="1" wrap="square" lIns="68575" tIns="34275" rIns="68575" bIns="34275" anchor="t" anchorCtr="0">
            <a:normAutofit/>
          </a:bodyPr>
          <a:lstStyle>
            <a:lvl1pPr marL="609585" lvl="0" indent="-304792" algn="l" rtl="0">
              <a:lnSpc>
                <a:spcPct val="90000"/>
              </a:lnSpc>
              <a:spcBef>
                <a:spcPts val="1067"/>
              </a:spcBef>
              <a:spcAft>
                <a:spcPts val="0"/>
              </a:spcAft>
              <a:buClr>
                <a:schemeClr val="dk1"/>
              </a:buClr>
              <a:buSzPts val="1200"/>
              <a:buNone/>
              <a:defRPr sz="1600"/>
            </a:lvl1pPr>
            <a:lvl2pPr marL="1219170" lvl="1" indent="-304792" algn="l" rtl="0">
              <a:lnSpc>
                <a:spcPct val="90000"/>
              </a:lnSpc>
              <a:spcBef>
                <a:spcPts val="533"/>
              </a:spcBef>
              <a:spcAft>
                <a:spcPts val="0"/>
              </a:spcAft>
              <a:buClr>
                <a:schemeClr val="dk1"/>
              </a:buClr>
              <a:buSzPts val="1100"/>
              <a:buNone/>
              <a:defRPr sz="1467"/>
            </a:lvl2pPr>
            <a:lvl3pPr marL="1828754" lvl="2" indent="-304792" algn="l" rtl="0">
              <a:lnSpc>
                <a:spcPct val="90000"/>
              </a:lnSpc>
              <a:spcBef>
                <a:spcPts val="533"/>
              </a:spcBef>
              <a:spcAft>
                <a:spcPts val="0"/>
              </a:spcAft>
              <a:buClr>
                <a:schemeClr val="dk1"/>
              </a:buClr>
              <a:buSzPts val="900"/>
              <a:buNone/>
              <a:defRPr sz="1200"/>
            </a:lvl3pPr>
            <a:lvl4pPr marL="2438339" lvl="3" indent="-304792" algn="l" rtl="0">
              <a:lnSpc>
                <a:spcPct val="90000"/>
              </a:lnSpc>
              <a:spcBef>
                <a:spcPts val="533"/>
              </a:spcBef>
              <a:spcAft>
                <a:spcPts val="0"/>
              </a:spcAft>
              <a:buClr>
                <a:schemeClr val="dk1"/>
              </a:buClr>
              <a:buSzPts val="800"/>
              <a:buNone/>
              <a:defRPr sz="1067"/>
            </a:lvl4pPr>
            <a:lvl5pPr marL="3047924" lvl="4" indent="-304792" algn="l" rtl="0">
              <a:lnSpc>
                <a:spcPct val="90000"/>
              </a:lnSpc>
              <a:spcBef>
                <a:spcPts val="533"/>
              </a:spcBef>
              <a:spcAft>
                <a:spcPts val="0"/>
              </a:spcAft>
              <a:buClr>
                <a:schemeClr val="dk1"/>
              </a:buClr>
              <a:buSzPts val="800"/>
              <a:buNone/>
              <a:defRPr sz="1067"/>
            </a:lvl5pPr>
            <a:lvl6pPr marL="3657509" lvl="5" indent="-304792" algn="l" rtl="0">
              <a:lnSpc>
                <a:spcPct val="90000"/>
              </a:lnSpc>
              <a:spcBef>
                <a:spcPts val="533"/>
              </a:spcBef>
              <a:spcAft>
                <a:spcPts val="0"/>
              </a:spcAft>
              <a:buClr>
                <a:schemeClr val="dk1"/>
              </a:buClr>
              <a:buSzPts val="800"/>
              <a:buNone/>
              <a:defRPr sz="1067"/>
            </a:lvl6pPr>
            <a:lvl7pPr marL="4267093" lvl="6" indent="-304792" algn="l" rtl="0">
              <a:lnSpc>
                <a:spcPct val="90000"/>
              </a:lnSpc>
              <a:spcBef>
                <a:spcPts val="533"/>
              </a:spcBef>
              <a:spcAft>
                <a:spcPts val="0"/>
              </a:spcAft>
              <a:buClr>
                <a:schemeClr val="dk1"/>
              </a:buClr>
              <a:buSzPts val="800"/>
              <a:buNone/>
              <a:defRPr sz="1067"/>
            </a:lvl7pPr>
            <a:lvl8pPr marL="4876678" lvl="7" indent="-304792" algn="l" rtl="0">
              <a:lnSpc>
                <a:spcPct val="90000"/>
              </a:lnSpc>
              <a:spcBef>
                <a:spcPts val="533"/>
              </a:spcBef>
              <a:spcAft>
                <a:spcPts val="0"/>
              </a:spcAft>
              <a:buClr>
                <a:schemeClr val="dk1"/>
              </a:buClr>
              <a:buSzPts val="800"/>
              <a:buNone/>
              <a:defRPr sz="1067"/>
            </a:lvl8pPr>
            <a:lvl9pPr marL="5486263" lvl="8" indent="-304792" algn="l" rtl="0">
              <a:lnSpc>
                <a:spcPct val="90000"/>
              </a:lnSpc>
              <a:spcBef>
                <a:spcPts val="533"/>
              </a:spcBef>
              <a:spcAft>
                <a:spcPts val="0"/>
              </a:spcAft>
              <a:buClr>
                <a:schemeClr val="dk1"/>
              </a:buClr>
              <a:buSzPts val="800"/>
              <a:buNone/>
              <a:defRPr sz="1067"/>
            </a:lvl9pPr>
          </a:lstStyle>
          <a:p>
            <a:endParaRPr/>
          </a:p>
        </p:txBody>
      </p:sp>
      <p:sp>
        <p:nvSpPr>
          <p:cNvPr id="285" name="Google Shape;285;p69"/>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86" name="Google Shape;286;p69"/>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87" name="Google Shape;287;p69"/>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3272386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Bild med bildtext" type="picTx">
  <p:cSld name="Bild med bildtext">
    <p:spTree>
      <p:nvGrpSpPr>
        <p:cNvPr id="1" name="Shape 288"/>
        <p:cNvGrpSpPr/>
        <p:nvPr/>
      </p:nvGrpSpPr>
      <p:grpSpPr>
        <a:xfrm>
          <a:off x="0" y="0"/>
          <a:ext cx="0" cy="0"/>
          <a:chOff x="0" y="0"/>
          <a:chExt cx="0" cy="0"/>
        </a:xfrm>
      </p:grpSpPr>
      <p:sp>
        <p:nvSpPr>
          <p:cNvPr id="289" name="Google Shape;289;p70"/>
          <p:cNvSpPr txBox="1">
            <a:spLocks noGrp="1"/>
          </p:cNvSpPr>
          <p:nvPr>
            <p:ph type="title"/>
          </p:nvPr>
        </p:nvSpPr>
        <p:spPr>
          <a:xfrm>
            <a:off x="839788" y="457200"/>
            <a:ext cx="3932000" cy="16004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32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90" name="Google Shape;290;p70"/>
          <p:cNvSpPr>
            <a:spLocks noGrp="1"/>
          </p:cNvSpPr>
          <p:nvPr>
            <p:ph type="pic" idx="2"/>
          </p:nvPr>
        </p:nvSpPr>
        <p:spPr>
          <a:xfrm>
            <a:off x="5183188" y="987425"/>
            <a:ext cx="6172400" cy="4873600"/>
          </a:xfrm>
          <a:prstGeom prst="rect">
            <a:avLst/>
          </a:prstGeom>
          <a:noFill/>
          <a:ln>
            <a:noFill/>
          </a:ln>
        </p:spPr>
      </p:sp>
      <p:sp>
        <p:nvSpPr>
          <p:cNvPr id="291" name="Google Shape;291;p70"/>
          <p:cNvSpPr txBox="1">
            <a:spLocks noGrp="1"/>
          </p:cNvSpPr>
          <p:nvPr>
            <p:ph type="body" idx="1"/>
          </p:nvPr>
        </p:nvSpPr>
        <p:spPr>
          <a:xfrm>
            <a:off x="839788" y="2057400"/>
            <a:ext cx="3932000" cy="3811600"/>
          </a:xfrm>
          <a:prstGeom prst="rect">
            <a:avLst/>
          </a:prstGeom>
          <a:noFill/>
          <a:ln>
            <a:noFill/>
          </a:ln>
        </p:spPr>
        <p:txBody>
          <a:bodyPr spcFirstLastPara="1" wrap="square" lIns="68575" tIns="34275" rIns="68575" bIns="34275" anchor="t" anchorCtr="0">
            <a:normAutofit/>
          </a:bodyPr>
          <a:lstStyle>
            <a:lvl1pPr marL="609585" lvl="0" indent="-304792" algn="l" rtl="0">
              <a:lnSpc>
                <a:spcPct val="90000"/>
              </a:lnSpc>
              <a:spcBef>
                <a:spcPts val="1067"/>
              </a:spcBef>
              <a:spcAft>
                <a:spcPts val="0"/>
              </a:spcAft>
              <a:buClr>
                <a:schemeClr val="dk1"/>
              </a:buClr>
              <a:buSzPts val="1200"/>
              <a:buNone/>
              <a:defRPr sz="1600"/>
            </a:lvl1pPr>
            <a:lvl2pPr marL="1219170" lvl="1" indent="-304792" algn="l" rtl="0">
              <a:lnSpc>
                <a:spcPct val="90000"/>
              </a:lnSpc>
              <a:spcBef>
                <a:spcPts val="533"/>
              </a:spcBef>
              <a:spcAft>
                <a:spcPts val="0"/>
              </a:spcAft>
              <a:buClr>
                <a:schemeClr val="dk1"/>
              </a:buClr>
              <a:buSzPts val="1100"/>
              <a:buNone/>
              <a:defRPr sz="1467"/>
            </a:lvl2pPr>
            <a:lvl3pPr marL="1828754" lvl="2" indent="-304792" algn="l" rtl="0">
              <a:lnSpc>
                <a:spcPct val="90000"/>
              </a:lnSpc>
              <a:spcBef>
                <a:spcPts val="533"/>
              </a:spcBef>
              <a:spcAft>
                <a:spcPts val="0"/>
              </a:spcAft>
              <a:buClr>
                <a:schemeClr val="dk1"/>
              </a:buClr>
              <a:buSzPts val="900"/>
              <a:buNone/>
              <a:defRPr sz="1200"/>
            </a:lvl3pPr>
            <a:lvl4pPr marL="2438339" lvl="3" indent="-304792" algn="l" rtl="0">
              <a:lnSpc>
                <a:spcPct val="90000"/>
              </a:lnSpc>
              <a:spcBef>
                <a:spcPts val="533"/>
              </a:spcBef>
              <a:spcAft>
                <a:spcPts val="0"/>
              </a:spcAft>
              <a:buClr>
                <a:schemeClr val="dk1"/>
              </a:buClr>
              <a:buSzPts val="800"/>
              <a:buNone/>
              <a:defRPr sz="1067"/>
            </a:lvl4pPr>
            <a:lvl5pPr marL="3047924" lvl="4" indent="-304792" algn="l" rtl="0">
              <a:lnSpc>
                <a:spcPct val="90000"/>
              </a:lnSpc>
              <a:spcBef>
                <a:spcPts val="533"/>
              </a:spcBef>
              <a:spcAft>
                <a:spcPts val="0"/>
              </a:spcAft>
              <a:buClr>
                <a:schemeClr val="dk1"/>
              </a:buClr>
              <a:buSzPts val="800"/>
              <a:buNone/>
              <a:defRPr sz="1067"/>
            </a:lvl5pPr>
            <a:lvl6pPr marL="3657509" lvl="5" indent="-304792" algn="l" rtl="0">
              <a:lnSpc>
                <a:spcPct val="90000"/>
              </a:lnSpc>
              <a:spcBef>
                <a:spcPts val="533"/>
              </a:spcBef>
              <a:spcAft>
                <a:spcPts val="0"/>
              </a:spcAft>
              <a:buClr>
                <a:schemeClr val="dk1"/>
              </a:buClr>
              <a:buSzPts val="800"/>
              <a:buNone/>
              <a:defRPr sz="1067"/>
            </a:lvl6pPr>
            <a:lvl7pPr marL="4267093" lvl="6" indent="-304792" algn="l" rtl="0">
              <a:lnSpc>
                <a:spcPct val="90000"/>
              </a:lnSpc>
              <a:spcBef>
                <a:spcPts val="533"/>
              </a:spcBef>
              <a:spcAft>
                <a:spcPts val="0"/>
              </a:spcAft>
              <a:buClr>
                <a:schemeClr val="dk1"/>
              </a:buClr>
              <a:buSzPts val="800"/>
              <a:buNone/>
              <a:defRPr sz="1067"/>
            </a:lvl7pPr>
            <a:lvl8pPr marL="4876678" lvl="7" indent="-304792" algn="l" rtl="0">
              <a:lnSpc>
                <a:spcPct val="90000"/>
              </a:lnSpc>
              <a:spcBef>
                <a:spcPts val="533"/>
              </a:spcBef>
              <a:spcAft>
                <a:spcPts val="0"/>
              </a:spcAft>
              <a:buClr>
                <a:schemeClr val="dk1"/>
              </a:buClr>
              <a:buSzPts val="800"/>
              <a:buNone/>
              <a:defRPr sz="1067"/>
            </a:lvl8pPr>
            <a:lvl9pPr marL="5486263" lvl="8" indent="-304792" algn="l" rtl="0">
              <a:lnSpc>
                <a:spcPct val="90000"/>
              </a:lnSpc>
              <a:spcBef>
                <a:spcPts val="533"/>
              </a:spcBef>
              <a:spcAft>
                <a:spcPts val="0"/>
              </a:spcAft>
              <a:buClr>
                <a:schemeClr val="dk1"/>
              </a:buClr>
              <a:buSzPts val="800"/>
              <a:buNone/>
              <a:defRPr sz="1067"/>
            </a:lvl9pPr>
          </a:lstStyle>
          <a:p>
            <a:endParaRPr/>
          </a:p>
        </p:txBody>
      </p:sp>
      <p:sp>
        <p:nvSpPr>
          <p:cNvPr id="292" name="Google Shape;292;p70"/>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93" name="Google Shape;293;p70"/>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94" name="Google Shape;294;p70"/>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5462234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Rubrik och lodrät text" type="vertTx">
  <p:cSld name="Rubrik och lodrät text">
    <p:spTree>
      <p:nvGrpSpPr>
        <p:cNvPr id="1" name="Shape 295"/>
        <p:cNvGrpSpPr/>
        <p:nvPr/>
      </p:nvGrpSpPr>
      <p:grpSpPr>
        <a:xfrm>
          <a:off x="0" y="0"/>
          <a:ext cx="0" cy="0"/>
          <a:chOff x="0" y="0"/>
          <a:chExt cx="0" cy="0"/>
        </a:xfrm>
      </p:grpSpPr>
      <p:sp>
        <p:nvSpPr>
          <p:cNvPr id="296" name="Google Shape;296;p71"/>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97" name="Google Shape;297;p71"/>
          <p:cNvSpPr txBox="1">
            <a:spLocks noGrp="1"/>
          </p:cNvSpPr>
          <p:nvPr>
            <p:ph type="body" idx="1"/>
          </p:nvPr>
        </p:nvSpPr>
        <p:spPr>
          <a:xfrm rot="5400000">
            <a:off x="3920400" y="-1256575"/>
            <a:ext cx="4351200" cy="105156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98" name="Google Shape;298;p71"/>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99" name="Google Shape;299;p71"/>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00" name="Google Shape;300;p71"/>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848668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Lodrät rubrik och text">
    <p:spTree>
      <p:nvGrpSpPr>
        <p:cNvPr id="1" name="Shape 301"/>
        <p:cNvGrpSpPr/>
        <p:nvPr/>
      </p:nvGrpSpPr>
      <p:grpSpPr>
        <a:xfrm>
          <a:off x="0" y="0"/>
          <a:ext cx="0" cy="0"/>
          <a:chOff x="0" y="0"/>
          <a:chExt cx="0" cy="0"/>
        </a:xfrm>
      </p:grpSpPr>
      <p:sp>
        <p:nvSpPr>
          <p:cNvPr id="302" name="Google Shape;302;p72"/>
          <p:cNvSpPr txBox="1">
            <a:spLocks noGrp="1"/>
          </p:cNvSpPr>
          <p:nvPr>
            <p:ph type="title"/>
          </p:nvPr>
        </p:nvSpPr>
        <p:spPr>
          <a:xfrm rot="5400000">
            <a:off x="7133400" y="1956725"/>
            <a:ext cx="5812000" cy="26288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03" name="Google Shape;303;p72"/>
          <p:cNvSpPr txBox="1">
            <a:spLocks noGrp="1"/>
          </p:cNvSpPr>
          <p:nvPr>
            <p:ph type="body" idx="1"/>
          </p:nvPr>
        </p:nvSpPr>
        <p:spPr>
          <a:xfrm rot="5400000">
            <a:off x="1799300" y="-596075"/>
            <a:ext cx="5812000" cy="77344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304" name="Google Shape;304;p72"/>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05" name="Google Shape;305;p72"/>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06" name="Google Shape;306;p72"/>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2176804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Rubrik och innehåll" type="obj">
  <p:cSld name="Rubrik och innehåll">
    <p:spTree>
      <p:nvGrpSpPr>
        <p:cNvPr id="1" name="Shape 547"/>
        <p:cNvGrpSpPr/>
        <p:nvPr/>
      </p:nvGrpSpPr>
      <p:grpSpPr>
        <a:xfrm>
          <a:off x="0" y="0"/>
          <a:ext cx="0" cy="0"/>
          <a:chOff x="0" y="0"/>
          <a:chExt cx="0" cy="0"/>
        </a:xfrm>
      </p:grpSpPr>
      <p:sp>
        <p:nvSpPr>
          <p:cNvPr id="548" name="Google Shape;548;p121"/>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49" name="Google Shape;549;p121"/>
          <p:cNvSpPr txBox="1">
            <a:spLocks noGrp="1"/>
          </p:cNvSpPr>
          <p:nvPr>
            <p:ph type="body" idx="1"/>
          </p:nvPr>
        </p:nvSpPr>
        <p:spPr>
          <a:xfrm>
            <a:off x="719667" y="2120900"/>
            <a:ext cx="10363200" cy="4114800"/>
          </a:xfrm>
          <a:prstGeom prst="rect">
            <a:avLst/>
          </a:prstGeom>
          <a:noFill/>
          <a:ln>
            <a:noFill/>
          </a:ln>
        </p:spPr>
        <p:txBody>
          <a:bodyPr spcFirstLastPara="1" wrap="square" lIns="68575" tIns="34275" rIns="68575" bIns="34275" anchor="t" anchorCtr="0">
            <a:noAutofit/>
          </a:bodyPr>
          <a:lstStyle>
            <a:lvl1pPr marL="609608" lvl="0" indent="-423339" algn="l" rtl="0">
              <a:spcBef>
                <a:spcPts val="400"/>
              </a:spcBef>
              <a:spcAft>
                <a:spcPts val="0"/>
              </a:spcAft>
              <a:buSzPts val="1400"/>
              <a:buChar char="▪"/>
              <a:defRPr/>
            </a:lvl1pPr>
            <a:lvl2pPr marL="1219215" lvl="1" indent="-423339" algn="l" rtl="0">
              <a:spcBef>
                <a:spcPts val="400"/>
              </a:spcBef>
              <a:spcAft>
                <a:spcPts val="0"/>
              </a:spcAft>
              <a:buClr>
                <a:schemeClr val="dk1"/>
              </a:buClr>
              <a:buSzPts val="1400"/>
              <a:buChar char="🡪"/>
              <a:defRPr/>
            </a:lvl2pPr>
            <a:lvl3pPr marL="1828823" lvl="2" indent="-423339" algn="l" rtl="0">
              <a:spcBef>
                <a:spcPts val="400"/>
              </a:spcBef>
              <a:spcAft>
                <a:spcPts val="0"/>
              </a:spcAft>
              <a:buSzPts val="1400"/>
              <a:buChar char="▪"/>
              <a:defRPr/>
            </a:lvl3pPr>
            <a:lvl4pPr marL="2438431" lvl="3" indent="-423339" algn="l" rtl="0">
              <a:spcBef>
                <a:spcPts val="400"/>
              </a:spcBef>
              <a:spcAft>
                <a:spcPts val="0"/>
              </a:spcAft>
              <a:buClr>
                <a:schemeClr val="dk1"/>
              </a:buClr>
              <a:buSzPts val="1400"/>
              <a:buChar char="🡪"/>
              <a:defRPr/>
            </a:lvl4pPr>
            <a:lvl5pPr marL="3048038" lvl="4" indent="-304804" algn="l" rtl="0">
              <a:spcBef>
                <a:spcPts val="400"/>
              </a:spcBef>
              <a:spcAft>
                <a:spcPts val="0"/>
              </a:spcAft>
              <a:buSzPts val="1100"/>
              <a:buNone/>
              <a:defRPr/>
            </a:lvl5pPr>
            <a:lvl6pPr marL="3657646" lvl="5" indent="-304804" algn="l" rtl="0">
              <a:spcBef>
                <a:spcPts val="400"/>
              </a:spcBef>
              <a:spcAft>
                <a:spcPts val="0"/>
              </a:spcAft>
              <a:buSzPts val="1100"/>
              <a:buNone/>
              <a:defRPr/>
            </a:lvl6pPr>
            <a:lvl7pPr marL="4267254" lvl="6" indent="-304804" algn="l" rtl="0">
              <a:spcBef>
                <a:spcPts val="400"/>
              </a:spcBef>
              <a:spcAft>
                <a:spcPts val="0"/>
              </a:spcAft>
              <a:buSzPts val="1100"/>
              <a:buNone/>
              <a:defRPr/>
            </a:lvl7pPr>
            <a:lvl8pPr marL="4876861" lvl="7" indent="-304804" algn="l" rtl="0">
              <a:spcBef>
                <a:spcPts val="400"/>
              </a:spcBef>
              <a:spcAft>
                <a:spcPts val="0"/>
              </a:spcAft>
              <a:buSzPts val="1100"/>
              <a:buNone/>
              <a:defRPr/>
            </a:lvl8pPr>
            <a:lvl9pPr marL="5486469" lvl="8" indent="-304804" algn="l" rtl="0">
              <a:spcBef>
                <a:spcPts val="400"/>
              </a:spcBef>
              <a:spcAft>
                <a:spcPts val="0"/>
              </a:spcAft>
              <a:buSzPts val="1100"/>
              <a:buNone/>
              <a:defRPr/>
            </a:lvl9pPr>
          </a:lstStyle>
          <a:p>
            <a:endParaRPr/>
          </a:p>
        </p:txBody>
      </p:sp>
      <p:sp>
        <p:nvSpPr>
          <p:cNvPr id="550" name="Google Shape;550;p121"/>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1" name="Google Shape;551;p121"/>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2" name="Google Shape;552;p121"/>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47526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matchingName="Rubrikbild" type="title">
  <p:cSld name="Rubrikbild">
    <p:spTree>
      <p:nvGrpSpPr>
        <p:cNvPr id="1" name="Shape 553"/>
        <p:cNvGrpSpPr/>
        <p:nvPr/>
      </p:nvGrpSpPr>
      <p:grpSpPr>
        <a:xfrm>
          <a:off x="0" y="0"/>
          <a:ext cx="0" cy="0"/>
          <a:chOff x="0" y="0"/>
          <a:chExt cx="0" cy="0"/>
        </a:xfrm>
      </p:grpSpPr>
      <p:sp>
        <p:nvSpPr>
          <p:cNvPr id="554" name="Google Shape;554;p122"/>
          <p:cNvSpPr txBox="1">
            <a:spLocks noGrp="1"/>
          </p:cNvSpPr>
          <p:nvPr>
            <p:ph type="ctrTitle"/>
          </p:nvPr>
        </p:nvSpPr>
        <p:spPr>
          <a:xfrm>
            <a:off x="914400" y="1676400"/>
            <a:ext cx="10363200" cy="1143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3200"/>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5" name="Google Shape;555;p122"/>
          <p:cNvSpPr txBox="1">
            <a:spLocks noGrp="1"/>
          </p:cNvSpPr>
          <p:nvPr>
            <p:ph type="subTitle" idx="1"/>
          </p:nvPr>
        </p:nvSpPr>
        <p:spPr>
          <a:xfrm>
            <a:off x="914400" y="2743200"/>
            <a:ext cx="10363200" cy="1752800"/>
          </a:xfrm>
          <a:prstGeom prst="rect">
            <a:avLst/>
          </a:prstGeom>
          <a:noFill/>
          <a:ln>
            <a:noFill/>
          </a:ln>
        </p:spPr>
        <p:txBody>
          <a:bodyPr spcFirstLastPara="1" wrap="square" lIns="68575" tIns="34275" rIns="68575" bIns="34275" anchor="t" anchorCtr="0">
            <a:noAutofit/>
          </a:bodyPr>
          <a:lstStyle>
            <a:lvl1pPr lvl="0" algn="l" rtl="0">
              <a:spcBef>
                <a:spcPts val="400"/>
              </a:spcBef>
              <a:spcAft>
                <a:spcPts val="0"/>
              </a:spcAft>
              <a:buSzPts val="1400"/>
              <a:buFont typeface="Noto Sans Symbols"/>
              <a:buNone/>
              <a:defRPr sz="1867">
                <a:solidFill>
                  <a:schemeClr val="accent1"/>
                </a:solidFill>
              </a:defRPr>
            </a:lvl1pPr>
            <a:lvl2pPr lvl="1" algn="l" rtl="0">
              <a:spcBef>
                <a:spcPts val="400"/>
              </a:spcBef>
              <a:spcAft>
                <a:spcPts val="0"/>
              </a:spcAft>
              <a:buClr>
                <a:schemeClr val="dk1"/>
              </a:buClr>
              <a:buSzPts val="1400"/>
              <a:buChar char="🡪"/>
              <a:defRPr/>
            </a:lvl2pPr>
            <a:lvl3pPr lvl="2" algn="l" rtl="0">
              <a:spcBef>
                <a:spcPts val="400"/>
              </a:spcBef>
              <a:spcAft>
                <a:spcPts val="0"/>
              </a:spcAft>
              <a:buSzPts val="1400"/>
              <a:buChar char="▪"/>
              <a:defRPr/>
            </a:lvl3pPr>
            <a:lvl4pPr lvl="3" algn="l" rtl="0">
              <a:spcBef>
                <a:spcPts val="400"/>
              </a:spcBef>
              <a:spcAft>
                <a:spcPts val="0"/>
              </a:spcAft>
              <a:buClr>
                <a:schemeClr val="dk1"/>
              </a:buClr>
              <a:buSzPts val="1400"/>
              <a:buChar char="🡪"/>
              <a:defRPr/>
            </a:lvl4pPr>
            <a:lvl5pPr lvl="4" algn="l" rtl="0">
              <a:spcBef>
                <a:spcPts val="400"/>
              </a:spcBef>
              <a:spcAft>
                <a:spcPts val="0"/>
              </a:spcAft>
              <a:buSzPts val="1100"/>
              <a:buNone/>
              <a:defRPr/>
            </a:lvl5pPr>
            <a:lvl6pPr lvl="5" algn="l" rtl="0">
              <a:spcBef>
                <a:spcPts val="400"/>
              </a:spcBef>
              <a:spcAft>
                <a:spcPts val="0"/>
              </a:spcAft>
              <a:buSzPts val="1100"/>
              <a:buNone/>
              <a:defRPr/>
            </a:lvl6pPr>
            <a:lvl7pPr lvl="6" algn="l" rtl="0">
              <a:spcBef>
                <a:spcPts val="400"/>
              </a:spcBef>
              <a:spcAft>
                <a:spcPts val="0"/>
              </a:spcAft>
              <a:buSzPts val="1100"/>
              <a:buNone/>
              <a:defRPr/>
            </a:lvl7pPr>
            <a:lvl8pPr lvl="7" algn="l" rtl="0">
              <a:spcBef>
                <a:spcPts val="400"/>
              </a:spcBef>
              <a:spcAft>
                <a:spcPts val="0"/>
              </a:spcAft>
              <a:buSzPts val="1100"/>
              <a:buNone/>
              <a:defRPr/>
            </a:lvl8pPr>
            <a:lvl9pPr lvl="8" algn="l" rtl="0">
              <a:spcBef>
                <a:spcPts val="400"/>
              </a:spcBef>
              <a:spcAft>
                <a:spcPts val="0"/>
              </a:spcAft>
              <a:buSzPts val="1100"/>
              <a:buNone/>
              <a:defRPr/>
            </a:lvl9pPr>
          </a:lstStyle>
          <a:p>
            <a:endParaRPr/>
          </a:p>
        </p:txBody>
      </p:sp>
      <p:pic>
        <p:nvPicPr>
          <p:cNvPr id="556" name="Google Shape;556;p122" descr="KI-Logo_rgb.tif                                                001030A5Macintosh HD                   BBA748FD:"/>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572502" y="266702"/>
            <a:ext cx="3289302" cy="1006475"/>
          </a:xfrm>
          <a:prstGeom prst="rect">
            <a:avLst/>
          </a:prstGeom>
          <a:noFill/>
          <a:ln>
            <a:noFill/>
          </a:ln>
        </p:spPr>
      </p:pic>
    </p:spTree>
    <p:extLst>
      <p:ext uri="{BB962C8B-B14F-4D97-AF65-F5344CB8AC3E}">
        <p14:creationId xmlns:p14="http://schemas.microsoft.com/office/powerpoint/2010/main" val="357515309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Avsnittsrubrik" type="secHead">
  <p:cSld name="Avsnittsrubrik">
    <p:spTree>
      <p:nvGrpSpPr>
        <p:cNvPr id="1" name="Shape 557"/>
        <p:cNvGrpSpPr/>
        <p:nvPr/>
      </p:nvGrpSpPr>
      <p:grpSpPr>
        <a:xfrm>
          <a:off x="0" y="0"/>
          <a:ext cx="0" cy="0"/>
          <a:chOff x="0" y="0"/>
          <a:chExt cx="0" cy="0"/>
        </a:xfrm>
      </p:grpSpPr>
      <p:sp>
        <p:nvSpPr>
          <p:cNvPr id="558" name="Google Shape;558;p123"/>
          <p:cNvSpPr txBox="1">
            <a:spLocks noGrp="1"/>
          </p:cNvSpPr>
          <p:nvPr>
            <p:ph type="title"/>
          </p:nvPr>
        </p:nvSpPr>
        <p:spPr>
          <a:xfrm>
            <a:off x="963084" y="4406902"/>
            <a:ext cx="10363200" cy="13620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sz="4000" b="1" cap="none"/>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9" name="Google Shape;559;p123"/>
          <p:cNvSpPr txBox="1">
            <a:spLocks noGrp="1"/>
          </p:cNvSpPr>
          <p:nvPr>
            <p:ph type="body" idx="1"/>
          </p:nvPr>
        </p:nvSpPr>
        <p:spPr>
          <a:xfrm>
            <a:off x="963084" y="2906714"/>
            <a:ext cx="10363200" cy="1500400"/>
          </a:xfrm>
          <a:prstGeom prst="rect">
            <a:avLst/>
          </a:prstGeom>
          <a:noFill/>
          <a:ln>
            <a:noFill/>
          </a:ln>
        </p:spPr>
        <p:txBody>
          <a:bodyPr spcFirstLastPara="1" wrap="square" lIns="68575" tIns="34275" rIns="68575" bIns="34275" anchor="b" anchorCtr="0">
            <a:noAutofit/>
          </a:bodyPr>
          <a:lstStyle>
            <a:lvl1pPr marL="609608" lvl="0" indent="-304804" algn="l" rtl="0">
              <a:spcBef>
                <a:spcPts val="400"/>
              </a:spcBef>
              <a:spcAft>
                <a:spcPts val="0"/>
              </a:spcAft>
              <a:buSzPts val="1500"/>
              <a:buNone/>
              <a:defRPr sz="2000"/>
            </a:lvl1pPr>
            <a:lvl2pPr marL="1219215" lvl="1" indent="-304804" algn="l" rtl="0">
              <a:spcBef>
                <a:spcPts val="400"/>
              </a:spcBef>
              <a:spcAft>
                <a:spcPts val="0"/>
              </a:spcAft>
              <a:buClr>
                <a:schemeClr val="dk1"/>
              </a:buClr>
              <a:buSzPts val="1400"/>
              <a:buNone/>
              <a:defRPr sz="1867"/>
            </a:lvl2pPr>
            <a:lvl3pPr marL="1828823" lvl="2" indent="-304804" algn="l" rtl="0">
              <a:spcBef>
                <a:spcPts val="267"/>
              </a:spcBef>
              <a:spcAft>
                <a:spcPts val="0"/>
              </a:spcAft>
              <a:buSzPts val="1200"/>
              <a:buNone/>
              <a:defRPr sz="1600"/>
            </a:lvl3pPr>
            <a:lvl4pPr marL="2438431" lvl="3" indent="-304804" algn="l" rtl="0">
              <a:spcBef>
                <a:spcPts val="267"/>
              </a:spcBef>
              <a:spcAft>
                <a:spcPts val="0"/>
              </a:spcAft>
              <a:buClr>
                <a:schemeClr val="dk1"/>
              </a:buClr>
              <a:buSzPts val="1100"/>
              <a:buNone/>
              <a:defRPr sz="1467"/>
            </a:lvl4pPr>
            <a:lvl5pPr marL="3048038" lvl="4" indent="-304804" algn="l" rtl="0">
              <a:spcBef>
                <a:spcPts val="267"/>
              </a:spcBef>
              <a:spcAft>
                <a:spcPts val="0"/>
              </a:spcAft>
              <a:buSzPts val="1100"/>
              <a:buNone/>
              <a:defRPr sz="1467"/>
            </a:lvl5pPr>
            <a:lvl6pPr marL="3657646" lvl="5" indent="-304804" algn="l" rtl="0">
              <a:spcBef>
                <a:spcPts val="267"/>
              </a:spcBef>
              <a:spcAft>
                <a:spcPts val="0"/>
              </a:spcAft>
              <a:buSzPts val="1100"/>
              <a:buNone/>
              <a:defRPr sz="1467"/>
            </a:lvl6pPr>
            <a:lvl7pPr marL="4267254" lvl="6" indent="-304804" algn="l" rtl="0">
              <a:spcBef>
                <a:spcPts val="267"/>
              </a:spcBef>
              <a:spcAft>
                <a:spcPts val="0"/>
              </a:spcAft>
              <a:buSzPts val="1100"/>
              <a:buNone/>
              <a:defRPr sz="1467"/>
            </a:lvl7pPr>
            <a:lvl8pPr marL="4876861" lvl="7" indent="-304804" algn="l" rtl="0">
              <a:spcBef>
                <a:spcPts val="267"/>
              </a:spcBef>
              <a:spcAft>
                <a:spcPts val="0"/>
              </a:spcAft>
              <a:buSzPts val="1100"/>
              <a:buNone/>
              <a:defRPr sz="1467"/>
            </a:lvl8pPr>
            <a:lvl9pPr marL="5486469" lvl="8" indent="-304804" algn="l" rtl="0">
              <a:spcBef>
                <a:spcPts val="267"/>
              </a:spcBef>
              <a:spcAft>
                <a:spcPts val="0"/>
              </a:spcAft>
              <a:buSzPts val="1100"/>
              <a:buNone/>
              <a:defRPr sz="1467"/>
            </a:lvl9pPr>
          </a:lstStyle>
          <a:p>
            <a:endParaRPr/>
          </a:p>
        </p:txBody>
      </p:sp>
      <p:sp>
        <p:nvSpPr>
          <p:cNvPr id="560" name="Google Shape;560;p123"/>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1" name="Google Shape;561;p123"/>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2" name="Google Shape;562;p123"/>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2469265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vå innehållsdelar" type="twoObj">
  <p:cSld name="Två innehållsdelar">
    <p:spTree>
      <p:nvGrpSpPr>
        <p:cNvPr id="1" name="Shape 563"/>
        <p:cNvGrpSpPr/>
        <p:nvPr/>
      </p:nvGrpSpPr>
      <p:grpSpPr>
        <a:xfrm>
          <a:off x="0" y="0"/>
          <a:ext cx="0" cy="0"/>
          <a:chOff x="0" y="0"/>
          <a:chExt cx="0" cy="0"/>
        </a:xfrm>
      </p:grpSpPr>
      <p:sp>
        <p:nvSpPr>
          <p:cNvPr id="564" name="Google Shape;564;p124"/>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5" name="Google Shape;565;p124"/>
          <p:cNvSpPr txBox="1">
            <a:spLocks noGrp="1"/>
          </p:cNvSpPr>
          <p:nvPr>
            <p:ph type="body" idx="1"/>
          </p:nvPr>
        </p:nvSpPr>
        <p:spPr>
          <a:xfrm>
            <a:off x="719667" y="2120900"/>
            <a:ext cx="5080000" cy="4114800"/>
          </a:xfrm>
          <a:prstGeom prst="rect">
            <a:avLst/>
          </a:prstGeom>
          <a:noFill/>
          <a:ln>
            <a:noFill/>
          </a:ln>
        </p:spPr>
        <p:txBody>
          <a:bodyPr spcFirstLastPara="1" wrap="square" lIns="68575" tIns="34275" rIns="68575" bIns="34275" anchor="t" anchorCtr="0">
            <a:noAutofit/>
          </a:bodyPr>
          <a:lstStyle>
            <a:lvl1pPr marL="609608" lvl="0" indent="-482606" algn="l" rtl="0">
              <a:spcBef>
                <a:spcPts val="534"/>
              </a:spcBef>
              <a:spcAft>
                <a:spcPts val="0"/>
              </a:spcAft>
              <a:buSzPts val="2100"/>
              <a:buChar char="▪"/>
              <a:defRPr sz="2800"/>
            </a:lvl1pPr>
            <a:lvl2pPr marL="1219215" lvl="1" indent="-457206" algn="l" rtl="0">
              <a:spcBef>
                <a:spcPts val="534"/>
              </a:spcBef>
              <a:spcAft>
                <a:spcPts val="0"/>
              </a:spcAft>
              <a:buClr>
                <a:schemeClr val="dk1"/>
              </a:buClr>
              <a:buSzPts val="1800"/>
              <a:buChar char="🡪"/>
              <a:defRPr sz="2400"/>
            </a:lvl2pPr>
            <a:lvl3pPr marL="1828823" lvl="2" indent="-431806" algn="l" rtl="0">
              <a:spcBef>
                <a:spcPts val="400"/>
              </a:spcBef>
              <a:spcAft>
                <a:spcPts val="0"/>
              </a:spcAft>
              <a:buSzPts val="1500"/>
              <a:buChar char="▪"/>
              <a:defRPr sz="2000"/>
            </a:lvl3pPr>
            <a:lvl4pPr marL="2438431" lvl="3" indent="-423339" algn="l" rtl="0">
              <a:spcBef>
                <a:spcPts val="400"/>
              </a:spcBef>
              <a:spcAft>
                <a:spcPts val="0"/>
              </a:spcAft>
              <a:buClr>
                <a:schemeClr val="dk1"/>
              </a:buClr>
              <a:buSzPts val="1400"/>
              <a:buChar char="🡪"/>
              <a:defRPr sz="1867"/>
            </a:lvl4pPr>
            <a:lvl5pPr marL="3048038" lvl="4" indent="-304804" algn="l" rtl="0">
              <a:spcBef>
                <a:spcPts val="400"/>
              </a:spcBef>
              <a:spcAft>
                <a:spcPts val="0"/>
              </a:spcAft>
              <a:buSzPts val="1100"/>
              <a:buNone/>
              <a:defRPr sz="1867"/>
            </a:lvl5pPr>
            <a:lvl6pPr marL="3657646" lvl="5" indent="-304804" algn="l" rtl="0">
              <a:spcBef>
                <a:spcPts val="400"/>
              </a:spcBef>
              <a:spcAft>
                <a:spcPts val="0"/>
              </a:spcAft>
              <a:buSzPts val="1100"/>
              <a:buNone/>
              <a:defRPr sz="1867"/>
            </a:lvl6pPr>
            <a:lvl7pPr marL="4267254" lvl="6" indent="-304804" algn="l" rtl="0">
              <a:spcBef>
                <a:spcPts val="400"/>
              </a:spcBef>
              <a:spcAft>
                <a:spcPts val="0"/>
              </a:spcAft>
              <a:buSzPts val="1100"/>
              <a:buNone/>
              <a:defRPr sz="1867"/>
            </a:lvl7pPr>
            <a:lvl8pPr marL="4876861" lvl="7" indent="-304804" algn="l" rtl="0">
              <a:spcBef>
                <a:spcPts val="400"/>
              </a:spcBef>
              <a:spcAft>
                <a:spcPts val="0"/>
              </a:spcAft>
              <a:buSzPts val="1100"/>
              <a:buNone/>
              <a:defRPr sz="1867"/>
            </a:lvl8pPr>
            <a:lvl9pPr marL="5486469" lvl="8" indent="-304804" algn="l" rtl="0">
              <a:spcBef>
                <a:spcPts val="400"/>
              </a:spcBef>
              <a:spcAft>
                <a:spcPts val="0"/>
              </a:spcAft>
              <a:buSzPts val="1100"/>
              <a:buNone/>
              <a:defRPr sz="1867"/>
            </a:lvl9pPr>
          </a:lstStyle>
          <a:p>
            <a:endParaRPr/>
          </a:p>
        </p:txBody>
      </p:sp>
      <p:sp>
        <p:nvSpPr>
          <p:cNvPr id="566" name="Google Shape;566;p124"/>
          <p:cNvSpPr txBox="1">
            <a:spLocks noGrp="1"/>
          </p:cNvSpPr>
          <p:nvPr>
            <p:ph type="body" idx="2"/>
          </p:nvPr>
        </p:nvSpPr>
        <p:spPr>
          <a:xfrm>
            <a:off x="6002867" y="2120900"/>
            <a:ext cx="5080000" cy="4114800"/>
          </a:xfrm>
          <a:prstGeom prst="rect">
            <a:avLst/>
          </a:prstGeom>
          <a:noFill/>
          <a:ln>
            <a:noFill/>
          </a:ln>
        </p:spPr>
        <p:txBody>
          <a:bodyPr spcFirstLastPara="1" wrap="square" lIns="68575" tIns="34275" rIns="68575" bIns="34275" anchor="t" anchorCtr="0">
            <a:noAutofit/>
          </a:bodyPr>
          <a:lstStyle>
            <a:lvl1pPr marL="609608" lvl="0" indent="-482606" algn="l" rtl="0">
              <a:spcBef>
                <a:spcPts val="534"/>
              </a:spcBef>
              <a:spcAft>
                <a:spcPts val="0"/>
              </a:spcAft>
              <a:buSzPts val="2100"/>
              <a:buChar char="▪"/>
              <a:defRPr sz="2800"/>
            </a:lvl1pPr>
            <a:lvl2pPr marL="1219215" lvl="1" indent="-457206" algn="l" rtl="0">
              <a:spcBef>
                <a:spcPts val="534"/>
              </a:spcBef>
              <a:spcAft>
                <a:spcPts val="0"/>
              </a:spcAft>
              <a:buClr>
                <a:schemeClr val="dk1"/>
              </a:buClr>
              <a:buSzPts val="1800"/>
              <a:buChar char="🡪"/>
              <a:defRPr sz="2400"/>
            </a:lvl2pPr>
            <a:lvl3pPr marL="1828823" lvl="2" indent="-431806" algn="l" rtl="0">
              <a:spcBef>
                <a:spcPts val="400"/>
              </a:spcBef>
              <a:spcAft>
                <a:spcPts val="0"/>
              </a:spcAft>
              <a:buSzPts val="1500"/>
              <a:buChar char="▪"/>
              <a:defRPr sz="2000"/>
            </a:lvl3pPr>
            <a:lvl4pPr marL="2438431" lvl="3" indent="-423339" algn="l" rtl="0">
              <a:spcBef>
                <a:spcPts val="400"/>
              </a:spcBef>
              <a:spcAft>
                <a:spcPts val="0"/>
              </a:spcAft>
              <a:buClr>
                <a:schemeClr val="dk1"/>
              </a:buClr>
              <a:buSzPts val="1400"/>
              <a:buChar char="🡪"/>
              <a:defRPr sz="1867"/>
            </a:lvl4pPr>
            <a:lvl5pPr marL="3048038" lvl="4" indent="-304804" algn="l" rtl="0">
              <a:spcBef>
                <a:spcPts val="400"/>
              </a:spcBef>
              <a:spcAft>
                <a:spcPts val="0"/>
              </a:spcAft>
              <a:buSzPts val="1100"/>
              <a:buNone/>
              <a:defRPr sz="1867"/>
            </a:lvl5pPr>
            <a:lvl6pPr marL="3657646" lvl="5" indent="-304804" algn="l" rtl="0">
              <a:spcBef>
                <a:spcPts val="400"/>
              </a:spcBef>
              <a:spcAft>
                <a:spcPts val="0"/>
              </a:spcAft>
              <a:buSzPts val="1100"/>
              <a:buNone/>
              <a:defRPr sz="1867"/>
            </a:lvl6pPr>
            <a:lvl7pPr marL="4267254" lvl="6" indent="-304804" algn="l" rtl="0">
              <a:spcBef>
                <a:spcPts val="400"/>
              </a:spcBef>
              <a:spcAft>
                <a:spcPts val="0"/>
              </a:spcAft>
              <a:buSzPts val="1100"/>
              <a:buNone/>
              <a:defRPr sz="1867"/>
            </a:lvl7pPr>
            <a:lvl8pPr marL="4876861" lvl="7" indent="-304804" algn="l" rtl="0">
              <a:spcBef>
                <a:spcPts val="400"/>
              </a:spcBef>
              <a:spcAft>
                <a:spcPts val="0"/>
              </a:spcAft>
              <a:buSzPts val="1100"/>
              <a:buNone/>
              <a:defRPr sz="1867"/>
            </a:lvl8pPr>
            <a:lvl9pPr marL="5486469" lvl="8" indent="-304804" algn="l" rtl="0">
              <a:spcBef>
                <a:spcPts val="400"/>
              </a:spcBef>
              <a:spcAft>
                <a:spcPts val="0"/>
              </a:spcAft>
              <a:buSzPts val="1100"/>
              <a:buNone/>
              <a:defRPr sz="1867"/>
            </a:lvl9pPr>
          </a:lstStyle>
          <a:p>
            <a:endParaRPr/>
          </a:p>
        </p:txBody>
      </p:sp>
      <p:sp>
        <p:nvSpPr>
          <p:cNvPr id="567" name="Google Shape;567;p124"/>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8" name="Google Shape;568;p124"/>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9" name="Google Shape;569;p124"/>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8697010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Jämförelse" type="twoTxTwoObj">
  <p:cSld name="Jämförelse">
    <p:spTree>
      <p:nvGrpSpPr>
        <p:cNvPr id="1" name="Shape 570"/>
        <p:cNvGrpSpPr/>
        <p:nvPr/>
      </p:nvGrpSpPr>
      <p:grpSpPr>
        <a:xfrm>
          <a:off x="0" y="0"/>
          <a:ext cx="0" cy="0"/>
          <a:chOff x="0" y="0"/>
          <a:chExt cx="0" cy="0"/>
        </a:xfrm>
      </p:grpSpPr>
      <p:sp>
        <p:nvSpPr>
          <p:cNvPr id="571" name="Google Shape;571;p125"/>
          <p:cNvSpPr txBox="1">
            <a:spLocks noGrp="1"/>
          </p:cNvSpPr>
          <p:nvPr>
            <p:ph type="title"/>
          </p:nvPr>
        </p:nvSpPr>
        <p:spPr>
          <a:xfrm>
            <a:off x="609600" y="274638"/>
            <a:ext cx="109728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72" name="Google Shape;572;p125"/>
          <p:cNvSpPr txBox="1">
            <a:spLocks noGrp="1"/>
          </p:cNvSpPr>
          <p:nvPr>
            <p:ph type="body" idx="1"/>
          </p:nvPr>
        </p:nvSpPr>
        <p:spPr>
          <a:xfrm>
            <a:off x="609600" y="1535114"/>
            <a:ext cx="5386800" cy="640000"/>
          </a:xfrm>
          <a:prstGeom prst="rect">
            <a:avLst/>
          </a:prstGeom>
          <a:noFill/>
          <a:ln>
            <a:noFill/>
          </a:ln>
        </p:spPr>
        <p:txBody>
          <a:bodyPr spcFirstLastPara="1" wrap="square" lIns="68575" tIns="34275" rIns="68575" bIns="34275" anchor="b" anchorCtr="0">
            <a:noAutofit/>
          </a:bodyPr>
          <a:lstStyle>
            <a:lvl1pPr marL="609608" lvl="0" indent="-304804" algn="l" rtl="0">
              <a:spcBef>
                <a:spcPts val="534"/>
              </a:spcBef>
              <a:spcAft>
                <a:spcPts val="0"/>
              </a:spcAft>
              <a:buSzPts val="1800"/>
              <a:buNone/>
              <a:defRPr sz="2400" b="1"/>
            </a:lvl1pPr>
            <a:lvl2pPr marL="1219215" lvl="1" indent="-304804" algn="l" rtl="0">
              <a:spcBef>
                <a:spcPts val="400"/>
              </a:spcBef>
              <a:spcAft>
                <a:spcPts val="0"/>
              </a:spcAft>
              <a:buClr>
                <a:schemeClr val="dk1"/>
              </a:buClr>
              <a:buSzPts val="1500"/>
              <a:buNone/>
              <a:defRPr sz="2000" b="1"/>
            </a:lvl2pPr>
            <a:lvl3pPr marL="1828823" lvl="2" indent="-304804" algn="l" rtl="0">
              <a:spcBef>
                <a:spcPts val="400"/>
              </a:spcBef>
              <a:spcAft>
                <a:spcPts val="0"/>
              </a:spcAft>
              <a:buSzPts val="1400"/>
              <a:buNone/>
              <a:defRPr sz="1867" b="1"/>
            </a:lvl3pPr>
            <a:lvl4pPr marL="2438431" lvl="3" indent="-304804" algn="l" rtl="0">
              <a:spcBef>
                <a:spcPts val="267"/>
              </a:spcBef>
              <a:spcAft>
                <a:spcPts val="0"/>
              </a:spcAft>
              <a:buClr>
                <a:schemeClr val="dk1"/>
              </a:buClr>
              <a:buSzPts val="1200"/>
              <a:buNone/>
              <a:defRPr sz="1600" b="1"/>
            </a:lvl4pPr>
            <a:lvl5pPr marL="3048038" lvl="4" indent="-304804" algn="l" rtl="0">
              <a:spcBef>
                <a:spcPts val="267"/>
              </a:spcBef>
              <a:spcAft>
                <a:spcPts val="0"/>
              </a:spcAft>
              <a:buSzPts val="1200"/>
              <a:buNone/>
              <a:defRPr sz="1600" b="1"/>
            </a:lvl5pPr>
            <a:lvl6pPr marL="3657646" lvl="5" indent="-304804" algn="l" rtl="0">
              <a:spcBef>
                <a:spcPts val="267"/>
              </a:spcBef>
              <a:spcAft>
                <a:spcPts val="0"/>
              </a:spcAft>
              <a:buSzPts val="1200"/>
              <a:buNone/>
              <a:defRPr sz="1600" b="1"/>
            </a:lvl6pPr>
            <a:lvl7pPr marL="4267254" lvl="6" indent="-304804" algn="l" rtl="0">
              <a:spcBef>
                <a:spcPts val="267"/>
              </a:spcBef>
              <a:spcAft>
                <a:spcPts val="0"/>
              </a:spcAft>
              <a:buSzPts val="1200"/>
              <a:buNone/>
              <a:defRPr sz="1600" b="1"/>
            </a:lvl7pPr>
            <a:lvl8pPr marL="4876861" lvl="7" indent="-304804" algn="l" rtl="0">
              <a:spcBef>
                <a:spcPts val="267"/>
              </a:spcBef>
              <a:spcAft>
                <a:spcPts val="0"/>
              </a:spcAft>
              <a:buSzPts val="1200"/>
              <a:buNone/>
              <a:defRPr sz="1600" b="1"/>
            </a:lvl8pPr>
            <a:lvl9pPr marL="5486469" lvl="8" indent="-304804" algn="l" rtl="0">
              <a:spcBef>
                <a:spcPts val="267"/>
              </a:spcBef>
              <a:spcAft>
                <a:spcPts val="0"/>
              </a:spcAft>
              <a:buSzPts val="1200"/>
              <a:buNone/>
              <a:defRPr sz="1600" b="1"/>
            </a:lvl9pPr>
          </a:lstStyle>
          <a:p>
            <a:endParaRPr/>
          </a:p>
        </p:txBody>
      </p:sp>
      <p:sp>
        <p:nvSpPr>
          <p:cNvPr id="573" name="Google Shape;573;p125"/>
          <p:cNvSpPr txBox="1">
            <a:spLocks noGrp="1"/>
          </p:cNvSpPr>
          <p:nvPr>
            <p:ph type="body" idx="2"/>
          </p:nvPr>
        </p:nvSpPr>
        <p:spPr>
          <a:xfrm>
            <a:off x="609600" y="2174875"/>
            <a:ext cx="5386800" cy="3951200"/>
          </a:xfrm>
          <a:prstGeom prst="rect">
            <a:avLst/>
          </a:prstGeom>
          <a:noFill/>
          <a:ln>
            <a:noFill/>
          </a:ln>
        </p:spPr>
        <p:txBody>
          <a:bodyPr spcFirstLastPara="1" wrap="square" lIns="68575" tIns="34275" rIns="68575" bIns="34275" anchor="t" anchorCtr="0">
            <a:noAutofit/>
          </a:bodyPr>
          <a:lstStyle>
            <a:lvl1pPr marL="609608" lvl="0" indent="-457206" algn="l" rtl="0">
              <a:spcBef>
                <a:spcPts val="534"/>
              </a:spcBef>
              <a:spcAft>
                <a:spcPts val="0"/>
              </a:spcAft>
              <a:buSzPts val="1800"/>
              <a:buChar char="▪"/>
              <a:defRPr sz="2400"/>
            </a:lvl1pPr>
            <a:lvl2pPr marL="1219215" lvl="1" indent="-431806" algn="l" rtl="0">
              <a:spcBef>
                <a:spcPts val="400"/>
              </a:spcBef>
              <a:spcAft>
                <a:spcPts val="0"/>
              </a:spcAft>
              <a:buClr>
                <a:schemeClr val="dk1"/>
              </a:buClr>
              <a:buSzPts val="1500"/>
              <a:buChar char="🡪"/>
              <a:defRPr sz="2000"/>
            </a:lvl2pPr>
            <a:lvl3pPr marL="1828823" lvl="2" indent="-423339" algn="l" rtl="0">
              <a:spcBef>
                <a:spcPts val="400"/>
              </a:spcBef>
              <a:spcAft>
                <a:spcPts val="0"/>
              </a:spcAft>
              <a:buSzPts val="1400"/>
              <a:buChar char="▪"/>
              <a:defRPr sz="1867"/>
            </a:lvl3pPr>
            <a:lvl4pPr marL="2438431" lvl="3" indent="-406405" algn="l" rtl="0">
              <a:spcBef>
                <a:spcPts val="267"/>
              </a:spcBef>
              <a:spcAft>
                <a:spcPts val="0"/>
              </a:spcAft>
              <a:buClr>
                <a:schemeClr val="dk1"/>
              </a:buClr>
              <a:buSzPts val="1200"/>
              <a:buChar char="🡪"/>
              <a:defRPr sz="1600"/>
            </a:lvl4pPr>
            <a:lvl5pPr marL="3048038" lvl="4" indent="-304804" algn="l" rtl="0">
              <a:spcBef>
                <a:spcPts val="267"/>
              </a:spcBef>
              <a:spcAft>
                <a:spcPts val="0"/>
              </a:spcAft>
              <a:buSzPts val="1100"/>
              <a:buNone/>
              <a:defRPr sz="1600"/>
            </a:lvl5pPr>
            <a:lvl6pPr marL="3657646" lvl="5" indent="-304804" algn="l" rtl="0">
              <a:spcBef>
                <a:spcPts val="267"/>
              </a:spcBef>
              <a:spcAft>
                <a:spcPts val="0"/>
              </a:spcAft>
              <a:buSzPts val="1100"/>
              <a:buNone/>
              <a:defRPr sz="1600"/>
            </a:lvl6pPr>
            <a:lvl7pPr marL="4267254" lvl="6" indent="-304804" algn="l" rtl="0">
              <a:spcBef>
                <a:spcPts val="267"/>
              </a:spcBef>
              <a:spcAft>
                <a:spcPts val="0"/>
              </a:spcAft>
              <a:buSzPts val="1100"/>
              <a:buNone/>
              <a:defRPr sz="1600"/>
            </a:lvl7pPr>
            <a:lvl8pPr marL="4876861" lvl="7" indent="-304804" algn="l" rtl="0">
              <a:spcBef>
                <a:spcPts val="267"/>
              </a:spcBef>
              <a:spcAft>
                <a:spcPts val="0"/>
              </a:spcAft>
              <a:buSzPts val="1100"/>
              <a:buNone/>
              <a:defRPr sz="1600"/>
            </a:lvl8pPr>
            <a:lvl9pPr marL="5486469" lvl="8" indent="-304804" algn="l" rtl="0">
              <a:spcBef>
                <a:spcPts val="267"/>
              </a:spcBef>
              <a:spcAft>
                <a:spcPts val="0"/>
              </a:spcAft>
              <a:buSzPts val="1100"/>
              <a:buNone/>
              <a:defRPr sz="1600"/>
            </a:lvl9pPr>
          </a:lstStyle>
          <a:p>
            <a:endParaRPr/>
          </a:p>
        </p:txBody>
      </p:sp>
      <p:sp>
        <p:nvSpPr>
          <p:cNvPr id="574" name="Google Shape;574;p125"/>
          <p:cNvSpPr txBox="1">
            <a:spLocks noGrp="1"/>
          </p:cNvSpPr>
          <p:nvPr>
            <p:ph type="body" idx="3"/>
          </p:nvPr>
        </p:nvSpPr>
        <p:spPr>
          <a:xfrm>
            <a:off x="6193368" y="1535114"/>
            <a:ext cx="5388800" cy="640000"/>
          </a:xfrm>
          <a:prstGeom prst="rect">
            <a:avLst/>
          </a:prstGeom>
          <a:noFill/>
          <a:ln>
            <a:noFill/>
          </a:ln>
        </p:spPr>
        <p:txBody>
          <a:bodyPr spcFirstLastPara="1" wrap="square" lIns="68575" tIns="34275" rIns="68575" bIns="34275" anchor="b" anchorCtr="0">
            <a:noAutofit/>
          </a:bodyPr>
          <a:lstStyle>
            <a:lvl1pPr marL="609608" lvl="0" indent="-304804" algn="l" rtl="0">
              <a:spcBef>
                <a:spcPts val="534"/>
              </a:spcBef>
              <a:spcAft>
                <a:spcPts val="0"/>
              </a:spcAft>
              <a:buSzPts val="1800"/>
              <a:buNone/>
              <a:defRPr sz="2400" b="1"/>
            </a:lvl1pPr>
            <a:lvl2pPr marL="1219215" lvl="1" indent="-304804" algn="l" rtl="0">
              <a:spcBef>
                <a:spcPts val="400"/>
              </a:spcBef>
              <a:spcAft>
                <a:spcPts val="0"/>
              </a:spcAft>
              <a:buClr>
                <a:schemeClr val="dk1"/>
              </a:buClr>
              <a:buSzPts val="1500"/>
              <a:buNone/>
              <a:defRPr sz="2000" b="1"/>
            </a:lvl2pPr>
            <a:lvl3pPr marL="1828823" lvl="2" indent="-304804" algn="l" rtl="0">
              <a:spcBef>
                <a:spcPts val="400"/>
              </a:spcBef>
              <a:spcAft>
                <a:spcPts val="0"/>
              </a:spcAft>
              <a:buSzPts val="1400"/>
              <a:buNone/>
              <a:defRPr sz="1867" b="1"/>
            </a:lvl3pPr>
            <a:lvl4pPr marL="2438431" lvl="3" indent="-304804" algn="l" rtl="0">
              <a:spcBef>
                <a:spcPts val="267"/>
              </a:spcBef>
              <a:spcAft>
                <a:spcPts val="0"/>
              </a:spcAft>
              <a:buClr>
                <a:schemeClr val="dk1"/>
              </a:buClr>
              <a:buSzPts val="1200"/>
              <a:buNone/>
              <a:defRPr sz="1600" b="1"/>
            </a:lvl4pPr>
            <a:lvl5pPr marL="3048038" lvl="4" indent="-304804" algn="l" rtl="0">
              <a:spcBef>
                <a:spcPts val="267"/>
              </a:spcBef>
              <a:spcAft>
                <a:spcPts val="0"/>
              </a:spcAft>
              <a:buSzPts val="1200"/>
              <a:buNone/>
              <a:defRPr sz="1600" b="1"/>
            </a:lvl5pPr>
            <a:lvl6pPr marL="3657646" lvl="5" indent="-304804" algn="l" rtl="0">
              <a:spcBef>
                <a:spcPts val="267"/>
              </a:spcBef>
              <a:spcAft>
                <a:spcPts val="0"/>
              </a:spcAft>
              <a:buSzPts val="1200"/>
              <a:buNone/>
              <a:defRPr sz="1600" b="1"/>
            </a:lvl6pPr>
            <a:lvl7pPr marL="4267254" lvl="6" indent="-304804" algn="l" rtl="0">
              <a:spcBef>
                <a:spcPts val="267"/>
              </a:spcBef>
              <a:spcAft>
                <a:spcPts val="0"/>
              </a:spcAft>
              <a:buSzPts val="1200"/>
              <a:buNone/>
              <a:defRPr sz="1600" b="1"/>
            </a:lvl7pPr>
            <a:lvl8pPr marL="4876861" lvl="7" indent="-304804" algn="l" rtl="0">
              <a:spcBef>
                <a:spcPts val="267"/>
              </a:spcBef>
              <a:spcAft>
                <a:spcPts val="0"/>
              </a:spcAft>
              <a:buSzPts val="1200"/>
              <a:buNone/>
              <a:defRPr sz="1600" b="1"/>
            </a:lvl8pPr>
            <a:lvl9pPr marL="5486469" lvl="8" indent="-304804" algn="l" rtl="0">
              <a:spcBef>
                <a:spcPts val="267"/>
              </a:spcBef>
              <a:spcAft>
                <a:spcPts val="0"/>
              </a:spcAft>
              <a:buSzPts val="1200"/>
              <a:buNone/>
              <a:defRPr sz="1600" b="1"/>
            </a:lvl9pPr>
          </a:lstStyle>
          <a:p>
            <a:endParaRPr/>
          </a:p>
        </p:txBody>
      </p:sp>
      <p:sp>
        <p:nvSpPr>
          <p:cNvPr id="575" name="Google Shape;575;p125"/>
          <p:cNvSpPr txBox="1">
            <a:spLocks noGrp="1"/>
          </p:cNvSpPr>
          <p:nvPr>
            <p:ph type="body" idx="4"/>
          </p:nvPr>
        </p:nvSpPr>
        <p:spPr>
          <a:xfrm>
            <a:off x="6193368" y="2174875"/>
            <a:ext cx="5388800" cy="3951200"/>
          </a:xfrm>
          <a:prstGeom prst="rect">
            <a:avLst/>
          </a:prstGeom>
          <a:noFill/>
          <a:ln>
            <a:noFill/>
          </a:ln>
        </p:spPr>
        <p:txBody>
          <a:bodyPr spcFirstLastPara="1" wrap="square" lIns="68575" tIns="34275" rIns="68575" bIns="34275" anchor="t" anchorCtr="0">
            <a:noAutofit/>
          </a:bodyPr>
          <a:lstStyle>
            <a:lvl1pPr marL="609608" lvl="0" indent="-457206" algn="l" rtl="0">
              <a:spcBef>
                <a:spcPts val="534"/>
              </a:spcBef>
              <a:spcAft>
                <a:spcPts val="0"/>
              </a:spcAft>
              <a:buSzPts val="1800"/>
              <a:buChar char="▪"/>
              <a:defRPr sz="2400"/>
            </a:lvl1pPr>
            <a:lvl2pPr marL="1219215" lvl="1" indent="-431806" algn="l" rtl="0">
              <a:spcBef>
                <a:spcPts val="400"/>
              </a:spcBef>
              <a:spcAft>
                <a:spcPts val="0"/>
              </a:spcAft>
              <a:buClr>
                <a:schemeClr val="dk1"/>
              </a:buClr>
              <a:buSzPts val="1500"/>
              <a:buChar char="🡪"/>
              <a:defRPr sz="2000"/>
            </a:lvl2pPr>
            <a:lvl3pPr marL="1828823" lvl="2" indent="-423339" algn="l" rtl="0">
              <a:spcBef>
                <a:spcPts val="400"/>
              </a:spcBef>
              <a:spcAft>
                <a:spcPts val="0"/>
              </a:spcAft>
              <a:buSzPts val="1400"/>
              <a:buChar char="▪"/>
              <a:defRPr sz="1867"/>
            </a:lvl3pPr>
            <a:lvl4pPr marL="2438431" lvl="3" indent="-406405" algn="l" rtl="0">
              <a:spcBef>
                <a:spcPts val="267"/>
              </a:spcBef>
              <a:spcAft>
                <a:spcPts val="0"/>
              </a:spcAft>
              <a:buClr>
                <a:schemeClr val="dk1"/>
              </a:buClr>
              <a:buSzPts val="1200"/>
              <a:buChar char="🡪"/>
              <a:defRPr sz="1600"/>
            </a:lvl4pPr>
            <a:lvl5pPr marL="3048038" lvl="4" indent="-304804" algn="l" rtl="0">
              <a:spcBef>
                <a:spcPts val="267"/>
              </a:spcBef>
              <a:spcAft>
                <a:spcPts val="0"/>
              </a:spcAft>
              <a:buSzPts val="1100"/>
              <a:buNone/>
              <a:defRPr sz="1600"/>
            </a:lvl5pPr>
            <a:lvl6pPr marL="3657646" lvl="5" indent="-304804" algn="l" rtl="0">
              <a:spcBef>
                <a:spcPts val="267"/>
              </a:spcBef>
              <a:spcAft>
                <a:spcPts val="0"/>
              </a:spcAft>
              <a:buSzPts val="1100"/>
              <a:buNone/>
              <a:defRPr sz="1600"/>
            </a:lvl6pPr>
            <a:lvl7pPr marL="4267254" lvl="6" indent="-304804" algn="l" rtl="0">
              <a:spcBef>
                <a:spcPts val="267"/>
              </a:spcBef>
              <a:spcAft>
                <a:spcPts val="0"/>
              </a:spcAft>
              <a:buSzPts val="1100"/>
              <a:buNone/>
              <a:defRPr sz="1600"/>
            </a:lvl7pPr>
            <a:lvl8pPr marL="4876861" lvl="7" indent="-304804" algn="l" rtl="0">
              <a:spcBef>
                <a:spcPts val="267"/>
              </a:spcBef>
              <a:spcAft>
                <a:spcPts val="0"/>
              </a:spcAft>
              <a:buSzPts val="1100"/>
              <a:buNone/>
              <a:defRPr sz="1600"/>
            </a:lvl8pPr>
            <a:lvl9pPr marL="5486469" lvl="8" indent="-304804" algn="l" rtl="0">
              <a:spcBef>
                <a:spcPts val="267"/>
              </a:spcBef>
              <a:spcAft>
                <a:spcPts val="0"/>
              </a:spcAft>
              <a:buSzPts val="1100"/>
              <a:buNone/>
              <a:defRPr sz="1600"/>
            </a:lvl9pPr>
          </a:lstStyle>
          <a:p>
            <a:endParaRPr/>
          </a:p>
        </p:txBody>
      </p:sp>
      <p:sp>
        <p:nvSpPr>
          <p:cNvPr id="576" name="Google Shape;576;p125"/>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77" name="Google Shape;577;p125"/>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78" name="Google Shape;578;p125"/>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0209777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Endast rubrik" type="titleOnly">
  <p:cSld name="Endast rubrik">
    <p:spTree>
      <p:nvGrpSpPr>
        <p:cNvPr id="1" name="Shape 579"/>
        <p:cNvGrpSpPr/>
        <p:nvPr/>
      </p:nvGrpSpPr>
      <p:grpSpPr>
        <a:xfrm>
          <a:off x="0" y="0"/>
          <a:ext cx="0" cy="0"/>
          <a:chOff x="0" y="0"/>
          <a:chExt cx="0" cy="0"/>
        </a:xfrm>
      </p:grpSpPr>
      <p:sp>
        <p:nvSpPr>
          <p:cNvPr id="580" name="Google Shape;580;p126"/>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81" name="Google Shape;581;p126"/>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82" name="Google Shape;582;p126"/>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83" name="Google Shape;583;p126"/>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143998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om" type="blank">
  <p:cSld name="Tom">
    <p:spTree>
      <p:nvGrpSpPr>
        <p:cNvPr id="1" name="Shape 584"/>
        <p:cNvGrpSpPr/>
        <p:nvPr/>
      </p:nvGrpSpPr>
      <p:grpSpPr>
        <a:xfrm>
          <a:off x="0" y="0"/>
          <a:ext cx="0" cy="0"/>
          <a:chOff x="0" y="0"/>
          <a:chExt cx="0" cy="0"/>
        </a:xfrm>
      </p:grpSpPr>
      <p:sp>
        <p:nvSpPr>
          <p:cNvPr id="585" name="Google Shape;585;p127"/>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86" name="Google Shape;586;p127"/>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87" name="Google Shape;587;p127"/>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0094380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Innehåll med bildtext" type="objTx">
  <p:cSld name="Innehåll med bildtext">
    <p:spTree>
      <p:nvGrpSpPr>
        <p:cNvPr id="1" name="Shape 588"/>
        <p:cNvGrpSpPr/>
        <p:nvPr/>
      </p:nvGrpSpPr>
      <p:grpSpPr>
        <a:xfrm>
          <a:off x="0" y="0"/>
          <a:ext cx="0" cy="0"/>
          <a:chOff x="0" y="0"/>
          <a:chExt cx="0" cy="0"/>
        </a:xfrm>
      </p:grpSpPr>
      <p:sp>
        <p:nvSpPr>
          <p:cNvPr id="589" name="Google Shape;589;p128"/>
          <p:cNvSpPr txBox="1">
            <a:spLocks noGrp="1"/>
          </p:cNvSpPr>
          <p:nvPr>
            <p:ph type="title"/>
          </p:nvPr>
        </p:nvSpPr>
        <p:spPr>
          <a:xfrm>
            <a:off x="609602" y="273051"/>
            <a:ext cx="4011200" cy="1162400"/>
          </a:xfrm>
          <a:prstGeom prst="rect">
            <a:avLst/>
          </a:prstGeom>
          <a:noFill/>
          <a:ln>
            <a:noFill/>
          </a:ln>
        </p:spPr>
        <p:txBody>
          <a:bodyPr spcFirstLastPara="1" wrap="square" lIns="68575" tIns="34275" rIns="68575" bIns="34275" anchor="b" anchorCtr="0">
            <a:noAutofit/>
          </a:bodyPr>
          <a:lstStyle>
            <a:lvl1pPr lvl="0" algn="l" rtl="0">
              <a:spcBef>
                <a:spcPts val="0"/>
              </a:spcBef>
              <a:spcAft>
                <a:spcPts val="0"/>
              </a:spcAft>
              <a:buSzPts val="1100"/>
              <a:buNone/>
              <a:defRPr sz="2000" b="1"/>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0" name="Google Shape;590;p128"/>
          <p:cNvSpPr txBox="1">
            <a:spLocks noGrp="1"/>
          </p:cNvSpPr>
          <p:nvPr>
            <p:ph type="body" idx="1"/>
          </p:nvPr>
        </p:nvSpPr>
        <p:spPr>
          <a:xfrm>
            <a:off x="4766734" y="273051"/>
            <a:ext cx="6815600" cy="5853200"/>
          </a:xfrm>
          <a:prstGeom prst="rect">
            <a:avLst/>
          </a:prstGeom>
          <a:noFill/>
          <a:ln>
            <a:noFill/>
          </a:ln>
        </p:spPr>
        <p:txBody>
          <a:bodyPr spcFirstLastPara="1" wrap="square" lIns="68575" tIns="34275" rIns="68575" bIns="34275" anchor="t" anchorCtr="0">
            <a:noAutofit/>
          </a:bodyPr>
          <a:lstStyle>
            <a:lvl1pPr marL="609608" lvl="0" indent="-508007" algn="l" rtl="0">
              <a:spcBef>
                <a:spcPts val="667"/>
              </a:spcBef>
              <a:spcAft>
                <a:spcPts val="0"/>
              </a:spcAft>
              <a:buSzPts val="2400"/>
              <a:buChar char="▪"/>
              <a:defRPr sz="3200"/>
            </a:lvl1pPr>
            <a:lvl2pPr marL="1219215" lvl="1" indent="-482606" algn="l" rtl="0">
              <a:spcBef>
                <a:spcPts val="534"/>
              </a:spcBef>
              <a:spcAft>
                <a:spcPts val="0"/>
              </a:spcAft>
              <a:buClr>
                <a:schemeClr val="dk1"/>
              </a:buClr>
              <a:buSzPts val="2100"/>
              <a:buChar char="🡪"/>
              <a:defRPr sz="2800"/>
            </a:lvl2pPr>
            <a:lvl3pPr marL="1828823" lvl="2" indent="-457206" algn="l" rtl="0">
              <a:spcBef>
                <a:spcPts val="534"/>
              </a:spcBef>
              <a:spcAft>
                <a:spcPts val="0"/>
              </a:spcAft>
              <a:buSzPts val="1800"/>
              <a:buChar char="▪"/>
              <a:defRPr sz="2400"/>
            </a:lvl3pPr>
            <a:lvl4pPr marL="2438431" lvl="3" indent="-431806" algn="l" rtl="0">
              <a:spcBef>
                <a:spcPts val="400"/>
              </a:spcBef>
              <a:spcAft>
                <a:spcPts val="0"/>
              </a:spcAft>
              <a:buClr>
                <a:schemeClr val="dk1"/>
              </a:buClr>
              <a:buSzPts val="1500"/>
              <a:buChar char="🡪"/>
              <a:defRPr sz="2000"/>
            </a:lvl4pPr>
            <a:lvl5pPr marL="3048038" lvl="4" indent="-304804" algn="l" rtl="0">
              <a:spcBef>
                <a:spcPts val="400"/>
              </a:spcBef>
              <a:spcAft>
                <a:spcPts val="0"/>
              </a:spcAft>
              <a:buSzPts val="1100"/>
              <a:buNone/>
              <a:defRPr sz="2000"/>
            </a:lvl5pPr>
            <a:lvl6pPr marL="3657646" lvl="5" indent="-304804" algn="l" rtl="0">
              <a:spcBef>
                <a:spcPts val="400"/>
              </a:spcBef>
              <a:spcAft>
                <a:spcPts val="0"/>
              </a:spcAft>
              <a:buSzPts val="1100"/>
              <a:buNone/>
              <a:defRPr sz="2000"/>
            </a:lvl6pPr>
            <a:lvl7pPr marL="4267254" lvl="6" indent="-304804" algn="l" rtl="0">
              <a:spcBef>
                <a:spcPts val="400"/>
              </a:spcBef>
              <a:spcAft>
                <a:spcPts val="0"/>
              </a:spcAft>
              <a:buSzPts val="1100"/>
              <a:buNone/>
              <a:defRPr sz="2000"/>
            </a:lvl7pPr>
            <a:lvl8pPr marL="4876861" lvl="7" indent="-304804" algn="l" rtl="0">
              <a:spcBef>
                <a:spcPts val="400"/>
              </a:spcBef>
              <a:spcAft>
                <a:spcPts val="0"/>
              </a:spcAft>
              <a:buSzPts val="1100"/>
              <a:buNone/>
              <a:defRPr sz="2000"/>
            </a:lvl8pPr>
            <a:lvl9pPr marL="5486469" lvl="8" indent="-304804" algn="l" rtl="0">
              <a:spcBef>
                <a:spcPts val="400"/>
              </a:spcBef>
              <a:spcAft>
                <a:spcPts val="0"/>
              </a:spcAft>
              <a:buSzPts val="1100"/>
              <a:buNone/>
              <a:defRPr sz="2000"/>
            </a:lvl9pPr>
          </a:lstStyle>
          <a:p>
            <a:endParaRPr/>
          </a:p>
        </p:txBody>
      </p:sp>
      <p:sp>
        <p:nvSpPr>
          <p:cNvPr id="591" name="Google Shape;591;p128"/>
          <p:cNvSpPr txBox="1">
            <a:spLocks noGrp="1"/>
          </p:cNvSpPr>
          <p:nvPr>
            <p:ph type="body" idx="2"/>
          </p:nvPr>
        </p:nvSpPr>
        <p:spPr>
          <a:xfrm>
            <a:off x="609602" y="1435102"/>
            <a:ext cx="4011200" cy="4691200"/>
          </a:xfrm>
          <a:prstGeom prst="rect">
            <a:avLst/>
          </a:prstGeom>
          <a:noFill/>
          <a:ln>
            <a:noFill/>
          </a:ln>
        </p:spPr>
        <p:txBody>
          <a:bodyPr spcFirstLastPara="1" wrap="square" lIns="68575" tIns="34275" rIns="68575" bIns="34275" anchor="t" anchorCtr="0">
            <a:noAutofit/>
          </a:bodyPr>
          <a:lstStyle>
            <a:lvl1pPr marL="609608" lvl="0" indent="-304804" algn="l" rtl="0">
              <a:spcBef>
                <a:spcPts val="267"/>
              </a:spcBef>
              <a:spcAft>
                <a:spcPts val="0"/>
              </a:spcAft>
              <a:buSzPts val="1100"/>
              <a:buNone/>
              <a:defRPr sz="1467"/>
            </a:lvl1pPr>
            <a:lvl2pPr marL="1219215" lvl="1" indent="-304804" algn="l" rtl="0">
              <a:spcBef>
                <a:spcPts val="267"/>
              </a:spcBef>
              <a:spcAft>
                <a:spcPts val="0"/>
              </a:spcAft>
              <a:buClr>
                <a:schemeClr val="dk1"/>
              </a:buClr>
              <a:buSzPts val="900"/>
              <a:buNone/>
              <a:defRPr sz="1200"/>
            </a:lvl2pPr>
            <a:lvl3pPr marL="1828823" lvl="2" indent="-304804" algn="l" rtl="0">
              <a:spcBef>
                <a:spcPts val="267"/>
              </a:spcBef>
              <a:spcAft>
                <a:spcPts val="0"/>
              </a:spcAft>
              <a:buSzPts val="800"/>
              <a:buNone/>
              <a:defRPr sz="1067"/>
            </a:lvl3pPr>
            <a:lvl4pPr marL="2438431" lvl="3" indent="-304804" algn="l" rtl="0">
              <a:spcBef>
                <a:spcPts val="134"/>
              </a:spcBef>
              <a:spcAft>
                <a:spcPts val="0"/>
              </a:spcAft>
              <a:buClr>
                <a:schemeClr val="dk1"/>
              </a:buClr>
              <a:buSzPts val="700"/>
              <a:buNone/>
              <a:defRPr sz="934"/>
            </a:lvl4pPr>
            <a:lvl5pPr marL="3048038" lvl="4" indent="-304804" algn="l" rtl="0">
              <a:spcBef>
                <a:spcPts val="134"/>
              </a:spcBef>
              <a:spcAft>
                <a:spcPts val="0"/>
              </a:spcAft>
              <a:buSzPts val="700"/>
              <a:buNone/>
              <a:defRPr sz="934"/>
            </a:lvl5pPr>
            <a:lvl6pPr marL="3657646" lvl="5" indent="-304804" algn="l" rtl="0">
              <a:spcBef>
                <a:spcPts val="134"/>
              </a:spcBef>
              <a:spcAft>
                <a:spcPts val="0"/>
              </a:spcAft>
              <a:buSzPts val="700"/>
              <a:buNone/>
              <a:defRPr sz="934"/>
            </a:lvl6pPr>
            <a:lvl7pPr marL="4267254" lvl="6" indent="-304804" algn="l" rtl="0">
              <a:spcBef>
                <a:spcPts val="134"/>
              </a:spcBef>
              <a:spcAft>
                <a:spcPts val="0"/>
              </a:spcAft>
              <a:buSzPts val="700"/>
              <a:buNone/>
              <a:defRPr sz="934"/>
            </a:lvl7pPr>
            <a:lvl8pPr marL="4876861" lvl="7" indent="-304804" algn="l" rtl="0">
              <a:spcBef>
                <a:spcPts val="134"/>
              </a:spcBef>
              <a:spcAft>
                <a:spcPts val="0"/>
              </a:spcAft>
              <a:buSzPts val="700"/>
              <a:buNone/>
              <a:defRPr sz="934"/>
            </a:lvl8pPr>
            <a:lvl9pPr marL="5486469" lvl="8" indent="-304804" algn="l" rtl="0">
              <a:spcBef>
                <a:spcPts val="134"/>
              </a:spcBef>
              <a:spcAft>
                <a:spcPts val="0"/>
              </a:spcAft>
              <a:buSzPts val="700"/>
              <a:buNone/>
              <a:defRPr sz="934"/>
            </a:lvl9pPr>
          </a:lstStyle>
          <a:p>
            <a:endParaRPr/>
          </a:p>
        </p:txBody>
      </p:sp>
      <p:sp>
        <p:nvSpPr>
          <p:cNvPr id="592" name="Google Shape;592;p128"/>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3" name="Google Shape;593;p128"/>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4" name="Google Shape;594;p128"/>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904271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Bild med bildtext" type="picTx">
  <p:cSld name="Bild med bildtext">
    <p:spTree>
      <p:nvGrpSpPr>
        <p:cNvPr id="1" name="Shape 595"/>
        <p:cNvGrpSpPr/>
        <p:nvPr/>
      </p:nvGrpSpPr>
      <p:grpSpPr>
        <a:xfrm>
          <a:off x="0" y="0"/>
          <a:ext cx="0" cy="0"/>
          <a:chOff x="0" y="0"/>
          <a:chExt cx="0" cy="0"/>
        </a:xfrm>
      </p:grpSpPr>
      <p:sp>
        <p:nvSpPr>
          <p:cNvPr id="596" name="Google Shape;596;p129"/>
          <p:cNvSpPr txBox="1">
            <a:spLocks noGrp="1"/>
          </p:cNvSpPr>
          <p:nvPr>
            <p:ph type="title"/>
          </p:nvPr>
        </p:nvSpPr>
        <p:spPr>
          <a:xfrm>
            <a:off x="2389718" y="4800600"/>
            <a:ext cx="7315200" cy="566800"/>
          </a:xfrm>
          <a:prstGeom prst="rect">
            <a:avLst/>
          </a:prstGeom>
          <a:noFill/>
          <a:ln>
            <a:noFill/>
          </a:ln>
        </p:spPr>
        <p:txBody>
          <a:bodyPr spcFirstLastPara="1" wrap="square" lIns="68575" tIns="34275" rIns="68575" bIns="34275" anchor="b" anchorCtr="0">
            <a:noAutofit/>
          </a:bodyPr>
          <a:lstStyle>
            <a:lvl1pPr lvl="0" algn="l" rtl="0">
              <a:spcBef>
                <a:spcPts val="0"/>
              </a:spcBef>
              <a:spcAft>
                <a:spcPts val="0"/>
              </a:spcAft>
              <a:buSzPts val="1100"/>
              <a:buNone/>
              <a:defRPr sz="2000" b="1"/>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7" name="Google Shape;597;p129"/>
          <p:cNvSpPr>
            <a:spLocks noGrp="1"/>
          </p:cNvSpPr>
          <p:nvPr>
            <p:ph type="pic" idx="2"/>
          </p:nvPr>
        </p:nvSpPr>
        <p:spPr>
          <a:xfrm>
            <a:off x="2389718" y="612775"/>
            <a:ext cx="7315200" cy="4114800"/>
          </a:xfrm>
          <a:prstGeom prst="rect">
            <a:avLst/>
          </a:prstGeom>
          <a:noFill/>
          <a:ln>
            <a:noFill/>
          </a:ln>
        </p:spPr>
      </p:sp>
      <p:sp>
        <p:nvSpPr>
          <p:cNvPr id="598" name="Google Shape;598;p129"/>
          <p:cNvSpPr txBox="1">
            <a:spLocks noGrp="1"/>
          </p:cNvSpPr>
          <p:nvPr>
            <p:ph type="body" idx="1"/>
          </p:nvPr>
        </p:nvSpPr>
        <p:spPr>
          <a:xfrm>
            <a:off x="2389718" y="5367339"/>
            <a:ext cx="7315200" cy="804800"/>
          </a:xfrm>
          <a:prstGeom prst="rect">
            <a:avLst/>
          </a:prstGeom>
          <a:noFill/>
          <a:ln>
            <a:noFill/>
          </a:ln>
        </p:spPr>
        <p:txBody>
          <a:bodyPr spcFirstLastPara="1" wrap="square" lIns="68575" tIns="34275" rIns="68575" bIns="34275" anchor="t" anchorCtr="0">
            <a:noAutofit/>
          </a:bodyPr>
          <a:lstStyle>
            <a:lvl1pPr marL="609608" lvl="0" indent="-304804" algn="l" rtl="0">
              <a:spcBef>
                <a:spcPts val="267"/>
              </a:spcBef>
              <a:spcAft>
                <a:spcPts val="0"/>
              </a:spcAft>
              <a:buSzPts val="1100"/>
              <a:buNone/>
              <a:defRPr sz="1467"/>
            </a:lvl1pPr>
            <a:lvl2pPr marL="1219215" lvl="1" indent="-304804" algn="l" rtl="0">
              <a:spcBef>
                <a:spcPts val="267"/>
              </a:spcBef>
              <a:spcAft>
                <a:spcPts val="0"/>
              </a:spcAft>
              <a:buClr>
                <a:schemeClr val="dk1"/>
              </a:buClr>
              <a:buSzPts val="900"/>
              <a:buNone/>
              <a:defRPr sz="1200"/>
            </a:lvl2pPr>
            <a:lvl3pPr marL="1828823" lvl="2" indent="-304804" algn="l" rtl="0">
              <a:spcBef>
                <a:spcPts val="267"/>
              </a:spcBef>
              <a:spcAft>
                <a:spcPts val="0"/>
              </a:spcAft>
              <a:buSzPts val="800"/>
              <a:buNone/>
              <a:defRPr sz="1067"/>
            </a:lvl3pPr>
            <a:lvl4pPr marL="2438431" lvl="3" indent="-304804" algn="l" rtl="0">
              <a:spcBef>
                <a:spcPts val="134"/>
              </a:spcBef>
              <a:spcAft>
                <a:spcPts val="0"/>
              </a:spcAft>
              <a:buClr>
                <a:schemeClr val="dk1"/>
              </a:buClr>
              <a:buSzPts val="700"/>
              <a:buNone/>
              <a:defRPr sz="934"/>
            </a:lvl4pPr>
            <a:lvl5pPr marL="3048038" lvl="4" indent="-304804" algn="l" rtl="0">
              <a:spcBef>
                <a:spcPts val="134"/>
              </a:spcBef>
              <a:spcAft>
                <a:spcPts val="0"/>
              </a:spcAft>
              <a:buSzPts val="700"/>
              <a:buNone/>
              <a:defRPr sz="934"/>
            </a:lvl5pPr>
            <a:lvl6pPr marL="3657646" lvl="5" indent="-304804" algn="l" rtl="0">
              <a:spcBef>
                <a:spcPts val="134"/>
              </a:spcBef>
              <a:spcAft>
                <a:spcPts val="0"/>
              </a:spcAft>
              <a:buSzPts val="700"/>
              <a:buNone/>
              <a:defRPr sz="934"/>
            </a:lvl6pPr>
            <a:lvl7pPr marL="4267254" lvl="6" indent="-304804" algn="l" rtl="0">
              <a:spcBef>
                <a:spcPts val="134"/>
              </a:spcBef>
              <a:spcAft>
                <a:spcPts val="0"/>
              </a:spcAft>
              <a:buSzPts val="700"/>
              <a:buNone/>
              <a:defRPr sz="934"/>
            </a:lvl7pPr>
            <a:lvl8pPr marL="4876861" lvl="7" indent="-304804" algn="l" rtl="0">
              <a:spcBef>
                <a:spcPts val="134"/>
              </a:spcBef>
              <a:spcAft>
                <a:spcPts val="0"/>
              </a:spcAft>
              <a:buSzPts val="700"/>
              <a:buNone/>
              <a:defRPr sz="934"/>
            </a:lvl8pPr>
            <a:lvl9pPr marL="5486469" lvl="8" indent="-304804" algn="l" rtl="0">
              <a:spcBef>
                <a:spcPts val="134"/>
              </a:spcBef>
              <a:spcAft>
                <a:spcPts val="0"/>
              </a:spcAft>
              <a:buSzPts val="700"/>
              <a:buNone/>
              <a:defRPr sz="934"/>
            </a:lvl9pPr>
          </a:lstStyle>
          <a:p>
            <a:endParaRPr/>
          </a:p>
        </p:txBody>
      </p:sp>
      <p:sp>
        <p:nvSpPr>
          <p:cNvPr id="599" name="Google Shape;599;p129"/>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0" name="Google Shape;600;p129"/>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1" name="Google Shape;601;p129"/>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203451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Rubrik och lodrät text" type="vertTx">
  <p:cSld name="Rubrik och lodrät text">
    <p:spTree>
      <p:nvGrpSpPr>
        <p:cNvPr id="1" name="Shape 602"/>
        <p:cNvGrpSpPr/>
        <p:nvPr/>
      </p:nvGrpSpPr>
      <p:grpSpPr>
        <a:xfrm>
          <a:off x="0" y="0"/>
          <a:ext cx="0" cy="0"/>
          <a:chOff x="0" y="0"/>
          <a:chExt cx="0" cy="0"/>
        </a:xfrm>
      </p:grpSpPr>
      <p:sp>
        <p:nvSpPr>
          <p:cNvPr id="603" name="Google Shape;603;p130"/>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4" name="Google Shape;604;p130"/>
          <p:cNvSpPr txBox="1">
            <a:spLocks noGrp="1"/>
          </p:cNvSpPr>
          <p:nvPr>
            <p:ph type="body" idx="1"/>
          </p:nvPr>
        </p:nvSpPr>
        <p:spPr>
          <a:xfrm rot="5400000">
            <a:off x="3843867" y="-1003300"/>
            <a:ext cx="4114800" cy="10363200"/>
          </a:xfrm>
          <a:prstGeom prst="rect">
            <a:avLst/>
          </a:prstGeom>
          <a:noFill/>
          <a:ln>
            <a:noFill/>
          </a:ln>
        </p:spPr>
        <p:txBody>
          <a:bodyPr spcFirstLastPara="1" wrap="square" lIns="68575" tIns="34275" rIns="68575" bIns="34275" anchor="t" anchorCtr="0">
            <a:noAutofit/>
          </a:bodyPr>
          <a:lstStyle>
            <a:lvl1pPr marL="609608" lvl="0" indent="-423339" algn="l" rtl="0">
              <a:spcBef>
                <a:spcPts val="400"/>
              </a:spcBef>
              <a:spcAft>
                <a:spcPts val="0"/>
              </a:spcAft>
              <a:buSzPts val="1400"/>
              <a:buChar char="▪"/>
              <a:defRPr/>
            </a:lvl1pPr>
            <a:lvl2pPr marL="1219215" lvl="1" indent="-423339" algn="l" rtl="0">
              <a:spcBef>
                <a:spcPts val="400"/>
              </a:spcBef>
              <a:spcAft>
                <a:spcPts val="0"/>
              </a:spcAft>
              <a:buClr>
                <a:schemeClr val="dk1"/>
              </a:buClr>
              <a:buSzPts val="1400"/>
              <a:buChar char="🡪"/>
              <a:defRPr/>
            </a:lvl2pPr>
            <a:lvl3pPr marL="1828823" lvl="2" indent="-423339" algn="l" rtl="0">
              <a:spcBef>
                <a:spcPts val="400"/>
              </a:spcBef>
              <a:spcAft>
                <a:spcPts val="0"/>
              </a:spcAft>
              <a:buSzPts val="1400"/>
              <a:buChar char="▪"/>
              <a:defRPr/>
            </a:lvl3pPr>
            <a:lvl4pPr marL="2438431" lvl="3" indent="-423339" algn="l" rtl="0">
              <a:spcBef>
                <a:spcPts val="400"/>
              </a:spcBef>
              <a:spcAft>
                <a:spcPts val="0"/>
              </a:spcAft>
              <a:buClr>
                <a:schemeClr val="dk1"/>
              </a:buClr>
              <a:buSzPts val="1400"/>
              <a:buChar char="🡪"/>
              <a:defRPr/>
            </a:lvl4pPr>
            <a:lvl5pPr marL="3048038" lvl="4" indent="-304804" algn="l" rtl="0">
              <a:spcBef>
                <a:spcPts val="400"/>
              </a:spcBef>
              <a:spcAft>
                <a:spcPts val="0"/>
              </a:spcAft>
              <a:buSzPts val="1100"/>
              <a:buNone/>
              <a:defRPr/>
            </a:lvl5pPr>
            <a:lvl6pPr marL="3657646" lvl="5" indent="-304804" algn="l" rtl="0">
              <a:spcBef>
                <a:spcPts val="400"/>
              </a:spcBef>
              <a:spcAft>
                <a:spcPts val="0"/>
              </a:spcAft>
              <a:buSzPts val="1100"/>
              <a:buNone/>
              <a:defRPr/>
            </a:lvl6pPr>
            <a:lvl7pPr marL="4267254" lvl="6" indent="-304804" algn="l" rtl="0">
              <a:spcBef>
                <a:spcPts val="400"/>
              </a:spcBef>
              <a:spcAft>
                <a:spcPts val="0"/>
              </a:spcAft>
              <a:buSzPts val="1100"/>
              <a:buNone/>
              <a:defRPr/>
            </a:lvl7pPr>
            <a:lvl8pPr marL="4876861" lvl="7" indent="-304804" algn="l" rtl="0">
              <a:spcBef>
                <a:spcPts val="400"/>
              </a:spcBef>
              <a:spcAft>
                <a:spcPts val="0"/>
              </a:spcAft>
              <a:buSzPts val="1100"/>
              <a:buNone/>
              <a:defRPr/>
            </a:lvl8pPr>
            <a:lvl9pPr marL="5486469" lvl="8" indent="-304804" algn="l" rtl="0">
              <a:spcBef>
                <a:spcPts val="400"/>
              </a:spcBef>
              <a:spcAft>
                <a:spcPts val="0"/>
              </a:spcAft>
              <a:buSzPts val="1100"/>
              <a:buNone/>
              <a:defRPr/>
            </a:lvl9pPr>
          </a:lstStyle>
          <a:p>
            <a:endParaRPr/>
          </a:p>
        </p:txBody>
      </p:sp>
      <p:sp>
        <p:nvSpPr>
          <p:cNvPr id="605" name="Google Shape;605;p130"/>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6" name="Google Shape;606;p130"/>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7" name="Google Shape;607;p130"/>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6499657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Lodrät rubrik och text">
    <p:spTree>
      <p:nvGrpSpPr>
        <p:cNvPr id="1" name="Shape 608"/>
        <p:cNvGrpSpPr/>
        <p:nvPr/>
      </p:nvGrpSpPr>
      <p:grpSpPr>
        <a:xfrm>
          <a:off x="0" y="0"/>
          <a:ext cx="0" cy="0"/>
          <a:chOff x="0" y="0"/>
          <a:chExt cx="0" cy="0"/>
        </a:xfrm>
      </p:grpSpPr>
      <p:sp>
        <p:nvSpPr>
          <p:cNvPr id="609" name="Google Shape;609;p131"/>
          <p:cNvSpPr txBox="1">
            <a:spLocks noGrp="1"/>
          </p:cNvSpPr>
          <p:nvPr>
            <p:ph type="title"/>
          </p:nvPr>
        </p:nvSpPr>
        <p:spPr>
          <a:xfrm rot="5400000">
            <a:off x="7196667" y="2349500"/>
            <a:ext cx="5181600" cy="2590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10" name="Google Shape;610;p131"/>
          <p:cNvSpPr txBox="1">
            <a:spLocks noGrp="1"/>
          </p:cNvSpPr>
          <p:nvPr>
            <p:ph type="body" idx="1"/>
          </p:nvPr>
        </p:nvSpPr>
        <p:spPr>
          <a:xfrm rot="5400000">
            <a:off x="1913467" y="-139700"/>
            <a:ext cx="5181600" cy="7569200"/>
          </a:xfrm>
          <a:prstGeom prst="rect">
            <a:avLst/>
          </a:prstGeom>
          <a:noFill/>
          <a:ln>
            <a:noFill/>
          </a:ln>
        </p:spPr>
        <p:txBody>
          <a:bodyPr spcFirstLastPara="1" wrap="square" lIns="68575" tIns="34275" rIns="68575" bIns="34275" anchor="t" anchorCtr="0">
            <a:noAutofit/>
          </a:bodyPr>
          <a:lstStyle>
            <a:lvl1pPr marL="609608" lvl="0" indent="-423339" algn="l" rtl="0">
              <a:spcBef>
                <a:spcPts val="400"/>
              </a:spcBef>
              <a:spcAft>
                <a:spcPts val="0"/>
              </a:spcAft>
              <a:buSzPts val="1400"/>
              <a:buChar char="▪"/>
              <a:defRPr/>
            </a:lvl1pPr>
            <a:lvl2pPr marL="1219215" lvl="1" indent="-423339" algn="l" rtl="0">
              <a:spcBef>
                <a:spcPts val="400"/>
              </a:spcBef>
              <a:spcAft>
                <a:spcPts val="0"/>
              </a:spcAft>
              <a:buClr>
                <a:schemeClr val="dk1"/>
              </a:buClr>
              <a:buSzPts val="1400"/>
              <a:buChar char="🡪"/>
              <a:defRPr/>
            </a:lvl2pPr>
            <a:lvl3pPr marL="1828823" lvl="2" indent="-423339" algn="l" rtl="0">
              <a:spcBef>
                <a:spcPts val="400"/>
              </a:spcBef>
              <a:spcAft>
                <a:spcPts val="0"/>
              </a:spcAft>
              <a:buSzPts val="1400"/>
              <a:buChar char="▪"/>
              <a:defRPr/>
            </a:lvl3pPr>
            <a:lvl4pPr marL="2438431" lvl="3" indent="-423339" algn="l" rtl="0">
              <a:spcBef>
                <a:spcPts val="400"/>
              </a:spcBef>
              <a:spcAft>
                <a:spcPts val="0"/>
              </a:spcAft>
              <a:buClr>
                <a:schemeClr val="dk1"/>
              </a:buClr>
              <a:buSzPts val="1400"/>
              <a:buChar char="🡪"/>
              <a:defRPr/>
            </a:lvl4pPr>
            <a:lvl5pPr marL="3048038" lvl="4" indent="-304804" algn="l" rtl="0">
              <a:spcBef>
                <a:spcPts val="400"/>
              </a:spcBef>
              <a:spcAft>
                <a:spcPts val="0"/>
              </a:spcAft>
              <a:buSzPts val="1100"/>
              <a:buNone/>
              <a:defRPr/>
            </a:lvl5pPr>
            <a:lvl6pPr marL="3657646" lvl="5" indent="-304804" algn="l" rtl="0">
              <a:spcBef>
                <a:spcPts val="400"/>
              </a:spcBef>
              <a:spcAft>
                <a:spcPts val="0"/>
              </a:spcAft>
              <a:buSzPts val="1100"/>
              <a:buNone/>
              <a:defRPr/>
            </a:lvl6pPr>
            <a:lvl7pPr marL="4267254" lvl="6" indent="-304804" algn="l" rtl="0">
              <a:spcBef>
                <a:spcPts val="400"/>
              </a:spcBef>
              <a:spcAft>
                <a:spcPts val="0"/>
              </a:spcAft>
              <a:buSzPts val="1100"/>
              <a:buNone/>
              <a:defRPr/>
            </a:lvl7pPr>
            <a:lvl8pPr marL="4876861" lvl="7" indent="-304804" algn="l" rtl="0">
              <a:spcBef>
                <a:spcPts val="400"/>
              </a:spcBef>
              <a:spcAft>
                <a:spcPts val="0"/>
              </a:spcAft>
              <a:buSzPts val="1100"/>
              <a:buNone/>
              <a:defRPr/>
            </a:lvl8pPr>
            <a:lvl9pPr marL="5486469" lvl="8" indent="-304804" algn="l" rtl="0">
              <a:spcBef>
                <a:spcPts val="400"/>
              </a:spcBef>
              <a:spcAft>
                <a:spcPts val="0"/>
              </a:spcAft>
              <a:buSzPts val="1100"/>
              <a:buNone/>
              <a:defRPr/>
            </a:lvl9pPr>
          </a:lstStyle>
          <a:p>
            <a:endParaRPr/>
          </a:p>
        </p:txBody>
      </p:sp>
      <p:sp>
        <p:nvSpPr>
          <p:cNvPr id="611" name="Google Shape;611;p131"/>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12" name="Google Shape;612;p131"/>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13" name="Google Shape;613;p131"/>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7396015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0358781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7314980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3322845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8184089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9759564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5502996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3618103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7950616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9446159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6145091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5089994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1249060" y="242432"/>
            <a:ext cx="9603200" cy="762000"/>
          </a:xfrm>
          <a:prstGeom prst="rect">
            <a:avLst/>
          </a:prstGeom>
          <a:noFill/>
          <a:ln>
            <a:noFill/>
          </a:ln>
        </p:spPr>
        <p:txBody>
          <a:bodyPr spcFirstLastPara="1" wrap="square" lIns="0" tIns="0" rIns="0" bIns="0" anchor="ctr" anchorCtr="0">
            <a:normAutofit/>
          </a:bodyPr>
          <a:lstStyle>
            <a:lvl1pPr lvl="0" algn="l" rtl="0">
              <a:lnSpc>
                <a:spcPct val="100000"/>
              </a:lnSpc>
              <a:spcBef>
                <a:spcPts val="0"/>
              </a:spcBef>
              <a:spcAft>
                <a:spcPts val="0"/>
              </a:spcAft>
              <a:buClr>
                <a:srgbClr val="FFFFFF"/>
              </a:buClr>
              <a:buSzPts val="3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700"/>
              <a:buNone/>
              <a:defRPr/>
            </a:lvl2pPr>
            <a:lvl3pPr lvl="2" algn="ctr" rtl="0">
              <a:lnSpc>
                <a:spcPct val="100000"/>
              </a:lnSpc>
              <a:spcBef>
                <a:spcPts val="0"/>
              </a:spcBef>
              <a:spcAft>
                <a:spcPts val="0"/>
              </a:spcAft>
              <a:buClr>
                <a:srgbClr val="FFFFFF"/>
              </a:buClr>
              <a:buSzPts val="700"/>
              <a:buNone/>
              <a:defRPr/>
            </a:lvl3pPr>
            <a:lvl4pPr lvl="3" algn="ctr" rtl="0">
              <a:lnSpc>
                <a:spcPct val="100000"/>
              </a:lnSpc>
              <a:spcBef>
                <a:spcPts val="0"/>
              </a:spcBef>
              <a:spcAft>
                <a:spcPts val="0"/>
              </a:spcAft>
              <a:buClr>
                <a:srgbClr val="FFFFFF"/>
              </a:buClr>
              <a:buSzPts val="700"/>
              <a:buNone/>
              <a:defRPr/>
            </a:lvl4pPr>
            <a:lvl5pPr lvl="4" algn="ctr" rtl="0">
              <a:lnSpc>
                <a:spcPct val="100000"/>
              </a:lnSpc>
              <a:spcBef>
                <a:spcPts val="0"/>
              </a:spcBef>
              <a:spcAft>
                <a:spcPts val="0"/>
              </a:spcAft>
              <a:buClr>
                <a:srgbClr val="FFFFFF"/>
              </a:buClr>
              <a:buSzPts val="700"/>
              <a:buNone/>
              <a:defRPr/>
            </a:lvl5pPr>
            <a:lvl6pPr lvl="5" algn="ctr" rtl="0">
              <a:lnSpc>
                <a:spcPct val="100000"/>
              </a:lnSpc>
              <a:spcBef>
                <a:spcPts val="0"/>
              </a:spcBef>
              <a:spcAft>
                <a:spcPts val="0"/>
              </a:spcAft>
              <a:buClr>
                <a:srgbClr val="FFFFFF"/>
              </a:buClr>
              <a:buSzPts val="700"/>
              <a:buNone/>
              <a:defRPr/>
            </a:lvl6pPr>
            <a:lvl7pPr lvl="6" algn="ctr" rtl="0">
              <a:lnSpc>
                <a:spcPct val="100000"/>
              </a:lnSpc>
              <a:spcBef>
                <a:spcPts val="0"/>
              </a:spcBef>
              <a:spcAft>
                <a:spcPts val="0"/>
              </a:spcAft>
              <a:buClr>
                <a:srgbClr val="FFFFFF"/>
              </a:buClr>
              <a:buSzPts val="700"/>
              <a:buNone/>
              <a:defRPr/>
            </a:lvl7pPr>
            <a:lvl8pPr lvl="7" algn="ctr" rtl="0">
              <a:lnSpc>
                <a:spcPct val="100000"/>
              </a:lnSpc>
              <a:spcBef>
                <a:spcPts val="0"/>
              </a:spcBef>
              <a:spcAft>
                <a:spcPts val="0"/>
              </a:spcAft>
              <a:buClr>
                <a:srgbClr val="FFFFFF"/>
              </a:buClr>
              <a:buSzPts val="700"/>
              <a:buNone/>
              <a:defRPr/>
            </a:lvl8pPr>
            <a:lvl9pPr lvl="8" algn="ctr" rtl="0">
              <a:lnSpc>
                <a:spcPct val="100000"/>
              </a:lnSpc>
              <a:spcBef>
                <a:spcPts val="0"/>
              </a:spcBef>
              <a:spcAft>
                <a:spcPts val="0"/>
              </a:spcAft>
              <a:buClr>
                <a:srgbClr val="FFFFFF"/>
              </a:buClr>
              <a:buSzPts val="700"/>
              <a:buNone/>
              <a:defRPr/>
            </a:lvl9pPr>
          </a:lstStyle>
          <a:p>
            <a:endParaRPr/>
          </a:p>
        </p:txBody>
      </p:sp>
      <p:sp>
        <p:nvSpPr>
          <p:cNvPr id="52" name="Google Shape;52;p13"/>
          <p:cNvSpPr txBox="1">
            <a:spLocks noGrp="1"/>
          </p:cNvSpPr>
          <p:nvPr>
            <p:ph type="body" idx="1"/>
          </p:nvPr>
        </p:nvSpPr>
        <p:spPr>
          <a:xfrm>
            <a:off x="1220003" y="1417491"/>
            <a:ext cx="9603200" cy="4648400"/>
          </a:xfrm>
          <a:prstGeom prst="rect">
            <a:avLst/>
          </a:prstGeom>
          <a:noFill/>
          <a:ln>
            <a:noFill/>
          </a:ln>
        </p:spPr>
        <p:txBody>
          <a:bodyPr spcFirstLastPara="1" wrap="square" lIns="0" tIns="0" rIns="0" bIns="0" anchor="ctr" anchorCtr="0">
            <a:normAutofit/>
          </a:bodyPr>
          <a:lstStyle>
            <a:lvl1pPr marL="609585" lvl="0"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1pPr>
            <a:lvl2pPr marL="1219170" lvl="1"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2pPr>
            <a:lvl3pPr marL="1828754" lvl="2"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3pPr>
            <a:lvl4pPr marL="2438339" lvl="3"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4pPr>
            <a:lvl5pPr marL="3047924" lvl="4"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5pPr>
            <a:lvl6pPr marL="3657509" lvl="5" indent="-347125" algn="l" rtl="0">
              <a:lnSpc>
                <a:spcPct val="100000"/>
              </a:lnSpc>
              <a:spcBef>
                <a:spcPts val="2933"/>
              </a:spcBef>
              <a:spcAft>
                <a:spcPts val="0"/>
              </a:spcAft>
              <a:buClr>
                <a:srgbClr val="FFFFFF"/>
              </a:buClr>
              <a:buSzPts val="500"/>
              <a:buChar char="•"/>
              <a:defRPr/>
            </a:lvl6pPr>
            <a:lvl7pPr marL="4267093" lvl="6" indent="-347125" algn="l" rtl="0">
              <a:lnSpc>
                <a:spcPct val="100000"/>
              </a:lnSpc>
              <a:spcBef>
                <a:spcPts val="2933"/>
              </a:spcBef>
              <a:spcAft>
                <a:spcPts val="0"/>
              </a:spcAft>
              <a:buClr>
                <a:srgbClr val="FFFFFF"/>
              </a:buClr>
              <a:buSzPts val="500"/>
              <a:buChar char="•"/>
              <a:defRPr/>
            </a:lvl7pPr>
            <a:lvl8pPr marL="4876678" lvl="7" indent="-347125" algn="l" rtl="0">
              <a:lnSpc>
                <a:spcPct val="100000"/>
              </a:lnSpc>
              <a:spcBef>
                <a:spcPts val="2933"/>
              </a:spcBef>
              <a:spcAft>
                <a:spcPts val="0"/>
              </a:spcAft>
              <a:buClr>
                <a:srgbClr val="FFFFFF"/>
              </a:buClr>
              <a:buSzPts val="500"/>
              <a:buChar char="•"/>
              <a:defRPr/>
            </a:lvl8pPr>
            <a:lvl9pPr marL="5486263" lvl="8" indent="-347125" algn="l" rtl="0">
              <a:lnSpc>
                <a:spcPct val="100000"/>
              </a:lnSpc>
              <a:spcBef>
                <a:spcPts val="2933"/>
              </a:spcBef>
              <a:spcAft>
                <a:spcPts val="0"/>
              </a:spcAft>
              <a:buClr>
                <a:srgbClr val="FFFFFF"/>
              </a:buClr>
              <a:buSzPts val="500"/>
              <a:buChar char="•"/>
              <a:defRPr/>
            </a:lvl9pPr>
          </a:lstStyle>
          <a:p>
            <a:endParaRPr/>
          </a:p>
        </p:txBody>
      </p:sp>
      <p:sp>
        <p:nvSpPr>
          <p:cNvPr id="53" name="Google Shape;53;p13"/>
          <p:cNvSpPr txBox="1">
            <a:spLocks noGrp="1"/>
          </p:cNvSpPr>
          <p:nvPr>
            <p:ph type="sldNum" idx="12"/>
          </p:nvPr>
        </p:nvSpPr>
        <p:spPr>
          <a:xfrm>
            <a:off x="5892800" y="6172200"/>
            <a:ext cx="2844800" cy="368400"/>
          </a:xfrm>
          <a:prstGeom prst="rect">
            <a:avLst/>
          </a:prstGeom>
          <a:noFill/>
          <a:ln>
            <a:noFill/>
          </a:ln>
        </p:spPr>
        <p:txBody>
          <a:bodyPr spcFirstLastPara="1" wrap="square" lIns="45725" tIns="45725" rIns="45725" bIns="45725" anchor="ctr" anchorCtr="0">
            <a:normAutofit/>
          </a:bodyPr>
          <a:lstStyle>
            <a:lvl1pPr marL="0" marR="0" lvl="0"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8746727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Section Headers">
  <p:cSld name="Section Headers">
    <p:bg>
      <p:bgPr>
        <a:solidFill>
          <a:srgbClr val="141414"/>
        </a:solidFill>
        <a:effectLst/>
      </p:bgPr>
    </p:bg>
    <p:spTree>
      <p:nvGrpSpPr>
        <p:cNvPr id="1" name="Shape 54"/>
        <p:cNvGrpSpPr/>
        <p:nvPr/>
      </p:nvGrpSpPr>
      <p:grpSpPr>
        <a:xfrm>
          <a:off x="0" y="0"/>
          <a:ext cx="0" cy="0"/>
          <a:chOff x="0" y="0"/>
          <a:chExt cx="0" cy="0"/>
        </a:xfrm>
      </p:grpSpPr>
      <p:sp>
        <p:nvSpPr>
          <p:cNvPr id="55" name="Google Shape;55;p14"/>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3800"/>
              <a:buFont typeface="Avenir"/>
              <a:buNone/>
              <a:defRPr sz="5067">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56" name="Google Shape;56;p14"/>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5300"/>
              <a:buFont typeface="Avenir"/>
              <a:buNone/>
              <a:defRPr sz="7066">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57" name="Google Shape;57;p14"/>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58" name="Google Shape;58;p14"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59" name="Google Shape;59;p14"/>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333">
              <a:solidFill>
                <a:schemeClr val="dk2"/>
              </a:solidFill>
              <a:latin typeface="Arial"/>
              <a:ea typeface="Arial"/>
              <a:cs typeface="Arial"/>
              <a:sym typeface="Arial"/>
            </a:endParaRPr>
          </a:p>
        </p:txBody>
      </p:sp>
    </p:spTree>
    <p:extLst>
      <p:ext uri="{BB962C8B-B14F-4D97-AF65-F5344CB8AC3E}">
        <p14:creationId xmlns:p14="http://schemas.microsoft.com/office/powerpoint/2010/main" val="74769569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Avsnitt">
  <p:cSld name="Avsnitt">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603248" y="2266951"/>
            <a:ext cx="10985600" cy="2324000"/>
          </a:xfrm>
          <a:prstGeom prst="rect">
            <a:avLst/>
          </a:prstGeom>
          <a:noFill/>
          <a:ln>
            <a:noFill/>
          </a:ln>
        </p:spPr>
        <p:txBody>
          <a:bodyPr spcFirstLastPara="1" wrap="square" lIns="19050" tIns="19050" rIns="19050" bIns="19050" anchor="ctr" anchorCtr="0">
            <a:normAutofit/>
          </a:bodyPr>
          <a:lstStyle>
            <a:lvl1pPr lvl="0" algn="l" rtl="0">
              <a:lnSpc>
                <a:spcPct val="80000"/>
              </a:lnSpc>
              <a:spcBef>
                <a:spcPts val="0"/>
              </a:spcBef>
              <a:spcAft>
                <a:spcPts val="0"/>
              </a:spcAft>
              <a:buClr>
                <a:srgbClr val="FFFFFF"/>
              </a:buClr>
              <a:buSzPts val="4400"/>
              <a:buFont typeface="Helvetica Neue"/>
              <a:buNone/>
              <a:defRPr sz="5867" b="0">
                <a:latin typeface="Helvetica Neue"/>
                <a:ea typeface="Helvetica Neue"/>
                <a:cs typeface="Helvetica Neue"/>
                <a:sym typeface="Helvetica Neue"/>
              </a:defRPr>
            </a:lvl1pPr>
            <a:lvl2pPr lvl="1" algn="l" rtl="0">
              <a:lnSpc>
                <a:spcPct val="80000"/>
              </a:lnSpc>
              <a:spcBef>
                <a:spcPts val="0"/>
              </a:spcBef>
              <a:spcAft>
                <a:spcPts val="0"/>
              </a:spcAft>
              <a:buClr>
                <a:srgbClr val="FFFFFF"/>
              </a:buClr>
              <a:buSzPts val="700"/>
              <a:buNone/>
              <a:defRPr/>
            </a:lvl2pPr>
            <a:lvl3pPr lvl="2" algn="l" rtl="0">
              <a:lnSpc>
                <a:spcPct val="80000"/>
              </a:lnSpc>
              <a:spcBef>
                <a:spcPts val="0"/>
              </a:spcBef>
              <a:spcAft>
                <a:spcPts val="0"/>
              </a:spcAft>
              <a:buClr>
                <a:srgbClr val="FFFFFF"/>
              </a:buClr>
              <a:buSzPts val="700"/>
              <a:buNone/>
              <a:defRPr/>
            </a:lvl3pPr>
            <a:lvl4pPr lvl="3" algn="l" rtl="0">
              <a:lnSpc>
                <a:spcPct val="80000"/>
              </a:lnSpc>
              <a:spcBef>
                <a:spcPts val="0"/>
              </a:spcBef>
              <a:spcAft>
                <a:spcPts val="0"/>
              </a:spcAft>
              <a:buClr>
                <a:srgbClr val="FFFFFF"/>
              </a:buClr>
              <a:buSzPts val="700"/>
              <a:buNone/>
              <a:defRPr/>
            </a:lvl4pPr>
            <a:lvl5pPr lvl="4" algn="l" rtl="0">
              <a:lnSpc>
                <a:spcPct val="80000"/>
              </a:lnSpc>
              <a:spcBef>
                <a:spcPts val="0"/>
              </a:spcBef>
              <a:spcAft>
                <a:spcPts val="0"/>
              </a:spcAft>
              <a:buClr>
                <a:srgbClr val="FFFFFF"/>
              </a:buClr>
              <a:buSzPts val="700"/>
              <a:buNone/>
              <a:defRPr/>
            </a:lvl5pPr>
            <a:lvl6pPr lvl="5" algn="l" rtl="0">
              <a:lnSpc>
                <a:spcPct val="80000"/>
              </a:lnSpc>
              <a:spcBef>
                <a:spcPts val="0"/>
              </a:spcBef>
              <a:spcAft>
                <a:spcPts val="0"/>
              </a:spcAft>
              <a:buClr>
                <a:srgbClr val="FFFFFF"/>
              </a:buClr>
              <a:buSzPts val="700"/>
              <a:buNone/>
              <a:defRPr/>
            </a:lvl6pPr>
            <a:lvl7pPr lvl="6" algn="l" rtl="0">
              <a:lnSpc>
                <a:spcPct val="80000"/>
              </a:lnSpc>
              <a:spcBef>
                <a:spcPts val="0"/>
              </a:spcBef>
              <a:spcAft>
                <a:spcPts val="0"/>
              </a:spcAft>
              <a:buClr>
                <a:srgbClr val="FFFFFF"/>
              </a:buClr>
              <a:buSzPts val="700"/>
              <a:buNone/>
              <a:defRPr/>
            </a:lvl7pPr>
            <a:lvl8pPr lvl="7" algn="l" rtl="0">
              <a:lnSpc>
                <a:spcPct val="80000"/>
              </a:lnSpc>
              <a:spcBef>
                <a:spcPts val="0"/>
              </a:spcBef>
              <a:spcAft>
                <a:spcPts val="0"/>
              </a:spcAft>
              <a:buClr>
                <a:srgbClr val="FFFFFF"/>
              </a:buClr>
              <a:buSzPts val="700"/>
              <a:buNone/>
              <a:defRPr/>
            </a:lvl8pPr>
            <a:lvl9pPr lvl="8" algn="l" rtl="0">
              <a:lnSpc>
                <a:spcPct val="80000"/>
              </a:lnSpc>
              <a:spcBef>
                <a:spcPts val="0"/>
              </a:spcBef>
              <a:spcAft>
                <a:spcPts val="0"/>
              </a:spcAft>
              <a:buClr>
                <a:srgbClr val="FFFFFF"/>
              </a:buClr>
              <a:buSzPts val="700"/>
              <a:buNone/>
              <a:defRPr/>
            </a:lvl9pPr>
          </a:lstStyle>
          <a:p>
            <a:endParaRPr/>
          </a:p>
        </p:txBody>
      </p:sp>
      <p:sp>
        <p:nvSpPr>
          <p:cNvPr id="62" name="Google Shape;62;p15"/>
          <p:cNvSpPr txBox="1">
            <a:spLocks noGrp="1"/>
          </p:cNvSpPr>
          <p:nvPr>
            <p:ph type="sldNum" idx="12"/>
          </p:nvPr>
        </p:nvSpPr>
        <p:spPr>
          <a:xfrm>
            <a:off x="6000749" y="6555379"/>
            <a:ext cx="184400" cy="182038"/>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700"/>
              <a:buFont typeface="Helvetica Neue"/>
              <a:buNone/>
              <a:defRPr sz="933"/>
            </a:lvl1pPr>
            <a:lvl2pPr marL="0" lvl="1" indent="0" algn="ctr" rtl="0">
              <a:lnSpc>
                <a:spcPct val="100000"/>
              </a:lnSpc>
              <a:spcBef>
                <a:spcPts val="0"/>
              </a:spcBef>
              <a:spcAft>
                <a:spcPts val="0"/>
              </a:spcAft>
              <a:buClr>
                <a:srgbClr val="FFFFFF"/>
              </a:buClr>
              <a:buSzPts val="700"/>
              <a:buFont typeface="Helvetica Neue"/>
              <a:buNone/>
              <a:defRPr sz="933"/>
            </a:lvl2pPr>
            <a:lvl3pPr marL="0" lvl="2" indent="0" algn="ctr" rtl="0">
              <a:lnSpc>
                <a:spcPct val="100000"/>
              </a:lnSpc>
              <a:spcBef>
                <a:spcPts val="0"/>
              </a:spcBef>
              <a:spcAft>
                <a:spcPts val="0"/>
              </a:spcAft>
              <a:buClr>
                <a:srgbClr val="FFFFFF"/>
              </a:buClr>
              <a:buSzPts val="700"/>
              <a:buFont typeface="Helvetica Neue"/>
              <a:buNone/>
              <a:defRPr sz="933"/>
            </a:lvl3pPr>
            <a:lvl4pPr marL="0" lvl="3" indent="0" algn="ctr" rtl="0">
              <a:lnSpc>
                <a:spcPct val="100000"/>
              </a:lnSpc>
              <a:spcBef>
                <a:spcPts val="0"/>
              </a:spcBef>
              <a:spcAft>
                <a:spcPts val="0"/>
              </a:spcAft>
              <a:buClr>
                <a:srgbClr val="FFFFFF"/>
              </a:buClr>
              <a:buSzPts val="700"/>
              <a:buFont typeface="Helvetica Neue"/>
              <a:buNone/>
              <a:defRPr sz="933"/>
            </a:lvl4pPr>
            <a:lvl5pPr marL="0" lvl="4" indent="0" algn="ctr" rtl="0">
              <a:lnSpc>
                <a:spcPct val="100000"/>
              </a:lnSpc>
              <a:spcBef>
                <a:spcPts val="0"/>
              </a:spcBef>
              <a:spcAft>
                <a:spcPts val="0"/>
              </a:spcAft>
              <a:buClr>
                <a:srgbClr val="FFFFFF"/>
              </a:buClr>
              <a:buSzPts val="700"/>
              <a:buFont typeface="Helvetica Neue"/>
              <a:buNone/>
              <a:defRPr sz="933"/>
            </a:lvl5pPr>
            <a:lvl6pPr marL="0" lvl="5" indent="0" algn="ctr" rtl="0">
              <a:lnSpc>
                <a:spcPct val="100000"/>
              </a:lnSpc>
              <a:spcBef>
                <a:spcPts val="0"/>
              </a:spcBef>
              <a:spcAft>
                <a:spcPts val="0"/>
              </a:spcAft>
              <a:buClr>
                <a:srgbClr val="FFFFFF"/>
              </a:buClr>
              <a:buSzPts val="700"/>
              <a:buFont typeface="Helvetica Neue"/>
              <a:buNone/>
              <a:defRPr sz="933"/>
            </a:lvl6pPr>
            <a:lvl7pPr marL="0" lvl="6" indent="0" algn="ctr" rtl="0">
              <a:lnSpc>
                <a:spcPct val="100000"/>
              </a:lnSpc>
              <a:spcBef>
                <a:spcPts val="0"/>
              </a:spcBef>
              <a:spcAft>
                <a:spcPts val="0"/>
              </a:spcAft>
              <a:buClr>
                <a:srgbClr val="FFFFFF"/>
              </a:buClr>
              <a:buSzPts val="700"/>
              <a:buFont typeface="Helvetica Neue"/>
              <a:buNone/>
              <a:defRPr sz="933"/>
            </a:lvl7pPr>
            <a:lvl8pPr marL="0" lvl="7" indent="0" algn="ctr" rtl="0">
              <a:lnSpc>
                <a:spcPct val="100000"/>
              </a:lnSpc>
              <a:spcBef>
                <a:spcPts val="0"/>
              </a:spcBef>
              <a:spcAft>
                <a:spcPts val="0"/>
              </a:spcAft>
              <a:buClr>
                <a:srgbClr val="FFFFFF"/>
              </a:buClr>
              <a:buSzPts val="700"/>
              <a:buFont typeface="Helvetica Neue"/>
              <a:buNone/>
              <a:defRPr sz="933"/>
            </a:lvl8pPr>
            <a:lvl9pPr marL="0" lvl="8" indent="0" algn="ctr" rtl="0">
              <a:lnSpc>
                <a:spcPct val="100000"/>
              </a:lnSpc>
              <a:spcBef>
                <a:spcPts val="0"/>
              </a:spcBef>
              <a:spcAft>
                <a:spcPts val="0"/>
              </a:spcAft>
              <a:buClr>
                <a:srgbClr val="FFFFFF"/>
              </a:buClr>
              <a:buSzPts val="700"/>
              <a:buFont typeface="Helvetica Neue"/>
              <a:buNone/>
              <a:defRPr sz="933"/>
            </a:lvl9pPr>
          </a:lstStyle>
          <a:p>
            <a:fld id="{00000000-1234-1234-1234-123412341234}" type="slidenum">
              <a:rPr lang="en" smtClean="0"/>
              <a:pPr/>
              <a:t>‹#›</a:t>
            </a:fld>
            <a:endParaRPr lang="en" sz="1333"/>
          </a:p>
        </p:txBody>
      </p:sp>
    </p:spTree>
    <p:extLst>
      <p:ext uri="{BB962C8B-B14F-4D97-AF65-F5344CB8AC3E}">
        <p14:creationId xmlns:p14="http://schemas.microsoft.com/office/powerpoint/2010/main" val="1652933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Section Headers 3">
  <p:cSld name="Section Headers 3">
    <p:bg>
      <p:bgPr>
        <a:solidFill>
          <a:srgbClr val="141414"/>
        </a:solidFill>
        <a:effectLst/>
      </p:bgPr>
    </p:bg>
    <p:spTree>
      <p:nvGrpSpPr>
        <p:cNvPr id="1" name="Shape 63"/>
        <p:cNvGrpSpPr/>
        <p:nvPr/>
      </p:nvGrpSpPr>
      <p:grpSpPr>
        <a:xfrm>
          <a:off x="0" y="0"/>
          <a:ext cx="0" cy="0"/>
          <a:chOff x="0" y="0"/>
          <a:chExt cx="0" cy="0"/>
        </a:xfrm>
      </p:grpSpPr>
      <p:sp>
        <p:nvSpPr>
          <p:cNvPr id="64" name="Google Shape;64;p16"/>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3800"/>
              <a:buFont typeface="Avenir"/>
              <a:buNone/>
              <a:defRPr sz="5067">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65" name="Google Shape;65;p16"/>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5300"/>
              <a:buFont typeface="Avenir"/>
              <a:buNone/>
              <a:defRPr sz="7066">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66" name="Google Shape;66;p16"/>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67" name="Google Shape;67;p16"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68" name="Google Shape;68;p16"/>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333">
              <a:solidFill>
                <a:schemeClr val="dk2"/>
              </a:solidFill>
              <a:latin typeface="Arial"/>
              <a:ea typeface="Arial"/>
              <a:cs typeface="Arial"/>
              <a:sym typeface="Arial"/>
            </a:endParaRPr>
          </a:p>
        </p:txBody>
      </p:sp>
    </p:spTree>
    <p:extLst>
      <p:ext uri="{BB962C8B-B14F-4D97-AF65-F5344CB8AC3E}">
        <p14:creationId xmlns:p14="http://schemas.microsoft.com/office/powerpoint/2010/main" val="74697806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ext 1 col">
  <p:cSld name="Text 1 col">
    <p:spTree>
      <p:nvGrpSpPr>
        <p:cNvPr id="1" name="Shape 69"/>
        <p:cNvGrpSpPr/>
        <p:nvPr/>
      </p:nvGrpSpPr>
      <p:grpSpPr>
        <a:xfrm>
          <a:off x="0" y="0"/>
          <a:ext cx="0" cy="0"/>
          <a:chOff x="0" y="0"/>
          <a:chExt cx="0" cy="0"/>
        </a:xfrm>
      </p:grpSpPr>
      <p:sp>
        <p:nvSpPr>
          <p:cNvPr id="70" name="Google Shape;70;p17"/>
          <p:cNvSpPr txBox="1">
            <a:spLocks noGrp="1"/>
          </p:cNvSpPr>
          <p:nvPr>
            <p:ph type="ctrTitle"/>
          </p:nvPr>
        </p:nvSpPr>
        <p:spPr>
          <a:xfrm>
            <a:off x="415600" y="635200"/>
            <a:ext cx="8016000" cy="16240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71" name="Google Shape;71;p17"/>
          <p:cNvSpPr/>
          <p:nvPr/>
        </p:nvSpPr>
        <p:spPr>
          <a:xfrm>
            <a:off x="0" y="0"/>
            <a:ext cx="12192000" cy="8320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72" name="Google Shape;72;p17"/>
          <p:cNvSpPr txBox="1">
            <a:spLocks noGrp="1"/>
          </p:cNvSpPr>
          <p:nvPr>
            <p:ph type="subTitle" idx="1"/>
          </p:nvPr>
        </p:nvSpPr>
        <p:spPr>
          <a:xfrm>
            <a:off x="415600" y="385133"/>
            <a:ext cx="8016000" cy="599600"/>
          </a:xfrm>
          <a:prstGeom prst="rect">
            <a:avLst/>
          </a:prstGeom>
        </p:spPr>
        <p:txBody>
          <a:bodyPr spcFirstLastPara="1" wrap="square" lIns="91425" tIns="91425" rIns="91425" bIns="91425" anchor="t" anchorCtr="0">
            <a:normAutofit/>
          </a:bodyPr>
          <a:lstStyle>
            <a:lvl1pPr lvl="0" rtl="0">
              <a:spcBef>
                <a:spcPts val="0"/>
              </a:spcBef>
              <a:spcAft>
                <a:spcPts val="0"/>
              </a:spcAft>
              <a:buNone/>
              <a:defRPr sz="1333">
                <a:solidFill>
                  <a:srgbClr val="FF8400"/>
                </a:solidFill>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73" name="Google Shape;73;p17"/>
          <p:cNvSpPr txBox="1">
            <a:spLocks noGrp="1"/>
          </p:cNvSpPr>
          <p:nvPr>
            <p:ph type="body" idx="2"/>
          </p:nvPr>
        </p:nvSpPr>
        <p:spPr>
          <a:xfrm>
            <a:off x="415600" y="1587533"/>
            <a:ext cx="8016000" cy="4044000"/>
          </a:xfrm>
          <a:prstGeom prst="rect">
            <a:avLst/>
          </a:prstGeom>
        </p:spPr>
        <p:txBody>
          <a:bodyPr spcFirstLastPara="1" wrap="square" lIns="91425" tIns="91425" rIns="91425" bIns="91425" anchor="t" anchorCtr="0">
            <a:normAutofit/>
          </a:bodyPr>
          <a:lstStyle>
            <a:lvl1pPr marL="609585" lvl="0" indent="-423323" rtl="0">
              <a:spcBef>
                <a:spcPts val="0"/>
              </a:spcBef>
              <a:spcAft>
                <a:spcPts val="0"/>
              </a:spcAft>
              <a:buSzPts val="1400"/>
              <a:buFont typeface="Helvetica Neue Light"/>
              <a:buChar char="●"/>
              <a:defRPr sz="1867">
                <a:latin typeface="Helvetica Neue Light"/>
                <a:ea typeface="Helvetica Neue Light"/>
                <a:cs typeface="Helvetica Neue Light"/>
                <a:sym typeface="Helvetica Neue Light"/>
              </a:defRPr>
            </a:lvl1pPr>
            <a:lvl2pPr marL="1219170" lvl="1"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2pPr>
            <a:lvl3pPr marL="1828754" lvl="2"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3pPr>
            <a:lvl4pPr marL="2438339" lvl="3"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4pPr>
            <a:lvl5pPr marL="3047924" lvl="4"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5pPr>
            <a:lvl6pPr marL="3657509" lvl="5"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6pPr>
            <a:lvl7pPr marL="4267093" lvl="6"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7pPr>
            <a:lvl8pPr marL="4876678" lvl="7"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8pPr>
            <a:lvl9pPr marL="5486263" lvl="8" indent="-423323" rtl="0">
              <a:spcBef>
                <a:spcPts val="1333"/>
              </a:spcBef>
              <a:spcAft>
                <a:spcPts val="1333"/>
              </a:spcAft>
              <a:buSzPts val="14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154158499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Section Headers 1">
  <p:cSld name="Section Headers 1">
    <p:bg>
      <p:bgPr>
        <a:solidFill>
          <a:srgbClr val="141414"/>
        </a:solidFill>
        <a:effectLst/>
      </p:bgPr>
    </p:bg>
    <p:spTree>
      <p:nvGrpSpPr>
        <p:cNvPr id="1" name="Shape 74"/>
        <p:cNvGrpSpPr/>
        <p:nvPr/>
      </p:nvGrpSpPr>
      <p:grpSpPr>
        <a:xfrm>
          <a:off x="0" y="0"/>
          <a:ext cx="0" cy="0"/>
          <a:chOff x="0" y="0"/>
          <a:chExt cx="0" cy="0"/>
        </a:xfrm>
      </p:grpSpPr>
      <p:sp>
        <p:nvSpPr>
          <p:cNvPr id="75" name="Google Shape;75;p18"/>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3800"/>
              <a:buFont typeface="Avenir"/>
              <a:buNone/>
              <a:defRPr sz="5067">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76" name="Google Shape;76;p18"/>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5300"/>
              <a:buFont typeface="Avenir"/>
              <a:buNone/>
              <a:defRPr sz="7066">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77" name="Google Shape;77;p18"/>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78" name="Google Shape;78;p18"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79" name="Google Shape;79;p18"/>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333">
              <a:solidFill>
                <a:schemeClr val="dk2"/>
              </a:solidFill>
              <a:latin typeface="Arial"/>
              <a:ea typeface="Arial"/>
              <a:cs typeface="Arial"/>
              <a:sym typeface="Arial"/>
            </a:endParaRPr>
          </a:p>
        </p:txBody>
      </p:sp>
    </p:spTree>
    <p:extLst>
      <p:ext uri="{BB962C8B-B14F-4D97-AF65-F5344CB8AC3E}">
        <p14:creationId xmlns:p14="http://schemas.microsoft.com/office/powerpoint/2010/main" val="414506591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Rubrik och innehåll" type="obj">
  <p:cSld name="Rubrik och innehåll">
    <p:spTree>
      <p:nvGrpSpPr>
        <p:cNvPr id="1" name="Shape 547"/>
        <p:cNvGrpSpPr/>
        <p:nvPr/>
      </p:nvGrpSpPr>
      <p:grpSpPr>
        <a:xfrm>
          <a:off x="0" y="0"/>
          <a:ext cx="0" cy="0"/>
          <a:chOff x="0" y="0"/>
          <a:chExt cx="0" cy="0"/>
        </a:xfrm>
      </p:grpSpPr>
      <p:sp>
        <p:nvSpPr>
          <p:cNvPr id="548" name="Google Shape;548;p121"/>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49" name="Google Shape;549;p121"/>
          <p:cNvSpPr txBox="1">
            <a:spLocks noGrp="1"/>
          </p:cNvSpPr>
          <p:nvPr>
            <p:ph type="body" idx="1"/>
          </p:nvPr>
        </p:nvSpPr>
        <p:spPr>
          <a:xfrm>
            <a:off x="719667" y="2120900"/>
            <a:ext cx="10363200" cy="4114800"/>
          </a:xfrm>
          <a:prstGeom prst="rect">
            <a:avLst/>
          </a:prstGeom>
          <a:noFill/>
          <a:ln>
            <a:noFill/>
          </a:ln>
        </p:spPr>
        <p:txBody>
          <a:bodyPr spcFirstLastPara="1" wrap="square" lIns="68575" tIns="34275" rIns="68575" bIns="34275" anchor="t" anchorCtr="0">
            <a:noAutofit/>
          </a:bodyPr>
          <a:lstStyle>
            <a:lvl1pPr marL="609585" lvl="0" indent="-423323" algn="l" rtl="0">
              <a:spcBef>
                <a:spcPts val="400"/>
              </a:spcBef>
              <a:spcAft>
                <a:spcPts val="0"/>
              </a:spcAft>
              <a:buSzPts val="1400"/>
              <a:buChar char="▪"/>
              <a:defRPr/>
            </a:lvl1pPr>
            <a:lvl2pPr marL="1219170" lvl="1" indent="-423323" algn="l" rtl="0">
              <a:spcBef>
                <a:spcPts val="400"/>
              </a:spcBef>
              <a:spcAft>
                <a:spcPts val="0"/>
              </a:spcAft>
              <a:buClr>
                <a:schemeClr val="dk1"/>
              </a:buClr>
              <a:buSzPts val="1400"/>
              <a:buChar char="🡪"/>
              <a:defRPr/>
            </a:lvl2pPr>
            <a:lvl3pPr marL="1828754" lvl="2" indent="-423323" algn="l" rtl="0">
              <a:spcBef>
                <a:spcPts val="400"/>
              </a:spcBef>
              <a:spcAft>
                <a:spcPts val="0"/>
              </a:spcAft>
              <a:buSzPts val="1400"/>
              <a:buChar char="▪"/>
              <a:defRPr/>
            </a:lvl3pPr>
            <a:lvl4pPr marL="2438339" lvl="3" indent="-423323" algn="l" rtl="0">
              <a:spcBef>
                <a:spcPts val="400"/>
              </a:spcBef>
              <a:spcAft>
                <a:spcPts val="0"/>
              </a:spcAft>
              <a:buClr>
                <a:schemeClr val="dk1"/>
              </a:buClr>
              <a:buSzPts val="1400"/>
              <a:buChar char="🡪"/>
              <a:defRPr/>
            </a:lvl4pPr>
            <a:lvl5pPr marL="3047924" lvl="4" indent="-304792" algn="l" rtl="0">
              <a:spcBef>
                <a:spcPts val="400"/>
              </a:spcBef>
              <a:spcAft>
                <a:spcPts val="0"/>
              </a:spcAft>
              <a:buSzPts val="1100"/>
              <a:buNone/>
              <a:defRPr/>
            </a:lvl5pPr>
            <a:lvl6pPr marL="3657509" lvl="5" indent="-304792" algn="l" rtl="0">
              <a:spcBef>
                <a:spcPts val="400"/>
              </a:spcBef>
              <a:spcAft>
                <a:spcPts val="0"/>
              </a:spcAft>
              <a:buSzPts val="1100"/>
              <a:buNone/>
              <a:defRPr/>
            </a:lvl6pPr>
            <a:lvl7pPr marL="4267093" lvl="6" indent="-304792" algn="l" rtl="0">
              <a:spcBef>
                <a:spcPts val="400"/>
              </a:spcBef>
              <a:spcAft>
                <a:spcPts val="0"/>
              </a:spcAft>
              <a:buSzPts val="1100"/>
              <a:buNone/>
              <a:defRPr/>
            </a:lvl7pPr>
            <a:lvl8pPr marL="4876678" lvl="7" indent="-304792" algn="l" rtl="0">
              <a:spcBef>
                <a:spcPts val="400"/>
              </a:spcBef>
              <a:spcAft>
                <a:spcPts val="0"/>
              </a:spcAft>
              <a:buSzPts val="1100"/>
              <a:buNone/>
              <a:defRPr/>
            </a:lvl8pPr>
            <a:lvl9pPr marL="5486263" lvl="8" indent="-304792" algn="l" rtl="0">
              <a:spcBef>
                <a:spcPts val="400"/>
              </a:spcBef>
              <a:spcAft>
                <a:spcPts val="0"/>
              </a:spcAft>
              <a:buSzPts val="1100"/>
              <a:buNone/>
              <a:defRPr/>
            </a:lvl9pPr>
          </a:lstStyle>
          <a:p>
            <a:endParaRPr/>
          </a:p>
        </p:txBody>
      </p:sp>
      <p:sp>
        <p:nvSpPr>
          <p:cNvPr id="550" name="Google Shape;550;p121"/>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1" name="Google Shape;551;p121"/>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2" name="Google Shape;552;p121"/>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6735927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matchingName="Rubrikbild" type="title">
  <p:cSld name="Rubrikbild">
    <p:spTree>
      <p:nvGrpSpPr>
        <p:cNvPr id="1" name="Shape 553"/>
        <p:cNvGrpSpPr/>
        <p:nvPr/>
      </p:nvGrpSpPr>
      <p:grpSpPr>
        <a:xfrm>
          <a:off x="0" y="0"/>
          <a:ext cx="0" cy="0"/>
          <a:chOff x="0" y="0"/>
          <a:chExt cx="0" cy="0"/>
        </a:xfrm>
      </p:grpSpPr>
      <p:sp>
        <p:nvSpPr>
          <p:cNvPr id="554" name="Google Shape;554;p122"/>
          <p:cNvSpPr txBox="1">
            <a:spLocks noGrp="1"/>
          </p:cNvSpPr>
          <p:nvPr>
            <p:ph type="ctrTitle"/>
          </p:nvPr>
        </p:nvSpPr>
        <p:spPr>
          <a:xfrm>
            <a:off x="914400" y="1676400"/>
            <a:ext cx="10363200" cy="1143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3200"/>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5" name="Google Shape;555;p122"/>
          <p:cNvSpPr txBox="1">
            <a:spLocks noGrp="1"/>
          </p:cNvSpPr>
          <p:nvPr>
            <p:ph type="subTitle" idx="1"/>
          </p:nvPr>
        </p:nvSpPr>
        <p:spPr>
          <a:xfrm>
            <a:off x="914400" y="2743200"/>
            <a:ext cx="10363200" cy="1752800"/>
          </a:xfrm>
          <a:prstGeom prst="rect">
            <a:avLst/>
          </a:prstGeom>
          <a:noFill/>
          <a:ln>
            <a:noFill/>
          </a:ln>
        </p:spPr>
        <p:txBody>
          <a:bodyPr spcFirstLastPara="1" wrap="square" lIns="68575" tIns="34275" rIns="68575" bIns="34275" anchor="t" anchorCtr="0">
            <a:noAutofit/>
          </a:bodyPr>
          <a:lstStyle>
            <a:lvl1pPr lvl="0" algn="l" rtl="0">
              <a:spcBef>
                <a:spcPts val="400"/>
              </a:spcBef>
              <a:spcAft>
                <a:spcPts val="0"/>
              </a:spcAft>
              <a:buSzPts val="1400"/>
              <a:buFont typeface="Noto Sans Symbols"/>
              <a:buNone/>
              <a:defRPr sz="1867">
                <a:solidFill>
                  <a:schemeClr val="accent1"/>
                </a:solidFill>
              </a:defRPr>
            </a:lvl1pPr>
            <a:lvl2pPr lvl="1" algn="l" rtl="0">
              <a:spcBef>
                <a:spcPts val="400"/>
              </a:spcBef>
              <a:spcAft>
                <a:spcPts val="0"/>
              </a:spcAft>
              <a:buClr>
                <a:schemeClr val="dk1"/>
              </a:buClr>
              <a:buSzPts val="1400"/>
              <a:buChar char="🡪"/>
              <a:defRPr/>
            </a:lvl2pPr>
            <a:lvl3pPr lvl="2" algn="l" rtl="0">
              <a:spcBef>
                <a:spcPts val="400"/>
              </a:spcBef>
              <a:spcAft>
                <a:spcPts val="0"/>
              </a:spcAft>
              <a:buSzPts val="1400"/>
              <a:buChar char="▪"/>
              <a:defRPr/>
            </a:lvl3pPr>
            <a:lvl4pPr lvl="3" algn="l" rtl="0">
              <a:spcBef>
                <a:spcPts val="400"/>
              </a:spcBef>
              <a:spcAft>
                <a:spcPts val="0"/>
              </a:spcAft>
              <a:buClr>
                <a:schemeClr val="dk1"/>
              </a:buClr>
              <a:buSzPts val="1400"/>
              <a:buChar char="🡪"/>
              <a:defRPr/>
            </a:lvl4pPr>
            <a:lvl5pPr lvl="4" algn="l" rtl="0">
              <a:spcBef>
                <a:spcPts val="400"/>
              </a:spcBef>
              <a:spcAft>
                <a:spcPts val="0"/>
              </a:spcAft>
              <a:buSzPts val="1100"/>
              <a:buNone/>
              <a:defRPr/>
            </a:lvl5pPr>
            <a:lvl6pPr lvl="5" algn="l" rtl="0">
              <a:spcBef>
                <a:spcPts val="400"/>
              </a:spcBef>
              <a:spcAft>
                <a:spcPts val="0"/>
              </a:spcAft>
              <a:buSzPts val="1100"/>
              <a:buNone/>
              <a:defRPr/>
            </a:lvl6pPr>
            <a:lvl7pPr lvl="6" algn="l" rtl="0">
              <a:spcBef>
                <a:spcPts val="400"/>
              </a:spcBef>
              <a:spcAft>
                <a:spcPts val="0"/>
              </a:spcAft>
              <a:buSzPts val="1100"/>
              <a:buNone/>
              <a:defRPr/>
            </a:lvl7pPr>
            <a:lvl8pPr lvl="7" algn="l" rtl="0">
              <a:spcBef>
                <a:spcPts val="400"/>
              </a:spcBef>
              <a:spcAft>
                <a:spcPts val="0"/>
              </a:spcAft>
              <a:buSzPts val="1100"/>
              <a:buNone/>
              <a:defRPr/>
            </a:lvl8pPr>
            <a:lvl9pPr lvl="8" algn="l" rtl="0">
              <a:spcBef>
                <a:spcPts val="400"/>
              </a:spcBef>
              <a:spcAft>
                <a:spcPts val="0"/>
              </a:spcAft>
              <a:buSzPts val="1100"/>
              <a:buNone/>
              <a:defRPr/>
            </a:lvl9pPr>
          </a:lstStyle>
          <a:p>
            <a:endParaRPr/>
          </a:p>
        </p:txBody>
      </p:sp>
      <p:pic>
        <p:nvPicPr>
          <p:cNvPr id="556" name="Google Shape;556;p122" descr="KI-Logo_rgb.tif                                                001030A5Macintosh HD                   BBA748FD:"/>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572502" y="266701"/>
            <a:ext cx="3289301" cy="1006475"/>
          </a:xfrm>
          <a:prstGeom prst="rect">
            <a:avLst/>
          </a:prstGeom>
          <a:noFill/>
          <a:ln>
            <a:noFill/>
          </a:ln>
        </p:spPr>
      </p:pic>
    </p:spTree>
    <p:extLst>
      <p:ext uri="{BB962C8B-B14F-4D97-AF65-F5344CB8AC3E}">
        <p14:creationId xmlns:p14="http://schemas.microsoft.com/office/powerpoint/2010/main" val="426407707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Avsnittsrubrik" type="secHead">
  <p:cSld name="Avsnittsrubrik">
    <p:spTree>
      <p:nvGrpSpPr>
        <p:cNvPr id="1" name="Shape 557"/>
        <p:cNvGrpSpPr/>
        <p:nvPr/>
      </p:nvGrpSpPr>
      <p:grpSpPr>
        <a:xfrm>
          <a:off x="0" y="0"/>
          <a:ext cx="0" cy="0"/>
          <a:chOff x="0" y="0"/>
          <a:chExt cx="0" cy="0"/>
        </a:xfrm>
      </p:grpSpPr>
      <p:sp>
        <p:nvSpPr>
          <p:cNvPr id="558" name="Google Shape;558;p123"/>
          <p:cNvSpPr txBox="1">
            <a:spLocks noGrp="1"/>
          </p:cNvSpPr>
          <p:nvPr>
            <p:ph type="title"/>
          </p:nvPr>
        </p:nvSpPr>
        <p:spPr>
          <a:xfrm>
            <a:off x="963084" y="4406901"/>
            <a:ext cx="10363200" cy="13620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sz="4000" b="1" cap="none"/>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9" name="Google Shape;559;p123"/>
          <p:cNvSpPr txBox="1">
            <a:spLocks noGrp="1"/>
          </p:cNvSpPr>
          <p:nvPr>
            <p:ph type="body" idx="1"/>
          </p:nvPr>
        </p:nvSpPr>
        <p:spPr>
          <a:xfrm>
            <a:off x="963084" y="2906713"/>
            <a:ext cx="10363200" cy="1500400"/>
          </a:xfrm>
          <a:prstGeom prst="rect">
            <a:avLst/>
          </a:prstGeom>
          <a:noFill/>
          <a:ln>
            <a:noFill/>
          </a:ln>
        </p:spPr>
        <p:txBody>
          <a:bodyPr spcFirstLastPara="1" wrap="square" lIns="68575" tIns="34275" rIns="68575" bIns="34275" anchor="b" anchorCtr="0">
            <a:noAutofit/>
          </a:bodyPr>
          <a:lstStyle>
            <a:lvl1pPr marL="609585" lvl="0" indent="-304792" algn="l" rtl="0">
              <a:spcBef>
                <a:spcPts val="400"/>
              </a:spcBef>
              <a:spcAft>
                <a:spcPts val="0"/>
              </a:spcAft>
              <a:buSzPts val="1500"/>
              <a:buNone/>
              <a:defRPr sz="2000"/>
            </a:lvl1pPr>
            <a:lvl2pPr marL="1219170" lvl="1" indent="-304792" algn="l" rtl="0">
              <a:spcBef>
                <a:spcPts val="400"/>
              </a:spcBef>
              <a:spcAft>
                <a:spcPts val="0"/>
              </a:spcAft>
              <a:buClr>
                <a:schemeClr val="dk1"/>
              </a:buClr>
              <a:buSzPts val="1400"/>
              <a:buNone/>
              <a:defRPr sz="1867"/>
            </a:lvl2pPr>
            <a:lvl3pPr marL="1828754" lvl="2" indent="-304792" algn="l" rtl="0">
              <a:spcBef>
                <a:spcPts val="267"/>
              </a:spcBef>
              <a:spcAft>
                <a:spcPts val="0"/>
              </a:spcAft>
              <a:buSzPts val="1200"/>
              <a:buNone/>
              <a:defRPr sz="1600"/>
            </a:lvl3pPr>
            <a:lvl4pPr marL="2438339" lvl="3" indent="-304792" algn="l" rtl="0">
              <a:spcBef>
                <a:spcPts val="267"/>
              </a:spcBef>
              <a:spcAft>
                <a:spcPts val="0"/>
              </a:spcAft>
              <a:buClr>
                <a:schemeClr val="dk1"/>
              </a:buClr>
              <a:buSzPts val="1100"/>
              <a:buNone/>
              <a:defRPr sz="1467"/>
            </a:lvl4pPr>
            <a:lvl5pPr marL="3047924" lvl="4" indent="-304792" algn="l" rtl="0">
              <a:spcBef>
                <a:spcPts val="267"/>
              </a:spcBef>
              <a:spcAft>
                <a:spcPts val="0"/>
              </a:spcAft>
              <a:buSzPts val="1100"/>
              <a:buNone/>
              <a:defRPr sz="1467"/>
            </a:lvl5pPr>
            <a:lvl6pPr marL="3657509" lvl="5" indent="-304792" algn="l" rtl="0">
              <a:spcBef>
                <a:spcPts val="267"/>
              </a:spcBef>
              <a:spcAft>
                <a:spcPts val="0"/>
              </a:spcAft>
              <a:buSzPts val="1100"/>
              <a:buNone/>
              <a:defRPr sz="1467"/>
            </a:lvl6pPr>
            <a:lvl7pPr marL="4267093" lvl="6" indent="-304792" algn="l" rtl="0">
              <a:spcBef>
                <a:spcPts val="267"/>
              </a:spcBef>
              <a:spcAft>
                <a:spcPts val="0"/>
              </a:spcAft>
              <a:buSzPts val="1100"/>
              <a:buNone/>
              <a:defRPr sz="1467"/>
            </a:lvl7pPr>
            <a:lvl8pPr marL="4876678" lvl="7" indent="-304792" algn="l" rtl="0">
              <a:spcBef>
                <a:spcPts val="267"/>
              </a:spcBef>
              <a:spcAft>
                <a:spcPts val="0"/>
              </a:spcAft>
              <a:buSzPts val="1100"/>
              <a:buNone/>
              <a:defRPr sz="1467"/>
            </a:lvl8pPr>
            <a:lvl9pPr marL="5486263" lvl="8" indent="-304792" algn="l" rtl="0">
              <a:spcBef>
                <a:spcPts val="267"/>
              </a:spcBef>
              <a:spcAft>
                <a:spcPts val="0"/>
              </a:spcAft>
              <a:buSzPts val="1100"/>
              <a:buNone/>
              <a:defRPr sz="1467"/>
            </a:lvl9pPr>
          </a:lstStyle>
          <a:p>
            <a:endParaRPr/>
          </a:p>
        </p:txBody>
      </p:sp>
      <p:sp>
        <p:nvSpPr>
          <p:cNvPr id="560" name="Google Shape;560;p123"/>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1" name="Google Shape;561;p123"/>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2" name="Google Shape;562;p123"/>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016578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vå innehållsdelar" type="twoObj">
  <p:cSld name="Två innehållsdelar">
    <p:spTree>
      <p:nvGrpSpPr>
        <p:cNvPr id="1" name="Shape 563"/>
        <p:cNvGrpSpPr/>
        <p:nvPr/>
      </p:nvGrpSpPr>
      <p:grpSpPr>
        <a:xfrm>
          <a:off x="0" y="0"/>
          <a:ext cx="0" cy="0"/>
          <a:chOff x="0" y="0"/>
          <a:chExt cx="0" cy="0"/>
        </a:xfrm>
      </p:grpSpPr>
      <p:sp>
        <p:nvSpPr>
          <p:cNvPr id="564" name="Google Shape;564;p124"/>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5" name="Google Shape;565;p124"/>
          <p:cNvSpPr txBox="1">
            <a:spLocks noGrp="1"/>
          </p:cNvSpPr>
          <p:nvPr>
            <p:ph type="body" idx="1"/>
          </p:nvPr>
        </p:nvSpPr>
        <p:spPr>
          <a:xfrm>
            <a:off x="719667" y="2120900"/>
            <a:ext cx="5080000" cy="4114800"/>
          </a:xfrm>
          <a:prstGeom prst="rect">
            <a:avLst/>
          </a:prstGeom>
          <a:noFill/>
          <a:ln>
            <a:noFill/>
          </a:ln>
        </p:spPr>
        <p:txBody>
          <a:bodyPr spcFirstLastPara="1" wrap="square" lIns="68575" tIns="34275" rIns="68575" bIns="34275" anchor="t" anchorCtr="0">
            <a:noAutofit/>
          </a:bodyPr>
          <a:lstStyle>
            <a:lvl1pPr marL="609585" lvl="0" indent="-482588" algn="l" rtl="0">
              <a:spcBef>
                <a:spcPts val="533"/>
              </a:spcBef>
              <a:spcAft>
                <a:spcPts val="0"/>
              </a:spcAft>
              <a:buSzPts val="2100"/>
              <a:buChar char="▪"/>
              <a:defRPr sz="2800"/>
            </a:lvl1pPr>
            <a:lvl2pPr marL="1219170" lvl="1" indent="-457189" algn="l" rtl="0">
              <a:spcBef>
                <a:spcPts val="533"/>
              </a:spcBef>
              <a:spcAft>
                <a:spcPts val="0"/>
              </a:spcAft>
              <a:buClr>
                <a:schemeClr val="dk1"/>
              </a:buClr>
              <a:buSzPts val="1800"/>
              <a:buChar char="🡪"/>
              <a:defRPr sz="2400"/>
            </a:lvl2pPr>
            <a:lvl3pPr marL="1828754" lvl="2" indent="-431789" algn="l" rtl="0">
              <a:spcBef>
                <a:spcPts val="400"/>
              </a:spcBef>
              <a:spcAft>
                <a:spcPts val="0"/>
              </a:spcAft>
              <a:buSzPts val="1500"/>
              <a:buChar char="▪"/>
              <a:defRPr sz="2000"/>
            </a:lvl3pPr>
            <a:lvl4pPr marL="2438339" lvl="3" indent="-423323" algn="l" rtl="0">
              <a:spcBef>
                <a:spcPts val="400"/>
              </a:spcBef>
              <a:spcAft>
                <a:spcPts val="0"/>
              </a:spcAft>
              <a:buClr>
                <a:schemeClr val="dk1"/>
              </a:buClr>
              <a:buSzPts val="1400"/>
              <a:buChar char="🡪"/>
              <a:defRPr sz="1867"/>
            </a:lvl4pPr>
            <a:lvl5pPr marL="3047924" lvl="4" indent="-304792" algn="l" rtl="0">
              <a:spcBef>
                <a:spcPts val="400"/>
              </a:spcBef>
              <a:spcAft>
                <a:spcPts val="0"/>
              </a:spcAft>
              <a:buSzPts val="1100"/>
              <a:buNone/>
              <a:defRPr sz="1867"/>
            </a:lvl5pPr>
            <a:lvl6pPr marL="3657509" lvl="5" indent="-304792" algn="l" rtl="0">
              <a:spcBef>
                <a:spcPts val="400"/>
              </a:spcBef>
              <a:spcAft>
                <a:spcPts val="0"/>
              </a:spcAft>
              <a:buSzPts val="1100"/>
              <a:buNone/>
              <a:defRPr sz="1867"/>
            </a:lvl6pPr>
            <a:lvl7pPr marL="4267093" lvl="6" indent="-304792" algn="l" rtl="0">
              <a:spcBef>
                <a:spcPts val="400"/>
              </a:spcBef>
              <a:spcAft>
                <a:spcPts val="0"/>
              </a:spcAft>
              <a:buSzPts val="1100"/>
              <a:buNone/>
              <a:defRPr sz="1867"/>
            </a:lvl7pPr>
            <a:lvl8pPr marL="4876678" lvl="7" indent="-304792" algn="l" rtl="0">
              <a:spcBef>
                <a:spcPts val="400"/>
              </a:spcBef>
              <a:spcAft>
                <a:spcPts val="0"/>
              </a:spcAft>
              <a:buSzPts val="1100"/>
              <a:buNone/>
              <a:defRPr sz="1867"/>
            </a:lvl8pPr>
            <a:lvl9pPr marL="5486263" lvl="8" indent="-304792" algn="l" rtl="0">
              <a:spcBef>
                <a:spcPts val="400"/>
              </a:spcBef>
              <a:spcAft>
                <a:spcPts val="0"/>
              </a:spcAft>
              <a:buSzPts val="1100"/>
              <a:buNone/>
              <a:defRPr sz="1867"/>
            </a:lvl9pPr>
          </a:lstStyle>
          <a:p>
            <a:endParaRPr/>
          </a:p>
        </p:txBody>
      </p:sp>
      <p:sp>
        <p:nvSpPr>
          <p:cNvPr id="566" name="Google Shape;566;p124"/>
          <p:cNvSpPr txBox="1">
            <a:spLocks noGrp="1"/>
          </p:cNvSpPr>
          <p:nvPr>
            <p:ph type="body" idx="2"/>
          </p:nvPr>
        </p:nvSpPr>
        <p:spPr>
          <a:xfrm>
            <a:off x="6002867" y="2120900"/>
            <a:ext cx="5080000" cy="4114800"/>
          </a:xfrm>
          <a:prstGeom prst="rect">
            <a:avLst/>
          </a:prstGeom>
          <a:noFill/>
          <a:ln>
            <a:noFill/>
          </a:ln>
        </p:spPr>
        <p:txBody>
          <a:bodyPr spcFirstLastPara="1" wrap="square" lIns="68575" tIns="34275" rIns="68575" bIns="34275" anchor="t" anchorCtr="0">
            <a:noAutofit/>
          </a:bodyPr>
          <a:lstStyle>
            <a:lvl1pPr marL="609585" lvl="0" indent="-482588" algn="l" rtl="0">
              <a:spcBef>
                <a:spcPts val="533"/>
              </a:spcBef>
              <a:spcAft>
                <a:spcPts val="0"/>
              </a:spcAft>
              <a:buSzPts val="2100"/>
              <a:buChar char="▪"/>
              <a:defRPr sz="2800"/>
            </a:lvl1pPr>
            <a:lvl2pPr marL="1219170" lvl="1" indent="-457189" algn="l" rtl="0">
              <a:spcBef>
                <a:spcPts val="533"/>
              </a:spcBef>
              <a:spcAft>
                <a:spcPts val="0"/>
              </a:spcAft>
              <a:buClr>
                <a:schemeClr val="dk1"/>
              </a:buClr>
              <a:buSzPts val="1800"/>
              <a:buChar char="🡪"/>
              <a:defRPr sz="2400"/>
            </a:lvl2pPr>
            <a:lvl3pPr marL="1828754" lvl="2" indent="-431789" algn="l" rtl="0">
              <a:spcBef>
                <a:spcPts val="400"/>
              </a:spcBef>
              <a:spcAft>
                <a:spcPts val="0"/>
              </a:spcAft>
              <a:buSzPts val="1500"/>
              <a:buChar char="▪"/>
              <a:defRPr sz="2000"/>
            </a:lvl3pPr>
            <a:lvl4pPr marL="2438339" lvl="3" indent="-423323" algn="l" rtl="0">
              <a:spcBef>
                <a:spcPts val="400"/>
              </a:spcBef>
              <a:spcAft>
                <a:spcPts val="0"/>
              </a:spcAft>
              <a:buClr>
                <a:schemeClr val="dk1"/>
              </a:buClr>
              <a:buSzPts val="1400"/>
              <a:buChar char="🡪"/>
              <a:defRPr sz="1867"/>
            </a:lvl4pPr>
            <a:lvl5pPr marL="3047924" lvl="4" indent="-304792" algn="l" rtl="0">
              <a:spcBef>
                <a:spcPts val="400"/>
              </a:spcBef>
              <a:spcAft>
                <a:spcPts val="0"/>
              </a:spcAft>
              <a:buSzPts val="1100"/>
              <a:buNone/>
              <a:defRPr sz="1867"/>
            </a:lvl5pPr>
            <a:lvl6pPr marL="3657509" lvl="5" indent="-304792" algn="l" rtl="0">
              <a:spcBef>
                <a:spcPts val="400"/>
              </a:spcBef>
              <a:spcAft>
                <a:spcPts val="0"/>
              </a:spcAft>
              <a:buSzPts val="1100"/>
              <a:buNone/>
              <a:defRPr sz="1867"/>
            </a:lvl6pPr>
            <a:lvl7pPr marL="4267093" lvl="6" indent="-304792" algn="l" rtl="0">
              <a:spcBef>
                <a:spcPts val="400"/>
              </a:spcBef>
              <a:spcAft>
                <a:spcPts val="0"/>
              </a:spcAft>
              <a:buSzPts val="1100"/>
              <a:buNone/>
              <a:defRPr sz="1867"/>
            </a:lvl7pPr>
            <a:lvl8pPr marL="4876678" lvl="7" indent="-304792" algn="l" rtl="0">
              <a:spcBef>
                <a:spcPts val="400"/>
              </a:spcBef>
              <a:spcAft>
                <a:spcPts val="0"/>
              </a:spcAft>
              <a:buSzPts val="1100"/>
              <a:buNone/>
              <a:defRPr sz="1867"/>
            </a:lvl8pPr>
            <a:lvl9pPr marL="5486263" lvl="8" indent="-304792" algn="l" rtl="0">
              <a:spcBef>
                <a:spcPts val="400"/>
              </a:spcBef>
              <a:spcAft>
                <a:spcPts val="0"/>
              </a:spcAft>
              <a:buSzPts val="1100"/>
              <a:buNone/>
              <a:defRPr sz="1867"/>
            </a:lvl9pPr>
          </a:lstStyle>
          <a:p>
            <a:endParaRPr/>
          </a:p>
        </p:txBody>
      </p:sp>
      <p:sp>
        <p:nvSpPr>
          <p:cNvPr id="567" name="Google Shape;567;p124"/>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8" name="Google Shape;568;p124"/>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9" name="Google Shape;569;p124"/>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7720827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Jämförelse" type="twoTxTwoObj">
  <p:cSld name="Jämförelse">
    <p:spTree>
      <p:nvGrpSpPr>
        <p:cNvPr id="1" name="Shape 570"/>
        <p:cNvGrpSpPr/>
        <p:nvPr/>
      </p:nvGrpSpPr>
      <p:grpSpPr>
        <a:xfrm>
          <a:off x="0" y="0"/>
          <a:ext cx="0" cy="0"/>
          <a:chOff x="0" y="0"/>
          <a:chExt cx="0" cy="0"/>
        </a:xfrm>
      </p:grpSpPr>
      <p:sp>
        <p:nvSpPr>
          <p:cNvPr id="571" name="Google Shape;571;p125"/>
          <p:cNvSpPr txBox="1">
            <a:spLocks noGrp="1"/>
          </p:cNvSpPr>
          <p:nvPr>
            <p:ph type="title"/>
          </p:nvPr>
        </p:nvSpPr>
        <p:spPr>
          <a:xfrm>
            <a:off x="609600" y="274637"/>
            <a:ext cx="109728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72" name="Google Shape;572;p125"/>
          <p:cNvSpPr txBox="1">
            <a:spLocks noGrp="1"/>
          </p:cNvSpPr>
          <p:nvPr>
            <p:ph type="body" idx="1"/>
          </p:nvPr>
        </p:nvSpPr>
        <p:spPr>
          <a:xfrm>
            <a:off x="609600" y="1535113"/>
            <a:ext cx="5386800" cy="640000"/>
          </a:xfrm>
          <a:prstGeom prst="rect">
            <a:avLst/>
          </a:prstGeom>
          <a:noFill/>
          <a:ln>
            <a:noFill/>
          </a:ln>
        </p:spPr>
        <p:txBody>
          <a:bodyPr spcFirstLastPara="1" wrap="square" lIns="68575" tIns="34275" rIns="68575" bIns="34275" anchor="b" anchorCtr="0">
            <a:noAutofit/>
          </a:bodyPr>
          <a:lstStyle>
            <a:lvl1pPr marL="609585" lvl="0" indent="-304792" algn="l" rtl="0">
              <a:spcBef>
                <a:spcPts val="533"/>
              </a:spcBef>
              <a:spcAft>
                <a:spcPts val="0"/>
              </a:spcAft>
              <a:buSzPts val="1800"/>
              <a:buNone/>
              <a:defRPr sz="2400" b="1"/>
            </a:lvl1pPr>
            <a:lvl2pPr marL="1219170" lvl="1" indent="-304792" algn="l" rtl="0">
              <a:spcBef>
                <a:spcPts val="400"/>
              </a:spcBef>
              <a:spcAft>
                <a:spcPts val="0"/>
              </a:spcAft>
              <a:buClr>
                <a:schemeClr val="dk1"/>
              </a:buClr>
              <a:buSzPts val="1500"/>
              <a:buNone/>
              <a:defRPr sz="2000" b="1"/>
            </a:lvl2pPr>
            <a:lvl3pPr marL="1828754" lvl="2" indent="-304792" algn="l" rtl="0">
              <a:spcBef>
                <a:spcPts val="400"/>
              </a:spcBef>
              <a:spcAft>
                <a:spcPts val="0"/>
              </a:spcAft>
              <a:buSzPts val="1400"/>
              <a:buNone/>
              <a:defRPr sz="1867" b="1"/>
            </a:lvl3pPr>
            <a:lvl4pPr marL="2438339" lvl="3" indent="-304792" algn="l" rtl="0">
              <a:spcBef>
                <a:spcPts val="267"/>
              </a:spcBef>
              <a:spcAft>
                <a:spcPts val="0"/>
              </a:spcAft>
              <a:buClr>
                <a:schemeClr val="dk1"/>
              </a:buClr>
              <a:buSzPts val="1200"/>
              <a:buNone/>
              <a:defRPr sz="1600" b="1"/>
            </a:lvl4pPr>
            <a:lvl5pPr marL="3047924" lvl="4" indent="-304792" algn="l" rtl="0">
              <a:spcBef>
                <a:spcPts val="267"/>
              </a:spcBef>
              <a:spcAft>
                <a:spcPts val="0"/>
              </a:spcAft>
              <a:buSzPts val="1200"/>
              <a:buNone/>
              <a:defRPr sz="1600" b="1"/>
            </a:lvl5pPr>
            <a:lvl6pPr marL="3657509" lvl="5" indent="-304792" algn="l" rtl="0">
              <a:spcBef>
                <a:spcPts val="267"/>
              </a:spcBef>
              <a:spcAft>
                <a:spcPts val="0"/>
              </a:spcAft>
              <a:buSzPts val="1200"/>
              <a:buNone/>
              <a:defRPr sz="1600" b="1"/>
            </a:lvl6pPr>
            <a:lvl7pPr marL="4267093" lvl="6" indent="-304792" algn="l" rtl="0">
              <a:spcBef>
                <a:spcPts val="267"/>
              </a:spcBef>
              <a:spcAft>
                <a:spcPts val="0"/>
              </a:spcAft>
              <a:buSzPts val="1200"/>
              <a:buNone/>
              <a:defRPr sz="1600" b="1"/>
            </a:lvl7pPr>
            <a:lvl8pPr marL="4876678" lvl="7" indent="-304792" algn="l" rtl="0">
              <a:spcBef>
                <a:spcPts val="267"/>
              </a:spcBef>
              <a:spcAft>
                <a:spcPts val="0"/>
              </a:spcAft>
              <a:buSzPts val="1200"/>
              <a:buNone/>
              <a:defRPr sz="1600" b="1"/>
            </a:lvl8pPr>
            <a:lvl9pPr marL="5486263" lvl="8" indent="-304792" algn="l" rtl="0">
              <a:spcBef>
                <a:spcPts val="267"/>
              </a:spcBef>
              <a:spcAft>
                <a:spcPts val="0"/>
              </a:spcAft>
              <a:buSzPts val="1200"/>
              <a:buNone/>
              <a:defRPr sz="1600" b="1"/>
            </a:lvl9pPr>
          </a:lstStyle>
          <a:p>
            <a:endParaRPr/>
          </a:p>
        </p:txBody>
      </p:sp>
      <p:sp>
        <p:nvSpPr>
          <p:cNvPr id="573" name="Google Shape;573;p125"/>
          <p:cNvSpPr txBox="1">
            <a:spLocks noGrp="1"/>
          </p:cNvSpPr>
          <p:nvPr>
            <p:ph type="body" idx="2"/>
          </p:nvPr>
        </p:nvSpPr>
        <p:spPr>
          <a:xfrm>
            <a:off x="609600" y="2174875"/>
            <a:ext cx="5386800" cy="3951200"/>
          </a:xfrm>
          <a:prstGeom prst="rect">
            <a:avLst/>
          </a:prstGeom>
          <a:noFill/>
          <a:ln>
            <a:noFill/>
          </a:ln>
        </p:spPr>
        <p:txBody>
          <a:bodyPr spcFirstLastPara="1" wrap="square" lIns="68575" tIns="34275" rIns="68575" bIns="34275" anchor="t" anchorCtr="0">
            <a:noAutofit/>
          </a:bodyPr>
          <a:lstStyle>
            <a:lvl1pPr marL="609585" lvl="0" indent="-457189" algn="l" rtl="0">
              <a:spcBef>
                <a:spcPts val="533"/>
              </a:spcBef>
              <a:spcAft>
                <a:spcPts val="0"/>
              </a:spcAft>
              <a:buSzPts val="1800"/>
              <a:buChar char="▪"/>
              <a:defRPr sz="2400"/>
            </a:lvl1pPr>
            <a:lvl2pPr marL="1219170" lvl="1" indent="-431789" algn="l" rtl="0">
              <a:spcBef>
                <a:spcPts val="400"/>
              </a:spcBef>
              <a:spcAft>
                <a:spcPts val="0"/>
              </a:spcAft>
              <a:buClr>
                <a:schemeClr val="dk1"/>
              </a:buClr>
              <a:buSzPts val="1500"/>
              <a:buChar char="🡪"/>
              <a:defRPr sz="2000"/>
            </a:lvl2pPr>
            <a:lvl3pPr marL="1828754" lvl="2" indent="-423323" algn="l" rtl="0">
              <a:spcBef>
                <a:spcPts val="400"/>
              </a:spcBef>
              <a:spcAft>
                <a:spcPts val="0"/>
              </a:spcAft>
              <a:buSzPts val="1400"/>
              <a:buChar char="▪"/>
              <a:defRPr sz="1867"/>
            </a:lvl3pPr>
            <a:lvl4pPr marL="2438339" lvl="3" indent="-406390" algn="l" rtl="0">
              <a:spcBef>
                <a:spcPts val="267"/>
              </a:spcBef>
              <a:spcAft>
                <a:spcPts val="0"/>
              </a:spcAft>
              <a:buClr>
                <a:schemeClr val="dk1"/>
              </a:buClr>
              <a:buSzPts val="1200"/>
              <a:buChar char="🡪"/>
              <a:defRPr sz="1600"/>
            </a:lvl4pPr>
            <a:lvl5pPr marL="3047924" lvl="4" indent="-304792" algn="l" rtl="0">
              <a:spcBef>
                <a:spcPts val="267"/>
              </a:spcBef>
              <a:spcAft>
                <a:spcPts val="0"/>
              </a:spcAft>
              <a:buSzPts val="1100"/>
              <a:buNone/>
              <a:defRPr sz="1600"/>
            </a:lvl5pPr>
            <a:lvl6pPr marL="3657509" lvl="5" indent="-304792" algn="l" rtl="0">
              <a:spcBef>
                <a:spcPts val="267"/>
              </a:spcBef>
              <a:spcAft>
                <a:spcPts val="0"/>
              </a:spcAft>
              <a:buSzPts val="1100"/>
              <a:buNone/>
              <a:defRPr sz="1600"/>
            </a:lvl6pPr>
            <a:lvl7pPr marL="4267093" lvl="6" indent="-304792" algn="l" rtl="0">
              <a:spcBef>
                <a:spcPts val="267"/>
              </a:spcBef>
              <a:spcAft>
                <a:spcPts val="0"/>
              </a:spcAft>
              <a:buSzPts val="1100"/>
              <a:buNone/>
              <a:defRPr sz="1600"/>
            </a:lvl7pPr>
            <a:lvl8pPr marL="4876678" lvl="7" indent="-304792" algn="l" rtl="0">
              <a:spcBef>
                <a:spcPts val="267"/>
              </a:spcBef>
              <a:spcAft>
                <a:spcPts val="0"/>
              </a:spcAft>
              <a:buSzPts val="1100"/>
              <a:buNone/>
              <a:defRPr sz="1600"/>
            </a:lvl8pPr>
            <a:lvl9pPr marL="5486263" lvl="8" indent="-304792" algn="l" rtl="0">
              <a:spcBef>
                <a:spcPts val="267"/>
              </a:spcBef>
              <a:spcAft>
                <a:spcPts val="0"/>
              </a:spcAft>
              <a:buSzPts val="1100"/>
              <a:buNone/>
              <a:defRPr sz="1600"/>
            </a:lvl9pPr>
          </a:lstStyle>
          <a:p>
            <a:endParaRPr/>
          </a:p>
        </p:txBody>
      </p:sp>
      <p:sp>
        <p:nvSpPr>
          <p:cNvPr id="574" name="Google Shape;574;p125"/>
          <p:cNvSpPr txBox="1">
            <a:spLocks noGrp="1"/>
          </p:cNvSpPr>
          <p:nvPr>
            <p:ph type="body" idx="3"/>
          </p:nvPr>
        </p:nvSpPr>
        <p:spPr>
          <a:xfrm>
            <a:off x="6193368" y="1535113"/>
            <a:ext cx="5388800" cy="640000"/>
          </a:xfrm>
          <a:prstGeom prst="rect">
            <a:avLst/>
          </a:prstGeom>
          <a:noFill/>
          <a:ln>
            <a:noFill/>
          </a:ln>
        </p:spPr>
        <p:txBody>
          <a:bodyPr spcFirstLastPara="1" wrap="square" lIns="68575" tIns="34275" rIns="68575" bIns="34275" anchor="b" anchorCtr="0">
            <a:noAutofit/>
          </a:bodyPr>
          <a:lstStyle>
            <a:lvl1pPr marL="609585" lvl="0" indent="-304792" algn="l" rtl="0">
              <a:spcBef>
                <a:spcPts val="533"/>
              </a:spcBef>
              <a:spcAft>
                <a:spcPts val="0"/>
              </a:spcAft>
              <a:buSzPts val="1800"/>
              <a:buNone/>
              <a:defRPr sz="2400" b="1"/>
            </a:lvl1pPr>
            <a:lvl2pPr marL="1219170" lvl="1" indent="-304792" algn="l" rtl="0">
              <a:spcBef>
                <a:spcPts val="400"/>
              </a:spcBef>
              <a:spcAft>
                <a:spcPts val="0"/>
              </a:spcAft>
              <a:buClr>
                <a:schemeClr val="dk1"/>
              </a:buClr>
              <a:buSzPts val="1500"/>
              <a:buNone/>
              <a:defRPr sz="2000" b="1"/>
            </a:lvl2pPr>
            <a:lvl3pPr marL="1828754" lvl="2" indent="-304792" algn="l" rtl="0">
              <a:spcBef>
                <a:spcPts val="400"/>
              </a:spcBef>
              <a:spcAft>
                <a:spcPts val="0"/>
              </a:spcAft>
              <a:buSzPts val="1400"/>
              <a:buNone/>
              <a:defRPr sz="1867" b="1"/>
            </a:lvl3pPr>
            <a:lvl4pPr marL="2438339" lvl="3" indent="-304792" algn="l" rtl="0">
              <a:spcBef>
                <a:spcPts val="267"/>
              </a:spcBef>
              <a:spcAft>
                <a:spcPts val="0"/>
              </a:spcAft>
              <a:buClr>
                <a:schemeClr val="dk1"/>
              </a:buClr>
              <a:buSzPts val="1200"/>
              <a:buNone/>
              <a:defRPr sz="1600" b="1"/>
            </a:lvl4pPr>
            <a:lvl5pPr marL="3047924" lvl="4" indent="-304792" algn="l" rtl="0">
              <a:spcBef>
                <a:spcPts val="267"/>
              </a:spcBef>
              <a:spcAft>
                <a:spcPts val="0"/>
              </a:spcAft>
              <a:buSzPts val="1200"/>
              <a:buNone/>
              <a:defRPr sz="1600" b="1"/>
            </a:lvl5pPr>
            <a:lvl6pPr marL="3657509" lvl="5" indent="-304792" algn="l" rtl="0">
              <a:spcBef>
                <a:spcPts val="267"/>
              </a:spcBef>
              <a:spcAft>
                <a:spcPts val="0"/>
              </a:spcAft>
              <a:buSzPts val="1200"/>
              <a:buNone/>
              <a:defRPr sz="1600" b="1"/>
            </a:lvl6pPr>
            <a:lvl7pPr marL="4267093" lvl="6" indent="-304792" algn="l" rtl="0">
              <a:spcBef>
                <a:spcPts val="267"/>
              </a:spcBef>
              <a:spcAft>
                <a:spcPts val="0"/>
              </a:spcAft>
              <a:buSzPts val="1200"/>
              <a:buNone/>
              <a:defRPr sz="1600" b="1"/>
            </a:lvl7pPr>
            <a:lvl8pPr marL="4876678" lvl="7" indent="-304792" algn="l" rtl="0">
              <a:spcBef>
                <a:spcPts val="267"/>
              </a:spcBef>
              <a:spcAft>
                <a:spcPts val="0"/>
              </a:spcAft>
              <a:buSzPts val="1200"/>
              <a:buNone/>
              <a:defRPr sz="1600" b="1"/>
            </a:lvl8pPr>
            <a:lvl9pPr marL="5486263" lvl="8" indent="-304792" algn="l" rtl="0">
              <a:spcBef>
                <a:spcPts val="267"/>
              </a:spcBef>
              <a:spcAft>
                <a:spcPts val="0"/>
              </a:spcAft>
              <a:buSzPts val="1200"/>
              <a:buNone/>
              <a:defRPr sz="1600" b="1"/>
            </a:lvl9pPr>
          </a:lstStyle>
          <a:p>
            <a:endParaRPr/>
          </a:p>
        </p:txBody>
      </p:sp>
      <p:sp>
        <p:nvSpPr>
          <p:cNvPr id="575" name="Google Shape;575;p125"/>
          <p:cNvSpPr txBox="1">
            <a:spLocks noGrp="1"/>
          </p:cNvSpPr>
          <p:nvPr>
            <p:ph type="body" idx="4"/>
          </p:nvPr>
        </p:nvSpPr>
        <p:spPr>
          <a:xfrm>
            <a:off x="6193368" y="2174875"/>
            <a:ext cx="5388800" cy="3951200"/>
          </a:xfrm>
          <a:prstGeom prst="rect">
            <a:avLst/>
          </a:prstGeom>
          <a:noFill/>
          <a:ln>
            <a:noFill/>
          </a:ln>
        </p:spPr>
        <p:txBody>
          <a:bodyPr spcFirstLastPara="1" wrap="square" lIns="68575" tIns="34275" rIns="68575" bIns="34275" anchor="t" anchorCtr="0">
            <a:noAutofit/>
          </a:bodyPr>
          <a:lstStyle>
            <a:lvl1pPr marL="609585" lvl="0" indent="-457189" algn="l" rtl="0">
              <a:spcBef>
                <a:spcPts val="533"/>
              </a:spcBef>
              <a:spcAft>
                <a:spcPts val="0"/>
              </a:spcAft>
              <a:buSzPts val="1800"/>
              <a:buChar char="▪"/>
              <a:defRPr sz="2400"/>
            </a:lvl1pPr>
            <a:lvl2pPr marL="1219170" lvl="1" indent="-431789" algn="l" rtl="0">
              <a:spcBef>
                <a:spcPts val="400"/>
              </a:spcBef>
              <a:spcAft>
                <a:spcPts val="0"/>
              </a:spcAft>
              <a:buClr>
                <a:schemeClr val="dk1"/>
              </a:buClr>
              <a:buSzPts val="1500"/>
              <a:buChar char="🡪"/>
              <a:defRPr sz="2000"/>
            </a:lvl2pPr>
            <a:lvl3pPr marL="1828754" lvl="2" indent="-423323" algn="l" rtl="0">
              <a:spcBef>
                <a:spcPts val="400"/>
              </a:spcBef>
              <a:spcAft>
                <a:spcPts val="0"/>
              </a:spcAft>
              <a:buSzPts val="1400"/>
              <a:buChar char="▪"/>
              <a:defRPr sz="1867"/>
            </a:lvl3pPr>
            <a:lvl4pPr marL="2438339" lvl="3" indent="-406390" algn="l" rtl="0">
              <a:spcBef>
                <a:spcPts val="267"/>
              </a:spcBef>
              <a:spcAft>
                <a:spcPts val="0"/>
              </a:spcAft>
              <a:buClr>
                <a:schemeClr val="dk1"/>
              </a:buClr>
              <a:buSzPts val="1200"/>
              <a:buChar char="🡪"/>
              <a:defRPr sz="1600"/>
            </a:lvl4pPr>
            <a:lvl5pPr marL="3047924" lvl="4" indent="-304792" algn="l" rtl="0">
              <a:spcBef>
                <a:spcPts val="267"/>
              </a:spcBef>
              <a:spcAft>
                <a:spcPts val="0"/>
              </a:spcAft>
              <a:buSzPts val="1100"/>
              <a:buNone/>
              <a:defRPr sz="1600"/>
            </a:lvl5pPr>
            <a:lvl6pPr marL="3657509" lvl="5" indent="-304792" algn="l" rtl="0">
              <a:spcBef>
                <a:spcPts val="267"/>
              </a:spcBef>
              <a:spcAft>
                <a:spcPts val="0"/>
              </a:spcAft>
              <a:buSzPts val="1100"/>
              <a:buNone/>
              <a:defRPr sz="1600"/>
            </a:lvl6pPr>
            <a:lvl7pPr marL="4267093" lvl="6" indent="-304792" algn="l" rtl="0">
              <a:spcBef>
                <a:spcPts val="267"/>
              </a:spcBef>
              <a:spcAft>
                <a:spcPts val="0"/>
              </a:spcAft>
              <a:buSzPts val="1100"/>
              <a:buNone/>
              <a:defRPr sz="1600"/>
            </a:lvl7pPr>
            <a:lvl8pPr marL="4876678" lvl="7" indent="-304792" algn="l" rtl="0">
              <a:spcBef>
                <a:spcPts val="267"/>
              </a:spcBef>
              <a:spcAft>
                <a:spcPts val="0"/>
              </a:spcAft>
              <a:buSzPts val="1100"/>
              <a:buNone/>
              <a:defRPr sz="1600"/>
            </a:lvl8pPr>
            <a:lvl9pPr marL="5486263" lvl="8" indent="-304792" algn="l" rtl="0">
              <a:spcBef>
                <a:spcPts val="267"/>
              </a:spcBef>
              <a:spcAft>
                <a:spcPts val="0"/>
              </a:spcAft>
              <a:buSzPts val="1100"/>
              <a:buNone/>
              <a:defRPr sz="1600"/>
            </a:lvl9pPr>
          </a:lstStyle>
          <a:p>
            <a:endParaRPr/>
          </a:p>
        </p:txBody>
      </p:sp>
      <p:sp>
        <p:nvSpPr>
          <p:cNvPr id="576" name="Google Shape;576;p125"/>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77" name="Google Shape;577;p125"/>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78" name="Google Shape;578;p125"/>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277009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Endast rubrik" type="titleOnly">
  <p:cSld name="Endast rubrik">
    <p:spTree>
      <p:nvGrpSpPr>
        <p:cNvPr id="1" name="Shape 579"/>
        <p:cNvGrpSpPr/>
        <p:nvPr/>
      </p:nvGrpSpPr>
      <p:grpSpPr>
        <a:xfrm>
          <a:off x="0" y="0"/>
          <a:ext cx="0" cy="0"/>
          <a:chOff x="0" y="0"/>
          <a:chExt cx="0" cy="0"/>
        </a:xfrm>
      </p:grpSpPr>
      <p:sp>
        <p:nvSpPr>
          <p:cNvPr id="580" name="Google Shape;580;p126"/>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81" name="Google Shape;581;p126"/>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82" name="Google Shape;582;p126"/>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83" name="Google Shape;583;p126"/>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2589928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om" type="blank">
  <p:cSld name="Tom">
    <p:spTree>
      <p:nvGrpSpPr>
        <p:cNvPr id="1" name="Shape 584"/>
        <p:cNvGrpSpPr/>
        <p:nvPr/>
      </p:nvGrpSpPr>
      <p:grpSpPr>
        <a:xfrm>
          <a:off x="0" y="0"/>
          <a:ext cx="0" cy="0"/>
          <a:chOff x="0" y="0"/>
          <a:chExt cx="0" cy="0"/>
        </a:xfrm>
      </p:grpSpPr>
      <p:sp>
        <p:nvSpPr>
          <p:cNvPr id="585" name="Google Shape;585;p127"/>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86" name="Google Shape;586;p127"/>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87" name="Google Shape;587;p127"/>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6224917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Innehåll med bildtext" type="objTx">
  <p:cSld name="Innehåll med bildtext">
    <p:spTree>
      <p:nvGrpSpPr>
        <p:cNvPr id="1" name="Shape 588"/>
        <p:cNvGrpSpPr/>
        <p:nvPr/>
      </p:nvGrpSpPr>
      <p:grpSpPr>
        <a:xfrm>
          <a:off x="0" y="0"/>
          <a:ext cx="0" cy="0"/>
          <a:chOff x="0" y="0"/>
          <a:chExt cx="0" cy="0"/>
        </a:xfrm>
      </p:grpSpPr>
      <p:sp>
        <p:nvSpPr>
          <p:cNvPr id="589" name="Google Shape;589;p128"/>
          <p:cNvSpPr txBox="1">
            <a:spLocks noGrp="1"/>
          </p:cNvSpPr>
          <p:nvPr>
            <p:ph type="title"/>
          </p:nvPr>
        </p:nvSpPr>
        <p:spPr>
          <a:xfrm>
            <a:off x="609601" y="273051"/>
            <a:ext cx="4011200" cy="1162400"/>
          </a:xfrm>
          <a:prstGeom prst="rect">
            <a:avLst/>
          </a:prstGeom>
          <a:noFill/>
          <a:ln>
            <a:noFill/>
          </a:ln>
        </p:spPr>
        <p:txBody>
          <a:bodyPr spcFirstLastPara="1" wrap="square" lIns="68575" tIns="34275" rIns="68575" bIns="34275" anchor="b" anchorCtr="0">
            <a:noAutofit/>
          </a:bodyPr>
          <a:lstStyle>
            <a:lvl1pPr lvl="0" algn="l" rtl="0">
              <a:spcBef>
                <a:spcPts val="0"/>
              </a:spcBef>
              <a:spcAft>
                <a:spcPts val="0"/>
              </a:spcAft>
              <a:buSzPts val="1100"/>
              <a:buNone/>
              <a:defRPr sz="2000" b="1"/>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0" name="Google Shape;590;p128"/>
          <p:cNvSpPr txBox="1">
            <a:spLocks noGrp="1"/>
          </p:cNvSpPr>
          <p:nvPr>
            <p:ph type="body" idx="1"/>
          </p:nvPr>
        </p:nvSpPr>
        <p:spPr>
          <a:xfrm>
            <a:off x="4766733" y="273051"/>
            <a:ext cx="6815600" cy="5853200"/>
          </a:xfrm>
          <a:prstGeom prst="rect">
            <a:avLst/>
          </a:prstGeom>
          <a:noFill/>
          <a:ln>
            <a:noFill/>
          </a:ln>
        </p:spPr>
        <p:txBody>
          <a:bodyPr spcFirstLastPara="1" wrap="square" lIns="68575" tIns="34275" rIns="68575" bIns="34275" anchor="t" anchorCtr="0">
            <a:noAutofit/>
          </a:bodyPr>
          <a:lstStyle>
            <a:lvl1pPr marL="609585" lvl="0" indent="-507987" algn="l" rtl="0">
              <a:spcBef>
                <a:spcPts val="667"/>
              </a:spcBef>
              <a:spcAft>
                <a:spcPts val="0"/>
              </a:spcAft>
              <a:buSzPts val="2400"/>
              <a:buChar char="▪"/>
              <a:defRPr sz="3200"/>
            </a:lvl1pPr>
            <a:lvl2pPr marL="1219170" lvl="1" indent="-482588" algn="l" rtl="0">
              <a:spcBef>
                <a:spcPts val="533"/>
              </a:spcBef>
              <a:spcAft>
                <a:spcPts val="0"/>
              </a:spcAft>
              <a:buClr>
                <a:schemeClr val="dk1"/>
              </a:buClr>
              <a:buSzPts val="2100"/>
              <a:buChar char="🡪"/>
              <a:defRPr sz="2800"/>
            </a:lvl2pPr>
            <a:lvl3pPr marL="1828754" lvl="2" indent="-457189" algn="l" rtl="0">
              <a:spcBef>
                <a:spcPts val="533"/>
              </a:spcBef>
              <a:spcAft>
                <a:spcPts val="0"/>
              </a:spcAft>
              <a:buSzPts val="1800"/>
              <a:buChar char="▪"/>
              <a:defRPr sz="2400"/>
            </a:lvl3pPr>
            <a:lvl4pPr marL="2438339" lvl="3" indent="-431789" algn="l" rtl="0">
              <a:spcBef>
                <a:spcPts val="400"/>
              </a:spcBef>
              <a:spcAft>
                <a:spcPts val="0"/>
              </a:spcAft>
              <a:buClr>
                <a:schemeClr val="dk1"/>
              </a:buClr>
              <a:buSzPts val="1500"/>
              <a:buChar char="🡪"/>
              <a:defRPr sz="2000"/>
            </a:lvl4pPr>
            <a:lvl5pPr marL="3047924" lvl="4" indent="-304792" algn="l" rtl="0">
              <a:spcBef>
                <a:spcPts val="400"/>
              </a:spcBef>
              <a:spcAft>
                <a:spcPts val="0"/>
              </a:spcAft>
              <a:buSzPts val="1100"/>
              <a:buNone/>
              <a:defRPr sz="2000"/>
            </a:lvl5pPr>
            <a:lvl6pPr marL="3657509" lvl="5" indent="-304792" algn="l" rtl="0">
              <a:spcBef>
                <a:spcPts val="400"/>
              </a:spcBef>
              <a:spcAft>
                <a:spcPts val="0"/>
              </a:spcAft>
              <a:buSzPts val="1100"/>
              <a:buNone/>
              <a:defRPr sz="2000"/>
            </a:lvl6pPr>
            <a:lvl7pPr marL="4267093" lvl="6" indent="-304792" algn="l" rtl="0">
              <a:spcBef>
                <a:spcPts val="400"/>
              </a:spcBef>
              <a:spcAft>
                <a:spcPts val="0"/>
              </a:spcAft>
              <a:buSzPts val="1100"/>
              <a:buNone/>
              <a:defRPr sz="2000"/>
            </a:lvl7pPr>
            <a:lvl8pPr marL="4876678" lvl="7" indent="-304792" algn="l" rtl="0">
              <a:spcBef>
                <a:spcPts val="400"/>
              </a:spcBef>
              <a:spcAft>
                <a:spcPts val="0"/>
              </a:spcAft>
              <a:buSzPts val="1100"/>
              <a:buNone/>
              <a:defRPr sz="2000"/>
            </a:lvl8pPr>
            <a:lvl9pPr marL="5486263" lvl="8" indent="-304792" algn="l" rtl="0">
              <a:spcBef>
                <a:spcPts val="400"/>
              </a:spcBef>
              <a:spcAft>
                <a:spcPts val="0"/>
              </a:spcAft>
              <a:buSzPts val="1100"/>
              <a:buNone/>
              <a:defRPr sz="2000"/>
            </a:lvl9pPr>
          </a:lstStyle>
          <a:p>
            <a:endParaRPr/>
          </a:p>
        </p:txBody>
      </p:sp>
      <p:sp>
        <p:nvSpPr>
          <p:cNvPr id="591" name="Google Shape;591;p128"/>
          <p:cNvSpPr txBox="1">
            <a:spLocks noGrp="1"/>
          </p:cNvSpPr>
          <p:nvPr>
            <p:ph type="body" idx="2"/>
          </p:nvPr>
        </p:nvSpPr>
        <p:spPr>
          <a:xfrm>
            <a:off x="609601" y="1435101"/>
            <a:ext cx="4011200" cy="4691200"/>
          </a:xfrm>
          <a:prstGeom prst="rect">
            <a:avLst/>
          </a:prstGeom>
          <a:noFill/>
          <a:ln>
            <a:noFill/>
          </a:ln>
        </p:spPr>
        <p:txBody>
          <a:bodyPr spcFirstLastPara="1" wrap="square" lIns="68575" tIns="34275" rIns="68575" bIns="34275" anchor="t" anchorCtr="0">
            <a:noAutofit/>
          </a:bodyPr>
          <a:lstStyle>
            <a:lvl1pPr marL="609585" lvl="0" indent="-304792" algn="l" rtl="0">
              <a:spcBef>
                <a:spcPts val="267"/>
              </a:spcBef>
              <a:spcAft>
                <a:spcPts val="0"/>
              </a:spcAft>
              <a:buSzPts val="1100"/>
              <a:buNone/>
              <a:defRPr sz="1467"/>
            </a:lvl1pPr>
            <a:lvl2pPr marL="1219170" lvl="1" indent="-304792" algn="l" rtl="0">
              <a:spcBef>
                <a:spcPts val="267"/>
              </a:spcBef>
              <a:spcAft>
                <a:spcPts val="0"/>
              </a:spcAft>
              <a:buClr>
                <a:schemeClr val="dk1"/>
              </a:buClr>
              <a:buSzPts val="900"/>
              <a:buNone/>
              <a:defRPr sz="1200"/>
            </a:lvl2pPr>
            <a:lvl3pPr marL="1828754" lvl="2" indent="-304792" algn="l" rtl="0">
              <a:spcBef>
                <a:spcPts val="267"/>
              </a:spcBef>
              <a:spcAft>
                <a:spcPts val="0"/>
              </a:spcAft>
              <a:buSzPts val="800"/>
              <a:buNone/>
              <a:defRPr sz="1067"/>
            </a:lvl3pPr>
            <a:lvl4pPr marL="2438339" lvl="3" indent="-304792" algn="l" rtl="0">
              <a:spcBef>
                <a:spcPts val="133"/>
              </a:spcBef>
              <a:spcAft>
                <a:spcPts val="0"/>
              </a:spcAft>
              <a:buClr>
                <a:schemeClr val="dk1"/>
              </a:buClr>
              <a:buSzPts val="700"/>
              <a:buNone/>
              <a:defRPr sz="933"/>
            </a:lvl4pPr>
            <a:lvl5pPr marL="3047924" lvl="4" indent="-304792" algn="l" rtl="0">
              <a:spcBef>
                <a:spcPts val="133"/>
              </a:spcBef>
              <a:spcAft>
                <a:spcPts val="0"/>
              </a:spcAft>
              <a:buSzPts val="700"/>
              <a:buNone/>
              <a:defRPr sz="933"/>
            </a:lvl5pPr>
            <a:lvl6pPr marL="3657509" lvl="5" indent="-304792" algn="l" rtl="0">
              <a:spcBef>
                <a:spcPts val="133"/>
              </a:spcBef>
              <a:spcAft>
                <a:spcPts val="0"/>
              </a:spcAft>
              <a:buSzPts val="700"/>
              <a:buNone/>
              <a:defRPr sz="933"/>
            </a:lvl6pPr>
            <a:lvl7pPr marL="4267093" lvl="6" indent="-304792" algn="l" rtl="0">
              <a:spcBef>
                <a:spcPts val="133"/>
              </a:spcBef>
              <a:spcAft>
                <a:spcPts val="0"/>
              </a:spcAft>
              <a:buSzPts val="700"/>
              <a:buNone/>
              <a:defRPr sz="933"/>
            </a:lvl7pPr>
            <a:lvl8pPr marL="4876678" lvl="7" indent="-304792" algn="l" rtl="0">
              <a:spcBef>
                <a:spcPts val="133"/>
              </a:spcBef>
              <a:spcAft>
                <a:spcPts val="0"/>
              </a:spcAft>
              <a:buSzPts val="700"/>
              <a:buNone/>
              <a:defRPr sz="933"/>
            </a:lvl8pPr>
            <a:lvl9pPr marL="5486263" lvl="8" indent="-304792" algn="l" rtl="0">
              <a:spcBef>
                <a:spcPts val="133"/>
              </a:spcBef>
              <a:spcAft>
                <a:spcPts val="0"/>
              </a:spcAft>
              <a:buSzPts val="700"/>
              <a:buNone/>
              <a:defRPr sz="933"/>
            </a:lvl9pPr>
          </a:lstStyle>
          <a:p>
            <a:endParaRPr/>
          </a:p>
        </p:txBody>
      </p:sp>
      <p:sp>
        <p:nvSpPr>
          <p:cNvPr id="592" name="Google Shape;592;p128"/>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3" name="Google Shape;593;p128"/>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4" name="Google Shape;594;p128"/>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9384268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Bild med bildtext" type="picTx">
  <p:cSld name="Bild med bildtext">
    <p:spTree>
      <p:nvGrpSpPr>
        <p:cNvPr id="1" name="Shape 595"/>
        <p:cNvGrpSpPr/>
        <p:nvPr/>
      </p:nvGrpSpPr>
      <p:grpSpPr>
        <a:xfrm>
          <a:off x="0" y="0"/>
          <a:ext cx="0" cy="0"/>
          <a:chOff x="0" y="0"/>
          <a:chExt cx="0" cy="0"/>
        </a:xfrm>
      </p:grpSpPr>
      <p:sp>
        <p:nvSpPr>
          <p:cNvPr id="596" name="Google Shape;596;p129"/>
          <p:cNvSpPr txBox="1">
            <a:spLocks noGrp="1"/>
          </p:cNvSpPr>
          <p:nvPr>
            <p:ph type="title"/>
          </p:nvPr>
        </p:nvSpPr>
        <p:spPr>
          <a:xfrm>
            <a:off x="2389717" y="4800600"/>
            <a:ext cx="7315200" cy="566800"/>
          </a:xfrm>
          <a:prstGeom prst="rect">
            <a:avLst/>
          </a:prstGeom>
          <a:noFill/>
          <a:ln>
            <a:noFill/>
          </a:ln>
        </p:spPr>
        <p:txBody>
          <a:bodyPr spcFirstLastPara="1" wrap="square" lIns="68575" tIns="34275" rIns="68575" bIns="34275" anchor="b" anchorCtr="0">
            <a:noAutofit/>
          </a:bodyPr>
          <a:lstStyle>
            <a:lvl1pPr lvl="0" algn="l" rtl="0">
              <a:spcBef>
                <a:spcPts val="0"/>
              </a:spcBef>
              <a:spcAft>
                <a:spcPts val="0"/>
              </a:spcAft>
              <a:buSzPts val="1100"/>
              <a:buNone/>
              <a:defRPr sz="2000" b="1"/>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7" name="Google Shape;597;p129"/>
          <p:cNvSpPr>
            <a:spLocks noGrp="1"/>
          </p:cNvSpPr>
          <p:nvPr>
            <p:ph type="pic" idx="2"/>
          </p:nvPr>
        </p:nvSpPr>
        <p:spPr>
          <a:xfrm>
            <a:off x="2389717" y="612775"/>
            <a:ext cx="7315200" cy="4114800"/>
          </a:xfrm>
          <a:prstGeom prst="rect">
            <a:avLst/>
          </a:prstGeom>
          <a:noFill/>
          <a:ln>
            <a:noFill/>
          </a:ln>
        </p:spPr>
      </p:sp>
      <p:sp>
        <p:nvSpPr>
          <p:cNvPr id="598" name="Google Shape;598;p129"/>
          <p:cNvSpPr txBox="1">
            <a:spLocks noGrp="1"/>
          </p:cNvSpPr>
          <p:nvPr>
            <p:ph type="body" idx="1"/>
          </p:nvPr>
        </p:nvSpPr>
        <p:spPr>
          <a:xfrm>
            <a:off x="2389717" y="5367339"/>
            <a:ext cx="7315200" cy="804800"/>
          </a:xfrm>
          <a:prstGeom prst="rect">
            <a:avLst/>
          </a:prstGeom>
          <a:noFill/>
          <a:ln>
            <a:noFill/>
          </a:ln>
        </p:spPr>
        <p:txBody>
          <a:bodyPr spcFirstLastPara="1" wrap="square" lIns="68575" tIns="34275" rIns="68575" bIns="34275" anchor="t" anchorCtr="0">
            <a:noAutofit/>
          </a:bodyPr>
          <a:lstStyle>
            <a:lvl1pPr marL="609585" lvl="0" indent="-304792" algn="l" rtl="0">
              <a:spcBef>
                <a:spcPts val="267"/>
              </a:spcBef>
              <a:spcAft>
                <a:spcPts val="0"/>
              </a:spcAft>
              <a:buSzPts val="1100"/>
              <a:buNone/>
              <a:defRPr sz="1467"/>
            </a:lvl1pPr>
            <a:lvl2pPr marL="1219170" lvl="1" indent="-304792" algn="l" rtl="0">
              <a:spcBef>
                <a:spcPts val="267"/>
              </a:spcBef>
              <a:spcAft>
                <a:spcPts val="0"/>
              </a:spcAft>
              <a:buClr>
                <a:schemeClr val="dk1"/>
              </a:buClr>
              <a:buSzPts val="900"/>
              <a:buNone/>
              <a:defRPr sz="1200"/>
            </a:lvl2pPr>
            <a:lvl3pPr marL="1828754" lvl="2" indent="-304792" algn="l" rtl="0">
              <a:spcBef>
                <a:spcPts val="267"/>
              </a:spcBef>
              <a:spcAft>
                <a:spcPts val="0"/>
              </a:spcAft>
              <a:buSzPts val="800"/>
              <a:buNone/>
              <a:defRPr sz="1067"/>
            </a:lvl3pPr>
            <a:lvl4pPr marL="2438339" lvl="3" indent="-304792" algn="l" rtl="0">
              <a:spcBef>
                <a:spcPts val="133"/>
              </a:spcBef>
              <a:spcAft>
                <a:spcPts val="0"/>
              </a:spcAft>
              <a:buClr>
                <a:schemeClr val="dk1"/>
              </a:buClr>
              <a:buSzPts val="700"/>
              <a:buNone/>
              <a:defRPr sz="933"/>
            </a:lvl4pPr>
            <a:lvl5pPr marL="3047924" lvl="4" indent="-304792" algn="l" rtl="0">
              <a:spcBef>
                <a:spcPts val="133"/>
              </a:spcBef>
              <a:spcAft>
                <a:spcPts val="0"/>
              </a:spcAft>
              <a:buSzPts val="700"/>
              <a:buNone/>
              <a:defRPr sz="933"/>
            </a:lvl5pPr>
            <a:lvl6pPr marL="3657509" lvl="5" indent="-304792" algn="l" rtl="0">
              <a:spcBef>
                <a:spcPts val="133"/>
              </a:spcBef>
              <a:spcAft>
                <a:spcPts val="0"/>
              </a:spcAft>
              <a:buSzPts val="700"/>
              <a:buNone/>
              <a:defRPr sz="933"/>
            </a:lvl6pPr>
            <a:lvl7pPr marL="4267093" lvl="6" indent="-304792" algn="l" rtl="0">
              <a:spcBef>
                <a:spcPts val="133"/>
              </a:spcBef>
              <a:spcAft>
                <a:spcPts val="0"/>
              </a:spcAft>
              <a:buSzPts val="700"/>
              <a:buNone/>
              <a:defRPr sz="933"/>
            </a:lvl7pPr>
            <a:lvl8pPr marL="4876678" lvl="7" indent="-304792" algn="l" rtl="0">
              <a:spcBef>
                <a:spcPts val="133"/>
              </a:spcBef>
              <a:spcAft>
                <a:spcPts val="0"/>
              </a:spcAft>
              <a:buSzPts val="700"/>
              <a:buNone/>
              <a:defRPr sz="933"/>
            </a:lvl8pPr>
            <a:lvl9pPr marL="5486263" lvl="8" indent="-304792" algn="l" rtl="0">
              <a:spcBef>
                <a:spcPts val="133"/>
              </a:spcBef>
              <a:spcAft>
                <a:spcPts val="0"/>
              </a:spcAft>
              <a:buSzPts val="700"/>
              <a:buNone/>
              <a:defRPr sz="933"/>
            </a:lvl9pPr>
          </a:lstStyle>
          <a:p>
            <a:endParaRPr/>
          </a:p>
        </p:txBody>
      </p:sp>
      <p:sp>
        <p:nvSpPr>
          <p:cNvPr id="599" name="Google Shape;599;p129"/>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0" name="Google Shape;600;p129"/>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1" name="Google Shape;601;p129"/>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4082964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Rubrik och lodrät text" type="vertTx">
  <p:cSld name="Rubrik och lodrät text">
    <p:spTree>
      <p:nvGrpSpPr>
        <p:cNvPr id="1" name="Shape 602"/>
        <p:cNvGrpSpPr/>
        <p:nvPr/>
      </p:nvGrpSpPr>
      <p:grpSpPr>
        <a:xfrm>
          <a:off x="0" y="0"/>
          <a:ext cx="0" cy="0"/>
          <a:chOff x="0" y="0"/>
          <a:chExt cx="0" cy="0"/>
        </a:xfrm>
      </p:grpSpPr>
      <p:sp>
        <p:nvSpPr>
          <p:cNvPr id="603" name="Google Shape;603;p130"/>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4" name="Google Shape;604;p130"/>
          <p:cNvSpPr txBox="1">
            <a:spLocks noGrp="1"/>
          </p:cNvSpPr>
          <p:nvPr>
            <p:ph type="body" idx="1"/>
          </p:nvPr>
        </p:nvSpPr>
        <p:spPr>
          <a:xfrm rot="5400000">
            <a:off x="3843867" y="-1003300"/>
            <a:ext cx="4114800" cy="10363200"/>
          </a:xfrm>
          <a:prstGeom prst="rect">
            <a:avLst/>
          </a:prstGeom>
          <a:noFill/>
          <a:ln>
            <a:noFill/>
          </a:ln>
        </p:spPr>
        <p:txBody>
          <a:bodyPr spcFirstLastPara="1" wrap="square" lIns="68575" tIns="34275" rIns="68575" bIns="34275" anchor="t" anchorCtr="0">
            <a:noAutofit/>
          </a:bodyPr>
          <a:lstStyle>
            <a:lvl1pPr marL="609585" lvl="0" indent="-423323" algn="l" rtl="0">
              <a:spcBef>
                <a:spcPts val="400"/>
              </a:spcBef>
              <a:spcAft>
                <a:spcPts val="0"/>
              </a:spcAft>
              <a:buSzPts val="1400"/>
              <a:buChar char="▪"/>
              <a:defRPr/>
            </a:lvl1pPr>
            <a:lvl2pPr marL="1219170" lvl="1" indent="-423323" algn="l" rtl="0">
              <a:spcBef>
                <a:spcPts val="400"/>
              </a:spcBef>
              <a:spcAft>
                <a:spcPts val="0"/>
              </a:spcAft>
              <a:buClr>
                <a:schemeClr val="dk1"/>
              </a:buClr>
              <a:buSzPts val="1400"/>
              <a:buChar char="🡪"/>
              <a:defRPr/>
            </a:lvl2pPr>
            <a:lvl3pPr marL="1828754" lvl="2" indent="-423323" algn="l" rtl="0">
              <a:spcBef>
                <a:spcPts val="400"/>
              </a:spcBef>
              <a:spcAft>
                <a:spcPts val="0"/>
              </a:spcAft>
              <a:buSzPts val="1400"/>
              <a:buChar char="▪"/>
              <a:defRPr/>
            </a:lvl3pPr>
            <a:lvl4pPr marL="2438339" lvl="3" indent="-423323" algn="l" rtl="0">
              <a:spcBef>
                <a:spcPts val="400"/>
              </a:spcBef>
              <a:spcAft>
                <a:spcPts val="0"/>
              </a:spcAft>
              <a:buClr>
                <a:schemeClr val="dk1"/>
              </a:buClr>
              <a:buSzPts val="1400"/>
              <a:buChar char="🡪"/>
              <a:defRPr/>
            </a:lvl4pPr>
            <a:lvl5pPr marL="3047924" lvl="4" indent="-304792" algn="l" rtl="0">
              <a:spcBef>
                <a:spcPts val="400"/>
              </a:spcBef>
              <a:spcAft>
                <a:spcPts val="0"/>
              </a:spcAft>
              <a:buSzPts val="1100"/>
              <a:buNone/>
              <a:defRPr/>
            </a:lvl5pPr>
            <a:lvl6pPr marL="3657509" lvl="5" indent="-304792" algn="l" rtl="0">
              <a:spcBef>
                <a:spcPts val="400"/>
              </a:spcBef>
              <a:spcAft>
                <a:spcPts val="0"/>
              </a:spcAft>
              <a:buSzPts val="1100"/>
              <a:buNone/>
              <a:defRPr/>
            </a:lvl6pPr>
            <a:lvl7pPr marL="4267093" lvl="6" indent="-304792" algn="l" rtl="0">
              <a:spcBef>
                <a:spcPts val="400"/>
              </a:spcBef>
              <a:spcAft>
                <a:spcPts val="0"/>
              </a:spcAft>
              <a:buSzPts val="1100"/>
              <a:buNone/>
              <a:defRPr/>
            </a:lvl7pPr>
            <a:lvl8pPr marL="4876678" lvl="7" indent="-304792" algn="l" rtl="0">
              <a:spcBef>
                <a:spcPts val="400"/>
              </a:spcBef>
              <a:spcAft>
                <a:spcPts val="0"/>
              </a:spcAft>
              <a:buSzPts val="1100"/>
              <a:buNone/>
              <a:defRPr/>
            </a:lvl8pPr>
            <a:lvl9pPr marL="5486263" lvl="8" indent="-304792" algn="l" rtl="0">
              <a:spcBef>
                <a:spcPts val="400"/>
              </a:spcBef>
              <a:spcAft>
                <a:spcPts val="0"/>
              </a:spcAft>
              <a:buSzPts val="1100"/>
              <a:buNone/>
              <a:defRPr/>
            </a:lvl9pPr>
          </a:lstStyle>
          <a:p>
            <a:endParaRPr/>
          </a:p>
        </p:txBody>
      </p:sp>
      <p:sp>
        <p:nvSpPr>
          <p:cNvPr id="605" name="Google Shape;605;p130"/>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6" name="Google Shape;606;p130"/>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7" name="Google Shape;607;p130"/>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6947056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Lodrät rubrik och text">
    <p:spTree>
      <p:nvGrpSpPr>
        <p:cNvPr id="1" name="Shape 608"/>
        <p:cNvGrpSpPr/>
        <p:nvPr/>
      </p:nvGrpSpPr>
      <p:grpSpPr>
        <a:xfrm>
          <a:off x="0" y="0"/>
          <a:ext cx="0" cy="0"/>
          <a:chOff x="0" y="0"/>
          <a:chExt cx="0" cy="0"/>
        </a:xfrm>
      </p:grpSpPr>
      <p:sp>
        <p:nvSpPr>
          <p:cNvPr id="609" name="Google Shape;609;p131"/>
          <p:cNvSpPr txBox="1">
            <a:spLocks noGrp="1"/>
          </p:cNvSpPr>
          <p:nvPr>
            <p:ph type="title"/>
          </p:nvPr>
        </p:nvSpPr>
        <p:spPr>
          <a:xfrm rot="5400000">
            <a:off x="7196667" y="2349500"/>
            <a:ext cx="5181600" cy="2590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10" name="Google Shape;610;p131"/>
          <p:cNvSpPr txBox="1">
            <a:spLocks noGrp="1"/>
          </p:cNvSpPr>
          <p:nvPr>
            <p:ph type="body" idx="1"/>
          </p:nvPr>
        </p:nvSpPr>
        <p:spPr>
          <a:xfrm rot="5400000">
            <a:off x="1913467" y="-139700"/>
            <a:ext cx="5181600" cy="7569200"/>
          </a:xfrm>
          <a:prstGeom prst="rect">
            <a:avLst/>
          </a:prstGeom>
          <a:noFill/>
          <a:ln>
            <a:noFill/>
          </a:ln>
        </p:spPr>
        <p:txBody>
          <a:bodyPr spcFirstLastPara="1" wrap="square" lIns="68575" tIns="34275" rIns="68575" bIns="34275" anchor="t" anchorCtr="0">
            <a:noAutofit/>
          </a:bodyPr>
          <a:lstStyle>
            <a:lvl1pPr marL="609585" lvl="0" indent="-423323" algn="l" rtl="0">
              <a:spcBef>
                <a:spcPts val="400"/>
              </a:spcBef>
              <a:spcAft>
                <a:spcPts val="0"/>
              </a:spcAft>
              <a:buSzPts val="1400"/>
              <a:buChar char="▪"/>
              <a:defRPr/>
            </a:lvl1pPr>
            <a:lvl2pPr marL="1219170" lvl="1" indent="-423323" algn="l" rtl="0">
              <a:spcBef>
                <a:spcPts val="400"/>
              </a:spcBef>
              <a:spcAft>
                <a:spcPts val="0"/>
              </a:spcAft>
              <a:buClr>
                <a:schemeClr val="dk1"/>
              </a:buClr>
              <a:buSzPts val="1400"/>
              <a:buChar char="🡪"/>
              <a:defRPr/>
            </a:lvl2pPr>
            <a:lvl3pPr marL="1828754" lvl="2" indent="-423323" algn="l" rtl="0">
              <a:spcBef>
                <a:spcPts val="400"/>
              </a:spcBef>
              <a:spcAft>
                <a:spcPts val="0"/>
              </a:spcAft>
              <a:buSzPts val="1400"/>
              <a:buChar char="▪"/>
              <a:defRPr/>
            </a:lvl3pPr>
            <a:lvl4pPr marL="2438339" lvl="3" indent="-423323" algn="l" rtl="0">
              <a:spcBef>
                <a:spcPts val="400"/>
              </a:spcBef>
              <a:spcAft>
                <a:spcPts val="0"/>
              </a:spcAft>
              <a:buClr>
                <a:schemeClr val="dk1"/>
              </a:buClr>
              <a:buSzPts val="1400"/>
              <a:buChar char="🡪"/>
              <a:defRPr/>
            </a:lvl4pPr>
            <a:lvl5pPr marL="3047924" lvl="4" indent="-304792" algn="l" rtl="0">
              <a:spcBef>
                <a:spcPts val="400"/>
              </a:spcBef>
              <a:spcAft>
                <a:spcPts val="0"/>
              </a:spcAft>
              <a:buSzPts val="1100"/>
              <a:buNone/>
              <a:defRPr/>
            </a:lvl5pPr>
            <a:lvl6pPr marL="3657509" lvl="5" indent="-304792" algn="l" rtl="0">
              <a:spcBef>
                <a:spcPts val="400"/>
              </a:spcBef>
              <a:spcAft>
                <a:spcPts val="0"/>
              </a:spcAft>
              <a:buSzPts val="1100"/>
              <a:buNone/>
              <a:defRPr/>
            </a:lvl6pPr>
            <a:lvl7pPr marL="4267093" lvl="6" indent="-304792" algn="l" rtl="0">
              <a:spcBef>
                <a:spcPts val="400"/>
              </a:spcBef>
              <a:spcAft>
                <a:spcPts val="0"/>
              </a:spcAft>
              <a:buSzPts val="1100"/>
              <a:buNone/>
              <a:defRPr/>
            </a:lvl7pPr>
            <a:lvl8pPr marL="4876678" lvl="7" indent="-304792" algn="l" rtl="0">
              <a:spcBef>
                <a:spcPts val="400"/>
              </a:spcBef>
              <a:spcAft>
                <a:spcPts val="0"/>
              </a:spcAft>
              <a:buSzPts val="1100"/>
              <a:buNone/>
              <a:defRPr/>
            </a:lvl8pPr>
            <a:lvl9pPr marL="5486263" lvl="8" indent="-304792" algn="l" rtl="0">
              <a:spcBef>
                <a:spcPts val="400"/>
              </a:spcBef>
              <a:spcAft>
                <a:spcPts val="0"/>
              </a:spcAft>
              <a:buSzPts val="1100"/>
              <a:buNone/>
              <a:defRPr/>
            </a:lvl9pPr>
          </a:lstStyle>
          <a:p>
            <a:endParaRPr/>
          </a:p>
        </p:txBody>
      </p:sp>
      <p:sp>
        <p:nvSpPr>
          <p:cNvPr id="611" name="Google Shape;611;p131"/>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12" name="Google Shape;612;p131"/>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13" name="Google Shape;613;p131"/>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lvl="0" indent="0" algn="r" rtl="0">
              <a:spcBef>
                <a:spcPts val="0"/>
              </a:spcBef>
              <a:buNone/>
              <a:defRPr sz="800" b="1" i="0" u="none" strike="noStrike" cap="none">
                <a:solidFill>
                  <a:srgbClr val="808080"/>
                </a:solidFill>
                <a:latin typeface="Arial"/>
                <a:ea typeface="Arial"/>
                <a:cs typeface="Arial"/>
                <a:sym typeface="Arial"/>
              </a:defRPr>
            </a:lvl1pPr>
            <a:lvl2pPr marL="0" lvl="1" indent="0" algn="r" rtl="0">
              <a:spcBef>
                <a:spcPts val="0"/>
              </a:spcBef>
              <a:buNone/>
              <a:defRPr sz="800" b="1" i="0" u="none" strike="noStrike" cap="none">
                <a:solidFill>
                  <a:srgbClr val="808080"/>
                </a:solidFill>
                <a:latin typeface="Arial"/>
                <a:ea typeface="Arial"/>
                <a:cs typeface="Arial"/>
                <a:sym typeface="Arial"/>
              </a:defRPr>
            </a:lvl2pPr>
            <a:lvl3pPr marL="0" lvl="2" indent="0" algn="r" rtl="0">
              <a:spcBef>
                <a:spcPts val="0"/>
              </a:spcBef>
              <a:buNone/>
              <a:defRPr sz="800" b="1" i="0" u="none" strike="noStrike" cap="none">
                <a:solidFill>
                  <a:srgbClr val="808080"/>
                </a:solidFill>
                <a:latin typeface="Arial"/>
                <a:ea typeface="Arial"/>
                <a:cs typeface="Arial"/>
                <a:sym typeface="Arial"/>
              </a:defRPr>
            </a:lvl3pPr>
            <a:lvl4pPr marL="0" lvl="3" indent="0" algn="r" rtl="0">
              <a:spcBef>
                <a:spcPts val="0"/>
              </a:spcBef>
              <a:buNone/>
              <a:defRPr sz="800" b="1" i="0" u="none" strike="noStrike" cap="none">
                <a:solidFill>
                  <a:srgbClr val="808080"/>
                </a:solidFill>
                <a:latin typeface="Arial"/>
                <a:ea typeface="Arial"/>
                <a:cs typeface="Arial"/>
                <a:sym typeface="Arial"/>
              </a:defRPr>
            </a:lvl4pPr>
            <a:lvl5pPr marL="0" lvl="4" indent="0" algn="r" rtl="0">
              <a:spcBef>
                <a:spcPts val="0"/>
              </a:spcBef>
              <a:buNone/>
              <a:defRPr sz="800" b="1" i="0" u="none" strike="noStrike" cap="none">
                <a:solidFill>
                  <a:srgbClr val="808080"/>
                </a:solidFill>
                <a:latin typeface="Arial"/>
                <a:ea typeface="Arial"/>
                <a:cs typeface="Arial"/>
                <a:sym typeface="Arial"/>
              </a:defRPr>
            </a:lvl5pPr>
            <a:lvl6pPr marL="0" lvl="5" indent="0" algn="r" rtl="0">
              <a:spcBef>
                <a:spcPts val="0"/>
              </a:spcBef>
              <a:buNone/>
              <a:defRPr sz="800" b="1" i="0" u="none" strike="noStrike" cap="none">
                <a:solidFill>
                  <a:srgbClr val="808080"/>
                </a:solidFill>
                <a:latin typeface="Arial"/>
                <a:ea typeface="Arial"/>
                <a:cs typeface="Arial"/>
                <a:sym typeface="Arial"/>
              </a:defRPr>
            </a:lvl6pPr>
            <a:lvl7pPr marL="0" lvl="6" indent="0" algn="r" rtl="0">
              <a:spcBef>
                <a:spcPts val="0"/>
              </a:spcBef>
              <a:buNone/>
              <a:defRPr sz="800" b="1" i="0" u="none" strike="noStrike" cap="none">
                <a:solidFill>
                  <a:srgbClr val="808080"/>
                </a:solidFill>
                <a:latin typeface="Arial"/>
                <a:ea typeface="Arial"/>
                <a:cs typeface="Arial"/>
                <a:sym typeface="Arial"/>
              </a:defRPr>
            </a:lvl7pPr>
            <a:lvl8pPr marL="0" lvl="7" indent="0" algn="r" rtl="0">
              <a:spcBef>
                <a:spcPts val="0"/>
              </a:spcBef>
              <a:buNone/>
              <a:defRPr sz="800" b="1" i="0" u="none" strike="noStrike" cap="none">
                <a:solidFill>
                  <a:srgbClr val="808080"/>
                </a:solidFill>
                <a:latin typeface="Arial"/>
                <a:ea typeface="Arial"/>
                <a:cs typeface="Arial"/>
                <a:sym typeface="Arial"/>
              </a:defRPr>
            </a:lvl8pPr>
            <a:lvl9pPr marL="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8189513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Section Headers" type="tx">
  <p:cSld name="Section Headers">
    <p:bg>
      <p:bgPr>
        <a:solidFill>
          <a:srgbClr val="141414"/>
        </a:solidFill>
        <a:effectLst/>
      </p:bgPr>
    </p:bg>
    <p:spTree>
      <p:nvGrpSpPr>
        <p:cNvPr id="1" name="Shape 493"/>
        <p:cNvGrpSpPr/>
        <p:nvPr/>
      </p:nvGrpSpPr>
      <p:grpSpPr>
        <a:xfrm>
          <a:off x="0" y="0"/>
          <a:ext cx="0" cy="0"/>
          <a:chOff x="0" y="0"/>
          <a:chExt cx="0" cy="0"/>
        </a:xfrm>
      </p:grpSpPr>
      <p:sp>
        <p:nvSpPr>
          <p:cNvPr id="494" name="Google Shape;494;p122"/>
          <p:cNvSpPr txBox="1">
            <a:spLocks noGrp="1"/>
          </p:cNvSpPr>
          <p:nvPr>
            <p:ph type="body" idx="1"/>
          </p:nvPr>
        </p:nvSpPr>
        <p:spPr>
          <a:xfrm>
            <a:off x="662651" y="5391483"/>
            <a:ext cx="6890400" cy="680411"/>
          </a:xfrm>
          <a:prstGeom prst="rect">
            <a:avLst/>
          </a:prstGeom>
          <a:noFill/>
          <a:ln>
            <a:noFill/>
          </a:ln>
        </p:spPr>
        <p:txBody>
          <a:bodyPr spcFirstLastPara="1" wrap="square" lIns="0" tIns="0" rIns="0" bIns="0" anchor="t" anchorCtr="0">
            <a:spAutoFit/>
          </a:bodyPr>
          <a:lstStyle>
            <a:lvl1pPr marL="609608" marR="0" lvl="0" indent="-304804" algn="l" rtl="0">
              <a:lnSpc>
                <a:spcPct val="70000"/>
              </a:lnSpc>
              <a:spcBef>
                <a:spcPts val="1067"/>
              </a:spcBef>
              <a:spcAft>
                <a:spcPts val="0"/>
              </a:spcAft>
              <a:buClr>
                <a:srgbClr val="FFFFFF"/>
              </a:buClr>
              <a:buSzPts val="3800"/>
              <a:buFont typeface="Avenir"/>
              <a:buNone/>
              <a:defRPr sz="5067">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495" name="Google Shape;495;p122"/>
          <p:cNvSpPr txBox="1">
            <a:spLocks noGrp="1"/>
          </p:cNvSpPr>
          <p:nvPr>
            <p:ph type="body" idx="2"/>
          </p:nvPr>
        </p:nvSpPr>
        <p:spPr>
          <a:xfrm>
            <a:off x="637866" y="4180320"/>
            <a:ext cx="1269200" cy="678423"/>
          </a:xfrm>
          <a:prstGeom prst="rect">
            <a:avLst/>
          </a:prstGeom>
          <a:noFill/>
          <a:ln>
            <a:noFill/>
          </a:ln>
        </p:spPr>
        <p:txBody>
          <a:bodyPr spcFirstLastPara="1" wrap="square" lIns="0" tIns="0" rIns="0" bIns="0" anchor="t" anchorCtr="0">
            <a:spAutoFit/>
          </a:bodyPr>
          <a:lstStyle>
            <a:lvl1pPr marL="609608" marR="0" lvl="0" indent="-304804" algn="l" rtl="0">
              <a:lnSpc>
                <a:spcPct val="50000"/>
              </a:lnSpc>
              <a:spcBef>
                <a:spcPts val="1067"/>
              </a:spcBef>
              <a:spcAft>
                <a:spcPts val="0"/>
              </a:spcAft>
              <a:buClr>
                <a:srgbClr val="FFFFFF"/>
              </a:buClr>
              <a:buSzPts val="5300"/>
              <a:buFont typeface="Avenir"/>
              <a:buNone/>
              <a:defRPr sz="7067">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496" name="Google Shape;496;p122"/>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497" name="Google Shape;497;p122"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498" name="Google Shape;498;p122"/>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136673600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Titel och bild, alt.">
  <p:cSld name="Titel och bild, alt.">
    <p:spTree>
      <p:nvGrpSpPr>
        <p:cNvPr id="1" name="Shape 521"/>
        <p:cNvGrpSpPr/>
        <p:nvPr/>
      </p:nvGrpSpPr>
      <p:grpSpPr>
        <a:xfrm>
          <a:off x="0" y="0"/>
          <a:ext cx="0" cy="0"/>
          <a:chOff x="0" y="0"/>
          <a:chExt cx="0" cy="0"/>
        </a:xfrm>
      </p:grpSpPr>
      <p:sp>
        <p:nvSpPr>
          <p:cNvPr id="522" name="Google Shape;522;p127"/>
          <p:cNvSpPr>
            <a:spLocks noGrp="1"/>
          </p:cNvSpPr>
          <p:nvPr>
            <p:ph type="pic" idx="2"/>
          </p:nvPr>
        </p:nvSpPr>
        <p:spPr>
          <a:xfrm>
            <a:off x="3981451" y="-12700"/>
            <a:ext cx="10325200" cy="6883200"/>
          </a:xfrm>
          <a:prstGeom prst="rect">
            <a:avLst/>
          </a:prstGeom>
          <a:noFill/>
          <a:ln>
            <a:noFill/>
          </a:ln>
        </p:spPr>
      </p:sp>
      <p:sp>
        <p:nvSpPr>
          <p:cNvPr id="523" name="Google Shape;523;p127"/>
          <p:cNvSpPr txBox="1">
            <a:spLocks noGrp="1"/>
          </p:cNvSpPr>
          <p:nvPr>
            <p:ph type="title"/>
          </p:nvPr>
        </p:nvSpPr>
        <p:spPr>
          <a:xfrm>
            <a:off x="635000" y="1943100"/>
            <a:ext cx="4826000" cy="1600000"/>
          </a:xfrm>
          <a:prstGeom prst="rect">
            <a:avLst/>
          </a:prstGeom>
          <a:noFill/>
          <a:ln>
            <a:noFill/>
          </a:ln>
        </p:spPr>
        <p:txBody>
          <a:bodyPr spcFirstLastPara="1" wrap="square" lIns="19050" tIns="19050" rIns="19050" bIns="19050" anchor="b" anchorCtr="0">
            <a:normAutofit/>
          </a:bodyPr>
          <a:lstStyle>
            <a:lvl1pPr lvl="0" algn="ctr" rtl="0">
              <a:lnSpc>
                <a:spcPct val="80000"/>
              </a:lnSpc>
              <a:spcBef>
                <a:spcPts val="0"/>
              </a:spcBef>
              <a:spcAft>
                <a:spcPts val="0"/>
              </a:spcAft>
              <a:buClr>
                <a:srgbClr val="FFFFFF"/>
              </a:buClr>
              <a:buSzPts val="700"/>
              <a:buNone/>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524" name="Google Shape;524;p127"/>
          <p:cNvSpPr txBox="1">
            <a:spLocks noGrp="1"/>
          </p:cNvSpPr>
          <p:nvPr>
            <p:ph type="body" idx="1"/>
          </p:nvPr>
        </p:nvSpPr>
        <p:spPr>
          <a:xfrm>
            <a:off x="635000" y="3422651"/>
            <a:ext cx="4826000" cy="2832000"/>
          </a:xfrm>
          <a:prstGeom prst="rect">
            <a:avLst/>
          </a:prstGeom>
          <a:noFill/>
          <a:ln>
            <a:noFill/>
          </a:ln>
        </p:spPr>
        <p:txBody>
          <a:bodyPr spcFirstLastPara="1" wrap="square" lIns="19050" tIns="19050" rIns="19050" bIns="19050" anchor="t" anchorCtr="0">
            <a:normAutofit/>
          </a:bodyPr>
          <a:lstStyle>
            <a:lvl1pPr marL="609608" lvl="0" indent="-304804"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1pPr>
            <a:lvl2pPr marL="1219215" lvl="1" indent="-304804"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2pPr>
            <a:lvl3pPr marL="1828823" lvl="2" indent="-304804"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3pPr>
            <a:lvl4pPr marL="2438431" lvl="3" indent="-304804"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4pPr>
            <a:lvl5pPr marL="3048038" lvl="4" indent="-304804"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25" name="Google Shape;525;p127"/>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6749896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Titel och punkter">
  <p:cSld name="Titel och punkter">
    <p:spTree>
      <p:nvGrpSpPr>
        <p:cNvPr id="1" name="Shape 526"/>
        <p:cNvGrpSpPr/>
        <p:nvPr/>
      </p:nvGrpSpPr>
      <p:grpSpPr>
        <a:xfrm>
          <a:off x="0" y="0"/>
          <a:ext cx="0" cy="0"/>
          <a:chOff x="0" y="0"/>
          <a:chExt cx="0" cy="0"/>
        </a:xfrm>
      </p:grpSpPr>
      <p:sp>
        <p:nvSpPr>
          <p:cNvPr id="527" name="Google Shape;527;p128"/>
          <p:cNvSpPr txBox="1">
            <a:spLocks noGrp="1"/>
          </p:cNvSpPr>
          <p:nvPr>
            <p:ph type="title"/>
          </p:nvPr>
        </p:nvSpPr>
        <p:spPr>
          <a:xfrm>
            <a:off x="635000" y="406400"/>
            <a:ext cx="10922000" cy="778800"/>
          </a:xfrm>
          <a:prstGeom prst="rect">
            <a:avLst/>
          </a:prstGeom>
          <a:noFill/>
          <a:ln>
            <a:noFill/>
          </a:ln>
        </p:spPr>
        <p:txBody>
          <a:bodyPr spcFirstLastPara="1" wrap="square" lIns="19050" tIns="19050" rIns="19050" bIns="19050" anchor="b" anchorCtr="0">
            <a:normAutofit/>
          </a:bodyPr>
          <a:lstStyle>
            <a:lvl1pPr lvl="0" algn="ctr" rtl="0">
              <a:lnSpc>
                <a:spcPct val="80000"/>
              </a:lnSpc>
              <a:spcBef>
                <a:spcPts val="0"/>
              </a:spcBef>
              <a:spcAft>
                <a:spcPts val="0"/>
              </a:spcAft>
              <a:buClr>
                <a:srgbClr val="FFFFFF"/>
              </a:buClr>
              <a:buSzPts val="700"/>
              <a:buNone/>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528" name="Google Shape;528;p128"/>
          <p:cNvSpPr txBox="1">
            <a:spLocks noGrp="1"/>
          </p:cNvSpPr>
          <p:nvPr>
            <p:ph type="body" idx="1"/>
          </p:nvPr>
        </p:nvSpPr>
        <p:spPr>
          <a:xfrm>
            <a:off x="635000" y="1066800"/>
            <a:ext cx="10922000" cy="508000"/>
          </a:xfrm>
          <a:prstGeom prst="rect">
            <a:avLst/>
          </a:prstGeom>
          <a:noFill/>
          <a:ln>
            <a:noFill/>
          </a:ln>
        </p:spPr>
        <p:txBody>
          <a:bodyPr spcFirstLastPara="1" wrap="square" lIns="19050" tIns="19050" rIns="19050" bIns="19050" anchor="t" anchorCtr="0">
            <a:normAutofit/>
          </a:bodyPr>
          <a:lstStyle>
            <a:lvl1pPr marL="609608" lvl="0" indent="-304804"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29" name="Google Shape;529;p128"/>
          <p:cNvSpPr txBox="1">
            <a:spLocks noGrp="1"/>
          </p:cNvSpPr>
          <p:nvPr>
            <p:ph type="body" idx="2"/>
          </p:nvPr>
        </p:nvSpPr>
        <p:spPr>
          <a:xfrm>
            <a:off x="635000" y="2133600"/>
            <a:ext cx="10922000" cy="4216400"/>
          </a:xfrm>
          <a:prstGeom prst="rect">
            <a:avLst/>
          </a:prstGeom>
          <a:noFill/>
          <a:ln>
            <a:noFill/>
          </a:ln>
        </p:spPr>
        <p:txBody>
          <a:bodyPr spcFirstLastPara="1" wrap="square" lIns="19050" tIns="19050" rIns="19050" bIns="19050" anchor="t" anchorCtr="0">
            <a:normAutofit/>
          </a:bodyPr>
          <a:lstStyle>
            <a:lvl1pPr marL="609608" lvl="0" indent="-364071" algn="l" rtl="0">
              <a:lnSpc>
                <a:spcPct val="100000"/>
              </a:lnSpc>
              <a:spcBef>
                <a:spcPts val="1200"/>
              </a:spcBef>
              <a:spcAft>
                <a:spcPts val="0"/>
              </a:spcAft>
              <a:buSzPts val="700"/>
              <a:buChar cha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30" name="Google Shape;530;p128"/>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744538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Punkter">
  <p:cSld name="Punkter">
    <p:spTree>
      <p:nvGrpSpPr>
        <p:cNvPr id="1" name="Shape 531"/>
        <p:cNvGrpSpPr/>
        <p:nvPr/>
      </p:nvGrpSpPr>
      <p:grpSpPr>
        <a:xfrm>
          <a:off x="0" y="0"/>
          <a:ext cx="0" cy="0"/>
          <a:chOff x="0" y="0"/>
          <a:chExt cx="0" cy="0"/>
        </a:xfrm>
      </p:grpSpPr>
      <p:sp>
        <p:nvSpPr>
          <p:cNvPr id="532" name="Google Shape;532;p129"/>
          <p:cNvSpPr txBox="1">
            <a:spLocks noGrp="1"/>
          </p:cNvSpPr>
          <p:nvPr>
            <p:ph type="body" idx="1"/>
          </p:nvPr>
        </p:nvSpPr>
        <p:spPr>
          <a:xfrm>
            <a:off x="635000" y="2134658"/>
            <a:ext cx="10922000" cy="4216400"/>
          </a:xfrm>
          <a:prstGeom prst="rect">
            <a:avLst/>
          </a:prstGeom>
          <a:noFill/>
          <a:ln>
            <a:noFill/>
          </a:ln>
        </p:spPr>
        <p:txBody>
          <a:bodyPr spcFirstLastPara="1" wrap="square" lIns="19050" tIns="19050" rIns="19050" bIns="19050" anchor="t" anchorCtr="0">
            <a:normAutofit/>
          </a:bodyPr>
          <a:lstStyle>
            <a:lvl1pPr marL="609608" lvl="0" indent="-364071" algn="l" rtl="0">
              <a:lnSpc>
                <a:spcPct val="100000"/>
              </a:lnSpc>
              <a:spcBef>
                <a:spcPts val="1200"/>
              </a:spcBef>
              <a:spcAft>
                <a:spcPts val="0"/>
              </a:spcAft>
              <a:buSzPts val="700"/>
              <a:buChar cha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33" name="Google Shape;533;p129"/>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0133840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Titel, punkter och bild">
  <p:cSld name="Titel, punkter och bild">
    <p:spTree>
      <p:nvGrpSpPr>
        <p:cNvPr id="1" name="Shape 534"/>
        <p:cNvGrpSpPr/>
        <p:nvPr/>
      </p:nvGrpSpPr>
      <p:grpSpPr>
        <a:xfrm>
          <a:off x="0" y="0"/>
          <a:ext cx="0" cy="0"/>
          <a:chOff x="0" y="0"/>
          <a:chExt cx="0" cy="0"/>
        </a:xfrm>
      </p:grpSpPr>
      <p:sp>
        <p:nvSpPr>
          <p:cNvPr id="535" name="Google Shape;535;p130"/>
          <p:cNvSpPr>
            <a:spLocks noGrp="1"/>
          </p:cNvSpPr>
          <p:nvPr>
            <p:ph type="pic" idx="2"/>
          </p:nvPr>
        </p:nvSpPr>
        <p:spPr>
          <a:xfrm>
            <a:off x="6102351" y="-1138767"/>
            <a:ext cx="6096000" cy="9135600"/>
          </a:xfrm>
          <a:prstGeom prst="rect">
            <a:avLst/>
          </a:prstGeom>
          <a:noFill/>
          <a:ln>
            <a:noFill/>
          </a:ln>
        </p:spPr>
      </p:sp>
      <p:sp>
        <p:nvSpPr>
          <p:cNvPr id="536" name="Google Shape;536;p130"/>
          <p:cNvSpPr txBox="1">
            <a:spLocks noGrp="1"/>
          </p:cNvSpPr>
          <p:nvPr>
            <p:ph type="title"/>
          </p:nvPr>
        </p:nvSpPr>
        <p:spPr>
          <a:xfrm>
            <a:off x="635000" y="419100"/>
            <a:ext cx="4826000" cy="774800"/>
          </a:xfrm>
          <a:prstGeom prst="rect">
            <a:avLst/>
          </a:prstGeom>
          <a:noFill/>
          <a:ln>
            <a:noFill/>
          </a:ln>
        </p:spPr>
        <p:txBody>
          <a:bodyPr spcFirstLastPara="1" wrap="square" lIns="19050" tIns="19050" rIns="19050" bIns="19050" anchor="b" anchorCtr="0">
            <a:normAutofit/>
          </a:bodyPr>
          <a:lstStyle>
            <a:lvl1pPr lvl="0" algn="ctr" rtl="0">
              <a:lnSpc>
                <a:spcPct val="80000"/>
              </a:lnSpc>
              <a:spcBef>
                <a:spcPts val="0"/>
              </a:spcBef>
              <a:spcAft>
                <a:spcPts val="0"/>
              </a:spcAft>
              <a:buClr>
                <a:srgbClr val="FFFFFF"/>
              </a:buClr>
              <a:buSzPts val="700"/>
              <a:buNone/>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537" name="Google Shape;537;p130"/>
          <p:cNvSpPr txBox="1">
            <a:spLocks noGrp="1"/>
          </p:cNvSpPr>
          <p:nvPr>
            <p:ph type="body" idx="1"/>
          </p:nvPr>
        </p:nvSpPr>
        <p:spPr>
          <a:xfrm>
            <a:off x="635000" y="2133600"/>
            <a:ext cx="4826000" cy="4216400"/>
          </a:xfrm>
          <a:prstGeom prst="rect">
            <a:avLst/>
          </a:prstGeom>
          <a:noFill/>
          <a:ln>
            <a:noFill/>
          </a:ln>
        </p:spPr>
        <p:txBody>
          <a:bodyPr spcFirstLastPara="1" wrap="square" lIns="19050" tIns="19050" rIns="19050" bIns="19050" anchor="t" anchorCtr="0">
            <a:normAutofit/>
          </a:bodyPr>
          <a:lstStyle>
            <a:lvl1pPr marL="609608" lvl="0" indent="-364071" algn="l" rtl="0">
              <a:lnSpc>
                <a:spcPct val="100000"/>
              </a:lnSpc>
              <a:spcBef>
                <a:spcPts val="1200"/>
              </a:spcBef>
              <a:spcAft>
                <a:spcPts val="0"/>
              </a:spcAft>
              <a:buSzPts val="700"/>
              <a:buChar cha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38" name="Google Shape;538;p130"/>
          <p:cNvSpPr txBox="1">
            <a:spLocks noGrp="1"/>
          </p:cNvSpPr>
          <p:nvPr>
            <p:ph type="body" idx="3"/>
          </p:nvPr>
        </p:nvSpPr>
        <p:spPr>
          <a:xfrm>
            <a:off x="635000" y="1066800"/>
            <a:ext cx="4826000" cy="508000"/>
          </a:xfrm>
          <a:prstGeom prst="rect">
            <a:avLst/>
          </a:prstGeom>
          <a:noFill/>
          <a:ln>
            <a:noFill/>
          </a:ln>
        </p:spPr>
        <p:txBody>
          <a:bodyPr spcFirstLastPara="1" wrap="square" lIns="19050" tIns="19050" rIns="19050" bIns="19050" anchor="t" anchorCtr="0">
            <a:normAutofit/>
          </a:bodyPr>
          <a:lstStyle>
            <a:lvl1pPr marL="609608" lvl="0" indent="-304804"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39" name="Google Shape;539;p130"/>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2803199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Avsnitt">
  <p:cSld name="Avsnitt">
    <p:spTree>
      <p:nvGrpSpPr>
        <p:cNvPr id="1" name="Shape 540"/>
        <p:cNvGrpSpPr/>
        <p:nvPr/>
      </p:nvGrpSpPr>
      <p:grpSpPr>
        <a:xfrm>
          <a:off x="0" y="0"/>
          <a:ext cx="0" cy="0"/>
          <a:chOff x="0" y="0"/>
          <a:chExt cx="0" cy="0"/>
        </a:xfrm>
      </p:grpSpPr>
      <p:sp>
        <p:nvSpPr>
          <p:cNvPr id="541" name="Google Shape;541;p131"/>
          <p:cNvSpPr txBox="1">
            <a:spLocks noGrp="1"/>
          </p:cNvSpPr>
          <p:nvPr>
            <p:ph type="title"/>
          </p:nvPr>
        </p:nvSpPr>
        <p:spPr>
          <a:xfrm>
            <a:off x="635000" y="1644651"/>
            <a:ext cx="10922000" cy="1936800"/>
          </a:xfrm>
          <a:prstGeom prst="rect">
            <a:avLst/>
          </a:prstGeom>
          <a:noFill/>
          <a:ln>
            <a:noFill/>
          </a:ln>
        </p:spPr>
        <p:txBody>
          <a:bodyPr spcFirstLastPara="1" wrap="square" lIns="19050" tIns="19050" rIns="19050" bIns="19050" anchor="b" anchorCtr="0">
            <a:normAutofit/>
          </a:bodyPr>
          <a:lstStyle>
            <a:lvl1pPr lvl="0" algn="ctr" rtl="0">
              <a:lnSpc>
                <a:spcPct val="90000"/>
              </a:lnSpc>
              <a:spcBef>
                <a:spcPts val="0"/>
              </a:spcBef>
              <a:spcAft>
                <a:spcPts val="0"/>
              </a:spcAft>
              <a:buClr>
                <a:srgbClr val="00FF00"/>
              </a:buClr>
              <a:buSzPts val="4400"/>
              <a:buFont typeface="Avenir"/>
              <a:buNone/>
              <a:defRPr sz="5867">
                <a:solidFill>
                  <a:srgbClr val="00FF00"/>
                </a:solidFill>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542" name="Google Shape;542;p131"/>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919710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Endast titel">
  <p:cSld name="Endast titel">
    <p:spTree>
      <p:nvGrpSpPr>
        <p:cNvPr id="1" name="Shape 543"/>
        <p:cNvGrpSpPr/>
        <p:nvPr/>
      </p:nvGrpSpPr>
      <p:grpSpPr>
        <a:xfrm>
          <a:off x="0" y="0"/>
          <a:ext cx="0" cy="0"/>
          <a:chOff x="0" y="0"/>
          <a:chExt cx="0" cy="0"/>
        </a:xfrm>
      </p:grpSpPr>
      <p:sp>
        <p:nvSpPr>
          <p:cNvPr id="544" name="Google Shape;544;p132"/>
          <p:cNvSpPr txBox="1">
            <a:spLocks noGrp="1"/>
          </p:cNvSpPr>
          <p:nvPr>
            <p:ph type="title"/>
          </p:nvPr>
        </p:nvSpPr>
        <p:spPr>
          <a:xfrm>
            <a:off x="635000" y="406400"/>
            <a:ext cx="10922000" cy="778800"/>
          </a:xfrm>
          <a:prstGeom prst="rect">
            <a:avLst/>
          </a:prstGeom>
          <a:noFill/>
          <a:ln>
            <a:noFill/>
          </a:ln>
        </p:spPr>
        <p:txBody>
          <a:bodyPr spcFirstLastPara="1" wrap="square" lIns="19050" tIns="19050" rIns="19050" bIns="19050" anchor="b" anchorCtr="0">
            <a:normAutofit/>
          </a:bodyPr>
          <a:lstStyle>
            <a:lvl1pPr lvl="0" algn="ctr" rtl="0">
              <a:lnSpc>
                <a:spcPct val="80000"/>
              </a:lnSpc>
              <a:spcBef>
                <a:spcPts val="0"/>
              </a:spcBef>
              <a:spcAft>
                <a:spcPts val="0"/>
              </a:spcAft>
              <a:buClr>
                <a:srgbClr val="FFFFFF"/>
              </a:buClr>
              <a:buSzPts val="700"/>
              <a:buNone/>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545" name="Google Shape;545;p132"/>
          <p:cNvSpPr txBox="1">
            <a:spLocks noGrp="1"/>
          </p:cNvSpPr>
          <p:nvPr>
            <p:ph type="body" idx="1"/>
          </p:nvPr>
        </p:nvSpPr>
        <p:spPr>
          <a:xfrm>
            <a:off x="635000" y="1066800"/>
            <a:ext cx="10922000" cy="508000"/>
          </a:xfrm>
          <a:prstGeom prst="rect">
            <a:avLst/>
          </a:prstGeom>
          <a:noFill/>
          <a:ln>
            <a:noFill/>
          </a:ln>
        </p:spPr>
        <p:txBody>
          <a:bodyPr spcFirstLastPara="1" wrap="square" lIns="19050" tIns="19050" rIns="19050" bIns="19050" anchor="t" anchorCtr="0">
            <a:normAutofit/>
          </a:bodyPr>
          <a:lstStyle>
            <a:lvl1pPr marL="609608" lvl="0" indent="-304804"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46" name="Google Shape;546;p132"/>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6153385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Dagordning">
  <p:cSld name="Dagordning">
    <p:spTree>
      <p:nvGrpSpPr>
        <p:cNvPr id="1" name="Shape 547"/>
        <p:cNvGrpSpPr/>
        <p:nvPr/>
      </p:nvGrpSpPr>
      <p:grpSpPr>
        <a:xfrm>
          <a:off x="0" y="0"/>
          <a:ext cx="0" cy="0"/>
          <a:chOff x="0" y="0"/>
          <a:chExt cx="0" cy="0"/>
        </a:xfrm>
      </p:grpSpPr>
      <p:sp>
        <p:nvSpPr>
          <p:cNvPr id="548" name="Google Shape;548;p133"/>
          <p:cNvSpPr txBox="1">
            <a:spLocks noGrp="1"/>
          </p:cNvSpPr>
          <p:nvPr>
            <p:ph type="title"/>
          </p:nvPr>
        </p:nvSpPr>
        <p:spPr>
          <a:xfrm>
            <a:off x="635000" y="406400"/>
            <a:ext cx="10922000" cy="781200"/>
          </a:xfrm>
          <a:prstGeom prst="rect">
            <a:avLst/>
          </a:prstGeom>
          <a:noFill/>
          <a:ln>
            <a:noFill/>
          </a:ln>
        </p:spPr>
        <p:txBody>
          <a:bodyPr spcFirstLastPara="1" wrap="square" lIns="19050" tIns="19050" rIns="19050" bIns="19050" anchor="b" anchorCtr="0">
            <a:normAutofit/>
          </a:bodyPr>
          <a:lstStyle>
            <a:lvl1pPr lvl="0" algn="ctr" rtl="0">
              <a:lnSpc>
                <a:spcPct val="80000"/>
              </a:lnSpc>
              <a:spcBef>
                <a:spcPts val="0"/>
              </a:spcBef>
              <a:spcAft>
                <a:spcPts val="0"/>
              </a:spcAft>
              <a:buClr>
                <a:srgbClr val="FFFFFF"/>
              </a:buClr>
              <a:buSzPts val="700"/>
              <a:buNone/>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549" name="Google Shape;549;p133"/>
          <p:cNvSpPr txBox="1">
            <a:spLocks noGrp="1"/>
          </p:cNvSpPr>
          <p:nvPr>
            <p:ph type="body" idx="1"/>
          </p:nvPr>
        </p:nvSpPr>
        <p:spPr>
          <a:xfrm>
            <a:off x="635000" y="1066800"/>
            <a:ext cx="10922000" cy="508000"/>
          </a:xfrm>
          <a:prstGeom prst="rect">
            <a:avLst/>
          </a:prstGeom>
          <a:noFill/>
          <a:ln>
            <a:noFill/>
          </a:ln>
        </p:spPr>
        <p:txBody>
          <a:bodyPr spcFirstLastPara="1" wrap="square" lIns="19050" tIns="19050" rIns="19050" bIns="19050" anchor="t" anchorCtr="0">
            <a:normAutofit/>
          </a:bodyPr>
          <a:lstStyle>
            <a:lvl1pPr marL="609608" lvl="0" indent="-304804"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50" name="Google Shape;550;p133"/>
          <p:cNvSpPr txBox="1">
            <a:spLocks noGrp="1"/>
          </p:cNvSpPr>
          <p:nvPr>
            <p:ph type="body" idx="2"/>
          </p:nvPr>
        </p:nvSpPr>
        <p:spPr>
          <a:xfrm>
            <a:off x="635000" y="2133600"/>
            <a:ext cx="10922000" cy="4216400"/>
          </a:xfrm>
          <a:prstGeom prst="rect">
            <a:avLst/>
          </a:prstGeom>
          <a:noFill/>
          <a:ln>
            <a:noFill/>
          </a:ln>
        </p:spPr>
        <p:txBody>
          <a:bodyPr spcFirstLastPara="1" wrap="square" lIns="19050" tIns="19050" rIns="19050" bIns="19050" anchor="t" anchorCtr="0">
            <a:normAutofit/>
          </a:bodyPr>
          <a:lstStyle>
            <a:lvl1pPr marL="609608" lvl="0" indent="-304804" algn="l" rtl="0">
              <a:lnSpc>
                <a:spcPct val="100000"/>
              </a:lnSpc>
              <a:spcBef>
                <a:spcPts val="1200"/>
              </a:spcBef>
              <a:spcAft>
                <a:spcPts val="0"/>
              </a:spcAft>
              <a:buClr>
                <a:srgbClr val="FFFFFF"/>
              </a:buClr>
              <a:buSzPts val="2100"/>
              <a:buFont typeface="Avenir"/>
              <a:buNone/>
              <a:defRPr sz="2800"/>
            </a:lvl1pPr>
            <a:lvl2pPr marL="1219215" lvl="1" indent="-304804" algn="l" rtl="0">
              <a:lnSpc>
                <a:spcPct val="100000"/>
              </a:lnSpc>
              <a:spcBef>
                <a:spcPts val="1200"/>
              </a:spcBef>
              <a:spcAft>
                <a:spcPts val="0"/>
              </a:spcAft>
              <a:buClr>
                <a:srgbClr val="FFFFFF"/>
              </a:buClr>
              <a:buSzPts val="2100"/>
              <a:buFont typeface="Avenir"/>
              <a:buNone/>
              <a:defRPr sz="2800"/>
            </a:lvl2pPr>
            <a:lvl3pPr marL="1828823" lvl="2" indent="-304804" algn="l" rtl="0">
              <a:lnSpc>
                <a:spcPct val="100000"/>
              </a:lnSpc>
              <a:spcBef>
                <a:spcPts val="1200"/>
              </a:spcBef>
              <a:spcAft>
                <a:spcPts val="0"/>
              </a:spcAft>
              <a:buClr>
                <a:srgbClr val="FFFFFF"/>
              </a:buClr>
              <a:buSzPts val="2100"/>
              <a:buFont typeface="Avenir"/>
              <a:buNone/>
              <a:defRPr sz="2800"/>
            </a:lvl3pPr>
            <a:lvl4pPr marL="2438431" lvl="3" indent="-304804" algn="l" rtl="0">
              <a:lnSpc>
                <a:spcPct val="100000"/>
              </a:lnSpc>
              <a:spcBef>
                <a:spcPts val="1200"/>
              </a:spcBef>
              <a:spcAft>
                <a:spcPts val="0"/>
              </a:spcAft>
              <a:buClr>
                <a:srgbClr val="FFFFFF"/>
              </a:buClr>
              <a:buSzPts val="2100"/>
              <a:buFont typeface="Avenir"/>
              <a:buNone/>
              <a:defRPr sz="2800"/>
            </a:lvl4pPr>
            <a:lvl5pPr marL="3048038" lvl="4" indent="-304804" algn="l" rtl="0">
              <a:lnSpc>
                <a:spcPct val="100000"/>
              </a:lnSpc>
              <a:spcBef>
                <a:spcPts val="1200"/>
              </a:spcBef>
              <a:spcAft>
                <a:spcPts val="0"/>
              </a:spcAft>
              <a:buClr>
                <a:srgbClr val="FFFFFF"/>
              </a:buClr>
              <a:buSzPts val="2100"/>
              <a:buFont typeface="Avenir"/>
              <a:buNone/>
              <a:defRPr sz="2800"/>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51" name="Google Shape;551;p133"/>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6280086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Uttryck">
  <p:cSld name="Uttryck">
    <p:spTree>
      <p:nvGrpSpPr>
        <p:cNvPr id="1" name="Shape 552"/>
        <p:cNvGrpSpPr/>
        <p:nvPr/>
      </p:nvGrpSpPr>
      <p:grpSpPr>
        <a:xfrm>
          <a:off x="0" y="0"/>
          <a:ext cx="0" cy="0"/>
          <a:chOff x="0" y="0"/>
          <a:chExt cx="0" cy="0"/>
        </a:xfrm>
      </p:grpSpPr>
      <p:sp>
        <p:nvSpPr>
          <p:cNvPr id="553" name="Google Shape;553;p134"/>
          <p:cNvSpPr txBox="1">
            <a:spLocks noGrp="1"/>
          </p:cNvSpPr>
          <p:nvPr>
            <p:ph type="body" idx="1"/>
          </p:nvPr>
        </p:nvSpPr>
        <p:spPr>
          <a:xfrm>
            <a:off x="635000" y="2273300"/>
            <a:ext cx="10922000" cy="2339200"/>
          </a:xfrm>
          <a:prstGeom prst="rect">
            <a:avLst/>
          </a:prstGeom>
          <a:noFill/>
          <a:ln>
            <a:noFill/>
          </a:ln>
        </p:spPr>
        <p:txBody>
          <a:bodyPr spcFirstLastPara="1" wrap="square" lIns="19050" tIns="19050" rIns="19050" bIns="19050" anchor="ctr" anchorCtr="0">
            <a:normAutofit/>
          </a:bodyPr>
          <a:lstStyle>
            <a:lvl1pPr marL="609608" lvl="0" indent="-304804" algn="ctr" rtl="0">
              <a:lnSpc>
                <a:spcPct val="100000"/>
              </a:lnSpc>
              <a:spcBef>
                <a:spcPts val="0"/>
              </a:spcBef>
              <a:spcAft>
                <a:spcPts val="0"/>
              </a:spcAft>
              <a:buClr>
                <a:srgbClr val="FFFFFF"/>
              </a:buClr>
              <a:buSzPts val="3200"/>
              <a:buFont typeface="Avenir"/>
              <a:buNone/>
              <a:defRPr sz="4267">
                <a:solidFill>
                  <a:srgbClr val="FFFFFF"/>
                </a:solidFill>
                <a:latin typeface="Avenir"/>
                <a:ea typeface="Avenir"/>
                <a:cs typeface="Avenir"/>
                <a:sym typeface="Avenir"/>
              </a:defRPr>
            </a:lvl1pPr>
            <a:lvl2pPr marL="1219215" lvl="1" indent="-304804" algn="ctr" rtl="0">
              <a:lnSpc>
                <a:spcPct val="100000"/>
              </a:lnSpc>
              <a:spcBef>
                <a:spcPts val="0"/>
              </a:spcBef>
              <a:spcAft>
                <a:spcPts val="0"/>
              </a:spcAft>
              <a:buClr>
                <a:srgbClr val="FFFFFF"/>
              </a:buClr>
              <a:buSzPts val="3200"/>
              <a:buFont typeface="Avenir"/>
              <a:buNone/>
              <a:defRPr sz="4267">
                <a:solidFill>
                  <a:srgbClr val="FFFFFF"/>
                </a:solidFill>
                <a:latin typeface="Avenir"/>
                <a:ea typeface="Avenir"/>
                <a:cs typeface="Avenir"/>
                <a:sym typeface="Avenir"/>
              </a:defRPr>
            </a:lvl2pPr>
            <a:lvl3pPr marL="1828823" lvl="2" indent="-304804" algn="ctr" rtl="0">
              <a:lnSpc>
                <a:spcPct val="100000"/>
              </a:lnSpc>
              <a:spcBef>
                <a:spcPts val="0"/>
              </a:spcBef>
              <a:spcAft>
                <a:spcPts val="0"/>
              </a:spcAft>
              <a:buClr>
                <a:srgbClr val="FFFFFF"/>
              </a:buClr>
              <a:buSzPts val="3200"/>
              <a:buFont typeface="Avenir"/>
              <a:buNone/>
              <a:defRPr sz="4267">
                <a:solidFill>
                  <a:srgbClr val="FFFFFF"/>
                </a:solidFill>
                <a:latin typeface="Avenir"/>
                <a:ea typeface="Avenir"/>
                <a:cs typeface="Avenir"/>
                <a:sym typeface="Avenir"/>
              </a:defRPr>
            </a:lvl3pPr>
            <a:lvl4pPr marL="2438431" lvl="3" indent="-304804" algn="ctr" rtl="0">
              <a:lnSpc>
                <a:spcPct val="100000"/>
              </a:lnSpc>
              <a:spcBef>
                <a:spcPts val="0"/>
              </a:spcBef>
              <a:spcAft>
                <a:spcPts val="0"/>
              </a:spcAft>
              <a:buClr>
                <a:srgbClr val="FFFFFF"/>
              </a:buClr>
              <a:buSzPts val="3200"/>
              <a:buFont typeface="Avenir"/>
              <a:buNone/>
              <a:defRPr sz="4267">
                <a:solidFill>
                  <a:srgbClr val="FFFFFF"/>
                </a:solidFill>
                <a:latin typeface="Avenir"/>
                <a:ea typeface="Avenir"/>
                <a:cs typeface="Avenir"/>
                <a:sym typeface="Avenir"/>
              </a:defRPr>
            </a:lvl4pPr>
            <a:lvl5pPr marL="3048038" lvl="4" indent="-304804" algn="ctr" rtl="0">
              <a:lnSpc>
                <a:spcPct val="100000"/>
              </a:lnSpc>
              <a:spcBef>
                <a:spcPts val="0"/>
              </a:spcBef>
              <a:spcAft>
                <a:spcPts val="0"/>
              </a:spcAft>
              <a:buClr>
                <a:srgbClr val="FFFFFF"/>
              </a:buClr>
              <a:buSzPts val="3200"/>
              <a:buFont typeface="Avenir"/>
              <a:buNone/>
              <a:defRPr sz="4267">
                <a:solidFill>
                  <a:srgbClr val="FFFFFF"/>
                </a:solidFill>
                <a:latin typeface="Avenir"/>
                <a:ea typeface="Avenir"/>
                <a:cs typeface="Avenir"/>
                <a:sym typeface="Aveni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54" name="Google Shape;554;p134"/>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4548906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Stort faktum">
  <p:cSld name="Stort faktum">
    <p:spTree>
      <p:nvGrpSpPr>
        <p:cNvPr id="1" name="Shape 555"/>
        <p:cNvGrpSpPr/>
        <p:nvPr/>
      </p:nvGrpSpPr>
      <p:grpSpPr>
        <a:xfrm>
          <a:off x="0" y="0"/>
          <a:ext cx="0" cy="0"/>
          <a:chOff x="0" y="0"/>
          <a:chExt cx="0" cy="0"/>
        </a:xfrm>
      </p:grpSpPr>
      <p:sp>
        <p:nvSpPr>
          <p:cNvPr id="556" name="Google Shape;556;p135"/>
          <p:cNvSpPr txBox="1">
            <a:spLocks noGrp="1"/>
          </p:cNvSpPr>
          <p:nvPr>
            <p:ph type="body" idx="1"/>
          </p:nvPr>
        </p:nvSpPr>
        <p:spPr>
          <a:xfrm>
            <a:off x="635000" y="1953048"/>
            <a:ext cx="10922000" cy="2244400"/>
          </a:xfrm>
          <a:prstGeom prst="rect">
            <a:avLst/>
          </a:prstGeom>
          <a:noFill/>
          <a:ln>
            <a:noFill/>
          </a:ln>
        </p:spPr>
        <p:txBody>
          <a:bodyPr spcFirstLastPara="1" wrap="square" lIns="19050" tIns="19050" rIns="19050" bIns="19050" anchor="b" anchorCtr="0">
            <a:normAutofit/>
          </a:bodyPr>
          <a:lstStyle>
            <a:lvl1pPr marL="609608" lvl="0" indent="-304804" algn="ctr" rtl="0">
              <a:lnSpc>
                <a:spcPct val="80000"/>
              </a:lnSpc>
              <a:spcBef>
                <a:spcPts val="0"/>
              </a:spcBef>
              <a:spcAft>
                <a:spcPts val="0"/>
              </a:spcAft>
              <a:buClr>
                <a:srgbClr val="00E8FF"/>
              </a:buClr>
              <a:buSzPts val="8400"/>
              <a:buFont typeface="Avenir"/>
              <a:buNone/>
              <a:defRPr sz="11200" b="1">
                <a:solidFill>
                  <a:srgbClr val="00E8FF"/>
                </a:solidFill>
                <a:latin typeface="Avenir"/>
                <a:ea typeface="Avenir"/>
                <a:cs typeface="Avenir"/>
                <a:sym typeface="Avenir"/>
              </a:defRPr>
            </a:lvl1pPr>
            <a:lvl2pPr marL="1219215" lvl="1" indent="-304804" algn="ctr" rtl="0">
              <a:lnSpc>
                <a:spcPct val="80000"/>
              </a:lnSpc>
              <a:spcBef>
                <a:spcPts val="0"/>
              </a:spcBef>
              <a:spcAft>
                <a:spcPts val="0"/>
              </a:spcAft>
              <a:buClr>
                <a:srgbClr val="00E8FF"/>
              </a:buClr>
              <a:buSzPts val="8400"/>
              <a:buFont typeface="Avenir"/>
              <a:buNone/>
              <a:defRPr sz="11200" b="1">
                <a:solidFill>
                  <a:srgbClr val="00E8FF"/>
                </a:solidFill>
                <a:latin typeface="Avenir"/>
                <a:ea typeface="Avenir"/>
                <a:cs typeface="Avenir"/>
                <a:sym typeface="Avenir"/>
              </a:defRPr>
            </a:lvl2pPr>
            <a:lvl3pPr marL="1828823" lvl="2" indent="-304804" algn="ctr" rtl="0">
              <a:lnSpc>
                <a:spcPct val="80000"/>
              </a:lnSpc>
              <a:spcBef>
                <a:spcPts val="0"/>
              </a:spcBef>
              <a:spcAft>
                <a:spcPts val="0"/>
              </a:spcAft>
              <a:buClr>
                <a:srgbClr val="00E8FF"/>
              </a:buClr>
              <a:buSzPts val="8400"/>
              <a:buFont typeface="Avenir"/>
              <a:buNone/>
              <a:defRPr sz="11200" b="1">
                <a:solidFill>
                  <a:srgbClr val="00E8FF"/>
                </a:solidFill>
                <a:latin typeface="Avenir"/>
                <a:ea typeface="Avenir"/>
                <a:cs typeface="Avenir"/>
                <a:sym typeface="Avenir"/>
              </a:defRPr>
            </a:lvl3pPr>
            <a:lvl4pPr marL="2438431" lvl="3" indent="-304804" algn="ctr" rtl="0">
              <a:lnSpc>
                <a:spcPct val="80000"/>
              </a:lnSpc>
              <a:spcBef>
                <a:spcPts val="0"/>
              </a:spcBef>
              <a:spcAft>
                <a:spcPts val="0"/>
              </a:spcAft>
              <a:buClr>
                <a:srgbClr val="00E8FF"/>
              </a:buClr>
              <a:buSzPts val="8400"/>
              <a:buFont typeface="Avenir"/>
              <a:buNone/>
              <a:defRPr sz="11200" b="1">
                <a:solidFill>
                  <a:srgbClr val="00E8FF"/>
                </a:solidFill>
                <a:latin typeface="Avenir"/>
                <a:ea typeface="Avenir"/>
                <a:cs typeface="Avenir"/>
                <a:sym typeface="Avenir"/>
              </a:defRPr>
            </a:lvl4pPr>
            <a:lvl5pPr marL="3048038" lvl="4" indent="-304804" algn="ctr" rtl="0">
              <a:lnSpc>
                <a:spcPct val="80000"/>
              </a:lnSpc>
              <a:spcBef>
                <a:spcPts val="0"/>
              </a:spcBef>
              <a:spcAft>
                <a:spcPts val="0"/>
              </a:spcAft>
              <a:buClr>
                <a:srgbClr val="00E8FF"/>
              </a:buClr>
              <a:buSzPts val="8400"/>
              <a:buFont typeface="Avenir"/>
              <a:buNone/>
              <a:defRPr sz="11200" b="1">
                <a:solidFill>
                  <a:srgbClr val="00E8FF"/>
                </a:solidFill>
                <a:latin typeface="Avenir"/>
                <a:ea typeface="Avenir"/>
                <a:cs typeface="Avenir"/>
                <a:sym typeface="Aveni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57" name="Google Shape;557;p135"/>
          <p:cNvSpPr txBox="1">
            <a:spLocks noGrp="1"/>
          </p:cNvSpPr>
          <p:nvPr>
            <p:ph type="body" idx="2"/>
          </p:nvPr>
        </p:nvSpPr>
        <p:spPr>
          <a:xfrm>
            <a:off x="635000" y="4260851"/>
            <a:ext cx="10922000" cy="508000"/>
          </a:xfrm>
          <a:prstGeom prst="rect">
            <a:avLst/>
          </a:prstGeom>
          <a:noFill/>
          <a:ln>
            <a:noFill/>
          </a:ln>
        </p:spPr>
        <p:txBody>
          <a:bodyPr spcFirstLastPara="1" wrap="square" lIns="19050" tIns="19050" rIns="19050" bIns="19050" anchor="t" anchorCtr="0">
            <a:normAutofit/>
          </a:bodyPr>
          <a:lstStyle>
            <a:lvl1pPr marL="609608" lvl="0" indent="-304804" algn="ctr" rtl="0">
              <a:lnSpc>
                <a:spcPct val="100000"/>
              </a:lnSpc>
              <a:spcBef>
                <a:spcPts val="0"/>
              </a:spcBef>
              <a:spcAft>
                <a:spcPts val="0"/>
              </a:spcAft>
              <a:buClr>
                <a:srgbClr val="D5D5D5"/>
              </a:buClr>
              <a:buSzPts val="1700"/>
              <a:buFont typeface="Avenir"/>
              <a:buNone/>
              <a:defRPr sz="2267">
                <a:solidFill>
                  <a:srgbClr val="D5D5D5"/>
                </a:solidFill>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58" name="Google Shape;558;p135"/>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0184109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Citat">
  <p:cSld name="Citat">
    <p:spTree>
      <p:nvGrpSpPr>
        <p:cNvPr id="1" name="Shape 559"/>
        <p:cNvGrpSpPr/>
        <p:nvPr/>
      </p:nvGrpSpPr>
      <p:grpSpPr>
        <a:xfrm>
          <a:off x="0" y="0"/>
          <a:ext cx="0" cy="0"/>
          <a:chOff x="0" y="0"/>
          <a:chExt cx="0" cy="0"/>
        </a:xfrm>
      </p:grpSpPr>
      <p:sp>
        <p:nvSpPr>
          <p:cNvPr id="560" name="Google Shape;560;p136"/>
          <p:cNvSpPr txBox="1">
            <a:spLocks noGrp="1"/>
          </p:cNvSpPr>
          <p:nvPr>
            <p:ph type="body" idx="1"/>
          </p:nvPr>
        </p:nvSpPr>
        <p:spPr>
          <a:xfrm>
            <a:off x="635000" y="5577543"/>
            <a:ext cx="10922000" cy="416400"/>
          </a:xfrm>
          <a:prstGeom prst="rect">
            <a:avLst/>
          </a:prstGeom>
          <a:noFill/>
          <a:ln>
            <a:noFill/>
          </a:ln>
        </p:spPr>
        <p:txBody>
          <a:bodyPr spcFirstLastPara="1" wrap="square" lIns="19050" tIns="19050" rIns="19050" bIns="19050" anchor="ctr" anchorCtr="0">
            <a:normAutofit/>
          </a:bodyPr>
          <a:lstStyle>
            <a:lvl1pPr marL="609608" lvl="0" indent="-304804" algn="ctr" rtl="0">
              <a:lnSpc>
                <a:spcPct val="100000"/>
              </a:lnSpc>
              <a:spcBef>
                <a:spcPts val="0"/>
              </a:spcBef>
              <a:spcAft>
                <a:spcPts val="0"/>
              </a:spcAft>
              <a:buClr>
                <a:srgbClr val="D5D5D5"/>
              </a:buClr>
              <a:buSzPts val="1600"/>
              <a:buFont typeface="Avenir"/>
              <a:buNone/>
              <a:defRPr sz="2134">
                <a:solidFill>
                  <a:srgbClr val="D5D5D5"/>
                </a:solidFill>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61" name="Google Shape;561;p136"/>
          <p:cNvSpPr txBox="1">
            <a:spLocks noGrp="1"/>
          </p:cNvSpPr>
          <p:nvPr>
            <p:ph type="body" idx="2"/>
          </p:nvPr>
        </p:nvSpPr>
        <p:spPr>
          <a:xfrm>
            <a:off x="635000" y="2329684"/>
            <a:ext cx="10922000" cy="2197200"/>
          </a:xfrm>
          <a:prstGeom prst="rect">
            <a:avLst/>
          </a:prstGeom>
          <a:noFill/>
          <a:ln>
            <a:noFill/>
          </a:ln>
        </p:spPr>
        <p:txBody>
          <a:bodyPr spcFirstLastPara="1" wrap="square" lIns="19050" tIns="19050" rIns="19050" bIns="19050" anchor="ctr" anchorCtr="0">
            <a:normAutofit/>
          </a:bodyPr>
          <a:lstStyle>
            <a:lvl1pPr marL="609608" lvl="0" indent="-304804" algn="ctr" rtl="0">
              <a:lnSpc>
                <a:spcPct val="80000"/>
              </a:lnSpc>
              <a:spcBef>
                <a:spcPts val="0"/>
              </a:spcBef>
              <a:spcAft>
                <a:spcPts val="0"/>
              </a:spcAft>
              <a:buClr>
                <a:srgbClr val="FF00D8"/>
              </a:buClr>
              <a:buSzPts val="3200"/>
              <a:buFont typeface="Avenir"/>
              <a:buNone/>
              <a:defRPr sz="4267" b="1">
                <a:solidFill>
                  <a:srgbClr val="FF00D8"/>
                </a:solidFill>
                <a:latin typeface="Avenir"/>
                <a:ea typeface="Avenir"/>
                <a:cs typeface="Avenir"/>
                <a:sym typeface="Avenir"/>
              </a:defRPr>
            </a:lvl1pPr>
            <a:lvl2pPr marL="1219215" lvl="1" indent="-304804" algn="ctr" rtl="0">
              <a:lnSpc>
                <a:spcPct val="80000"/>
              </a:lnSpc>
              <a:spcBef>
                <a:spcPts val="0"/>
              </a:spcBef>
              <a:spcAft>
                <a:spcPts val="0"/>
              </a:spcAft>
              <a:buClr>
                <a:srgbClr val="FF00D8"/>
              </a:buClr>
              <a:buSzPts val="3200"/>
              <a:buFont typeface="Avenir"/>
              <a:buNone/>
              <a:defRPr sz="4267" b="1">
                <a:solidFill>
                  <a:srgbClr val="FF00D8"/>
                </a:solidFill>
                <a:latin typeface="Avenir"/>
                <a:ea typeface="Avenir"/>
                <a:cs typeface="Avenir"/>
                <a:sym typeface="Avenir"/>
              </a:defRPr>
            </a:lvl2pPr>
            <a:lvl3pPr marL="1828823" lvl="2" indent="-304804" algn="ctr" rtl="0">
              <a:lnSpc>
                <a:spcPct val="80000"/>
              </a:lnSpc>
              <a:spcBef>
                <a:spcPts val="0"/>
              </a:spcBef>
              <a:spcAft>
                <a:spcPts val="0"/>
              </a:spcAft>
              <a:buClr>
                <a:srgbClr val="FF00D8"/>
              </a:buClr>
              <a:buSzPts val="3200"/>
              <a:buFont typeface="Avenir"/>
              <a:buNone/>
              <a:defRPr sz="4267" b="1">
                <a:solidFill>
                  <a:srgbClr val="FF00D8"/>
                </a:solidFill>
                <a:latin typeface="Avenir"/>
                <a:ea typeface="Avenir"/>
                <a:cs typeface="Avenir"/>
                <a:sym typeface="Avenir"/>
              </a:defRPr>
            </a:lvl3pPr>
            <a:lvl4pPr marL="2438431" lvl="3" indent="-304804" algn="ctr" rtl="0">
              <a:lnSpc>
                <a:spcPct val="80000"/>
              </a:lnSpc>
              <a:spcBef>
                <a:spcPts val="0"/>
              </a:spcBef>
              <a:spcAft>
                <a:spcPts val="0"/>
              </a:spcAft>
              <a:buClr>
                <a:srgbClr val="FF00D8"/>
              </a:buClr>
              <a:buSzPts val="3200"/>
              <a:buFont typeface="Avenir"/>
              <a:buNone/>
              <a:defRPr sz="4267" b="1">
                <a:solidFill>
                  <a:srgbClr val="FF00D8"/>
                </a:solidFill>
                <a:latin typeface="Avenir"/>
                <a:ea typeface="Avenir"/>
                <a:cs typeface="Avenir"/>
                <a:sym typeface="Avenir"/>
              </a:defRPr>
            </a:lvl4pPr>
            <a:lvl5pPr marL="3048038" lvl="4" indent="-304804" algn="ctr" rtl="0">
              <a:lnSpc>
                <a:spcPct val="80000"/>
              </a:lnSpc>
              <a:spcBef>
                <a:spcPts val="0"/>
              </a:spcBef>
              <a:spcAft>
                <a:spcPts val="0"/>
              </a:spcAft>
              <a:buClr>
                <a:srgbClr val="FF00D8"/>
              </a:buClr>
              <a:buSzPts val="3200"/>
              <a:buFont typeface="Avenir"/>
              <a:buNone/>
              <a:defRPr sz="4267" b="1">
                <a:solidFill>
                  <a:srgbClr val="FF00D8"/>
                </a:solidFill>
                <a:latin typeface="Avenir"/>
                <a:ea typeface="Avenir"/>
                <a:cs typeface="Avenir"/>
                <a:sym typeface="Aveni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62" name="Google Shape;562;p136"/>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8271756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Foto – 3 per sida">
  <p:cSld name="Foto – 3 per sida">
    <p:spTree>
      <p:nvGrpSpPr>
        <p:cNvPr id="1" name="Shape 563"/>
        <p:cNvGrpSpPr/>
        <p:nvPr/>
      </p:nvGrpSpPr>
      <p:grpSpPr>
        <a:xfrm>
          <a:off x="0" y="0"/>
          <a:ext cx="0" cy="0"/>
          <a:chOff x="0" y="0"/>
          <a:chExt cx="0" cy="0"/>
        </a:xfrm>
      </p:grpSpPr>
      <p:sp>
        <p:nvSpPr>
          <p:cNvPr id="564" name="Google Shape;564;p137"/>
          <p:cNvSpPr>
            <a:spLocks noGrp="1"/>
          </p:cNvSpPr>
          <p:nvPr>
            <p:ph type="pic" idx="2"/>
          </p:nvPr>
        </p:nvSpPr>
        <p:spPr>
          <a:xfrm>
            <a:off x="6096000" y="3114675"/>
            <a:ext cx="6096000" cy="4064000"/>
          </a:xfrm>
          <a:prstGeom prst="rect">
            <a:avLst/>
          </a:prstGeom>
          <a:noFill/>
          <a:ln>
            <a:noFill/>
          </a:ln>
        </p:spPr>
      </p:sp>
      <p:sp>
        <p:nvSpPr>
          <p:cNvPr id="565" name="Google Shape;565;p137"/>
          <p:cNvSpPr>
            <a:spLocks noGrp="1"/>
          </p:cNvSpPr>
          <p:nvPr>
            <p:ph type="pic" idx="3"/>
          </p:nvPr>
        </p:nvSpPr>
        <p:spPr>
          <a:xfrm>
            <a:off x="6096000" y="-320676"/>
            <a:ext cx="6096000" cy="4064000"/>
          </a:xfrm>
          <a:prstGeom prst="rect">
            <a:avLst/>
          </a:prstGeom>
          <a:noFill/>
          <a:ln>
            <a:noFill/>
          </a:ln>
        </p:spPr>
      </p:sp>
      <p:sp>
        <p:nvSpPr>
          <p:cNvPr id="566" name="Google Shape;566;p137"/>
          <p:cNvSpPr>
            <a:spLocks noGrp="1"/>
          </p:cNvSpPr>
          <p:nvPr>
            <p:ph type="pic" idx="4"/>
          </p:nvPr>
        </p:nvSpPr>
        <p:spPr>
          <a:xfrm>
            <a:off x="0" y="-1129251"/>
            <a:ext cx="6083200" cy="9116400"/>
          </a:xfrm>
          <a:prstGeom prst="rect">
            <a:avLst/>
          </a:prstGeom>
          <a:noFill/>
          <a:ln>
            <a:noFill/>
          </a:ln>
        </p:spPr>
      </p:sp>
      <p:sp>
        <p:nvSpPr>
          <p:cNvPr id="567" name="Google Shape;567;p137"/>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661060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Bild">
  <p:cSld name="Bild">
    <p:spTree>
      <p:nvGrpSpPr>
        <p:cNvPr id="1" name="Shape 568"/>
        <p:cNvGrpSpPr/>
        <p:nvPr/>
      </p:nvGrpSpPr>
      <p:grpSpPr>
        <a:xfrm>
          <a:off x="0" y="0"/>
          <a:ext cx="0" cy="0"/>
          <a:chOff x="0" y="0"/>
          <a:chExt cx="0" cy="0"/>
        </a:xfrm>
      </p:grpSpPr>
      <p:sp>
        <p:nvSpPr>
          <p:cNvPr id="569" name="Google Shape;569;p138"/>
          <p:cNvSpPr>
            <a:spLocks noGrp="1"/>
          </p:cNvSpPr>
          <p:nvPr>
            <p:ph type="pic" idx="2"/>
          </p:nvPr>
        </p:nvSpPr>
        <p:spPr>
          <a:xfrm>
            <a:off x="0" y="-635000"/>
            <a:ext cx="12192000" cy="8128000"/>
          </a:xfrm>
          <a:prstGeom prst="rect">
            <a:avLst/>
          </a:prstGeom>
          <a:noFill/>
          <a:ln>
            <a:noFill/>
          </a:ln>
        </p:spPr>
      </p:sp>
      <p:sp>
        <p:nvSpPr>
          <p:cNvPr id="570" name="Google Shape;570;p138"/>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4476668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Tom">
  <p:cSld name="Tom">
    <p:spTree>
      <p:nvGrpSpPr>
        <p:cNvPr id="1" name="Shape 571"/>
        <p:cNvGrpSpPr/>
        <p:nvPr/>
      </p:nvGrpSpPr>
      <p:grpSpPr>
        <a:xfrm>
          <a:off x="0" y="0"/>
          <a:ext cx="0" cy="0"/>
          <a:chOff x="0" y="0"/>
          <a:chExt cx="0" cy="0"/>
        </a:xfrm>
      </p:grpSpPr>
      <p:sp>
        <p:nvSpPr>
          <p:cNvPr id="572" name="Google Shape;572;p139"/>
          <p:cNvSpPr txBox="1">
            <a:spLocks noGrp="1"/>
          </p:cNvSpPr>
          <p:nvPr>
            <p:ph type="sldNum" idx="12"/>
          </p:nvPr>
        </p:nvSpPr>
        <p:spPr>
          <a:xfrm>
            <a:off x="5983224" y="6545671"/>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4305638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First Page">
  <p:cSld name="First Page">
    <p:bg>
      <p:bgPr>
        <a:solidFill>
          <a:srgbClr val="DCDEE0"/>
        </a:solidFill>
        <a:effectLst/>
      </p:bgPr>
    </p:bg>
    <p:spTree>
      <p:nvGrpSpPr>
        <p:cNvPr id="1" name="Shape 573"/>
        <p:cNvGrpSpPr/>
        <p:nvPr/>
      </p:nvGrpSpPr>
      <p:grpSpPr>
        <a:xfrm>
          <a:off x="0" y="0"/>
          <a:ext cx="0" cy="0"/>
          <a:chOff x="0" y="0"/>
          <a:chExt cx="0" cy="0"/>
        </a:xfrm>
      </p:grpSpPr>
      <p:sp>
        <p:nvSpPr>
          <p:cNvPr id="574" name="Google Shape;574;p140"/>
          <p:cNvSpPr txBox="1">
            <a:spLocks noGrp="1"/>
          </p:cNvSpPr>
          <p:nvPr>
            <p:ph type="body" idx="1"/>
          </p:nvPr>
        </p:nvSpPr>
        <p:spPr>
          <a:xfrm>
            <a:off x="715948" y="753556"/>
            <a:ext cx="5536800" cy="914321"/>
          </a:xfrm>
          <a:prstGeom prst="rect">
            <a:avLst/>
          </a:prstGeom>
          <a:noFill/>
          <a:ln>
            <a:noFill/>
          </a:ln>
        </p:spPr>
        <p:txBody>
          <a:bodyPr spcFirstLastPara="1" wrap="square" lIns="0" tIns="0" rIns="0" bIns="0" anchor="t" anchorCtr="0">
            <a:spAutoFit/>
          </a:bodyPr>
          <a:lstStyle>
            <a:lvl1pPr marL="609608" marR="0" lvl="0" indent="-304804" algn="l" rtl="0">
              <a:lnSpc>
                <a:spcPct val="100000"/>
              </a:lnSpc>
              <a:spcBef>
                <a:spcPts val="1067"/>
              </a:spcBef>
              <a:spcAft>
                <a:spcPts val="0"/>
              </a:spcAft>
              <a:buClr>
                <a:srgbClr val="53585F"/>
              </a:buClr>
              <a:buSzPts val="3800"/>
              <a:buFont typeface="Avenir"/>
              <a:buNone/>
              <a:defRPr sz="5067">
                <a:solidFill>
                  <a:srgbClr val="53585F"/>
                </a:solidFill>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75" name="Google Shape;575;p140"/>
          <p:cNvSpPr txBox="1">
            <a:spLocks noGrp="1"/>
          </p:cNvSpPr>
          <p:nvPr>
            <p:ph type="body" idx="2"/>
          </p:nvPr>
        </p:nvSpPr>
        <p:spPr>
          <a:xfrm>
            <a:off x="744463" y="5729928"/>
            <a:ext cx="2104400" cy="430887"/>
          </a:xfrm>
          <a:prstGeom prst="rect">
            <a:avLst/>
          </a:prstGeom>
          <a:noFill/>
          <a:ln>
            <a:noFill/>
          </a:ln>
        </p:spPr>
        <p:txBody>
          <a:bodyPr spcFirstLastPara="1" wrap="square" lIns="0" tIns="0" rIns="0" bIns="0" anchor="t" anchorCtr="0">
            <a:spAutoFit/>
          </a:bodyPr>
          <a:lstStyle>
            <a:lvl1pPr marL="609608" lvl="0" indent="-364071" algn="l" rtl="0">
              <a:lnSpc>
                <a:spcPct val="100000"/>
              </a:lnSpc>
              <a:spcBef>
                <a:spcPts val="1200"/>
              </a:spcBef>
              <a:spcAft>
                <a:spcPts val="0"/>
              </a:spcAft>
              <a:buSzPts val="700"/>
              <a:buChar cha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76" name="Google Shape;576;p140"/>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126628907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TITLE_AND_BODY_2">
  <p:cSld name="TITLE_AND_BODY_2">
    <p:bg>
      <p:bgPr>
        <a:solidFill>
          <a:srgbClr val="0F0F0F"/>
        </a:solidFill>
        <a:effectLst/>
      </p:bgPr>
    </p:bg>
    <p:spTree>
      <p:nvGrpSpPr>
        <p:cNvPr id="1" name="Shape 577"/>
        <p:cNvGrpSpPr/>
        <p:nvPr/>
      </p:nvGrpSpPr>
      <p:grpSpPr>
        <a:xfrm>
          <a:off x="0" y="0"/>
          <a:ext cx="0" cy="0"/>
          <a:chOff x="0" y="0"/>
          <a:chExt cx="0" cy="0"/>
        </a:xfrm>
      </p:grpSpPr>
      <p:sp>
        <p:nvSpPr>
          <p:cNvPr id="578" name="Google Shape;578;p141"/>
          <p:cNvSpPr txBox="1">
            <a:spLocks noGrp="1"/>
          </p:cNvSpPr>
          <p:nvPr>
            <p:ph type="title"/>
          </p:nvPr>
        </p:nvSpPr>
        <p:spPr>
          <a:xfrm>
            <a:off x="415600" y="593366"/>
            <a:ext cx="11360800" cy="7636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Clr>
                <a:srgbClr val="FFFFFF"/>
              </a:buClr>
              <a:buSzPts val="3000"/>
              <a:buFont typeface="Helvetica Neue"/>
              <a:buNone/>
              <a:defRPr sz="4000" b="1">
                <a:solidFill>
                  <a:srgbClr val="FFFFFF"/>
                </a:solidFill>
                <a:latin typeface="Helvetica Neue"/>
                <a:ea typeface="Helvetica Neue"/>
                <a:cs typeface="Helvetica Neue"/>
                <a:sym typeface="Helvetica Neue"/>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579" name="Google Shape;579;p141"/>
          <p:cNvSpPr txBox="1">
            <a:spLocks noGrp="1"/>
          </p:cNvSpPr>
          <p:nvPr>
            <p:ph type="body" idx="1"/>
          </p:nvPr>
        </p:nvSpPr>
        <p:spPr>
          <a:xfrm>
            <a:off x="415600" y="1536634"/>
            <a:ext cx="11360800" cy="4555200"/>
          </a:xfrm>
          <a:prstGeom prst="rect">
            <a:avLst/>
          </a:prstGeom>
          <a:noFill/>
          <a:ln>
            <a:noFill/>
          </a:ln>
        </p:spPr>
        <p:txBody>
          <a:bodyPr spcFirstLastPara="1" wrap="square" lIns="91425" tIns="91425" rIns="91425" bIns="91425" anchor="t" anchorCtr="0">
            <a:normAutofit/>
          </a:bodyPr>
          <a:lstStyle>
            <a:lvl1pPr marL="609608" lvl="0" indent="-457206" algn="l" rtl="0">
              <a:lnSpc>
                <a:spcPct val="115000"/>
              </a:lnSpc>
              <a:spcBef>
                <a:spcPts val="0"/>
              </a:spcBef>
              <a:spcAft>
                <a:spcPts val="0"/>
              </a:spcAft>
              <a:buClr>
                <a:srgbClr val="C3C3C3"/>
              </a:buClr>
              <a:buSzPts val="1800"/>
              <a:buFont typeface="Avenir"/>
              <a:buChar char="●"/>
              <a:defRPr>
                <a:solidFill>
                  <a:srgbClr val="C3C3C3"/>
                </a:solidFill>
                <a:latin typeface="Avenir"/>
                <a:ea typeface="Avenir"/>
                <a:cs typeface="Avenir"/>
                <a:sym typeface="Avenir"/>
              </a:defRPr>
            </a:lvl1pPr>
            <a:lvl2pPr marL="1219215" lvl="1" indent="-457206" algn="l" rtl="0">
              <a:lnSpc>
                <a:spcPct val="115000"/>
              </a:lnSpc>
              <a:spcBef>
                <a:spcPts val="0"/>
              </a:spcBef>
              <a:spcAft>
                <a:spcPts val="0"/>
              </a:spcAft>
              <a:buClr>
                <a:srgbClr val="C3C3C3"/>
              </a:buClr>
              <a:buSzPts val="1800"/>
              <a:buFont typeface="Avenir"/>
              <a:buChar char="○"/>
              <a:defRPr>
                <a:solidFill>
                  <a:srgbClr val="C3C3C3"/>
                </a:solidFill>
                <a:latin typeface="Avenir"/>
                <a:ea typeface="Avenir"/>
                <a:cs typeface="Avenir"/>
                <a:sym typeface="Avenir"/>
              </a:defRPr>
            </a:lvl2pPr>
            <a:lvl3pPr marL="1828823" lvl="2" indent="-457206" algn="l" rtl="0">
              <a:lnSpc>
                <a:spcPct val="115000"/>
              </a:lnSpc>
              <a:spcBef>
                <a:spcPts val="0"/>
              </a:spcBef>
              <a:spcAft>
                <a:spcPts val="0"/>
              </a:spcAft>
              <a:buClr>
                <a:srgbClr val="C3C3C3"/>
              </a:buClr>
              <a:buSzPts val="1800"/>
              <a:buFont typeface="Avenir"/>
              <a:buChar char="■"/>
              <a:defRPr>
                <a:solidFill>
                  <a:srgbClr val="C3C3C3"/>
                </a:solidFill>
                <a:latin typeface="Avenir"/>
                <a:ea typeface="Avenir"/>
                <a:cs typeface="Avenir"/>
                <a:sym typeface="Avenir"/>
              </a:defRPr>
            </a:lvl3pPr>
            <a:lvl4pPr marL="2438431" lvl="3" indent="-457206" algn="l" rtl="0">
              <a:lnSpc>
                <a:spcPct val="115000"/>
              </a:lnSpc>
              <a:spcBef>
                <a:spcPts val="0"/>
              </a:spcBef>
              <a:spcAft>
                <a:spcPts val="0"/>
              </a:spcAft>
              <a:buClr>
                <a:srgbClr val="C3C3C3"/>
              </a:buClr>
              <a:buSzPts val="1800"/>
              <a:buFont typeface="Avenir"/>
              <a:buChar char="●"/>
              <a:defRPr>
                <a:solidFill>
                  <a:srgbClr val="C3C3C3"/>
                </a:solidFill>
                <a:latin typeface="Avenir"/>
                <a:ea typeface="Avenir"/>
                <a:cs typeface="Avenir"/>
                <a:sym typeface="Avenir"/>
              </a:defRPr>
            </a:lvl4pPr>
            <a:lvl5pPr marL="3048038" lvl="4" indent="-457206" algn="l" rtl="0">
              <a:lnSpc>
                <a:spcPct val="115000"/>
              </a:lnSpc>
              <a:spcBef>
                <a:spcPts val="0"/>
              </a:spcBef>
              <a:spcAft>
                <a:spcPts val="0"/>
              </a:spcAft>
              <a:buClr>
                <a:srgbClr val="C3C3C3"/>
              </a:buClr>
              <a:buSzPts val="1800"/>
              <a:buFont typeface="Avenir"/>
              <a:buChar char="○"/>
              <a:defRPr>
                <a:solidFill>
                  <a:srgbClr val="C3C3C3"/>
                </a:solidFill>
                <a:latin typeface="Avenir"/>
                <a:ea typeface="Avenir"/>
                <a:cs typeface="Avenir"/>
                <a:sym typeface="Aveni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80" name="Google Shape;580;p141"/>
          <p:cNvSpPr txBox="1">
            <a:spLocks noGrp="1"/>
          </p:cNvSpPr>
          <p:nvPr>
            <p:ph type="sldNum" idx="12"/>
          </p:nvPr>
        </p:nvSpPr>
        <p:spPr>
          <a:xfrm>
            <a:off x="11296611" y="6259335"/>
            <a:ext cx="504400" cy="471958"/>
          </a:xfrm>
          <a:prstGeom prst="rect">
            <a:avLst/>
          </a:prstGeom>
          <a:noFill/>
          <a:ln>
            <a:noFill/>
          </a:ln>
        </p:spPr>
        <p:txBody>
          <a:bodyPr spcFirstLastPara="1" wrap="square" lIns="91425" tIns="91425" rIns="91425" bIns="91425" anchor="ctr" anchorCtr="0">
            <a:spAutoFit/>
          </a:bodyPr>
          <a:lstStyle>
            <a:lvl1pPr marL="0" marR="0" lvl="0"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104419764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BIG_NUMBER">
  <p:cSld name="BIG_NUMBER">
    <p:bg>
      <p:bgPr>
        <a:solidFill>
          <a:srgbClr val="0F0F0F"/>
        </a:solidFill>
        <a:effectLst/>
      </p:bgPr>
    </p:bg>
    <p:spTree>
      <p:nvGrpSpPr>
        <p:cNvPr id="1" name="Shape 581"/>
        <p:cNvGrpSpPr/>
        <p:nvPr/>
      </p:nvGrpSpPr>
      <p:grpSpPr>
        <a:xfrm>
          <a:off x="0" y="0"/>
          <a:ext cx="0" cy="0"/>
          <a:chOff x="0" y="0"/>
          <a:chExt cx="0" cy="0"/>
        </a:xfrm>
      </p:grpSpPr>
      <p:pic>
        <p:nvPicPr>
          <p:cNvPr id="582" name="Google Shape;582;p142" descr="Google Shape;8;p3"/>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346924" y="6040828"/>
            <a:ext cx="512468" cy="512467"/>
          </a:xfrm>
          <a:prstGeom prst="rect">
            <a:avLst/>
          </a:prstGeom>
          <a:noFill/>
          <a:ln>
            <a:noFill/>
          </a:ln>
        </p:spPr>
      </p:pic>
      <p:sp>
        <p:nvSpPr>
          <p:cNvPr id="583" name="Google Shape;583;p142"/>
          <p:cNvSpPr txBox="1">
            <a:spLocks noGrp="1"/>
          </p:cNvSpPr>
          <p:nvPr>
            <p:ph type="title" hasCustomPrompt="1"/>
          </p:nvPr>
        </p:nvSpPr>
        <p:spPr>
          <a:xfrm>
            <a:off x="415600" y="1474834"/>
            <a:ext cx="11360800" cy="26180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Clr>
                <a:srgbClr val="FFFFFF"/>
              </a:buClr>
              <a:buSzPts val="12000"/>
              <a:buFont typeface="Helvetica Neue"/>
              <a:buNone/>
              <a:defRPr sz="16000" b="1">
                <a:solidFill>
                  <a:srgbClr val="FFFFFF"/>
                </a:solidFill>
                <a:latin typeface="Helvetica Neue"/>
                <a:ea typeface="Helvetica Neue"/>
                <a:cs typeface="Helvetica Neue"/>
                <a:sym typeface="Helvetica Neue"/>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r>
              <a:t>xx%</a:t>
            </a:r>
          </a:p>
        </p:txBody>
      </p:sp>
      <p:sp>
        <p:nvSpPr>
          <p:cNvPr id="584" name="Google Shape;584;p142"/>
          <p:cNvSpPr txBox="1">
            <a:spLocks noGrp="1"/>
          </p:cNvSpPr>
          <p:nvPr>
            <p:ph type="body" idx="1"/>
          </p:nvPr>
        </p:nvSpPr>
        <p:spPr>
          <a:xfrm>
            <a:off x="415600" y="4202967"/>
            <a:ext cx="11360800" cy="1734400"/>
          </a:xfrm>
          <a:prstGeom prst="rect">
            <a:avLst/>
          </a:prstGeom>
          <a:noFill/>
          <a:ln>
            <a:noFill/>
          </a:ln>
        </p:spPr>
        <p:txBody>
          <a:bodyPr spcFirstLastPara="1" wrap="square" lIns="91425" tIns="91425" rIns="91425" bIns="91425" anchor="t" anchorCtr="0">
            <a:normAutofit/>
          </a:bodyPr>
          <a:lstStyle>
            <a:lvl1pPr marL="609608" lvl="0" indent="-457206" algn="ctr" rtl="0">
              <a:lnSpc>
                <a:spcPct val="115000"/>
              </a:lnSpc>
              <a:spcBef>
                <a:spcPts val="0"/>
              </a:spcBef>
              <a:spcAft>
                <a:spcPts val="0"/>
              </a:spcAft>
              <a:buSzPts val="1800"/>
              <a:buFont typeface="Avenir"/>
              <a:buChar char="●"/>
              <a:defRPr>
                <a:latin typeface="Avenir"/>
                <a:ea typeface="Avenir"/>
                <a:cs typeface="Avenir"/>
                <a:sym typeface="Avenir"/>
              </a:defRPr>
            </a:lvl1pPr>
            <a:lvl2pPr marL="1219215" lvl="1" indent="-457206" algn="ctr" rtl="0">
              <a:lnSpc>
                <a:spcPct val="115000"/>
              </a:lnSpc>
              <a:spcBef>
                <a:spcPts val="0"/>
              </a:spcBef>
              <a:spcAft>
                <a:spcPts val="0"/>
              </a:spcAft>
              <a:buSzPts val="1800"/>
              <a:buFont typeface="Avenir"/>
              <a:buChar char="○"/>
              <a:defRPr>
                <a:latin typeface="Avenir"/>
                <a:ea typeface="Avenir"/>
                <a:cs typeface="Avenir"/>
                <a:sym typeface="Avenir"/>
              </a:defRPr>
            </a:lvl2pPr>
            <a:lvl3pPr marL="1828823" lvl="2" indent="-457206" algn="ctr" rtl="0">
              <a:lnSpc>
                <a:spcPct val="115000"/>
              </a:lnSpc>
              <a:spcBef>
                <a:spcPts val="0"/>
              </a:spcBef>
              <a:spcAft>
                <a:spcPts val="0"/>
              </a:spcAft>
              <a:buSzPts val="1800"/>
              <a:buFont typeface="Avenir"/>
              <a:buChar char="■"/>
              <a:defRPr>
                <a:latin typeface="Avenir"/>
                <a:ea typeface="Avenir"/>
                <a:cs typeface="Avenir"/>
                <a:sym typeface="Avenir"/>
              </a:defRPr>
            </a:lvl3pPr>
            <a:lvl4pPr marL="2438431" lvl="3" indent="-457206" algn="ctr" rtl="0">
              <a:lnSpc>
                <a:spcPct val="115000"/>
              </a:lnSpc>
              <a:spcBef>
                <a:spcPts val="0"/>
              </a:spcBef>
              <a:spcAft>
                <a:spcPts val="0"/>
              </a:spcAft>
              <a:buSzPts val="1800"/>
              <a:buFont typeface="Avenir"/>
              <a:buChar char="●"/>
              <a:defRPr>
                <a:latin typeface="Avenir"/>
                <a:ea typeface="Avenir"/>
                <a:cs typeface="Avenir"/>
                <a:sym typeface="Avenir"/>
              </a:defRPr>
            </a:lvl4pPr>
            <a:lvl5pPr marL="3048038" lvl="4" indent="-457206" algn="ctr" rtl="0">
              <a:lnSpc>
                <a:spcPct val="115000"/>
              </a:lnSpc>
              <a:spcBef>
                <a:spcPts val="0"/>
              </a:spcBef>
              <a:spcAft>
                <a:spcPts val="0"/>
              </a:spcAft>
              <a:buSzPts val="1800"/>
              <a:buFont typeface="Avenir"/>
              <a:buChar char="○"/>
              <a:defRPr>
                <a:latin typeface="Avenir"/>
                <a:ea typeface="Avenir"/>
                <a:cs typeface="Avenir"/>
                <a:sym typeface="Aveni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85" name="Google Shape;585;p142"/>
          <p:cNvSpPr txBox="1">
            <a:spLocks noGrp="1"/>
          </p:cNvSpPr>
          <p:nvPr>
            <p:ph type="sldNum" idx="12"/>
          </p:nvPr>
        </p:nvSpPr>
        <p:spPr>
          <a:xfrm>
            <a:off x="11296611" y="6259335"/>
            <a:ext cx="504400" cy="471958"/>
          </a:xfrm>
          <a:prstGeom prst="rect">
            <a:avLst/>
          </a:prstGeom>
          <a:noFill/>
          <a:ln>
            <a:noFill/>
          </a:ln>
        </p:spPr>
        <p:txBody>
          <a:bodyPr spcFirstLastPara="1" wrap="square" lIns="91425" tIns="91425" rIns="91425" bIns="91425" anchor="ctr" anchorCtr="0">
            <a:spAutoFit/>
          </a:bodyPr>
          <a:lstStyle>
            <a:lvl1pPr marL="0" marR="0" lvl="0"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184662930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Blank">
  <p:cSld name="Blank">
    <p:bg>
      <p:bgPr>
        <a:solidFill>
          <a:srgbClr val="000000"/>
        </a:solidFill>
        <a:effectLst/>
      </p:bgPr>
    </p:bg>
    <p:spTree>
      <p:nvGrpSpPr>
        <p:cNvPr id="1" name="Shape 586"/>
        <p:cNvGrpSpPr/>
        <p:nvPr/>
      </p:nvGrpSpPr>
      <p:grpSpPr>
        <a:xfrm>
          <a:off x="0" y="0"/>
          <a:ext cx="0" cy="0"/>
          <a:chOff x="0" y="0"/>
          <a:chExt cx="0" cy="0"/>
        </a:xfrm>
      </p:grpSpPr>
      <p:sp>
        <p:nvSpPr>
          <p:cNvPr id="587" name="Google Shape;587;p143"/>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9pPr>
          </a:lstStyle>
          <a:p>
            <a:fld id="{00000000-1234-1234-1234-123412341234}" type="slidenum">
              <a:rPr lang="en" smtClean="0"/>
              <a:pPr/>
              <a:t>‹#›</a:t>
            </a:fld>
            <a:endParaRPr lang="en" sz="1067">
              <a:latin typeface="Avenir"/>
              <a:ea typeface="Avenir"/>
              <a:cs typeface="Avenir"/>
              <a:sym typeface="Avenir"/>
            </a:endParaRPr>
          </a:p>
        </p:txBody>
      </p:sp>
    </p:spTree>
    <p:extLst>
      <p:ext uri="{BB962C8B-B14F-4D97-AF65-F5344CB8AC3E}">
        <p14:creationId xmlns:p14="http://schemas.microsoft.com/office/powerpoint/2010/main" val="167926262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Title &amp; Subtitle">
  <p:cSld name="Title &amp; Subtitle">
    <p:bg>
      <p:bgPr>
        <a:solidFill>
          <a:srgbClr val="000000"/>
        </a:solidFill>
        <a:effectLst/>
      </p:bgPr>
    </p:bg>
    <p:spTree>
      <p:nvGrpSpPr>
        <p:cNvPr id="1" name="Shape 588"/>
        <p:cNvGrpSpPr/>
        <p:nvPr/>
      </p:nvGrpSpPr>
      <p:grpSpPr>
        <a:xfrm>
          <a:off x="0" y="0"/>
          <a:ext cx="0" cy="0"/>
          <a:chOff x="0" y="0"/>
          <a:chExt cx="0" cy="0"/>
        </a:xfrm>
      </p:grpSpPr>
      <p:sp>
        <p:nvSpPr>
          <p:cNvPr id="589" name="Google Shape;589;p144"/>
          <p:cNvSpPr txBox="1">
            <a:spLocks noGrp="1"/>
          </p:cNvSpPr>
          <p:nvPr>
            <p:ph type="title"/>
          </p:nvPr>
        </p:nvSpPr>
        <p:spPr>
          <a:xfrm>
            <a:off x="3004496" y="2075524"/>
            <a:ext cx="6183200" cy="1380000"/>
          </a:xfrm>
          <a:prstGeom prst="rect">
            <a:avLst/>
          </a:prstGeom>
          <a:noFill/>
          <a:ln>
            <a:noFill/>
          </a:ln>
        </p:spPr>
        <p:txBody>
          <a:bodyPr spcFirstLastPara="1" wrap="square" lIns="11300" tIns="11300" rIns="11300" bIns="11300" anchor="b" anchorCtr="0">
            <a:normAutofit/>
          </a:bodyPr>
          <a:lstStyle>
            <a:lvl1pPr lvl="0" algn="ctr" rtl="0">
              <a:lnSpc>
                <a:spcPct val="100000"/>
              </a:lnSpc>
              <a:spcBef>
                <a:spcPts val="0"/>
              </a:spcBef>
              <a:spcAft>
                <a:spcPts val="0"/>
              </a:spcAft>
              <a:buClr>
                <a:srgbClr val="FFFFFF"/>
              </a:buClr>
              <a:buSzPts val="4100"/>
              <a:buFont typeface="Helvetica Neue"/>
              <a:buNone/>
              <a:defRPr sz="5467">
                <a:solidFill>
                  <a:srgbClr val="FFFFFF"/>
                </a:solidFill>
                <a:latin typeface="Helvetica Neue"/>
                <a:ea typeface="Helvetica Neue"/>
                <a:cs typeface="Helvetica Neue"/>
                <a:sym typeface="Helvetica Neue"/>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590" name="Google Shape;590;p144"/>
          <p:cNvSpPr txBox="1">
            <a:spLocks noGrp="1"/>
          </p:cNvSpPr>
          <p:nvPr>
            <p:ph type="body" idx="1"/>
          </p:nvPr>
        </p:nvSpPr>
        <p:spPr>
          <a:xfrm>
            <a:off x="3004496" y="3493092"/>
            <a:ext cx="6183200" cy="471200"/>
          </a:xfrm>
          <a:prstGeom prst="rect">
            <a:avLst/>
          </a:prstGeom>
          <a:noFill/>
          <a:ln>
            <a:noFill/>
          </a:ln>
        </p:spPr>
        <p:txBody>
          <a:bodyPr spcFirstLastPara="1" wrap="square" lIns="11300" tIns="11300" rIns="11300" bIns="11300" anchor="t" anchorCtr="0">
            <a:normAutofit/>
          </a:bodyPr>
          <a:lstStyle>
            <a:lvl1pPr marL="609608" lvl="0" indent="-304804" algn="ctr" rtl="0">
              <a:lnSpc>
                <a:spcPct val="100000"/>
              </a:lnSpc>
              <a:spcBef>
                <a:spcPts val="0"/>
              </a:spcBef>
              <a:spcAft>
                <a:spcPts val="0"/>
              </a:spcAft>
              <a:buClr>
                <a:srgbClr val="FFFFFF"/>
              </a:buClr>
              <a:buSzPts val="2000"/>
              <a:buFont typeface="Helvetica Neue"/>
              <a:buNone/>
              <a:defRPr sz="2667">
                <a:latin typeface="Helvetica Neue"/>
                <a:ea typeface="Helvetica Neue"/>
                <a:cs typeface="Helvetica Neue"/>
                <a:sym typeface="Helvetica Neue"/>
              </a:defRPr>
            </a:lvl1pPr>
            <a:lvl2pPr marL="1219215" lvl="1" indent="-304804" algn="ctr" rtl="0">
              <a:lnSpc>
                <a:spcPct val="100000"/>
              </a:lnSpc>
              <a:spcBef>
                <a:spcPts val="0"/>
              </a:spcBef>
              <a:spcAft>
                <a:spcPts val="0"/>
              </a:spcAft>
              <a:buClr>
                <a:srgbClr val="FFFFFF"/>
              </a:buClr>
              <a:buSzPts val="2000"/>
              <a:buFont typeface="Helvetica Neue"/>
              <a:buNone/>
              <a:defRPr sz="2667">
                <a:latin typeface="Helvetica Neue"/>
                <a:ea typeface="Helvetica Neue"/>
                <a:cs typeface="Helvetica Neue"/>
                <a:sym typeface="Helvetica Neue"/>
              </a:defRPr>
            </a:lvl2pPr>
            <a:lvl3pPr marL="1828823" lvl="2" indent="-304804" algn="ctr" rtl="0">
              <a:lnSpc>
                <a:spcPct val="100000"/>
              </a:lnSpc>
              <a:spcBef>
                <a:spcPts val="0"/>
              </a:spcBef>
              <a:spcAft>
                <a:spcPts val="0"/>
              </a:spcAft>
              <a:buClr>
                <a:srgbClr val="FFFFFF"/>
              </a:buClr>
              <a:buSzPts val="2000"/>
              <a:buFont typeface="Helvetica Neue"/>
              <a:buNone/>
              <a:defRPr sz="2667">
                <a:latin typeface="Helvetica Neue"/>
                <a:ea typeface="Helvetica Neue"/>
                <a:cs typeface="Helvetica Neue"/>
                <a:sym typeface="Helvetica Neue"/>
              </a:defRPr>
            </a:lvl3pPr>
            <a:lvl4pPr marL="2438431" lvl="3" indent="-304804" algn="ctr" rtl="0">
              <a:lnSpc>
                <a:spcPct val="100000"/>
              </a:lnSpc>
              <a:spcBef>
                <a:spcPts val="0"/>
              </a:spcBef>
              <a:spcAft>
                <a:spcPts val="0"/>
              </a:spcAft>
              <a:buClr>
                <a:srgbClr val="FFFFFF"/>
              </a:buClr>
              <a:buSzPts val="2000"/>
              <a:buFont typeface="Helvetica Neue"/>
              <a:buNone/>
              <a:defRPr sz="2667">
                <a:latin typeface="Helvetica Neue"/>
                <a:ea typeface="Helvetica Neue"/>
                <a:cs typeface="Helvetica Neue"/>
                <a:sym typeface="Helvetica Neue"/>
              </a:defRPr>
            </a:lvl4pPr>
            <a:lvl5pPr marL="3048038" lvl="4" indent="-304804" algn="ctr" rtl="0">
              <a:lnSpc>
                <a:spcPct val="100000"/>
              </a:lnSpc>
              <a:spcBef>
                <a:spcPts val="0"/>
              </a:spcBef>
              <a:spcAft>
                <a:spcPts val="0"/>
              </a:spcAft>
              <a:buClr>
                <a:srgbClr val="FFFFFF"/>
              </a:buClr>
              <a:buSzPts val="2000"/>
              <a:buFont typeface="Helvetica Neue"/>
              <a:buNone/>
              <a:defRPr sz="2667">
                <a:latin typeface="Helvetica Neue"/>
                <a:ea typeface="Helvetica Neue"/>
                <a:cs typeface="Helvetica Neue"/>
                <a:sym typeface="Helvetica Neue"/>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91" name="Google Shape;591;p144"/>
          <p:cNvSpPr txBox="1">
            <a:spLocks noGrp="1"/>
          </p:cNvSpPr>
          <p:nvPr>
            <p:ph type="sldNum" idx="12"/>
          </p:nvPr>
        </p:nvSpPr>
        <p:spPr>
          <a:xfrm>
            <a:off x="5998187" y="5276362"/>
            <a:ext cx="192000" cy="187033"/>
          </a:xfrm>
          <a:prstGeom prst="rect">
            <a:avLst/>
          </a:prstGeom>
          <a:noFill/>
          <a:ln>
            <a:noFill/>
          </a:ln>
        </p:spPr>
        <p:txBody>
          <a:bodyPr spcFirstLastPara="1" wrap="square" lIns="11300" tIns="11300" rIns="11300" bIns="11300" anchor="t" anchorCtr="0">
            <a:spAutoFit/>
          </a:bodyPr>
          <a:lstStyle>
            <a:lvl1pPr marL="0" marR="0" lvl="0"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9pPr>
          </a:lstStyle>
          <a:p>
            <a:fld id="{00000000-1234-1234-1234-123412341234}" type="slidenum">
              <a:rPr lang="en" smtClean="0"/>
              <a:pPr/>
              <a:t>‹#›</a:t>
            </a:fld>
            <a:endParaRPr lang="en">
              <a:latin typeface="Avenir"/>
              <a:ea typeface="Avenir"/>
              <a:cs typeface="Avenir"/>
              <a:sym typeface="Avenir"/>
            </a:endParaRPr>
          </a:p>
        </p:txBody>
      </p:sp>
    </p:spTree>
    <p:extLst>
      <p:ext uri="{BB962C8B-B14F-4D97-AF65-F5344CB8AC3E}">
        <p14:creationId xmlns:p14="http://schemas.microsoft.com/office/powerpoint/2010/main" val="127872992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Pink">
  <p:cSld name="Pink">
    <p:bg>
      <p:bgPr>
        <a:solidFill>
          <a:srgbClr val="C6A2BF"/>
        </a:solidFill>
        <a:effectLst/>
      </p:bgPr>
    </p:bg>
    <p:spTree>
      <p:nvGrpSpPr>
        <p:cNvPr id="1" name="Shape 592"/>
        <p:cNvGrpSpPr/>
        <p:nvPr/>
      </p:nvGrpSpPr>
      <p:grpSpPr>
        <a:xfrm>
          <a:off x="0" y="0"/>
          <a:ext cx="0" cy="0"/>
          <a:chOff x="0" y="0"/>
          <a:chExt cx="0" cy="0"/>
        </a:xfrm>
      </p:grpSpPr>
      <p:sp>
        <p:nvSpPr>
          <p:cNvPr id="593" name="Google Shape;593;p145"/>
          <p:cNvSpPr/>
          <p:nvPr/>
        </p:nvSpPr>
        <p:spPr>
          <a:xfrm>
            <a:off x="2499" y="-104"/>
            <a:ext cx="12187200" cy="6858000"/>
          </a:xfrm>
          <a:prstGeom prst="rect">
            <a:avLst/>
          </a:prstGeom>
          <a:solidFill>
            <a:srgbClr val="131313"/>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C6A2BF"/>
              </a:buClr>
              <a:buSzPts val="1400"/>
              <a:buFont typeface="Helvetica Neue"/>
              <a:buNone/>
            </a:pPr>
            <a:endParaRPr sz="1867" b="0" i="0" u="none" strike="noStrike" cap="none">
              <a:solidFill>
                <a:srgbClr val="C6A2BF"/>
              </a:solidFill>
              <a:latin typeface="Helvetica Neue"/>
              <a:ea typeface="Helvetica Neue"/>
              <a:cs typeface="Helvetica Neue"/>
              <a:sym typeface="Helvetica Neue"/>
            </a:endParaRPr>
          </a:p>
        </p:txBody>
      </p:sp>
      <p:sp>
        <p:nvSpPr>
          <p:cNvPr id="594" name="Google Shape;594;p145"/>
          <p:cNvSpPr txBox="1">
            <a:spLocks noGrp="1"/>
          </p:cNvSpPr>
          <p:nvPr>
            <p:ph type="body" idx="1"/>
          </p:nvPr>
        </p:nvSpPr>
        <p:spPr>
          <a:xfrm>
            <a:off x="419299" y="359494"/>
            <a:ext cx="6292000" cy="430887"/>
          </a:xfrm>
          <a:prstGeom prst="rect">
            <a:avLst/>
          </a:prstGeom>
          <a:noFill/>
          <a:ln>
            <a:noFill/>
          </a:ln>
        </p:spPr>
        <p:txBody>
          <a:bodyPr spcFirstLastPara="1" wrap="square" lIns="0" tIns="0" rIns="0" bIns="0" anchor="t" anchorCtr="0">
            <a:spAutoFit/>
          </a:bodyPr>
          <a:lstStyle>
            <a:lvl1pPr marL="609608" lvl="0" indent="-364071" algn="l" rtl="0">
              <a:lnSpc>
                <a:spcPct val="100000"/>
              </a:lnSpc>
              <a:spcBef>
                <a:spcPts val="1200"/>
              </a:spcBef>
              <a:spcAft>
                <a:spcPts val="0"/>
              </a:spcAft>
              <a:buSzPts val="700"/>
              <a:buChar cha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595" name="Google Shape;595;p145"/>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596" name="Google Shape;596;p145"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597" name="Google Shape;597;p145"/>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61620737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Title &amp; Subtitle">
  <p:cSld name="1_Title &amp; Subtitle">
    <p:bg>
      <p:bgPr>
        <a:solidFill>
          <a:srgbClr val="131313"/>
        </a:solidFill>
        <a:effectLst/>
      </p:bgPr>
    </p:bg>
    <p:spTree>
      <p:nvGrpSpPr>
        <p:cNvPr id="1" name="Shape 598"/>
        <p:cNvGrpSpPr/>
        <p:nvPr/>
      </p:nvGrpSpPr>
      <p:grpSpPr>
        <a:xfrm>
          <a:off x="0" y="0"/>
          <a:ext cx="0" cy="0"/>
          <a:chOff x="0" y="0"/>
          <a:chExt cx="0" cy="0"/>
        </a:xfrm>
      </p:grpSpPr>
      <p:sp>
        <p:nvSpPr>
          <p:cNvPr id="599" name="Google Shape;599;p146"/>
          <p:cNvSpPr txBox="1">
            <a:spLocks noGrp="1"/>
          </p:cNvSpPr>
          <p:nvPr>
            <p:ph type="title"/>
          </p:nvPr>
        </p:nvSpPr>
        <p:spPr>
          <a:xfrm>
            <a:off x="889000" y="1149351"/>
            <a:ext cx="10414000" cy="2324000"/>
          </a:xfrm>
          <a:prstGeom prst="rect">
            <a:avLst/>
          </a:prstGeom>
          <a:noFill/>
          <a:ln>
            <a:noFill/>
          </a:ln>
        </p:spPr>
        <p:txBody>
          <a:bodyPr spcFirstLastPara="1" wrap="square" lIns="19050" tIns="19050" rIns="19050" bIns="19050" anchor="b" anchorCtr="0">
            <a:normAutofit/>
          </a:bodyPr>
          <a:lstStyle>
            <a:lvl1pPr lvl="0" algn="ctr" rtl="0">
              <a:lnSpc>
                <a:spcPct val="100000"/>
              </a:lnSpc>
              <a:spcBef>
                <a:spcPts val="0"/>
              </a:spcBef>
              <a:spcAft>
                <a:spcPts val="0"/>
              </a:spcAft>
              <a:buClr>
                <a:srgbClr val="FFFFFF"/>
              </a:buClr>
              <a:buSzPts val="4200"/>
              <a:buFont typeface="Avenir"/>
              <a:buNone/>
              <a:defRPr sz="5600">
                <a:solidFill>
                  <a:srgbClr val="FFFFFF"/>
                </a:solidFill>
                <a:latin typeface="Avenir"/>
                <a:ea typeface="Avenir"/>
                <a:cs typeface="Avenir"/>
                <a:sym typeface="Avenir"/>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600" name="Google Shape;600;p146"/>
          <p:cNvSpPr txBox="1">
            <a:spLocks noGrp="1"/>
          </p:cNvSpPr>
          <p:nvPr>
            <p:ph type="body" idx="1"/>
          </p:nvPr>
        </p:nvSpPr>
        <p:spPr>
          <a:xfrm>
            <a:off x="889000" y="3536951"/>
            <a:ext cx="10414000" cy="794000"/>
          </a:xfrm>
          <a:prstGeom prst="rect">
            <a:avLst/>
          </a:prstGeom>
          <a:noFill/>
          <a:ln>
            <a:noFill/>
          </a:ln>
        </p:spPr>
        <p:txBody>
          <a:bodyPr spcFirstLastPara="1" wrap="square" lIns="19050" tIns="19050" rIns="19050" bIns="19050" anchor="t" anchorCtr="0">
            <a:normAutofit/>
          </a:bodyPr>
          <a:lstStyle>
            <a:lvl1pPr marL="609608" lvl="0" indent="-304804" algn="ctr" rtl="0">
              <a:lnSpc>
                <a:spcPct val="100000"/>
              </a:lnSpc>
              <a:spcBef>
                <a:spcPts val="0"/>
              </a:spcBef>
              <a:spcAft>
                <a:spcPts val="0"/>
              </a:spcAft>
              <a:buClr>
                <a:srgbClr val="FFFFFF"/>
              </a:buClr>
              <a:buSzPts val="1700"/>
              <a:buFont typeface="Helvetica Neue Light"/>
              <a:buNone/>
              <a:defRPr sz="2267">
                <a:latin typeface="Helvetica Neue Light"/>
                <a:ea typeface="Helvetica Neue Light"/>
                <a:cs typeface="Helvetica Neue Light"/>
                <a:sym typeface="Helvetica Neue Light"/>
              </a:defRPr>
            </a:lvl1pPr>
            <a:lvl2pPr marL="1219215" lvl="1" indent="-304804" algn="ctr" rtl="0">
              <a:lnSpc>
                <a:spcPct val="100000"/>
              </a:lnSpc>
              <a:spcBef>
                <a:spcPts val="0"/>
              </a:spcBef>
              <a:spcAft>
                <a:spcPts val="0"/>
              </a:spcAft>
              <a:buClr>
                <a:srgbClr val="FFFFFF"/>
              </a:buClr>
              <a:buSzPts val="1700"/>
              <a:buFont typeface="Helvetica Neue Light"/>
              <a:buNone/>
              <a:defRPr sz="2267">
                <a:latin typeface="Helvetica Neue Light"/>
                <a:ea typeface="Helvetica Neue Light"/>
                <a:cs typeface="Helvetica Neue Light"/>
                <a:sym typeface="Helvetica Neue Light"/>
              </a:defRPr>
            </a:lvl2pPr>
            <a:lvl3pPr marL="1828823" lvl="2" indent="-304804" algn="ctr" rtl="0">
              <a:lnSpc>
                <a:spcPct val="100000"/>
              </a:lnSpc>
              <a:spcBef>
                <a:spcPts val="0"/>
              </a:spcBef>
              <a:spcAft>
                <a:spcPts val="0"/>
              </a:spcAft>
              <a:buClr>
                <a:srgbClr val="FFFFFF"/>
              </a:buClr>
              <a:buSzPts val="1700"/>
              <a:buFont typeface="Helvetica Neue Light"/>
              <a:buNone/>
              <a:defRPr sz="2267">
                <a:latin typeface="Helvetica Neue Light"/>
                <a:ea typeface="Helvetica Neue Light"/>
                <a:cs typeface="Helvetica Neue Light"/>
                <a:sym typeface="Helvetica Neue Light"/>
              </a:defRPr>
            </a:lvl3pPr>
            <a:lvl4pPr marL="2438431" lvl="3" indent="-304804" algn="ctr" rtl="0">
              <a:lnSpc>
                <a:spcPct val="100000"/>
              </a:lnSpc>
              <a:spcBef>
                <a:spcPts val="0"/>
              </a:spcBef>
              <a:spcAft>
                <a:spcPts val="0"/>
              </a:spcAft>
              <a:buClr>
                <a:srgbClr val="FFFFFF"/>
              </a:buClr>
              <a:buSzPts val="1700"/>
              <a:buFont typeface="Helvetica Neue Light"/>
              <a:buNone/>
              <a:defRPr sz="2267">
                <a:latin typeface="Helvetica Neue Light"/>
                <a:ea typeface="Helvetica Neue Light"/>
                <a:cs typeface="Helvetica Neue Light"/>
                <a:sym typeface="Helvetica Neue Light"/>
              </a:defRPr>
            </a:lvl4pPr>
            <a:lvl5pPr marL="3048038" lvl="4" indent="-304804" algn="ctr" rtl="0">
              <a:lnSpc>
                <a:spcPct val="100000"/>
              </a:lnSpc>
              <a:spcBef>
                <a:spcPts val="0"/>
              </a:spcBef>
              <a:spcAft>
                <a:spcPts val="0"/>
              </a:spcAft>
              <a:buClr>
                <a:srgbClr val="FFFFFF"/>
              </a:buClr>
              <a:buSzPts val="1700"/>
              <a:buFont typeface="Helvetica Neue Light"/>
              <a:buNone/>
              <a:defRPr sz="2267">
                <a:latin typeface="Helvetica Neue Light"/>
                <a:ea typeface="Helvetica Neue Light"/>
                <a:cs typeface="Helvetica Neue Light"/>
                <a:sym typeface="Helvetica Neue Light"/>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601" name="Google Shape;601;p146"/>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9pPr>
          </a:lstStyle>
          <a:p>
            <a:fld id="{00000000-1234-1234-1234-123412341234}" type="slidenum">
              <a:rPr lang="en" smtClean="0"/>
              <a:pPr/>
              <a:t>‹#›</a:t>
            </a:fld>
            <a:endParaRPr lang="en" sz="1067">
              <a:latin typeface="Avenir"/>
              <a:ea typeface="Avenir"/>
              <a:cs typeface="Avenir"/>
              <a:sym typeface="Avenir"/>
            </a:endParaRPr>
          </a:p>
        </p:txBody>
      </p:sp>
    </p:spTree>
    <p:extLst>
      <p:ext uri="{BB962C8B-B14F-4D97-AF65-F5344CB8AC3E}">
        <p14:creationId xmlns:p14="http://schemas.microsoft.com/office/powerpoint/2010/main" val="393796641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Title &amp; Subtitle">
  <p:cSld name="1_Title &amp; Subtitle">
    <p:bg>
      <p:bgPr>
        <a:solidFill>
          <a:srgbClr val="000000"/>
        </a:solidFill>
        <a:effectLst/>
      </p:bgPr>
    </p:bg>
    <p:spTree>
      <p:nvGrpSpPr>
        <p:cNvPr id="1" name="Shape 602"/>
        <p:cNvGrpSpPr/>
        <p:nvPr/>
      </p:nvGrpSpPr>
      <p:grpSpPr>
        <a:xfrm>
          <a:off x="0" y="0"/>
          <a:ext cx="0" cy="0"/>
          <a:chOff x="0" y="0"/>
          <a:chExt cx="0" cy="0"/>
        </a:xfrm>
      </p:grpSpPr>
      <p:sp>
        <p:nvSpPr>
          <p:cNvPr id="603" name="Google Shape;603;p147"/>
          <p:cNvSpPr txBox="1">
            <a:spLocks noGrp="1"/>
          </p:cNvSpPr>
          <p:nvPr>
            <p:ph type="title"/>
          </p:nvPr>
        </p:nvSpPr>
        <p:spPr>
          <a:xfrm>
            <a:off x="1409700" y="1377315"/>
            <a:ext cx="9372800" cy="2091600"/>
          </a:xfrm>
          <a:prstGeom prst="rect">
            <a:avLst/>
          </a:prstGeom>
          <a:noFill/>
          <a:ln>
            <a:noFill/>
          </a:ln>
        </p:spPr>
        <p:txBody>
          <a:bodyPr spcFirstLastPara="1" wrap="square" lIns="17150" tIns="17150" rIns="17150" bIns="17150" anchor="b" anchorCtr="0">
            <a:normAutofit/>
          </a:bodyPr>
          <a:lstStyle>
            <a:lvl1pPr lvl="0" algn="ctr" rtl="0">
              <a:lnSpc>
                <a:spcPct val="100000"/>
              </a:lnSpc>
              <a:spcBef>
                <a:spcPts val="0"/>
              </a:spcBef>
              <a:spcAft>
                <a:spcPts val="0"/>
              </a:spcAft>
              <a:buClr>
                <a:srgbClr val="FFFFFF"/>
              </a:buClr>
              <a:buSzPts val="4100"/>
              <a:buFont typeface="Helvetica Neue Light"/>
              <a:buNone/>
              <a:defRPr sz="5467">
                <a:solidFill>
                  <a:srgbClr val="FFFFFF"/>
                </a:solidFill>
                <a:latin typeface="Helvetica Neue Light"/>
                <a:ea typeface="Helvetica Neue Light"/>
                <a:cs typeface="Helvetica Neue Light"/>
                <a:sym typeface="Helvetica Neue Light"/>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604" name="Google Shape;604;p147"/>
          <p:cNvSpPr txBox="1">
            <a:spLocks noGrp="1"/>
          </p:cNvSpPr>
          <p:nvPr>
            <p:ph type="body" idx="1"/>
          </p:nvPr>
        </p:nvSpPr>
        <p:spPr>
          <a:xfrm>
            <a:off x="1409700" y="3526155"/>
            <a:ext cx="9372800" cy="714400"/>
          </a:xfrm>
          <a:prstGeom prst="rect">
            <a:avLst/>
          </a:prstGeom>
          <a:noFill/>
          <a:ln>
            <a:noFill/>
          </a:ln>
        </p:spPr>
        <p:txBody>
          <a:bodyPr spcFirstLastPara="1" wrap="square" lIns="17150" tIns="17150" rIns="17150" bIns="17150" anchor="t" anchorCtr="0">
            <a:normAutofit/>
          </a:bodyPr>
          <a:lstStyle>
            <a:lvl1pPr marL="609608" lvl="0" indent="-304804" algn="ctr" rtl="0">
              <a:lnSpc>
                <a:spcPct val="100000"/>
              </a:lnSpc>
              <a:spcBef>
                <a:spcPts val="0"/>
              </a:spcBef>
              <a:spcAft>
                <a:spcPts val="0"/>
              </a:spcAft>
              <a:buClr>
                <a:srgbClr val="FFFFFF"/>
              </a:buClr>
              <a:buSzPts val="1600"/>
              <a:buFont typeface="Helvetica Neue Light"/>
              <a:buNone/>
              <a:defRPr sz="2134">
                <a:latin typeface="Helvetica Neue Light"/>
                <a:ea typeface="Helvetica Neue Light"/>
                <a:cs typeface="Helvetica Neue Light"/>
                <a:sym typeface="Helvetica Neue Light"/>
              </a:defRPr>
            </a:lvl1pPr>
            <a:lvl2pPr marL="1219215" lvl="1" indent="-304804" algn="ctr" rtl="0">
              <a:lnSpc>
                <a:spcPct val="100000"/>
              </a:lnSpc>
              <a:spcBef>
                <a:spcPts val="0"/>
              </a:spcBef>
              <a:spcAft>
                <a:spcPts val="0"/>
              </a:spcAft>
              <a:buClr>
                <a:srgbClr val="FFFFFF"/>
              </a:buClr>
              <a:buSzPts val="1600"/>
              <a:buFont typeface="Helvetica Neue Light"/>
              <a:buNone/>
              <a:defRPr sz="2134">
                <a:latin typeface="Helvetica Neue Light"/>
                <a:ea typeface="Helvetica Neue Light"/>
                <a:cs typeface="Helvetica Neue Light"/>
                <a:sym typeface="Helvetica Neue Light"/>
              </a:defRPr>
            </a:lvl2pPr>
            <a:lvl3pPr marL="1828823" lvl="2" indent="-304804" algn="ctr" rtl="0">
              <a:lnSpc>
                <a:spcPct val="100000"/>
              </a:lnSpc>
              <a:spcBef>
                <a:spcPts val="0"/>
              </a:spcBef>
              <a:spcAft>
                <a:spcPts val="0"/>
              </a:spcAft>
              <a:buClr>
                <a:srgbClr val="FFFFFF"/>
              </a:buClr>
              <a:buSzPts val="1600"/>
              <a:buFont typeface="Helvetica Neue Light"/>
              <a:buNone/>
              <a:defRPr sz="2134">
                <a:latin typeface="Helvetica Neue Light"/>
                <a:ea typeface="Helvetica Neue Light"/>
                <a:cs typeface="Helvetica Neue Light"/>
                <a:sym typeface="Helvetica Neue Light"/>
              </a:defRPr>
            </a:lvl3pPr>
            <a:lvl4pPr marL="2438431" lvl="3" indent="-304804" algn="ctr" rtl="0">
              <a:lnSpc>
                <a:spcPct val="100000"/>
              </a:lnSpc>
              <a:spcBef>
                <a:spcPts val="0"/>
              </a:spcBef>
              <a:spcAft>
                <a:spcPts val="0"/>
              </a:spcAft>
              <a:buClr>
                <a:srgbClr val="FFFFFF"/>
              </a:buClr>
              <a:buSzPts val="1600"/>
              <a:buFont typeface="Helvetica Neue Light"/>
              <a:buNone/>
              <a:defRPr sz="2134">
                <a:latin typeface="Helvetica Neue Light"/>
                <a:ea typeface="Helvetica Neue Light"/>
                <a:cs typeface="Helvetica Neue Light"/>
                <a:sym typeface="Helvetica Neue Light"/>
              </a:defRPr>
            </a:lvl4pPr>
            <a:lvl5pPr marL="3048038" lvl="4" indent="-304804" algn="ctr" rtl="0">
              <a:lnSpc>
                <a:spcPct val="100000"/>
              </a:lnSpc>
              <a:spcBef>
                <a:spcPts val="0"/>
              </a:spcBef>
              <a:spcAft>
                <a:spcPts val="0"/>
              </a:spcAft>
              <a:buClr>
                <a:srgbClr val="FFFFFF"/>
              </a:buClr>
              <a:buSzPts val="1600"/>
              <a:buFont typeface="Helvetica Neue Light"/>
              <a:buNone/>
              <a:defRPr sz="2134">
                <a:latin typeface="Helvetica Neue Light"/>
                <a:ea typeface="Helvetica Neue Light"/>
                <a:cs typeface="Helvetica Neue Light"/>
                <a:sym typeface="Helvetica Neue Light"/>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605" name="Google Shape;605;p147"/>
          <p:cNvSpPr txBox="1">
            <a:spLocks noGrp="1"/>
          </p:cNvSpPr>
          <p:nvPr>
            <p:ph type="sldNum" idx="12"/>
          </p:nvPr>
        </p:nvSpPr>
        <p:spPr>
          <a:xfrm>
            <a:off x="5989435" y="6229351"/>
            <a:ext cx="207600" cy="198847"/>
          </a:xfrm>
          <a:prstGeom prst="rect">
            <a:avLst/>
          </a:prstGeom>
          <a:noFill/>
          <a:ln>
            <a:noFill/>
          </a:ln>
        </p:spPr>
        <p:txBody>
          <a:bodyPr spcFirstLastPara="1" wrap="square" lIns="17150" tIns="17150" rIns="17150" bIns="17150" anchor="t" anchorCtr="0">
            <a:spAutoFit/>
          </a:bodyPr>
          <a:lstStyle>
            <a:lvl1pPr marL="0" marR="0" lvl="0"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9pPr>
          </a:lstStyle>
          <a:p>
            <a:fld id="{00000000-1234-1234-1234-123412341234}" type="slidenum">
              <a:rPr lang="en" smtClean="0"/>
              <a:pPr/>
              <a:t>‹#›</a:t>
            </a:fld>
            <a:endParaRPr lang="en">
              <a:latin typeface="Avenir"/>
              <a:ea typeface="Avenir"/>
              <a:cs typeface="Avenir"/>
              <a:sym typeface="Avenir"/>
            </a:endParaRPr>
          </a:p>
        </p:txBody>
      </p:sp>
    </p:spTree>
    <p:extLst>
      <p:ext uri="{BB962C8B-B14F-4D97-AF65-F5344CB8AC3E}">
        <p14:creationId xmlns:p14="http://schemas.microsoft.com/office/powerpoint/2010/main" val="152864506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Pink Half">
  <p:cSld name="Pink Half">
    <p:bg>
      <p:bgPr>
        <a:solidFill>
          <a:srgbClr val="000000"/>
        </a:solidFill>
        <a:effectLst/>
      </p:bgPr>
    </p:bg>
    <p:spTree>
      <p:nvGrpSpPr>
        <p:cNvPr id="1" name="Shape 612"/>
        <p:cNvGrpSpPr/>
        <p:nvPr/>
      </p:nvGrpSpPr>
      <p:grpSpPr>
        <a:xfrm>
          <a:off x="0" y="0"/>
          <a:ext cx="0" cy="0"/>
          <a:chOff x="0" y="0"/>
          <a:chExt cx="0" cy="0"/>
        </a:xfrm>
      </p:grpSpPr>
      <p:sp>
        <p:nvSpPr>
          <p:cNvPr id="613" name="Google Shape;613;p149"/>
          <p:cNvSpPr/>
          <p:nvPr/>
        </p:nvSpPr>
        <p:spPr>
          <a:xfrm>
            <a:off x="2499" y="-104"/>
            <a:ext cx="12187200" cy="6858000"/>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1400"/>
              <a:buFont typeface="Helvetica Neue"/>
              <a:buNone/>
            </a:pPr>
            <a:endParaRPr sz="1867" b="0" i="0" u="none" strike="noStrike" cap="none">
              <a:solidFill>
                <a:srgbClr val="FFFFFF"/>
              </a:solidFill>
              <a:latin typeface="Helvetica Neue"/>
              <a:ea typeface="Helvetica Neue"/>
              <a:cs typeface="Helvetica Neue"/>
              <a:sym typeface="Helvetica Neue"/>
            </a:endParaRPr>
          </a:p>
        </p:txBody>
      </p:sp>
      <p:sp>
        <p:nvSpPr>
          <p:cNvPr id="614" name="Google Shape;614;p149"/>
          <p:cNvSpPr txBox="1">
            <a:spLocks noGrp="1"/>
          </p:cNvSpPr>
          <p:nvPr>
            <p:ph type="body" idx="1"/>
          </p:nvPr>
        </p:nvSpPr>
        <p:spPr>
          <a:xfrm>
            <a:off x="419299" y="359494"/>
            <a:ext cx="6292000" cy="430887"/>
          </a:xfrm>
          <a:prstGeom prst="rect">
            <a:avLst/>
          </a:prstGeom>
          <a:noFill/>
          <a:ln>
            <a:noFill/>
          </a:ln>
        </p:spPr>
        <p:txBody>
          <a:bodyPr spcFirstLastPara="1" wrap="square" lIns="0" tIns="0" rIns="0" bIns="0" anchor="t" anchorCtr="0">
            <a:spAutoFit/>
          </a:bodyPr>
          <a:lstStyle>
            <a:lvl1pPr marL="609608" lvl="0" indent="-364071" algn="l" rtl="0">
              <a:lnSpc>
                <a:spcPct val="100000"/>
              </a:lnSpc>
              <a:spcBef>
                <a:spcPts val="1200"/>
              </a:spcBef>
              <a:spcAft>
                <a:spcPts val="0"/>
              </a:spcAft>
              <a:buSzPts val="700"/>
              <a:buChar cha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615" name="Google Shape;615;p149"/>
          <p:cNvSpPr txBox="1"/>
          <p:nvPr/>
        </p:nvSpPr>
        <p:spPr>
          <a:xfrm>
            <a:off x="9670275" y="61439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800"/>
              <a:buFont typeface="Helvetica Neue"/>
              <a:buNone/>
            </a:pPr>
            <a:r>
              <a:rPr lang="en" sz="1067" b="0" i="0" u="none" strike="noStrike" cap="none">
                <a:solidFill>
                  <a:srgbClr val="000000"/>
                </a:solidFill>
                <a:latin typeface="Helvetica Neue"/>
                <a:ea typeface="Helvetica Neue"/>
                <a:cs typeface="Helvetica Neue"/>
                <a:sym typeface="Helvetica Neue"/>
              </a:rPr>
              <a:t>make every day count.</a:t>
            </a:r>
            <a:endParaRPr sz="667"/>
          </a:p>
        </p:txBody>
      </p:sp>
      <p:pic>
        <p:nvPicPr>
          <p:cNvPr id="616" name="Google Shape;616;p149"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431592" y="6043651"/>
            <a:ext cx="359343" cy="359344"/>
          </a:xfrm>
          <a:prstGeom prst="rect">
            <a:avLst/>
          </a:prstGeom>
          <a:noFill/>
          <a:ln>
            <a:noFill/>
          </a:ln>
        </p:spPr>
      </p:pic>
      <p:sp>
        <p:nvSpPr>
          <p:cNvPr id="617" name="Google Shape;617;p149"/>
          <p:cNvSpPr/>
          <p:nvPr/>
        </p:nvSpPr>
        <p:spPr>
          <a:xfrm>
            <a:off x="5095126" y="-104"/>
            <a:ext cx="7094400" cy="6858000"/>
          </a:xfrm>
          <a:prstGeom prst="rect">
            <a:avLst/>
          </a:prstGeom>
          <a:solidFill>
            <a:srgbClr val="FFFFFF"/>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1400"/>
              <a:buFont typeface="Helvetica Neue"/>
              <a:buNone/>
            </a:pPr>
            <a:endParaRPr sz="1867" b="0" i="0" u="none" strike="noStrike" cap="none">
              <a:solidFill>
                <a:srgbClr val="FFFFFF"/>
              </a:solidFill>
              <a:latin typeface="Helvetica Neue"/>
              <a:ea typeface="Helvetica Neue"/>
              <a:cs typeface="Helvetica Neue"/>
              <a:sym typeface="Helvetica Neue"/>
            </a:endParaRPr>
          </a:p>
        </p:txBody>
      </p:sp>
      <p:pic>
        <p:nvPicPr>
          <p:cNvPr id="618" name="Google Shape;618;p149" descr="Image"/>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617462" y="6222405"/>
            <a:ext cx="330002" cy="330002"/>
          </a:xfrm>
          <a:prstGeom prst="rect">
            <a:avLst/>
          </a:prstGeom>
          <a:noFill/>
          <a:ln>
            <a:noFill/>
          </a:ln>
        </p:spPr>
      </p:pic>
      <p:sp>
        <p:nvSpPr>
          <p:cNvPr id="619" name="Google Shape;619;p149"/>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800"/>
              <a:buFont typeface="Avenir"/>
              <a:buNone/>
            </a:pPr>
            <a:r>
              <a:rPr lang="en" sz="1067" b="0" i="0" u="none" strike="noStrike" cap="none">
                <a:solidFill>
                  <a:srgbClr val="000000"/>
                </a:solidFill>
                <a:latin typeface="Avenir"/>
                <a:ea typeface="Avenir"/>
                <a:cs typeface="Avenir"/>
                <a:sym typeface="Avenir"/>
              </a:rPr>
              <a:t>make every day count.</a:t>
            </a:r>
            <a:endParaRPr sz="667"/>
          </a:p>
        </p:txBody>
      </p:sp>
      <p:sp>
        <p:nvSpPr>
          <p:cNvPr id="620" name="Google Shape;620;p149"/>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420061300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Uttryck">
  <p:cSld name="1_Uttryck">
    <p:bg>
      <p:bgPr>
        <a:solidFill>
          <a:srgbClr val="000000"/>
        </a:solidFill>
        <a:effectLst/>
      </p:bgPr>
    </p:bg>
    <p:spTree>
      <p:nvGrpSpPr>
        <p:cNvPr id="1" name="Shape 621"/>
        <p:cNvGrpSpPr/>
        <p:nvPr/>
      </p:nvGrpSpPr>
      <p:grpSpPr>
        <a:xfrm>
          <a:off x="0" y="0"/>
          <a:ext cx="0" cy="0"/>
          <a:chOff x="0" y="0"/>
          <a:chExt cx="0" cy="0"/>
        </a:xfrm>
      </p:grpSpPr>
      <p:sp>
        <p:nvSpPr>
          <p:cNvPr id="622" name="Google Shape;622;p150"/>
          <p:cNvSpPr txBox="1">
            <a:spLocks noGrp="1"/>
          </p:cNvSpPr>
          <p:nvPr>
            <p:ph type="body" idx="1"/>
          </p:nvPr>
        </p:nvSpPr>
        <p:spPr>
          <a:xfrm>
            <a:off x="603251" y="2460422"/>
            <a:ext cx="10985600" cy="1937200"/>
          </a:xfrm>
          <a:prstGeom prst="rect">
            <a:avLst/>
          </a:prstGeom>
          <a:noFill/>
          <a:ln>
            <a:noFill/>
          </a:ln>
        </p:spPr>
        <p:txBody>
          <a:bodyPr spcFirstLastPara="1" wrap="square" lIns="19050" tIns="19050" rIns="19050" bIns="19050" anchor="ctr" anchorCtr="0">
            <a:normAutofit/>
          </a:bodyPr>
          <a:lstStyle>
            <a:lvl1pPr marL="609608" lvl="0" indent="-304804" algn="ctr" rtl="0">
              <a:lnSpc>
                <a:spcPct val="80000"/>
              </a:lnSpc>
              <a:spcBef>
                <a:spcPts val="0"/>
              </a:spcBef>
              <a:spcAft>
                <a:spcPts val="0"/>
              </a:spcAft>
              <a:buClr>
                <a:srgbClr val="FFFFFF"/>
              </a:buClr>
              <a:buSzPts val="4400"/>
              <a:buFont typeface="Helvetica Neue"/>
              <a:buNone/>
              <a:defRPr sz="5867">
                <a:latin typeface="Helvetica Neue"/>
                <a:ea typeface="Helvetica Neue"/>
                <a:cs typeface="Helvetica Neue"/>
                <a:sym typeface="Helvetica Neue"/>
              </a:defRPr>
            </a:lvl1pPr>
            <a:lvl2pPr marL="1219215" lvl="1" indent="-304804" algn="ctr" rtl="0">
              <a:lnSpc>
                <a:spcPct val="80000"/>
              </a:lnSpc>
              <a:spcBef>
                <a:spcPts val="0"/>
              </a:spcBef>
              <a:spcAft>
                <a:spcPts val="0"/>
              </a:spcAft>
              <a:buClr>
                <a:srgbClr val="FFFFFF"/>
              </a:buClr>
              <a:buSzPts val="4400"/>
              <a:buFont typeface="Helvetica Neue"/>
              <a:buNone/>
              <a:defRPr sz="5867">
                <a:latin typeface="Helvetica Neue"/>
                <a:ea typeface="Helvetica Neue"/>
                <a:cs typeface="Helvetica Neue"/>
                <a:sym typeface="Helvetica Neue"/>
              </a:defRPr>
            </a:lvl2pPr>
            <a:lvl3pPr marL="1828823" lvl="2" indent="-304804" algn="ctr" rtl="0">
              <a:lnSpc>
                <a:spcPct val="80000"/>
              </a:lnSpc>
              <a:spcBef>
                <a:spcPts val="0"/>
              </a:spcBef>
              <a:spcAft>
                <a:spcPts val="0"/>
              </a:spcAft>
              <a:buClr>
                <a:srgbClr val="FFFFFF"/>
              </a:buClr>
              <a:buSzPts val="4400"/>
              <a:buFont typeface="Helvetica Neue"/>
              <a:buNone/>
              <a:defRPr sz="5867">
                <a:latin typeface="Helvetica Neue"/>
                <a:ea typeface="Helvetica Neue"/>
                <a:cs typeface="Helvetica Neue"/>
                <a:sym typeface="Helvetica Neue"/>
              </a:defRPr>
            </a:lvl3pPr>
            <a:lvl4pPr marL="2438431" lvl="3" indent="-304804" algn="ctr" rtl="0">
              <a:lnSpc>
                <a:spcPct val="80000"/>
              </a:lnSpc>
              <a:spcBef>
                <a:spcPts val="0"/>
              </a:spcBef>
              <a:spcAft>
                <a:spcPts val="0"/>
              </a:spcAft>
              <a:buClr>
                <a:srgbClr val="FFFFFF"/>
              </a:buClr>
              <a:buSzPts val="4400"/>
              <a:buFont typeface="Helvetica Neue"/>
              <a:buNone/>
              <a:defRPr sz="5867">
                <a:latin typeface="Helvetica Neue"/>
                <a:ea typeface="Helvetica Neue"/>
                <a:cs typeface="Helvetica Neue"/>
                <a:sym typeface="Helvetica Neue"/>
              </a:defRPr>
            </a:lvl4pPr>
            <a:lvl5pPr marL="3048038" lvl="4" indent="-304804" algn="ctr" rtl="0">
              <a:lnSpc>
                <a:spcPct val="80000"/>
              </a:lnSpc>
              <a:spcBef>
                <a:spcPts val="0"/>
              </a:spcBef>
              <a:spcAft>
                <a:spcPts val="0"/>
              </a:spcAft>
              <a:buClr>
                <a:srgbClr val="FFFFFF"/>
              </a:buClr>
              <a:buSzPts val="4400"/>
              <a:buFont typeface="Helvetica Neue"/>
              <a:buNone/>
              <a:defRPr sz="5867">
                <a:latin typeface="Helvetica Neue"/>
                <a:ea typeface="Helvetica Neue"/>
                <a:cs typeface="Helvetica Neue"/>
                <a:sym typeface="Helvetica Neue"/>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623" name="Google Shape;623;p150"/>
          <p:cNvSpPr txBox="1">
            <a:spLocks noGrp="1"/>
          </p:cNvSpPr>
          <p:nvPr>
            <p:ph type="sldNum" idx="12"/>
          </p:nvPr>
        </p:nvSpPr>
        <p:spPr>
          <a:xfrm>
            <a:off x="6000750" y="6553073"/>
            <a:ext cx="184400" cy="182229"/>
          </a:xfrm>
          <a:prstGeom prst="rect">
            <a:avLst/>
          </a:prstGeom>
          <a:noFill/>
          <a:ln>
            <a:noFill/>
          </a:ln>
        </p:spPr>
        <p:txBody>
          <a:bodyPr spcFirstLastPara="1" wrap="square" lIns="19050" tIns="19050" rIns="19050" bIns="19050" anchor="b" anchorCtr="0">
            <a:spAutoFit/>
          </a:bodyPr>
          <a:lstStyle>
            <a:lvl1pPr marL="0" marR="0" lvl="0" indent="0" algn="ctr" rtl="0">
              <a:lnSpc>
                <a:spcPct val="100000"/>
              </a:lnSpc>
              <a:spcBef>
                <a:spcPts val="0"/>
              </a:spcBef>
              <a:spcAft>
                <a:spcPts val="0"/>
              </a:spcAft>
              <a:buClr>
                <a:srgbClr val="FFFFFF"/>
              </a:buClr>
              <a:buSzPts val="700"/>
              <a:buFont typeface="Helvetica Neue"/>
              <a:buNone/>
              <a:defRPr sz="934">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FFFFFF"/>
              </a:buClr>
              <a:buSzPts val="700"/>
              <a:buFont typeface="Helvetica Neue"/>
              <a:buNone/>
              <a:defRPr sz="934">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FFFFFF"/>
              </a:buClr>
              <a:buSzPts val="700"/>
              <a:buFont typeface="Helvetica Neue"/>
              <a:buNone/>
              <a:defRPr sz="934">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FFFFFF"/>
              </a:buClr>
              <a:buSzPts val="700"/>
              <a:buFont typeface="Helvetica Neue"/>
              <a:buNone/>
              <a:defRPr sz="934">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FFFFFF"/>
              </a:buClr>
              <a:buSzPts val="700"/>
              <a:buFont typeface="Helvetica Neue"/>
              <a:buNone/>
              <a:defRPr sz="934">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FFFFFF"/>
              </a:buClr>
              <a:buSzPts val="700"/>
              <a:buFont typeface="Helvetica Neue"/>
              <a:buNone/>
              <a:defRPr sz="934">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FFFFFF"/>
              </a:buClr>
              <a:buSzPts val="700"/>
              <a:buFont typeface="Helvetica Neue"/>
              <a:buNone/>
              <a:defRPr sz="934">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FFFFFF"/>
              </a:buClr>
              <a:buSzPts val="700"/>
              <a:buFont typeface="Helvetica Neue"/>
              <a:buNone/>
              <a:defRPr sz="934">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FFFFFF"/>
              </a:buClr>
              <a:buSzPts val="700"/>
              <a:buFont typeface="Helvetica Neue"/>
              <a:buNone/>
              <a:defRPr sz="934">
                <a:latin typeface="Helvetica Neue"/>
                <a:ea typeface="Helvetica Neue"/>
                <a:cs typeface="Helvetica Neue"/>
                <a:sym typeface="Helvetica Neue"/>
              </a:defRPr>
            </a:lvl9pPr>
          </a:lstStyle>
          <a:p>
            <a:fld id="{00000000-1234-1234-1234-123412341234}" type="slidenum">
              <a:rPr lang="en" smtClean="0"/>
              <a:pPr/>
              <a:t>‹#›</a:t>
            </a:fld>
            <a:endParaRPr lang="en" sz="1067">
              <a:latin typeface="Avenir"/>
              <a:ea typeface="Avenir"/>
              <a:cs typeface="Avenir"/>
              <a:sym typeface="Avenir"/>
            </a:endParaRPr>
          </a:p>
        </p:txBody>
      </p:sp>
    </p:spTree>
    <p:extLst>
      <p:ext uri="{BB962C8B-B14F-4D97-AF65-F5344CB8AC3E}">
        <p14:creationId xmlns:p14="http://schemas.microsoft.com/office/powerpoint/2010/main" val="398503823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No header 1">
  <p:cSld name="No header 1">
    <p:bg>
      <p:bgPr>
        <a:solidFill>
          <a:srgbClr val="312F37"/>
        </a:solidFill>
        <a:effectLst/>
      </p:bgPr>
    </p:bg>
    <p:spTree>
      <p:nvGrpSpPr>
        <p:cNvPr id="1" name="Shape 624"/>
        <p:cNvGrpSpPr/>
        <p:nvPr/>
      </p:nvGrpSpPr>
      <p:grpSpPr>
        <a:xfrm>
          <a:off x="0" y="0"/>
          <a:ext cx="0" cy="0"/>
          <a:chOff x="0" y="0"/>
          <a:chExt cx="0" cy="0"/>
        </a:xfrm>
      </p:grpSpPr>
      <p:pic>
        <p:nvPicPr>
          <p:cNvPr id="625" name="Google Shape;625;p151"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88580" y="242432"/>
            <a:ext cx="761998" cy="761998"/>
          </a:xfrm>
          <a:prstGeom prst="rect">
            <a:avLst/>
          </a:prstGeom>
          <a:noFill/>
          <a:ln>
            <a:noFill/>
          </a:ln>
        </p:spPr>
      </p:pic>
      <p:sp>
        <p:nvSpPr>
          <p:cNvPr id="626" name="Google Shape;626;p151"/>
          <p:cNvSpPr txBox="1">
            <a:spLocks noGrp="1"/>
          </p:cNvSpPr>
          <p:nvPr>
            <p:ph type="sldNum" idx="12"/>
          </p:nvPr>
        </p:nvSpPr>
        <p:spPr>
          <a:xfrm>
            <a:off x="5892800" y="6187718"/>
            <a:ext cx="2844800" cy="338564"/>
          </a:xfrm>
          <a:prstGeom prst="rect">
            <a:avLst/>
          </a:prstGeom>
          <a:noFill/>
          <a:ln>
            <a:noFill/>
          </a:ln>
        </p:spPr>
        <p:txBody>
          <a:bodyPr spcFirstLastPara="1" wrap="square" lIns="45725" tIns="45725" rIns="45725" bIns="45725" anchor="ctr" anchorCtr="0">
            <a:spAutoFit/>
          </a:bodyPr>
          <a:lstStyle>
            <a:lvl1pPr marL="0" marR="0" lvl="0"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9pPr>
          </a:lstStyle>
          <a:p>
            <a:fld id="{00000000-1234-1234-1234-123412341234}" type="slidenum">
              <a:rPr lang="en" smtClean="0"/>
              <a:pPr/>
              <a:t>‹#›</a:t>
            </a:fld>
            <a:endParaRPr lang="en" sz="1067">
              <a:latin typeface="Avenir"/>
              <a:ea typeface="Avenir"/>
              <a:cs typeface="Avenir"/>
              <a:sym typeface="Avenir"/>
            </a:endParaRPr>
          </a:p>
        </p:txBody>
      </p:sp>
    </p:spTree>
    <p:extLst>
      <p:ext uri="{BB962C8B-B14F-4D97-AF65-F5344CB8AC3E}">
        <p14:creationId xmlns:p14="http://schemas.microsoft.com/office/powerpoint/2010/main" val="351688223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Text 1 col">
  <p:cSld name="Text 1 col">
    <p:spTree>
      <p:nvGrpSpPr>
        <p:cNvPr id="1" name="Shape 627"/>
        <p:cNvGrpSpPr/>
        <p:nvPr/>
      </p:nvGrpSpPr>
      <p:grpSpPr>
        <a:xfrm>
          <a:off x="0" y="0"/>
          <a:ext cx="0" cy="0"/>
          <a:chOff x="0" y="0"/>
          <a:chExt cx="0" cy="0"/>
        </a:xfrm>
      </p:grpSpPr>
      <p:sp>
        <p:nvSpPr>
          <p:cNvPr id="628" name="Google Shape;628;p152"/>
          <p:cNvSpPr txBox="1">
            <a:spLocks noGrp="1"/>
          </p:cNvSpPr>
          <p:nvPr>
            <p:ph type="ctrTitle"/>
          </p:nvPr>
        </p:nvSpPr>
        <p:spPr>
          <a:xfrm>
            <a:off x="415600" y="635200"/>
            <a:ext cx="8016000" cy="1624000"/>
          </a:xfrm>
          <a:prstGeom prst="rect">
            <a:avLst/>
          </a:prstGeom>
        </p:spPr>
        <p:txBody>
          <a:bodyPr spcFirstLastPara="1" wrap="square" lIns="19050" tIns="19050" rIns="19050" bIns="19050" anchor="t" anchorCtr="0">
            <a:normAutofit/>
          </a:bodyPr>
          <a:lstStyle>
            <a:lvl1pPr lvl="0" rtl="0">
              <a:spcBef>
                <a:spcPts val="0"/>
              </a:spcBef>
              <a:spcAft>
                <a:spcPts val="0"/>
              </a:spcAft>
              <a:buSzPts val="3200"/>
              <a:buNone/>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629" name="Google Shape;629;p152"/>
          <p:cNvSpPr/>
          <p:nvPr/>
        </p:nvSpPr>
        <p:spPr>
          <a:xfrm>
            <a:off x="0" y="0"/>
            <a:ext cx="12192000" cy="8320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30" name="Google Shape;630;p152"/>
          <p:cNvSpPr txBox="1">
            <a:spLocks noGrp="1"/>
          </p:cNvSpPr>
          <p:nvPr>
            <p:ph type="subTitle" idx="1"/>
          </p:nvPr>
        </p:nvSpPr>
        <p:spPr>
          <a:xfrm>
            <a:off x="415600" y="385134"/>
            <a:ext cx="8016000" cy="599600"/>
          </a:xfrm>
          <a:prstGeom prst="rect">
            <a:avLst/>
          </a:prstGeom>
        </p:spPr>
        <p:txBody>
          <a:bodyPr spcFirstLastPara="1" wrap="square" lIns="19050" tIns="19050" rIns="19050" bIns="19050" anchor="t" anchorCtr="0">
            <a:normAutofit/>
          </a:bodyPr>
          <a:lstStyle>
            <a:lvl1pPr lvl="0" rtl="0">
              <a:spcBef>
                <a:spcPts val="1200"/>
              </a:spcBef>
              <a:spcAft>
                <a:spcPts val="0"/>
              </a:spcAft>
              <a:buNone/>
              <a:defRPr sz="1334">
                <a:solidFill>
                  <a:srgbClr val="FF8400"/>
                </a:solidFill>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0"/>
              </a:spcAft>
              <a:buNone/>
              <a:defRPr/>
            </a:lvl9pPr>
          </a:lstStyle>
          <a:p>
            <a:endParaRPr/>
          </a:p>
        </p:txBody>
      </p:sp>
      <p:sp>
        <p:nvSpPr>
          <p:cNvPr id="631" name="Google Shape;631;p152"/>
          <p:cNvSpPr txBox="1">
            <a:spLocks noGrp="1"/>
          </p:cNvSpPr>
          <p:nvPr>
            <p:ph type="body" idx="2"/>
          </p:nvPr>
        </p:nvSpPr>
        <p:spPr>
          <a:xfrm>
            <a:off x="415600" y="1587534"/>
            <a:ext cx="8016000" cy="4044000"/>
          </a:xfrm>
          <a:prstGeom prst="rect">
            <a:avLst/>
          </a:prstGeom>
        </p:spPr>
        <p:txBody>
          <a:bodyPr spcFirstLastPara="1" wrap="square" lIns="19050" tIns="19050" rIns="19050" bIns="19050" anchor="t" anchorCtr="0">
            <a:normAutofit/>
          </a:bodyPr>
          <a:lstStyle>
            <a:lvl1pPr marL="609608" lvl="0" indent="-423339" rtl="0">
              <a:spcBef>
                <a:spcPts val="1200"/>
              </a:spcBef>
              <a:spcAft>
                <a:spcPts val="0"/>
              </a:spcAft>
              <a:buSzPts val="1400"/>
              <a:buFont typeface="Helvetica Neue Light"/>
              <a:buChar char="•"/>
              <a:defRPr sz="1867">
                <a:latin typeface="Helvetica Neue Light"/>
                <a:ea typeface="Helvetica Neue Light"/>
                <a:cs typeface="Helvetica Neue Light"/>
                <a:sym typeface="Helvetica Neue Light"/>
              </a:defRPr>
            </a:lvl1pPr>
            <a:lvl2pPr marL="1219215" lvl="1" indent="-457206" rtl="0">
              <a:spcBef>
                <a:spcPts val="1334"/>
              </a:spcBef>
              <a:spcAft>
                <a:spcPts val="0"/>
              </a:spcAft>
              <a:buSzPts val="1800"/>
              <a:buFont typeface="Helvetica Neue Light"/>
              <a:buChar char="•"/>
              <a:defRPr>
                <a:latin typeface="Helvetica Neue Light"/>
                <a:ea typeface="Helvetica Neue Light"/>
                <a:cs typeface="Helvetica Neue Light"/>
                <a:sym typeface="Helvetica Neue Light"/>
              </a:defRPr>
            </a:lvl2pPr>
            <a:lvl3pPr marL="1828823" lvl="2" indent="-457206" rtl="0">
              <a:spcBef>
                <a:spcPts val="1334"/>
              </a:spcBef>
              <a:spcAft>
                <a:spcPts val="0"/>
              </a:spcAft>
              <a:buSzPts val="1800"/>
              <a:buFont typeface="Helvetica Neue Light"/>
              <a:buChar char="•"/>
              <a:defRPr>
                <a:latin typeface="Helvetica Neue Light"/>
                <a:ea typeface="Helvetica Neue Light"/>
                <a:cs typeface="Helvetica Neue Light"/>
                <a:sym typeface="Helvetica Neue Light"/>
              </a:defRPr>
            </a:lvl3pPr>
            <a:lvl4pPr marL="2438431" lvl="3" indent="-457206" rtl="0">
              <a:spcBef>
                <a:spcPts val="1334"/>
              </a:spcBef>
              <a:spcAft>
                <a:spcPts val="0"/>
              </a:spcAft>
              <a:buSzPts val="1800"/>
              <a:buFont typeface="Helvetica Neue Light"/>
              <a:buChar char="•"/>
              <a:defRPr>
                <a:latin typeface="Helvetica Neue Light"/>
                <a:ea typeface="Helvetica Neue Light"/>
                <a:cs typeface="Helvetica Neue Light"/>
                <a:sym typeface="Helvetica Neue Light"/>
              </a:defRPr>
            </a:lvl4pPr>
            <a:lvl5pPr marL="3048038" lvl="4" indent="-457206" rtl="0">
              <a:spcBef>
                <a:spcPts val="1334"/>
              </a:spcBef>
              <a:spcAft>
                <a:spcPts val="0"/>
              </a:spcAft>
              <a:buSzPts val="1800"/>
              <a:buFont typeface="Helvetica Neue Light"/>
              <a:buChar char="•"/>
              <a:defRPr>
                <a:latin typeface="Helvetica Neue Light"/>
                <a:ea typeface="Helvetica Neue Light"/>
                <a:cs typeface="Helvetica Neue Light"/>
                <a:sym typeface="Helvetica Neue Light"/>
              </a:defRPr>
            </a:lvl5pPr>
            <a:lvl6pPr marL="3657646" lvl="5" indent="-457206" rtl="0">
              <a:spcBef>
                <a:spcPts val="1334"/>
              </a:spcBef>
              <a:spcAft>
                <a:spcPts val="0"/>
              </a:spcAft>
              <a:buSzPts val="1800"/>
              <a:buFont typeface="Helvetica Neue Light"/>
              <a:buChar char="•"/>
              <a:defRPr>
                <a:latin typeface="Helvetica Neue Light"/>
                <a:ea typeface="Helvetica Neue Light"/>
                <a:cs typeface="Helvetica Neue Light"/>
                <a:sym typeface="Helvetica Neue Light"/>
              </a:defRPr>
            </a:lvl6pPr>
            <a:lvl7pPr marL="4267254" lvl="6" indent="-457206" rtl="0">
              <a:spcBef>
                <a:spcPts val="1334"/>
              </a:spcBef>
              <a:spcAft>
                <a:spcPts val="0"/>
              </a:spcAft>
              <a:buSzPts val="1800"/>
              <a:buFont typeface="Helvetica Neue Light"/>
              <a:buChar char="•"/>
              <a:defRPr>
                <a:latin typeface="Helvetica Neue Light"/>
                <a:ea typeface="Helvetica Neue Light"/>
                <a:cs typeface="Helvetica Neue Light"/>
                <a:sym typeface="Helvetica Neue Light"/>
              </a:defRPr>
            </a:lvl7pPr>
            <a:lvl8pPr marL="4876861" lvl="7" indent="-457206" rtl="0">
              <a:spcBef>
                <a:spcPts val="1334"/>
              </a:spcBef>
              <a:spcAft>
                <a:spcPts val="0"/>
              </a:spcAft>
              <a:buSzPts val="1800"/>
              <a:buFont typeface="Helvetica Neue Light"/>
              <a:buChar char="•"/>
              <a:defRPr>
                <a:latin typeface="Helvetica Neue Light"/>
                <a:ea typeface="Helvetica Neue Light"/>
                <a:cs typeface="Helvetica Neue Light"/>
                <a:sym typeface="Helvetica Neue Light"/>
              </a:defRPr>
            </a:lvl8pPr>
            <a:lvl9pPr marL="5486469" lvl="8" indent="-457206" rtl="0">
              <a:spcBef>
                <a:spcPts val="1334"/>
              </a:spcBef>
              <a:spcAft>
                <a:spcPts val="1334"/>
              </a:spcAft>
              <a:buSzPts val="18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67928519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632"/>
        <p:cNvGrpSpPr/>
        <p:nvPr/>
      </p:nvGrpSpPr>
      <p:grpSpPr>
        <a:xfrm>
          <a:off x="0" y="0"/>
          <a:ext cx="0" cy="0"/>
          <a:chOff x="0" y="0"/>
          <a:chExt cx="0" cy="0"/>
        </a:xfrm>
      </p:grpSpPr>
      <p:sp>
        <p:nvSpPr>
          <p:cNvPr id="633" name="Google Shape;633;p153"/>
          <p:cNvSpPr txBox="1">
            <a:spLocks noGrp="1"/>
          </p:cNvSpPr>
          <p:nvPr>
            <p:ph type="title"/>
          </p:nvPr>
        </p:nvSpPr>
        <p:spPr>
          <a:xfrm>
            <a:off x="1249060" y="242432"/>
            <a:ext cx="9603200" cy="762000"/>
          </a:xfrm>
          <a:prstGeom prst="rect">
            <a:avLst/>
          </a:prstGeom>
          <a:noFill/>
          <a:ln>
            <a:noFill/>
          </a:ln>
        </p:spPr>
        <p:txBody>
          <a:bodyPr spcFirstLastPara="1" wrap="square" lIns="0" tIns="0" rIns="0" bIns="0" anchor="ctr" anchorCtr="0">
            <a:normAutofit/>
          </a:bodyPr>
          <a:lstStyle>
            <a:lvl1pPr lvl="0" algn="l" rtl="0">
              <a:lnSpc>
                <a:spcPct val="100000"/>
              </a:lnSpc>
              <a:spcBef>
                <a:spcPts val="0"/>
              </a:spcBef>
              <a:spcAft>
                <a:spcPts val="0"/>
              </a:spcAft>
              <a:buClr>
                <a:srgbClr val="FFFFFF"/>
              </a:buClr>
              <a:buSzPts val="3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700"/>
              <a:buNone/>
              <a:defRPr/>
            </a:lvl2pPr>
            <a:lvl3pPr lvl="2" algn="ctr" rtl="0">
              <a:lnSpc>
                <a:spcPct val="100000"/>
              </a:lnSpc>
              <a:spcBef>
                <a:spcPts val="0"/>
              </a:spcBef>
              <a:spcAft>
                <a:spcPts val="0"/>
              </a:spcAft>
              <a:buClr>
                <a:srgbClr val="FFFFFF"/>
              </a:buClr>
              <a:buSzPts val="700"/>
              <a:buNone/>
              <a:defRPr/>
            </a:lvl3pPr>
            <a:lvl4pPr lvl="3" algn="ctr" rtl="0">
              <a:lnSpc>
                <a:spcPct val="100000"/>
              </a:lnSpc>
              <a:spcBef>
                <a:spcPts val="0"/>
              </a:spcBef>
              <a:spcAft>
                <a:spcPts val="0"/>
              </a:spcAft>
              <a:buClr>
                <a:srgbClr val="FFFFFF"/>
              </a:buClr>
              <a:buSzPts val="700"/>
              <a:buNone/>
              <a:defRPr/>
            </a:lvl4pPr>
            <a:lvl5pPr lvl="4" algn="ctr" rtl="0">
              <a:lnSpc>
                <a:spcPct val="100000"/>
              </a:lnSpc>
              <a:spcBef>
                <a:spcPts val="0"/>
              </a:spcBef>
              <a:spcAft>
                <a:spcPts val="0"/>
              </a:spcAft>
              <a:buClr>
                <a:srgbClr val="FFFFFF"/>
              </a:buClr>
              <a:buSzPts val="700"/>
              <a:buNone/>
              <a:defRPr/>
            </a:lvl5pPr>
            <a:lvl6pPr lvl="5" algn="ctr" rtl="0">
              <a:lnSpc>
                <a:spcPct val="100000"/>
              </a:lnSpc>
              <a:spcBef>
                <a:spcPts val="0"/>
              </a:spcBef>
              <a:spcAft>
                <a:spcPts val="0"/>
              </a:spcAft>
              <a:buClr>
                <a:srgbClr val="FFFFFF"/>
              </a:buClr>
              <a:buSzPts val="700"/>
              <a:buNone/>
              <a:defRPr/>
            </a:lvl6pPr>
            <a:lvl7pPr lvl="6" algn="ctr" rtl="0">
              <a:lnSpc>
                <a:spcPct val="100000"/>
              </a:lnSpc>
              <a:spcBef>
                <a:spcPts val="0"/>
              </a:spcBef>
              <a:spcAft>
                <a:spcPts val="0"/>
              </a:spcAft>
              <a:buClr>
                <a:srgbClr val="FFFFFF"/>
              </a:buClr>
              <a:buSzPts val="700"/>
              <a:buNone/>
              <a:defRPr/>
            </a:lvl7pPr>
            <a:lvl8pPr lvl="7" algn="ctr" rtl="0">
              <a:lnSpc>
                <a:spcPct val="100000"/>
              </a:lnSpc>
              <a:spcBef>
                <a:spcPts val="0"/>
              </a:spcBef>
              <a:spcAft>
                <a:spcPts val="0"/>
              </a:spcAft>
              <a:buClr>
                <a:srgbClr val="FFFFFF"/>
              </a:buClr>
              <a:buSzPts val="700"/>
              <a:buNone/>
              <a:defRPr/>
            </a:lvl8pPr>
            <a:lvl9pPr lvl="8" algn="ctr" rtl="0">
              <a:lnSpc>
                <a:spcPct val="100000"/>
              </a:lnSpc>
              <a:spcBef>
                <a:spcPts val="0"/>
              </a:spcBef>
              <a:spcAft>
                <a:spcPts val="0"/>
              </a:spcAft>
              <a:buClr>
                <a:srgbClr val="FFFFFF"/>
              </a:buClr>
              <a:buSzPts val="700"/>
              <a:buNone/>
              <a:defRPr/>
            </a:lvl9pPr>
          </a:lstStyle>
          <a:p>
            <a:endParaRPr/>
          </a:p>
        </p:txBody>
      </p:sp>
      <p:sp>
        <p:nvSpPr>
          <p:cNvPr id="634" name="Google Shape;634;p153"/>
          <p:cNvSpPr txBox="1">
            <a:spLocks noGrp="1"/>
          </p:cNvSpPr>
          <p:nvPr>
            <p:ph type="body" idx="1"/>
          </p:nvPr>
        </p:nvSpPr>
        <p:spPr>
          <a:xfrm>
            <a:off x="1220003" y="1417490"/>
            <a:ext cx="9603200" cy="4648400"/>
          </a:xfrm>
          <a:prstGeom prst="rect">
            <a:avLst/>
          </a:prstGeom>
          <a:noFill/>
          <a:ln>
            <a:noFill/>
          </a:ln>
        </p:spPr>
        <p:txBody>
          <a:bodyPr spcFirstLastPara="1" wrap="square" lIns="0" tIns="0" rIns="0" bIns="0" anchor="ctr" anchorCtr="0">
            <a:normAutofit/>
          </a:bodyPr>
          <a:lstStyle>
            <a:lvl1pPr marL="609608" lvl="0" indent="-304804" algn="ctr" rtl="0">
              <a:lnSpc>
                <a:spcPct val="120000"/>
              </a:lnSpc>
              <a:spcBef>
                <a:spcPts val="0"/>
              </a:spcBef>
              <a:spcAft>
                <a:spcPts val="0"/>
              </a:spcAft>
              <a:buClr>
                <a:srgbClr val="FFFFFF"/>
              </a:buClr>
              <a:buSzPts val="1900"/>
              <a:buFont typeface="Helvetica Neue"/>
              <a:buNone/>
              <a:defRPr sz="2534">
                <a:latin typeface="Helvetica Neue"/>
                <a:ea typeface="Helvetica Neue"/>
                <a:cs typeface="Helvetica Neue"/>
                <a:sym typeface="Helvetica Neue"/>
              </a:defRPr>
            </a:lvl1pPr>
            <a:lvl2pPr marL="1219215" lvl="1" indent="-304804" algn="ctr" rtl="0">
              <a:lnSpc>
                <a:spcPct val="120000"/>
              </a:lnSpc>
              <a:spcBef>
                <a:spcPts val="0"/>
              </a:spcBef>
              <a:spcAft>
                <a:spcPts val="0"/>
              </a:spcAft>
              <a:buClr>
                <a:srgbClr val="FFFFFF"/>
              </a:buClr>
              <a:buSzPts val="1900"/>
              <a:buFont typeface="Helvetica Neue"/>
              <a:buNone/>
              <a:defRPr sz="2534">
                <a:latin typeface="Helvetica Neue"/>
                <a:ea typeface="Helvetica Neue"/>
                <a:cs typeface="Helvetica Neue"/>
                <a:sym typeface="Helvetica Neue"/>
              </a:defRPr>
            </a:lvl2pPr>
            <a:lvl3pPr marL="1828823" lvl="2" indent="-304804" algn="ctr" rtl="0">
              <a:lnSpc>
                <a:spcPct val="120000"/>
              </a:lnSpc>
              <a:spcBef>
                <a:spcPts val="0"/>
              </a:spcBef>
              <a:spcAft>
                <a:spcPts val="0"/>
              </a:spcAft>
              <a:buClr>
                <a:srgbClr val="FFFFFF"/>
              </a:buClr>
              <a:buSzPts val="1900"/>
              <a:buFont typeface="Helvetica Neue"/>
              <a:buNone/>
              <a:defRPr sz="2534">
                <a:latin typeface="Helvetica Neue"/>
                <a:ea typeface="Helvetica Neue"/>
                <a:cs typeface="Helvetica Neue"/>
                <a:sym typeface="Helvetica Neue"/>
              </a:defRPr>
            </a:lvl3pPr>
            <a:lvl4pPr marL="2438431" lvl="3" indent="-304804" algn="ctr" rtl="0">
              <a:lnSpc>
                <a:spcPct val="120000"/>
              </a:lnSpc>
              <a:spcBef>
                <a:spcPts val="0"/>
              </a:spcBef>
              <a:spcAft>
                <a:spcPts val="0"/>
              </a:spcAft>
              <a:buClr>
                <a:srgbClr val="FFFFFF"/>
              </a:buClr>
              <a:buSzPts val="1900"/>
              <a:buFont typeface="Helvetica Neue"/>
              <a:buNone/>
              <a:defRPr sz="2534">
                <a:latin typeface="Helvetica Neue"/>
                <a:ea typeface="Helvetica Neue"/>
                <a:cs typeface="Helvetica Neue"/>
                <a:sym typeface="Helvetica Neue"/>
              </a:defRPr>
            </a:lvl4pPr>
            <a:lvl5pPr marL="3048038" lvl="4" indent="-304804" algn="ctr" rtl="0">
              <a:lnSpc>
                <a:spcPct val="120000"/>
              </a:lnSpc>
              <a:spcBef>
                <a:spcPts val="0"/>
              </a:spcBef>
              <a:spcAft>
                <a:spcPts val="0"/>
              </a:spcAft>
              <a:buClr>
                <a:srgbClr val="FFFFFF"/>
              </a:buClr>
              <a:buSzPts val="1900"/>
              <a:buFont typeface="Helvetica Neue"/>
              <a:buNone/>
              <a:defRPr sz="2534">
                <a:latin typeface="Helvetica Neue"/>
                <a:ea typeface="Helvetica Neue"/>
                <a:cs typeface="Helvetica Neue"/>
                <a:sym typeface="Helvetica Neue"/>
              </a:defRPr>
            </a:lvl5pPr>
            <a:lvl6pPr marL="3657646" lvl="5" indent="-347138" algn="l" rtl="0">
              <a:lnSpc>
                <a:spcPct val="100000"/>
              </a:lnSpc>
              <a:spcBef>
                <a:spcPts val="2934"/>
              </a:spcBef>
              <a:spcAft>
                <a:spcPts val="0"/>
              </a:spcAft>
              <a:buClr>
                <a:srgbClr val="FFFFFF"/>
              </a:buClr>
              <a:buSzPts val="500"/>
              <a:buChar char="•"/>
              <a:defRPr/>
            </a:lvl6pPr>
            <a:lvl7pPr marL="4267254" lvl="6" indent="-347138" algn="l" rtl="0">
              <a:lnSpc>
                <a:spcPct val="100000"/>
              </a:lnSpc>
              <a:spcBef>
                <a:spcPts val="2934"/>
              </a:spcBef>
              <a:spcAft>
                <a:spcPts val="0"/>
              </a:spcAft>
              <a:buClr>
                <a:srgbClr val="FFFFFF"/>
              </a:buClr>
              <a:buSzPts val="500"/>
              <a:buChar char="•"/>
              <a:defRPr/>
            </a:lvl7pPr>
            <a:lvl8pPr marL="4876861" lvl="7" indent="-347138" algn="l" rtl="0">
              <a:lnSpc>
                <a:spcPct val="100000"/>
              </a:lnSpc>
              <a:spcBef>
                <a:spcPts val="2934"/>
              </a:spcBef>
              <a:spcAft>
                <a:spcPts val="0"/>
              </a:spcAft>
              <a:buClr>
                <a:srgbClr val="FFFFFF"/>
              </a:buClr>
              <a:buSzPts val="500"/>
              <a:buChar char="•"/>
              <a:defRPr/>
            </a:lvl8pPr>
            <a:lvl9pPr marL="5486469" lvl="8" indent="-347138" algn="l" rtl="0">
              <a:lnSpc>
                <a:spcPct val="100000"/>
              </a:lnSpc>
              <a:spcBef>
                <a:spcPts val="2934"/>
              </a:spcBef>
              <a:spcAft>
                <a:spcPts val="0"/>
              </a:spcAft>
              <a:buClr>
                <a:srgbClr val="FFFFFF"/>
              </a:buClr>
              <a:buSzPts val="500"/>
              <a:buChar char="•"/>
              <a:defRPr/>
            </a:lvl9pPr>
          </a:lstStyle>
          <a:p>
            <a:endParaRPr/>
          </a:p>
        </p:txBody>
      </p:sp>
      <p:sp>
        <p:nvSpPr>
          <p:cNvPr id="635" name="Google Shape;635;p153"/>
          <p:cNvSpPr txBox="1">
            <a:spLocks noGrp="1"/>
          </p:cNvSpPr>
          <p:nvPr>
            <p:ph type="sldNum" idx="12"/>
          </p:nvPr>
        </p:nvSpPr>
        <p:spPr>
          <a:xfrm>
            <a:off x="5892800" y="6187719"/>
            <a:ext cx="2844800" cy="338564"/>
          </a:xfrm>
          <a:prstGeom prst="rect">
            <a:avLst/>
          </a:prstGeom>
          <a:noFill/>
          <a:ln>
            <a:noFill/>
          </a:ln>
        </p:spPr>
        <p:txBody>
          <a:bodyPr spcFirstLastPara="1" wrap="square" lIns="45725" tIns="45725" rIns="45725" bIns="45725" anchor="ctr" anchorCtr="0">
            <a:spAutoFit/>
          </a:bodyPr>
          <a:lstStyle>
            <a:lvl1pPr marL="0" marR="0" lvl="0"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3593311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TITLE_AND_BODY_3">
  <p:cSld name="TITLE_AND_BODY_3">
    <p:spTree>
      <p:nvGrpSpPr>
        <p:cNvPr id="1" name="Shape 636"/>
        <p:cNvGrpSpPr/>
        <p:nvPr/>
      </p:nvGrpSpPr>
      <p:grpSpPr>
        <a:xfrm>
          <a:off x="0" y="0"/>
          <a:ext cx="0" cy="0"/>
          <a:chOff x="0" y="0"/>
          <a:chExt cx="0" cy="0"/>
        </a:xfrm>
      </p:grpSpPr>
      <p:sp>
        <p:nvSpPr>
          <p:cNvPr id="637" name="Google Shape;637;p154"/>
          <p:cNvSpPr txBox="1">
            <a:spLocks noGrp="1"/>
          </p:cNvSpPr>
          <p:nvPr>
            <p:ph type="title"/>
          </p:nvPr>
        </p:nvSpPr>
        <p:spPr>
          <a:xfrm>
            <a:off x="415600" y="593366"/>
            <a:ext cx="11360800" cy="763600"/>
          </a:xfrm>
          <a:prstGeom prst="rect">
            <a:avLst/>
          </a:prstGeom>
        </p:spPr>
        <p:txBody>
          <a:bodyPr spcFirstLastPara="1" wrap="square" lIns="19050" tIns="19050" rIns="19050" bIns="19050" anchor="b" anchorCtr="0">
            <a:norm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638" name="Google Shape;638;p154"/>
          <p:cNvSpPr txBox="1">
            <a:spLocks noGrp="1"/>
          </p:cNvSpPr>
          <p:nvPr>
            <p:ph type="body" idx="1"/>
          </p:nvPr>
        </p:nvSpPr>
        <p:spPr>
          <a:xfrm>
            <a:off x="415600" y="1536634"/>
            <a:ext cx="11360800" cy="4555200"/>
          </a:xfrm>
          <a:prstGeom prst="rect">
            <a:avLst/>
          </a:prstGeom>
        </p:spPr>
        <p:txBody>
          <a:bodyPr spcFirstLastPara="1" wrap="square" lIns="19050" tIns="19050" rIns="19050" bIns="19050" anchor="t" anchorCtr="0">
            <a:normAutofit/>
          </a:bodyPr>
          <a:lstStyle>
            <a:lvl1pPr marL="609608" lvl="0" indent="-457206" rtl="0">
              <a:spcBef>
                <a:spcPts val="1200"/>
              </a:spcBef>
              <a:spcAft>
                <a:spcPts val="0"/>
              </a:spcAft>
              <a:buSzPts val="1800"/>
              <a:buChar char="•"/>
              <a:defRPr/>
            </a:lvl1pPr>
            <a:lvl2pPr marL="1219215" lvl="1" indent="-457206" rtl="0">
              <a:spcBef>
                <a:spcPts val="1200"/>
              </a:spcBef>
              <a:spcAft>
                <a:spcPts val="0"/>
              </a:spcAft>
              <a:buSzPts val="1800"/>
              <a:buChar char="•"/>
              <a:defRPr/>
            </a:lvl2pPr>
            <a:lvl3pPr marL="1828823" lvl="2" indent="-457206" rtl="0">
              <a:spcBef>
                <a:spcPts val="1200"/>
              </a:spcBef>
              <a:spcAft>
                <a:spcPts val="0"/>
              </a:spcAft>
              <a:buSzPts val="1800"/>
              <a:buChar char="•"/>
              <a:defRPr/>
            </a:lvl3pPr>
            <a:lvl4pPr marL="2438431" lvl="3" indent="-457206" rtl="0">
              <a:spcBef>
                <a:spcPts val="1200"/>
              </a:spcBef>
              <a:spcAft>
                <a:spcPts val="0"/>
              </a:spcAft>
              <a:buSzPts val="1800"/>
              <a:buChar char="•"/>
              <a:defRPr/>
            </a:lvl4pPr>
            <a:lvl5pPr marL="3048038" lvl="4" indent="-457206" rtl="0">
              <a:spcBef>
                <a:spcPts val="1200"/>
              </a:spcBef>
              <a:spcAft>
                <a:spcPts val="0"/>
              </a:spcAft>
              <a:buSzPts val="1800"/>
              <a:buChar char="•"/>
              <a:defRPr/>
            </a:lvl5pPr>
            <a:lvl6pPr marL="3657646" lvl="5" indent="-457206" rtl="0">
              <a:spcBef>
                <a:spcPts val="1200"/>
              </a:spcBef>
              <a:spcAft>
                <a:spcPts val="0"/>
              </a:spcAft>
              <a:buSzPts val="1800"/>
              <a:buChar char="•"/>
              <a:defRPr/>
            </a:lvl6pPr>
            <a:lvl7pPr marL="4267254" lvl="6" indent="-457206" rtl="0">
              <a:spcBef>
                <a:spcPts val="1200"/>
              </a:spcBef>
              <a:spcAft>
                <a:spcPts val="0"/>
              </a:spcAft>
              <a:buSzPts val="1800"/>
              <a:buChar char="•"/>
              <a:defRPr/>
            </a:lvl7pPr>
            <a:lvl8pPr marL="4876861" lvl="7" indent="-457206" rtl="0">
              <a:spcBef>
                <a:spcPts val="1200"/>
              </a:spcBef>
              <a:spcAft>
                <a:spcPts val="0"/>
              </a:spcAft>
              <a:buSzPts val="1800"/>
              <a:buChar char="•"/>
              <a:defRPr/>
            </a:lvl8pPr>
            <a:lvl9pPr marL="5486469" lvl="8" indent="-457206" rtl="0">
              <a:spcBef>
                <a:spcPts val="1200"/>
              </a:spcBef>
              <a:spcAft>
                <a:spcPts val="0"/>
              </a:spcAft>
              <a:buSzPts val="1800"/>
              <a:buChar char="•"/>
              <a:defRPr/>
            </a:lvl9pPr>
          </a:lstStyle>
          <a:p>
            <a:endParaRPr/>
          </a:p>
        </p:txBody>
      </p:sp>
      <p:sp>
        <p:nvSpPr>
          <p:cNvPr id="639" name="Google Shape;639;p154"/>
          <p:cNvSpPr txBox="1">
            <a:spLocks noGrp="1"/>
          </p:cNvSpPr>
          <p:nvPr>
            <p:ph type="sldNum" idx="12"/>
          </p:nvPr>
        </p:nvSpPr>
        <p:spPr>
          <a:xfrm>
            <a:off x="11296611" y="6230540"/>
            <a:ext cx="731600" cy="202684"/>
          </a:xfrm>
          <a:prstGeom prst="rect">
            <a:avLst/>
          </a:prstGeom>
        </p:spPr>
        <p:txBody>
          <a:bodyPr spcFirstLastPara="1" wrap="square" lIns="19050" tIns="19050" rIns="19050" bIns="19050" anchor="b"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5648342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Section Headers 1">
  <p:cSld name="Section Headers 1">
    <p:bg>
      <p:bgPr>
        <a:solidFill>
          <a:srgbClr val="141414"/>
        </a:solidFill>
        <a:effectLst/>
      </p:bgPr>
    </p:bg>
    <p:spTree>
      <p:nvGrpSpPr>
        <p:cNvPr id="1" name="Shape 640"/>
        <p:cNvGrpSpPr/>
        <p:nvPr/>
      </p:nvGrpSpPr>
      <p:grpSpPr>
        <a:xfrm>
          <a:off x="0" y="0"/>
          <a:ext cx="0" cy="0"/>
          <a:chOff x="0" y="0"/>
          <a:chExt cx="0" cy="0"/>
        </a:xfrm>
      </p:grpSpPr>
      <p:sp>
        <p:nvSpPr>
          <p:cNvPr id="641" name="Google Shape;641;p155"/>
          <p:cNvSpPr txBox="1">
            <a:spLocks noGrp="1"/>
          </p:cNvSpPr>
          <p:nvPr>
            <p:ph type="body" idx="1"/>
          </p:nvPr>
        </p:nvSpPr>
        <p:spPr>
          <a:xfrm>
            <a:off x="662651" y="5391483"/>
            <a:ext cx="6890400" cy="680411"/>
          </a:xfrm>
          <a:prstGeom prst="rect">
            <a:avLst/>
          </a:prstGeom>
          <a:noFill/>
          <a:ln>
            <a:noFill/>
          </a:ln>
        </p:spPr>
        <p:txBody>
          <a:bodyPr spcFirstLastPara="1" wrap="square" lIns="0" tIns="0" rIns="0" bIns="0" anchor="t" anchorCtr="0">
            <a:spAutoFit/>
          </a:bodyPr>
          <a:lstStyle>
            <a:lvl1pPr marL="609608" marR="0" lvl="0" indent="-304804" algn="l" rtl="0">
              <a:lnSpc>
                <a:spcPct val="70000"/>
              </a:lnSpc>
              <a:spcBef>
                <a:spcPts val="1067"/>
              </a:spcBef>
              <a:spcAft>
                <a:spcPts val="0"/>
              </a:spcAft>
              <a:buClr>
                <a:srgbClr val="FFFFFF"/>
              </a:buClr>
              <a:buSzPts val="3800"/>
              <a:buFont typeface="Avenir"/>
              <a:buNone/>
              <a:defRPr sz="5067">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642" name="Google Shape;642;p155"/>
          <p:cNvSpPr txBox="1">
            <a:spLocks noGrp="1"/>
          </p:cNvSpPr>
          <p:nvPr>
            <p:ph type="body" idx="2"/>
          </p:nvPr>
        </p:nvSpPr>
        <p:spPr>
          <a:xfrm>
            <a:off x="637866" y="4180320"/>
            <a:ext cx="1269200" cy="678423"/>
          </a:xfrm>
          <a:prstGeom prst="rect">
            <a:avLst/>
          </a:prstGeom>
          <a:noFill/>
          <a:ln>
            <a:noFill/>
          </a:ln>
        </p:spPr>
        <p:txBody>
          <a:bodyPr spcFirstLastPara="1" wrap="square" lIns="0" tIns="0" rIns="0" bIns="0" anchor="t" anchorCtr="0">
            <a:spAutoFit/>
          </a:bodyPr>
          <a:lstStyle>
            <a:lvl1pPr marL="609608" marR="0" lvl="0" indent="-304804" algn="l" rtl="0">
              <a:lnSpc>
                <a:spcPct val="50000"/>
              </a:lnSpc>
              <a:spcBef>
                <a:spcPts val="1067"/>
              </a:spcBef>
              <a:spcAft>
                <a:spcPts val="0"/>
              </a:spcAft>
              <a:buClr>
                <a:srgbClr val="FFFFFF"/>
              </a:buClr>
              <a:buSzPts val="5300"/>
              <a:buFont typeface="Avenir"/>
              <a:buNone/>
              <a:defRPr sz="7067">
                <a:latin typeface="Avenir"/>
                <a:ea typeface="Avenir"/>
                <a:cs typeface="Avenir"/>
                <a:sym typeface="Avenir"/>
              </a:defRPr>
            </a:lvl1pPr>
            <a:lvl2pPr marL="1219215" lvl="1" indent="-364071" algn="l" rtl="0">
              <a:lnSpc>
                <a:spcPct val="100000"/>
              </a:lnSpc>
              <a:spcBef>
                <a:spcPts val="1200"/>
              </a:spcBef>
              <a:spcAft>
                <a:spcPts val="0"/>
              </a:spcAft>
              <a:buSzPts val="700"/>
              <a:buChar char="•"/>
              <a:defRPr/>
            </a:lvl2pPr>
            <a:lvl3pPr marL="1828823" lvl="2" indent="-364071" algn="l" rtl="0">
              <a:lnSpc>
                <a:spcPct val="100000"/>
              </a:lnSpc>
              <a:spcBef>
                <a:spcPts val="1200"/>
              </a:spcBef>
              <a:spcAft>
                <a:spcPts val="0"/>
              </a:spcAft>
              <a:buSzPts val="700"/>
              <a:buChar char="•"/>
              <a:defRPr/>
            </a:lvl3pPr>
            <a:lvl4pPr marL="2438431" lvl="3" indent="-364071" algn="l" rtl="0">
              <a:lnSpc>
                <a:spcPct val="100000"/>
              </a:lnSpc>
              <a:spcBef>
                <a:spcPts val="1200"/>
              </a:spcBef>
              <a:spcAft>
                <a:spcPts val="0"/>
              </a:spcAft>
              <a:buSzPts val="700"/>
              <a:buChar char="•"/>
              <a:defRPr/>
            </a:lvl4pPr>
            <a:lvl5pPr marL="3048038" lvl="4" indent="-364071" algn="l" rtl="0">
              <a:lnSpc>
                <a:spcPct val="100000"/>
              </a:lnSpc>
              <a:spcBef>
                <a:spcPts val="1200"/>
              </a:spcBef>
              <a:spcAft>
                <a:spcPts val="0"/>
              </a:spcAft>
              <a:buSzPts val="700"/>
              <a:buChar char="•"/>
              <a:defRPr/>
            </a:lvl5pPr>
            <a:lvl6pPr marL="3657646" lvl="5" indent="-364071" algn="l" rtl="0">
              <a:lnSpc>
                <a:spcPct val="100000"/>
              </a:lnSpc>
              <a:spcBef>
                <a:spcPts val="1200"/>
              </a:spcBef>
              <a:spcAft>
                <a:spcPts val="0"/>
              </a:spcAft>
              <a:buSzPts val="700"/>
              <a:buChar char="•"/>
              <a:defRPr/>
            </a:lvl6pPr>
            <a:lvl7pPr marL="4267254" lvl="6" indent="-364071" algn="l" rtl="0">
              <a:lnSpc>
                <a:spcPct val="100000"/>
              </a:lnSpc>
              <a:spcBef>
                <a:spcPts val="1200"/>
              </a:spcBef>
              <a:spcAft>
                <a:spcPts val="0"/>
              </a:spcAft>
              <a:buSzPts val="700"/>
              <a:buChar char="•"/>
              <a:defRPr/>
            </a:lvl7pPr>
            <a:lvl8pPr marL="4876861" lvl="7" indent="-364071" algn="l" rtl="0">
              <a:lnSpc>
                <a:spcPct val="100000"/>
              </a:lnSpc>
              <a:spcBef>
                <a:spcPts val="1200"/>
              </a:spcBef>
              <a:spcAft>
                <a:spcPts val="0"/>
              </a:spcAft>
              <a:buSzPts val="700"/>
              <a:buChar char="•"/>
              <a:defRPr/>
            </a:lvl8pPr>
            <a:lvl9pPr marL="5486469" lvl="8" indent="-364071" algn="l" rtl="0">
              <a:lnSpc>
                <a:spcPct val="100000"/>
              </a:lnSpc>
              <a:spcBef>
                <a:spcPts val="1200"/>
              </a:spcBef>
              <a:spcAft>
                <a:spcPts val="0"/>
              </a:spcAft>
              <a:buSzPts val="700"/>
              <a:buChar char="•"/>
              <a:defRPr/>
            </a:lvl9pPr>
          </a:lstStyle>
          <a:p>
            <a:endParaRPr/>
          </a:p>
        </p:txBody>
      </p:sp>
      <p:sp>
        <p:nvSpPr>
          <p:cNvPr id="643" name="Google Shape;643;p155"/>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644" name="Google Shape;644;p155"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645" name="Google Shape;645;p155"/>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123095842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matchingName="TITLE_AND_BODY">
  <p:cSld name="TITLE_AND_BODY">
    <p:bg>
      <p:bgPr>
        <a:solidFill>
          <a:srgbClr val="312F37"/>
        </a:solidFill>
        <a:effectLst/>
      </p:bgPr>
    </p:bg>
    <p:spTree>
      <p:nvGrpSpPr>
        <p:cNvPr id="1" name="Shape 646"/>
        <p:cNvGrpSpPr/>
        <p:nvPr/>
      </p:nvGrpSpPr>
      <p:grpSpPr>
        <a:xfrm>
          <a:off x="0" y="0"/>
          <a:ext cx="0" cy="0"/>
          <a:chOff x="0" y="0"/>
          <a:chExt cx="0" cy="0"/>
        </a:xfrm>
      </p:grpSpPr>
      <p:sp>
        <p:nvSpPr>
          <p:cNvPr id="647" name="Google Shape;647;p156"/>
          <p:cNvSpPr txBox="1">
            <a:spLocks noGrp="1"/>
          </p:cNvSpPr>
          <p:nvPr>
            <p:ph type="sldNum" idx="12"/>
          </p:nvPr>
        </p:nvSpPr>
        <p:spPr>
          <a:xfrm>
            <a:off x="5892800" y="6187719"/>
            <a:ext cx="2844800" cy="338564"/>
          </a:xfrm>
          <a:prstGeom prst="rect">
            <a:avLst/>
          </a:prstGeom>
          <a:noFill/>
          <a:ln>
            <a:noFill/>
          </a:ln>
        </p:spPr>
        <p:txBody>
          <a:bodyPr spcFirstLastPara="1" wrap="square" lIns="45725" tIns="45725" rIns="45725" bIns="45725" anchor="ctr" anchorCtr="0">
            <a:spAutoFit/>
          </a:bodyPr>
          <a:lstStyle>
            <a:lvl1pPr marL="0" marR="0" lvl="0"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6840921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Section Headers" type="tx">
  <p:cSld name="Section Headers">
    <p:bg>
      <p:bgPr>
        <a:solidFill>
          <a:srgbClr val="141414"/>
        </a:solidFill>
        <a:effectLst/>
      </p:bgPr>
    </p:bg>
    <p:spTree>
      <p:nvGrpSpPr>
        <p:cNvPr id="1" name="Shape 1466"/>
        <p:cNvGrpSpPr/>
        <p:nvPr/>
      </p:nvGrpSpPr>
      <p:grpSpPr>
        <a:xfrm>
          <a:off x="0" y="0"/>
          <a:ext cx="0" cy="0"/>
          <a:chOff x="0" y="0"/>
          <a:chExt cx="0" cy="0"/>
        </a:xfrm>
      </p:grpSpPr>
      <p:sp>
        <p:nvSpPr>
          <p:cNvPr id="1467" name="Google Shape;1467;p324"/>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3800"/>
              <a:buFont typeface="Avenir"/>
              <a:buNone/>
              <a:defRPr sz="5067">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468" name="Google Shape;1468;p324"/>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5300"/>
              <a:buFont typeface="Avenir"/>
              <a:buNone/>
              <a:defRPr sz="7066">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469" name="Google Shape;1469;p324"/>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1470" name="Google Shape;1470;p324"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1471" name="Google Shape;1471;p324"/>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71805512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Blue">
  <p:cSld name="Blue">
    <p:bg>
      <p:bgPr>
        <a:solidFill>
          <a:srgbClr val="131313"/>
        </a:solidFill>
        <a:effectLst/>
      </p:bgPr>
    </p:bg>
    <p:spTree>
      <p:nvGrpSpPr>
        <p:cNvPr id="1" name="Shape 1472"/>
        <p:cNvGrpSpPr/>
        <p:nvPr/>
      </p:nvGrpSpPr>
      <p:grpSpPr>
        <a:xfrm>
          <a:off x="0" y="0"/>
          <a:ext cx="0" cy="0"/>
          <a:chOff x="0" y="0"/>
          <a:chExt cx="0" cy="0"/>
        </a:xfrm>
      </p:grpSpPr>
      <p:sp>
        <p:nvSpPr>
          <p:cNvPr id="1473" name="Google Shape;1473;p325"/>
          <p:cNvSpPr txBox="1">
            <a:spLocks noGrp="1"/>
          </p:cNvSpPr>
          <p:nvPr>
            <p:ph type="body" idx="1"/>
          </p:nvPr>
        </p:nvSpPr>
        <p:spPr>
          <a:xfrm>
            <a:off x="419299" y="359493"/>
            <a:ext cx="6292000" cy="430887"/>
          </a:xfrm>
          <a:prstGeom prst="rect">
            <a:avLst/>
          </a:prstGeom>
          <a:noFill/>
          <a:ln>
            <a:noFill/>
          </a:ln>
        </p:spPr>
        <p:txBody>
          <a:bodyPr spcFirstLastPara="1" wrap="square" lIns="0" tIns="0" rIns="0" bIns="0" anchor="t" anchorCtr="0">
            <a:spAutoFit/>
          </a:bodyPr>
          <a:lstStyle>
            <a:lvl1pPr marL="609585" lvl="0" indent="-364058" algn="l" rtl="0">
              <a:lnSpc>
                <a:spcPct val="100000"/>
              </a:lnSpc>
              <a:spcBef>
                <a:spcPts val="1200"/>
              </a:spcBef>
              <a:spcAft>
                <a:spcPts val="0"/>
              </a:spcAft>
              <a:buSzPts val="700"/>
              <a:buChar cha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474" name="Google Shape;1474;p325"/>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1475" name="Google Shape;1475;p325"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1476" name="Google Shape;1476;p325"/>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300949149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Green">
  <p:cSld name="Green">
    <p:bg>
      <p:bgPr>
        <a:solidFill>
          <a:srgbClr val="9BC9CA"/>
        </a:solidFill>
        <a:effectLst/>
      </p:bgPr>
    </p:bg>
    <p:spTree>
      <p:nvGrpSpPr>
        <p:cNvPr id="1" name="Shape 1477"/>
        <p:cNvGrpSpPr/>
        <p:nvPr/>
      </p:nvGrpSpPr>
      <p:grpSpPr>
        <a:xfrm>
          <a:off x="0" y="0"/>
          <a:ext cx="0" cy="0"/>
          <a:chOff x="0" y="0"/>
          <a:chExt cx="0" cy="0"/>
        </a:xfrm>
      </p:grpSpPr>
      <p:sp>
        <p:nvSpPr>
          <p:cNvPr id="1478" name="Google Shape;1478;p326"/>
          <p:cNvSpPr/>
          <p:nvPr/>
        </p:nvSpPr>
        <p:spPr>
          <a:xfrm>
            <a:off x="2499" y="-104"/>
            <a:ext cx="12187200" cy="6858000"/>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1400"/>
              <a:buFont typeface="Helvetica Neue"/>
              <a:buNone/>
            </a:pPr>
            <a:endParaRPr sz="1867" b="0" i="0" u="none" strike="noStrike" cap="none">
              <a:solidFill>
                <a:srgbClr val="FFFFFF"/>
              </a:solidFill>
              <a:latin typeface="Helvetica Neue"/>
              <a:ea typeface="Helvetica Neue"/>
              <a:cs typeface="Helvetica Neue"/>
              <a:sym typeface="Helvetica Neue"/>
            </a:endParaRPr>
          </a:p>
        </p:txBody>
      </p:sp>
      <p:sp>
        <p:nvSpPr>
          <p:cNvPr id="1479" name="Google Shape;1479;p326"/>
          <p:cNvSpPr txBox="1">
            <a:spLocks noGrp="1"/>
          </p:cNvSpPr>
          <p:nvPr>
            <p:ph type="body" idx="1"/>
          </p:nvPr>
        </p:nvSpPr>
        <p:spPr>
          <a:xfrm>
            <a:off x="419299" y="359493"/>
            <a:ext cx="6292000" cy="430887"/>
          </a:xfrm>
          <a:prstGeom prst="rect">
            <a:avLst/>
          </a:prstGeom>
          <a:noFill/>
          <a:ln>
            <a:noFill/>
          </a:ln>
        </p:spPr>
        <p:txBody>
          <a:bodyPr spcFirstLastPara="1" wrap="square" lIns="0" tIns="0" rIns="0" bIns="0" anchor="t" anchorCtr="0">
            <a:spAutoFit/>
          </a:bodyPr>
          <a:lstStyle>
            <a:lvl1pPr marL="609585" lvl="0" indent="-364058" algn="l" rtl="0">
              <a:lnSpc>
                <a:spcPct val="100000"/>
              </a:lnSpc>
              <a:spcBef>
                <a:spcPts val="1200"/>
              </a:spcBef>
              <a:spcAft>
                <a:spcPts val="0"/>
              </a:spcAft>
              <a:buSzPts val="700"/>
              <a:buChar cha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480" name="Google Shape;1480;p326"/>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1481" name="Google Shape;1481;p326"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1482" name="Google Shape;1482;p326"/>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38255729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Titel" type="title">
  <p:cSld name="Titel">
    <p:spTree>
      <p:nvGrpSpPr>
        <p:cNvPr id="1" name="Shape 1483"/>
        <p:cNvGrpSpPr/>
        <p:nvPr/>
      </p:nvGrpSpPr>
      <p:grpSpPr>
        <a:xfrm>
          <a:off x="0" y="0"/>
          <a:ext cx="0" cy="0"/>
          <a:chOff x="0" y="0"/>
          <a:chExt cx="0" cy="0"/>
        </a:xfrm>
      </p:grpSpPr>
      <p:sp>
        <p:nvSpPr>
          <p:cNvPr id="1484" name="Google Shape;1484;p327"/>
          <p:cNvSpPr txBox="1">
            <a:spLocks noGrp="1"/>
          </p:cNvSpPr>
          <p:nvPr>
            <p:ph type="title"/>
          </p:nvPr>
        </p:nvSpPr>
        <p:spPr>
          <a:xfrm>
            <a:off x="635000" y="1644651"/>
            <a:ext cx="10922000" cy="1940000"/>
          </a:xfrm>
          <a:prstGeom prst="rect">
            <a:avLst/>
          </a:prstGeom>
          <a:noFill/>
          <a:ln>
            <a:noFill/>
          </a:ln>
        </p:spPr>
        <p:txBody>
          <a:bodyPr spcFirstLastPara="1" wrap="square" lIns="19050" tIns="19050" rIns="19050" bIns="19050" anchor="b" anchorCtr="0">
            <a:normAutofit/>
          </a:bodyPr>
          <a:lstStyle>
            <a:lvl1pPr lvl="0" algn="ctr" rtl="0">
              <a:lnSpc>
                <a:spcPct val="90000"/>
              </a:lnSpc>
              <a:spcBef>
                <a:spcPts val="0"/>
              </a:spcBef>
              <a:spcAft>
                <a:spcPts val="0"/>
              </a:spcAft>
              <a:buClr>
                <a:srgbClr val="00E8FF"/>
              </a:buClr>
              <a:buSzPts val="4400"/>
              <a:buFont typeface="Avenir"/>
              <a:buNone/>
              <a:defRPr sz="5867">
                <a:solidFill>
                  <a:srgbClr val="00E8FF"/>
                </a:solidFill>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1485" name="Google Shape;1485;p327"/>
          <p:cNvSpPr txBox="1">
            <a:spLocks noGrp="1"/>
          </p:cNvSpPr>
          <p:nvPr>
            <p:ph type="body" idx="1"/>
          </p:nvPr>
        </p:nvSpPr>
        <p:spPr>
          <a:xfrm>
            <a:off x="635000" y="6080215"/>
            <a:ext cx="10922000" cy="347200"/>
          </a:xfrm>
          <a:prstGeom prst="rect">
            <a:avLst/>
          </a:prstGeom>
          <a:noFill/>
          <a:ln>
            <a:noFill/>
          </a:ln>
        </p:spPr>
        <p:txBody>
          <a:bodyPr spcFirstLastPara="1" wrap="square" lIns="19050" tIns="19050" rIns="19050" bIns="19050" anchor="t" anchorCtr="0">
            <a:normAutofit/>
          </a:bodyPr>
          <a:lstStyle>
            <a:lvl1pPr marL="609585" lvl="0" indent="-304792" algn="ctr" rtl="0">
              <a:lnSpc>
                <a:spcPct val="100000"/>
              </a:lnSpc>
              <a:spcBef>
                <a:spcPts val="0"/>
              </a:spcBef>
              <a:spcAft>
                <a:spcPts val="0"/>
              </a:spcAft>
              <a:buClr>
                <a:srgbClr val="D5D5D5"/>
              </a:buClr>
              <a:buSzPts val="1300"/>
              <a:buFont typeface="Avenir"/>
              <a:buNone/>
              <a:defRPr sz="1733">
                <a:solidFill>
                  <a:srgbClr val="D5D5D5"/>
                </a:solidFill>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486" name="Google Shape;1486;p327"/>
          <p:cNvSpPr txBox="1">
            <a:spLocks noGrp="1"/>
          </p:cNvSpPr>
          <p:nvPr>
            <p:ph type="body" idx="2"/>
          </p:nvPr>
        </p:nvSpPr>
        <p:spPr>
          <a:xfrm>
            <a:off x="635000" y="3492500"/>
            <a:ext cx="10922000" cy="1256400"/>
          </a:xfrm>
          <a:prstGeom prst="rect">
            <a:avLst/>
          </a:prstGeom>
          <a:noFill/>
          <a:ln>
            <a:noFill/>
          </a:ln>
        </p:spPr>
        <p:txBody>
          <a:bodyPr spcFirstLastPara="1" wrap="square" lIns="19050" tIns="19050" rIns="19050" bIns="19050" anchor="t" anchorCtr="0">
            <a:normAutofit/>
          </a:bodyPr>
          <a:lstStyle>
            <a:lvl1pPr marL="609585" lvl="0" indent="-304792" algn="ctr" rtl="0">
              <a:lnSpc>
                <a:spcPct val="100000"/>
              </a:lnSpc>
              <a:spcBef>
                <a:spcPts val="0"/>
              </a:spcBef>
              <a:spcAft>
                <a:spcPts val="0"/>
              </a:spcAft>
              <a:buClr>
                <a:srgbClr val="D5D5D5"/>
              </a:buClr>
              <a:buSzPts val="2400"/>
              <a:buFont typeface="Avenir"/>
              <a:buNone/>
              <a:defRPr sz="3200">
                <a:solidFill>
                  <a:srgbClr val="D5D5D5"/>
                </a:solidFill>
                <a:latin typeface="Avenir"/>
                <a:ea typeface="Avenir"/>
                <a:cs typeface="Avenir"/>
                <a:sym typeface="Avenir"/>
              </a:defRPr>
            </a:lvl1pPr>
            <a:lvl2pPr marL="1219170" lvl="1" indent="-304792" algn="ctr" rtl="0">
              <a:lnSpc>
                <a:spcPct val="100000"/>
              </a:lnSpc>
              <a:spcBef>
                <a:spcPts val="0"/>
              </a:spcBef>
              <a:spcAft>
                <a:spcPts val="0"/>
              </a:spcAft>
              <a:buClr>
                <a:srgbClr val="D5D5D5"/>
              </a:buClr>
              <a:buSzPts val="2400"/>
              <a:buFont typeface="Avenir"/>
              <a:buNone/>
              <a:defRPr sz="3200">
                <a:solidFill>
                  <a:srgbClr val="D5D5D5"/>
                </a:solidFill>
                <a:latin typeface="Avenir"/>
                <a:ea typeface="Avenir"/>
                <a:cs typeface="Avenir"/>
                <a:sym typeface="Avenir"/>
              </a:defRPr>
            </a:lvl2pPr>
            <a:lvl3pPr marL="1828754" lvl="2" indent="-304792" algn="ctr" rtl="0">
              <a:lnSpc>
                <a:spcPct val="100000"/>
              </a:lnSpc>
              <a:spcBef>
                <a:spcPts val="0"/>
              </a:spcBef>
              <a:spcAft>
                <a:spcPts val="0"/>
              </a:spcAft>
              <a:buClr>
                <a:srgbClr val="D5D5D5"/>
              </a:buClr>
              <a:buSzPts val="2400"/>
              <a:buFont typeface="Avenir"/>
              <a:buNone/>
              <a:defRPr sz="3200">
                <a:solidFill>
                  <a:srgbClr val="D5D5D5"/>
                </a:solidFill>
                <a:latin typeface="Avenir"/>
                <a:ea typeface="Avenir"/>
                <a:cs typeface="Avenir"/>
                <a:sym typeface="Avenir"/>
              </a:defRPr>
            </a:lvl3pPr>
            <a:lvl4pPr marL="2438339" lvl="3" indent="-304792" algn="ctr" rtl="0">
              <a:lnSpc>
                <a:spcPct val="100000"/>
              </a:lnSpc>
              <a:spcBef>
                <a:spcPts val="0"/>
              </a:spcBef>
              <a:spcAft>
                <a:spcPts val="0"/>
              </a:spcAft>
              <a:buClr>
                <a:srgbClr val="D5D5D5"/>
              </a:buClr>
              <a:buSzPts val="2400"/>
              <a:buFont typeface="Avenir"/>
              <a:buNone/>
              <a:defRPr sz="3200">
                <a:solidFill>
                  <a:srgbClr val="D5D5D5"/>
                </a:solidFill>
                <a:latin typeface="Avenir"/>
                <a:ea typeface="Avenir"/>
                <a:cs typeface="Avenir"/>
                <a:sym typeface="Avenir"/>
              </a:defRPr>
            </a:lvl4pPr>
            <a:lvl5pPr marL="3047924" lvl="4" indent="-304792" algn="ctr" rtl="0">
              <a:lnSpc>
                <a:spcPct val="100000"/>
              </a:lnSpc>
              <a:spcBef>
                <a:spcPts val="0"/>
              </a:spcBef>
              <a:spcAft>
                <a:spcPts val="0"/>
              </a:spcAft>
              <a:buClr>
                <a:srgbClr val="D5D5D5"/>
              </a:buClr>
              <a:buSzPts val="2400"/>
              <a:buFont typeface="Avenir"/>
              <a:buNone/>
              <a:defRPr sz="3200">
                <a:solidFill>
                  <a:srgbClr val="D5D5D5"/>
                </a:solidFill>
                <a:latin typeface="Avenir"/>
                <a:ea typeface="Avenir"/>
                <a:cs typeface="Avenir"/>
                <a:sym typeface="Aveni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487" name="Google Shape;1487;p327"/>
          <p:cNvSpPr txBox="1">
            <a:spLocks noGrp="1"/>
          </p:cNvSpPr>
          <p:nvPr>
            <p:ph type="sldNum" idx="12"/>
          </p:nvPr>
        </p:nvSpPr>
        <p:spPr>
          <a:xfrm>
            <a:off x="5983224" y="6545670"/>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391228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Titel och bild">
  <p:cSld name="Titel och bild">
    <p:spTree>
      <p:nvGrpSpPr>
        <p:cNvPr id="1" name="Shape 1488"/>
        <p:cNvGrpSpPr/>
        <p:nvPr/>
      </p:nvGrpSpPr>
      <p:grpSpPr>
        <a:xfrm>
          <a:off x="0" y="0"/>
          <a:ext cx="0" cy="0"/>
          <a:chOff x="0" y="0"/>
          <a:chExt cx="0" cy="0"/>
        </a:xfrm>
      </p:grpSpPr>
      <p:sp>
        <p:nvSpPr>
          <p:cNvPr id="1489" name="Google Shape;1489;p328"/>
          <p:cNvSpPr>
            <a:spLocks noGrp="1"/>
          </p:cNvSpPr>
          <p:nvPr>
            <p:ph type="pic" idx="2"/>
          </p:nvPr>
        </p:nvSpPr>
        <p:spPr>
          <a:xfrm>
            <a:off x="0" y="-381000"/>
            <a:ext cx="12192000" cy="7620000"/>
          </a:xfrm>
          <a:prstGeom prst="rect">
            <a:avLst/>
          </a:prstGeom>
          <a:noFill/>
          <a:ln>
            <a:noFill/>
          </a:ln>
        </p:spPr>
      </p:sp>
      <p:sp>
        <p:nvSpPr>
          <p:cNvPr id="1490" name="Google Shape;1490;p328"/>
          <p:cNvSpPr txBox="1">
            <a:spLocks noGrp="1"/>
          </p:cNvSpPr>
          <p:nvPr>
            <p:ph type="body" idx="1"/>
          </p:nvPr>
        </p:nvSpPr>
        <p:spPr>
          <a:xfrm>
            <a:off x="635000" y="6083300"/>
            <a:ext cx="10922000" cy="347200"/>
          </a:xfrm>
          <a:prstGeom prst="rect">
            <a:avLst/>
          </a:prstGeom>
          <a:noFill/>
          <a:ln>
            <a:noFill/>
          </a:ln>
        </p:spPr>
        <p:txBody>
          <a:bodyPr spcFirstLastPara="1" wrap="square" lIns="19050" tIns="19050" rIns="19050" bIns="19050" anchor="t" anchorCtr="0">
            <a:normAutofit/>
          </a:bodyPr>
          <a:lstStyle>
            <a:lvl1pPr marL="609585" lvl="0" indent="-304792" algn="ctr" rtl="0">
              <a:lnSpc>
                <a:spcPct val="100000"/>
              </a:lnSpc>
              <a:spcBef>
                <a:spcPts val="0"/>
              </a:spcBef>
              <a:spcAft>
                <a:spcPts val="0"/>
              </a:spcAft>
              <a:buClr>
                <a:srgbClr val="D5D5D5"/>
              </a:buClr>
              <a:buSzPts val="1300"/>
              <a:buFont typeface="Avenir"/>
              <a:buNone/>
              <a:defRPr sz="1733">
                <a:solidFill>
                  <a:srgbClr val="D5D5D5"/>
                </a:solidFill>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491" name="Google Shape;1491;p328"/>
          <p:cNvSpPr txBox="1">
            <a:spLocks noGrp="1"/>
          </p:cNvSpPr>
          <p:nvPr>
            <p:ph type="title"/>
          </p:nvPr>
        </p:nvSpPr>
        <p:spPr>
          <a:xfrm>
            <a:off x="635000" y="1644651"/>
            <a:ext cx="10922000" cy="1936800"/>
          </a:xfrm>
          <a:prstGeom prst="rect">
            <a:avLst/>
          </a:prstGeom>
          <a:noFill/>
          <a:ln>
            <a:noFill/>
          </a:ln>
        </p:spPr>
        <p:txBody>
          <a:bodyPr spcFirstLastPara="1" wrap="square" lIns="19050" tIns="19050" rIns="19050" bIns="19050" anchor="b" anchorCtr="0">
            <a:normAutofit/>
          </a:bodyPr>
          <a:lstStyle>
            <a:lvl1pPr lvl="0" algn="ctr" rtl="0">
              <a:lnSpc>
                <a:spcPct val="90000"/>
              </a:lnSpc>
              <a:spcBef>
                <a:spcPts val="0"/>
              </a:spcBef>
              <a:spcAft>
                <a:spcPts val="0"/>
              </a:spcAft>
              <a:buClr>
                <a:srgbClr val="FFFFFF"/>
              </a:buClr>
              <a:buSzPts val="4400"/>
              <a:buFont typeface="Avenir"/>
              <a:buNone/>
              <a:defRPr sz="5867"/>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1492" name="Google Shape;1492;p328"/>
          <p:cNvSpPr txBox="1">
            <a:spLocks noGrp="1"/>
          </p:cNvSpPr>
          <p:nvPr>
            <p:ph type="body" idx="3"/>
          </p:nvPr>
        </p:nvSpPr>
        <p:spPr>
          <a:xfrm>
            <a:off x="635000" y="3492500"/>
            <a:ext cx="10922000" cy="1257200"/>
          </a:xfrm>
          <a:prstGeom prst="rect">
            <a:avLst/>
          </a:prstGeom>
          <a:noFill/>
          <a:ln>
            <a:noFill/>
          </a:ln>
        </p:spPr>
        <p:txBody>
          <a:bodyPr spcFirstLastPara="1" wrap="square" lIns="19050" tIns="19050" rIns="19050" bIns="19050" anchor="t" anchorCtr="0">
            <a:normAutofit/>
          </a:bodyPr>
          <a:lstStyle>
            <a:lvl1pPr marL="609585" lvl="0" indent="-304792" algn="ctr" rtl="0">
              <a:lnSpc>
                <a:spcPct val="100000"/>
              </a:lnSpc>
              <a:spcBef>
                <a:spcPts val="0"/>
              </a:spcBef>
              <a:spcAft>
                <a:spcPts val="0"/>
              </a:spcAft>
              <a:buClr>
                <a:srgbClr val="D5D5D5"/>
              </a:buClr>
              <a:buSzPts val="2400"/>
              <a:buFont typeface="Avenir"/>
              <a:buNone/>
              <a:defRPr sz="3200">
                <a:solidFill>
                  <a:srgbClr val="D5D5D5"/>
                </a:solidFill>
                <a:latin typeface="Avenir"/>
                <a:ea typeface="Avenir"/>
                <a:cs typeface="Avenir"/>
                <a:sym typeface="Avenir"/>
              </a:defRPr>
            </a:lvl1pPr>
            <a:lvl2pPr marL="1219170" lvl="1" indent="-304792" algn="ctr" rtl="0">
              <a:lnSpc>
                <a:spcPct val="100000"/>
              </a:lnSpc>
              <a:spcBef>
                <a:spcPts val="0"/>
              </a:spcBef>
              <a:spcAft>
                <a:spcPts val="0"/>
              </a:spcAft>
              <a:buClr>
                <a:srgbClr val="D5D5D5"/>
              </a:buClr>
              <a:buSzPts val="2400"/>
              <a:buFont typeface="Avenir"/>
              <a:buNone/>
              <a:defRPr sz="3200">
                <a:solidFill>
                  <a:srgbClr val="D5D5D5"/>
                </a:solidFill>
                <a:latin typeface="Avenir"/>
                <a:ea typeface="Avenir"/>
                <a:cs typeface="Avenir"/>
                <a:sym typeface="Avenir"/>
              </a:defRPr>
            </a:lvl2pPr>
            <a:lvl3pPr marL="1828754" lvl="2" indent="-304792" algn="ctr" rtl="0">
              <a:lnSpc>
                <a:spcPct val="100000"/>
              </a:lnSpc>
              <a:spcBef>
                <a:spcPts val="0"/>
              </a:spcBef>
              <a:spcAft>
                <a:spcPts val="0"/>
              </a:spcAft>
              <a:buClr>
                <a:srgbClr val="D5D5D5"/>
              </a:buClr>
              <a:buSzPts val="2400"/>
              <a:buFont typeface="Avenir"/>
              <a:buNone/>
              <a:defRPr sz="3200">
                <a:solidFill>
                  <a:srgbClr val="D5D5D5"/>
                </a:solidFill>
                <a:latin typeface="Avenir"/>
                <a:ea typeface="Avenir"/>
                <a:cs typeface="Avenir"/>
                <a:sym typeface="Avenir"/>
              </a:defRPr>
            </a:lvl3pPr>
            <a:lvl4pPr marL="2438339" lvl="3" indent="-304792" algn="ctr" rtl="0">
              <a:lnSpc>
                <a:spcPct val="100000"/>
              </a:lnSpc>
              <a:spcBef>
                <a:spcPts val="0"/>
              </a:spcBef>
              <a:spcAft>
                <a:spcPts val="0"/>
              </a:spcAft>
              <a:buClr>
                <a:srgbClr val="D5D5D5"/>
              </a:buClr>
              <a:buSzPts val="2400"/>
              <a:buFont typeface="Avenir"/>
              <a:buNone/>
              <a:defRPr sz="3200">
                <a:solidFill>
                  <a:srgbClr val="D5D5D5"/>
                </a:solidFill>
                <a:latin typeface="Avenir"/>
                <a:ea typeface="Avenir"/>
                <a:cs typeface="Avenir"/>
                <a:sym typeface="Avenir"/>
              </a:defRPr>
            </a:lvl4pPr>
            <a:lvl5pPr marL="3047924" lvl="4" indent="-304792" algn="ctr" rtl="0">
              <a:lnSpc>
                <a:spcPct val="100000"/>
              </a:lnSpc>
              <a:spcBef>
                <a:spcPts val="0"/>
              </a:spcBef>
              <a:spcAft>
                <a:spcPts val="0"/>
              </a:spcAft>
              <a:buClr>
                <a:srgbClr val="D5D5D5"/>
              </a:buClr>
              <a:buSzPts val="2400"/>
              <a:buFont typeface="Avenir"/>
              <a:buNone/>
              <a:defRPr sz="3200">
                <a:solidFill>
                  <a:srgbClr val="D5D5D5"/>
                </a:solidFill>
                <a:latin typeface="Avenir"/>
                <a:ea typeface="Avenir"/>
                <a:cs typeface="Avenir"/>
                <a:sym typeface="Aveni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493" name="Google Shape;1493;p328"/>
          <p:cNvSpPr txBox="1">
            <a:spLocks noGrp="1"/>
          </p:cNvSpPr>
          <p:nvPr>
            <p:ph type="sldNum" idx="12"/>
          </p:nvPr>
        </p:nvSpPr>
        <p:spPr>
          <a:xfrm>
            <a:off x="5983224" y="6545670"/>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2100884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Titel och bild, alt.">
  <p:cSld name="Titel och bild, alt.">
    <p:spTree>
      <p:nvGrpSpPr>
        <p:cNvPr id="1" name="Shape 1494"/>
        <p:cNvGrpSpPr/>
        <p:nvPr/>
      </p:nvGrpSpPr>
      <p:grpSpPr>
        <a:xfrm>
          <a:off x="0" y="0"/>
          <a:ext cx="0" cy="0"/>
          <a:chOff x="0" y="0"/>
          <a:chExt cx="0" cy="0"/>
        </a:xfrm>
      </p:grpSpPr>
      <p:sp>
        <p:nvSpPr>
          <p:cNvPr id="1495" name="Google Shape;1495;p329"/>
          <p:cNvSpPr>
            <a:spLocks noGrp="1"/>
          </p:cNvSpPr>
          <p:nvPr>
            <p:ph type="pic" idx="2"/>
          </p:nvPr>
        </p:nvSpPr>
        <p:spPr>
          <a:xfrm>
            <a:off x="3981451" y="-12700"/>
            <a:ext cx="10325200" cy="6883200"/>
          </a:xfrm>
          <a:prstGeom prst="rect">
            <a:avLst/>
          </a:prstGeom>
          <a:noFill/>
          <a:ln>
            <a:noFill/>
          </a:ln>
        </p:spPr>
      </p:sp>
      <p:sp>
        <p:nvSpPr>
          <p:cNvPr id="1496" name="Google Shape;1496;p329"/>
          <p:cNvSpPr txBox="1">
            <a:spLocks noGrp="1"/>
          </p:cNvSpPr>
          <p:nvPr>
            <p:ph type="title"/>
          </p:nvPr>
        </p:nvSpPr>
        <p:spPr>
          <a:xfrm>
            <a:off x="635000" y="1943100"/>
            <a:ext cx="4826000" cy="1600000"/>
          </a:xfrm>
          <a:prstGeom prst="rect">
            <a:avLst/>
          </a:prstGeom>
          <a:noFill/>
          <a:ln>
            <a:noFill/>
          </a:ln>
        </p:spPr>
        <p:txBody>
          <a:bodyPr spcFirstLastPara="1" wrap="square" lIns="19050" tIns="19050" rIns="19050" bIns="19050" anchor="b" anchorCtr="0">
            <a:normAutofit/>
          </a:bodyPr>
          <a:lstStyle>
            <a:lvl1pPr lvl="0" algn="ctr" rtl="0">
              <a:lnSpc>
                <a:spcPct val="80000"/>
              </a:lnSpc>
              <a:spcBef>
                <a:spcPts val="0"/>
              </a:spcBef>
              <a:spcAft>
                <a:spcPts val="0"/>
              </a:spcAft>
              <a:buClr>
                <a:srgbClr val="FFFFFF"/>
              </a:buClr>
              <a:buSzPts val="700"/>
              <a:buNone/>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1497" name="Google Shape;1497;p329"/>
          <p:cNvSpPr txBox="1">
            <a:spLocks noGrp="1"/>
          </p:cNvSpPr>
          <p:nvPr>
            <p:ph type="body" idx="1"/>
          </p:nvPr>
        </p:nvSpPr>
        <p:spPr>
          <a:xfrm>
            <a:off x="635000" y="3422651"/>
            <a:ext cx="4826000" cy="2832000"/>
          </a:xfrm>
          <a:prstGeom prst="rect">
            <a:avLst/>
          </a:prstGeom>
          <a:noFill/>
          <a:ln>
            <a:noFill/>
          </a:ln>
        </p:spPr>
        <p:txBody>
          <a:bodyPr spcFirstLastPara="1" wrap="square" lIns="19050" tIns="19050" rIns="19050" bIns="19050" anchor="t" anchorCtr="0">
            <a:normAutofit/>
          </a:bodyPr>
          <a:lstStyle>
            <a:lvl1pPr marL="609585" lvl="0" indent="-304792"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1pPr>
            <a:lvl2pPr marL="1219170" lvl="1" indent="-304792"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2pPr>
            <a:lvl3pPr marL="1828754" lvl="2" indent="-304792"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3pPr>
            <a:lvl4pPr marL="2438339" lvl="3" indent="-304792"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4pPr>
            <a:lvl5pPr marL="3047924" lvl="4" indent="-304792"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498" name="Google Shape;1498;p329"/>
          <p:cNvSpPr txBox="1">
            <a:spLocks noGrp="1"/>
          </p:cNvSpPr>
          <p:nvPr>
            <p:ph type="sldNum" idx="12"/>
          </p:nvPr>
        </p:nvSpPr>
        <p:spPr>
          <a:xfrm>
            <a:off x="5983224" y="6545670"/>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2706934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Titel och punkter">
  <p:cSld name="Titel och punkter">
    <p:spTree>
      <p:nvGrpSpPr>
        <p:cNvPr id="1" name="Shape 1499"/>
        <p:cNvGrpSpPr/>
        <p:nvPr/>
      </p:nvGrpSpPr>
      <p:grpSpPr>
        <a:xfrm>
          <a:off x="0" y="0"/>
          <a:ext cx="0" cy="0"/>
          <a:chOff x="0" y="0"/>
          <a:chExt cx="0" cy="0"/>
        </a:xfrm>
      </p:grpSpPr>
      <p:sp>
        <p:nvSpPr>
          <p:cNvPr id="1500" name="Google Shape;1500;p330"/>
          <p:cNvSpPr txBox="1">
            <a:spLocks noGrp="1"/>
          </p:cNvSpPr>
          <p:nvPr>
            <p:ph type="title"/>
          </p:nvPr>
        </p:nvSpPr>
        <p:spPr>
          <a:xfrm>
            <a:off x="635000" y="406400"/>
            <a:ext cx="10922000" cy="778800"/>
          </a:xfrm>
          <a:prstGeom prst="rect">
            <a:avLst/>
          </a:prstGeom>
          <a:noFill/>
          <a:ln>
            <a:noFill/>
          </a:ln>
        </p:spPr>
        <p:txBody>
          <a:bodyPr spcFirstLastPara="1" wrap="square" lIns="19050" tIns="19050" rIns="19050" bIns="19050" anchor="b" anchorCtr="0">
            <a:normAutofit/>
          </a:bodyPr>
          <a:lstStyle>
            <a:lvl1pPr lvl="0" algn="ctr" rtl="0">
              <a:lnSpc>
                <a:spcPct val="80000"/>
              </a:lnSpc>
              <a:spcBef>
                <a:spcPts val="0"/>
              </a:spcBef>
              <a:spcAft>
                <a:spcPts val="0"/>
              </a:spcAft>
              <a:buClr>
                <a:srgbClr val="FFFFFF"/>
              </a:buClr>
              <a:buSzPts val="700"/>
              <a:buNone/>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1501" name="Google Shape;1501;p330"/>
          <p:cNvSpPr txBox="1">
            <a:spLocks noGrp="1"/>
          </p:cNvSpPr>
          <p:nvPr>
            <p:ph type="body" idx="1"/>
          </p:nvPr>
        </p:nvSpPr>
        <p:spPr>
          <a:xfrm>
            <a:off x="635000" y="1066800"/>
            <a:ext cx="10922000" cy="508000"/>
          </a:xfrm>
          <a:prstGeom prst="rect">
            <a:avLst/>
          </a:prstGeom>
          <a:noFill/>
          <a:ln>
            <a:noFill/>
          </a:ln>
        </p:spPr>
        <p:txBody>
          <a:bodyPr spcFirstLastPara="1" wrap="square" lIns="19050" tIns="19050" rIns="19050" bIns="19050" anchor="t" anchorCtr="0">
            <a:normAutofit/>
          </a:bodyPr>
          <a:lstStyle>
            <a:lvl1pPr marL="609585" lvl="0" indent="-304792"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502" name="Google Shape;1502;p330"/>
          <p:cNvSpPr txBox="1">
            <a:spLocks noGrp="1"/>
          </p:cNvSpPr>
          <p:nvPr>
            <p:ph type="body" idx="2"/>
          </p:nvPr>
        </p:nvSpPr>
        <p:spPr>
          <a:xfrm>
            <a:off x="635000" y="2133600"/>
            <a:ext cx="10922000" cy="4216400"/>
          </a:xfrm>
          <a:prstGeom prst="rect">
            <a:avLst/>
          </a:prstGeom>
          <a:noFill/>
          <a:ln>
            <a:noFill/>
          </a:ln>
        </p:spPr>
        <p:txBody>
          <a:bodyPr spcFirstLastPara="1" wrap="square" lIns="19050" tIns="19050" rIns="19050" bIns="19050" anchor="t" anchorCtr="0">
            <a:normAutofit/>
          </a:bodyPr>
          <a:lstStyle>
            <a:lvl1pPr marL="609585" lvl="0" indent="-364058" algn="l" rtl="0">
              <a:lnSpc>
                <a:spcPct val="100000"/>
              </a:lnSpc>
              <a:spcBef>
                <a:spcPts val="1200"/>
              </a:spcBef>
              <a:spcAft>
                <a:spcPts val="0"/>
              </a:spcAft>
              <a:buSzPts val="700"/>
              <a:buChar cha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503" name="Google Shape;1503;p330"/>
          <p:cNvSpPr txBox="1">
            <a:spLocks noGrp="1"/>
          </p:cNvSpPr>
          <p:nvPr>
            <p:ph type="sldNum" idx="12"/>
          </p:nvPr>
        </p:nvSpPr>
        <p:spPr>
          <a:xfrm>
            <a:off x="5983224" y="6545670"/>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7963701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Punkter">
  <p:cSld name="Punkter">
    <p:spTree>
      <p:nvGrpSpPr>
        <p:cNvPr id="1" name="Shape 1504"/>
        <p:cNvGrpSpPr/>
        <p:nvPr/>
      </p:nvGrpSpPr>
      <p:grpSpPr>
        <a:xfrm>
          <a:off x="0" y="0"/>
          <a:ext cx="0" cy="0"/>
          <a:chOff x="0" y="0"/>
          <a:chExt cx="0" cy="0"/>
        </a:xfrm>
      </p:grpSpPr>
      <p:sp>
        <p:nvSpPr>
          <p:cNvPr id="1505" name="Google Shape;1505;p331"/>
          <p:cNvSpPr txBox="1">
            <a:spLocks noGrp="1"/>
          </p:cNvSpPr>
          <p:nvPr>
            <p:ph type="body" idx="1"/>
          </p:nvPr>
        </p:nvSpPr>
        <p:spPr>
          <a:xfrm>
            <a:off x="635000" y="2134657"/>
            <a:ext cx="10922000" cy="4216400"/>
          </a:xfrm>
          <a:prstGeom prst="rect">
            <a:avLst/>
          </a:prstGeom>
          <a:noFill/>
          <a:ln>
            <a:noFill/>
          </a:ln>
        </p:spPr>
        <p:txBody>
          <a:bodyPr spcFirstLastPara="1" wrap="square" lIns="19050" tIns="19050" rIns="19050" bIns="19050" anchor="t" anchorCtr="0">
            <a:normAutofit/>
          </a:bodyPr>
          <a:lstStyle>
            <a:lvl1pPr marL="609585" lvl="0" indent="-364058" algn="l" rtl="0">
              <a:lnSpc>
                <a:spcPct val="100000"/>
              </a:lnSpc>
              <a:spcBef>
                <a:spcPts val="1200"/>
              </a:spcBef>
              <a:spcAft>
                <a:spcPts val="0"/>
              </a:spcAft>
              <a:buSzPts val="700"/>
              <a:buChar cha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506" name="Google Shape;1506;p331"/>
          <p:cNvSpPr txBox="1">
            <a:spLocks noGrp="1"/>
          </p:cNvSpPr>
          <p:nvPr>
            <p:ph type="sldNum" idx="12"/>
          </p:nvPr>
        </p:nvSpPr>
        <p:spPr>
          <a:xfrm>
            <a:off x="5983224" y="6545670"/>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2575534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Titel, punkter och bild">
  <p:cSld name="Titel, punkter och bild">
    <p:spTree>
      <p:nvGrpSpPr>
        <p:cNvPr id="1" name="Shape 1507"/>
        <p:cNvGrpSpPr/>
        <p:nvPr/>
      </p:nvGrpSpPr>
      <p:grpSpPr>
        <a:xfrm>
          <a:off x="0" y="0"/>
          <a:ext cx="0" cy="0"/>
          <a:chOff x="0" y="0"/>
          <a:chExt cx="0" cy="0"/>
        </a:xfrm>
      </p:grpSpPr>
      <p:sp>
        <p:nvSpPr>
          <p:cNvPr id="1508" name="Google Shape;1508;p332"/>
          <p:cNvSpPr>
            <a:spLocks noGrp="1"/>
          </p:cNvSpPr>
          <p:nvPr>
            <p:ph type="pic" idx="2"/>
          </p:nvPr>
        </p:nvSpPr>
        <p:spPr>
          <a:xfrm>
            <a:off x="6102351" y="-1138767"/>
            <a:ext cx="6096000" cy="9135600"/>
          </a:xfrm>
          <a:prstGeom prst="rect">
            <a:avLst/>
          </a:prstGeom>
          <a:noFill/>
          <a:ln>
            <a:noFill/>
          </a:ln>
        </p:spPr>
      </p:sp>
      <p:sp>
        <p:nvSpPr>
          <p:cNvPr id="1509" name="Google Shape;1509;p332"/>
          <p:cNvSpPr txBox="1">
            <a:spLocks noGrp="1"/>
          </p:cNvSpPr>
          <p:nvPr>
            <p:ph type="title"/>
          </p:nvPr>
        </p:nvSpPr>
        <p:spPr>
          <a:xfrm>
            <a:off x="635000" y="419100"/>
            <a:ext cx="4826000" cy="774800"/>
          </a:xfrm>
          <a:prstGeom prst="rect">
            <a:avLst/>
          </a:prstGeom>
          <a:noFill/>
          <a:ln>
            <a:noFill/>
          </a:ln>
        </p:spPr>
        <p:txBody>
          <a:bodyPr spcFirstLastPara="1" wrap="square" lIns="19050" tIns="19050" rIns="19050" bIns="19050" anchor="b" anchorCtr="0">
            <a:normAutofit/>
          </a:bodyPr>
          <a:lstStyle>
            <a:lvl1pPr lvl="0" algn="ctr" rtl="0">
              <a:lnSpc>
                <a:spcPct val="80000"/>
              </a:lnSpc>
              <a:spcBef>
                <a:spcPts val="0"/>
              </a:spcBef>
              <a:spcAft>
                <a:spcPts val="0"/>
              </a:spcAft>
              <a:buClr>
                <a:srgbClr val="FFFFFF"/>
              </a:buClr>
              <a:buSzPts val="700"/>
              <a:buNone/>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1510" name="Google Shape;1510;p332"/>
          <p:cNvSpPr txBox="1">
            <a:spLocks noGrp="1"/>
          </p:cNvSpPr>
          <p:nvPr>
            <p:ph type="body" idx="1"/>
          </p:nvPr>
        </p:nvSpPr>
        <p:spPr>
          <a:xfrm>
            <a:off x="635000" y="2133600"/>
            <a:ext cx="4826000" cy="4216400"/>
          </a:xfrm>
          <a:prstGeom prst="rect">
            <a:avLst/>
          </a:prstGeom>
          <a:noFill/>
          <a:ln>
            <a:noFill/>
          </a:ln>
        </p:spPr>
        <p:txBody>
          <a:bodyPr spcFirstLastPara="1" wrap="square" lIns="19050" tIns="19050" rIns="19050" bIns="19050" anchor="t" anchorCtr="0">
            <a:normAutofit/>
          </a:bodyPr>
          <a:lstStyle>
            <a:lvl1pPr marL="609585" lvl="0" indent="-364058" algn="l" rtl="0">
              <a:lnSpc>
                <a:spcPct val="100000"/>
              </a:lnSpc>
              <a:spcBef>
                <a:spcPts val="1200"/>
              </a:spcBef>
              <a:spcAft>
                <a:spcPts val="0"/>
              </a:spcAft>
              <a:buSzPts val="700"/>
              <a:buChar cha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511" name="Google Shape;1511;p332"/>
          <p:cNvSpPr txBox="1">
            <a:spLocks noGrp="1"/>
          </p:cNvSpPr>
          <p:nvPr>
            <p:ph type="body" idx="3"/>
          </p:nvPr>
        </p:nvSpPr>
        <p:spPr>
          <a:xfrm>
            <a:off x="635000" y="1066800"/>
            <a:ext cx="4826000" cy="508000"/>
          </a:xfrm>
          <a:prstGeom prst="rect">
            <a:avLst/>
          </a:prstGeom>
          <a:noFill/>
          <a:ln>
            <a:noFill/>
          </a:ln>
        </p:spPr>
        <p:txBody>
          <a:bodyPr spcFirstLastPara="1" wrap="square" lIns="19050" tIns="19050" rIns="19050" bIns="19050" anchor="t" anchorCtr="0">
            <a:normAutofit/>
          </a:bodyPr>
          <a:lstStyle>
            <a:lvl1pPr marL="609585" lvl="0" indent="-304792"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512" name="Google Shape;1512;p332"/>
          <p:cNvSpPr txBox="1">
            <a:spLocks noGrp="1"/>
          </p:cNvSpPr>
          <p:nvPr>
            <p:ph type="sldNum" idx="12"/>
          </p:nvPr>
        </p:nvSpPr>
        <p:spPr>
          <a:xfrm>
            <a:off x="5983224" y="6545670"/>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0044142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Avsnitt">
  <p:cSld name="Avsnitt">
    <p:spTree>
      <p:nvGrpSpPr>
        <p:cNvPr id="1" name="Shape 1513"/>
        <p:cNvGrpSpPr/>
        <p:nvPr/>
      </p:nvGrpSpPr>
      <p:grpSpPr>
        <a:xfrm>
          <a:off x="0" y="0"/>
          <a:ext cx="0" cy="0"/>
          <a:chOff x="0" y="0"/>
          <a:chExt cx="0" cy="0"/>
        </a:xfrm>
      </p:grpSpPr>
      <p:sp>
        <p:nvSpPr>
          <p:cNvPr id="1514" name="Google Shape;1514;p333"/>
          <p:cNvSpPr txBox="1">
            <a:spLocks noGrp="1"/>
          </p:cNvSpPr>
          <p:nvPr>
            <p:ph type="title"/>
          </p:nvPr>
        </p:nvSpPr>
        <p:spPr>
          <a:xfrm>
            <a:off x="635000" y="1644651"/>
            <a:ext cx="10922000" cy="1936800"/>
          </a:xfrm>
          <a:prstGeom prst="rect">
            <a:avLst/>
          </a:prstGeom>
          <a:noFill/>
          <a:ln>
            <a:noFill/>
          </a:ln>
        </p:spPr>
        <p:txBody>
          <a:bodyPr spcFirstLastPara="1" wrap="square" lIns="19050" tIns="19050" rIns="19050" bIns="19050" anchor="b" anchorCtr="0">
            <a:normAutofit/>
          </a:bodyPr>
          <a:lstStyle>
            <a:lvl1pPr lvl="0" algn="ctr" rtl="0">
              <a:lnSpc>
                <a:spcPct val="90000"/>
              </a:lnSpc>
              <a:spcBef>
                <a:spcPts val="0"/>
              </a:spcBef>
              <a:spcAft>
                <a:spcPts val="0"/>
              </a:spcAft>
              <a:buClr>
                <a:srgbClr val="00FF00"/>
              </a:buClr>
              <a:buSzPts val="4400"/>
              <a:buFont typeface="Avenir"/>
              <a:buNone/>
              <a:defRPr sz="5867">
                <a:solidFill>
                  <a:srgbClr val="00FF00"/>
                </a:solidFill>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1515" name="Google Shape;1515;p333"/>
          <p:cNvSpPr txBox="1">
            <a:spLocks noGrp="1"/>
          </p:cNvSpPr>
          <p:nvPr>
            <p:ph type="sldNum" idx="12"/>
          </p:nvPr>
        </p:nvSpPr>
        <p:spPr>
          <a:xfrm>
            <a:off x="5983224" y="6545670"/>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0507249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Endast titel">
  <p:cSld name="Endast titel">
    <p:spTree>
      <p:nvGrpSpPr>
        <p:cNvPr id="1" name="Shape 1516"/>
        <p:cNvGrpSpPr/>
        <p:nvPr/>
      </p:nvGrpSpPr>
      <p:grpSpPr>
        <a:xfrm>
          <a:off x="0" y="0"/>
          <a:ext cx="0" cy="0"/>
          <a:chOff x="0" y="0"/>
          <a:chExt cx="0" cy="0"/>
        </a:xfrm>
      </p:grpSpPr>
      <p:sp>
        <p:nvSpPr>
          <p:cNvPr id="1517" name="Google Shape;1517;p334"/>
          <p:cNvSpPr txBox="1">
            <a:spLocks noGrp="1"/>
          </p:cNvSpPr>
          <p:nvPr>
            <p:ph type="title"/>
          </p:nvPr>
        </p:nvSpPr>
        <p:spPr>
          <a:xfrm>
            <a:off x="635000" y="406400"/>
            <a:ext cx="10922000" cy="778800"/>
          </a:xfrm>
          <a:prstGeom prst="rect">
            <a:avLst/>
          </a:prstGeom>
          <a:noFill/>
          <a:ln>
            <a:noFill/>
          </a:ln>
        </p:spPr>
        <p:txBody>
          <a:bodyPr spcFirstLastPara="1" wrap="square" lIns="19050" tIns="19050" rIns="19050" bIns="19050" anchor="b" anchorCtr="0">
            <a:normAutofit/>
          </a:bodyPr>
          <a:lstStyle>
            <a:lvl1pPr lvl="0" algn="ctr" rtl="0">
              <a:lnSpc>
                <a:spcPct val="80000"/>
              </a:lnSpc>
              <a:spcBef>
                <a:spcPts val="0"/>
              </a:spcBef>
              <a:spcAft>
                <a:spcPts val="0"/>
              </a:spcAft>
              <a:buClr>
                <a:srgbClr val="FFFFFF"/>
              </a:buClr>
              <a:buSzPts val="700"/>
              <a:buNone/>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1518" name="Google Shape;1518;p334"/>
          <p:cNvSpPr txBox="1">
            <a:spLocks noGrp="1"/>
          </p:cNvSpPr>
          <p:nvPr>
            <p:ph type="body" idx="1"/>
          </p:nvPr>
        </p:nvSpPr>
        <p:spPr>
          <a:xfrm>
            <a:off x="635000" y="1066800"/>
            <a:ext cx="10922000" cy="508000"/>
          </a:xfrm>
          <a:prstGeom prst="rect">
            <a:avLst/>
          </a:prstGeom>
          <a:noFill/>
          <a:ln>
            <a:noFill/>
          </a:ln>
        </p:spPr>
        <p:txBody>
          <a:bodyPr spcFirstLastPara="1" wrap="square" lIns="19050" tIns="19050" rIns="19050" bIns="19050" anchor="t" anchorCtr="0">
            <a:normAutofit/>
          </a:bodyPr>
          <a:lstStyle>
            <a:lvl1pPr marL="609585" lvl="0" indent="-304792"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519" name="Google Shape;1519;p334"/>
          <p:cNvSpPr txBox="1">
            <a:spLocks noGrp="1"/>
          </p:cNvSpPr>
          <p:nvPr>
            <p:ph type="sldNum" idx="12"/>
          </p:nvPr>
        </p:nvSpPr>
        <p:spPr>
          <a:xfrm>
            <a:off x="5983224" y="6545670"/>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407722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Dagordning">
  <p:cSld name="Dagordning">
    <p:spTree>
      <p:nvGrpSpPr>
        <p:cNvPr id="1" name="Shape 1520"/>
        <p:cNvGrpSpPr/>
        <p:nvPr/>
      </p:nvGrpSpPr>
      <p:grpSpPr>
        <a:xfrm>
          <a:off x="0" y="0"/>
          <a:ext cx="0" cy="0"/>
          <a:chOff x="0" y="0"/>
          <a:chExt cx="0" cy="0"/>
        </a:xfrm>
      </p:grpSpPr>
      <p:sp>
        <p:nvSpPr>
          <p:cNvPr id="1521" name="Google Shape;1521;p335"/>
          <p:cNvSpPr txBox="1">
            <a:spLocks noGrp="1"/>
          </p:cNvSpPr>
          <p:nvPr>
            <p:ph type="title"/>
          </p:nvPr>
        </p:nvSpPr>
        <p:spPr>
          <a:xfrm>
            <a:off x="635000" y="406400"/>
            <a:ext cx="10922000" cy="781200"/>
          </a:xfrm>
          <a:prstGeom prst="rect">
            <a:avLst/>
          </a:prstGeom>
          <a:noFill/>
          <a:ln>
            <a:noFill/>
          </a:ln>
        </p:spPr>
        <p:txBody>
          <a:bodyPr spcFirstLastPara="1" wrap="square" lIns="19050" tIns="19050" rIns="19050" bIns="19050" anchor="b" anchorCtr="0">
            <a:normAutofit/>
          </a:bodyPr>
          <a:lstStyle>
            <a:lvl1pPr lvl="0" algn="ctr" rtl="0">
              <a:lnSpc>
                <a:spcPct val="80000"/>
              </a:lnSpc>
              <a:spcBef>
                <a:spcPts val="0"/>
              </a:spcBef>
              <a:spcAft>
                <a:spcPts val="0"/>
              </a:spcAft>
              <a:buClr>
                <a:srgbClr val="FFFFFF"/>
              </a:buClr>
              <a:buSzPts val="700"/>
              <a:buNone/>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1522" name="Google Shape;1522;p335"/>
          <p:cNvSpPr txBox="1">
            <a:spLocks noGrp="1"/>
          </p:cNvSpPr>
          <p:nvPr>
            <p:ph type="body" idx="1"/>
          </p:nvPr>
        </p:nvSpPr>
        <p:spPr>
          <a:xfrm>
            <a:off x="635000" y="1066800"/>
            <a:ext cx="10922000" cy="508000"/>
          </a:xfrm>
          <a:prstGeom prst="rect">
            <a:avLst/>
          </a:prstGeom>
          <a:noFill/>
          <a:ln>
            <a:noFill/>
          </a:ln>
        </p:spPr>
        <p:txBody>
          <a:bodyPr spcFirstLastPara="1" wrap="square" lIns="19050" tIns="19050" rIns="19050" bIns="19050" anchor="t" anchorCtr="0">
            <a:normAutofit/>
          </a:bodyPr>
          <a:lstStyle>
            <a:lvl1pPr marL="609585" lvl="0" indent="-304792" algn="ctr" rtl="0">
              <a:lnSpc>
                <a:spcPct val="100000"/>
              </a:lnSpc>
              <a:spcBef>
                <a:spcPts val="0"/>
              </a:spcBef>
              <a:spcAft>
                <a:spcPts val="0"/>
              </a:spcAft>
              <a:buClr>
                <a:srgbClr val="D5D5D5"/>
              </a:buClr>
              <a:buSzPts val="2000"/>
              <a:buFont typeface="Avenir"/>
              <a:buNone/>
              <a:defRPr sz="2667">
                <a:solidFill>
                  <a:srgbClr val="D5D5D5"/>
                </a:solidFill>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523" name="Google Shape;1523;p335"/>
          <p:cNvSpPr txBox="1">
            <a:spLocks noGrp="1"/>
          </p:cNvSpPr>
          <p:nvPr>
            <p:ph type="body" idx="2"/>
          </p:nvPr>
        </p:nvSpPr>
        <p:spPr>
          <a:xfrm>
            <a:off x="635000" y="2133600"/>
            <a:ext cx="10922000" cy="4216400"/>
          </a:xfrm>
          <a:prstGeom prst="rect">
            <a:avLst/>
          </a:prstGeom>
          <a:noFill/>
          <a:ln>
            <a:noFill/>
          </a:ln>
        </p:spPr>
        <p:txBody>
          <a:bodyPr spcFirstLastPara="1" wrap="square" lIns="19050" tIns="19050" rIns="19050" bIns="19050" anchor="t" anchorCtr="0">
            <a:normAutofit/>
          </a:bodyPr>
          <a:lstStyle>
            <a:lvl1pPr marL="609585" lvl="0" indent="-304792" algn="l" rtl="0">
              <a:lnSpc>
                <a:spcPct val="100000"/>
              </a:lnSpc>
              <a:spcBef>
                <a:spcPts val="1200"/>
              </a:spcBef>
              <a:spcAft>
                <a:spcPts val="0"/>
              </a:spcAft>
              <a:buClr>
                <a:srgbClr val="FFFFFF"/>
              </a:buClr>
              <a:buSzPts val="2100"/>
              <a:buFont typeface="Avenir"/>
              <a:buNone/>
              <a:defRPr sz="2800"/>
            </a:lvl1pPr>
            <a:lvl2pPr marL="1219170" lvl="1" indent="-304792" algn="l" rtl="0">
              <a:lnSpc>
                <a:spcPct val="100000"/>
              </a:lnSpc>
              <a:spcBef>
                <a:spcPts val="1200"/>
              </a:spcBef>
              <a:spcAft>
                <a:spcPts val="0"/>
              </a:spcAft>
              <a:buClr>
                <a:srgbClr val="FFFFFF"/>
              </a:buClr>
              <a:buSzPts val="2100"/>
              <a:buFont typeface="Avenir"/>
              <a:buNone/>
              <a:defRPr sz="2800"/>
            </a:lvl2pPr>
            <a:lvl3pPr marL="1828754" lvl="2" indent="-304792" algn="l" rtl="0">
              <a:lnSpc>
                <a:spcPct val="100000"/>
              </a:lnSpc>
              <a:spcBef>
                <a:spcPts val="1200"/>
              </a:spcBef>
              <a:spcAft>
                <a:spcPts val="0"/>
              </a:spcAft>
              <a:buClr>
                <a:srgbClr val="FFFFFF"/>
              </a:buClr>
              <a:buSzPts val="2100"/>
              <a:buFont typeface="Avenir"/>
              <a:buNone/>
              <a:defRPr sz="2800"/>
            </a:lvl3pPr>
            <a:lvl4pPr marL="2438339" lvl="3" indent="-304792" algn="l" rtl="0">
              <a:lnSpc>
                <a:spcPct val="100000"/>
              </a:lnSpc>
              <a:spcBef>
                <a:spcPts val="1200"/>
              </a:spcBef>
              <a:spcAft>
                <a:spcPts val="0"/>
              </a:spcAft>
              <a:buClr>
                <a:srgbClr val="FFFFFF"/>
              </a:buClr>
              <a:buSzPts val="2100"/>
              <a:buFont typeface="Avenir"/>
              <a:buNone/>
              <a:defRPr sz="2800"/>
            </a:lvl4pPr>
            <a:lvl5pPr marL="3047924" lvl="4" indent="-304792" algn="l" rtl="0">
              <a:lnSpc>
                <a:spcPct val="100000"/>
              </a:lnSpc>
              <a:spcBef>
                <a:spcPts val="1200"/>
              </a:spcBef>
              <a:spcAft>
                <a:spcPts val="0"/>
              </a:spcAft>
              <a:buClr>
                <a:srgbClr val="FFFFFF"/>
              </a:buClr>
              <a:buSzPts val="2100"/>
              <a:buFont typeface="Avenir"/>
              <a:buNone/>
              <a:defRPr sz="2800"/>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524" name="Google Shape;1524;p335"/>
          <p:cNvSpPr txBox="1">
            <a:spLocks noGrp="1"/>
          </p:cNvSpPr>
          <p:nvPr>
            <p:ph type="sldNum" idx="12"/>
          </p:nvPr>
        </p:nvSpPr>
        <p:spPr>
          <a:xfrm>
            <a:off x="5983224" y="6545670"/>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4282925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Uttryck">
  <p:cSld name="Uttryck">
    <p:spTree>
      <p:nvGrpSpPr>
        <p:cNvPr id="1" name="Shape 1525"/>
        <p:cNvGrpSpPr/>
        <p:nvPr/>
      </p:nvGrpSpPr>
      <p:grpSpPr>
        <a:xfrm>
          <a:off x="0" y="0"/>
          <a:ext cx="0" cy="0"/>
          <a:chOff x="0" y="0"/>
          <a:chExt cx="0" cy="0"/>
        </a:xfrm>
      </p:grpSpPr>
      <p:sp>
        <p:nvSpPr>
          <p:cNvPr id="1526" name="Google Shape;1526;p336"/>
          <p:cNvSpPr txBox="1">
            <a:spLocks noGrp="1"/>
          </p:cNvSpPr>
          <p:nvPr>
            <p:ph type="body" idx="1"/>
          </p:nvPr>
        </p:nvSpPr>
        <p:spPr>
          <a:xfrm>
            <a:off x="635000" y="2273300"/>
            <a:ext cx="10922000" cy="2339200"/>
          </a:xfrm>
          <a:prstGeom prst="rect">
            <a:avLst/>
          </a:prstGeom>
          <a:noFill/>
          <a:ln>
            <a:noFill/>
          </a:ln>
        </p:spPr>
        <p:txBody>
          <a:bodyPr spcFirstLastPara="1" wrap="square" lIns="19050" tIns="19050" rIns="19050" bIns="19050" anchor="ctr" anchorCtr="0">
            <a:normAutofit/>
          </a:bodyPr>
          <a:lstStyle>
            <a:lvl1pPr marL="609585" lvl="0" indent="-304792" algn="ctr" rtl="0">
              <a:lnSpc>
                <a:spcPct val="100000"/>
              </a:lnSpc>
              <a:spcBef>
                <a:spcPts val="0"/>
              </a:spcBef>
              <a:spcAft>
                <a:spcPts val="0"/>
              </a:spcAft>
              <a:buClr>
                <a:srgbClr val="FFFFFF"/>
              </a:buClr>
              <a:buSzPts val="3200"/>
              <a:buFont typeface="Avenir"/>
              <a:buNone/>
              <a:defRPr sz="4267">
                <a:solidFill>
                  <a:srgbClr val="FFFFFF"/>
                </a:solidFill>
                <a:latin typeface="Avenir"/>
                <a:ea typeface="Avenir"/>
                <a:cs typeface="Avenir"/>
                <a:sym typeface="Avenir"/>
              </a:defRPr>
            </a:lvl1pPr>
            <a:lvl2pPr marL="1219170" lvl="1" indent="-304792" algn="ctr" rtl="0">
              <a:lnSpc>
                <a:spcPct val="100000"/>
              </a:lnSpc>
              <a:spcBef>
                <a:spcPts val="0"/>
              </a:spcBef>
              <a:spcAft>
                <a:spcPts val="0"/>
              </a:spcAft>
              <a:buClr>
                <a:srgbClr val="FFFFFF"/>
              </a:buClr>
              <a:buSzPts val="3200"/>
              <a:buFont typeface="Avenir"/>
              <a:buNone/>
              <a:defRPr sz="4267">
                <a:solidFill>
                  <a:srgbClr val="FFFFFF"/>
                </a:solidFill>
                <a:latin typeface="Avenir"/>
                <a:ea typeface="Avenir"/>
                <a:cs typeface="Avenir"/>
                <a:sym typeface="Avenir"/>
              </a:defRPr>
            </a:lvl2pPr>
            <a:lvl3pPr marL="1828754" lvl="2" indent="-304792" algn="ctr" rtl="0">
              <a:lnSpc>
                <a:spcPct val="100000"/>
              </a:lnSpc>
              <a:spcBef>
                <a:spcPts val="0"/>
              </a:spcBef>
              <a:spcAft>
                <a:spcPts val="0"/>
              </a:spcAft>
              <a:buClr>
                <a:srgbClr val="FFFFFF"/>
              </a:buClr>
              <a:buSzPts val="3200"/>
              <a:buFont typeface="Avenir"/>
              <a:buNone/>
              <a:defRPr sz="4267">
                <a:solidFill>
                  <a:srgbClr val="FFFFFF"/>
                </a:solidFill>
                <a:latin typeface="Avenir"/>
                <a:ea typeface="Avenir"/>
                <a:cs typeface="Avenir"/>
                <a:sym typeface="Avenir"/>
              </a:defRPr>
            </a:lvl3pPr>
            <a:lvl4pPr marL="2438339" lvl="3" indent="-304792" algn="ctr" rtl="0">
              <a:lnSpc>
                <a:spcPct val="100000"/>
              </a:lnSpc>
              <a:spcBef>
                <a:spcPts val="0"/>
              </a:spcBef>
              <a:spcAft>
                <a:spcPts val="0"/>
              </a:spcAft>
              <a:buClr>
                <a:srgbClr val="FFFFFF"/>
              </a:buClr>
              <a:buSzPts val="3200"/>
              <a:buFont typeface="Avenir"/>
              <a:buNone/>
              <a:defRPr sz="4267">
                <a:solidFill>
                  <a:srgbClr val="FFFFFF"/>
                </a:solidFill>
                <a:latin typeface="Avenir"/>
                <a:ea typeface="Avenir"/>
                <a:cs typeface="Avenir"/>
                <a:sym typeface="Avenir"/>
              </a:defRPr>
            </a:lvl4pPr>
            <a:lvl5pPr marL="3047924" lvl="4" indent="-304792" algn="ctr" rtl="0">
              <a:lnSpc>
                <a:spcPct val="100000"/>
              </a:lnSpc>
              <a:spcBef>
                <a:spcPts val="0"/>
              </a:spcBef>
              <a:spcAft>
                <a:spcPts val="0"/>
              </a:spcAft>
              <a:buClr>
                <a:srgbClr val="FFFFFF"/>
              </a:buClr>
              <a:buSzPts val="3200"/>
              <a:buFont typeface="Avenir"/>
              <a:buNone/>
              <a:defRPr sz="4267">
                <a:solidFill>
                  <a:srgbClr val="FFFFFF"/>
                </a:solidFill>
                <a:latin typeface="Avenir"/>
                <a:ea typeface="Avenir"/>
                <a:cs typeface="Avenir"/>
                <a:sym typeface="Aveni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527" name="Google Shape;1527;p336"/>
          <p:cNvSpPr txBox="1">
            <a:spLocks noGrp="1"/>
          </p:cNvSpPr>
          <p:nvPr>
            <p:ph type="sldNum" idx="12"/>
          </p:nvPr>
        </p:nvSpPr>
        <p:spPr>
          <a:xfrm>
            <a:off x="5983224" y="6545670"/>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5713595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Stort faktum">
  <p:cSld name="Stort faktum">
    <p:spTree>
      <p:nvGrpSpPr>
        <p:cNvPr id="1" name="Shape 1528"/>
        <p:cNvGrpSpPr/>
        <p:nvPr/>
      </p:nvGrpSpPr>
      <p:grpSpPr>
        <a:xfrm>
          <a:off x="0" y="0"/>
          <a:ext cx="0" cy="0"/>
          <a:chOff x="0" y="0"/>
          <a:chExt cx="0" cy="0"/>
        </a:xfrm>
      </p:grpSpPr>
      <p:sp>
        <p:nvSpPr>
          <p:cNvPr id="1529" name="Google Shape;1529;p337"/>
          <p:cNvSpPr txBox="1">
            <a:spLocks noGrp="1"/>
          </p:cNvSpPr>
          <p:nvPr>
            <p:ph type="body" idx="1"/>
          </p:nvPr>
        </p:nvSpPr>
        <p:spPr>
          <a:xfrm>
            <a:off x="635000" y="1953048"/>
            <a:ext cx="10922000" cy="2244400"/>
          </a:xfrm>
          <a:prstGeom prst="rect">
            <a:avLst/>
          </a:prstGeom>
          <a:noFill/>
          <a:ln>
            <a:noFill/>
          </a:ln>
        </p:spPr>
        <p:txBody>
          <a:bodyPr spcFirstLastPara="1" wrap="square" lIns="19050" tIns="19050" rIns="19050" bIns="19050" anchor="b" anchorCtr="0">
            <a:normAutofit/>
          </a:bodyPr>
          <a:lstStyle>
            <a:lvl1pPr marL="609585" lvl="0" indent="-304792" algn="ctr" rtl="0">
              <a:lnSpc>
                <a:spcPct val="80000"/>
              </a:lnSpc>
              <a:spcBef>
                <a:spcPts val="0"/>
              </a:spcBef>
              <a:spcAft>
                <a:spcPts val="0"/>
              </a:spcAft>
              <a:buClr>
                <a:srgbClr val="00E8FF"/>
              </a:buClr>
              <a:buSzPts val="8400"/>
              <a:buFont typeface="Avenir"/>
              <a:buNone/>
              <a:defRPr sz="11200" b="1">
                <a:solidFill>
                  <a:srgbClr val="00E8FF"/>
                </a:solidFill>
                <a:latin typeface="Avenir"/>
                <a:ea typeface="Avenir"/>
                <a:cs typeface="Avenir"/>
                <a:sym typeface="Avenir"/>
              </a:defRPr>
            </a:lvl1pPr>
            <a:lvl2pPr marL="1219170" lvl="1" indent="-304792" algn="ctr" rtl="0">
              <a:lnSpc>
                <a:spcPct val="80000"/>
              </a:lnSpc>
              <a:spcBef>
                <a:spcPts val="0"/>
              </a:spcBef>
              <a:spcAft>
                <a:spcPts val="0"/>
              </a:spcAft>
              <a:buClr>
                <a:srgbClr val="00E8FF"/>
              </a:buClr>
              <a:buSzPts val="8400"/>
              <a:buFont typeface="Avenir"/>
              <a:buNone/>
              <a:defRPr sz="11200" b="1">
                <a:solidFill>
                  <a:srgbClr val="00E8FF"/>
                </a:solidFill>
                <a:latin typeface="Avenir"/>
                <a:ea typeface="Avenir"/>
                <a:cs typeface="Avenir"/>
                <a:sym typeface="Avenir"/>
              </a:defRPr>
            </a:lvl2pPr>
            <a:lvl3pPr marL="1828754" lvl="2" indent="-304792" algn="ctr" rtl="0">
              <a:lnSpc>
                <a:spcPct val="80000"/>
              </a:lnSpc>
              <a:spcBef>
                <a:spcPts val="0"/>
              </a:spcBef>
              <a:spcAft>
                <a:spcPts val="0"/>
              </a:spcAft>
              <a:buClr>
                <a:srgbClr val="00E8FF"/>
              </a:buClr>
              <a:buSzPts val="8400"/>
              <a:buFont typeface="Avenir"/>
              <a:buNone/>
              <a:defRPr sz="11200" b="1">
                <a:solidFill>
                  <a:srgbClr val="00E8FF"/>
                </a:solidFill>
                <a:latin typeface="Avenir"/>
                <a:ea typeface="Avenir"/>
                <a:cs typeface="Avenir"/>
                <a:sym typeface="Avenir"/>
              </a:defRPr>
            </a:lvl3pPr>
            <a:lvl4pPr marL="2438339" lvl="3" indent="-304792" algn="ctr" rtl="0">
              <a:lnSpc>
                <a:spcPct val="80000"/>
              </a:lnSpc>
              <a:spcBef>
                <a:spcPts val="0"/>
              </a:spcBef>
              <a:spcAft>
                <a:spcPts val="0"/>
              </a:spcAft>
              <a:buClr>
                <a:srgbClr val="00E8FF"/>
              </a:buClr>
              <a:buSzPts val="8400"/>
              <a:buFont typeface="Avenir"/>
              <a:buNone/>
              <a:defRPr sz="11200" b="1">
                <a:solidFill>
                  <a:srgbClr val="00E8FF"/>
                </a:solidFill>
                <a:latin typeface="Avenir"/>
                <a:ea typeface="Avenir"/>
                <a:cs typeface="Avenir"/>
                <a:sym typeface="Avenir"/>
              </a:defRPr>
            </a:lvl4pPr>
            <a:lvl5pPr marL="3047924" lvl="4" indent="-304792" algn="ctr" rtl="0">
              <a:lnSpc>
                <a:spcPct val="80000"/>
              </a:lnSpc>
              <a:spcBef>
                <a:spcPts val="0"/>
              </a:spcBef>
              <a:spcAft>
                <a:spcPts val="0"/>
              </a:spcAft>
              <a:buClr>
                <a:srgbClr val="00E8FF"/>
              </a:buClr>
              <a:buSzPts val="8400"/>
              <a:buFont typeface="Avenir"/>
              <a:buNone/>
              <a:defRPr sz="11200" b="1">
                <a:solidFill>
                  <a:srgbClr val="00E8FF"/>
                </a:solidFill>
                <a:latin typeface="Avenir"/>
                <a:ea typeface="Avenir"/>
                <a:cs typeface="Avenir"/>
                <a:sym typeface="Aveni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530" name="Google Shape;1530;p337"/>
          <p:cNvSpPr txBox="1">
            <a:spLocks noGrp="1"/>
          </p:cNvSpPr>
          <p:nvPr>
            <p:ph type="body" idx="2"/>
          </p:nvPr>
        </p:nvSpPr>
        <p:spPr>
          <a:xfrm>
            <a:off x="635000" y="4260851"/>
            <a:ext cx="10922000" cy="508000"/>
          </a:xfrm>
          <a:prstGeom prst="rect">
            <a:avLst/>
          </a:prstGeom>
          <a:noFill/>
          <a:ln>
            <a:noFill/>
          </a:ln>
        </p:spPr>
        <p:txBody>
          <a:bodyPr spcFirstLastPara="1" wrap="square" lIns="19050" tIns="19050" rIns="19050" bIns="19050" anchor="t" anchorCtr="0">
            <a:normAutofit/>
          </a:bodyPr>
          <a:lstStyle>
            <a:lvl1pPr marL="609585" lvl="0" indent="-304792" algn="ctr" rtl="0">
              <a:lnSpc>
                <a:spcPct val="100000"/>
              </a:lnSpc>
              <a:spcBef>
                <a:spcPts val="0"/>
              </a:spcBef>
              <a:spcAft>
                <a:spcPts val="0"/>
              </a:spcAft>
              <a:buClr>
                <a:srgbClr val="D5D5D5"/>
              </a:buClr>
              <a:buSzPts val="1700"/>
              <a:buFont typeface="Avenir"/>
              <a:buNone/>
              <a:defRPr sz="2267">
                <a:solidFill>
                  <a:srgbClr val="D5D5D5"/>
                </a:solidFill>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531" name="Google Shape;1531;p337"/>
          <p:cNvSpPr txBox="1">
            <a:spLocks noGrp="1"/>
          </p:cNvSpPr>
          <p:nvPr>
            <p:ph type="sldNum" idx="12"/>
          </p:nvPr>
        </p:nvSpPr>
        <p:spPr>
          <a:xfrm>
            <a:off x="5983224" y="6545670"/>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3238568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Citat">
  <p:cSld name="Citat">
    <p:spTree>
      <p:nvGrpSpPr>
        <p:cNvPr id="1" name="Shape 1532"/>
        <p:cNvGrpSpPr/>
        <p:nvPr/>
      </p:nvGrpSpPr>
      <p:grpSpPr>
        <a:xfrm>
          <a:off x="0" y="0"/>
          <a:ext cx="0" cy="0"/>
          <a:chOff x="0" y="0"/>
          <a:chExt cx="0" cy="0"/>
        </a:xfrm>
      </p:grpSpPr>
      <p:sp>
        <p:nvSpPr>
          <p:cNvPr id="1533" name="Google Shape;1533;p338"/>
          <p:cNvSpPr txBox="1">
            <a:spLocks noGrp="1"/>
          </p:cNvSpPr>
          <p:nvPr>
            <p:ph type="body" idx="1"/>
          </p:nvPr>
        </p:nvSpPr>
        <p:spPr>
          <a:xfrm>
            <a:off x="635000" y="5577543"/>
            <a:ext cx="10922000" cy="416400"/>
          </a:xfrm>
          <a:prstGeom prst="rect">
            <a:avLst/>
          </a:prstGeom>
          <a:noFill/>
          <a:ln>
            <a:noFill/>
          </a:ln>
        </p:spPr>
        <p:txBody>
          <a:bodyPr spcFirstLastPara="1" wrap="square" lIns="19050" tIns="19050" rIns="19050" bIns="19050" anchor="ctr" anchorCtr="0">
            <a:normAutofit/>
          </a:bodyPr>
          <a:lstStyle>
            <a:lvl1pPr marL="609585" lvl="0" indent="-304792" algn="ctr" rtl="0">
              <a:lnSpc>
                <a:spcPct val="100000"/>
              </a:lnSpc>
              <a:spcBef>
                <a:spcPts val="0"/>
              </a:spcBef>
              <a:spcAft>
                <a:spcPts val="0"/>
              </a:spcAft>
              <a:buClr>
                <a:srgbClr val="D5D5D5"/>
              </a:buClr>
              <a:buSzPts val="1600"/>
              <a:buFont typeface="Avenir"/>
              <a:buNone/>
              <a:defRPr sz="2133">
                <a:solidFill>
                  <a:srgbClr val="D5D5D5"/>
                </a:solidFill>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534" name="Google Shape;1534;p338"/>
          <p:cNvSpPr txBox="1">
            <a:spLocks noGrp="1"/>
          </p:cNvSpPr>
          <p:nvPr>
            <p:ph type="body" idx="2"/>
          </p:nvPr>
        </p:nvSpPr>
        <p:spPr>
          <a:xfrm>
            <a:off x="635000" y="2329684"/>
            <a:ext cx="10922000" cy="2197200"/>
          </a:xfrm>
          <a:prstGeom prst="rect">
            <a:avLst/>
          </a:prstGeom>
          <a:noFill/>
          <a:ln>
            <a:noFill/>
          </a:ln>
        </p:spPr>
        <p:txBody>
          <a:bodyPr spcFirstLastPara="1" wrap="square" lIns="19050" tIns="19050" rIns="19050" bIns="19050" anchor="ctr" anchorCtr="0">
            <a:normAutofit/>
          </a:bodyPr>
          <a:lstStyle>
            <a:lvl1pPr marL="609585" lvl="0" indent="-304792" algn="ctr" rtl="0">
              <a:lnSpc>
                <a:spcPct val="80000"/>
              </a:lnSpc>
              <a:spcBef>
                <a:spcPts val="0"/>
              </a:spcBef>
              <a:spcAft>
                <a:spcPts val="0"/>
              </a:spcAft>
              <a:buClr>
                <a:srgbClr val="FF00D8"/>
              </a:buClr>
              <a:buSzPts val="3200"/>
              <a:buFont typeface="Avenir"/>
              <a:buNone/>
              <a:defRPr sz="4267" b="1">
                <a:solidFill>
                  <a:srgbClr val="FF00D8"/>
                </a:solidFill>
                <a:latin typeface="Avenir"/>
                <a:ea typeface="Avenir"/>
                <a:cs typeface="Avenir"/>
                <a:sym typeface="Avenir"/>
              </a:defRPr>
            </a:lvl1pPr>
            <a:lvl2pPr marL="1219170" lvl="1" indent="-304792" algn="ctr" rtl="0">
              <a:lnSpc>
                <a:spcPct val="80000"/>
              </a:lnSpc>
              <a:spcBef>
                <a:spcPts val="0"/>
              </a:spcBef>
              <a:spcAft>
                <a:spcPts val="0"/>
              </a:spcAft>
              <a:buClr>
                <a:srgbClr val="FF00D8"/>
              </a:buClr>
              <a:buSzPts val="3200"/>
              <a:buFont typeface="Avenir"/>
              <a:buNone/>
              <a:defRPr sz="4267" b="1">
                <a:solidFill>
                  <a:srgbClr val="FF00D8"/>
                </a:solidFill>
                <a:latin typeface="Avenir"/>
                <a:ea typeface="Avenir"/>
                <a:cs typeface="Avenir"/>
                <a:sym typeface="Avenir"/>
              </a:defRPr>
            </a:lvl2pPr>
            <a:lvl3pPr marL="1828754" lvl="2" indent="-304792" algn="ctr" rtl="0">
              <a:lnSpc>
                <a:spcPct val="80000"/>
              </a:lnSpc>
              <a:spcBef>
                <a:spcPts val="0"/>
              </a:spcBef>
              <a:spcAft>
                <a:spcPts val="0"/>
              </a:spcAft>
              <a:buClr>
                <a:srgbClr val="FF00D8"/>
              </a:buClr>
              <a:buSzPts val="3200"/>
              <a:buFont typeface="Avenir"/>
              <a:buNone/>
              <a:defRPr sz="4267" b="1">
                <a:solidFill>
                  <a:srgbClr val="FF00D8"/>
                </a:solidFill>
                <a:latin typeface="Avenir"/>
                <a:ea typeface="Avenir"/>
                <a:cs typeface="Avenir"/>
                <a:sym typeface="Avenir"/>
              </a:defRPr>
            </a:lvl3pPr>
            <a:lvl4pPr marL="2438339" lvl="3" indent="-304792" algn="ctr" rtl="0">
              <a:lnSpc>
                <a:spcPct val="80000"/>
              </a:lnSpc>
              <a:spcBef>
                <a:spcPts val="0"/>
              </a:spcBef>
              <a:spcAft>
                <a:spcPts val="0"/>
              </a:spcAft>
              <a:buClr>
                <a:srgbClr val="FF00D8"/>
              </a:buClr>
              <a:buSzPts val="3200"/>
              <a:buFont typeface="Avenir"/>
              <a:buNone/>
              <a:defRPr sz="4267" b="1">
                <a:solidFill>
                  <a:srgbClr val="FF00D8"/>
                </a:solidFill>
                <a:latin typeface="Avenir"/>
                <a:ea typeface="Avenir"/>
                <a:cs typeface="Avenir"/>
                <a:sym typeface="Avenir"/>
              </a:defRPr>
            </a:lvl4pPr>
            <a:lvl5pPr marL="3047924" lvl="4" indent="-304792" algn="ctr" rtl="0">
              <a:lnSpc>
                <a:spcPct val="80000"/>
              </a:lnSpc>
              <a:spcBef>
                <a:spcPts val="0"/>
              </a:spcBef>
              <a:spcAft>
                <a:spcPts val="0"/>
              </a:spcAft>
              <a:buClr>
                <a:srgbClr val="FF00D8"/>
              </a:buClr>
              <a:buSzPts val="3200"/>
              <a:buFont typeface="Avenir"/>
              <a:buNone/>
              <a:defRPr sz="4267" b="1">
                <a:solidFill>
                  <a:srgbClr val="FF00D8"/>
                </a:solidFill>
                <a:latin typeface="Avenir"/>
                <a:ea typeface="Avenir"/>
                <a:cs typeface="Avenir"/>
                <a:sym typeface="Aveni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535" name="Google Shape;1535;p338"/>
          <p:cNvSpPr txBox="1">
            <a:spLocks noGrp="1"/>
          </p:cNvSpPr>
          <p:nvPr>
            <p:ph type="sldNum" idx="12"/>
          </p:nvPr>
        </p:nvSpPr>
        <p:spPr>
          <a:xfrm>
            <a:off x="5983224" y="6545670"/>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1543389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Foto – 3 per sida">
  <p:cSld name="Foto – 3 per sida">
    <p:spTree>
      <p:nvGrpSpPr>
        <p:cNvPr id="1" name="Shape 1536"/>
        <p:cNvGrpSpPr/>
        <p:nvPr/>
      </p:nvGrpSpPr>
      <p:grpSpPr>
        <a:xfrm>
          <a:off x="0" y="0"/>
          <a:ext cx="0" cy="0"/>
          <a:chOff x="0" y="0"/>
          <a:chExt cx="0" cy="0"/>
        </a:xfrm>
      </p:grpSpPr>
      <p:sp>
        <p:nvSpPr>
          <p:cNvPr id="1537" name="Google Shape;1537;p339"/>
          <p:cNvSpPr>
            <a:spLocks noGrp="1"/>
          </p:cNvSpPr>
          <p:nvPr>
            <p:ph type="pic" idx="2"/>
          </p:nvPr>
        </p:nvSpPr>
        <p:spPr>
          <a:xfrm>
            <a:off x="6096000" y="3114675"/>
            <a:ext cx="6096000" cy="4064000"/>
          </a:xfrm>
          <a:prstGeom prst="rect">
            <a:avLst/>
          </a:prstGeom>
          <a:noFill/>
          <a:ln>
            <a:noFill/>
          </a:ln>
        </p:spPr>
      </p:sp>
      <p:sp>
        <p:nvSpPr>
          <p:cNvPr id="1538" name="Google Shape;1538;p339"/>
          <p:cNvSpPr>
            <a:spLocks noGrp="1"/>
          </p:cNvSpPr>
          <p:nvPr>
            <p:ph type="pic" idx="3"/>
          </p:nvPr>
        </p:nvSpPr>
        <p:spPr>
          <a:xfrm>
            <a:off x="6096000" y="-320676"/>
            <a:ext cx="6096000" cy="4064000"/>
          </a:xfrm>
          <a:prstGeom prst="rect">
            <a:avLst/>
          </a:prstGeom>
          <a:noFill/>
          <a:ln>
            <a:noFill/>
          </a:ln>
        </p:spPr>
      </p:sp>
      <p:sp>
        <p:nvSpPr>
          <p:cNvPr id="1539" name="Google Shape;1539;p339"/>
          <p:cNvSpPr>
            <a:spLocks noGrp="1"/>
          </p:cNvSpPr>
          <p:nvPr>
            <p:ph type="pic" idx="4"/>
          </p:nvPr>
        </p:nvSpPr>
        <p:spPr>
          <a:xfrm>
            <a:off x="0" y="-1129251"/>
            <a:ext cx="6083200" cy="9116400"/>
          </a:xfrm>
          <a:prstGeom prst="rect">
            <a:avLst/>
          </a:prstGeom>
          <a:noFill/>
          <a:ln>
            <a:noFill/>
          </a:ln>
        </p:spPr>
      </p:sp>
      <p:sp>
        <p:nvSpPr>
          <p:cNvPr id="1540" name="Google Shape;1540;p339"/>
          <p:cNvSpPr txBox="1">
            <a:spLocks noGrp="1"/>
          </p:cNvSpPr>
          <p:nvPr>
            <p:ph type="sldNum" idx="12"/>
          </p:nvPr>
        </p:nvSpPr>
        <p:spPr>
          <a:xfrm>
            <a:off x="5983224" y="6545670"/>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9948606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Bild">
  <p:cSld name="Bild">
    <p:spTree>
      <p:nvGrpSpPr>
        <p:cNvPr id="1" name="Shape 1541"/>
        <p:cNvGrpSpPr/>
        <p:nvPr/>
      </p:nvGrpSpPr>
      <p:grpSpPr>
        <a:xfrm>
          <a:off x="0" y="0"/>
          <a:ext cx="0" cy="0"/>
          <a:chOff x="0" y="0"/>
          <a:chExt cx="0" cy="0"/>
        </a:xfrm>
      </p:grpSpPr>
      <p:sp>
        <p:nvSpPr>
          <p:cNvPr id="1542" name="Google Shape;1542;p340"/>
          <p:cNvSpPr>
            <a:spLocks noGrp="1"/>
          </p:cNvSpPr>
          <p:nvPr>
            <p:ph type="pic" idx="2"/>
          </p:nvPr>
        </p:nvSpPr>
        <p:spPr>
          <a:xfrm>
            <a:off x="0" y="-635000"/>
            <a:ext cx="12192000" cy="8128000"/>
          </a:xfrm>
          <a:prstGeom prst="rect">
            <a:avLst/>
          </a:prstGeom>
          <a:noFill/>
          <a:ln>
            <a:noFill/>
          </a:ln>
        </p:spPr>
      </p:sp>
      <p:sp>
        <p:nvSpPr>
          <p:cNvPr id="1543" name="Google Shape;1543;p340"/>
          <p:cNvSpPr txBox="1">
            <a:spLocks noGrp="1"/>
          </p:cNvSpPr>
          <p:nvPr>
            <p:ph type="sldNum" idx="12"/>
          </p:nvPr>
        </p:nvSpPr>
        <p:spPr>
          <a:xfrm>
            <a:off x="5983224" y="6545670"/>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318629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Tom">
  <p:cSld name="Tom">
    <p:spTree>
      <p:nvGrpSpPr>
        <p:cNvPr id="1" name="Shape 1544"/>
        <p:cNvGrpSpPr/>
        <p:nvPr/>
      </p:nvGrpSpPr>
      <p:grpSpPr>
        <a:xfrm>
          <a:off x="0" y="0"/>
          <a:ext cx="0" cy="0"/>
          <a:chOff x="0" y="0"/>
          <a:chExt cx="0" cy="0"/>
        </a:xfrm>
      </p:grpSpPr>
      <p:sp>
        <p:nvSpPr>
          <p:cNvPr id="1545" name="Google Shape;1545;p341"/>
          <p:cNvSpPr txBox="1">
            <a:spLocks noGrp="1"/>
          </p:cNvSpPr>
          <p:nvPr>
            <p:ph type="sldNum" idx="12"/>
          </p:nvPr>
        </p:nvSpPr>
        <p:spPr>
          <a:xfrm>
            <a:off x="5983224" y="6545670"/>
            <a:ext cx="219200" cy="202684"/>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800"/>
              <a:buFont typeface="Avenir"/>
              <a:buNone/>
              <a:defRPr sz="1067">
                <a:solidFill>
                  <a:srgbClr val="FFFFFF"/>
                </a:solidFill>
              </a:defRPr>
            </a:lvl1pPr>
            <a:lvl2pPr marL="0" lvl="1" indent="0" algn="ctr" rtl="0">
              <a:lnSpc>
                <a:spcPct val="100000"/>
              </a:lnSpc>
              <a:spcBef>
                <a:spcPts val="0"/>
              </a:spcBef>
              <a:spcAft>
                <a:spcPts val="0"/>
              </a:spcAft>
              <a:buClr>
                <a:srgbClr val="FFFFFF"/>
              </a:buClr>
              <a:buSzPts val="800"/>
              <a:buFont typeface="Avenir"/>
              <a:buNone/>
              <a:defRPr sz="1067">
                <a:solidFill>
                  <a:srgbClr val="FFFFFF"/>
                </a:solidFill>
              </a:defRPr>
            </a:lvl2pPr>
            <a:lvl3pPr marL="0" lvl="2" indent="0" algn="ctr" rtl="0">
              <a:lnSpc>
                <a:spcPct val="100000"/>
              </a:lnSpc>
              <a:spcBef>
                <a:spcPts val="0"/>
              </a:spcBef>
              <a:spcAft>
                <a:spcPts val="0"/>
              </a:spcAft>
              <a:buClr>
                <a:srgbClr val="FFFFFF"/>
              </a:buClr>
              <a:buSzPts val="800"/>
              <a:buFont typeface="Avenir"/>
              <a:buNone/>
              <a:defRPr sz="1067">
                <a:solidFill>
                  <a:srgbClr val="FFFFFF"/>
                </a:solidFill>
              </a:defRPr>
            </a:lvl3pPr>
            <a:lvl4pPr marL="0" lvl="3" indent="0" algn="ctr" rtl="0">
              <a:lnSpc>
                <a:spcPct val="100000"/>
              </a:lnSpc>
              <a:spcBef>
                <a:spcPts val="0"/>
              </a:spcBef>
              <a:spcAft>
                <a:spcPts val="0"/>
              </a:spcAft>
              <a:buClr>
                <a:srgbClr val="FFFFFF"/>
              </a:buClr>
              <a:buSzPts val="800"/>
              <a:buFont typeface="Avenir"/>
              <a:buNone/>
              <a:defRPr sz="1067">
                <a:solidFill>
                  <a:srgbClr val="FFFFFF"/>
                </a:solidFill>
              </a:defRPr>
            </a:lvl4pPr>
            <a:lvl5pPr marL="0" lvl="4" indent="0" algn="ctr" rtl="0">
              <a:lnSpc>
                <a:spcPct val="100000"/>
              </a:lnSpc>
              <a:spcBef>
                <a:spcPts val="0"/>
              </a:spcBef>
              <a:spcAft>
                <a:spcPts val="0"/>
              </a:spcAft>
              <a:buClr>
                <a:srgbClr val="FFFFFF"/>
              </a:buClr>
              <a:buSzPts val="800"/>
              <a:buFont typeface="Avenir"/>
              <a:buNone/>
              <a:defRPr sz="1067">
                <a:solidFill>
                  <a:srgbClr val="FFFFFF"/>
                </a:solidFill>
              </a:defRPr>
            </a:lvl5pPr>
            <a:lvl6pPr marL="0" lvl="5" indent="0" algn="ctr" rtl="0">
              <a:lnSpc>
                <a:spcPct val="100000"/>
              </a:lnSpc>
              <a:spcBef>
                <a:spcPts val="0"/>
              </a:spcBef>
              <a:spcAft>
                <a:spcPts val="0"/>
              </a:spcAft>
              <a:buClr>
                <a:srgbClr val="FFFFFF"/>
              </a:buClr>
              <a:buSzPts val="800"/>
              <a:buFont typeface="Avenir"/>
              <a:buNone/>
              <a:defRPr sz="1067">
                <a:solidFill>
                  <a:srgbClr val="FFFFFF"/>
                </a:solidFill>
              </a:defRPr>
            </a:lvl6pPr>
            <a:lvl7pPr marL="0" lvl="6" indent="0" algn="ctr" rtl="0">
              <a:lnSpc>
                <a:spcPct val="100000"/>
              </a:lnSpc>
              <a:spcBef>
                <a:spcPts val="0"/>
              </a:spcBef>
              <a:spcAft>
                <a:spcPts val="0"/>
              </a:spcAft>
              <a:buClr>
                <a:srgbClr val="FFFFFF"/>
              </a:buClr>
              <a:buSzPts val="800"/>
              <a:buFont typeface="Avenir"/>
              <a:buNone/>
              <a:defRPr sz="1067">
                <a:solidFill>
                  <a:srgbClr val="FFFFFF"/>
                </a:solidFill>
              </a:defRPr>
            </a:lvl7pPr>
            <a:lvl8pPr marL="0" lvl="7" indent="0" algn="ctr" rtl="0">
              <a:lnSpc>
                <a:spcPct val="100000"/>
              </a:lnSpc>
              <a:spcBef>
                <a:spcPts val="0"/>
              </a:spcBef>
              <a:spcAft>
                <a:spcPts val="0"/>
              </a:spcAft>
              <a:buClr>
                <a:srgbClr val="FFFFFF"/>
              </a:buClr>
              <a:buSzPts val="800"/>
              <a:buFont typeface="Avenir"/>
              <a:buNone/>
              <a:defRPr sz="1067">
                <a:solidFill>
                  <a:srgbClr val="FFFFFF"/>
                </a:solidFill>
              </a:defRPr>
            </a:lvl8pPr>
            <a:lvl9pPr marL="0" lvl="8" indent="0" algn="ctr" rtl="0">
              <a:lnSpc>
                <a:spcPct val="100000"/>
              </a:lnSpc>
              <a:spcBef>
                <a:spcPts val="0"/>
              </a:spcBef>
              <a:spcAft>
                <a:spcPts val="0"/>
              </a:spcAft>
              <a:buClr>
                <a:srgbClr val="FFFFFF"/>
              </a:buClr>
              <a:buSzPts val="800"/>
              <a:buFont typeface="Avenir"/>
              <a:buNone/>
              <a:defRPr sz="1067">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8397038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First Page">
  <p:cSld name="First Page">
    <p:bg>
      <p:bgPr>
        <a:solidFill>
          <a:srgbClr val="DCDEE0"/>
        </a:solidFill>
        <a:effectLst/>
      </p:bgPr>
    </p:bg>
    <p:spTree>
      <p:nvGrpSpPr>
        <p:cNvPr id="1" name="Shape 1546"/>
        <p:cNvGrpSpPr/>
        <p:nvPr/>
      </p:nvGrpSpPr>
      <p:grpSpPr>
        <a:xfrm>
          <a:off x="0" y="0"/>
          <a:ext cx="0" cy="0"/>
          <a:chOff x="0" y="0"/>
          <a:chExt cx="0" cy="0"/>
        </a:xfrm>
      </p:grpSpPr>
      <p:sp>
        <p:nvSpPr>
          <p:cNvPr id="1547" name="Google Shape;1547;p342"/>
          <p:cNvSpPr txBox="1">
            <a:spLocks noGrp="1"/>
          </p:cNvSpPr>
          <p:nvPr>
            <p:ph type="body" idx="1"/>
          </p:nvPr>
        </p:nvSpPr>
        <p:spPr>
          <a:xfrm>
            <a:off x="715948" y="753556"/>
            <a:ext cx="5536800" cy="920830"/>
          </a:xfrm>
          <a:prstGeom prst="rect">
            <a:avLst/>
          </a:prstGeom>
          <a:noFill/>
          <a:ln>
            <a:noFill/>
          </a:ln>
        </p:spPr>
        <p:txBody>
          <a:bodyPr spcFirstLastPara="1" wrap="square" lIns="0" tIns="0" rIns="0" bIns="0" anchor="t" anchorCtr="0">
            <a:spAutoFit/>
          </a:bodyPr>
          <a:lstStyle>
            <a:lvl1pPr marL="609585" marR="0" lvl="0" indent="-304792" algn="l" rtl="0">
              <a:lnSpc>
                <a:spcPct val="100000"/>
              </a:lnSpc>
              <a:spcBef>
                <a:spcPts val="1067"/>
              </a:spcBef>
              <a:spcAft>
                <a:spcPts val="0"/>
              </a:spcAft>
              <a:buClr>
                <a:srgbClr val="53585F"/>
              </a:buClr>
              <a:buSzPts val="3800"/>
              <a:buFont typeface="Avenir"/>
              <a:buNone/>
              <a:defRPr sz="5067">
                <a:solidFill>
                  <a:srgbClr val="53585F"/>
                </a:solidFill>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548" name="Google Shape;1548;p342"/>
          <p:cNvSpPr txBox="1">
            <a:spLocks noGrp="1"/>
          </p:cNvSpPr>
          <p:nvPr>
            <p:ph type="body" idx="2"/>
          </p:nvPr>
        </p:nvSpPr>
        <p:spPr>
          <a:xfrm>
            <a:off x="744463" y="5729928"/>
            <a:ext cx="2104400" cy="430887"/>
          </a:xfrm>
          <a:prstGeom prst="rect">
            <a:avLst/>
          </a:prstGeom>
          <a:noFill/>
          <a:ln>
            <a:noFill/>
          </a:ln>
        </p:spPr>
        <p:txBody>
          <a:bodyPr spcFirstLastPara="1" wrap="square" lIns="0" tIns="0" rIns="0" bIns="0" anchor="t" anchorCtr="0">
            <a:spAutoFit/>
          </a:bodyPr>
          <a:lstStyle>
            <a:lvl1pPr marL="609585" lvl="0" indent="-364058" algn="l" rtl="0">
              <a:lnSpc>
                <a:spcPct val="100000"/>
              </a:lnSpc>
              <a:spcBef>
                <a:spcPts val="1200"/>
              </a:spcBef>
              <a:spcAft>
                <a:spcPts val="0"/>
              </a:spcAft>
              <a:buSzPts val="700"/>
              <a:buChar cha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549" name="Google Shape;1549;p342"/>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243172662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TITLE_AND_BODY_2">
  <p:cSld name="TITLE_AND_BODY_2">
    <p:bg>
      <p:bgPr>
        <a:solidFill>
          <a:srgbClr val="0F0F0F"/>
        </a:solidFill>
        <a:effectLst/>
      </p:bgPr>
    </p:bg>
    <p:spTree>
      <p:nvGrpSpPr>
        <p:cNvPr id="1" name="Shape 1550"/>
        <p:cNvGrpSpPr/>
        <p:nvPr/>
      </p:nvGrpSpPr>
      <p:grpSpPr>
        <a:xfrm>
          <a:off x="0" y="0"/>
          <a:ext cx="0" cy="0"/>
          <a:chOff x="0" y="0"/>
          <a:chExt cx="0" cy="0"/>
        </a:xfrm>
      </p:grpSpPr>
      <p:sp>
        <p:nvSpPr>
          <p:cNvPr id="1551" name="Google Shape;1551;p343"/>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Clr>
                <a:srgbClr val="FFFFFF"/>
              </a:buClr>
              <a:buSzPts val="3000"/>
              <a:buFont typeface="Helvetica Neue"/>
              <a:buNone/>
              <a:defRPr sz="4000" b="1">
                <a:solidFill>
                  <a:srgbClr val="FFFFFF"/>
                </a:solidFill>
                <a:latin typeface="Helvetica Neue"/>
                <a:ea typeface="Helvetica Neue"/>
                <a:cs typeface="Helvetica Neue"/>
                <a:sym typeface="Helvetica Neue"/>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1552" name="Google Shape;1552;p343"/>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609585" lvl="0" indent="-457189" algn="l" rtl="0">
              <a:lnSpc>
                <a:spcPct val="115000"/>
              </a:lnSpc>
              <a:spcBef>
                <a:spcPts val="0"/>
              </a:spcBef>
              <a:spcAft>
                <a:spcPts val="0"/>
              </a:spcAft>
              <a:buClr>
                <a:srgbClr val="C3C3C3"/>
              </a:buClr>
              <a:buSzPts val="1800"/>
              <a:buFont typeface="Avenir"/>
              <a:buChar char="●"/>
              <a:defRPr>
                <a:solidFill>
                  <a:srgbClr val="C3C3C3"/>
                </a:solidFill>
                <a:latin typeface="Avenir"/>
                <a:ea typeface="Avenir"/>
                <a:cs typeface="Avenir"/>
                <a:sym typeface="Avenir"/>
              </a:defRPr>
            </a:lvl1pPr>
            <a:lvl2pPr marL="1219170" lvl="1" indent="-457189" algn="l" rtl="0">
              <a:lnSpc>
                <a:spcPct val="115000"/>
              </a:lnSpc>
              <a:spcBef>
                <a:spcPts val="0"/>
              </a:spcBef>
              <a:spcAft>
                <a:spcPts val="0"/>
              </a:spcAft>
              <a:buClr>
                <a:srgbClr val="C3C3C3"/>
              </a:buClr>
              <a:buSzPts val="1800"/>
              <a:buFont typeface="Avenir"/>
              <a:buChar char="○"/>
              <a:defRPr>
                <a:solidFill>
                  <a:srgbClr val="C3C3C3"/>
                </a:solidFill>
                <a:latin typeface="Avenir"/>
                <a:ea typeface="Avenir"/>
                <a:cs typeface="Avenir"/>
                <a:sym typeface="Avenir"/>
              </a:defRPr>
            </a:lvl2pPr>
            <a:lvl3pPr marL="1828754" lvl="2" indent="-457189" algn="l" rtl="0">
              <a:lnSpc>
                <a:spcPct val="115000"/>
              </a:lnSpc>
              <a:spcBef>
                <a:spcPts val="0"/>
              </a:spcBef>
              <a:spcAft>
                <a:spcPts val="0"/>
              </a:spcAft>
              <a:buClr>
                <a:srgbClr val="C3C3C3"/>
              </a:buClr>
              <a:buSzPts val="1800"/>
              <a:buFont typeface="Avenir"/>
              <a:buChar char="■"/>
              <a:defRPr>
                <a:solidFill>
                  <a:srgbClr val="C3C3C3"/>
                </a:solidFill>
                <a:latin typeface="Avenir"/>
                <a:ea typeface="Avenir"/>
                <a:cs typeface="Avenir"/>
                <a:sym typeface="Avenir"/>
              </a:defRPr>
            </a:lvl3pPr>
            <a:lvl4pPr marL="2438339" lvl="3" indent="-457189" algn="l" rtl="0">
              <a:lnSpc>
                <a:spcPct val="115000"/>
              </a:lnSpc>
              <a:spcBef>
                <a:spcPts val="0"/>
              </a:spcBef>
              <a:spcAft>
                <a:spcPts val="0"/>
              </a:spcAft>
              <a:buClr>
                <a:srgbClr val="C3C3C3"/>
              </a:buClr>
              <a:buSzPts val="1800"/>
              <a:buFont typeface="Avenir"/>
              <a:buChar char="●"/>
              <a:defRPr>
                <a:solidFill>
                  <a:srgbClr val="C3C3C3"/>
                </a:solidFill>
                <a:latin typeface="Avenir"/>
                <a:ea typeface="Avenir"/>
                <a:cs typeface="Avenir"/>
                <a:sym typeface="Avenir"/>
              </a:defRPr>
            </a:lvl4pPr>
            <a:lvl5pPr marL="3047924" lvl="4" indent="-457189" algn="l" rtl="0">
              <a:lnSpc>
                <a:spcPct val="115000"/>
              </a:lnSpc>
              <a:spcBef>
                <a:spcPts val="0"/>
              </a:spcBef>
              <a:spcAft>
                <a:spcPts val="0"/>
              </a:spcAft>
              <a:buClr>
                <a:srgbClr val="C3C3C3"/>
              </a:buClr>
              <a:buSzPts val="1800"/>
              <a:buFont typeface="Avenir"/>
              <a:buChar char="○"/>
              <a:defRPr>
                <a:solidFill>
                  <a:srgbClr val="C3C3C3"/>
                </a:solidFill>
                <a:latin typeface="Avenir"/>
                <a:ea typeface="Avenir"/>
                <a:cs typeface="Avenir"/>
                <a:sym typeface="Aveni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553" name="Google Shape;1553;p343"/>
          <p:cNvSpPr txBox="1">
            <a:spLocks noGrp="1"/>
          </p:cNvSpPr>
          <p:nvPr>
            <p:ph type="sldNum" idx="12"/>
          </p:nvPr>
        </p:nvSpPr>
        <p:spPr>
          <a:xfrm>
            <a:off x="11296611" y="6259334"/>
            <a:ext cx="504400" cy="471958"/>
          </a:xfrm>
          <a:prstGeom prst="rect">
            <a:avLst/>
          </a:prstGeom>
          <a:noFill/>
          <a:ln>
            <a:noFill/>
          </a:ln>
        </p:spPr>
        <p:txBody>
          <a:bodyPr spcFirstLastPara="1" wrap="square" lIns="91425" tIns="91425" rIns="91425" bIns="91425" anchor="ctr" anchorCtr="0">
            <a:spAutoFit/>
          </a:bodyPr>
          <a:lstStyle>
            <a:lvl1pPr marL="0" marR="0" lvl="0"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21253748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BIG_NUMBER">
  <p:cSld name="BIG_NUMBER">
    <p:bg>
      <p:bgPr>
        <a:solidFill>
          <a:srgbClr val="0F0F0F"/>
        </a:solidFill>
        <a:effectLst/>
      </p:bgPr>
    </p:bg>
    <p:spTree>
      <p:nvGrpSpPr>
        <p:cNvPr id="1" name="Shape 1554"/>
        <p:cNvGrpSpPr/>
        <p:nvPr/>
      </p:nvGrpSpPr>
      <p:grpSpPr>
        <a:xfrm>
          <a:off x="0" y="0"/>
          <a:ext cx="0" cy="0"/>
          <a:chOff x="0" y="0"/>
          <a:chExt cx="0" cy="0"/>
        </a:xfrm>
      </p:grpSpPr>
      <p:pic>
        <p:nvPicPr>
          <p:cNvPr id="1555" name="Google Shape;1555;p344" descr="Google Shape;8;p3"/>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346923" y="6040828"/>
            <a:ext cx="512468" cy="512467"/>
          </a:xfrm>
          <a:prstGeom prst="rect">
            <a:avLst/>
          </a:prstGeom>
          <a:noFill/>
          <a:ln>
            <a:noFill/>
          </a:ln>
        </p:spPr>
      </p:pic>
      <p:sp>
        <p:nvSpPr>
          <p:cNvPr id="1556" name="Google Shape;1556;p344"/>
          <p:cNvSpPr txBox="1">
            <a:spLocks noGrp="1"/>
          </p:cNvSpPr>
          <p:nvPr>
            <p:ph type="title" hasCustomPrompt="1"/>
          </p:nvPr>
        </p:nvSpPr>
        <p:spPr>
          <a:xfrm>
            <a:off x="415600" y="1474833"/>
            <a:ext cx="11360800" cy="26180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Clr>
                <a:srgbClr val="FFFFFF"/>
              </a:buClr>
              <a:buSzPts val="12000"/>
              <a:buFont typeface="Helvetica Neue"/>
              <a:buNone/>
              <a:defRPr sz="16000" b="1">
                <a:solidFill>
                  <a:srgbClr val="FFFFFF"/>
                </a:solidFill>
                <a:latin typeface="Helvetica Neue"/>
                <a:ea typeface="Helvetica Neue"/>
                <a:cs typeface="Helvetica Neue"/>
                <a:sym typeface="Helvetica Neue"/>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r>
              <a:t>xx%</a:t>
            </a:r>
          </a:p>
        </p:txBody>
      </p:sp>
      <p:sp>
        <p:nvSpPr>
          <p:cNvPr id="1557" name="Google Shape;1557;p344"/>
          <p:cNvSpPr txBox="1">
            <a:spLocks noGrp="1"/>
          </p:cNvSpPr>
          <p:nvPr>
            <p:ph type="body" idx="1"/>
          </p:nvPr>
        </p:nvSpPr>
        <p:spPr>
          <a:xfrm>
            <a:off x="415600" y="4202967"/>
            <a:ext cx="11360800" cy="1734400"/>
          </a:xfrm>
          <a:prstGeom prst="rect">
            <a:avLst/>
          </a:prstGeom>
          <a:noFill/>
          <a:ln>
            <a:noFill/>
          </a:ln>
        </p:spPr>
        <p:txBody>
          <a:bodyPr spcFirstLastPara="1" wrap="square" lIns="91425" tIns="91425" rIns="91425" bIns="91425" anchor="t" anchorCtr="0">
            <a:normAutofit/>
          </a:bodyPr>
          <a:lstStyle>
            <a:lvl1pPr marL="609585" lvl="0" indent="-457189" algn="ctr" rtl="0">
              <a:lnSpc>
                <a:spcPct val="115000"/>
              </a:lnSpc>
              <a:spcBef>
                <a:spcPts val="0"/>
              </a:spcBef>
              <a:spcAft>
                <a:spcPts val="0"/>
              </a:spcAft>
              <a:buSzPts val="1800"/>
              <a:buFont typeface="Avenir"/>
              <a:buChar char="●"/>
              <a:defRPr>
                <a:latin typeface="Avenir"/>
                <a:ea typeface="Avenir"/>
                <a:cs typeface="Avenir"/>
                <a:sym typeface="Avenir"/>
              </a:defRPr>
            </a:lvl1pPr>
            <a:lvl2pPr marL="1219170" lvl="1" indent="-457189" algn="ctr" rtl="0">
              <a:lnSpc>
                <a:spcPct val="115000"/>
              </a:lnSpc>
              <a:spcBef>
                <a:spcPts val="0"/>
              </a:spcBef>
              <a:spcAft>
                <a:spcPts val="0"/>
              </a:spcAft>
              <a:buSzPts val="1800"/>
              <a:buFont typeface="Avenir"/>
              <a:buChar char="○"/>
              <a:defRPr>
                <a:latin typeface="Avenir"/>
                <a:ea typeface="Avenir"/>
                <a:cs typeface="Avenir"/>
                <a:sym typeface="Avenir"/>
              </a:defRPr>
            </a:lvl2pPr>
            <a:lvl3pPr marL="1828754" lvl="2" indent="-457189" algn="ctr" rtl="0">
              <a:lnSpc>
                <a:spcPct val="115000"/>
              </a:lnSpc>
              <a:spcBef>
                <a:spcPts val="0"/>
              </a:spcBef>
              <a:spcAft>
                <a:spcPts val="0"/>
              </a:spcAft>
              <a:buSzPts val="1800"/>
              <a:buFont typeface="Avenir"/>
              <a:buChar char="■"/>
              <a:defRPr>
                <a:latin typeface="Avenir"/>
                <a:ea typeface="Avenir"/>
                <a:cs typeface="Avenir"/>
                <a:sym typeface="Avenir"/>
              </a:defRPr>
            </a:lvl3pPr>
            <a:lvl4pPr marL="2438339" lvl="3" indent="-457189" algn="ctr" rtl="0">
              <a:lnSpc>
                <a:spcPct val="115000"/>
              </a:lnSpc>
              <a:spcBef>
                <a:spcPts val="0"/>
              </a:spcBef>
              <a:spcAft>
                <a:spcPts val="0"/>
              </a:spcAft>
              <a:buSzPts val="1800"/>
              <a:buFont typeface="Avenir"/>
              <a:buChar char="●"/>
              <a:defRPr>
                <a:latin typeface="Avenir"/>
                <a:ea typeface="Avenir"/>
                <a:cs typeface="Avenir"/>
                <a:sym typeface="Avenir"/>
              </a:defRPr>
            </a:lvl4pPr>
            <a:lvl5pPr marL="3047924" lvl="4" indent="-457189" algn="ctr" rtl="0">
              <a:lnSpc>
                <a:spcPct val="115000"/>
              </a:lnSpc>
              <a:spcBef>
                <a:spcPts val="0"/>
              </a:spcBef>
              <a:spcAft>
                <a:spcPts val="0"/>
              </a:spcAft>
              <a:buSzPts val="1800"/>
              <a:buFont typeface="Avenir"/>
              <a:buChar char="○"/>
              <a:defRPr>
                <a:latin typeface="Avenir"/>
                <a:ea typeface="Avenir"/>
                <a:cs typeface="Avenir"/>
                <a:sym typeface="Aveni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558" name="Google Shape;1558;p344"/>
          <p:cNvSpPr txBox="1">
            <a:spLocks noGrp="1"/>
          </p:cNvSpPr>
          <p:nvPr>
            <p:ph type="sldNum" idx="12"/>
          </p:nvPr>
        </p:nvSpPr>
        <p:spPr>
          <a:xfrm>
            <a:off x="11296611" y="6259334"/>
            <a:ext cx="504400" cy="471958"/>
          </a:xfrm>
          <a:prstGeom prst="rect">
            <a:avLst/>
          </a:prstGeom>
          <a:noFill/>
          <a:ln>
            <a:noFill/>
          </a:ln>
        </p:spPr>
        <p:txBody>
          <a:bodyPr spcFirstLastPara="1" wrap="square" lIns="91425" tIns="91425" rIns="91425" bIns="91425" anchor="ctr" anchorCtr="0">
            <a:spAutoFit/>
          </a:bodyPr>
          <a:lstStyle>
            <a:lvl1pPr marL="0" marR="0" lvl="0"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867">
                <a:solidFill>
                  <a:srgbClr val="000000"/>
                </a:solidFill>
                <a:latin typeface="Arial"/>
                <a:ea typeface="Arial"/>
                <a:cs typeface="Arial"/>
                <a:sym typeface="Arial"/>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33805885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Blank">
  <p:cSld name="Blank">
    <p:bg>
      <p:bgPr>
        <a:solidFill>
          <a:srgbClr val="000000"/>
        </a:solidFill>
        <a:effectLst/>
      </p:bgPr>
    </p:bg>
    <p:spTree>
      <p:nvGrpSpPr>
        <p:cNvPr id="1" name="Shape 1559"/>
        <p:cNvGrpSpPr/>
        <p:nvPr/>
      </p:nvGrpSpPr>
      <p:grpSpPr>
        <a:xfrm>
          <a:off x="0" y="0"/>
          <a:ext cx="0" cy="0"/>
          <a:chOff x="0" y="0"/>
          <a:chExt cx="0" cy="0"/>
        </a:xfrm>
      </p:grpSpPr>
      <p:sp>
        <p:nvSpPr>
          <p:cNvPr id="1560" name="Google Shape;1560;p345"/>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9pPr>
          </a:lstStyle>
          <a:p>
            <a:fld id="{00000000-1234-1234-1234-123412341234}" type="slidenum">
              <a:rPr lang="en" smtClean="0"/>
              <a:pPr/>
              <a:t>‹#›</a:t>
            </a:fld>
            <a:endParaRPr lang="en" sz="1067">
              <a:latin typeface="Avenir"/>
              <a:ea typeface="Avenir"/>
              <a:cs typeface="Avenir"/>
              <a:sym typeface="Avenir"/>
            </a:endParaRPr>
          </a:p>
        </p:txBody>
      </p:sp>
    </p:spTree>
    <p:extLst>
      <p:ext uri="{BB962C8B-B14F-4D97-AF65-F5344CB8AC3E}">
        <p14:creationId xmlns:p14="http://schemas.microsoft.com/office/powerpoint/2010/main" val="96430583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Title &amp; Subtitle">
  <p:cSld name="Title &amp; Subtitle">
    <p:bg>
      <p:bgPr>
        <a:solidFill>
          <a:srgbClr val="000000"/>
        </a:solidFill>
        <a:effectLst/>
      </p:bgPr>
    </p:bg>
    <p:spTree>
      <p:nvGrpSpPr>
        <p:cNvPr id="1" name="Shape 1561"/>
        <p:cNvGrpSpPr/>
        <p:nvPr/>
      </p:nvGrpSpPr>
      <p:grpSpPr>
        <a:xfrm>
          <a:off x="0" y="0"/>
          <a:ext cx="0" cy="0"/>
          <a:chOff x="0" y="0"/>
          <a:chExt cx="0" cy="0"/>
        </a:xfrm>
      </p:grpSpPr>
      <p:sp>
        <p:nvSpPr>
          <p:cNvPr id="1562" name="Google Shape;1562;p346"/>
          <p:cNvSpPr txBox="1">
            <a:spLocks noGrp="1"/>
          </p:cNvSpPr>
          <p:nvPr>
            <p:ph type="title"/>
          </p:nvPr>
        </p:nvSpPr>
        <p:spPr>
          <a:xfrm>
            <a:off x="3004496" y="2075524"/>
            <a:ext cx="6183200" cy="1380000"/>
          </a:xfrm>
          <a:prstGeom prst="rect">
            <a:avLst/>
          </a:prstGeom>
          <a:noFill/>
          <a:ln>
            <a:noFill/>
          </a:ln>
        </p:spPr>
        <p:txBody>
          <a:bodyPr spcFirstLastPara="1" wrap="square" lIns="11300" tIns="11300" rIns="11300" bIns="11300" anchor="b" anchorCtr="0">
            <a:normAutofit/>
          </a:bodyPr>
          <a:lstStyle>
            <a:lvl1pPr lvl="0" algn="ctr" rtl="0">
              <a:lnSpc>
                <a:spcPct val="100000"/>
              </a:lnSpc>
              <a:spcBef>
                <a:spcPts val="0"/>
              </a:spcBef>
              <a:spcAft>
                <a:spcPts val="0"/>
              </a:spcAft>
              <a:buClr>
                <a:srgbClr val="FFFFFF"/>
              </a:buClr>
              <a:buSzPts val="4100"/>
              <a:buFont typeface="Helvetica Neue"/>
              <a:buNone/>
              <a:defRPr sz="5467">
                <a:solidFill>
                  <a:srgbClr val="FFFFFF"/>
                </a:solidFill>
                <a:latin typeface="Helvetica Neue"/>
                <a:ea typeface="Helvetica Neue"/>
                <a:cs typeface="Helvetica Neue"/>
                <a:sym typeface="Helvetica Neue"/>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1563" name="Google Shape;1563;p346"/>
          <p:cNvSpPr txBox="1">
            <a:spLocks noGrp="1"/>
          </p:cNvSpPr>
          <p:nvPr>
            <p:ph type="body" idx="1"/>
          </p:nvPr>
        </p:nvSpPr>
        <p:spPr>
          <a:xfrm>
            <a:off x="3004496" y="3493092"/>
            <a:ext cx="6183200" cy="471200"/>
          </a:xfrm>
          <a:prstGeom prst="rect">
            <a:avLst/>
          </a:prstGeom>
          <a:noFill/>
          <a:ln>
            <a:noFill/>
          </a:ln>
        </p:spPr>
        <p:txBody>
          <a:bodyPr spcFirstLastPara="1" wrap="square" lIns="11300" tIns="11300" rIns="11300" bIns="11300" anchor="t" anchorCtr="0">
            <a:normAutofit/>
          </a:bodyPr>
          <a:lstStyle>
            <a:lvl1pPr marL="609585" lvl="0" indent="-304792" algn="ctr" rtl="0">
              <a:lnSpc>
                <a:spcPct val="100000"/>
              </a:lnSpc>
              <a:spcBef>
                <a:spcPts val="0"/>
              </a:spcBef>
              <a:spcAft>
                <a:spcPts val="0"/>
              </a:spcAft>
              <a:buClr>
                <a:srgbClr val="FFFFFF"/>
              </a:buClr>
              <a:buSzPts val="2000"/>
              <a:buFont typeface="Helvetica Neue"/>
              <a:buNone/>
              <a:defRPr sz="2667">
                <a:latin typeface="Helvetica Neue"/>
                <a:ea typeface="Helvetica Neue"/>
                <a:cs typeface="Helvetica Neue"/>
                <a:sym typeface="Helvetica Neue"/>
              </a:defRPr>
            </a:lvl1pPr>
            <a:lvl2pPr marL="1219170" lvl="1" indent="-304792" algn="ctr" rtl="0">
              <a:lnSpc>
                <a:spcPct val="100000"/>
              </a:lnSpc>
              <a:spcBef>
                <a:spcPts val="0"/>
              </a:spcBef>
              <a:spcAft>
                <a:spcPts val="0"/>
              </a:spcAft>
              <a:buClr>
                <a:srgbClr val="FFFFFF"/>
              </a:buClr>
              <a:buSzPts val="2000"/>
              <a:buFont typeface="Helvetica Neue"/>
              <a:buNone/>
              <a:defRPr sz="2667">
                <a:latin typeface="Helvetica Neue"/>
                <a:ea typeface="Helvetica Neue"/>
                <a:cs typeface="Helvetica Neue"/>
                <a:sym typeface="Helvetica Neue"/>
              </a:defRPr>
            </a:lvl2pPr>
            <a:lvl3pPr marL="1828754" lvl="2" indent="-304792" algn="ctr" rtl="0">
              <a:lnSpc>
                <a:spcPct val="100000"/>
              </a:lnSpc>
              <a:spcBef>
                <a:spcPts val="0"/>
              </a:spcBef>
              <a:spcAft>
                <a:spcPts val="0"/>
              </a:spcAft>
              <a:buClr>
                <a:srgbClr val="FFFFFF"/>
              </a:buClr>
              <a:buSzPts val="2000"/>
              <a:buFont typeface="Helvetica Neue"/>
              <a:buNone/>
              <a:defRPr sz="2667">
                <a:latin typeface="Helvetica Neue"/>
                <a:ea typeface="Helvetica Neue"/>
                <a:cs typeface="Helvetica Neue"/>
                <a:sym typeface="Helvetica Neue"/>
              </a:defRPr>
            </a:lvl3pPr>
            <a:lvl4pPr marL="2438339" lvl="3" indent="-304792" algn="ctr" rtl="0">
              <a:lnSpc>
                <a:spcPct val="100000"/>
              </a:lnSpc>
              <a:spcBef>
                <a:spcPts val="0"/>
              </a:spcBef>
              <a:spcAft>
                <a:spcPts val="0"/>
              </a:spcAft>
              <a:buClr>
                <a:srgbClr val="FFFFFF"/>
              </a:buClr>
              <a:buSzPts val="2000"/>
              <a:buFont typeface="Helvetica Neue"/>
              <a:buNone/>
              <a:defRPr sz="2667">
                <a:latin typeface="Helvetica Neue"/>
                <a:ea typeface="Helvetica Neue"/>
                <a:cs typeface="Helvetica Neue"/>
                <a:sym typeface="Helvetica Neue"/>
              </a:defRPr>
            </a:lvl4pPr>
            <a:lvl5pPr marL="3047924" lvl="4" indent="-304792" algn="ctr" rtl="0">
              <a:lnSpc>
                <a:spcPct val="100000"/>
              </a:lnSpc>
              <a:spcBef>
                <a:spcPts val="0"/>
              </a:spcBef>
              <a:spcAft>
                <a:spcPts val="0"/>
              </a:spcAft>
              <a:buClr>
                <a:srgbClr val="FFFFFF"/>
              </a:buClr>
              <a:buSzPts val="2000"/>
              <a:buFont typeface="Helvetica Neue"/>
              <a:buNone/>
              <a:defRPr sz="2667">
                <a:latin typeface="Helvetica Neue"/>
                <a:ea typeface="Helvetica Neue"/>
                <a:cs typeface="Helvetica Neue"/>
                <a:sym typeface="Helvetica Neue"/>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564" name="Google Shape;1564;p346"/>
          <p:cNvSpPr txBox="1">
            <a:spLocks noGrp="1"/>
          </p:cNvSpPr>
          <p:nvPr>
            <p:ph type="sldNum" idx="12"/>
          </p:nvPr>
        </p:nvSpPr>
        <p:spPr>
          <a:xfrm>
            <a:off x="5998187" y="5276362"/>
            <a:ext cx="192000" cy="187033"/>
          </a:xfrm>
          <a:prstGeom prst="rect">
            <a:avLst/>
          </a:prstGeom>
          <a:noFill/>
          <a:ln>
            <a:noFill/>
          </a:ln>
        </p:spPr>
        <p:txBody>
          <a:bodyPr spcFirstLastPara="1" wrap="square" lIns="11300" tIns="11300" rIns="11300" bIns="11300" anchor="t" anchorCtr="0">
            <a:spAutoFit/>
          </a:bodyPr>
          <a:lstStyle>
            <a:lvl1pPr marL="0" marR="0" lvl="0"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9pPr>
          </a:lstStyle>
          <a:p>
            <a:fld id="{00000000-1234-1234-1234-123412341234}" type="slidenum">
              <a:rPr lang="en" smtClean="0"/>
              <a:pPr/>
              <a:t>‹#›</a:t>
            </a:fld>
            <a:endParaRPr lang="en">
              <a:latin typeface="Avenir"/>
              <a:ea typeface="Avenir"/>
              <a:cs typeface="Avenir"/>
              <a:sym typeface="Avenir"/>
            </a:endParaRPr>
          </a:p>
        </p:txBody>
      </p:sp>
    </p:spTree>
    <p:extLst>
      <p:ext uri="{BB962C8B-B14F-4D97-AF65-F5344CB8AC3E}">
        <p14:creationId xmlns:p14="http://schemas.microsoft.com/office/powerpoint/2010/main" val="108337240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Pink">
  <p:cSld name="Pink">
    <p:bg>
      <p:bgPr>
        <a:solidFill>
          <a:srgbClr val="C6A2BF"/>
        </a:solidFill>
        <a:effectLst/>
      </p:bgPr>
    </p:bg>
    <p:spTree>
      <p:nvGrpSpPr>
        <p:cNvPr id="1" name="Shape 1565"/>
        <p:cNvGrpSpPr/>
        <p:nvPr/>
      </p:nvGrpSpPr>
      <p:grpSpPr>
        <a:xfrm>
          <a:off x="0" y="0"/>
          <a:ext cx="0" cy="0"/>
          <a:chOff x="0" y="0"/>
          <a:chExt cx="0" cy="0"/>
        </a:xfrm>
      </p:grpSpPr>
      <p:sp>
        <p:nvSpPr>
          <p:cNvPr id="1566" name="Google Shape;1566;p347"/>
          <p:cNvSpPr/>
          <p:nvPr/>
        </p:nvSpPr>
        <p:spPr>
          <a:xfrm>
            <a:off x="2499" y="-104"/>
            <a:ext cx="12187200" cy="6858000"/>
          </a:xfrm>
          <a:prstGeom prst="rect">
            <a:avLst/>
          </a:prstGeom>
          <a:solidFill>
            <a:srgbClr val="131313"/>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C6A2BF"/>
              </a:buClr>
              <a:buSzPts val="1400"/>
              <a:buFont typeface="Helvetica Neue"/>
              <a:buNone/>
            </a:pPr>
            <a:endParaRPr sz="1867" b="0" i="0" u="none" strike="noStrike" cap="none">
              <a:solidFill>
                <a:srgbClr val="C6A2BF"/>
              </a:solidFill>
              <a:latin typeface="Helvetica Neue"/>
              <a:ea typeface="Helvetica Neue"/>
              <a:cs typeface="Helvetica Neue"/>
              <a:sym typeface="Helvetica Neue"/>
            </a:endParaRPr>
          </a:p>
        </p:txBody>
      </p:sp>
      <p:sp>
        <p:nvSpPr>
          <p:cNvPr id="1567" name="Google Shape;1567;p347"/>
          <p:cNvSpPr txBox="1">
            <a:spLocks noGrp="1"/>
          </p:cNvSpPr>
          <p:nvPr>
            <p:ph type="body" idx="1"/>
          </p:nvPr>
        </p:nvSpPr>
        <p:spPr>
          <a:xfrm>
            <a:off x="419299" y="359493"/>
            <a:ext cx="6292000" cy="430887"/>
          </a:xfrm>
          <a:prstGeom prst="rect">
            <a:avLst/>
          </a:prstGeom>
          <a:noFill/>
          <a:ln>
            <a:noFill/>
          </a:ln>
        </p:spPr>
        <p:txBody>
          <a:bodyPr spcFirstLastPara="1" wrap="square" lIns="0" tIns="0" rIns="0" bIns="0" anchor="t" anchorCtr="0">
            <a:spAutoFit/>
          </a:bodyPr>
          <a:lstStyle>
            <a:lvl1pPr marL="609585" lvl="0" indent="-364058" algn="l" rtl="0">
              <a:lnSpc>
                <a:spcPct val="100000"/>
              </a:lnSpc>
              <a:spcBef>
                <a:spcPts val="1200"/>
              </a:spcBef>
              <a:spcAft>
                <a:spcPts val="0"/>
              </a:spcAft>
              <a:buSzPts val="700"/>
              <a:buChar cha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568" name="Google Shape;1568;p347"/>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1569" name="Google Shape;1569;p347"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1570" name="Google Shape;1570;p347"/>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256140803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Title &amp; Subtitle">
  <p:cSld name="1_Title &amp; Subtitle">
    <p:bg>
      <p:bgPr>
        <a:solidFill>
          <a:srgbClr val="131313"/>
        </a:solidFill>
        <a:effectLst/>
      </p:bgPr>
    </p:bg>
    <p:spTree>
      <p:nvGrpSpPr>
        <p:cNvPr id="1" name="Shape 1571"/>
        <p:cNvGrpSpPr/>
        <p:nvPr/>
      </p:nvGrpSpPr>
      <p:grpSpPr>
        <a:xfrm>
          <a:off x="0" y="0"/>
          <a:ext cx="0" cy="0"/>
          <a:chOff x="0" y="0"/>
          <a:chExt cx="0" cy="0"/>
        </a:xfrm>
      </p:grpSpPr>
      <p:sp>
        <p:nvSpPr>
          <p:cNvPr id="1572" name="Google Shape;1572;p348"/>
          <p:cNvSpPr txBox="1">
            <a:spLocks noGrp="1"/>
          </p:cNvSpPr>
          <p:nvPr>
            <p:ph type="title"/>
          </p:nvPr>
        </p:nvSpPr>
        <p:spPr>
          <a:xfrm>
            <a:off x="889000" y="1149351"/>
            <a:ext cx="10414000" cy="2324000"/>
          </a:xfrm>
          <a:prstGeom prst="rect">
            <a:avLst/>
          </a:prstGeom>
          <a:noFill/>
          <a:ln>
            <a:noFill/>
          </a:ln>
        </p:spPr>
        <p:txBody>
          <a:bodyPr spcFirstLastPara="1" wrap="square" lIns="19050" tIns="19050" rIns="19050" bIns="19050" anchor="b" anchorCtr="0">
            <a:normAutofit/>
          </a:bodyPr>
          <a:lstStyle>
            <a:lvl1pPr lvl="0" algn="ctr" rtl="0">
              <a:lnSpc>
                <a:spcPct val="100000"/>
              </a:lnSpc>
              <a:spcBef>
                <a:spcPts val="0"/>
              </a:spcBef>
              <a:spcAft>
                <a:spcPts val="0"/>
              </a:spcAft>
              <a:buClr>
                <a:srgbClr val="FFFFFF"/>
              </a:buClr>
              <a:buSzPts val="4200"/>
              <a:buFont typeface="Avenir"/>
              <a:buNone/>
              <a:defRPr sz="5600">
                <a:solidFill>
                  <a:srgbClr val="FFFFFF"/>
                </a:solidFill>
                <a:latin typeface="Avenir"/>
                <a:ea typeface="Avenir"/>
                <a:cs typeface="Avenir"/>
                <a:sym typeface="Avenir"/>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1573" name="Google Shape;1573;p348"/>
          <p:cNvSpPr txBox="1">
            <a:spLocks noGrp="1"/>
          </p:cNvSpPr>
          <p:nvPr>
            <p:ph type="body" idx="1"/>
          </p:nvPr>
        </p:nvSpPr>
        <p:spPr>
          <a:xfrm>
            <a:off x="889000" y="3536951"/>
            <a:ext cx="10414000" cy="794000"/>
          </a:xfrm>
          <a:prstGeom prst="rect">
            <a:avLst/>
          </a:prstGeom>
          <a:noFill/>
          <a:ln>
            <a:noFill/>
          </a:ln>
        </p:spPr>
        <p:txBody>
          <a:bodyPr spcFirstLastPara="1" wrap="square" lIns="19050" tIns="19050" rIns="19050" bIns="19050" anchor="t" anchorCtr="0">
            <a:normAutofit/>
          </a:bodyPr>
          <a:lstStyle>
            <a:lvl1pPr marL="609585" lvl="0" indent="-304792" algn="ctr" rtl="0">
              <a:lnSpc>
                <a:spcPct val="100000"/>
              </a:lnSpc>
              <a:spcBef>
                <a:spcPts val="0"/>
              </a:spcBef>
              <a:spcAft>
                <a:spcPts val="0"/>
              </a:spcAft>
              <a:buClr>
                <a:srgbClr val="FFFFFF"/>
              </a:buClr>
              <a:buSzPts val="1700"/>
              <a:buFont typeface="Helvetica Neue Light"/>
              <a:buNone/>
              <a:defRPr sz="2267">
                <a:latin typeface="Helvetica Neue Light"/>
                <a:ea typeface="Helvetica Neue Light"/>
                <a:cs typeface="Helvetica Neue Light"/>
                <a:sym typeface="Helvetica Neue Light"/>
              </a:defRPr>
            </a:lvl1pPr>
            <a:lvl2pPr marL="1219170" lvl="1" indent="-304792" algn="ctr" rtl="0">
              <a:lnSpc>
                <a:spcPct val="100000"/>
              </a:lnSpc>
              <a:spcBef>
                <a:spcPts val="0"/>
              </a:spcBef>
              <a:spcAft>
                <a:spcPts val="0"/>
              </a:spcAft>
              <a:buClr>
                <a:srgbClr val="FFFFFF"/>
              </a:buClr>
              <a:buSzPts val="1700"/>
              <a:buFont typeface="Helvetica Neue Light"/>
              <a:buNone/>
              <a:defRPr sz="2267">
                <a:latin typeface="Helvetica Neue Light"/>
                <a:ea typeface="Helvetica Neue Light"/>
                <a:cs typeface="Helvetica Neue Light"/>
                <a:sym typeface="Helvetica Neue Light"/>
              </a:defRPr>
            </a:lvl2pPr>
            <a:lvl3pPr marL="1828754" lvl="2" indent="-304792" algn="ctr" rtl="0">
              <a:lnSpc>
                <a:spcPct val="100000"/>
              </a:lnSpc>
              <a:spcBef>
                <a:spcPts val="0"/>
              </a:spcBef>
              <a:spcAft>
                <a:spcPts val="0"/>
              </a:spcAft>
              <a:buClr>
                <a:srgbClr val="FFFFFF"/>
              </a:buClr>
              <a:buSzPts val="1700"/>
              <a:buFont typeface="Helvetica Neue Light"/>
              <a:buNone/>
              <a:defRPr sz="2267">
                <a:latin typeface="Helvetica Neue Light"/>
                <a:ea typeface="Helvetica Neue Light"/>
                <a:cs typeface="Helvetica Neue Light"/>
                <a:sym typeface="Helvetica Neue Light"/>
              </a:defRPr>
            </a:lvl3pPr>
            <a:lvl4pPr marL="2438339" lvl="3" indent="-304792" algn="ctr" rtl="0">
              <a:lnSpc>
                <a:spcPct val="100000"/>
              </a:lnSpc>
              <a:spcBef>
                <a:spcPts val="0"/>
              </a:spcBef>
              <a:spcAft>
                <a:spcPts val="0"/>
              </a:spcAft>
              <a:buClr>
                <a:srgbClr val="FFFFFF"/>
              </a:buClr>
              <a:buSzPts val="1700"/>
              <a:buFont typeface="Helvetica Neue Light"/>
              <a:buNone/>
              <a:defRPr sz="2267">
                <a:latin typeface="Helvetica Neue Light"/>
                <a:ea typeface="Helvetica Neue Light"/>
                <a:cs typeface="Helvetica Neue Light"/>
                <a:sym typeface="Helvetica Neue Light"/>
              </a:defRPr>
            </a:lvl4pPr>
            <a:lvl5pPr marL="3047924" lvl="4" indent="-304792" algn="ctr" rtl="0">
              <a:lnSpc>
                <a:spcPct val="100000"/>
              </a:lnSpc>
              <a:spcBef>
                <a:spcPts val="0"/>
              </a:spcBef>
              <a:spcAft>
                <a:spcPts val="0"/>
              </a:spcAft>
              <a:buClr>
                <a:srgbClr val="FFFFFF"/>
              </a:buClr>
              <a:buSzPts val="1700"/>
              <a:buFont typeface="Helvetica Neue Light"/>
              <a:buNone/>
              <a:defRPr sz="2267">
                <a:latin typeface="Helvetica Neue Light"/>
                <a:ea typeface="Helvetica Neue Light"/>
                <a:cs typeface="Helvetica Neue Light"/>
                <a:sym typeface="Helvetica Neue Light"/>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574" name="Google Shape;1574;p348"/>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900"/>
              <a:buFont typeface="Helvetica Neue Light"/>
              <a:buNone/>
              <a:defRPr sz="1200">
                <a:latin typeface="Helvetica Neue Light"/>
                <a:ea typeface="Helvetica Neue Light"/>
                <a:cs typeface="Helvetica Neue Light"/>
                <a:sym typeface="Helvetica Neue Light"/>
              </a:defRPr>
            </a:lvl9pPr>
          </a:lstStyle>
          <a:p>
            <a:fld id="{00000000-1234-1234-1234-123412341234}" type="slidenum">
              <a:rPr lang="en" smtClean="0"/>
              <a:pPr/>
              <a:t>‹#›</a:t>
            </a:fld>
            <a:endParaRPr lang="en" sz="1067">
              <a:latin typeface="Avenir"/>
              <a:ea typeface="Avenir"/>
              <a:cs typeface="Avenir"/>
              <a:sym typeface="Avenir"/>
            </a:endParaRPr>
          </a:p>
        </p:txBody>
      </p:sp>
    </p:spTree>
    <p:extLst>
      <p:ext uri="{BB962C8B-B14F-4D97-AF65-F5344CB8AC3E}">
        <p14:creationId xmlns:p14="http://schemas.microsoft.com/office/powerpoint/2010/main" val="409474440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Title &amp; Subtitle">
  <p:cSld name="1_Title &amp; Subtitle">
    <p:bg>
      <p:bgPr>
        <a:solidFill>
          <a:srgbClr val="000000"/>
        </a:solidFill>
        <a:effectLst/>
      </p:bgPr>
    </p:bg>
    <p:spTree>
      <p:nvGrpSpPr>
        <p:cNvPr id="1" name="Shape 1575"/>
        <p:cNvGrpSpPr/>
        <p:nvPr/>
      </p:nvGrpSpPr>
      <p:grpSpPr>
        <a:xfrm>
          <a:off x="0" y="0"/>
          <a:ext cx="0" cy="0"/>
          <a:chOff x="0" y="0"/>
          <a:chExt cx="0" cy="0"/>
        </a:xfrm>
      </p:grpSpPr>
      <p:sp>
        <p:nvSpPr>
          <p:cNvPr id="1576" name="Google Shape;1576;p349"/>
          <p:cNvSpPr txBox="1">
            <a:spLocks noGrp="1"/>
          </p:cNvSpPr>
          <p:nvPr>
            <p:ph type="title"/>
          </p:nvPr>
        </p:nvSpPr>
        <p:spPr>
          <a:xfrm>
            <a:off x="1409700" y="1377315"/>
            <a:ext cx="9372800" cy="2091600"/>
          </a:xfrm>
          <a:prstGeom prst="rect">
            <a:avLst/>
          </a:prstGeom>
          <a:noFill/>
          <a:ln>
            <a:noFill/>
          </a:ln>
        </p:spPr>
        <p:txBody>
          <a:bodyPr spcFirstLastPara="1" wrap="square" lIns="17150" tIns="17150" rIns="17150" bIns="17150" anchor="b" anchorCtr="0">
            <a:normAutofit/>
          </a:bodyPr>
          <a:lstStyle>
            <a:lvl1pPr lvl="0" algn="ctr" rtl="0">
              <a:lnSpc>
                <a:spcPct val="100000"/>
              </a:lnSpc>
              <a:spcBef>
                <a:spcPts val="0"/>
              </a:spcBef>
              <a:spcAft>
                <a:spcPts val="0"/>
              </a:spcAft>
              <a:buClr>
                <a:srgbClr val="FFFFFF"/>
              </a:buClr>
              <a:buSzPts val="4100"/>
              <a:buFont typeface="Helvetica Neue Light"/>
              <a:buNone/>
              <a:defRPr sz="5467">
                <a:solidFill>
                  <a:srgbClr val="FFFFFF"/>
                </a:solidFill>
                <a:latin typeface="Helvetica Neue Light"/>
                <a:ea typeface="Helvetica Neue Light"/>
                <a:cs typeface="Helvetica Neue Light"/>
                <a:sym typeface="Helvetica Neue Light"/>
              </a:defRPr>
            </a:lvl1pPr>
            <a:lvl2pPr lvl="1" algn="ctr" rtl="0">
              <a:lnSpc>
                <a:spcPct val="80000"/>
              </a:lnSpc>
              <a:spcBef>
                <a:spcPts val="0"/>
              </a:spcBef>
              <a:spcAft>
                <a:spcPts val="0"/>
              </a:spcAft>
              <a:buClr>
                <a:srgbClr val="FFFFFF"/>
              </a:buClr>
              <a:buSzPts val="700"/>
              <a:buNone/>
              <a:defRPr/>
            </a:lvl2pPr>
            <a:lvl3pPr lvl="2" algn="ctr" rtl="0">
              <a:lnSpc>
                <a:spcPct val="80000"/>
              </a:lnSpc>
              <a:spcBef>
                <a:spcPts val="0"/>
              </a:spcBef>
              <a:spcAft>
                <a:spcPts val="0"/>
              </a:spcAft>
              <a:buClr>
                <a:srgbClr val="FFFFFF"/>
              </a:buClr>
              <a:buSzPts val="700"/>
              <a:buNone/>
              <a:defRPr/>
            </a:lvl3pPr>
            <a:lvl4pPr lvl="3" algn="ctr" rtl="0">
              <a:lnSpc>
                <a:spcPct val="80000"/>
              </a:lnSpc>
              <a:spcBef>
                <a:spcPts val="0"/>
              </a:spcBef>
              <a:spcAft>
                <a:spcPts val="0"/>
              </a:spcAft>
              <a:buClr>
                <a:srgbClr val="FFFFFF"/>
              </a:buClr>
              <a:buSzPts val="700"/>
              <a:buNone/>
              <a:defRPr/>
            </a:lvl4pPr>
            <a:lvl5pPr lvl="4" algn="ctr" rtl="0">
              <a:lnSpc>
                <a:spcPct val="80000"/>
              </a:lnSpc>
              <a:spcBef>
                <a:spcPts val="0"/>
              </a:spcBef>
              <a:spcAft>
                <a:spcPts val="0"/>
              </a:spcAft>
              <a:buClr>
                <a:srgbClr val="FFFFFF"/>
              </a:buClr>
              <a:buSzPts val="700"/>
              <a:buNone/>
              <a:defRPr/>
            </a:lvl5pPr>
            <a:lvl6pPr lvl="5" algn="ctr" rtl="0">
              <a:lnSpc>
                <a:spcPct val="80000"/>
              </a:lnSpc>
              <a:spcBef>
                <a:spcPts val="0"/>
              </a:spcBef>
              <a:spcAft>
                <a:spcPts val="0"/>
              </a:spcAft>
              <a:buClr>
                <a:srgbClr val="FFFFFF"/>
              </a:buClr>
              <a:buSzPts val="700"/>
              <a:buNone/>
              <a:defRPr/>
            </a:lvl6pPr>
            <a:lvl7pPr lvl="6" algn="ctr" rtl="0">
              <a:lnSpc>
                <a:spcPct val="80000"/>
              </a:lnSpc>
              <a:spcBef>
                <a:spcPts val="0"/>
              </a:spcBef>
              <a:spcAft>
                <a:spcPts val="0"/>
              </a:spcAft>
              <a:buClr>
                <a:srgbClr val="FFFFFF"/>
              </a:buClr>
              <a:buSzPts val="700"/>
              <a:buNone/>
              <a:defRPr/>
            </a:lvl7pPr>
            <a:lvl8pPr lvl="7" algn="ctr" rtl="0">
              <a:lnSpc>
                <a:spcPct val="80000"/>
              </a:lnSpc>
              <a:spcBef>
                <a:spcPts val="0"/>
              </a:spcBef>
              <a:spcAft>
                <a:spcPts val="0"/>
              </a:spcAft>
              <a:buClr>
                <a:srgbClr val="FFFFFF"/>
              </a:buClr>
              <a:buSzPts val="700"/>
              <a:buNone/>
              <a:defRPr/>
            </a:lvl8pPr>
            <a:lvl9pPr lvl="8" algn="ctr" rtl="0">
              <a:lnSpc>
                <a:spcPct val="80000"/>
              </a:lnSpc>
              <a:spcBef>
                <a:spcPts val="0"/>
              </a:spcBef>
              <a:spcAft>
                <a:spcPts val="0"/>
              </a:spcAft>
              <a:buClr>
                <a:srgbClr val="FFFFFF"/>
              </a:buClr>
              <a:buSzPts val="700"/>
              <a:buNone/>
              <a:defRPr/>
            </a:lvl9pPr>
          </a:lstStyle>
          <a:p>
            <a:endParaRPr/>
          </a:p>
        </p:txBody>
      </p:sp>
      <p:sp>
        <p:nvSpPr>
          <p:cNvPr id="1577" name="Google Shape;1577;p349"/>
          <p:cNvSpPr txBox="1">
            <a:spLocks noGrp="1"/>
          </p:cNvSpPr>
          <p:nvPr>
            <p:ph type="body" idx="1"/>
          </p:nvPr>
        </p:nvSpPr>
        <p:spPr>
          <a:xfrm>
            <a:off x="1409700" y="3526155"/>
            <a:ext cx="9372800" cy="714400"/>
          </a:xfrm>
          <a:prstGeom prst="rect">
            <a:avLst/>
          </a:prstGeom>
          <a:noFill/>
          <a:ln>
            <a:noFill/>
          </a:ln>
        </p:spPr>
        <p:txBody>
          <a:bodyPr spcFirstLastPara="1" wrap="square" lIns="17150" tIns="17150" rIns="17150" bIns="17150" anchor="t" anchorCtr="0">
            <a:normAutofit/>
          </a:bodyPr>
          <a:lstStyle>
            <a:lvl1pPr marL="609585" lvl="0" indent="-304792" algn="ctr" rtl="0">
              <a:lnSpc>
                <a:spcPct val="100000"/>
              </a:lnSpc>
              <a:spcBef>
                <a:spcPts val="0"/>
              </a:spcBef>
              <a:spcAft>
                <a:spcPts val="0"/>
              </a:spcAft>
              <a:buClr>
                <a:srgbClr val="FFFFFF"/>
              </a:buClr>
              <a:buSzPts val="1600"/>
              <a:buFont typeface="Helvetica Neue Light"/>
              <a:buNone/>
              <a:defRPr sz="2133">
                <a:latin typeface="Helvetica Neue Light"/>
                <a:ea typeface="Helvetica Neue Light"/>
                <a:cs typeface="Helvetica Neue Light"/>
                <a:sym typeface="Helvetica Neue Light"/>
              </a:defRPr>
            </a:lvl1pPr>
            <a:lvl2pPr marL="1219170" lvl="1" indent="-304792" algn="ctr" rtl="0">
              <a:lnSpc>
                <a:spcPct val="100000"/>
              </a:lnSpc>
              <a:spcBef>
                <a:spcPts val="0"/>
              </a:spcBef>
              <a:spcAft>
                <a:spcPts val="0"/>
              </a:spcAft>
              <a:buClr>
                <a:srgbClr val="FFFFFF"/>
              </a:buClr>
              <a:buSzPts val="1600"/>
              <a:buFont typeface="Helvetica Neue Light"/>
              <a:buNone/>
              <a:defRPr sz="2133">
                <a:latin typeface="Helvetica Neue Light"/>
                <a:ea typeface="Helvetica Neue Light"/>
                <a:cs typeface="Helvetica Neue Light"/>
                <a:sym typeface="Helvetica Neue Light"/>
              </a:defRPr>
            </a:lvl2pPr>
            <a:lvl3pPr marL="1828754" lvl="2" indent="-304792" algn="ctr" rtl="0">
              <a:lnSpc>
                <a:spcPct val="100000"/>
              </a:lnSpc>
              <a:spcBef>
                <a:spcPts val="0"/>
              </a:spcBef>
              <a:spcAft>
                <a:spcPts val="0"/>
              </a:spcAft>
              <a:buClr>
                <a:srgbClr val="FFFFFF"/>
              </a:buClr>
              <a:buSzPts val="1600"/>
              <a:buFont typeface="Helvetica Neue Light"/>
              <a:buNone/>
              <a:defRPr sz="2133">
                <a:latin typeface="Helvetica Neue Light"/>
                <a:ea typeface="Helvetica Neue Light"/>
                <a:cs typeface="Helvetica Neue Light"/>
                <a:sym typeface="Helvetica Neue Light"/>
              </a:defRPr>
            </a:lvl3pPr>
            <a:lvl4pPr marL="2438339" lvl="3" indent="-304792" algn="ctr" rtl="0">
              <a:lnSpc>
                <a:spcPct val="100000"/>
              </a:lnSpc>
              <a:spcBef>
                <a:spcPts val="0"/>
              </a:spcBef>
              <a:spcAft>
                <a:spcPts val="0"/>
              </a:spcAft>
              <a:buClr>
                <a:srgbClr val="FFFFFF"/>
              </a:buClr>
              <a:buSzPts val="1600"/>
              <a:buFont typeface="Helvetica Neue Light"/>
              <a:buNone/>
              <a:defRPr sz="2133">
                <a:latin typeface="Helvetica Neue Light"/>
                <a:ea typeface="Helvetica Neue Light"/>
                <a:cs typeface="Helvetica Neue Light"/>
                <a:sym typeface="Helvetica Neue Light"/>
              </a:defRPr>
            </a:lvl4pPr>
            <a:lvl5pPr marL="3047924" lvl="4" indent="-304792" algn="ctr" rtl="0">
              <a:lnSpc>
                <a:spcPct val="100000"/>
              </a:lnSpc>
              <a:spcBef>
                <a:spcPts val="0"/>
              </a:spcBef>
              <a:spcAft>
                <a:spcPts val="0"/>
              </a:spcAft>
              <a:buClr>
                <a:srgbClr val="FFFFFF"/>
              </a:buClr>
              <a:buSzPts val="1600"/>
              <a:buFont typeface="Helvetica Neue Light"/>
              <a:buNone/>
              <a:defRPr sz="2133">
                <a:latin typeface="Helvetica Neue Light"/>
                <a:ea typeface="Helvetica Neue Light"/>
                <a:cs typeface="Helvetica Neue Light"/>
                <a:sym typeface="Helvetica Neue Light"/>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578" name="Google Shape;1578;p349"/>
          <p:cNvSpPr txBox="1">
            <a:spLocks noGrp="1"/>
          </p:cNvSpPr>
          <p:nvPr>
            <p:ph type="sldNum" idx="12"/>
          </p:nvPr>
        </p:nvSpPr>
        <p:spPr>
          <a:xfrm>
            <a:off x="5989435" y="6229351"/>
            <a:ext cx="207600" cy="198847"/>
          </a:xfrm>
          <a:prstGeom prst="rect">
            <a:avLst/>
          </a:prstGeom>
          <a:noFill/>
          <a:ln>
            <a:noFill/>
          </a:ln>
        </p:spPr>
        <p:txBody>
          <a:bodyPr spcFirstLastPara="1" wrap="square" lIns="17150" tIns="17150" rIns="17150" bIns="17150" anchor="t" anchorCtr="0">
            <a:spAutoFit/>
          </a:bodyPr>
          <a:lstStyle>
            <a:lvl1pPr marL="0" marR="0" lvl="0"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800"/>
              <a:buFont typeface="Helvetica Neue Light"/>
              <a:buNone/>
              <a:defRPr>
                <a:latin typeface="Helvetica Neue Light"/>
                <a:ea typeface="Helvetica Neue Light"/>
                <a:cs typeface="Helvetica Neue Light"/>
                <a:sym typeface="Helvetica Neue Light"/>
              </a:defRPr>
            </a:lvl9pPr>
          </a:lstStyle>
          <a:p>
            <a:fld id="{00000000-1234-1234-1234-123412341234}" type="slidenum">
              <a:rPr lang="en" smtClean="0"/>
              <a:pPr/>
              <a:t>‹#›</a:t>
            </a:fld>
            <a:endParaRPr lang="en">
              <a:latin typeface="Avenir"/>
              <a:ea typeface="Avenir"/>
              <a:cs typeface="Avenir"/>
              <a:sym typeface="Avenir"/>
            </a:endParaRPr>
          </a:p>
        </p:txBody>
      </p:sp>
    </p:spTree>
    <p:extLst>
      <p:ext uri="{BB962C8B-B14F-4D97-AF65-F5344CB8AC3E}">
        <p14:creationId xmlns:p14="http://schemas.microsoft.com/office/powerpoint/2010/main" val="136541268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Green">
  <p:cSld name="1_Green">
    <p:bg>
      <p:bgPr>
        <a:solidFill>
          <a:srgbClr val="9BC9CA"/>
        </a:solidFill>
        <a:effectLst/>
      </p:bgPr>
    </p:bg>
    <p:spTree>
      <p:nvGrpSpPr>
        <p:cNvPr id="1" name="Shape 1579"/>
        <p:cNvGrpSpPr/>
        <p:nvPr/>
      </p:nvGrpSpPr>
      <p:grpSpPr>
        <a:xfrm>
          <a:off x="0" y="0"/>
          <a:ext cx="0" cy="0"/>
          <a:chOff x="0" y="0"/>
          <a:chExt cx="0" cy="0"/>
        </a:xfrm>
      </p:grpSpPr>
      <p:sp>
        <p:nvSpPr>
          <p:cNvPr id="1580" name="Google Shape;1580;p350"/>
          <p:cNvSpPr/>
          <p:nvPr/>
        </p:nvSpPr>
        <p:spPr>
          <a:xfrm>
            <a:off x="-77119" y="-104"/>
            <a:ext cx="12346400" cy="6858000"/>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1400"/>
              <a:buFont typeface="Helvetica Neue"/>
              <a:buNone/>
            </a:pPr>
            <a:endParaRPr sz="1867" b="0" i="0" u="none" strike="noStrike" cap="none">
              <a:solidFill>
                <a:srgbClr val="FFFFFF"/>
              </a:solidFill>
              <a:latin typeface="Helvetica Neue"/>
              <a:ea typeface="Helvetica Neue"/>
              <a:cs typeface="Helvetica Neue"/>
              <a:sym typeface="Helvetica Neue"/>
            </a:endParaRPr>
          </a:p>
        </p:txBody>
      </p:sp>
      <p:sp>
        <p:nvSpPr>
          <p:cNvPr id="1581" name="Google Shape;1581;p350"/>
          <p:cNvSpPr txBox="1">
            <a:spLocks noGrp="1"/>
          </p:cNvSpPr>
          <p:nvPr>
            <p:ph type="body" idx="1"/>
          </p:nvPr>
        </p:nvSpPr>
        <p:spPr>
          <a:xfrm>
            <a:off x="419299" y="359493"/>
            <a:ext cx="6292000" cy="430887"/>
          </a:xfrm>
          <a:prstGeom prst="rect">
            <a:avLst/>
          </a:prstGeom>
          <a:noFill/>
          <a:ln>
            <a:noFill/>
          </a:ln>
        </p:spPr>
        <p:txBody>
          <a:bodyPr spcFirstLastPara="1" wrap="square" lIns="0" tIns="0" rIns="0" bIns="0" anchor="t" anchorCtr="0">
            <a:spAutoFit/>
          </a:bodyPr>
          <a:lstStyle>
            <a:lvl1pPr marL="609585" lvl="0" indent="-364058" algn="l" rtl="0">
              <a:lnSpc>
                <a:spcPct val="100000"/>
              </a:lnSpc>
              <a:spcBef>
                <a:spcPts val="1200"/>
              </a:spcBef>
              <a:spcAft>
                <a:spcPts val="0"/>
              </a:spcAft>
              <a:buSzPts val="700"/>
              <a:buChar cha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582" name="Google Shape;1582;p350"/>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1583" name="Google Shape;1583;p350"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1584" name="Google Shape;1584;p350"/>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2362114065"/>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Pink Half">
  <p:cSld name="Pink Half">
    <p:bg>
      <p:bgPr>
        <a:solidFill>
          <a:srgbClr val="000000"/>
        </a:solidFill>
        <a:effectLst/>
      </p:bgPr>
    </p:bg>
    <p:spTree>
      <p:nvGrpSpPr>
        <p:cNvPr id="1" name="Shape 1585"/>
        <p:cNvGrpSpPr/>
        <p:nvPr/>
      </p:nvGrpSpPr>
      <p:grpSpPr>
        <a:xfrm>
          <a:off x="0" y="0"/>
          <a:ext cx="0" cy="0"/>
          <a:chOff x="0" y="0"/>
          <a:chExt cx="0" cy="0"/>
        </a:xfrm>
      </p:grpSpPr>
      <p:sp>
        <p:nvSpPr>
          <p:cNvPr id="1586" name="Google Shape;1586;p351"/>
          <p:cNvSpPr/>
          <p:nvPr/>
        </p:nvSpPr>
        <p:spPr>
          <a:xfrm>
            <a:off x="2499" y="-104"/>
            <a:ext cx="12187200" cy="6858000"/>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1400"/>
              <a:buFont typeface="Helvetica Neue"/>
              <a:buNone/>
            </a:pPr>
            <a:endParaRPr sz="1867" b="0" i="0" u="none" strike="noStrike" cap="none">
              <a:solidFill>
                <a:srgbClr val="FFFFFF"/>
              </a:solidFill>
              <a:latin typeface="Helvetica Neue"/>
              <a:ea typeface="Helvetica Neue"/>
              <a:cs typeface="Helvetica Neue"/>
              <a:sym typeface="Helvetica Neue"/>
            </a:endParaRPr>
          </a:p>
        </p:txBody>
      </p:sp>
      <p:sp>
        <p:nvSpPr>
          <p:cNvPr id="1587" name="Google Shape;1587;p351"/>
          <p:cNvSpPr txBox="1">
            <a:spLocks noGrp="1"/>
          </p:cNvSpPr>
          <p:nvPr>
            <p:ph type="body" idx="1"/>
          </p:nvPr>
        </p:nvSpPr>
        <p:spPr>
          <a:xfrm>
            <a:off x="419299" y="359493"/>
            <a:ext cx="6292000" cy="430887"/>
          </a:xfrm>
          <a:prstGeom prst="rect">
            <a:avLst/>
          </a:prstGeom>
          <a:noFill/>
          <a:ln>
            <a:noFill/>
          </a:ln>
        </p:spPr>
        <p:txBody>
          <a:bodyPr spcFirstLastPara="1" wrap="square" lIns="0" tIns="0" rIns="0" bIns="0" anchor="t" anchorCtr="0">
            <a:spAutoFit/>
          </a:bodyPr>
          <a:lstStyle>
            <a:lvl1pPr marL="609585" lvl="0" indent="-364058" algn="l" rtl="0">
              <a:lnSpc>
                <a:spcPct val="100000"/>
              </a:lnSpc>
              <a:spcBef>
                <a:spcPts val="1200"/>
              </a:spcBef>
              <a:spcAft>
                <a:spcPts val="0"/>
              </a:spcAft>
              <a:buSzPts val="700"/>
              <a:buChar cha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588" name="Google Shape;1588;p351"/>
          <p:cNvSpPr txBox="1"/>
          <p:nvPr/>
        </p:nvSpPr>
        <p:spPr>
          <a:xfrm>
            <a:off x="9670275" y="61439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800"/>
              <a:buFont typeface="Helvetica Neue"/>
              <a:buNone/>
            </a:pPr>
            <a:r>
              <a:rPr lang="en" sz="1067" b="0" i="0" u="none" strike="noStrike" cap="none">
                <a:solidFill>
                  <a:srgbClr val="000000"/>
                </a:solidFill>
                <a:latin typeface="Helvetica Neue"/>
                <a:ea typeface="Helvetica Neue"/>
                <a:cs typeface="Helvetica Neue"/>
                <a:sym typeface="Helvetica Neue"/>
              </a:rPr>
              <a:t>make every day count.</a:t>
            </a:r>
            <a:endParaRPr sz="667"/>
          </a:p>
        </p:txBody>
      </p:sp>
      <p:pic>
        <p:nvPicPr>
          <p:cNvPr id="1589" name="Google Shape;1589;p351"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431591" y="6043651"/>
            <a:ext cx="359343" cy="359344"/>
          </a:xfrm>
          <a:prstGeom prst="rect">
            <a:avLst/>
          </a:prstGeom>
          <a:noFill/>
          <a:ln>
            <a:noFill/>
          </a:ln>
        </p:spPr>
      </p:pic>
      <p:sp>
        <p:nvSpPr>
          <p:cNvPr id="1590" name="Google Shape;1590;p351"/>
          <p:cNvSpPr/>
          <p:nvPr/>
        </p:nvSpPr>
        <p:spPr>
          <a:xfrm>
            <a:off x="5095125" y="-104"/>
            <a:ext cx="7094400" cy="6858000"/>
          </a:xfrm>
          <a:prstGeom prst="rect">
            <a:avLst/>
          </a:prstGeom>
          <a:solidFill>
            <a:srgbClr val="FFFFFF"/>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1400"/>
              <a:buFont typeface="Helvetica Neue"/>
              <a:buNone/>
            </a:pPr>
            <a:endParaRPr sz="1867" b="0" i="0" u="none" strike="noStrike" cap="none">
              <a:solidFill>
                <a:srgbClr val="FFFFFF"/>
              </a:solidFill>
              <a:latin typeface="Helvetica Neue"/>
              <a:ea typeface="Helvetica Neue"/>
              <a:cs typeface="Helvetica Neue"/>
              <a:sym typeface="Helvetica Neue"/>
            </a:endParaRPr>
          </a:p>
        </p:txBody>
      </p:sp>
      <p:pic>
        <p:nvPicPr>
          <p:cNvPr id="1591" name="Google Shape;1591;p351" descr="Image"/>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617462" y="6222405"/>
            <a:ext cx="330001" cy="330001"/>
          </a:xfrm>
          <a:prstGeom prst="rect">
            <a:avLst/>
          </a:prstGeom>
          <a:noFill/>
          <a:ln>
            <a:noFill/>
          </a:ln>
        </p:spPr>
      </p:pic>
      <p:sp>
        <p:nvSpPr>
          <p:cNvPr id="1592" name="Google Shape;1592;p351"/>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800"/>
              <a:buFont typeface="Avenir"/>
              <a:buNone/>
            </a:pPr>
            <a:r>
              <a:rPr lang="en" sz="1067" b="0" i="0" u="none" strike="noStrike" cap="none">
                <a:solidFill>
                  <a:srgbClr val="000000"/>
                </a:solidFill>
                <a:latin typeface="Avenir"/>
                <a:ea typeface="Avenir"/>
                <a:cs typeface="Avenir"/>
                <a:sym typeface="Avenir"/>
              </a:rPr>
              <a:t>make every day count.</a:t>
            </a:r>
            <a:endParaRPr sz="667"/>
          </a:p>
        </p:txBody>
      </p:sp>
      <p:sp>
        <p:nvSpPr>
          <p:cNvPr id="1593" name="Google Shape;1593;p351"/>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17302037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Uttryck">
  <p:cSld name="1_Uttryck">
    <p:bg>
      <p:bgPr>
        <a:solidFill>
          <a:srgbClr val="000000"/>
        </a:solidFill>
        <a:effectLst/>
      </p:bgPr>
    </p:bg>
    <p:spTree>
      <p:nvGrpSpPr>
        <p:cNvPr id="1" name="Shape 1594"/>
        <p:cNvGrpSpPr/>
        <p:nvPr/>
      </p:nvGrpSpPr>
      <p:grpSpPr>
        <a:xfrm>
          <a:off x="0" y="0"/>
          <a:ext cx="0" cy="0"/>
          <a:chOff x="0" y="0"/>
          <a:chExt cx="0" cy="0"/>
        </a:xfrm>
      </p:grpSpPr>
      <p:sp>
        <p:nvSpPr>
          <p:cNvPr id="1595" name="Google Shape;1595;p352"/>
          <p:cNvSpPr txBox="1">
            <a:spLocks noGrp="1"/>
          </p:cNvSpPr>
          <p:nvPr>
            <p:ph type="body" idx="1"/>
          </p:nvPr>
        </p:nvSpPr>
        <p:spPr>
          <a:xfrm>
            <a:off x="603251" y="2460421"/>
            <a:ext cx="10985600" cy="1937200"/>
          </a:xfrm>
          <a:prstGeom prst="rect">
            <a:avLst/>
          </a:prstGeom>
          <a:noFill/>
          <a:ln>
            <a:noFill/>
          </a:ln>
        </p:spPr>
        <p:txBody>
          <a:bodyPr spcFirstLastPara="1" wrap="square" lIns="19050" tIns="19050" rIns="19050" bIns="19050" anchor="ctr" anchorCtr="0">
            <a:normAutofit/>
          </a:bodyPr>
          <a:lstStyle>
            <a:lvl1pPr marL="609585" lvl="0" indent="-304792" algn="ctr" rtl="0">
              <a:lnSpc>
                <a:spcPct val="80000"/>
              </a:lnSpc>
              <a:spcBef>
                <a:spcPts val="0"/>
              </a:spcBef>
              <a:spcAft>
                <a:spcPts val="0"/>
              </a:spcAft>
              <a:buClr>
                <a:srgbClr val="FFFFFF"/>
              </a:buClr>
              <a:buSzPts val="4400"/>
              <a:buFont typeface="Helvetica Neue"/>
              <a:buNone/>
              <a:defRPr sz="5867">
                <a:latin typeface="Helvetica Neue"/>
                <a:ea typeface="Helvetica Neue"/>
                <a:cs typeface="Helvetica Neue"/>
                <a:sym typeface="Helvetica Neue"/>
              </a:defRPr>
            </a:lvl1pPr>
            <a:lvl2pPr marL="1219170" lvl="1" indent="-304792" algn="ctr" rtl="0">
              <a:lnSpc>
                <a:spcPct val="80000"/>
              </a:lnSpc>
              <a:spcBef>
                <a:spcPts val="0"/>
              </a:spcBef>
              <a:spcAft>
                <a:spcPts val="0"/>
              </a:spcAft>
              <a:buClr>
                <a:srgbClr val="FFFFFF"/>
              </a:buClr>
              <a:buSzPts val="4400"/>
              <a:buFont typeface="Helvetica Neue"/>
              <a:buNone/>
              <a:defRPr sz="5867">
                <a:latin typeface="Helvetica Neue"/>
                <a:ea typeface="Helvetica Neue"/>
                <a:cs typeface="Helvetica Neue"/>
                <a:sym typeface="Helvetica Neue"/>
              </a:defRPr>
            </a:lvl2pPr>
            <a:lvl3pPr marL="1828754" lvl="2" indent="-304792" algn="ctr" rtl="0">
              <a:lnSpc>
                <a:spcPct val="80000"/>
              </a:lnSpc>
              <a:spcBef>
                <a:spcPts val="0"/>
              </a:spcBef>
              <a:spcAft>
                <a:spcPts val="0"/>
              </a:spcAft>
              <a:buClr>
                <a:srgbClr val="FFFFFF"/>
              </a:buClr>
              <a:buSzPts val="4400"/>
              <a:buFont typeface="Helvetica Neue"/>
              <a:buNone/>
              <a:defRPr sz="5867">
                <a:latin typeface="Helvetica Neue"/>
                <a:ea typeface="Helvetica Neue"/>
                <a:cs typeface="Helvetica Neue"/>
                <a:sym typeface="Helvetica Neue"/>
              </a:defRPr>
            </a:lvl3pPr>
            <a:lvl4pPr marL="2438339" lvl="3" indent="-304792" algn="ctr" rtl="0">
              <a:lnSpc>
                <a:spcPct val="80000"/>
              </a:lnSpc>
              <a:spcBef>
                <a:spcPts val="0"/>
              </a:spcBef>
              <a:spcAft>
                <a:spcPts val="0"/>
              </a:spcAft>
              <a:buClr>
                <a:srgbClr val="FFFFFF"/>
              </a:buClr>
              <a:buSzPts val="4400"/>
              <a:buFont typeface="Helvetica Neue"/>
              <a:buNone/>
              <a:defRPr sz="5867">
                <a:latin typeface="Helvetica Neue"/>
                <a:ea typeface="Helvetica Neue"/>
                <a:cs typeface="Helvetica Neue"/>
                <a:sym typeface="Helvetica Neue"/>
              </a:defRPr>
            </a:lvl4pPr>
            <a:lvl5pPr marL="3047924" lvl="4" indent="-304792" algn="ctr" rtl="0">
              <a:lnSpc>
                <a:spcPct val="80000"/>
              </a:lnSpc>
              <a:spcBef>
                <a:spcPts val="0"/>
              </a:spcBef>
              <a:spcAft>
                <a:spcPts val="0"/>
              </a:spcAft>
              <a:buClr>
                <a:srgbClr val="FFFFFF"/>
              </a:buClr>
              <a:buSzPts val="4400"/>
              <a:buFont typeface="Helvetica Neue"/>
              <a:buNone/>
              <a:defRPr sz="5867">
                <a:latin typeface="Helvetica Neue"/>
                <a:ea typeface="Helvetica Neue"/>
                <a:cs typeface="Helvetica Neue"/>
                <a:sym typeface="Helvetica Neue"/>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596" name="Google Shape;1596;p352"/>
          <p:cNvSpPr txBox="1">
            <a:spLocks noGrp="1"/>
          </p:cNvSpPr>
          <p:nvPr>
            <p:ph type="sldNum" idx="12"/>
          </p:nvPr>
        </p:nvSpPr>
        <p:spPr>
          <a:xfrm>
            <a:off x="6000749" y="6553262"/>
            <a:ext cx="184400" cy="182038"/>
          </a:xfrm>
          <a:prstGeom prst="rect">
            <a:avLst/>
          </a:prstGeom>
          <a:noFill/>
          <a:ln>
            <a:noFill/>
          </a:ln>
        </p:spPr>
        <p:txBody>
          <a:bodyPr spcFirstLastPara="1" wrap="square" lIns="19050" tIns="19050" rIns="19050" bIns="19050" anchor="b" anchorCtr="0">
            <a:spAutoFit/>
          </a:bodyPr>
          <a:lstStyle>
            <a:lvl1pPr marL="0" marR="0" lvl="0" indent="0" algn="ctr" rtl="0">
              <a:lnSpc>
                <a:spcPct val="100000"/>
              </a:lnSpc>
              <a:spcBef>
                <a:spcPts val="0"/>
              </a:spcBef>
              <a:spcAft>
                <a:spcPts val="0"/>
              </a:spcAft>
              <a:buClr>
                <a:srgbClr val="FFFFFF"/>
              </a:buClr>
              <a:buSzPts val="700"/>
              <a:buFont typeface="Helvetica Neue"/>
              <a:buNone/>
              <a:defRPr sz="933">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FFFFFF"/>
              </a:buClr>
              <a:buSzPts val="700"/>
              <a:buFont typeface="Helvetica Neue"/>
              <a:buNone/>
              <a:defRPr sz="933">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FFFFFF"/>
              </a:buClr>
              <a:buSzPts val="700"/>
              <a:buFont typeface="Helvetica Neue"/>
              <a:buNone/>
              <a:defRPr sz="933">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FFFFFF"/>
              </a:buClr>
              <a:buSzPts val="700"/>
              <a:buFont typeface="Helvetica Neue"/>
              <a:buNone/>
              <a:defRPr sz="933">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FFFFFF"/>
              </a:buClr>
              <a:buSzPts val="700"/>
              <a:buFont typeface="Helvetica Neue"/>
              <a:buNone/>
              <a:defRPr sz="933">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FFFFFF"/>
              </a:buClr>
              <a:buSzPts val="700"/>
              <a:buFont typeface="Helvetica Neue"/>
              <a:buNone/>
              <a:defRPr sz="933">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FFFFFF"/>
              </a:buClr>
              <a:buSzPts val="700"/>
              <a:buFont typeface="Helvetica Neue"/>
              <a:buNone/>
              <a:defRPr sz="933">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FFFFFF"/>
              </a:buClr>
              <a:buSzPts val="700"/>
              <a:buFont typeface="Helvetica Neue"/>
              <a:buNone/>
              <a:defRPr sz="933">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FFFFFF"/>
              </a:buClr>
              <a:buSzPts val="700"/>
              <a:buFont typeface="Helvetica Neue"/>
              <a:buNone/>
              <a:defRPr sz="933">
                <a:latin typeface="Helvetica Neue"/>
                <a:ea typeface="Helvetica Neue"/>
                <a:cs typeface="Helvetica Neue"/>
                <a:sym typeface="Helvetica Neue"/>
              </a:defRPr>
            </a:lvl9pPr>
          </a:lstStyle>
          <a:p>
            <a:fld id="{00000000-1234-1234-1234-123412341234}" type="slidenum">
              <a:rPr lang="en" smtClean="0"/>
              <a:pPr/>
              <a:t>‹#›</a:t>
            </a:fld>
            <a:endParaRPr lang="en" sz="1067">
              <a:latin typeface="Avenir"/>
              <a:ea typeface="Avenir"/>
              <a:cs typeface="Avenir"/>
              <a:sym typeface="Avenir"/>
            </a:endParaRPr>
          </a:p>
        </p:txBody>
      </p:sp>
    </p:spTree>
    <p:extLst>
      <p:ext uri="{BB962C8B-B14F-4D97-AF65-F5344CB8AC3E}">
        <p14:creationId xmlns:p14="http://schemas.microsoft.com/office/powerpoint/2010/main" val="297546517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No header 1">
  <p:cSld name="No header 1">
    <p:bg>
      <p:bgPr>
        <a:solidFill>
          <a:srgbClr val="312F37"/>
        </a:solidFill>
        <a:effectLst/>
      </p:bgPr>
    </p:bg>
    <p:spTree>
      <p:nvGrpSpPr>
        <p:cNvPr id="1" name="Shape 1597"/>
        <p:cNvGrpSpPr/>
        <p:nvPr/>
      </p:nvGrpSpPr>
      <p:grpSpPr>
        <a:xfrm>
          <a:off x="0" y="0"/>
          <a:ext cx="0" cy="0"/>
          <a:chOff x="0" y="0"/>
          <a:chExt cx="0" cy="0"/>
        </a:xfrm>
      </p:grpSpPr>
      <p:pic>
        <p:nvPicPr>
          <p:cNvPr id="1598" name="Google Shape;1598;p353"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88580" y="242432"/>
            <a:ext cx="761997" cy="761997"/>
          </a:xfrm>
          <a:prstGeom prst="rect">
            <a:avLst/>
          </a:prstGeom>
          <a:noFill/>
          <a:ln>
            <a:noFill/>
          </a:ln>
        </p:spPr>
      </p:pic>
      <p:sp>
        <p:nvSpPr>
          <p:cNvPr id="1599" name="Google Shape;1599;p353"/>
          <p:cNvSpPr txBox="1">
            <a:spLocks noGrp="1"/>
          </p:cNvSpPr>
          <p:nvPr>
            <p:ph type="sldNum" idx="12"/>
          </p:nvPr>
        </p:nvSpPr>
        <p:spPr>
          <a:xfrm>
            <a:off x="5892800" y="6187718"/>
            <a:ext cx="2844800" cy="338564"/>
          </a:xfrm>
          <a:prstGeom prst="rect">
            <a:avLst/>
          </a:prstGeom>
          <a:noFill/>
          <a:ln>
            <a:noFill/>
          </a:ln>
        </p:spPr>
        <p:txBody>
          <a:bodyPr spcFirstLastPara="1" wrap="square" lIns="45725" tIns="45725" rIns="45725" bIns="45725" anchor="ctr" anchorCtr="0">
            <a:spAutoFit/>
          </a:bodyPr>
          <a:lstStyle>
            <a:lvl1pPr marL="0" marR="0" lvl="0"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1200"/>
              <a:buFont typeface="Helvetica Neue Light"/>
              <a:buNone/>
              <a:defRPr sz="1600">
                <a:latin typeface="Helvetica Neue Light"/>
                <a:ea typeface="Helvetica Neue Light"/>
                <a:cs typeface="Helvetica Neue Light"/>
                <a:sym typeface="Helvetica Neue Light"/>
              </a:defRPr>
            </a:lvl9pPr>
          </a:lstStyle>
          <a:p>
            <a:fld id="{00000000-1234-1234-1234-123412341234}" type="slidenum">
              <a:rPr lang="en" smtClean="0"/>
              <a:pPr/>
              <a:t>‹#›</a:t>
            </a:fld>
            <a:endParaRPr lang="en" sz="1067">
              <a:latin typeface="Avenir"/>
              <a:ea typeface="Avenir"/>
              <a:cs typeface="Avenir"/>
              <a:sym typeface="Avenir"/>
            </a:endParaRPr>
          </a:p>
        </p:txBody>
      </p:sp>
    </p:spTree>
    <p:extLst>
      <p:ext uri="{BB962C8B-B14F-4D97-AF65-F5344CB8AC3E}">
        <p14:creationId xmlns:p14="http://schemas.microsoft.com/office/powerpoint/2010/main" val="257553670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Text 1 col">
  <p:cSld name="Text 1 col">
    <p:spTree>
      <p:nvGrpSpPr>
        <p:cNvPr id="1" name="Shape 1600"/>
        <p:cNvGrpSpPr/>
        <p:nvPr/>
      </p:nvGrpSpPr>
      <p:grpSpPr>
        <a:xfrm>
          <a:off x="0" y="0"/>
          <a:ext cx="0" cy="0"/>
          <a:chOff x="0" y="0"/>
          <a:chExt cx="0" cy="0"/>
        </a:xfrm>
      </p:grpSpPr>
      <p:sp>
        <p:nvSpPr>
          <p:cNvPr id="1601" name="Google Shape;1601;p354"/>
          <p:cNvSpPr txBox="1">
            <a:spLocks noGrp="1"/>
          </p:cNvSpPr>
          <p:nvPr>
            <p:ph type="ctrTitle"/>
          </p:nvPr>
        </p:nvSpPr>
        <p:spPr>
          <a:xfrm>
            <a:off x="415600" y="635200"/>
            <a:ext cx="8016000" cy="1624000"/>
          </a:xfrm>
          <a:prstGeom prst="rect">
            <a:avLst/>
          </a:prstGeom>
        </p:spPr>
        <p:txBody>
          <a:bodyPr spcFirstLastPara="1" wrap="square" lIns="19050" tIns="19050" rIns="19050" bIns="19050" anchor="t" anchorCtr="0">
            <a:normAutofit/>
          </a:bodyPr>
          <a:lstStyle>
            <a:lvl1pPr lvl="0" rtl="0">
              <a:spcBef>
                <a:spcPts val="0"/>
              </a:spcBef>
              <a:spcAft>
                <a:spcPts val="0"/>
              </a:spcAft>
              <a:buSzPts val="3200"/>
              <a:buNone/>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1602" name="Google Shape;1602;p354"/>
          <p:cNvSpPr/>
          <p:nvPr/>
        </p:nvSpPr>
        <p:spPr>
          <a:xfrm>
            <a:off x="0" y="0"/>
            <a:ext cx="12192000" cy="8320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603" name="Google Shape;1603;p354"/>
          <p:cNvSpPr txBox="1">
            <a:spLocks noGrp="1"/>
          </p:cNvSpPr>
          <p:nvPr>
            <p:ph type="subTitle" idx="1"/>
          </p:nvPr>
        </p:nvSpPr>
        <p:spPr>
          <a:xfrm>
            <a:off x="415600" y="385133"/>
            <a:ext cx="8016000" cy="599600"/>
          </a:xfrm>
          <a:prstGeom prst="rect">
            <a:avLst/>
          </a:prstGeom>
        </p:spPr>
        <p:txBody>
          <a:bodyPr spcFirstLastPara="1" wrap="square" lIns="19050" tIns="19050" rIns="19050" bIns="19050" anchor="t" anchorCtr="0">
            <a:normAutofit/>
          </a:bodyPr>
          <a:lstStyle>
            <a:lvl1pPr lvl="0" rtl="0">
              <a:spcBef>
                <a:spcPts val="1200"/>
              </a:spcBef>
              <a:spcAft>
                <a:spcPts val="0"/>
              </a:spcAft>
              <a:buNone/>
              <a:defRPr sz="1333">
                <a:solidFill>
                  <a:srgbClr val="FF8400"/>
                </a:solidFill>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0"/>
              </a:spcAft>
              <a:buNone/>
              <a:defRPr/>
            </a:lvl9pPr>
          </a:lstStyle>
          <a:p>
            <a:endParaRPr/>
          </a:p>
        </p:txBody>
      </p:sp>
      <p:sp>
        <p:nvSpPr>
          <p:cNvPr id="1604" name="Google Shape;1604;p354"/>
          <p:cNvSpPr txBox="1">
            <a:spLocks noGrp="1"/>
          </p:cNvSpPr>
          <p:nvPr>
            <p:ph type="body" idx="2"/>
          </p:nvPr>
        </p:nvSpPr>
        <p:spPr>
          <a:xfrm>
            <a:off x="415600" y="1587533"/>
            <a:ext cx="8016000" cy="4044000"/>
          </a:xfrm>
          <a:prstGeom prst="rect">
            <a:avLst/>
          </a:prstGeom>
        </p:spPr>
        <p:txBody>
          <a:bodyPr spcFirstLastPara="1" wrap="square" lIns="19050" tIns="19050" rIns="19050" bIns="19050" anchor="t" anchorCtr="0">
            <a:normAutofit/>
          </a:bodyPr>
          <a:lstStyle>
            <a:lvl1pPr marL="609585" lvl="0" indent="-423323" rtl="0">
              <a:spcBef>
                <a:spcPts val="1200"/>
              </a:spcBef>
              <a:spcAft>
                <a:spcPts val="0"/>
              </a:spcAft>
              <a:buSzPts val="1400"/>
              <a:buFont typeface="Helvetica Neue Light"/>
              <a:buChar char="•"/>
              <a:defRPr sz="1867">
                <a:latin typeface="Helvetica Neue Light"/>
                <a:ea typeface="Helvetica Neue Light"/>
                <a:cs typeface="Helvetica Neue Light"/>
                <a:sym typeface="Helvetica Neue Light"/>
              </a:defRPr>
            </a:lvl1pPr>
            <a:lvl2pPr marL="1219170" lvl="1" indent="-457189" rtl="0">
              <a:spcBef>
                <a:spcPts val="1333"/>
              </a:spcBef>
              <a:spcAft>
                <a:spcPts val="0"/>
              </a:spcAft>
              <a:buSzPts val="1800"/>
              <a:buFont typeface="Helvetica Neue Light"/>
              <a:buChar char="•"/>
              <a:defRPr>
                <a:latin typeface="Helvetica Neue Light"/>
                <a:ea typeface="Helvetica Neue Light"/>
                <a:cs typeface="Helvetica Neue Light"/>
                <a:sym typeface="Helvetica Neue Light"/>
              </a:defRPr>
            </a:lvl2pPr>
            <a:lvl3pPr marL="1828754" lvl="2" indent="-457189" rtl="0">
              <a:spcBef>
                <a:spcPts val="1333"/>
              </a:spcBef>
              <a:spcAft>
                <a:spcPts val="0"/>
              </a:spcAft>
              <a:buSzPts val="1800"/>
              <a:buFont typeface="Helvetica Neue Light"/>
              <a:buChar char="•"/>
              <a:defRPr>
                <a:latin typeface="Helvetica Neue Light"/>
                <a:ea typeface="Helvetica Neue Light"/>
                <a:cs typeface="Helvetica Neue Light"/>
                <a:sym typeface="Helvetica Neue Light"/>
              </a:defRPr>
            </a:lvl3pPr>
            <a:lvl4pPr marL="2438339" lvl="3" indent="-457189" rtl="0">
              <a:spcBef>
                <a:spcPts val="1333"/>
              </a:spcBef>
              <a:spcAft>
                <a:spcPts val="0"/>
              </a:spcAft>
              <a:buSzPts val="1800"/>
              <a:buFont typeface="Helvetica Neue Light"/>
              <a:buChar char="•"/>
              <a:defRPr>
                <a:latin typeface="Helvetica Neue Light"/>
                <a:ea typeface="Helvetica Neue Light"/>
                <a:cs typeface="Helvetica Neue Light"/>
                <a:sym typeface="Helvetica Neue Light"/>
              </a:defRPr>
            </a:lvl4pPr>
            <a:lvl5pPr marL="3047924" lvl="4" indent="-457189" rtl="0">
              <a:spcBef>
                <a:spcPts val="1333"/>
              </a:spcBef>
              <a:spcAft>
                <a:spcPts val="0"/>
              </a:spcAft>
              <a:buSzPts val="1800"/>
              <a:buFont typeface="Helvetica Neue Light"/>
              <a:buChar char="•"/>
              <a:defRPr>
                <a:latin typeface="Helvetica Neue Light"/>
                <a:ea typeface="Helvetica Neue Light"/>
                <a:cs typeface="Helvetica Neue Light"/>
                <a:sym typeface="Helvetica Neue Light"/>
              </a:defRPr>
            </a:lvl5pPr>
            <a:lvl6pPr marL="3657509" lvl="5" indent="-457189" rtl="0">
              <a:spcBef>
                <a:spcPts val="1333"/>
              </a:spcBef>
              <a:spcAft>
                <a:spcPts val="0"/>
              </a:spcAft>
              <a:buSzPts val="1800"/>
              <a:buFont typeface="Helvetica Neue Light"/>
              <a:buChar char="•"/>
              <a:defRPr>
                <a:latin typeface="Helvetica Neue Light"/>
                <a:ea typeface="Helvetica Neue Light"/>
                <a:cs typeface="Helvetica Neue Light"/>
                <a:sym typeface="Helvetica Neue Light"/>
              </a:defRPr>
            </a:lvl6pPr>
            <a:lvl7pPr marL="4267093" lvl="6" indent="-457189" rtl="0">
              <a:spcBef>
                <a:spcPts val="1333"/>
              </a:spcBef>
              <a:spcAft>
                <a:spcPts val="0"/>
              </a:spcAft>
              <a:buSzPts val="1800"/>
              <a:buFont typeface="Helvetica Neue Light"/>
              <a:buChar char="•"/>
              <a:defRPr>
                <a:latin typeface="Helvetica Neue Light"/>
                <a:ea typeface="Helvetica Neue Light"/>
                <a:cs typeface="Helvetica Neue Light"/>
                <a:sym typeface="Helvetica Neue Light"/>
              </a:defRPr>
            </a:lvl7pPr>
            <a:lvl8pPr marL="4876678" lvl="7" indent="-457189" rtl="0">
              <a:spcBef>
                <a:spcPts val="1333"/>
              </a:spcBef>
              <a:spcAft>
                <a:spcPts val="0"/>
              </a:spcAft>
              <a:buSzPts val="1800"/>
              <a:buFont typeface="Helvetica Neue Light"/>
              <a:buChar char="•"/>
              <a:defRPr>
                <a:latin typeface="Helvetica Neue Light"/>
                <a:ea typeface="Helvetica Neue Light"/>
                <a:cs typeface="Helvetica Neue Light"/>
                <a:sym typeface="Helvetica Neue Light"/>
              </a:defRPr>
            </a:lvl8pPr>
            <a:lvl9pPr marL="5486263" lvl="8" indent="-457189" rtl="0">
              <a:spcBef>
                <a:spcPts val="1333"/>
              </a:spcBef>
              <a:spcAft>
                <a:spcPts val="1333"/>
              </a:spcAft>
              <a:buSzPts val="18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328902587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1605"/>
        <p:cNvGrpSpPr/>
        <p:nvPr/>
      </p:nvGrpSpPr>
      <p:grpSpPr>
        <a:xfrm>
          <a:off x="0" y="0"/>
          <a:ext cx="0" cy="0"/>
          <a:chOff x="0" y="0"/>
          <a:chExt cx="0" cy="0"/>
        </a:xfrm>
      </p:grpSpPr>
      <p:sp>
        <p:nvSpPr>
          <p:cNvPr id="1606" name="Google Shape;1606;p355"/>
          <p:cNvSpPr txBox="1">
            <a:spLocks noGrp="1"/>
          </p:cNvSpPr>
          <p:nvPr>
            <p:ph type="title"/>
          </p:nvPr>
        </p:nvSpPr>
        <p:spPr>
          <a:xfrm>
            <a:off x="1249060" y="242432"/>
            <a:ext cx="9603200" cy="762000"/>
          </a:xfrm>
          <a:prstGeom prst="rect">
            <a:avLst/>
          </a:prstGeom>
          <a:noFill/>
          <a:ln>
            <a:noFill/>
          </a:ln>
        </p:spPr>
        <p:txBody>
          <a:bodyPr spcFirstLastPara="1" wrap="square" lIns="0" tIns="0" rIns="0" bIns="0" anchor="ctr" anchorCtr="0">
            <a:normAutofit/>
          </a:bodyPr>
          <a:lstStyle>
            <a:lvl1pPr lvl="0" algn="l" rtl="0">
              <a:lnSpc>
                <a:spcPct val="100000"/>
              </a:lnSpc>
              <a:spcBef>
                <a:spcPts val="0"/>
              </a:spcBef>
              <a:spcAft>
                <a:spcPts val="0"/>
              </a:spcAft>
              <a:buClr>
                <a:srgbClr val="FFFFFF"/>
              </a:buClr>
              <a:buSzPts val="3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700"/>
              <a:buNone/>
              <a:defRPr/>
            </a:lvl2pPr>
            <a:lvl3pPr lvl="2" algn="ctr" rtl="0">
              <a:lnSpc>
                <a:spcPct val="100000"/>
              </a:lnSpc>
              <a:spcBef>
                <a:spcPts val="0"/>
              </a:spcBef>
              <a:spcAft>
                <a:spcPts val="0"/>
              </a:spcAft>
              <a:buClr>
                <a:srgbClr val="FFFFFF"/>
              </a:buClr>
              <a:buSzPts val="700"/>
              <a:buNone/>
              <a:defRPr/>
            </a:lvl3pPr>
            <a:lvl4pPr lvl="3" algn="ctr" rtl="0">
              <a:lnSpc>
                <a:spcPct val="100000"/>
              </a:lnSpc>
              <a:spcBef>
                <a:spcPts val="0"/>
              </a:spcBef>
              <a:spcAft>
                <a:spcPts val="0"/>
              </a:spcAft>
              <a:buClr>
                <a:srgbClr val="FFFFFF"/>
              </a:buClr>
              <a:buSzPts val="700"/>
              <a:buNone/>
              <a:defRPr/>
            </a:lvl4pPr>
            <a:lvl5pPr lvl="4" algn="ctr" rtl="0">
              <a:lnSpc>
                <a:spcPct val="100000"/>
              </a:lnSpc>
              <a:spcBef>
                <a:spcPts val="0"/>
              </a:spcBef>
              <a:spcAft>
                <a:spcPts val="0"/>
              </a:spcAft>
              <a:buClr>
                <a:srgbClr val="FFFFFF"/>
              </a:buClr>
              <a:buSzPts val="700"/>
              <a:buNone/>
              <a:defRPr/>
            </a:lvl5pPr>
            <a:lvl6pPr lvl="5" algn="ctr" rtl="0">
              <a:lnSpc>
                <a:spcPct val="100000"/>
              </a:lnSpc>
              <a:spcBef>
                <a:spcPts val="0"/>
              </a:spcBef>
              <a:spcAft>
                <a:spcPts val="0"/>
              </a:spcAft>
              <a:buClr>
                <a:srgbClr val="FFFFFF"/>
              </a:buClr>
              <a:buSzPts val="700"/>
              <a:buNone/>
              <a:defRPr/>
            </a:lvl6pPr>
            <a:lvl7pPr lvl="6" algn="ctr" rtl="0">
              <a:lnSpc>
                <a:spcPct val="100000"/>
              </a:lnSpc>
              <a:spcBef>
                <a:spcPts val="0"/>
              </a:spcBef>
              <a:spcAft>
                <a:spcPts val="0"/>
              </a:spcAft>
              <a:buClr>
                <a:srgbClr val="FFFFFF"/>
              </a:buClr>
              <a:buSzPts val="700"/>
              <a:buNone/>
              <a:defRPr/>
            </a:lvl7pPr>
            <a:lvl8pPr lvl="7" algn="ctr" rtl="0">
              <a:lnSpc>
                <a:spcPct val="100000"/>
              </a:lnSpc>
              <a:spcBef>
                <a:spcPts val="0"/>
              </a:spcBef>
              <a:spcAft>
                <a:spcPts val="0"/>
              </a:spcAft>
              <a:buClr>
                <a:srgbClr val="FFFFFF"/>
              </a:buClr>
              <a:buSzPts val="700"/>
              <a:buNone/>
              <a:defRPr/>
            </a:lvl8pPr>
            <a:lvl9pPr lvl="8" algn="ctr" rtl="0">
              <a:lnSpc>
                <a:spcPct val="100000"/>
              </a:lnSpc>
              <a:spcBef>
                <a:spcPts val="0"/>
              </a:spcBef>
              <a:spcAft>
                <a:spcPts val="0"/>
              </a:spcAft>
              <a:buClr>
                <a:srgbClr val="FFFFFF"/>
              </a:buClr>
              <a:buSzPts val="700"/>
              <a:buNone/>
              <a:defRPr/>
            </a:lvl9pPr>
          </a:lstStyle>
          <a:p>
            <a:endParaRPr/>
          </a:p>
        </p:txBody>
      </p:sp>
      <p:sp>
        <p:nvSpPr>
          <p:cNvPr id="1607" name="Google Shape;1607;p355"/>
          <p:cNvSpPr txBox="1">
            <a:spLocks noGrp="1"/>
          </p:cNvSpPr>
          <p:nvPr>
            <p:ph type="body" idx="1"/>
          </p:nvPr>
        </p:nvSpPr>
        <p:spPr>
          <a:xfrm>
            <a:off x="1220003" y="1417491"/>
            <a:ext cx="9603200" cy="4648400"/>
          </a:xfrm>
          <a:prstGeom prst="rect">
            <a:avLst/>
          </a:prstGeom>
          <a:noFill/>
          <a:ln>
            <a:noFill/>
          </a:ln>
        </p:spPr>
        <p:txBody>
          <a:bodyPr spcFirstLastPara="1" wrap="square" lIns="0" tIns="0" rIns="0" bIns="0" anchor="ctr" anchorCtr="0">
            <a:normAutofit/>
          </a:bodyPr>
          <a:lstStyle>
            <a:lvl1pPr marL="609585" lvl="0"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1pPr>
            <a:lvl2pPr marL="1219170" lvl="1"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2pPr>
            <a:lvl3pPr marL="1828754" lvl="2"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3pPr>
            <a:lvl4pPr marL="2438339" lvl="3"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4pPr>
            <a:lvl5pPr marL="3047924" lvl="4"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5pPr>
            <a:lvl6pPr marL="3657509" lvl="5" indent="-347125" algn="l" rtl="0">
              <a:lnSpc>
                <a:spcPct val="100000"/>
              </a:lnSpc>
              <a:spcBef>
                <a:spcPts val="2933"/>
              </a:spcBef>
              <a:spcAft>
                <a:spcPts val="0"/>
              </a:spcAft>
              <a:buClr>
                <a:srgbClr val="FFFFFF"/>
              </a:buClr>
              <a:buSzPts val="500"/>
              <a:buChar char="•"/>
              <a:defRPr/>
            </a:lvl6pPr>
            <a:lvl7pPr marL="4267093" lvl="6" indent="-347125" algn="l" rtl="0">
              <a:lnSpc>
                <a:spcPct val="100000"/>
              </a:lnSpc>
              <a:spcBef>
                <a:spcPts val="2933"/>
              </a:spcBef>
              <a:spcAft>
                <a:spcPts val="0"/>
              </a:spcAft>
              <a:buClr>
                <a:srgbClr val="FFFFFF"/>
              </a:buClr>
              <a:buSzPts val="500"/>
              <a:buChar char="•"/>
              <a:defRPr/>
            </a:lvl7pPr>
            <a:lvl8pPr marL="4876678" lvl="7" indent="-347125" algn="l" rtl="0">
              <a:lnSpc>
                <a:spcPct val="100000"/>
              </a:lnSpc>
              <a:spcBef>
                <a:spcPts val="2933"/>
              </a:spcBef>
              <a:spcAft>
                <a:spcPts val="0"/>
              </a:spcAft>
              <a:buClr>
                <a:srgbClr val="FFFFFF"/>
              </a:buClr>
              <a:buSzPts val="500"/>
              <a:buChar char="•"/>
              <a:defRPr/>
            </a:lvl8pPr>
            <a:lvl9pPr marL="5486263" lvl="8" indent="-347125" algn="l" rtl="0">
              <a:lnSpc>
                <a:spcPct val="100000"/>
              </a:lnSpc>
              <a:spcBef>
                <a:spcPts val="2933"/>
              </a:spcBef>
              <a:spcAft>
                <a:spcPts val="0"/>
              </a:spcAft>
              <a:buClr>
                <a:srgbClr val="FFFFFF"/>
              </a:buClr>
              <a:buSzPts val="500"/>
              <a:buChar char="•"/>
              <a:defRPr/>
            </a:lvl9pPr>
          </a:lstStyle>
          <a:p>
            <a:endParaRPr/>
          </a:p>
        </p:txBody>
      </p:sp>
      <p:sp>
        <p:nvSpPr>
          <p:cNvPr id="1608" name="Google Shape;1608;p355"/>
          <p:cNvSpPr txBox="1">
            <a:spLocks noGrp="1"/>
          </p:cNvSpPr>
          <p:nvPr>
            <p:ph type="sldNum" idx="12"/>
          </p:nvPr>
        </p:nvSpPr>
        <p:spPr>
          <a:xfrm>
            <a:off x="5892800" y="6187718"/>
            <a:ext cx="2844800" cy="338564"/>
          </a:xfrm>
          <a:prstGeom prst="rect">
            <a:avLst/>
          </a:prstGeom>
          <a:noFill/>
          <a:ln>
            <a:noFill/>
          </a:ln>
        </p:spPr>
        <p:txBody>
          <a:bodyPr spcFirstLastPara="1" wrap="square" lIns="45725" tIns="45725" rIns="45725" bIns="45725" anchor="ctr" anchorCtr="0">
            <a:spAutoFit/>
          </a:bodyPr>
          <a:lstStyle>
            <a:lvl1pPr marL="0" marR="0" lvl="0"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97238897"/>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TITLE_AND_BODY_3">
  <p:cSld name="TITLE_AND_BODY_3">
    <p:spTree>
      <p:nvGrpSpPr>
        <p:cNvPr id="1" name="Shape 1609"/>
        <p:cNvGrpSpPr/>
        <p:nvPr/>
      </p:nvGrpSpPr>
      <p:grpSpPr>
        <a:xfrm>
          <a:off x="0" y="0"/>
          <a:ext cx="0" cy="0"/>
          <a:chOff x="0" y="0"/>
          <a:chExt cx="0" cy="0"/>
        </a:xfrm>
      </p:grpSpPr>
      <p:sp>
        <p:nvSpPr>
          <p:cNvPr id="1610" name="Google Shape;1610;p356"/>
          <p:cNvSpPr txBox="1">
            <a:spLocks noGrp="1"/>
          </p:cNvSpPr>
          <p:nvPr>
            <p:ph type="title"/>
          </p:nvPr>
        </p:nvSpPr>
        <p:spPr>
          <a:xfrm>
            <a:off x="415600" y="593367"/>
            <a:ext cx="11360800" cy="763600"/>
          </a:xfrm>
          <a:prstGeom prst="rect">
            <a:avLst/>
          </a:prstGeom>
        </p:spPr>
        <p:txBody>
          <a:bodyPr spcFirstLastPara="1" wrap="square" lIns="19050" tIns="19050" rIns="19050" bIns="19050" anchor="b" anchorCtr="0">
            <a:norm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611" name="Google Shape;1611;p356"/>
          <p:cNvSpPr txBox="1">
            <a:spLocks noGrp="1"/>
          </p:cNvSpPr>
          <p:nvPr>
            <p:ph type="body" idx="1"/>
          </p:nvPr>
        </p:nvSpPr>
        <p:spPr>
          <a:xfrm>
            <a:off x="415600" y="1536633"/>
            <a:ext cx="11360800" cy="4555200"/>
          </a:xfrm>
          <a:prstGeom prst="rect">
            <a:avLst/>
          </a:prstGeom>
        </p:spPr>
        <p:txBody>
          <a:bodyPr spcFirstLastPara="1" wrap="square" lIns="19050" tIns="19050" rIns="19050" bIns="19050" anchor="t" anchorCtr="0">
            <a:normAutofit/>
          </a:bodyPr>
          <a:lstStyle>
            <a:lvl1pPr marL="609585" lvl="0" indent="-457189" rtl="0">
              <a:spcBef>
                <a:spcPts val="1200"/>
              </a:spcBef>
              <a:spcAft>
                <a:spcPts val="0"/>
              </a:spcAft>
              <a:buSzPts val="1800"/>
              <a:buChar char="•"/>
              <a:defRPr/>
            </a:lvl1pPr>
            <a:lvl2pPr marL="1219170" lvl="1" indent="-457189" rtl="0">
              <a:spcBef>
                <a:spcPts val="1200"/>
              </a:spcBef>
              <a:spcAft>
                <a:spcPts val="0"/>
              </a:spcAft>
              <a:buSzPts val="1800"/>
              <a:buChar char="•"/>
              <a:defRPr/>
            </a:lvl2pPr>
            <a:lvl3pPr marL="1828754" lvl="2" indent="-457189" rtl="0">
              <a:spcBef>
                <a:spcPts val="1200"/>
              </a:spcBef>
              <a:spcAft>
                <a:spcPts val="0"/>
              </a:spcAft>
              <a:buSzPts val="1800"/>
              <a:buChar char="•"/>
              <a:defRPr/>
            </a:lvl3pPr>
            <a:lvl4pPr marL="2438339" lvl="3" indent="-457189" rtl="0">
              <a:spcBef>
                <a:spcPts val="1200"/>
              </a:spcBef>
              <a:spcAft>
                <a:spcPts val="0"/>
              </a:spcAft>
              <a:buSzPts val="1800"/>
              <a:buChar char="•"/>
              <a:defRPr/>
            </a:lvl4pPr>
            <a:lvl5pPr marL="3047924" lvl="4" indent="-457189" rtl="0">
              <a:spcBef>
                <a:spcPts val="1200"/>
              </a:spcBef>
              <a:spcAft>
                <a:spcPts val="0"/>
              </a:spcAft>
              <a:buSzPts val="1800"/>
              <a:buChar char="•"/>
              <a:defRPr/>
            </a:lvl5pPr>
            <a:lvl6pPr marL="3657509" lvl="5" indent="-457189" rtl="0">
              <a:spcBef>
                <a:spcPts val="1200"/>
              </a:spcBef>
              <a:spcAft>
                <a:spcPts val="0"/>
              </a:spcAft>
              <a:buSzPts val="1800"/>
              <a:buChar char="•"/>
              <a:defRPr/>
            </a:lvl6pPr>
            <a:lvl7pPr marL="4267093" lvl="6" indent="-457189" rtl="0">
              <a:spcBef>
                <a:spcPts val="1200"/>
              </a:spcBef>
              <a:spcAft>
                <a:spcPts val="0"/>
              </a:spcAft>
              <a:buSzPts val="1800"/>
              <a:buChar char="•"/>
              <a:defRPr/>
            </a:lvl7pPr>
            <a:lvl8pPr marL="4876678" lvl="7" indent="-457189" rtl="0">
              <a:spcBef>
                <a:spcPts val="1200"/>
              </a:spcBef>
              <a:spcAft>
                <a:spcPts val="0"/>
              </a:spcAft>
              <a:buSzPts val="1800"/>
              <a:buChar char="•"/>
              <a:defRPr/>
            </a:lvl8pPr>
            <a:lvl9pPr marL="5486263" lvl="8" indent="-457189" rtl="0">
              <a:spcBef>
                <a:spcPts val="1200"/>
              </a:spcBef>
              <a:spcAft>
                <a:spcPts val="0"/>
              </a:spcAft>
              <a:buSzPts val="1800"/>
              <a:buChar char="•"/>
              <a:defRPr/>
            </a:lvl9pPr>
          </a:lstStyle>
          <a:p>
            <a:endParaRPr/>
          </a:p>
        </p:txBody>
      </p:sp>
      <p:sp>
        <p:nvSpPr>
          <p:cNvPr id="1612" name="Google Shape;1612;p356"/>
          <p:cNvSpPr txBox="1">
            <a:spLocks noGrp="1"/>
          </p:cNvSpPr>
          <p:nvPr>
            <p:ph type="sldNum" idx="12"/>
          </p:nvPr>
        </p:nvSpPr>
        <p:spPr>
          <a:xfrm>
            <a:off x="11296611" y="6230539"/>
            <a:ext cx="731600" cy="202684"/>
          </a:xfrm>
          <a:prstGeom prst="rect">
            <a:avLst/>
          </a:prstGeom>
        </p:spPr>
        <p:txBody>
          <a:bodyPr spcFirstLastPara="1" wrap="square" lIns="19050" tIns="19050" rIns="19050" bIns="19050" anchor="b"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51785487"/>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Section Headers 1">
  <p:cSld name="Section Headers 1">
    <p:bg>
      <p:bgPr>
        <a:solidFill>
          <a:srgbClr val="141414"/>
        </a:solidFill>
        <a:effectLst/>
      </p:bgPr>
    </p:bg>
    <p:spTree>
      <p:nvGrpSpPr>
        <p:cNvPr id="1" name="Shape 1613"/>
        <p:cNvGrpSpPr/>
        <p:nvPr/>
      </p:nvGrpSpPr>
      <p:grpSpPr>
        <a:xfrm>
          <a:off x="0" y="0"/>
          <a:ext cx="0" cy="0"/>
          <a:chOff x="0" y="0"/>
          <a:chExt cx="0" cy="0"/>
        </a:xfrm>
      </p:grpSpPr>
      <p:sp>
        <p:nvSpPr>
          <p:cNvPr id="1614" name="Google Shape;1614;p357"/>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3800"/>
              <a:buFont typeface="Avenir"/>
              <a:buNone/>
              <a:defRPr sz="5067">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615" name="Google Shape;1615;p357"/>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5300"/>
              <a:buFont typeface="Avenir"/>
              <a:buNone/>
              <a:defRPr sz="7066">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1616" name="Google Shape;1616;p357"/>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1617" name="Google Shape;1617;p357"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1618" name="Google Shape;1618;p357"/>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067">
              <a:solidFill>
                <a:srgbClr val="FFFFFF"/>
              </a:solidFill>
              <a:latin typeface="Avenir"/>
              <a:ea typeface="Avenir"/>
              <a:cs typeface="Avenir"/>
              <a:sym typeface="Avenir"/>
            </a:endParaRPr>
          </a:p>
        </p:txBody>
      </p:sp>
    </p:spTree>
    <p:extLst>
      <p:ext uri="{BB962C8B-B14F-4D97-AF65-F5344CB8AC3E}">
        <p14:creationId xmlns:p14="http://schemas.microsoft.com/office/powerpoint/2010/main" val="1748328146"/>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matchingName="TITLE_AND_BODY">
  <p:cSld name="TITLE_AND_BODY">
    <p:bg>
      <p:bgPr>
        <a:solidFill>
          <a:srgbClr val="312F37"/>
        </a:solidFill>
        <a:effectLst/>
      </p:bgPr>
    </p:bg>
    <p:spTree>
      <p:nvGrpSpPr>
        <p:cNvPr id="1" name="Shape 1619"/>
        <p:cNvGrpSpPr/>
        <p:nvPr/>
      </p:nvGrpSpPr>
      <p:grpSpPr>
        <a:xfrm>
          <a:off x="0" y="0"/>
          <a:ext cx="0" cy="0"/>
          <a:chOff x="0" y="0"/>
          <a:chExt cx="0" cy="0"/>
        </a:xfrm>
      </p:grpSpPr>
      <p:sp>
        <p:nvSpPr>
          <p:cNvPr id="1620" name="Google Shape;1620;p358"/>
          <p:cNvSpPr txBox="1">
            <a:spLocks noGrp="1"/>
          </p:cNvSpPr>
          <p:nvPr>
            <p:ph type="sldNum" idx="12"/>
          </p:nvPr>
        </p:nvSpPr>
        <p:spPr>
          <a:xfrm>
            <a:off x="5892800" y="6187718"/>
            <a:ext cx="2844800" cy="338564"/>
          </a:xfrm>
          <a:prstGeom prst="rect">
            <a:avLst/>
          </a:prstGeom>
          <a:noFill/>
          <a:ln>
            <a:noFill/>
          </a:ln>
        </p:spPr>
        <p:txBody>
          <a:bodyPr spcFirstLastPara="1" wrap="square" lIns="45725" tIns="45725" rIns="45725" bIns="45725" anchor="ctr" anchorCtr="0">
            <a:spAutoFit/>
          </a:bodyPr>
          <a:lstStyle>
            <a:lvl1pPr marL="0" marR="0" lvl="0"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05752060"/>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2412479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754835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4215729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6768367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80245686"/>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8491645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25573950"/>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39807268"/>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55734306"/>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89056795"/>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70688899"/>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1249060" y="242432"/>
            <a:ext cx="9603200" cy="762000"/>
          </a:xfrm>
          <a:prstGeom prst="rect">
            <a:avLst/>
          </a:prstGeom>
          <a:noFill/>
          <a:ln>
            <a:noFill/>
          </a:ln>
        </p:spPr>
        <p:txBody>
          <a:bodyPr spcFirstLastPara="1" wrap="square" lIns="0" tIns="0" rIns="0" bIns="0" anchor="ctr" anchorCtr="0">
            <a:normAutofit/>
          </a:bodyPr>
          <a:lstStyle>
            <a:lvl1pPr lvl="0" algn="l" rtl="0">
              <a:lnSpc>
                <a:spcPct val="100000"/>
              </a:lnSpc>
              <a:spcBef>
                <a:spcPts val="0"/>
              </a:spcBef>
              <a:spcAft>
                <a:spcPts val="0"/>
              </a:spcAft>
              <a:buClr>
                <a:srgbClr val="FFFFFF"/>
              </a:buClr>
              <a:buSzPts val="3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700"/>
              <a:buNone/>
              <a:defRPr/>
            </a:lvl2pPr>
            <a:lvl3pPr lvl="2" algn="ctr" rtl="0">
              <a:lnSpc>
                <a:spcPct val="100000"/>
              </a:lnSpc>
              <a:spcBef>
                <a:spcPts val="0"/>
              </a:spcBef>
              <a:spcAft>
                <a:spcPts val="0"/>
              </a:spcAft>
              <a:buClr>
                <a:srgbClr val="FFFFFF"/>
              </a:buClr>
              <a:buSzPts val="700"/>
              <a:buNone/>
              <a:defRPr/>
            </a:lvl3pPr>
            <a:lvl4pPr lvl="3" algn="ctr" rtl="0">
              <a:lnSpc>
                <a:spcPct val="100000"/>
              </a:lnSpc>
              <a:spcBef>
                <a:spcPts val="0"/>
              </a:spcBef>
              <a:spcAft>
                <a:spcPts val="0"/>
              </a:spcAft>
              <a:buClr>
                <a:srgbClr val="FFFFFF"/>
              </a:buClr>
              <a:buSzPts val="700"/>
              <a:buNone/>
              <a:defRPr/>
            </a:lvl4pPr>
            <a:lvl5pPr lvl="4" algn="ctr" rtl="0">
              <a:lnSpc>
                <a:spcPct val="100000"/>
              </a:lnSpc>
              <a:spcBef>
                <a:spcPts val="0"/>
              </a:spcBef>
              <a:spcAft>
                <a:spcPts val="0"/>
              </a:spcAft>
              <a:buClr>
                <a:srgbClr val="FFFFFF"/>
              </a:buClr>
              <a:buSzPts val="700"/>
              <a:buNone/>
              <a:defRPr/>
            </a:lvl5pPr>
            <a:lvl6pPr lvl="5" algn="ctr" rtl="0">
              <a:lnSpc>
                <a:spcPct val="100000"/>
              </a:lnSpc>
              <a:spcBef>
                <a:spcPts val="0"/>
              </a:spcBef>
              <a:spcAft>
                <a:spcPts val="0"/>
              </a:spcAft>
              <a:buClr>
                <a:srgbClr val="FFFFFF"/>
              </a:buClr>
              <a:buSzPts val="700"/>
              <a:buNone/>
              <a:defRPr/>
            </a:lvl6pPr>
            <a:lvl7pPr lvl="6" algn="ctr" rtl="0">
              <a:lnSpc>
                <a:spcPct val="100000"/>
              </a:lnSpc>
              <a:spcBef>
                <a:spcPts val="0"/>
              </a:spcBef>
              <a:spcAft>
                <a:spcPts val="0"/>
              </a:spcAft>
              <a:buClr>
                <a:srgbClr val="FFFFFF"/>
              </a:buClr>
              <a:buSzPts val="700"/>
              <a:buNone/>
              <a:defRPr/>
            </a:lvl7pPr>
            <a:lvl8pPr lvl="7" algn="ctr" rtl="0">
              <a:lnSpc>
                <a:spcPct val="100000"/>
              </a:lnSpc>
              <a:spcBef>
                <a:spcPts val="0"/>
              </a:spcBef>
              <a:spcAft>
                <a:spcPts val="0"/>
              </a:spcAft>
              <a:buClr>
                <a:srgbClr val="FFFFFF"/>
              </a:buClr>
              <a:buSzPts val="700"/>
              <a:buNone/>
              <a:defRPr/>
            </a:lvl8pPr>
            <a:lvl9pPr lvl="8" algn="ctr" rtl="0">
              <a:lnSpc>
                <a:spcPct val="100000"/>
              </a:lnSpc>
              <a:spcBef>
                <a:spcPts val="0"/>
              </a:spcBef>
              <a:spcAft>
                <a:spcPts val="0"/>
              </a:spcAft>
              <a:buClr>
                <a:srgbClr val="FFFFFF"/>
              </a:buClr>
              <a:buSzPts val="700"/>
              <a:buNone/>
              <a:defRPr/>
            </a:lvl9pPr>
          </a:lstStyle>
          <a:p>
            <a:endParaRPr/>
          </a:p>
        </p:txBody>
      </p:sp>
      <p:sp>
        <p:nvSpPr>
          <p:cNvPr id="52" name="Google Shape;52;p13"/>
          <p:cNvSpPr txBox="1">
            <a:spLocks noGrp="1"/>
          </p:cNvSpPr>
          <p:nvPr>
            <p:ph type="body" idx="1"/>
          </p:nvPr>
        </p:nvSpPr>
        <p:spPr>
          <a:xfrm>
            <a:off x="1220003" y="1417491"/>
            <a:ext cx="9603200" cy="4648400"/>
          </a:xfrm>
          <a:prstGeom prst="rect">
            <a:avLst/>
          </a:prstGeom>
          <a:noFill/>
          <a:ln>
            <a:noFill/>
          </a:ln>
        </p:spPr>
        <p:txBody>
          <a:bodyPr spcFirstLastPara="1" wrap="square" lIns="0" tIns="0" rIns="0" bIns="0" anchor="ctr" anchorCtr="0">
            <a:normAutofit/>
          </a:bodyPr>
          <a:lstStyle>
            <a:lvl1pPr marL="609585" lvl="0"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1pPr>
            <a:lvl2pPr marL="1219170" lvl="1"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2pPr>
            <a:lvl3pPr marL="1828754" lvl="2"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3pPr>
            <a:lvl4pPr marL="2438339" lvl="3"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4pPr>
            <a:lvl5pPr marL="3047924" lvl="4"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5pPr>
            <a:lvl6pPr marL="3657509" lvl="5" indent="-347125" algn="l" rtl="0">
              <a:lnSpc>
                <a:spcPct val="100000"/>
              </a:lnSpc>
              <a:spcBef>
                <a:spcPts val="2933"/>
              </a:spcBef>
              <a:spcAft>
                <a:spcPts val="0"/>
              </a:spcAft>
              <a:buClr>
                <a:srgbClr val="FFFFFF"/>
              </a:buClr>
              <a:buSzPts val="500"/>
              <a:buChar char="•"/>
              <a:defRPr/>
            </a:lvl6pPr>
            <a:lvl7pPr marL="4267093" lvl="6" indent="-347125" algn="l" rtl="0">
              <a:lnSpc>
                <a:spcPct val="100000"/>
              </a:lnSpc>
              <a:spcBef>
                <a:spcPts val="2933"/>
              </a:spcBef>
              <a:spcAft>
                <a:spcPts val="0"/>
              </a:spcAft>
              <a:buClr>
                <a:srgbClr val="FFFFFF"/>
              </a:buClr>
              <a:buSzPts val="500"/>
              <a:buChar char="•"/>
              <a:defRPr/>
            </a:lvl7pPr>
            <a:lvl8pPr marL="4876678" lvl="7" indent="-347125" algn="l" rtl="0">
              <a:lnSpc>
                <a:spcPct val="100000"/>
              </a:lnSpc>
              <a:spcBef>
                <a:spcPts val="2933"/>
              </a:spcBef>
              <a:spcAft>
                <a:spcPts val="0"/>
              </a:spcAft>
              <a:buClr>
                <a:srgbClr val="FFFFFF"/>
              </a:buClr>
              <a:buSzPts val="500"/>
              <a:buChar char="•"/>
              <a:defRPr/>
            </a:lvl8pPr>
            <a:lvl9pPr marL="5486263" lvl="8" indent="-347125" algn="l" rtl="0">
              <a:lnSpc>
                <a:spcPct val="100000"/>
              </a:lnSpc>
              <a:spcBef>
                <a:spcPts val="2933"/>
              </a:spcBef>
              <a:spcAft>
                <a:spcPts val="0"/>
              </a:spcAft>
              <a:buClr>
                <a:srgbClr val="FFFFFF"/>
              </a:buClr>
              <a:buSzPts val="500"/>
              <a:buChar char="•"/>
              <a:defRPr/>
            </a:lvl9pPr>
          </a:lstStyle>
          <a:p>
            <a:endParaRPr/>
          </a:p>
        </p:txBody>
      </p:sp>
      <p:sp>
        <p:nvSpPr>
          <p:cNvPr id="53" name="Google Shape;53;p13"/>
          <p:cNvSpPr txBox="1">
            <a:spLocks noGrp="1"/>
          </p:cNvSpPr>
          <p:nvPr>
            <p:ph type="sldNum" idx="12"/>
          </p:nvPr>
        </p:nvSpPr>
        <p:spPr>
          <a:xfrm>
            <a:off x="5892800" y="6172200"/>
            <a:ext cx="2844800" cy="368400"/>
          </a:xfrm>
          <a:prstGeom prst="rect">
            <a:avLst/>
          </a:prstGeom>
          <a:noFill/>
          <a:ln>
            <a:noFill/>
          </a:ln>
        </p:spPr>
        <p:txBody>
          <a:bodyPr spcFirstLastPara="1" wrap="square" lIns="45725" tIns="45725" rIns="45725" bIns="45725" anchor="ctr" anchorCtr="0">
            <a:normAutofit/>
          </a:bodyPr>
          <a:lstStyle>
            <a:lvl1pPr marL="0" marR="0" lvl="0"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77074441"/>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Section Headers">
  <p:cSld name="Section Headers">
    <p:bg>
      <p:bgPr>
        <a:solidFill>
          <a:srgbClr val="141414"/>
        </a:solidFill>
        <a:effectLst/>
      </p:bgPr>
    </p:bg>
    <p:spTree>
      <p:nvGrpSpPr>
        <p:cNvPr id="1" name="Shape 54"/>
        <p:cNvGrpSpPr/>
        <p:nvPr/>
      </p:nvGrpSpPr>
      <p:grpSpPr>
        <a:xfrm>
          <a:off x="0" y="0"/>
          <a:ext cx="0" cy="0"/>
          <a:chOff x="0" y="0"/>
          <a:chExt cx="0" cy="0"/>
        </a:xfrm>
      </p:grpSpPr>
      <p:sp>
        <p:nvSpPr>
          <p:cNvPr id="55" name="Google Shape;55;p14"/>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3800"/>
              <a:buFont typeface="Avenir"/>
              <a:buNone/>
              <a:defRPr sz="5067">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56" name="Google Shape;56;p14"/>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5300"/>
              <a:buFont typeface="Avenir"/>
              <a:buNone/>
              <a:defRPr sz="7066">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57" name="Google Shape;57;p14"/>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58" name="Google Shape;58;p14"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59" name="Google Shape;59;p14"/>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333">
              <a:solidFill>
                <a:schemeClr val="dk2"/>
              </a:solidFill>
              <a:latin typeface="Arial"/>
              <a:ea typeface="Arial"/>
              <a:cs typeface="Arial"/>
              <a:sym typeface="Arial"/>
            </a:endParaRPr>
          </a:p>
        </p:txBody>
      </p:sp>
    </p:spTree>
    <p:extLst>
      <p:ext uri="{BB962C8B-B14F-4D97-AF65-F5344CB8AC3E}">
        <p14:creationId xmlns:p14="http://schemas.microsoft.com/office/powerpoint/2010/main" val="380846576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Avsnitt">
  <p:cSld name="Avsnitt">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603248" y="2266951"/>
            <a:ext cx="10985600" cy="2324000"/>
          </a:xfrm>
          <a:prstGeom prst="rect">
            <a:avLst/>
          </a:prstGeom>
          <a:noFill/>
          <a:ln>
            <a:noFill/>
          </a:ln>
        </p:spPr>
        <p:txBody>
          <a:bodyPr spcFirstLastPara="1" wrap="square" lIns="19050" tIns="19050" rIns="19050" bIns="19050" anchor="ctr" anchorCtr="0">
            <a:normAutofit/>
          </a:bodyPr>
          <a:lstStyle>
            <a:lvl1pPr lvl="0" algn="l" rtl="0">
              <a:lnSpc>
                <a:spcPct val="80000"/>
              </a:lnSpc>
              <a:spcBef>
                <a:spcPts val="0"/>
              </a:spcBef>
              <a:spcAft>
                <a:spcPts val="0"/>
              </a:spcAft>
              <a:buClr>
                <a:srgbClr val="FFFFFF"/>
              </a:buClr>
              <a:buSzPts val="4400"/>
              <a:buFont typeface="Helvetica Neue"/>
              <a:buNone/>
              <a:defRPr sz="5867" b="0">
                <a:latin typeface="Helvetica Neue"/>
                <a:ea typeface="Helvetica Neue"/>
                <a:cs typeface="Helvetica Neue"/>
                <a:sym typeface="Helvetica Neue"/>
              </a:defRPr>
            </a:lvl1pPr>
            <a:lvl2pPr lvl="1" algn="l" rtl="0">
              <a:lnSpc>
                <a:spcPct val="80000"/>
              </a:lnSpc>
              <a:spcBef>
                <a:spcPts val="0"/>
              </a:spcBef>
              <a:spcAft>
                <a:spcPts val="0"/>
              </a:spcAft>
              <a:buClr>
                <a:srgbClr val="FFFFFF"/>
              </a:buClr>
              <a:buSzPts val="700"/>
              <a:buNone/>
              <a:defRPr/>
            </a:lvl2pPr>
            <a:lvl3pPr lvl="2" algn="l" rtl="0">
              <a:lnSpc>
                <a:spcPct val="80000"/>
              </a:lnSpc>
              <a:spcBef>
                <a:spcPts val="0"/>
              </a:spcBef>
              <a:spcAft>
                <a:spcPts val="0"/>
              </a:spcAft>
              <a:buClr>
                <a:srgbClr val="FFFFFF"/>
              </a:buClr>
              <a:buSzPts val="700"/>
              <a:buNone/>
              <a:defRPr/>
            </a:lvl3pPr>
            <a:lvl4pPr lvl="3" algn="l" rtl="0">
              <a:lnSpc>
                <a:spcPct val="80000"/>
              </a:lnSpc>
              <a:spcBef>
                <a:spcPts val="0"/>
              </a:spcBef>
              <a:spcAft>
                <a:spcPts val="0"/>
              </a:spcAft>
              <a:buClr>
                <a:srgbClr val="FFFFFF"/>
              </a:buClr>
              <a:buSzPts val="700"/>
              <a:buNone/>
              <a:defRPr/>
            </a:lvl4pPr>
            <a:lvl5pPr lvl="4" algn="l" rtl="0">
              <a:lnSpc>
                <a:spcPct val="80000"/>
              </a:lnSpc>
              <a:spcBef>
                <a:spcPts val="0"/>
              </a:spcBef>
              <a:spcAft>
                <a:spcPts val="0"/>
              </a:spcAft>
              <a:buClr>
                <a:srgbClr val="FFFFFF"/>
              </a:buClr>
              <a:buSzPts val="700"/>
              <a:buNone/>
              <a:defRPr/>
            </a:lvl5pPr>
            <a:lvl6pPr lvl="5" algn="l" rtl="0">
              <a:lnSpc>
                <a:spcPct val="80000"/>
              </a:lnSpc>
              <a:spcBef>
                <a:spcPts val="0"/>
              </a:spcBef>
              <a:spcAft>
                <a:spcPts val="0"/>
              </a:spcAft>
              <a:buClr>
                <a:srgbClr val="FFFFFF"/>
              </a:buClr>
              <a:buSzPts val="700"/>
              <a:buNone/>
              <a:defRPr/>
            </a:lvl6pPr>
            <a:lvl7pPr lvl="6" algn="l" rtl="0">
              <a:lnSpc>
                <a:spcPct val="80000"/>
              </a:lnSpc>
              <a:spcBef>
                <a:spcPts val="0"/>
              </a:spcBef>
              <a:spcAft>
                <a:spcPts val="0"/>
              </a:spcAft>
              <a:buClr>
                <a:srgbClr val="FFFFFF"/>
              </a:buClr>
              <a:buSzPts val="700"/>
              <a:buNone/>
              <a:defRPr/>
            </a:lvl7pPr>
            <a:lvl8pPr lvl="7" algn="l" rtl="0">
              <a:lnSpc>
                <a:spcPct val="80000"/>
              </a:lnSpc>
              <a:spcBef>
                <a:spcPts val="0"/>
              </a:spcBef>
              <a:spcAft>
                <a:spcPts val="0"/>
              </a:spcAft>
              <a:buClr>
                <a:srgbClr val="FFFFFF"/>
              </a:buClr>
              <a:buSzPts val="700"/>
              <a:buNone/>
              <a:defRPr/>
            </a:lvl8pPr>
            <a:lvl9pPr lvl="8" algn="l" rtl="0">
              <a:lnSpc>
                <a:spcPct val="80000"/>
              </a:lnSpc>
              <a:spcBef>
                <a:spcPts val="0"/>
              </a:spcBef>
              <a:spcAft>
                <a:spcPts val="0"/>
              </a:spcAft>
              <a:buClr>
                <a:srgbClr val="FFFFFF"/>
              </a:buClr>
              <a:buSzPts val="700"/>
              <a:buNone/>
              <a:defRPr/>
            </a:lvl9pPr>
          </a:lstStyle>
          <a:p>
            <a:endParaRPr/>
          </a:p>
        </p:txBody>
      </p:sp>
      <p:sp>
        <p:nvSpPr>
          <p:cNvPr id="62" name="Google Shape;62;p15"/>
          <p:cNvSpPr txBox="1">
            <a:spLocks noGrp="1"/>
          </p:cNvSpPr>
          <p:nvPr>
            <p:ph type="sldNum" idx="12"/>
          </p:nvPr>
        </p:nvSpPr>
        <p:spPr>
          <a:xfrm>
            <a:off x="6000749" y="6555379"/>
            <a:ext cx="184400" cy="182038"/>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FFFFFF"/>
              </a:buClr>
              <a:buSzPts val="700"/>
              <a:buFont typeface="Helvetica Neue"/>
              <a:buNone/>
              <a:defRPr sz="933"/>
            </a:lvl1pPr>
            <a:lvl2pPr marL="0" lvl="1" indent="0" algn="ctr" rtl="0">
              <a:lnSpc>
                <a:spcPct val="100000"/>
              </a:lnSpc>
              <a:spcBef>
                <a:spcPts val="0"/>
              </a:spcBef>
              <a:spcAft>
                <a:spcPts val="0"/>
              </a:spcAft>
              <a:buClr>
                <a:srgbClr val="FFFFFF"/>
              </a:buClr>
              <a:buSzPts val="700"/>
              <a:buFont typeface="Helvetica Neue"/>
              <a:buNone/>
              <a:defRPr sz="933"/>
            </a:lvl2pPr>
            <a:lvl3pPr marL="0" lvl="2" indent="0" algn="ctr" rtl="0">
              <a:lnSpc>
                <a:spcPct val="100000"/>
              </a:lnSpc>
              <a:spcBef>
                <a:spcPts val="0"/>
              </a:spcBef>
              <a:spcAft>
                <a:spcPts val="0"/>
              </a:spcAft>
              <a:buClr>
                <a:srgbClr val="FFFFFF"/>
              </a:buClr>
              <a:buSzPts val="700"/>
              <a:buFont typeface="Helvetica Neue"/>
              <a:buNone/>
              <a:defRPr sz="933"/>
            </a:lvl3pPr>
            <a:lvl4pPr marL="0" lvl="3" indent="0" algn="ctr" rtl="0">
              <a:lnSpc>
                <a:spcPct val="100000"/>
              </a:lnSpc>
              <a:spcBef>
                <a:spcPts val="0"/>
              </a:spcBef>
              <a:spcAft>
                <a:spcPts val="0"/>
              </a:spcAft>
              <a:buClr>
                <a:srgbClr val="FFFFFF"/>
              </a:buClr>
              <a:buSzPts val="700"/>
              <a:buFont typeface="Helvetica Neue"/>
              <a:buNone/>
              <a:defRPr sz="933"/>
            </a:lvl4pPr>
            <a:lvl5pPr marL="0" lvl="4" indent="0" algn="ctr" rtl="0">
              <a:lnSpc>
                <a:spcPct val="100000"/>
              </a:lnSpc>
              <a:spcBef>
                <a:spcPts val="0"/>
              </a:spcBef>
              <a:spcAft>
                <a:spcPts val="0"/>
              </a:spcAft>
              <a:buClr>
                <a:srgbClr val="FFFFFF"/>
              </a:buClr>
              <a:buSzPts val="700"/>
              <a:buFont typeface="Helvetica Neue"/>
              <a:buNone/>
              <a:defRPr sz="933"/>
            </a:lvl5pPr>
            <a:lvl6pPr marL="0" lvl="5" indent="0" algn="ctr" rtl="0">
              <a:lnSpc>
                <a:spcPct val="100000"/>
              </a:lnSpc>
              <a:spcBef>
                <a:spcPts val="0"/>
              </a:spcBef>
              <a:spcAft>
                <a:spcPts val="0"/>
              </a:spcAft>
              <a:buClr>
                <a:srgbClr val="FFFFFF"/>
              </a:buClr>
              <a:buSzPts val="700"/>
              <a:buFont typeface="Helvetica Neue"/>
              <a:buNone/>
              <a:defRPr sz="933"/>
            </a:lvl6pPr>
            <a:lvl7pPr marL="0" lvl="6" indent="0" algn="ctr" rtl="0">
              <a:lnSpc>
                <a:spcPct val="100000"/>
              </a:lnSpc>
              <a:spcBef>
                <a:spcPts val="0"/>
              </a:spcBef>
              <a:spcAft>
                <a:spcPts val="0"/>
              </a:spcAft>
              <a:buClr>
                <a:srgbClr val="FFFFFF"/>
              </a:buClr>
              <a:buSzPts val="700"/>
              <a:buFont typeface="Helvetica Neue"/>
              <a:buNone/>
              <a:defRPr sz="933"/>
            </a:lvl7pPr>
            <a:lvl8pPr marL="0" lvl="7" indent="0" algn="ctr" rtl="0">
              <a:lnSpc>
                <a:spcPct val="100000"/>
              </a:lnSpc>
              <a:spcBef>
                <a:spcPts val="0"/>
              </a:spcBef>
              <a:spcAft>
                <a:spcPts val="0"/>
              </a:spcAft>
              <a:buClr>
                <a:srgbClr val="FFFFFF"/>
              </a:buClr>
              <a:buSzPts val="700"/>
              <a:buFont typeface="Helvetica Neue"/>
              <a:buNone/>
              <a:defRPr sz="933"/>
            </a:lvl8pPr>
            <a:lvl9pPr marL="0" lvl="8" indent="0" algn="ctr" rtl="0">
              <a:lnSpc>
                <a:spcPct val="100000"/>
              </a:lnSpc>
              <a:spcBef>
                <a:spcPts val="0"/>
              </a:spcBef>
              <a:spcAft>
                <a:spcPts val="0"/>
              </a:spcAft>
              <a:buClr>
                <a:srgbClr val="FFFFFF"/>
              </a:buClr>
              <a:buSzPts val="700"/>
              <a:buFont typeface="Helvetica Neue"/>
              <a:buNone/>
              <a:defRPr sz="933"/>
            </a:lvl9pPr>
          </a:lstStyle>
          <a:p>
            <a:fld id="{00000000-1234-1234-1234-123412341234}" type="slidenum">
              <a:rPr lang="en" smtClean="0"/>
              <a:pPr/>
              <a:t>‹#›</a:t>
            </a:fld>
            <a:endParaRPr lang="en" sz="1333"/>
          </a:p>
        </p:txBody>
      </p:sp>
    </p:spTree>
    <p:extLst>
      <p:ext uri="{BB962C8B-B14F-4D97-AF65-F5344CB8AC3E}">
        <p14:creationId xmlns:p14="http://schemas.microsoft.com/office/powerpoint/2010/main" val="15033520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Section Headers 3">
  <p:cSld name="Section Headers 3">
    <p:bg>
      <p:bgPr>
        <a:solidFill>
          <a:srgbClr val="141414"/>
        </a:solidFill>
        <a:effectLst/>
      </p:bgPr>
    </p:bg>
    <p:spTree>
      <p:nvGrpSpPr>
        <p:cNvPr id="1" name="Shape 63"/>
        <p:cNvGrpSpPr/>
        <p:nvPr/>
      </p:nvGrpSpPr>
      <p:grpSpPr>
        <a:xfrm>
          <a:off x="0" y="0"/>
          <a:ext cx="0" cy="0"/>
          <a:chOff x="0" y="0"/>
          <a:chExt cx="0" cy="0"/>
        </a:xfrm>
      </p:grpSpPr>
      <p:sp>
        <p:nvSpPr>
          <p:cNvPr id="64" name="Google Shape;64;p16"/>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3800"/>
              <a:buFont typeface="Avenir"/>
              <a:buNone/>
              <a:defRPr sz="5067">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65" name="Google Shape;65;p16"/>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5300"/>
              <a:buFont typeface="Avenir"/>
              <a:buNone/>
              <a:defRPr sz="7066">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66" name="Google Shape;66;p16"/>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67" name="Google Shape;67;p16"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68" name="Google Shape;68;p16"/>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333">
              <a:solidFill>
                <a:schemeClr val="dk2"/>
              </a:solidFill>
              <a:latin typeface="Arial"/>
              <a:ea typeface="Arial"/>
              <a:cs typeface="Arial"/>
              <a:sym typeface="Arial"/>
            </a:endParaRPr>
          </a:p>
        </p:txBody>
      </p:sp>
    </p:spTree>
    <p:extLst>
      <p:ext uri="{BB962C8B-B14F-4D97-AF65-F5344CB8AC3E}">
        <p14:creationId xmlns:p14="http://schemas.microsoft.com/office/powerpoint/2010/main" val="3043430407"/>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Text 1 col">
  <p:cSld name="Text 1 col">
    <p:spTree>
      <p:nvGrpSpPr>
        <p:cNvPr id="1" name="Shape 69"/>
        <p:cNvGrpSpPr/>
        <p:nvPr/>
      </p:nvGrpSpPr>
      <p:grpSpPr>
        <a:xfrm>
          <a:off x="0" y="0"/>
          <a:ext cx="0" cy="0"/>
          <a:chOff x="0" y="0"/>
          <a:chExt cx="0" cy="0"/>
        </a:xfrm>
      </p:grpSpPr>
      <p:sp>
        <p:nvSpPr>
          <p:cNvPr id="70" name="Google Shape;70;p17"/>
          <p:cNvSpPr txBox="1">
            <a:spLocks noGrp="1"/>
          </p:cNvSpPr>
          <p:nvPr>
            <p:ph type="ctrTitle"/>
          </p:nvPr>
        </p:nvSpPr>
        <p:spPr>
          <a:xfrm>
            <a:off x="415600" y="635200"/>
            <a:ext cx="8016000" cy="16240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71" name="Google Shape;71;p17"/>
          <p:cNvSpPr/>
          <p:nvPr/>
        </p:nvSpPr>
        <p:spPr>
          <a:xfrm>
            <a:off x="0" y="0"/>
            <a:ext cx="12192000" cy="8320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72" name="Google Shape;72;p17"/>
          <p:cNvSpPr txBox="1">
            <a:spLocks noGrp="1"/>
          </p:cNvSpPr>
          <p:nvPr>
            <p:ph type="subTitle" idx="1"/>
          </p:nvPr>
        </p:nvSpPr>
        <p:spPr>
          <a:xfrm>
            <a:off x="415600" y="385133"/>
            <a:ext cx="8016000" cy="599600"/>
          </a:xfrm>
          <a:prstGeom prst="rect">
            <a:avLst/>
          </a:prstGeom>
        </p:spPr>
        <p:txBody>
          <a:bodyPr spcFirstLastPara="1" wrap="square" lIns="91425" tIns="91425" rIns="91425" bIns="91425" anchor="t" anchorCtr="0">
            <a:normAutofit/>
          </a:bodyPr>
          <a:lstStyle>
            <a:lvl1pPr lvl="0" rtl="0">
              <a:spcBef>
                <a:spcPts val="0"/>
              </a:spcBef>
              <a:spcAft>
                <a:spcPts val="0"/>
              </a:spcAft>
              <a:buNone/>
              <a:defRPr sz="1333">
                <a:solidFill>
                  <a:srgbClr val="FF8400"/>
                </a:solidFill>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73" name="Google Shape;73;p17"/>
          <p:cNvSpPr txBox="1">
            <a:spLocks noGrp="1"/>
          </p:cNvSpPr>
          <p:nvPr>
            <p:ph type="body" idx="2"/>
          </p:nvPr>
        </p:nvSpPr>
        <p:spPr>
          <a:xfrm>
            <a:off x="415600" y="1587533"/>
            <a:ext cx="8016000" cy="4044000"/>
          </a:xfrm>
          <a:prstGeom prst="rect">
            <a:avLst/>
          </a:prstGeom>
        </p:spPr>
        <p:txBody>
          <a:bodyPr spcFirstLastPara="1" wrap="square" lIns="91425" tIns="91425" rIns="91425" bIns="91425" anchor="t" anchorCtr="0">
            <a:normAutofit/>
          </a:bodyPr>
          <a:lstStyle>
            <a:lvl1pPr marL="609585" lvl="0" indent="-423323" rtl="0">
              <a:spcBef>
                <a:spcPts val="0"/>
              </a:spcBef>
              <a:spcAft>
                <a:spcPts val="0"/>
              </a:spcAft>
              <a:buSzPts val="1400"/>
              <a:buFont typeface="Helvetica Neue Light"/>
              <a:buChar char="●"/>
              <a:defRPr sz="1867">
                <a:latin typeface="Helvetica Neue Light"/>
                <a:ea typeface="Helvetica Neue Light"/>
                <a:cs typeface="Helvetica Neue Light"/>
                <a:sym typeface="Helvetica Neue Light"/>
              </a:defRPr>
            </a:lvl1pPr>
            <a:lvl2pPr marL="1219170" lvl="1"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2pPr>
            <a:lvl3pPr marL="1828754" lvl="2"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3pPr>
            <a:lvl4pPr marL="2438339" lvl="3"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4pPr>
            <a:lvl5pPr marL="3047924" lvl="4"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5pPr>
            <a:lvl6pPr marL="3657509" lvl="5"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6pPr>
            <a:lvl7pPr marL="4267093" lvl="6"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7pPr>
            <a:lvl8pPr marL="4876678" lvl="7"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8pPr>
            <a:lvl9pPr marL="5486263" lvl="8" indent="-423323" rtl="0">
              <a:spcBef>
                <a:spcPts val="1333"/>
              </a:spcBef>
              <a:spcAft>
                <a:spcPts val="1333"/>
              </a:spcAft>
              <a:buSzPts val="14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3514311440"/>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Section Headers 1">
  <p:cSld name="Section Headers 1">
    <p:bg>
      <p:bgPr>
        <a:solidFill>
          <a:srgbClr val="141414"/>
        </a:solidFill>
        <a:effectLst/>
      </p:bgPr>
    </p:bg>
    <p:spTree>
      <p:nvGrpSpPr>
        <p:cNvPr id="1" name="Shape 74"/>
        <p:cNvGrpSpPr/>
        <p:nvPr/>
      </p:nvGrpSpPr>
      <p:grpSpPr>
        <a:xfrm>
          <a:off x="0" y="0"/>
          <a:ext cx="0" cy="0"/>
          <a:chOff x="0" y="0"/>
          <a:chExt cx="0" cy="0"/>
        </a:xfrm>
      </p:grpSpPr>
      <p:sp>
        <p:nvSpPr>
          <p:cNvPr id="75" name="Google Shape;75;p18"/>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3800"/>
              <a:buFont typeface="Avenir"/>
              <a:buNone/>
              <a:defRPr sz="5067">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76" name="Google Shape;76;p18"/>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5300"/>
              <a:buFont typeface="Avenir"/>
              <a:buNone/>
              <a:defRPr sz="7066">
                <a:latin typeface="Avenir"/>
                <a:ea typeface="Avenir"/>
                <a:cs typeface="Avenir"/>
                <a:sym typeface="Avenir"/>
              </a:defRPr>
            </a:lvl1pPr>
            <a:lvl2pPr marL="1219170" lvl="1" indent="-364058" algn="l" rtl="0">
              <a:lnSpc>
                <a:spcPct val="100000"/>
              </a:lnSpc>
              <a:spcBef>
                <a:spcPts val="1200"/>
              </a:spcBef>
              <a:spcAft>
                <a:spcPts val="0"/>
              </a:spcAft>
              <a:buSzPts val="700"/>
              <a:buChar char="○"/>
              <a:defRPr/>
            </a:lvl2pPr>
            <a:lvl3pPr marL="1828754" lvl="2" indent="-364058" algn="l" rtl="0">
              <a:lnSpc>
                <a:spcPct val="100000"/>
              </a:lnSpc>
              <a:spcBef>
                <a:spcPts val="1200"/>
              </a:spcBef>
              <a:spcAft>
                <a:spcPts val="0"/>
              </a:spcAft>
              <a:buSzPts val="700"/>
              <a:buChar char="■"/>
              <a:defRPr/>
            </a:lvl3pPr>
            <a:lvl4pPr marL="2438339" lvl="3" indent="-364058" algn="l" rtl="0">
              <a:lnSpc>
                <a:spcPct val="100000"/>
              </a:lnSpc>
              <a:spcBef>
                <a:spcPts val="1200"/>
              </a:spcBef>
              <a:spcAft>
                <a:spcPts val="0"/>
              </a:spcAft>
              <a:buSzPts val="700"/>
              <a:buChar char="●"/>
              <a:defRPr/>
            </a:lvl4pPr>
            <a:lvl5pPr marL="3047924" lvl="4" indent="-364058" algn="l" rtl="0">
              <a:lnSpc>
                <a:spcPct val="100000"/>
              </a:lnSpc>
              <a:spcBef>
                <a:spcPts val="1200"/>
              </a:spcBef>
              <a:spcAft>
                <a:spcPts val="0"/>
              </a:spcAft>
              <a:buSzPts val="700"/>
              <a:buChar char="○"/>
              <a:defRPr/>
            </a:lvl5pPr>
            <a:lvl6pPr marL="3657509" lvl="5" indent="-364058" algn="l" rtl="0">
              <a:lnSpc>
                <a:spcPct val="100000"/>
              </a:lnSpc>
              <a:spcBef>
                <a:spcPts val="1200"/>
              </a:spcBef>
              <a:spcAft>
                <a:spcPts val="0"/>
              </a:spcAft>
              <a:buSzPts val="700"/>
              <a:buChar char="■"/>
              <a:defRPr/>
            </a:lvl6pPr>
            <a:lvl7pPr marL="4267093" lvl="6" indent="-364058" algn="l" rtl="0">
              <a:lnSpc>
                <a:spcPct val="100000"/>
              </a:lnSpc>
              <a:spcBef>
                <a:spcPts val="1200"/>
              </a:spcBef>
              <a:spcAft>
                <a:spcPts val="0"/>
              </a:spcAft>
              <a:buSzPts val="700"/>
              <a:buChar char="●"/>
              <a:defRPr/>
            </a:lvl7pPr>
            <a:lvl8pPr marL="4876678" lvl="7" indent="-364058" algn="l" rtl="0">
              <a:lnSpc>
                <a:spcPct val="100000"/>
              </a:lnSpc>
              <a:spcBef>
                <a:spcPts val="1200"/>
              </a:spcBef>
              <a:spcAft>
                <a:spcPts val="0"/>
              </a:spcAft>
              <a:buSzPts val="700"/>
              <a:buChar char="○"/>
              <a:defRPr/>
            </a:lvl8pPr>
            <a:lvl9pPr marL="5486263" lvl="8" indent="-364058" algn="l" rtl="0">
              <a:lnSpc>
                <a:spcPct val="100000"/>
              </a:lnSpc>
              <a:spcBef>
                <a:spcPts val="1200"/>
              </a:spcBef>
              <a:spcAft>
                <a:spcPts val="0"/>
              </a:spcAft>
              <a:buSzPts val="700"/>
              <a:buChar char="■"/>
              <a:defRPr/>
            </a:lvl9pPr>
          </a:lstStyle>
          <a:p>
            <a:endParaRPr/>
          </a:p>
        </p:txBody>
      </p:sp>
      <p:sp>
        <p:nvSpPr>
          <p:cNvPr id="77" name="Google Shape;77;p18"/>
          <p:cNvSpPr txBox="1"/>
          <p:nvPr/>
        </p:nvSpPr>
        <p:spPr>
          <a:xfrm>
            <a:off x="9854424"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800"/>
              <a:buFont typeface="Avenir"/>
              <a:buNone/>
            </a:pPr>
            <a:r>
              <a:rPr lang="en" sz="1067" b="0" i="0" u="none" strike="noStrike" cap="none">
                <a:solidFill>
                  <a:srgbClr val="FFFFFF"/>
                </a:solidFill>
                <a:latin typeface="Avenir"/>
                <a:ea typeface="Avenir"/>
                <a:cs typeface="Avenir"/>
                <a:sym typeface="Avenir"/>
              </a:rPr>
              <a:t>make every day count.</a:t>
            </a:r>
            <a:endParaRPr sz="667"/>
          </a:p>
        </p:txBody>
      </p:sp>
      <p:pic>
        <p:nvPicPr>
          <p:cNvPr id="78" name="Google Shape;78;p18"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79" name="Google Shape;79;p18"/>
          <p:cNvSpPr txBox="1">
            <a:spLocks noGrp="1"/>
          </p:cNvSpPr>
          <p:nvPr>
            <p:ph type="sldNum" idx="12"/>
          </p:nvPr>
        </p:nvSpPr>
        <p:spPr>
          <a:xfrm>
            <a:off x="5979492"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9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333">
              <a:solidFill>
                <a:schemeClr val="dk2"/>
              </a:solidFill>
              <a:latin typeface="Arial"/>
              <a:ea typeface="Arial"/>
              <a:cs typeface="Arial"/>
              <a:sym typeface="Arial"/>
            </a:endParaRPr>
          </a:p>
        </p:txBody>
      </p:sp>
    </p:spTree>
    <p:extLst>
      <p:ext uri="{BB962C8B-B14F-4D97-AF65-F5344CB8AC3E}">
        <p14:creationId xmlns:p14="http://schemas.microsoft.com/office/powerpoint/2010/main" val="4257253374"/>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4"/>
        <p:cNvGrpSpPr/>
        <p:nvPr/>
      </p:nvGrpSpPr>
      <p:grpSpPr>
        <a:xfrm>
          <a:off x="0" y="0"/>
          <a:ext cx="0" cy="0"/>
          <a:chOff x="0" y="0"/>
          <a:chExt cx="0" cy="0"/>
        </a:xfrm>
      </p:grpSpPr>
      <p:sp>
        <p:nvSpPr>
          <p:cNvPr id="85" name="Google Shape;85;p20"/>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6933"/>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86" name="Google Shape;86;p20"/>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FFFFFF"/>
              </a:buClr>
              <a:buSzPts val="2800"/>
              <a:buNone/>
              <a:defRPr sz="3733">
                <a:solidFill>
                  <a:srgbClr val="FFFFFF"/>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87" name="Google Shape;87;p2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87537597"/>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88"/>
        <p:cNvGrpSpPr/>
        <p:nvPr/>
      </p:nvGrpSpPr>
      <p:grpSpPr>
        <a:xfrm>
          <a:off x="0" y="0"/>
          <a:ext cx="0" cy="0"/>
          <a:chOff x="0" y="0"/>
          <a:chExt cx="0" cy="0"/>
        </a:xfrm>
      </p:grpSpPr>
      <p:sp>
        <p:nvSpPr>
          <p:cNvPr id="89" name="Google Shape;89;p21"/>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90" name="Google Shape;90;p2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56256639"/>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91"/>
        <p:cNvGrpSpPr/>
        <p:nvPr/>
      </p:nvGrpSpPr>
      <p:grpSpPr>
        <a:xfrm>
          <a:off x="0" y="0"/>
          <a:ext cx="0" cy="0"/>
          <a:chOff x="0" y="0"/>
          <a:chExt cx="0" cy="0"/>
        </a:xfrm>
      </p:grpSpPr>
      <p:sp>
        <p:nvSpPr>
          <p:cNvPr id="92" name="Google Shape;92;p22"/>
          <p:cNvSpPr txBox="1">
            <a:spLocks noGrp="1"/>
          </p:cNvSpPr>
          <p:nvPr>
            <p:ph type="title"/>
          </p:nvPr>
        </p:nvSpPr>
        <p:spPr>
          <a:xfrm>
            <a:off x="415600" y="1924933"/>
            <a:ext cx="113608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solidFill>
                  <a:srgbClr val="FF8400"/>
                </a:solidFill>
                <a:latin typeface="Avenir"/>
                <a:ea typeface="Avenir"/>
                <a:cs typeface="Avenir"/>
                <a:sym typeface="Avenir"/>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Tree>
    <p:extLst>
      <p:ext uri="{BB962C8B-B14F-4D97-AF65-F5344CB8AC3E}">
        <p14:creationId xmlns:p14="http://schemas.microsoft.com/office/powerpoint/2010/main" val="2860265949"/>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3"/>
        <p:cNvGrpSpPr/>
        <p:nvPr/>
      </p:nvGrpSpPr>
      <p:grpSpPr>
        <a:xfrm>
          <a:off x="0" y="0"/>
          <a:ext cx="0" cy="0"/>
          <a:chOff x="0" y="0"/>
          <a:chExt cx="0" cy="0"/>
        </a:xfrm>
      </p:grpSpPr>
      <p:sp>
        <p:nvSpPr>
          <p:cNvPr id="94" name="Google Shape;94;p23"/>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5" name="Google Shape;95;p23"/>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rtl="0">
              <a:spcBef>
                <a:spcPts val="0"/>
              </a:spcBef>
              <a:spcAft>
                <a:spcPts val="0"/>
              </a:spcAft>
              <a:buClr>
                <a:srgbClr val="C3C3C3"/>
              </a:buClr>
              <a:buSzPts val="1800"/>
              <a:buChar char="●"/>
              <a:defRPr>
                <a:solidFill>
                  <a:srgbClr val="C3C3C3"/>
                </a:solidFill>
              </a:defRPr>
            </a:lvl1pPr>
            <a:lvl2pPr marL="1219170" lvl="1" indent="-423323" rtl="0">
              <a:spcBef>
                <a:spcPts val="2133"/>
              </a:spcBef>
              <a:spcAft>
                <a:spcPts val="0"/>
              </a:spcAft>
              <a:buSzPts val="1400"/>
              <a:buChar char="○"/>
              <a:defRPr/>
            </a:lvl2pPr>
            <a:lvl3pPr marL="1828754" lvl="2" indent="-423323" rtl="0">
              <a:spcBef>
                <a:spcPts val="2133"/>
              </a:spcBef>
              <a:spcAft>
                <a:spcPts val="0"/>
              </a:spcAft>
              <a:buSzPts val="1400"/>
              <a:buChar char="■"/>
              <a:defRPr/>
            </a:lvl3pPr>
            <a:lvl4pPr marL="2438339" lvl="3" indent="-423323" rtl="0">
              <a:spcBef>
                <a:spcPts val="2133"/>
              </a:spcBef>
              <a:spcAft>
                <a:spcPts val="0"/>
              </a:spcAft>
              <a:buSzPts val="1400"/>
              <a:buChar char="●"/>
              <a:defRPr/>
            </a:lvl4pPr>
            <a:lvl5pPr marL="3047924" lvl="4" indent="-423323" rtl="0">
              <a:spcBef>
                <a:spcPts val="2133"/>
              </a:spcBef>
              <a:spcAft>
                <a:spcPts val="0"/>
              </a:spcAft>
              <a:buSzPts val="1400"/>
              <a:buChar char="○"/>
              <a:defRPr/>
            </a:lvl5pPr>
            <a:lvl6pPr marL="3657509" lvl="5" indent="-423323" rtl="0">
              <a:spcBef>
                <a:spcPts val="2133"/>
              </a:spcBef>
              <a:spcAft>
                <a:spcPts val="0"/>
              </a:spcAft>
              <a:buSzPts val="1400"/>
              <a:buChar char="■"/>
              <a:defRPr/>
            </a:lvl6pPr>
            <a:lvl7pPr marL="4267093" lvl="6" indent="-423323" rtl="0">
              <a:spcBef>
                <a:spcPts val="2133"/>
              </a:spcBef>
              <a:spcAft>
                <a:spcPts val="0"/>
              </a:spcAft>
              <a:buSzPts val="1400"/>
              <a:buChar char="●"/>
              <a:defRPr/>
            </a:lvl7pPr>
            <a:lvl8pPr marL="4876678" lvl="7" indent="-423323" rtl="0">
              <a:spcBef>
                <a:spcPts val="2133"/>
              </a:spcBef>
              <a:spcAft>
                <a:spcPts val="0"/>
              </a:spcAft>
              <a:buSzPts val="1400"/>
              <a:buChar char="○"/>
              <a:defRPr/>
            </a:lvl8pPr>
            <a:lvl9pPr marL="5486263" lvl="8" indent="-423323" rtl="0">
              <a:spcBef>
                <a:spcPts val="2133"/>
              </a:spcBef>
              <a:spcAft>
                <a:spcPts val="2133"/>
              </a:spcAft>
              <a:buSzPts val="1400"/>
              <a:buChar char="■"/>
              <a:defRPr/>
            </a:lvl9pPr>
          </a:lstStyle>
          <a:p>
            <a:endParaRPr/>
          </a:p>
        </p:txBody>
      </p:sp>
      <p:sp>
        <p:nvSpPr>
          <p:cNvPr id="96" name="Google Shape;96;p2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44354342"/>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Title and body 1">
  <p:cSld name="Title and body 1">
    <p:spTree>
      <p:nvGrpSpPr>
        <p:cNvPr id="1" name="Shape 97"/>
        <p:cNvGrpSpPr/>
        <p:nvPr/>
      </p:nvGrpSpPr>
      <p:grpSpPr>
        <a:xfrm>
          <a:off x="0" y="0"/>
          <a:ext cx="0" cy="0"/>
          <a:chOff x="0" y="0"/>
          <a:chExt cx="0" cy="0"/>
        </a:xfrm>
      </p:grpSpPr>
      <p:sp>
        <p:nvSpPr>
          <p:cNvPr id="98" name="Google Shape;98;p24"/>
          <p:cNvSpPr txBox="1">
            <a:spLocks noGrp="1"/>
          </p:cNvSpPr>
          <p:nvPr>
            <p:ph type="title"/>
          </p:nvPr>
        </p:nvSpPr>
        <p:spPr>
          <a:xfrm>
            <a:off x="415600" y="593367"/>
            <a:ext cx="53332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9" name="Google Shape;99;p2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100" name="Google Shape;100;p24"/>
          <p:cNvSpPr/>
          <p:nvPr/>
        </p:nvSpPr>
        <p:spPr>
          <a:xfrm>
            <a:off x="6096000" y="33"/>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1" name="Google Shape;101;p24"/>
          <p:cNvSpPr txBox="1">
            <a:spLocks noGrp="1"/>
          </p:cNvSpPr>
          <p:nvPr>
            <p:ph type="body" idx="1"/>
          </p:nvPr>
        </p:nvSpPr>
        <p:spPr>
          <a:xfrm>
            <a:off x="415600" y="1989500"/>
            <a:ext cx="5333200" cy="4102400"/>
          </a:xfrm>
          <a:prstGeom prst="rect">
            <a:avLst/>
          </a:prstGeom>
        </p:spPr>
        <p:txBody>
          <a:bodyPr spcFirstLastPara="1" wrap="square" lIns="91425" tIns="91425" rIns="91425" bIns="91425" anchor="t" anchorCtr="0">
            <a:noAutofit/>
          </a:bodyPr>
          <a:lstStyle>
            <a:lvl1pPr marL="609585" lvl="0" indent="-423323" rtl="0">
              <a:spcBef>
                <a:spcPts val="0"/>
              </a:spcBef>
              <a:spcAft>
                <a:spcPts val="0"/>
              </a:spcAft>
              <a:buSzPts val="1400"/>
              <a:buChar char="●"/>
              <a:defRPr sz="1867"/>
            </a:lvl1pPr>
            <a:lvl2pPr marL="1219170" lvl="1" indent="-406390" rtl="0">
              <a:spcBef>
                <a:spcPts val="2133"/>
              </a:spcBef>
              <a:spcAft>
                <a:spcPts val="0"/>
              </a:spcAft>
              <a:buSzPts val="1200"/>
              <a:buChar char="○"/>
              <a:defRPr sz="1600"/>
            </a:lvl2pPr>
            <a:lvl3pPr marL="1828754" lvl="2" indent="-406390" rtl="0">
              <a:spcBef>
                <a:spcPts val="2133"/>
              </a:spcBef>
              <a:spcAft>
                <a:spcPts val="0"/>
              </a:spcAft>
              <a:buSzPts val="1200"/>
              <a:buChar char="■"/>
              <a:defRPr sz="1600"/>
            </a:lvl3pPr>
            <a:lvl4pPr marL="2438339" lvl="3" indent="-406390" rtl="0">
              <a:spcBef>
                <a:spcPts val="2133"/>
              </a:spcBef>
              <a:spcAft>
                <a:spcPts val="0"/>
              </a:spcAft>
              <a:buSzPts val="1200"/>
              <a:buChar char="●"/>
              <a:defRPr sz="1600"/>
            </a:lvl4pPr>
            <a:lvl5pPr marL="3047924" lvl="4" indent="-406390" rtl="0">
              <a:spcBef>
                <a:spcPts val="2133"/>
              </a:spcBef>
              <a:spcAft>
                <a:spcPts val="0"/>
              </a:spcAft>
              <a:buSzPts val="1200"/>
              <a:buChar char="○"/>
              <a:defRPr sz="1600"/>
            </a:lvl5pPr>
            <a:lvl6pPr marL="3657509" lvl="5" indent="-406390" rtl="0">
              <a:spcBef>
                <a:spcPts val="2133"/>
              </a:spcBef>
              <a:spcAft>
                <a:spcPts val="0"/>
              </a:spcAft>
              <a:buSzPts val="1200"/>
              <a:buChar char="■"/>
              <a:defRPr sz="1600"/>
            </a:lvl6pPr>
            <a:lvl7pPr marL="4267093" lvl="6" indent="-406390" rtl="0">
              <a:spcBef>
                <a:spcPts val="2133"/>
              </a:spcBef>
              <a:spcAft>
                <a:spcPts val="0"/>
              </a:spcAft>
              <a:buSzPts val="1200"/>
              <a:buChar char="●"/>
              <a:defRPr sz="1600"/>
            </a:lvl7pPr>
            <a:lvl8pPr marL="4876678" lvl="7" indent="-406390" rtl="0">
              <a:spcBef>
                <a:spcPts val="2133"/>
              </a:spcBef>
              <a:spcAft>
                <a:spcPts val="0"/>
              </a:spcAft>
              <a:buSzPts val="1200"/>
              <a:buChar char="○"/>
              <a:defRPr sz="1600"/>
            </a:lvl8pPr>
            <a:lvl9pPr marL="5486263" lvl="8" indent="-406390" rtl="0">
              <a:spcBef>
                <a:spcPts val="2133"/>
              </a:spcBef>
              <a:spcAft>
                <a:spcPts val="2133"/>
              </a:spcAft>
              <a:buSzPts val="1200"/>
              <a:buChar char="■"/>
              <a:defRPr sz="1600"/>
            </a:lvl9pPr>
          </a:lstStyle>
          <a:p>
            <a:endParaRPr/>
          </a:p>
        </p:txBody>
      </p:sp>
    </p:spTree>
    <p:extLst>
      <p:ext uri="{BB962C8B-B14F-4D97-AF65-F5344CB8AC3E}">
        <p14:creationId xmlns:p14="http://schemas.microsoft.com/office/powerpoint/2010/main" val="3993955509"/>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Title and body 1 1">
  <p:cSld name="Title and body 1 1">
    <p:spTree>
      <p:nvGrpSpPr>
        <p:cNvPr id="1" name="Shape 102"/>
        <p:cNvGrpSpPr/>
        <p:nvPr/>
      </p:nvGrpSpPr>
      <p:grpSpPr>
        <a:xfrm>
          <a:off x="0" y="0"/>
          <a:ext cx="0" cy="0"/>
          <a:chOff x="0" y="0"/>
          <a:chExt cx="0" cy="0"/>
        </a:xfrm>
      </p:grpSpPr>
      <p:sp>
        <p:nvSpPr>
          <p:cNvPr id="103" name="Google Shape;103;p25"/>
          <p:cNvSpPr txBox="1">
            <a:spLocks noGrp="1"/>
          </p:cNvSpPr>
          <p:nvPr>
            <p:ph type="title"/>
          </p:nvPr>
        </p:nvSpPr>
        <p:spPr>
          <a:xfrm>
            <a:off x="6477400" y="679767"/>
            <a:ext cx="53332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4" name="Google Shape;104;p2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105" name="Google Shape;105;p25"/>
          <p:cNvSpPr/>
          <p:nvPr/>
        </p:nvSpPr>
        <p:spPr>
          <a:xfrm>
            <a:off x="0" y="0"/>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6" name="Google Shape;106;p25"/>
          <p:cNvSpPr txBox="1">
            <a:spLocks noGrp="1"/>
          </p:cNvSpPr>
          <p:nvPr>
            <p:ph type="body" idx="1"/>
          </p:nvPr>
        </p:nvSpPr>
        <p:spPr>
          <a:xfrm>
            <a:off x="6477400" y="2066000"/>
            <a:ext cx="5333200" cy="4112400"/>
          </a:xfrm>
          <a:prstGeom prst="rect">
            <a:avLst/>
          </a:prstGeom>
        </p:spPr>
        <p:txBody>
          <a:bodyPr spcFirstLastPara="1" wrap="square" lIns="91425" tIns="91425" rIns="91425" bIns="91425" anchor="t" anchorCtr="0">
            <a:noAutofit/>
          </a:bodyPr>
          <a:lstStyle>
            <a:lvl1pPr marL="609585" lvl="0" indent="-423323" rtl="0">
              <a:spcBef>
                <a:spcPts val="0"/>
              </a:spcBef>
              <a:spcAft>
                <a:spcPts val="0"/>
              </a:spcAft>
              <a:buSzPts val="1400"/>
              <a:buChar char="●"/>
              <a:defRPr sz="1867"/>
            </a:lvl1pPr>
            <a:lvl2pPr marL="1219170" lvl="1" indent="-406390" rtl="0">
              <a:spcBef>
                <a:spcPts val="2133"/>
              </a:spcBef>
              <a:spcAft>
                <a:spcPts val="0"/>
              </a:spcAft>
              <a:buSzPts val="1200"/>
              <a:buChar char="○"/>
              <a:defRPr sz="1600"/>
            </a:lvl2pPr>
            <a:lvl3pPr marL="1828754" lvl="2" indent="-406390" rtl="0">
              <a:spcBef>
                <a:spcPts val="2133"/>
              </a:spcBef>
              <a:spcAft>
                <a:spcPts val="0"/>
              </a:spcAft>
              <a:buSzPts val="1200"/>
              <a:buChar char="■"/>
              <a:defRPr sz="1600"/>
            </a:lvl3pPr>
            <a:lvl4pPr marL="2438339" lvl="3" indent="-406390" rtl="0">
              <a:spcBef>
                <a:spcPts val="2133"/>
              </a:spcBef>
              <a:spcAft>
                <a:spcPts val="0"/>
              </a:spcAft>
              <a:buSzPts val="1200"/>
              <a:buChar char="●"/>
              <a:defRPr sz="1600"/>
            </a:lvl4pPr>
            <a:lvl5pPr marL="3047924" lvl="4" indent="-406390" rtl="0">
              <a:spcBef>
                <a:spcPts val="2133"/>
              </a:spcBef>
              <a:spcAft>
                <a:spcPts val="0"/>
              </a:spcAft>
              <a:buSzPts val="1200"/>
              <a:buChar char="○"/>
              <a:defRPr sz="1600"/>
            </a:lvl5pPr>
            <a:lvl6pPr marL="3657509" lvl="5" indent="-406390" rtl="0">
              <a:spcBef>
                <a:spcPts val="2133"/>
              </a:spcBef>
              <a:spcAft>
                <a:spcPts val="0"/>
              </a:spcAft>
              <a:buSzPts val="1200"/>
              <a:buChar char="■"/>
              <a:defRPr sz="1600"/>
            </a:lvl6pPr>
            <a:lvl7pPr marL="4267093" lvl="6" indent="-406390" rtl="0">
              <a:spcBef>
                <a:spcPts val="2133"/>
              </a:spcBef>
              <a:spcAft>
                <a:spcPts val="0"/>
              </a:spcAft>
              <a:buSzPts val="1200"/>
              <a:buChar char="●"/>
              <a:defRPr sz="1600"/>
            </a:lvl7pPr>
            <a:lvl8pPr marL="4876678" lvl="7" indent="-406390" rtl="0">
              <a:spcBef>
                <a:spcPts val="2133"/>
              </a:spcBef>
              <a:spcAft>
                <a:spcPts val="0"/>
              </a:spcAft>
              <a:buSzPts val="1200"/>
              <a:buChar char="○"/>
              <a:defRPr sz="1600"/>
            </a:lvl8pPr>
            <a:lvl9pPr marL="5486263" lvl="8" indent="-406390" rtl="0">
              <a:spcBef>
                <a:spcPts val="2133"/>
              </a:spcBef>
              <a:spcAft>
                <a:spcPts val="2133"/>
              </a:spcAft>
              <a:buSzPts val="1200"/>
              <a:buChar char="■"/>
              <a:defRPr sz="1600"/>
            </a:lvl9pPr>
          </a:lstStyle>
          <a:p>
            <a:endParaRPr/>
          </a:p>
        </p:txBody>
      </p:sp>
    </p:spTree>
    <p:extLst>
      <p:ext uri="{BB962C8B-B14F-4D97-AF65-F5344CB8AC3E}">
        <p14:creationId xmlns:p14="http://schemas.microsoft.com/office/powerpoint/2010/main" val="302048262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07"/>
        <p:cNvGrpSpPr/>
        <p:nvPr/>
      </p:nvGrpSpPr>
      <p:grpSpPr>
        <a:xfrm>
          <a:off x="0" y="0"/>
          <a:ext cx="0" cy="0"/>
          <a:chOff x="0" y="0"/>
          <a:chExt cx="0" cy="0"/>
        </a:xfrm>
      </p:grpSpPr>
      <p:sp>
        <p:nvSpPr>
          <p:cNvPr id="108" name="Google Shape;108;p2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9" name="Google Shape;109;p26"/>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Autofit/>
          </a:bodyPr>
          <a:lstStyle>
            <a:lvl1pPr marL="609585" lvl="0" indent="-423323" rtl="0">
              <a:spcBef>
                <a:spcPts val="0"/>
              </a:spcBef>
              <a:spcAft>
                <a:spcPts val="0"/>
              </a:spcAft>
              <a:buSzPts val="1400"/>
              <a:buChar char="●"/>
              <a:defRPr sz="1867"/>
            </a:lvl1pPr>
            <a:lvl2pPr marL="1219170" lvl="1" indent="-406390" rtl="0">
              <a:spcBef>
                <a:spcPts val="2133"/>
              </a:spcBef>
              <a:spcAft>
                <a:spcPts val="0"/>
              </a:spcAft>
              <a:buSzPts val="1200"/>
              <a:buChar char="○"/>
              <a:defRPr sz="1600"/>
            </a:lvl2pPr>
            <a:lvl3pPr marL="1828754" lvl="2" indent="-406390" rtl="0">
              <a:spcBef>
                <a:spcPts val="2133"/>
              </a:spcBef>
              <a:spcAft>
                <a:spcPts val="0"/>
              </a:spcAft>
              <a:buSzPts val="1200"/>
              <a:buChar char="■"/>
              <a:defRPr sz="1600"/>
            </a:lvl3pPr>
            <a:lvl4pPr marL="2438339" lvl="3" indent="-406390" rtl="0">
              <a:spcBef>
                <a:spcPts val="2133"/>
              </a:spcBef>
              <a:spcAft>
                <a:spcPts val="0"/>
              </a:spcAft>
              <a:buSzPts val="1200"/>
              <a:buChar char="●"/>
              <a:defRPr sz="1600"/>
            </a:lvl4pPr>
            <a:lvl5pPr marL="3047924" lvl="4" indent="-406390" rtl="0">
              <a:spcBef>
                <a:spcPts val="2133"/>
              </a:spcBef>
              <a:spcAft>
                <a:spcPts val="0"/>
              </a:spcAft>
              <a:buSzPts val="1200"/>
              <a:buChar char="○"/>
              <a:defRPr sz="1600"/>
            </a:lvl5pPr>
            <a:lvl6pPr marL="3657509" lvl="5" indent="-406390" rtl="0">
              <a:spcBef>
                <a:spcPts val="2133"/>
              </a:spcBef>
              <a:spcAft>
                <a:spcPts val="0"/>
              </a:spcAft>
              <a:buSzPts val="1200"/>
              <a:buChar char="■"/>
              <a:defRPr sz="1600"/>
            </a:lvl6pPr>
            <a:lvl7pPr marL="4267093" lvl="6" indent="-406390" rtl="0">
              <a:spcBef>
                <a:spcPts val="2133"/>
              </a:spcBef>
              <a:spcAft>
                <a:spcPts val="0"/>
              </a:spcAft>
              <a:buSzPts val="1200"/>
              <a:buChar char="●"/>
              <a:defRPr sz="1600"/>
            </a:lvl7pPr>
            <a:lvl8pPr marL="4876678" lvl="7" indent="-406390" rtl="0">
              <a:spcBef>
                <a:spcPts val="2133"/>
              </a:spcBef>
              <a:spcAft>
                <a:spcPts val="0"/>
              </a:spcAft>
              <a:buSzPts val="1200"/>
              <a:buChar char="○"/>
              <a:defRPr sz="1600"/>
            </a:lvl8pPr>
            <a:lvl9pPr marL="5486263" lvl="8" indent="-406390" rtl="0">
              <a:spcBef>
                <a:spcPts val="2133"/>
              </a:spcBef>
              <a:spcAft>
                <a:spcPts val="2133"/>
              </a:spcAft>
              <a:buSzPts val="1200"/>
              <a:buChar char="■"/>
              <a:defRPr sz="1600"/>
            </a:lvl9pPr>
          </a:lstStyle>
          <a:p>
            <a:endParaRPr/>
          </a:p>
        </p:txBody>
      </p:sp>
      <p:sp>
        <p:nvSpPr>
          <p:cNvPr id="110" name="Google Shape;110;p26"/>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Autofit/>
          </a:bodyPr>
          <a:lstStyle>
            <a:lvl1pPr marL="609585" lvl="0" indent="-423323" rtl="0">
              <a:spcBef>
                <a:spcPts val="0"/>
              </a:spcBef>
              <a:spcAft>
                <a:spcPts val="0"/>
              </a:spcAft>
              <a:buSzPts val="1400"/>
              <a:buChar char="●"/>
              <a:defRPr sz="1867"/>
            </a:lvl1pPr>
            <a:lvl2pPr marL="1219170" lvl="1" indent="-406390" rtl="0">
              <a:spcBef>
                <a:spcPts val="2133"/>
              </a:spcBef>
              <a:spcAft>
                <a:spcPts val="0"/>
              </a:spcAft>
              <a:buSzPts val="1200"/>
              <a:buChar char="○"/>
              <a:defRPr sz="1600"/>
            </a:lvl2pPr>
            <a:lvl3pPr marL="1828754" lvl="2" indent="-406390" rtl="0">
              <a:spcBef>
                <a:spcPts val="2133"/>
              </a:spcBef>
              <a:spcAft>
                <a:spcPts val="0"/>
              </a:spcAft>
              <a:buSzPts val="1200"/>
              <a:buChar char="■"/>
              <a:defRPr sz="1600"/>
            </a:lvl3pPr>
            <a:lvl4pPr marL="2438339" lvl="3" indent="-406390" rtl="0">
              <a:spcBef>
                <a:spcPts val="2133"/>
              </a:spcBef>
              <a:spcAft>
                <a:spcPts val="0"/>
              </a:spcAft>
              <a:buSzPts val="1200"/>
              <a:buChar char="●"/>
              <a:defRPr sz="1600"/>
            </a:lvl4pPr>
            <a:lvl5pPr marL="3047924" lvl="4" indent="-406390" rtl="0">
              <a:spcBef>
                <a:spcPts val="2133"/>
              </a:spcBef>
              <a:spcAft>
                <a:spcPts val="0"/>
              </a:spcAft>
              <a:buSzPts val="1200"/>
              <a:buChar char="○"/>
              <a:defRPr sz="1600"/>
            </a:lvl5pPr>
            <a:lvl6pPr marL="3657509" lvl="5" indent="-406390" rtl="0">
              <a:spcBef>
                <a:spcPts val="2133"/>
              </a:spcBef>
              <a:spcAft>
                <a:spcPts val="0"/>
              </a:spcAft>
              <a:buSzPts val="1200"/>
              <a:buChar char="■"/>
              <a:defRPr sz="1600"/>
            </a:lvl6pPr>
            <a:lvl7pPr marL="4267093" lvl="6" indent="-406390" rtl="0">
              <a:spcBef>
                <a:spcPts val="2133"/>
              </a:spcBef>
              <a:spcAft>
                <a:spcPts val="0"/>
              </a:spcAft>
              <a:buSzPts val="1200"/>
              <a:buChar char="●"/>
              <a:defRPr sz="1600"/>
            </a:lvl7pPr>
            <a:lvl8pPr marL="4876678" lvl="7" indent="-406390" rtl="0">
              <a:spcBef>
                <a:spcPts val="2133"/>
              </a:spcBef>
              <a:spcAft>
                <a:spcPts val="0"/>
              </a:spcAft>
              <a:buSzPts val="1200"/>
              <a:buChar char="○"/>
              <a:defRPr sz="1600"/>
            </a:lvl8pPr>
            <a:lvl9pPr marL="5486263" lvl="8" indent="-406390" rtl="0">
              <a:spcBef>
                <a:spcPts val="2133"/>
              </a:spcBef>
              <a:spcAft>
                <a:spcPts val="2133"/>
              </a:spcAft>
              <a:buSzPts val="1200"/>
              <a:buChar char="■"/>
              <a:defRPr sz="1600"/>
            </a:lvl9pPr>
          </a:lstStyle>
          <a:p>
            <a:endParaRPr/>
          </a:p>
        </p:txBody>
      </p:sp>
      <p:sp>
        <p:nvSpPr>
          <p:cNvPr id="111" name="Google Shape;111;p2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03560815"/>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12"/>
        <p:cNvGrpSpPr/>
        <p:nvPr/>
      </p:nvGrpSpPr>
      <p:grpSpPr>
        <a:xfrm>
          <a:off x="0" y="0"/>
          <a:ext cx="0" cy="0"/>
          <a:chOff x="0" y="0"/>
          <a:chExt cx="0" cy="0"/>
        </a:xfrm>
      </p:grpSpPr>
      <p:sp>
        <p:nvSpPr>
          <p:cNvPr id="113" name="Google Shape;113;p27"/>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4" name="Google Shape;114;p2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99396605"/>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15"/>
        <p:cNvGrpSpPr/>
        <p:nvPr/>
      </p:nvGrpSpPr>
      <p:grpSpPr>
        <a:xfrm>
          <a:off x="0" y="0"/>
          <a:ext cx="0" cy="0"/>
          <a:chOff x="0" y="0"/>
          <a:chExt cx="0" cy="0"/>
        </a:xfrm>
      </p:grpSpPr>
      <p:sp>
        <p:nvSpPr>
          <p:cNvPr id="116" name="Google Shape;116;p28"/>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117" name="Google Shape;117;p28"/>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Autofit/>
          </a:bodyPr>
          <a:lstStyle>
            <a:lvl1pPr marL="609585" lvl="0" indent="-406390" rtl="0">
              <a:spcBef>
                <a:spcPts val="0"/>
              </a:spcBef>
              <a:spcAft>
                <a:spcPts val="0"/>
              </a:spcAft>
              <a:buSzPts val="1200"/>
              <a:buChar char="●"/>
              <a:defRPr sz="1600"/>
            </a:lvl1pPr>
            <a:lvl2pPr marL="1219170" lvl="1" indent="-406390" rtl="0">
              <a:spcBef>
                <a:spcPts val="2133"/>
              </a:spcBef>
              <a:spcAft>
                <a:spcPts val="0"/>
              </a:spcAft>
              <a:buSzPts val="1200"/>
              <a:buChar char="○"/>
              <a:defRPr sz="1600"/>
            </a:lvl2pPr>
            <a:lvl3pPr marL="1828754" lvl="2" indent="-406390" rtl="0">
              <a:spcBef>
                <a:spcPts val="2133"/>
              </a:spcBef>
              <a:spcAft>
                <a:spcPts val="0"/>
              </a:spcAft>
              <a:buSzPts val="1200"/>
              <a:buChar char="■"/>
              <a:defRPr sz="1600"/>
            </a:lvl3pPr>
            <a:lvl4pPr marL="2438339" lvl="3" indent="-406390" rtl="0">
              <a:spcBef>
                <a:spcPts val="2133"/>
              </a:spcBef>
              <a:spcAft>
                <a:spcPts val="0"/>
              </a:spcAft>
              <a:buSzPts val="1200"/>
              <a:buChar char="●"/>
              <a:defRPr sz="1600"/>
            </a:lvl4pPr>
            <a:lvl5pPr marL="3047924" lvl="4" indent="-406390" rtl="0">
              <a:spcBef>
                <a:spcPts val="2133"/>
              </a:spcBef>
              <a:spcAft>
                <a:spcPts val="0"/>
              </a:spcAft>
              <a:buSzPts val="1200"/>
              <a:buChar char="○"/>
              <a:defRPr sz="1600"/>
            </a:lvl5pPr>
            <a:lvl6pPr marL="3657509" lvl="5" indent="-406390" rtl="0">
              <a:spcBef>
                <a:spcPts val="2133"/>
              </a:spcBef>
              <a:spcAft>
                <a:spcPts val="0"/>
              </a:spcAft>
              <a:buSzPts val="1200"/>
              <a:buChar char="■"/>
              <a:defRPr sz="1600"/>
            </a:lvl6pPr>
            <a:lvl7pPr marL="4267093" lvl="6" indent="-406390" rtl="0">
              <a:spcBef>
                <a:spcPts val="2133"/>
              </a:spcBef>
              <a:spcAft>
                <a:spcPts val="0"/>
              </a:spcAft>
              <a:buSzPts val="1200"/>
              <a:buChar char="●"/>
              <a:defRPr sz="1600"/>
            </a:lvl7pPr>
            <a:lvl8pPr marL="4876678" lvl="7" indent="-406390" rtl="0">
              <a:spcBef>
                <a:spcPts val="2133"/>
              </a:spcBef>
              <a:spcAft>
                <a:spcPts val="0"/>
              </a:spcAft>
              <a:buSzPts val="1200"/>
              <a:buChar char="○"/>
              <a:defRPr sz="1600"/>
            </a:lvl8pPr>
            <a:lvl9pPr marL="5486263" lvl="8" indent="-406390" rtl="0">
              <a:spcBef>
                <a:spcPts val="2133"/>
              </a:spcBef>
              <a:spcAft>
                <a:spcPts val="2133"/>
              </a:spcAft>
              <a:buSzPts val="1200"/>
              <a:buChar char="■"/>
              <a:defRPr sz="1600"/>
            </a:lvl9pPr>
          </a:lstStyle>
          <a:p>
            <a:endParaRPr/>
          </a:p>
        </p:txBody>
      </p:sp>
      <p:sp>
        <p:nvSpPr>
          <p:cNvPr id="118" name="Google Shape;118;p2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119" name="Google Shape;119;p28"/>
          <p:cNvSpPr/>
          <p:nvPr/>
        </p:nvSpPr>
        <p:spPr>
          <a:xfrm>
            <a:off x="4653433" y="33"/>
            <a:ext cx="75384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823634525"/>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120"/>
        <p:cNvGrpSpPr/>
        <p:nvPr/>
      </p:nvGrpSpPr>
      <p:grpSpPr>
        <a:xfrm>
          <a:off x="0" y="0"/>
          <a:ext cx="0" cy="0"/>
          <a:chOff x="0" y="0"/>
          <a:chExt cx="0" cy="0"/>
        </a:xfrm>
      </p:grpSpPr>
      <p:sp>
        <p:nvSpPr>
          <p:cNvPr id="121" name="Google Shape;121;p29"/>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6400"/>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
        <p:nvSpPr>
          <p:cNvPr id="122" name="Google Shape;122;p2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34519803"/>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23"/>
        <p:cNvGrpSpPr/>
        <p:nvPr/>
      </p:nvGrpSpPr>
      <p:grpSpPr>
        <a:xfrm>
          <a:off x="0" y="0"/>
          <a:ext cx="0" cy="0"/>
          <a:chOff x="0" y="0"/>
          <a:chExt cx="0" cy="0"/>
        </a:xfrm>
      </p:grpSpPr>
      <p:sp>
        <p:nvSpPr>
          <p:cNvPr id="124" name="Google Shape;124;p30"/>
          <p:cNvSpPr/>
          <p:nvPr/>
        </p:nvSpPr>
        <p:spPr>
          <a:xfrm>
            <a:off x="6096000" y="33"/>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5" name="Google Shape;125;p30"/>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56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126" name="Google Shape;126;p30"/>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800"/>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127" name="Google Shape;127;p30"/>
          <p:cNvSpPr txBox="1">
            <a:spLocks noGrp="1"/>
          </p:cNvSpPr>
          <p:nvPr>
            <p:ph type="body" idx="2"/>
          </p:nvPr>
        </p:nvSpPr>
        <p:spPr>
          <a:xfrm>
            <a:off x="6586000" y="965600"/>
            <a:ext cx="5116000" cy="4926800"/>
          </a:xfrm>
          <a:prstGeom prst="rect">
            <a:avLst/>
          </a:prstGeom>
        </p:spPr>
        <p:txBody>
          <a:bodyPr spcFirstLastPara="1" wrap="square" lIns="91425" tIns="91425" rIns="91425" bIns="91425" anchor="ctr" anchorCtr="0">
            <a:noAutofit/>
          </a:bodyPr>
          <a:lstStyle>
            <a:lvl1pPr marL="609585" lvl="0" indent="-457189" rtl="0">
              <a:spcBef>
                <a:spcPts val="0"/>
              </a:spcBef>
              <a:spcAft>
                <a:spcPts val="0"/>
              </a:spcAft>
              <a:buClr>
                <a:srgbClr val="0F0F0F"/>
              </a:buClr>
              <a:buSzPts val="1800"/>
              <a:buChar char="●"/>
              <a:defRPr>
                <a:solidFill>
                  <a:srgbClr val="0F0F0F"/>
                </a:solidFill>
              </a:defRPr>
            </a:lvl1pPr>
            <a:lvl2pPr marL="1219170" lvl="1" indent="-423323" rtl="0">
              <a:spcBef>
                <a:spcPts val="2133"/>
              </a:spcBef>
              <a:spcAft>
                <a:spcPts val="0"/>
              </a:spcAft>
              <a:buClr>
                <a:srgbClr val="0F0F0F"/>
              </a:buClr>
              <a:buSzPts val="1400"/>
              <a:buChar char="○"/>
              <a:defRPr>
                <a:solidFill>
                  <a:srgbClr val="0F0F0F"/>
                </a:solidFill>
              </a:defRPr>
            </a:lvl2pPr>
            <a:lvl3pPr marL="1828754" lvl="2" indent="-423323" rtl="0">
              <a:spcBef>
                <a:spcPts val="2133"/>
              </a:spcBef>
              <a:spcAft>
                <a:spcPts val="0"/>
              </a:spcAft>
              <a:buClr>
                <a:srgbClr val="0F0F0F"/>
              </a:buClr>
              <a:buSzPts val="1400"/>
              <a:buChar char="■"/>
              <a:defRPr>
                <a:solidFill>
                  <a:srgbClr val="0F0F0F"/>
                </a:solidFill>
              </a:defRPr>
            </a:lvl3pPr>
            <a:lvl4pPr marL="2438339" lvl="3" indent="-423323" rtl="0">
              <a:spcBef>
                <a:spcPts val="2133"/>
              </a:spcBef>
              <a:spcAft>
                <a:spcPts val="0"/>
              </a:spcAft>
              <a:buClr>
                <a:srgbClr val="0F0F0F"/>
              </a:buClr>
              <a:buSzPts val="1400"/>
              <a:buChar char="●"/>
              <a:defRPr>
                <a:solidFill>
                  <a:srgbClr val="0F0F0F"/>
                </a:solidFill>
              </a:defRPr>
            </a:lvl4pPr>
            <a:lvl5pPr marL="3047924" lvl="4" indent="-423323" rtl="0">
              <a:spcBef>
                <a:spcPts val="2133"/>
              </a:spcBef>
              <a:spcAft>
                <a:spcPts val="0"/>
              </a:spcAft>
              <a:buClr>
                <a:srgbClr val="0F0F0F"/>
              </a:buClr>
              <a:buSzPts val="1400"/>
              <a:buChar char="○"/>
              <a:defRPr>
                <a:solidFill>
                  <a:srgbClr val="0F0F0F"/>
                </a:solidFill>
              </a:defRPr>
            </a:lvl5pPr>
            <a:lvl6pPr marL="3657509" lvl="5" indent="-423323" rtl="0">
              <a:spcBef>
                <a:spcPts val="2133"/>
              </a:spcBef>
              <a:spcAft>
                <a:spcPts val="0"/>
              </a:spcAft>
              <a:buClr>
                <a:srgbClr val="0F0F0F"/>
              </a:buClr>
              <a:buSzPts val="1400"/>
              <a:buChar char="■"/>
              <a:defRPr>
                <a:solidFill>
                  <a:srgbClr val="0F0F0F"/>
                </a:solidFill>
              </a:defRPr>
            </a:lvl6pPr>
            <a:lvl7pPr marL="4267093" lvl="6" indent="-423323" rtl="0">
              <a:spcBef>
                <a:spcPts val="2133"/>
              </a:spcBef>
              <a:spcAft>
                <a:spcPts val="0"/>
              </a:spcAft>
              <a:buClr>
                <a:srgbClr val="0F0F0F"/>
              </a:buClr>
              <a:buSzPts val="1400"/>
              <a:buChar char="●"/>
              <a:defRPr>
                <a:solidFill>
                  <a:srgbClr val="0F0F0F"/>
                </a:solidFill>
              </a:defRPr>
            </a:lvl7pPr>
            <a:lvl8pPr marL="4876678" lvl="7" indent="-423323" rtl="0">
              <a:spcBef>
                <a:spcPts val="2133"/>
              </a:spcBef>
              <a:spcAft>
                <a:spcPts val="0"/>
              </a:spcAft>
              <a:buClr>
                <a:srgbClr val="0F0F0F"/>
              </a:buClr>
              <a:buSzPts val="1400"/>
              <a:buChar char="○"/>
              <a:defRPr>
                <a:solidFill>
                  <a:srgbClr val="0F0F0F"/>
                </a:solidFill>
              </a:defRPr>
            </a:lvl8pPr>
            <a:lvl9pPr marL="5486263" lvl="8" indent="-423323" rtl="0">
              <a:spcBef>
                <a:spcPts val="2133"/>
              </a:spcBef>
              <a:spcAft>
                <a:spcPts val="2133"/>
              </a:spcAft>
              <a:buClr>
                <a:srgbClr val="0F0F0F"/>
              </a:buClr>
              <a:buSzPts val="1400"/>
              <a:buChar char="■"/>
              <a:defRPr>
                <a:solidFill>
                  <a:srgbClr val="0F0F0F"/>
                </a:solidFill>
              </a:defRPr>
            </a:lvl9pPr>
          </a:lstStyle>
          <a:p>
            <a:endParaRPr/>
          </a:p>
        </p:txBody>
      </p:sp>
      <p:sp>
        <p:nvSpPr>
          <p:cNvPr id="128" name="Google Shape;128;p3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1981795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29"/>
        <p:cNvGrpSpPr/>
        <p:nvPr/>
      </p:nvGrpSpPr>
      <p:grpSpPr>
        <a:xfrm>
          <a:off x="0" y="0"/>
          <a:ext cx="0" cy="0"/>
          <a:chOff x="0" y="0"/>
          <a:chExt cx="0" cy="0"/>
        </a:xfrm>
      </p:grpSpPr>
      <p:sp>
        <p:nvSpPr>
          <p:cNvPr id="130" name="Google Shape;130;p31"/>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rtl="0">
              <a:lnSpc>
                <a:spcPct val="100000"/>
              </a:lnSpc>
              <a:spcBef>
                <a:spcPts val="0"/>
              </a:spcBef>
              <a:spcAft>
                <a:spcPts val="0"/>
              </a:spcAft>
              <a:buSzPts val="1800"/>
              <a:buNone/>
              <a:defRPr/>
            </a:lvl1pPr>
          </a:lstStyle>
          <a:p>
            <a:endParaRPr/>
          </a:p>
        </p:txBody>
      </p:sp>
      <p:sp>
        <p:nvSpPr>
          <p:cNvPr id="131" name="Google Shape;131;p3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49936196"/>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32"/>
        <p:cNvGrpSpPr/>
        <p:nvPr/>
      </p:nvGrpSpPr>
      <p:grpSpPr>
        <a:xfrm>
          <a:off x="0" y="0"/>
          <a:ext cx="0" cy="0"/>
          <a:chOff x="0" y="0"/>
          <a:chExt cx="0" cy="0"/>
        </a:xfrm>
      </p:grpSpPr>
      <p:sp>
        <p:nvSpPr>
          <p:cNvPr id="133" name="Google Shape;133;p32"/>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6000"/>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134" name="Google Shape;134;p32"/>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Autofit/>
          </a:bodyPr>
          <a:lstStyle>
            <a:lvl1pPr marL="609585" lvl="0" indent="-457189" algn="ctr" rtl="0">
              <a:spcBef>
                <a:spcPts val="0"/>
              </a:spcBef>
              <a:spcAft>
                <a:spcPts val="0"/>
              </a:spcAft>
              <a:buSzPts val="1800"/>
              <a:buChar char="●"/>
              <a:defRPr/>
            </a:lvl1pPr>
            <a:lvl2pPr marL="1219170" lvl="1" indent="-423323" algn="ctr" rtl="0">
              <a:spcBef>
                <a:spcPts val="2133"/>
              </a:spcBef>
              <a:spcAft>
                <a:spcPts val="0"/>
              </a:spcAft>
              <a:buSzPts val="1400"/>
              <a:buChar char="○"/>
              <a:defRPr/>
            </a:lvl2pPr>
            <a:lvl3pPr marL="1828754" lvl="2" indent="-423323" algn="ctr" rtl="0">
              <a:spcBef>
                <a:spcPts val="2133"/>
              </a:spcBef>
              <a:spcAft>
                <a:spcPts val="0"/>
              </a:spcAft>
              <a:buSzPts val="1400"/>
              <a:buChar char="■"/>
              <a:defRPr/>
            </a:lvl3pPr>
            <a:lvl4pPr marL="2438339" lvl="3" indent="-423323" algn="ctr" rtl="0">
              <a:spcBef>
                <a:spcPts val="2133"/>
              </a:spcBef>
              <a:spcAft>
                <a:spcPts val="0"/>
              </a:spcAft>
              <a:buSzPts val="1400"/>
              <a:buChar char="●"/>
              <a:defRPr/>
            </a:lvl4pPr>
            <a:lvl5pPr marL="3047924" lvl="4" indent="-423323" algn="ctr" rtl="0">
              <a:spcBef>
                <a:spcPts val="2133"/>
              </a:spcBef>
              <a:spcAft>
                <a:spcPts val="0"/>
              </a:spcAft>
              <a:buSzPts val="1400"/>
              <a:buChar char="○"/>
              <a:defRPr/>
            </a:lvl5pPr>
            <a:lvl6pPr marL="3657509" lvl="5" indent="-423323" algn="ctr" rtl="0">
              <a:spcBef>
                <a:spcPts val="2133"/>
              </a:spcBef>
              <a:spcAft>
                <a:spcPts val="0"/>
              </a:spcAft>
              <a:buSzPts val="1400"/>
              <a:buChar char="■"/>
              <a:defRPr/>
            </a:lvl6pPr>
            <a:lvl7pPr marL="4267093" lvl="6" indent="-423323" algn="ctr" rtl="0">
              <a:spcBef>
                <a:spcPts val="2133"/>
              </a:spcBef>
              <a:spcAft>
                <a:spcPts val="0"/>
              </a:spcAft>
              <a:buSzPts val="1400"/>
              <a:buChar char="●"/>
              <a:defRPr/>
            </a:lvl7pPr>
            <a:lvl8pPr marL="4876678" lvl="7" indent="-423323" algn="ctr" rtl="0">
              <a:spcBef>
                <a:spcPts val="2133"/>
              </a:spcBef>
              <a:spcAft>
                <a:spcPts val="0"/>
              </a:spcAft>
              <a:buSzPts val="1400"/>
              <a:buChar char="○"/>
              <a:defRPr/>
            </a:lvl8pPr>
            <a:lvl9pPr marL="5486263" lvl="8" indent="-423323" algn="ctr" rtl="0">
              <a:spcBef>
                <a:spcPts val="2133"/>
              </a:spcBef>
              <a:spcAft>
                <a:spcPts val="2133"/>
              </a:spcAft>
              <a:buSzPts val="1400"/>
              <a:buChar char="■"/>
              <a:defRPr/>
            </a:lvl9pPr>
          </a:lstStyle>
          <a:p>
            <a:endParaRPr/>
          </a:p>
        </p:txBody>
      </p:sp>
      <p:sp>
        <p:nvSpPr>
          <p:cNvPr id="135" name="Google Shape;135;p3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0691798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6"/>
        <p:cNvGrpSpPr/>
        <p:nvPr/>
      </p:nvGrpSpPr>
      <p:grpSpPr>
        <a:xfrm>
          <a:off x="0" y="0"/>
          <a:ext cx="0" cy="0"/>
          <a:chOff x="0" y="0"/>
          <a:chExt cx="0" cy="0"/>
        </a:xfrm>
      </p:grpSpPr>
      <p:sp>
        <p:nvSpPr>
          <p:cNvPr id="137" name="Google Shape;137;p3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85832306"/>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Infographics">
  <p:cSld name="Infographics">
    <p:bg>
      <p:bgPr>
        <a:solidFill>
          <a:srgbClr val="0F0F0F"/>
        </a:solidFill>
        <a:effectLst/>
      </p:bgPr>
    </p:bg>
    <p:spTree>
      <p:nvGrpSpPr>
        <p:cNvPr id="1" name="Shape 138"/>
        <p:cNvGrpSpPr/>
        <p:nvPr/>
      </p:nvGrpSpPr>
      <p:grpSpPr>
        <a:xfrm>
          <a:off x="0" y="0"/>
          <a:ext cx="0" cy="0"/>
          <a:chOff x="0" y="0"/>
          <a:chExt cx="0" cy="0"/>
        </a:xfrm>
      </p:grpSpPr>
      <p:sp>
        <p:nvSpPr>
          <p:cNvPr id="139" name="Google Shape;139;p34"/>
          <p:cNvSpPr txBox="1">
            <a:spLocks noGrp="1"/>
          </p:cNvSpPr>
          <p:nvPr>
            <p:ph type="ctrTitle"/>
          </p:nvPr>
        </p:nvSpPr>
        <p:spPr>
          <a:xfrm>
            <a:off x="415600" y="635200"/>
            <a:ext cx="8016000" cy="16240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140" name="Google Shape;140;p34"/>
          <p:cNvSpPr txBox="1">
            <a:spLocks noGrp="1"/>
          </p:cNvSpPr>
          <p:nvPr>
            <p:ph type="subTitle" idx="1"/>
          </p:nvPr>
        </p:nvSpPr>
        <p:spPr>
          <a:xfrm>
            <a:off x="415600" y="385133"/>
            <a:ext cx="8016000" cy="599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333">
                <a:solidFill>
                  <a:srgbClr val="FF8400"/>
                </a:solidFill>
              </a:defRPr>
            </a:lvl1pPr>
            <a:lvl2pPr lvl="1" rtl="0">
              <a:spcBef>
                <a:spcPts val="2133"/>
              </a:spcBef>
              <a:spcAft>
                <a:spcPts val="0"/>
              </a:spcAft>
              <a:buNone/>
              <a:defRPr/>
            </a:lvl2pPr>
            <a:lvl3pPr lvl="2" rtl="0">
              <a:spcBef>
                <a:spcPts val="2133"/>
              </a:spcBef>
              <a:spcAft>
                <a:spcPts val="0"/>
              </a:spcAft>
              <a:buNone/>
              <a:defRPr/>
            </a:lvl3pPr>
            <a:lvl4pPr lvl="3" rtl="0">
              <a:spcBef>
                <a:spcPts val="2133"/>
              </a:spcBef>
              <a:spcAft>
                <a:spcPts val="0"/>
              </a:spcAft>
              <a:buNone/>
              <a:defRPr/>
            </a:lvl4pPr>
            <a:lvl5pPr lvl="4" rtl="0">
              <a:spcBef>
                <a:spcPts val="2133"/>
              </a:spcBef>
              <a:spcAft>
                <a:spcPts val="0"/>
              </a:spcAft>
              <a:buNone/>
              <a:defRPr/>
            </a:lvl5pPr>
            <a:lvl6pPr lvl="5" rtl="0">
              <a:spcBef>
                <a:spcPts val="2133"/>
              </a:spcBef>
              <a:spcAft>
                <a:spcPts val="0"/>
              </a:spcAft>
              <a:buNone/>
              <a:defRPr/>
            </a:lvl6pPr>
            <a:lvl7pPr lvl="6" rtl="0">
              <a:spcBef>
                <a:spcPts val="2133"/>
              </a:spcBef>
              <a:spcAft>
                <a:spcPts val="0"/>
              </a:spcAft>
              <a:buNone/>
              <a:defRPr/>
            </a:lvl7pPr>
            <a:lvl8pPr lvl="7" rtl="0">
              <a:spcBef>
                <a:spcPts val="2133"/>
              </a:spcBef>
              <a:spcAft>
                <a:spcPts val="0"/>
              </a:spcAft>
              <a:buNone/>
              <a:defRPr/>
            </a:lvl8pPr>
            <a:lvl9pPr lvl="8" rtl="0">
              <a:spcBef>
                <a:spcPts val="2133"/>
              </a:spcBef>
              <a:spcAft>
                <a:spcPts val="2133"/>
              </a:spcAft>
              <a:buNone/>
              <a:defRPr/>
            </a:lvl9pPr>
          </a:lstStyle>
          <a:p>
            <a:endParaRPr/>
          </a:p>
        </p:txBody>
      </p:sp>
    </p:spTree>
    <p:extLst>
      <p:ext uri="{BB962C8B-B14F-4D97-AF65-F5344CB8AC3E}">
        <p14:creationId xmlns:p14="http://schemas.microsoft.com/office/powerpoint/2010/main" val="4074358553"/>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Text 1 col">
  <p:cSld name="Text 1 col">
    <p:spTree>
      <p:nvGrpSpPr>
        <p:cNvPr id="1" name="Shape 141"/>
        <p:cNvGrpSpPr/>
        <p:nvPr/>
      </p:nvGrpSpPr>
      <p:grpSpPr>
        <a:xfrm>
          <a:off x="0" y="0"/>
          <a:ext cx="0" cy="0"/>
          <a:chOff x="0" y="0"/>
          <a:chExt cx="0" cy="0"/>
        </a:xfrm>
      </p:grpSpPr>
      <p:sp>
        <p:nvSpPr>
          <p:cNvPr id="142" name="Google Shape;142;p35"/>
          <p:cNvSpPr txBox="1">
            <a:spLocks noGrp="1"/>
          </p:cNvSpPr>
          <p:nvPr>
            <p:ph type="ctrTitle"/>
          </p:nvPr>
        </p:nvSpPr>
        <p:spPr>
          <a:xfrm>
            <a:off x="415600" y="635200"/>
            <a:ext cx="8016000" cy="16240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143" name="Google Shape;143;p35"/>
          <p:cNvSpPr/>
          <p:nvPr/>
        </p:nvSpPr>
        <p:spPr>
          <a:xfrm>
            <a:off x="0" y="0"/>
            <a:ext cx="12192000" cy="8320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4" name="Google Shape;144;p35"/>
          <p:cNvSpPr txBox="1">
            <a:spLocks noGrp="1"/>
          </p:cNvSpPr>
          <p:nvPr>
            <p:ph type="subTitle" idx="1"/>
          </p:nvPr>
        </p:nvSpPr>
        <p:spPr>
          <a:xfrm>
            <a:off x="415600" y="385133"/>
            <a:ext cx="8016000" cy="599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333">
                <a:solidFill>
                  <a:srgbClr val="FF8400"/>
                </a:solidFill>
              </a:defRPr>
            </a:lvl1pPr>
            <a:lvl2pPr lvl="1" rtl="0">
              <a:spcBef>
                <a:spcPts val="2133"/>
              </a:spcBef>
              <a:spcAft>
                <a:spcPts val="0"/>
              </a:spcAft>
              <a:buNone/>
              <a:defRPr/>
            </a:lvl2pPr>
            <a:lvl3pPr lvl="2" rtl="0">
              <a:spcBef>
                <a:spcPts val="2133"/>
              </a:spcBef>
              <a:spcAft>
                <a:spcPts val="0"/>
              </a:spcAft>
              <a:buNone/>
              <a:defRPr/>
            </a:lvl3pPr>
            <a:lvl4pPr lvl="3" rtl="0">
              <a:spcBef>
                <a:spcPts val="2133"/>
              </a:spcBef>
              <a:spcAft>
                <a:spcPts val="0"/>
              </a:spcAft>
              <a:buNone/>
              <a:defRPr/>
            </a:lvl4pPr>
            <a:lvl5pPr lvl="4" rtl="0">
              <a:spcBef>
                <a:spcPts val="2133"/>
              </a:spcBef>
              <a:spcAft>
                <a:spcPts val="0"/>
              </a:spcAft>
              <a:buNone/>
              <a:defRPr/>
            </a:lvl5pPr>
            <a:lvl6pPr lvl="5" rtl="0">
              <a:spcBef>
                <a:spcPts val="2133"/>
              </a:spcBef>
              <a:spcAft>
                <a:spcPts val="0"/>
              </a:spcAft>
              <a:buNone/>
              <a:defRPr/>
            </a:lvl6pPr>
            <a:lvl7pPr lvl="6" rtl="0">
              <a:spcBef>
                <a:spcPts val="2133"/>
              </a:spcBef>
              <a:spcAft>
                <a:spcPts val="0"/>
              </a:spcAft>
              <a:buNone/>
              <a:defRPr/>
            </a:lvl7pPr>
            <a:lvl8pPr lvl="7" rtl="0">
              <a:spcBef>
                <a:spcPts val="2133"/>
              </a:spcBef>
              <a:spcAft>
                <a:spcPts val="0"/>
              </a:spcAft>
              <a:buNone/>
              <a:defRPr/>
            </a:lvl8pPr>
            <a:lvl9pPr lvl="8" rtl="0">
              <a:spcBef>
                <a:spcPts val="2133"/>
              </a:spcBef>
              <a:spcAft>
                <a:spcPts val="2133"/>
              </a:spcAft>
              <a:buNone/>
              <a:defRPr/>
            </a:lvl9pPr>
          </a:lstStyle>
          <a:p>
            <a:endParaRPr/>
          </a:p>
        </p:txBody>
      </p:sp>
      <p:sp>
        <p:nvSpPr>
          <p:cNvPr id="145" name="Google Shape;145;p35"/>
          <p:cNvSpPr txBox="1">
            <a:spLocks noGrp="1"/>
          </p:cNvSpPr>
          <p:nvPr>
            <p:ph type="body" idx="2"/>
          </p:nvPr>
        </p:nvSpPr>
        <p:spPr>
          <a:xfrm>
            <a:off x="415600" y="1587533"/>
            <a:ext cx="8016000" cy="4044000"/>
          </a:xfrm>
          <a:prstGeom prst="rect">
            <a:avLst/>
          </a:prstGeom>
        </p:spPr>
        <p:txBody>
          <a:bodyPr spcFirstLastPara="1" wrap="square" lIns="91425" tIns="91425" rIns="91425" bIns="91425" anchor="t" anchorCtr="0">
            <a:noAutofit/>
          </a:bodyPr>
          <a:lstStyle>
            <a:lvl1pPr marL="609585" lvl="0" indent="-423323" rtl="0">
              <a:spcBef>
                <a:spcPts val="0"/>
              </a:spcBef>
              <a:spcAft>
                <a:spcPts val="0"/>
              </a:spcAft>
              <a:buSzPts val="1400"/>
              <a:buFont typeface="Helvetica Neue Light"/>
              <a:buChar char="●"/>
              <a:defRPr sz="1867">
                <a:latin typeface="Helvetica Neue Light"/>
                <a:ea typeface="Helvetica Neue Light"/>
                <a:cs typeface="Helvetica Neue Light"/>
                <a:sym typeface="Helvetica Neue Light"/>
              </a:defRPr>
            </a:lvl1pPr>
            <a:lvl2pPr marL="1219170" lvl="1"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2pPr>
            <a:lvl3pPr marL="1828754" lvl="2"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3pPr>
            <a:lvl4pPr marL="2438339" lvl="3"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4pPr>
            <a:lvl5pPr marL="3047924" lvl="4"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5pPr>
            <a:lvl6pPr marL="3657509" lvl="5"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6pPr>
            <a:lvl7pPr marL="4267093" lvl="6"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7pPr>
            <a:lvl8pPr marL="4876678" lvl="7" indent="-423323" rtl="0">
              <a:spcBef>
                <a:spcPts val="1333"/>
              </a:spcBef>
              <a:spcAft>
                <a:spcPts val="0"/>
              </a:spcAft>
              <a:buSzPts val="1400"/>
              <a:buFont typeface="Helvetica Neue Light"/>
              <a:buChar char="○"/>
              <a:defRPr>
                <a:latin typeface="Helvetica Neue Light"/>
                <a:ea typeface="Helvetica Neue Light"/>
                <a:cs typeface="Helvetica Neue Light"/>
                <a:sym typeface="Helvetica Neue Light"/>
              </a:defRPr>
            </a:lvl8pPr>
            <a:lvl9pPr marL="5486263" lvl="8" indent="-423323" rtl="0">
              <a:spcBef>
                <a:spcPts val="1333"/>
              </a:spcBef>
              <a:spcAft>
                <a:spcPts val="1333"/>
              </a:spcAft>
              <a:buSzPts val="14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418501877"/>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matchingName="TITLE_AND_BODY">
  <p:cSld name="TITLE_AND_BODY">
    <p:spTree>
      <p:nvGrpSpPr>
        <p:cNvPr id="1" name="Shape 146"/>
        <p:cNvGrpSpPr/>
        <p:nvPr/>
      </p:nvGrpSpPr>
      <p:grpSpPr>
        <a:xfrm>
          <a:off x="0" y="0"/>
          <a:ext cx="0" cy="0"/>
          <a:chOff x="0" y="0"/>
          <a:chExt cx="0" cy="0"/>
        </a:xfrm>
      </p:grpSpPr>
      <p:sp>
        <p:nvSpPr>
          <p:cNvPr id="147" name="Google Shape;147;p36"/>
          <p:cNvSpPr txBox="1">
            <a:spLocks noGrp="1"/>
          </p:cNvSpPr>
          <p:nvPr>
            <p:ph type="sldNum" idx="12"/>
          </p:nvPr>
        </p:nvSpPr>
        <p:spPr>
          <a:xfrm>
            <a:off x="5892800" y="6172200"/>
            <a:ext cx="2844800" cy="368400"/>
          </a:xfrm>
          <a:prstGeom prst="rect">
            <a:avLst/>
          </a:prstGeom>
          <a:noFill/>
          <a:ln>
            <a:noFill/>
          </a:ln>
        </p:spPr>
        <p:txBody>
          <a:bodyPr spcFirstLastPara="1" wrap="square" lIns="45725" tIns="45725" rIns="45725" bIns="45725" anchor="ctr" anchorCtr="0">
            <a:noAutofit/>
          </a:bodyPr>
          <a:lstStyle>
            <a:lvl1pPr marL="0" marR="0" lvl="0"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87215865"/>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No header 1">
  <p:cSld name="No header 1">
    <p:spTree>
      <p:nvGrpSpPr>
        <p:cNvPr id="1" name="Shape 148"/>
        <p:cNvGrpSpPr/>
        <p:nvPr/>
      </p:nvGrpSpPr>
      <p:grpSpPr>
        <a:xfrm>
          <a:off x="0" y="0"/>
          <a:ext cx="0" cy="0"/>
          <a:chOff x="0" y="0"/>
          <a:chExt cx="0" cy="0"/>
        </a:xfrm>
      </p:grpSpPr>
      <p:sp>
        <p:nvSpPr>
          <p:cNvPr id="149" name="Google Shape;149;p37"/>
          <p:cNvSpPr txBox="1">
            <a:spLocks noGrp="1"/>
          </p:cNvSpPr>
          <p:nvPr>
            <p:ph type="sldNum" idx="12"/>
          </p:nvPr>
        </p:nvSpPr>
        <p:spPr>
          <a:xfrm>
            <a:off x="5892800" y="6172200"/>
            <a:ext cx="2844800" cy="368400"/>
          </a:xfrm>
          <a:prstGeom prst="rect">
            <a:avLst/>
          </a:prstGeom>
          <a:noFill/>
          <a:ln>
            <a:noFill/>
          </a:ln>
        </p:spPr>
        <p:txBody>
          <a:bodyPr spcFirstLastPara="1" wrap="square" lIns="45725" tIns="45725" rIns="45725" bIns="45725" anchor="ctr" anchorCtr="0">
            <a:noAutofit/>
          </a:bodyPr>
          <a:lstStyle>
            <a:lvl1pPr marL="0" marR="0" lvl="0"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91200056"/>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150"/>
        <p:cNvGrpSpPr/>
        <p:nvPr/>
      </p:nvGrpSpPr>
      <p:grpSpPr>
        <a:xfrm>
          <a:off x="0" y="0"/>
          <a:ext cx="0" cy="0"/>
          <a:chOff x="0" y="0"/>
          <a:chExt cx="0" cy="0"/>
        </a:xfrm>
      </p:grpSpPr>
      <p:sp>
        <p:nvSpPr>
          <p:cNvPr id="151" name="Google Shape;151;p38"/>
          <p:cNvSpPr txBox="1">
            <a:spLocks noGrp="1"/>
          </p:cNvSpPr>
          <p:nvPr>
            <p:ph type="title"/>
          </p:nvPr>
        </p:nvSpPr>
        <p:spPr>
          <a:xfrm>
            <a:off x="1249060" y="242432"/>
            <a:ext cx="9603200" cy="762000"/>
          </a:xfrm>
          <a:prstGeom prst="rect">
            <a:avLst/>
          </a:prstGeom>
          <a:noFill/>
          <a:ln>
            <a:noFill/>
          </a:ln>
        </p:spPr>
        <p:txBody>
          <a:bodyPr spcFirstLastPara="1" wrap="square" lIns="0" tIns="0" rIns="0" bIns="0" anchor="ctr" anchorCtr="0">
            <a:noAutofit/>
          </a:bodyPr>
          <a:lstStyle>
            <a:lvl1pPr lvl="0" algn="l" rtl="0">
              <a:lnSpc>
                <a:spcPct val="100000"/>
              </a:lnSpc>
              <a:spcBef>
                <a:spcPts val="0"/>
              </a:spcBef>
              <a:spcAft>
                <a:spcPts val="0"/>
              </a:spcAft>
              <a:buClr>
                <a:srgbClr val="FFFFFF"/>
              </a:buClr>
              <a:buSzPts val="3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700"/>
              <a:buNone/>
              <a:defRPr/>
            </a:lvl2pPr>
            <a:lvl3pPr lvl="2" algn="ctr" rtl="0">
              <a:lnSpc>
                <a:spcPct val="100000"/>
              </a:lnSpc>
              <a:spcBef>
                <a:spcPts val="0"/>
              </a:spcBef>
              <a:spcAft>
                <a:spcPts val="0"/>
              </a:spcAft>
              <a:buClr>
                <a:srgbClr val="FFFFFF"/>
              </a:buClr>
              <a:buSzPts val="700"/>
              <a:buNone/>
              <a:defRPr/>
            </a:lvl3pPr>
            <a:lvl4pPr lvl="3" algn="ctr" rtl="0">
              <a:lnSpc>
                <a:spcPct val="100000"/>
              </a:lnSpc>
              <a:spcBef>
                <a:spcPts val="0"/>
              </a:spcBef>
              <a:spcAft>
                <a:spcPts val="0"/>
              </a:spcAft>
              <a:buClr>
                <a:srgbClr val="FFFFFF"/>
              </a:buClr>
              <a:buSzPts val="700"/>
              <a:buNone/>
              <a:defRPr/>
            </a:lvl4pPr>
            <a:lvl5pPr lvl="4" algn="ctr" rtl="0">
              <a:lnSpc>
                <a:spcPct val="100000"/>
              </a:lnSpc>
              <a:spcBef>
                <a:spcPts val="0"/>
              </a:spcBef>
              <a:spcAft>
                <a:spcPts val="0"/>
              </a:spcAft>
              <a:buClr>
                <a:srgbClr val="FFFFFF"/>
              </a:buClr>
              <a:buSzPts val="700"/>
              <a:buNone/>
              <a:defRPr/>
            </a:lvl5pPr>
            <a:lvl6pPr lvl="5" algn="ctr" rtl="0">
              <a:lnSpc>
                <a:spcPct val="100000"/>
              </a:lnSpc>
              <a:spcBef>
                <a:spcPts val="0"/>
              </a:spcBef>
              <a:spcAft>
                <a:spcPts val="0"/>
              </a:spcAft>
              <a:buClr>
                <a:srgbClr val="FFFFFF"/>
              </a:buClr>
              <a:buSzPts val="700"/>
              <a:buNone/>
              <a:defRPr/>
            </a:lvl6pPr>
            <a:lvl7pPr lvl="6" algn="ctr" rtl="0">
              <a:lnSpc>
                <a:spcPct val="100000"/>
              </a:lnSpc>
              <a:spcBef>
                <a:spcPts val="0"/>
              </a:spcBef>
              <a:spcAft>
                <a:spcPts val="0"/>
              </a:spcAft>
              <a:buClr>
                <a:srgbClr val="FFFFFF"/>
              </a:buClr>
              <a:buSzPts val="700"/>
              <a:buNone/>
              <a:defRPr/>
            </a:lvl7pPr>
            <a:lvl8pPr lvl="7" algn="ctr" rtl="0">
              <a:lnSpc>
                <a:spcPct val="100000"/>
              </a:lnSpc>
              <a:spcBef>
                <a:spcPts val="0"/>
              </a:spcBef>
              <a:spcAft>
                <a:spcPts val="0"/>
              </a:spcAft>
              <a:buClr>
                <a:srgbClr val="FFFFFF"/>
              </a:buClr>
              <a:buSzPts val="700"/>
              <a:buNone/>
              <a:defRPr/>
            </a:lvl8pPr>
            <a:lvl9pPr lvl="8" algn="ctr" rtl="0">
              <a:lnSpc>
                <a:spcPct val="100000"/>
              </a:lnSpc>
              <a:spcBef>
                <a:spcPts val="0"/>
              </a:spcBef>
              <a:spcAft>
                <a:spcPts val="0"/>
              </a:spcAft>
              <a:buClr>
                <a:srgbClr val="FFFFFF"/>
              </a:buClr>
              <a:buSzPts val="700"/>
              <a:buNone/>
              <a:defRPr/>
            </a:lvl9pPr>
          </a:lstStyle>
          <a:p>
            <a:endParaRPr/>
          </a:p>
        </p:txBody>
      </p:sp>
      <p:sp>
        <p:nvSpPr>
          <p:cNvPr id="152" name="Google Shape;152;p38"/>
          <p:cNvSpPr txBox="1">
            <a:spLocks noGrp="1"/>
          </p:cNvSpPr>
          <p:nvPr>
            <p:ph type="body" idx="1"/>
          </p:nvPr>
        </p:nvSpPr>
        <p:spPr>
          <a:xfrm>
            <a:off x="1220003" y="1417491"/>
            <a:ext cx="9603200" cy="4648400"/>
          </a:xfrm>
          <a:prstGeom prst="rect">
            <a:avLst/>
          </a:prstGeom>
          <a:noFill/>
          <a:ln>
            <a:noFill/>
          </a:ln>
        </p:spPr>
        <p:txBody>
          <a:bodyPr spcFirstLastPara="1" wrap="square" lIns="0" tIns="0" rIns="0" bIns="0" anchor="ctr" anchorCtr="0">
            <a:noAutofit/>
          </a:bodyPr>
          <a:lstStyle>
            <a:lvl1pPr marL="609585" lvl="0"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1pPr>
            <a:lvl2pPr marL="1219170" lvl="1"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2pPr>
            <a:lvl3pPr marL="1828754" lvl="2"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3pPr>
            <a:lvl4pPr marL="2438339" lvl="3"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4pPr>
            <a:lvl5pPr marL="3047924" lvl="4" indent="-304792" algn="ctr" rtl="0">
              <a:lnSpc>
                <a:spcPct val="120000"/>
              </a:lnSpc>
              <a:spcBef>
                <a:spcPts val="0"/>
              </a:spcBef>
              <a:spcAft>
                <a:spcPts val="0"/>
              </a:spcAft>
              <a:buClr>
                <a:srgbClr val="FFFFFF"/>
              </a:buClr>
              <a:buSzPts val="1900"/>
              <a:buFont typeface="Helvetica Neue"/>
              <a:buNone/>
              <a:defRPr sz="2533">
                <a:latin typeface="Helvetica Neue"/>
                <a:ea typeface="Helvetica Neue"/>
                <a:cs typeface="Helvetica Neue"/>
                <a:sym typeface="Helvetica Neue"/>
              </a:defRPr>
            </a:lvl5pPr>
            <a:lvl6pPr marL="3657509" lvl="5" indent="-347125" algn="l" rtl="0">
              <a:lnSpc>
                <a:spcPct val="100000"/>
              </a:lnSpc>
              <a:spcBef>
                <a:spcPts val="2933"/>
              </a:spcBef>
              <a:spcAft>
                <a:spcPts val="0"/>
              </a:spcAft>
              <a:buClr>
                <a:srgbClr val="FFFFFF"/>
              </a:buClr>
              <a:buSzPts val="500"/>
              <a:buChar char="•"/>
              <a:defRPr/>
            </a:lvl6pPr>
            <a:lvl7pPr marL="4267093" lvl="6" indent="-347125" algn="l" rtl="0">
              <a:lnSpc>
                <a:spcPct val="100000"/>
              </a:lnSpc>
              <a:spcBef>
                <a:spcPts val="2933"/>
              </a:spcBef>
              <a:spcAft>
                <a:spcPts val="0"/>
              </a:spcAft>
              <a:buClr>
                <a:srgbClr val="FFFFFF"/>
              </a:buClr>
              <a:buSzPts val="500"/>
              <a:buChar char="•"/>
              <a:defRPr/>
            </a:lvl7pPr>
            <a:lvl8pPr marL="4876678" lvl="7" indent="-347125" algn="l" rtl="0">
              <a:lnSpc>
                <a:spcPct val="100000"/>
              </a:lnSpc>
              <a:spcBef>
                <a:spcPts val="2933"/>
              </a:spcBef>
              <a:spcAft>
                <a:spcPts val="0"/>
              </a:spcAft>
              <a:buClr>
                <a:srgbClr val="FFFFFF"/>
              </a:buClr>
              <a:buSzPts val="500"/>
              <a:buChar char="•"/>
              <a:defRPr/>
            </a:lvl8pPr>
            <a:lvl9pPr marL="5486263" lvl="8" indent="-347125" algn="l" rtl="0">
              <a:lnSpc>
                <a:spcPct val="100000"/>
              </a:lnSpc>
              <a:spcBef>
                <a:spcPts val="2933"/>
              </a:spcBef>
              <a:spcAft>
                <a:spcPts val="0"/>
              </a:spcAft>
              <a:buClr>
                <a:srgbClr val="FFFFFF"/>
              </a:buClr>
              <a:buSzPts val="500"/>
              <a:buChar char="•"/>
              <a:defRPr/>
            </a:lvl9pPr>
          </a:lstStyle>
          <a:p>
            <a:endParaRPr/>
          </a:p>
        </p:txBody>
      </p:sp>
      <p:sp>
        <p:nvSpPr>
          <p:cNvPr id="153" name="Google Shape;153;p38"/>
          <p:cNvSpPr txBox="1">
            <a:spLocks noGrp="1"/>
          </p:cNvSpPr>
          <p:nvPr>
            <p:ph type="sldNum" idx="12"/>
          </p:nvPr>
        </p:nvSpPr>
        <p:spPr>
          <a:xfrm>
            <a:off x="5892800" y="6172200"/>
            <a:ext cx="2844800" cy="368400"/>
          </a:xfrm>
          <a:prstGeom prst="rect">
            <a:avLst/>
          </a:prstGeom>
          <a:noFill/>
          <a:ln>
            <a:noFill/>
          </a:ln>
        </p:spPr>
        <p:txBody>
          <a:bodyPr spcFirstLastPara="1" wrap="square" lIns="45725" tIns="45725" rIns="45725" bIns="45725" anchor="ctr" anchorCtr="0">
            <a:noAutofit/>
          </a:bodyPr>
          <a:lstStyle>
            <a:lvl1pPr marL="0" marR="0" lvl="0"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43836588"/>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matchingName="TITLE_AND_BODY 1">
  <p:cSld name="TITLE_AND_BODY 1">
    <p:spTree>
      <p:nvGrpSpPr>
        <p:cNvPr id="1" name="Shape 154"/>
        <p:cNvGrpSpPr/>
        <p:nvPr/>
      </p:nvGrpSpPr>
      <p:grpSpPr>
        <a:xfrm>
          <a:off x="0" y="0"/>
          <a:ext cx="0" cy="0"/>
          <a:chOff x="0" y="0"/>
          <a:chExt cx="0" cy="0"/>
        </a:xfrm>
      </p:grpSpPr>
      <p:sp>
        <p:nvSpPr>
          <p:cNvPr id="155" name="Google Shape;155;p39"/>
          <p:cNvSpPr txBox="1">
            <a:spLocks noGrp="1"/>
          </p:cNvSpPr>
          <p:nvPr>
            <p:ph type="sldNum" idx="12"/>
          </p:nvPr>
        </p:nvSpPr>
        <p:spPr>
          <a:xfrm>
            <a:off x="5892800" y="6172200"/>
            <a:ext cx="2844800" cy="368400"/>
          </a:xfrm>
          <a:prstGeom prst="rect">
            <a:avLst/>
          </a:prstGeom>
          <a:noFill/>
          <a:ln>
            <a:noFill/>
          </a:ln>
        </p:spPr>
        <p:txBody>
          <a:bodyPr spcFirstLastPara="1" wrap="square" lIns="45725" tIns="45725" rIns="45725" bIns="45725" anchor="ctr" anchorCtr="0">
            <a:noAutofit/>
          </a:bodyPr>
          <a:lstStyle>
            <a:lvl1pPr marL="0" marR="0" lvl="0"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1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30826441"/>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02"/>
        <p:cNvGrpSpPr/>
        <p:nvPr/>
      </p:nvGrpSpPr>
      <p:grpSpPr>
        <a:xfrm>
          <a:off x="0" y="0"/>
          <a:ext cx="0" cy="0"/>
          <a:chOff x="0" y="0"/>
          <a:chExt cx="0" cy="0"/>
        </a:xfrm>
      </p:grpSpPr>
      <p:sp>
        <p:nvSpPr>
          <p:cNvPr id="903" name="Google Shape;903;p196"/>
          <p:cNvSpPr txBox="1">
            <a:spLocks noGrp="1"/>
          </p:cNvSpPr>
          <p:nvPr>
            <p:ph type="ctrTitle"/>
          </p:nvPr>
        </p:nvSpPr>
        <p:spPr>
          <a:xfrm>
            <a:off x="415611" y="992767"/>
            <a:ext cx="11361200" cy="2736800"/>
          </a:xfrm>
          <a:prstGeom prst="rect">
            <a:avLst/>
          </a:prstGeom>
          <a:noFill/>
          <a:ln>
            <a:noFill/>
          </a:ln>
        </p:spPr>
        <p:txBody>
          <a:bodyPr spcFirstLastPara="1" wrap="square" lIns="182850" tIns="182850" rIns="182850" bIns="182850" anchor="b" anchorCtr="0">
            <a:noAutofit/>
          </a:bodyPr>
          <a:lstStyle>
            <a:lvl1pPr lvl="0" algn="ctr" rtl="0">
              <a:lnSpc>
                <a:spcPct val="100000"/>
              </a:lnSpc>
              <a:spcBef>
                <a:spcPts val="0"/>
              </a:spcBef>
              <a:spcAft>
                <a:spcPts val="0"/>
              </a:spcAft>
              <a:buSzPts val="10400"/>
              <a:buNone/>
              <a:defRPr sz="6933"/>
            </a:lvl1pPr>
            <a:lvl2pPr lvl="1" algn="ctr" rtl="0">
              <a:lnSpc>
                <a:spcPct val="100000"/>
              </a:lnSpc>
              <a:spcBef>
                <a:spcPts val="0"/>
              </a:spcBef>
              <a:spcAft>
                <a:spcPts val="0"/>
              </a:spcAft>
              <a:buSzPts val="10400"/>
              <a:buNone/>
              <a:defRPr sz="6933"/>
            </a:lvl2pPr>
            <a:lvl3pPr lvl="2" algn="ctr" rtl="0">
              <a:lnSpc>
                <a:spcPct val="100000"/>
              </a:lnSpc>
              <a:spcBef>
                <a:spcPts val="0"/>
              </a:spcBef>
              <a:spcAft>
                <a:spcPts val="0"/>
              </a:spcAft>
              <a:buSzPts val="10400"/>
              <a:buNone/>
              <a:defRPr sz="6933"/>
            </a:lvl3pPr>
            <a:lvl4pPr lvl="3" algn="ctr" rtl="0">
              <a:lnSpc>
                <a:spcPct val="100000"/>
              </a:lnSpc>
              <a:spcBef>
                <a:spcPts val="0"/>
              </a:spcBef>
              <a:spcAft>
                <a:spcPts val="0"/>
              </a:spcAft>
              <a:buSzPts val="10400"/>
              <a:buNone/>
              <a:defRPr sz="6933"/>
            </a:lvl4pPr>
            <a:lvl5pPr lvl="4" algn="ctr" rtl="0">
              <a:lnSpc>
                <a:spcPct val="100000"/>
              </a:lnSpc>
              <a:spcBef>
                <a:spcPts val="0"/>
              </a:spcBef>
              <a:spcAft>
                <a:spcPts val="0"/>
              </a:spcAft>
              <a:buSzPts val="10400"/>
              <a:buNone/>
              <a:defRPr sz="6933"/>
            </a:lvl5pPr>
            <a:lvl6pPr lvl="5" algn="ctr" rtl="0">
              <a:lnSpc>
                <a:spcPct val="100000"/>
              </a:lnSpc>
              <a:spcBef>
                <a:spcPts val="0"/>
              </a:spcBef>
              <a:spcAft>
                <a:spcPts val="0"/>
              </a:spcAft>
              <a:buSzPts val="10400"/>
              <a:buNone/>
              <a:defRPr sz="6933"/>
            </a:lvl6pPr>
            <a:lvl7pPr lvl="6" algn="ctr" rtl="0">
              <a:lnSpc>
                <a:spcPct val="100000"/>
              </a:lnSpc>
              <a:spcBef>
                <a:spcPts val="0"/>
              </a:spcBef>
              <a:spcAft>
                <a:spcPts val="0"/>
              </a:spcAft>
              <a:buSzPts val="10400"/>
              <a:buNone/>
              <a:defRPr sz="6933"/>
            </a:lvl7pPr>
            <a:lvl8pPr lvl="7" algn="ctr" rtl="0">
              <a:lnSpc>
                <a:spcPct val="100000"/>
              </a:lnSpc>
              <a:spcBef>
                <a:spcPts val="0"/>
              </a:spcBef>
              <a:spcAft>
                <a:spcPts val="0"/>
              </a:spcAft>
              <a:buSzPts val="10400"/>
              <a:buNone/>
              <a:defRPr sz="6933"/>
            </a:lvl8pPr>
            <a:lvl9pPr lvl="8" algn="ctr" rtl="0">
              <a:lnSpc>
                <a:spcPct val="100000"/>
              </a:lnSpc>
              <a:spcBef>
                <a:spcPts val="0"/>
              </a:spcBef>
              <a:spcAft>
                <a:spcPts val="0"/>
              </a:spcAft>
              <a:buSzPts val="10400"/>
              <a:buNone/>
              <a:defRPr sz="6933"/>
            </a:lvl9pPr>
          </a:lstStyle>
          <a:p>
            <a:endParaRPr/>
          </a:p>
        </p:txBody>
      </p:sp>
      <p:sp>
        <p:nvSpPr>
          <p:cNvPr id="904" name="Google Shape;904;p196"/>
          <p:cNvSpPr txBox="1">
            <a:spLocks noGrp="1"/>
          </p:cNvSpPr>
          <p:nvPr>
            <p:ph type="subTitle" idx="1"/>
          </p:nvPr>
        </p:nvSpPr>
        <p:spPr>
          <a:xfrm>
            <a:off x="415600" y="3778833"/>
            <a:ext cx="11361200" cy="1056800"/>
          </a:xfrm>
          <a:prstGeom prst="rect">
            <a:avLst/>
          </a:prstGeom>
          <a:noFill/>
          <a:ln>
            <a:noFill/>
          </a:ln>
        </p:spPr>
        <p:txBody>
          <a:bodyPr spcFirstLastPara="1" wrap="square" lIns="182850" tIns="182850" rIns="182850" bIns="182850" anchor="t" anchorCtr="0">
            <a:noAutofit/>
          </a:bodyPr>
          <a:lstStyle>
            <a:lvl1pPr lvl="0" algn="ctr" rtl="0">
              <a:lnSpc>
                <a:spcPct val="100000"/>
              </a:lnSpc>
              <a:spcBef>
                <a:spcPts val="0"/>
              </a:spcBef>
              <a:spcAft>
                <a:spcPts val="0"/>
              </a:spcAft>
              <a:buClr>
                <a:srgbClr val="FFFFFF"/>
              </a:buClr>
              <a:buSzPts val="5600"/>
              <a:buNone/>
              <a:defRPr sz="3733">
                <a:solidFill>
                  <a:srgbClr val="FFFFFF"/>
                </a:solidFill>
              </a:defRPr>
            </a:lvl1pPr>
            <a:lvl2pPr lvl="1" algn="ctr" rtl="0">
              <a:lnSpc>
                <a:spcPct val="100000"/>
              </a:lnSpc>
              <a:spcBef>
                <a:spcPts val="0"/>
              </a:spcBef>
              <a:spcAft>
                <a:spcPts val="0"/>
              </a:spcAft>
              <a:buSzPts val="5600"/>
              <a:buNone/>
              <a:defRPr sz="3733"/>
            </a:lvl2pPr>
            <a:lvl3pPr lvl="2" algn="ctr" rtl="0">
              <a:lnSpc>
                <a:spcPct val="100000"/>
              </a:lnSpc>
              <a:spcBef>
                <a:spcPts val="0"/>
              </a:spcBef>
              <a:spcAft>
                <a:spcPts val="0"/>
              </a:spcAft>
              <a:buSzPts val="5600"/>
              <a:buNone/>
              <a:defRPr sz="3733"/>
            </a:lvl3pPr>
            <a:lvl4pPr lvl="3" algn="ctr" rtl="0">
              <a:lnSpc>
                <a:spcPct val="100000"/>
              </a:lnSpc>
              <a:spcBef>
                <a:spcPts val="0"/>
              </a:spcBef>
              <a:spcAft>
                <a:spcPts val="0"/>
              </a:spcAft>
              <a:buSzPts val="5600"/>
              <a:buNone/>
              <a:defRPr sz="3733"/>
            </a:lvl4pPr>
            <a:lvl5pPr lvl="4" algn="ctr" rtl="0">
              <a:lnSpc>
                <a:spcPct val="100000"/>
              </a:lnSpc>
              <a:spcBef>
                <a:spcPts val="0"/>
              </a:spcBef>
              <a:spcAft>
                <a:spcPts val="0"/>
              </a:spcAft>
              <a:buSzPts val="5600"/>
              <a:buNone/>
              <a:defRPr sz="3733"/>
            </a:lvl5pPr>
            <a:lvl6pPr lvl="5" algn="ctr" rtl="0">
              <a:lnSpc>
                <a:spcPct val="100000"/>
              </a:lnSpc>
              <a:spcBef>
                <a:spcPts val="0"/>
              </a:spcBef>
              <a:spcAft>
                <a:spcPts val="0"/>
              </a:spcAft>
              <a:buSzPts val="5600"/>
              <a:buNone/>
              <a:defRPr sz="3733"/>
            </a:lvl6pPr>
            <a:lvl7pPr lvl="6" algn="ctr" rtl="0">
              <a:lnSpc>
                <a:spcPct val="100000"/>
              </a:lnSpc>
              <a:spcBef>
                <a:spcPts val="0"/>
              </a:spcBef>
              <a:spcAft>
                <a:spcPts val="0"/>
              </a:spcAft>
              <a:buSzPts val="5600"/>
              <a:buNone/>
              <a:defRPr sz="3733"/>
            </a:lvl7pPr>
            <a:lvl8pPr lvl="7" algn="ctr" rtl="0">
              <a:lnSpc>
                <a:spcPct val="100000"/>
              </a:lnSpc>
              <a:spcBef>
                <a:spcPts val="0"/>
              </a:spcBef>
              <a:spcAft>
                <a:spcPts val="0"/>
              </a:spcAft>
              <a:buSzPts val="5600"/>
              <a:buNone/>
              <a:defRPr sz="3733"/>
            </a:lvl8pPr>
            <a:lvl9pPr lvl="8" algn="ctr" rtl="0">
              <a:lnSpc>
                <a:spcPct val="100000"/>
              </a:lnSpc>
              <a:spcBef>
                <a:spcPts val="0"/>
              </a:spcBef>
              <a:spcAft>
                <a:spcPts val="0"/>
              </a:spcAft>
              <a:buSzPts val="5600"/>
              <a:buNone/>
              <a:defRPr sz="3733"/>
            </a:lvl9pPr>
          </a:lstStyle>
          <a:p>
            <a:endParaRPr/>
          </a:p>
        </p:txBody>
      </p:sp>
      <p:sp>
        <p:nvSpPr>
          <p:cNvPr id="905" name="Google Shape;905;p196"/>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07001703"/>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906"/>
        <p:cNvGrpSpPr/>
        <p:nvPr/>
      </p:nvGrpSpPr>
      <p:grpSpPr>
        <a:xfrm>
          <a:off x="0" y="0"/>
          <a:ext cx="0" cy="0"/>
          <a:chOff x="0" y="0"/>
          <a:chExt cx="0" cy="0"/>
        </a:xfrm>
      </p:grpSpPr>
      <p:sp>
        <p:nvSpPr>
          <p:cNvPr id="907" name="Google Shape;907;p197"/>
          <p:cNvSpPr txBox="1">
            <a:spLocks noGrp="1"/>
          </p:cNvSpPr>
          <p:nvPr>
            <p:ph type="title"/>
          </p:nvPr>
        </p:nvSpPr>
        <p:spPr>
          <a:xfrm>
            <a:off x="415600" y="2867800"/>
            <a:ext cx="11361200" cy="1122400"/>
          </a:xfrm>
          <a:prstGeom prst="rect">
            <a:avLst/>
          </a:prstGeom>
          <a:noFill/>
          <a:ln>
            <a:noFill/>
          </a:ln>
        </p:spPr>
        <p:txBody>
          <a:bodyPr spcFirstLastPara="1" wrap="square" lIns="182850" tIns="182850" rIns="182850" bIns="182850" anchor="ctr" anchorCtr="0">
            <a:noAutofit/>
          </a:bodyPr>
          <a:lstStyle>
            <a:lvl1pPr lvl="0" algn="ctr" rtl="0">
              <a:lnSpc>
                <a:spcPct val="100000"/>
              </a:lnSpc>
              <a:spcBef>
                <a:spcPts val="0"/>
              </a:spcBef>
              <a:spcAft>
                <a:spcPts val="0"/>
              </a:spcAft>
              <a:buSzPts val="7200"/>
              <a:buNone/>
              <a:defRPr sz="4800"/>
            </a:lvl1pPr>
            <a:lvl2pPr lvl="1" algn="ctr" rtl="0">
              <a:lnSpc>
                <a:spcPct val="100000"/>
              </a:lnSpc>
              <a:spcBef>
                <a:spcPts val="0"/>
              </a:spcBef>
              <a:spcAft>
                <a:spcPts val="0"/>
              </a:spcAft>
              <a:buSzPts val="7200"/>
              <a:buNone/>
              <a:defRPr sz="4800"/>
            </a:lvl2pPr>
            <a:lvl3pPr lvl="2" algn="ctr" rtl="0">
              <a:lnSpc>
                <a:spcPct val="100000"/>
              </a:lnSpc>
              <a:spcBef>
                <a:spcPts val="0"/>
              </a:spcBef>
              <a:spcAft>
                <a:spcPts val="0"/>
              </a:spcAft>
              <a:buSzPts val="7200"/>
              <a:buNone/>
              <a:defRPr sz="4800"/>
            </a:lvl3pPr>
            <a:lvl4pPr lvl="3" algn="ctr" rtl="0">
              <a:lnSpc>
                <a:spcPct val="100000"/>
              </a:lnSpc>
              <a:spcBef>
                <a:spcPts val="0"/>
              </a:spcBef>
              <a:spcAft>
                <a:spcPts val="0"/>
              </a:spcAft>
              <a:buSzPts val="7200"/>
              <a:buNone/>
              <a:defRPr sz="4800"/>
            </a:lvl4pPr>
            <a:lvl5pPr lvl="4" algn="ctr" rtl="0">
              <a:lnSpc>
                <a:spcPct val="100000"/>
              </a:lnSpc>
              <a:spcBef>
                <a:spcPts val="0"/>
              </a:spcBef>
              <a:spcAft>
                <a:spcPts val="0"/>
              </a:spcAft>
              <a:buSzPts val="7200"/>
              <a:buNone/>
              <a:defRPr sz="4800"/>
            </a:lvl5pPr>
            <a:lvl6pPr lvl="5" algn="ctr" rtl="0">
              <a:lnSpc>
                <a:spcPct val="100000"/>
              </a:lnSpc>
              <a:spcBef>
                <a:spcPts val="0"/>
              </a:spcBef>
              <a:spcAft>
                <a:spcPts val="0"/>
              </a:spcAft>
              <a:buSzPts val="7200"/>
              <a:buNone/>
              <a:defRPr sz="4800"/>
            </a:lvl6pPr>
            <a:lvl7pPr lvl="6" algn="ctr" rtl="0">
              <a:lnSpc>
                <a:spcPct val="100000"/>
              </a:lnSpc>
              <a:spcBef>
                <a:spcPts val="0"/>
              </a:spcBef>
              <a:spcAft>
                <a:spcPts val="0"/>
              </a:spcAft>
              <a:buSzPts val="7200"/>
              <a:buNone/>
              <a:defRPr sz="4800"/>
            </a:lvl7pPr>
            <a:lvl8pPr lvl="7" algn="ctr" rtl="0">
              <a:lnSpc>
                <a:spcPct val="100000"/>
              </a:lnSpc>
              <a:spcBef>
                <a:spcPts val="0"/>
              </a:spcBef>
              <a:spcAft>
                <a:spcPts val="0"/>
              </a:spcAft>
              <a:buSzPts val="7200"/>
              <a:buNone/>
              <a:defRPr sz="4800"/>
            </a:lvl8pPr>
            <a:lvl9pPr lvl="8" algn="ctr" rtl="0">
              <a:lnSpc>
                <a:spcPct val="100000"/>
              </a:lnSpc>
              <a:spcBef>
                <a:spcPts val="0"/>
              </a:spcBef>
              <a:spcAft>
                <a:spcPts val="0"/>
              </a:spcAft>
              <a:buSzPts val="7200"/>
              <a:buNone/>
              <a:defRPr sz="4800"/>
            </a:lvl9pPr>
          </a:lstStyle>
          <a:p>
            <a:endParaRPr/>
          </a:p>
        </p:txBody>
      </p:sp>
      <p:sp>
        <p:nvSpPr>
          <p:cNvPr id="908" name="Google Shape;908;p197"/>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06482535"/>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909"/>
        <p:cNvGrpSpPr/>
        <p:nvPr/>
      </p:nvGrpSpPr>
      <p:grpSpPr>
        <a:xfrm>
          <a:off x="0" y="0"/>
          <a:ext cx="0" cy="0"/>
          <a:chOff x="0" y="0"/>
          <a:chExt cx="0" cy="0"/>
        </a:xfrm>
      </p:grpSpPr>
      <p:sp>
        <p:nvSpPr>
          <p:cNvPr id="910" name="Google Shape;910;p198"/>
          <p:cNvSpPr txBox="1">
            <a:spLocks noGrp="1"/>
          </p:cNvSpPr>
          <p:nvPr>
            <p:ph type="title"/>
          </p:nvPr>
        </p:nvSpPr>
        <p:spPr>
          <a:xfrm>
            <a:off x="415600" y="1924933"/>
            <a:ext cx="11361200" cy="764000"/>
          </a:xfrm>
          <a:prstGeom prst="rect">
            <a:avLst/>
          </a:prstGeom>
          <a:noFill/>
          <a:ln>
            <a:noFill/>
          </a:ln>
        </p:spPr>
        <p:txBody>
          <a:bodyPr spcFirstLastPara="1" wrap="square" lIns="182850" tIns="182850" rIns="182850" bIns="182850" anchor="t" anchorCtr="0">
            <a:noAutofit/>
          </a:bodyPr>
          <a:lstStyle>
            <a:lvl1pPr lvl="0" algn="ctr" rtl="0">
              <a:lnSpc>
                <a:spcPct val="100000"/>
              </a:lnSpc>
              <a:spcBef>
                <a:spcPts val="0"/>
              </a:spcBef>
              <a:spcAft>
                <a:spcPts val="0"/>
              </a:spcAft>
              <a:buSzPts val="6000"/>
              <a:buNone/>
              <a:defRPr>
                <a:solidFill>
                  <a:srgbClr val="FF8400"/>
                </a:solidFill>
                <a:latin typeface="Avenir"/>
                <a:ea typeface="Avenir"/>
                <a:cs typeface="Avenir"/>
                <a:sym typeface="Avenir"/>
              </a:defRPr>
            </a:lvl1pPr>
            <a:lvl2pPr lvl="1" algn="ctr" rtl="0">
              <a:lnSpc>
                <a:spcPct val="100000"/>
              </a:lnSpc>
              <a:spcBef>
                <a:spcPts val="0"/>
              </a:spcBef>
              <a:spcAft>
                <a:spcPts val="0"/>
              </a:spcAft>
              <a:buSzPts val="5600"/>
              <a:buNone/>
              <a:defRPr/>
            </a:lvl2pPr>
            <a:lvl3pPr lvl="2" algn="ctr" rtl="0">
              <a:lnSpc>
                <a:spcPct val="100000"/>
              </a:lnSpc>
              <a:spcBef>
                <a:spcPts val="0"/>
              </a:spcBef>
              <a:spcAft>
                <a:spcPts val="0"/>
              </a:spcAft>
              <a:buSzPts val="5600"/>
              <a:buNone/>
              <a:defRPr/>
            </a:lvl3pPr>
            <a:lvl4pPr lvl="3" algn="ctr" rtl="0">
              <a:lnSpc>
                <a:spcPct val="100000"/>
              </a:lnSpc>
              <a:spcBef>
                <a:spcPts val="0"/>
              </a:spcBef>
              <a:spcAft>
                <a:spcPts val="0"/>
              </a:spcAft>
              <a:buSzPts val="5600"/>
              <a:buNone/>
              <a:defRPr/>
            </a:lvl4pPr>
            <a:lvl5pPr lvl="4" algn="ctr" rtl="0">
              <a:lnSpc>
                <a:spcPct val="100000"/>
              </a:lnSpc>
              <a:spcBef>
                <a:spcPts val="0"/>
              </a:spcBef>
              <a:spcAft>
                <a:spcPts val="0"/>
              </a:spcAft>
              <a:buSzPts val="5600"/>
              <a:buNone/>
              <a:defRPr/>
            </a:lvl5pPr>
            <a:lvl6pPr lvl="5" algn="ctr" rtl="0">
              <a:lnSpc>
                <a:spcPct val="100000"/>
              </a:lnSpc>
              <a:spcBef>
                <a:spcPts val="0"/>
              </a:spcBef>
              <a:spcAft>
                <a:spcPts val="0"/>
              </a:spcAft>
              <a:buSzPts val="5600"/>
              <a:buNone/>
              <a:defRPr/>
            </a:lvl6pPr>
            <a:lvl7pPr lvl="6" algn="ctr" rtl="0">
              <a:lnSpc>
                <a:spcPct val="100000"/>
              </a:lnSpc>
              <a:spcBef>
                <a:spcPts val="0"/>
              </a:spcBef>
              <a:spcAft>
                <a:spcPts val="0"/>
              </a:spcAft>
              <a:buSzPts val="5600"/>
              <a:buNone/>
              <a:defRPr/>
            </a:lvl7pPr>
            <a:lvl8pPr lvl="7" algn="ctr" rtl="0">
              <a:lnSpc>
                <a:spcPct val="100000"/>
              </a:lnSpc>
              <a:spcBef>
                <a:spcPts val="0"/>
              </a:spcBef>
              <a:spcAft>
                <a:spcPts val="0"/>
              </a:spcAft>
              <a:buSzPts val="5600"/>
              <a:buNone/>
              <a:defRPr/>
            </a:lvl8pPr>
            <a:lvl9pPr lvl="8" algn="ctr" rtl="0">
              <a:lnSpc>
                <a:spcPct val="100000"/>
              </a:lnSpc>
              <a:spcBef>
                <a:spcPts val="0"/>
              </a:spcBef>
              <a:spcAft>
                <a:spcPts val="0"/>
              </a:spcAft>
              <a:buSzPts val="5600"/>
              <a:buNone/>
              <a:defRPr/>
            </a:lvl9pPr>
          </a:lstStyle>
          <a:p>
            <a:endParaRPr/>
          </a:p>
        </p:txBody>
      </p:sp>
    </p:spTree>
    <p:extLst>
      <p:ext uri="{BB962C8B-B14F-4D97-AF65-F5344CB8AC3E}">
        <p14:creationId xmlns:p14="http://schemas.microsoft.com/office/powerpoint/2010/main" val="3822958505"/>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11"/>
        <p:cNvGrpSpPr/>
        <p:nvPr/>
      </p:nvGrpSpPr>
      <p:grpSpPr>
        <a:xfrm>
          <a:off x="0" y="0"/>
          <a:ext cx="0" cy="0"/>
          <a:chOff x="0" y="0"/>
          <a:chExt cx="0" cy="0"/>
        </a:xfrm>
      </p:grpSpPr>
      <p:sp>
        <p:nvSpPr>
          <p:cNvPr id="912" name="Google Shape;912;p199"/>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913" name="Google Shape;913;p199"/>
          <p:cNvSpPr txBox="1">
            <a:spLocks noGrp="1"/>
          </p:cNvSpPr>
          <p:nvPr>
            <p:ph type="body" idx="1"/>
          </p:nvPr>
        </p:nvSpPr>
        <p:spPr>
          <a:xfrm>
            <a:off x="415600" y="1536633"/>
            <a:ext cx="11361200" cy="4555200"/>
          </a:xfrm>
          <a:prstGeom prst="rect">
            <a:avLst/>
          </a:prstGeom>
          <a:noFill/>
          <a:ln>
            <a:noFill/>
          </a:ln>
        </p:spPr>
        <p:txBody>
          <a:bodyPr spcFirstLastPara="1" wrap="square" lIns="182850" tIns="182850" rIns="182850" bIns="182850" anchor="t" anchorCtr="0">
            <a:noAutofit/>
          </a:bodyPr>
          <a:lstStyle>
            <a:lvl1pPr marL="609585" lvl="0" indent="-609585" algn="l" rtl="0">
              <a:lnSpc>
                <a:spcPct val="115000"/>
              </a:lnSpc>
              <a:spcBef>
                <a:spcPts val="0"/>
              </a:spcBef>
              <a:spcAft>
                <a:spcPts val="0"/>
              </a:spcAft>
              <a:buClr>
                <a:srgbClr val="C3C3C3"/>
              </a:buClr>
              <a:buSzPts val="3600"/>
              <a:buChar char="●"/>
              <a:defRPr>
                <a:solidFill>
                  <a:srgbClr val="C3C3C3"/>
                </a:solidFill>
              </a:defRPr>
            </a:lvl1pPr>
            <a:lvl2pPr marL="1219170" lvl="1" indent="-541853" algn="l" rtl="0">
              <a:lnSpc>
                <a:spcPct val="115000"/>
              </a:lnSpc>
              <a:spcBef>
                <a:spcPts val="2133"/>
              </a:spcBef>
              <a:spcAft>
                <a:spcPts val="0"/>
              </a:spcAft>
              <a:buSzPts val="2800"/>
              <a:buChar char="○"/>
              <a:defRPr/>
            </a:lvl2pPr>
            <a:lvl3pPr marL="1828754" lvl="2" indent="-541853" algn="l" rtl="0">
              <a:lnSpc>
                <a:spcPct val="115000"/>
              </a:lnSpc>
              <a:spcBef>
                <a:spcPts val="2133"/>
              </a:spcBef>
              <a:spcAft>
                <a:spcPts val="0"/>
              </a:spcAft>
              <a:buSzPts val="2800"/>
              <a:buChar char="■"/>
              <a:defRPr/>
            </a:lvl3pPr>
            <a:lvl4pPr marL="2438339" lvl="3" indent="-541853" algn="l" rtl="0">
              <a:lnSpc>
                <a:spcPct val="115000"/>
              </a:lnSpc>
              <a:spcBef>
                <a:spcPts val="2133"/>
              </a:spcBef>
              <a:spcAft>
                <a:spcPts val="0"/>
              </a:spcAft>
              <a:buSzPts val="2800"/>
              <a:buChar char="●"/>
              <a:defRPr/>
            </a:lvl4pPr>
            <a:lvl5pPr marL="3047924" lvl="4" indent="-541853" algn="l" rtl="0">
              <a:lnSpc>
                <a:spcPct val="115000"/>
              </a:lnSpc>
              <a:spcBef>
                <a:spcPts val="2133"/>
              </a:spcBef>
              <a:spcAft>
                <a:spcPts val="0"/>
              </a:spcAft>
              <a:buSzPts val="2800"/>
              <a:buChar char="○"/>
              <a:defRPr/>
            </a:lvl5pPr>
            <a:lvl6pPr marL="3657509" lvl="5" indent="-541853" algn="l" rtl="0">
              <a:lnSpc>
                <a:spcPct val="115000"/>
              </a:lnSpc>
              <a:spcBef>
                <a:spcPts val="2133"/>
              </a:spcBef>
              <a:spcAft>
                <a:spcPts val="0"/>
              </a:spcAft>
              <a:buSzPts val="2800"/>
              <a:buChar char="■"/>
              <a:defRPr/>
            </a:lvl6pPr>
            <a:lvl7pPr marL="4267093" lvl="6" indent="-541853" algn="l" rtl="0">
              <a:lnSpc>
                <a:spcPct val="115000"/>
              </a:lnSpc>
              <a:spcBef>
                <a:spcPts val="2133"/>
              </a:spcBef>
              <a:spcAft>
                <a:spcPts val="0"/>
              </a:spcAft>
              <a:buSzPts val="2800"/>
              <a:buChar char="●"/>
              <a:defRPr/>
            </a:lvl7pPr>
            <a:lvl8pPr marL="4876678" lvl="7" indent="-541853" algn="l" rtl="0">
              <a:lnSpc>
                <a:spcPct val="115000"/>
              </a:lnSpc>
              <a:spcBef>
                <a:spcPts val="2133"/>
              </a:spcBef>
              <a:spcAft>
                <a:spcPts val="0"/>
              </a:spcAft>
              <a:buSzPts val="2800"/>
              <a:buChar char="○"/>
              <a:defRPr/>
            </a:lvl8pPr>
            <a:lvl9pPr marL="5486263" lvl="8" indent="-541853" algn="l" rtl="0">
              <a:lnSpc>
                <a:spcPct val="115000"/>
              </a:lnSpc>
              <a:spcBef>
                <a:spcPts val="2133"/>
              </a:spcBef>
              <a:spcAft>
                <a:spcPts val="2133"/>
              </a:spcAft>
              <a:buSzPts val="2800"/>
              <a:buChar char="■"/>
              <a:defRPr/>
            </a:lvl9pPr>
          </a:lstStyle>
          <a:p>
            <a:endParaRPr/>
          </a:p>
        </p:txBody>
      </p:sp>
      <p:sp>
        <p:nvSpPr>
          <p:cNvPr id="914" name="Google Shape;914;p199"/>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31143775"/>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Title and body 1">
  <p:cSld name="Title and body 1">
    <p:spTree>
      <p:nvGrpSpPr>
        <p:cNvPr id="1" name="Shape 915"/>
        <p:cNvGrpSpPr/>
        <p:nvPr/>
      </p:nvGrpSpPr>
      <p:grpSpPr>
        <a:xfrm>
          <a:off x="0" y="0"/>
          <a:ext cx="0" cy="0"/>
          <a:chOff x="0" y="0"/>
          <a:chExt cx="0" cy="0"/>
        </a:xfrm>
      </p:grpSpPr>
      <p:sp>
        <p:nvSpPr>
          <p:cNvPr id="916" name="Google Shape;916;p200"/>
          <p:cNvSpPr txBox="1">
            <a:spLocks noGrp="1"/>
          </p:cNvSpPr>
          <p:nvPr>
            <p:ph type="title"/>
          </p:nvPr>
        </p:nvSpPr>
        <p:spPr>
          <a:xfrm>
            <a:off x="415600" y="593367"/>
            <a:ext cx="5333600" cy="7640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917" name="Google Shape;917;p200"/>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
        <p:nvSpPr>
          <p:cNvPr id="918" name="Google Shape;918;p200"/>
          <p:cNvSpPr/>
          <p:nvPr/>
        </p:nvSpPr>
        <p:spPr>
          <a:xfrm>
            <a:off x="6096000" y="33"/>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700"/>
              <a:buFont typeface="Arial"/>
              <a:buNone/>
            </a:pPr>
            <a:endParaRPr sz="933" b="0" i="0" u="none" strike="noStrike" cap="none">
              <a:solidFill>
                <a:schemeClr val="dk1"/>
              </a:solidFill>
              <a:latin typeface="Arial"/>
              <a:ea typeface="Arial"/>
              <a:cs typeface="Arial"/>
              <a:sym typeface="Arial"/>
            </a:endParaRPr>
          </a:p>
        </p:txBody>
      </p:sp>
      <p:sp>
        <p:nvSpPr>
          <p:cNvPr id="919" name="Google Shape;919;p200"/>
          <p:cNvSpPr txBox="1">
            <a:spLocks noGrp="1"/>
          </p:cNvSpPr>
          <p:nvPr>
            <p:ph type="body" idx="1"/>
          </p:nvPr>
        </p:nvSpPr>
        <p:spPr>
          <a:xfrm>
            <a:off x="415600" y="1989500"/>
            <a:ext cx="5333600" cy="4102400"/>
          </a:xfrm>
          <a:prstGeom prst="rect">
            <a:avLst/>
          </a:prstGeom>
          <a:noFill/>
          <a:ln>
            <a:noFill/>
          </a:ln>
        </p:spPr>
        <p:txBody>
          <a:bodyPr spcFirstLastPara="1" wrap="square" lIns="182850" tIns="182850" rIns="182850" bIns="182850" anchor="t" anchorCtr="0">
            <a:noAutofit/>
          </a:bodyPr>
          <a:lstStyle>
            <a:lvl1pPr marL="609585" lvl="0" indent="-541853" algn="l" rtl="0">
              <a:lnSpc>
                <a:spcPct val="115000"/>
              </a:lnSpc>
              <a:spcBef>
                <a:spcPts val="0"/>
              </a:spcBef>
              <a:spcAft>
                <a:spcPts val="0"/>
              </a:spcAft>
              <a:buSzPts val="2800"/>
              <a:buChar char="●"/>
              <a:defRPr sz="1867"/>
            </a:lvl1pPr>
            <a:lvl2pPr marL="1219170" lvl="1" indent="-507987" algn="l" rtl="0">
              <a:lnSpc>
                <a:spcPct val="115000"/>
              </a:lnSpc>
              <a:spcBef>
                <a:spcPts val="2133"/>
              </a:spcBef>
              <a:spcAft>
                <a:spcPts val="0"/>
              </a:spcAft>
              <a:buSzPts val="2400"/>
              <a:buChar char="○"/>
              <a:defRPr sz="1600"/>
            </a:lvl2pPr>
            <a:lvl3pPr marL="1828754" lvl="2" indent="-507987" algn="l" rtl="0">
              <a:lnSpc>
                <a:spcPct val="115000"/>
              </a:lnSpc>
              <a:spcBef>
                <a:spcPts val="2133"/>
              </a:spcBef>
              <a:spcAft>
                <a:spcPts val="0"/>
              </a:spcAft>
              <a:buSzPts val="2400"/>
              <a:buChar char="■"/>
              <a:defRPr sz="1600"/>
            </a:lvl3pPr>
            <a:lvl4pPr marL="2438339" lvl="3" indent="-507987" algn="l" rtl="0">
              <a:lnSpc>
                <a:spcPct val="115000"/>
              </a:lnSpc>
              <a:spcBef>
                <a:spcPts val="2133"/>
              </a:spcBef>
              <a:spcAft>
                <a:spcPts val="0"/>
              </a:spcAft>
              <a:buSzPts val="2400"/>
              <a:buChar char="●"/>
              <a:defRPr sz="1600"/>
            </a:lvl4pPr>
            <a:lvl5pPr marL="3047924" lvl="4" indent="-507987" algn="l" rtl="0">
              <a:lnSpc>
                <a:spcPct val="115000"/>
              </a:lnSpc>
              <a:spcBef>
                <a:spcPts val="2133"/>
              </a:spcBef>
              <a:spcAft>
                <a:spcPts val="0"/>
              </a:spcAft>
              <a:buSzPts val="2400"/>
              <a:buChar char="○"/>
              <a:defRPr sz="1600"/>
            </a:lvl5pPr>
            <a:lvl6pPr marL="3657509" lvl="5" indent="-507987" algn="l" rtl="0">
              <a:lnSpc>
                <a:spcPct val="115000"/>
              </a:lnSpc>
              <a:spcBef>
                <a:spcPts val="2133"/>
              </a:spcBef>
              <a:spcAft>
                <a:spcPts val="0"/>
              </a:spcAft>
              <a:buSzPts val="2400"/>
              <a:buChar char="■"/>
              <a:defRPr sz="1600"/>
            </a:lvl6pPr>
            <a:lvl7pPr marL="4267093" lvl="6" indent="-507987" algn="l" rtl="0">
              <a:lnSpc>
                <a:spcPct val="115000"/>
              </a:lnSpc>
              <a:spcBef>
                <a:spcPts val="2133"/>
              </a:spcBef>
              <a:spcAft>
                <a:spcPts val="0"/>
              </a:spcAft>
              <a:buSzPts val="2400"/>
              <a:buChar char="●"/>
              <a:defRPr sz="1600"/>
            </a:lvl7pPr>
            <a:lvl8pPr marL="4876678" lvl="7" indent="-507987" algn="l" rtl="0">
              <a:lnSpc>
                <a:spcPct val="115000"/>
              </a:lnSpc>
              <a:spcBef>
                <a:spcPts val="2133"/>
              </a:spcBef>
              <a:spcAft>
                <a:spcPts val="0"/>
              </a:spcAft>
              <a:buSzPts val="2400"/>
              <a:buChar char="○"/>
              <a:defRPr sz="1600"/>
            </a:lvl8pPr>
            <a:lvl9pPr marL="5486263" lvl="8" indent="-507987" algn="l" rtl="0">
              <a:lnSpc>
                <a:spcPct val="115000"/>
              </a:lnSpc>
              <a:spcBef>
                <a:spcPts val="2133"/>
              </a:spcBef>
              <a:spcAft>
                <a:spcPts val="2133"/>
              </a:spcAft>
              <a:buSzPts val="2400"/>
              <a:buChar char="■"/>
              <a:defRPr sz="1600"/>
            </a:lvl9pPr>
          </a:lstStyle>
          <a:p>
            <a:endParaRPr/>
          </a:p>
        </p:txBody>
      </p:sp>
    </p:spTree>
    <p:extLst>
      <p:ext uri="{BB962C8B-B14F-4D97-AF65-F5344CB8AC3E}">
        <p14:creationId xmlns:p14="http://schemas.microsoft.com/office/powerpoint/2010/main" val="372255804"/>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Title and body 1 1">
  <p:cSld name="Title and body 1 1">
    <p:spTree>
      <p:nvGrpSpPr>
        <p:cNvPr id="1" name="Shape 920"/>
        <p:cNvGrpSpPr/>
        <p:nvPr/>
      </p:nvGrpSpPr>
      <p:grpSpPr>
        <a:xfrm>
          <a:off x="0" y="0"/>
          <a:ext cx="0" cy="0"/>
          <a:chOff x="0" y="0"/>
          <a:chExt cx="0" cy="0"/>
        </a:xfrm>
      </p:grpSpPr>
      <p:sp>
        <p:nvSpPr>
          <p:cNvPr id="921" name="Google Shape;921;p201"/>
          <p:cNvSpPr txBox="1">
            <a:spLocks noGrp="1"/>
          </p:cNvSpPr>
          <p:nvPr>
            <p:ph type="title"/>
          </p:nvPr>
        </p:nvSpPr>
        <p:spPr>
          <a:xfrm>
            <a:off x="6477400" y="679767"/>
            <a:ext cx="5333600" cy="7640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922" name="Google Shape;922;p201"/>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
        <p:nvSpPr>
          <p:cNvPr id="923" name="Google Shape;923;p201"/>
          <p:cNvSpPr/>
          <p:nvPr/>
        </p:nvSpPr>
        <p:spPr>
          <a:xfrm>
            <a:off x="0" y="0"/>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700"/>
              <a:buFont typeface="Arial"/>
              <a:buNone/>
            </a:pPr>
            <a:endParaRPr sz="933" b="0" i="0" u="none" strike="noStrike" cap="none">
              <a:solidFill>
                <a:schemeClr val="dk1"/>
              </a:solidFill>
              <a:latin typeface="Arial"/>
              <a:ea typeface="Arial"/>
              <a:cs typeface="Arial"/>
              <a:sym typeface="Arial"/>
            </a:endParaRPr>
          </a:p>
        </p:txBody>
      </p:sp>
      <p:sp>
        <p:nvSpPr>
          <p:cNvPr id="924" name="Google Shape;924;p201"/>
          <p:cNvSpPr txBox="1">
            <a:spLocks noGrp="1"/>
          </p:cNvSpPr>
          <p:nvPr>
            <p:ph type="body" idx="1"/>
          </p:nvPr>
        </p:nvSpPr>
        <p:spPr>
          <a:xfrm>
            <a:off x="6477400" y="2066000"/>
            <a:ext cx="5333600" cy="4112400"/>
          </a:xfrm>
          <a:prstGeom prst="rect">
            <a:avLst/>
          </a:prstGeom>
          <a:noFill/>
          <a:ln>
            <a:noFill/>
          </a:ln>
        </p:spPr>
        <p:txBody>
          <a:bodyPr spcFirstLastPara="1" wrap="square" lIns="182850" tIns="182850" rIns="182850" bIns="182850" anchor="t" anchorCtr="0">
            <a:noAutofit/>
          </a:bodyPr>
          <a:lstStyle>
            <a:lvl1pPr marL="609585" lvl="0" indent="-541853" algn="l" rtl="0">
              <a:lnSpc>
                <a:spcPct val="115000"/>
              </a:lnSpc>
              <a:spcBef>
                <a:spcPts val="0"/>
              </a:spcBef>
              <a:spcAft>
                <a:spcPts val="0"/>
              </a:spcAft>
              <a:buSzPts val="2800"/>
              <a:buChar char="●"/>
              <a:defRPr sz="1867"/>
            </a:lvl1pPr>
            <a:lvl2pPr marL="1219170" lvl="1" indent="-507987" algn="l" rtl="0">
              <a:lnSpc>
                <a:spcPct val="115000"/>
              </a:lnSpc>
              <a:spcBef>
                <a:spcPts val="2133"/>
              </a:spcBef>
              <a:spcAft>
                <a:spcPts val="0"/>
              </a:spcAft>
              <a:buSzPts val="2400"/>
              <a:buChar char="○"/>
              <a:defRPr sz="1600"/>
            </a:lvl2pPr>
            <a:lvl3pPr marL="1828754" lvl="2" indent="-507987" algn="l" rtl="0">
              <a:lnSpc>
                <a:spcPct val="115000"/>
              </a:lnSpc>
              <a:spcBef>
                <a:spcPts val="2133"/>
              </a:spcBef>
              <a:spcAft>
                <a:spcPts val="0"/>
              </a:spcAft>
              <a:buSzPts val="2400"/>
              <a:buChar char="■"/>
              <a:defRPr sz="1600"/>
            </a:lvl3pPr>
            <a:lvl4pPr marL="2438339" lvl="3" indent="-507987" algn="l" rtl="0">
              <a:lnSpc>
                <a:spcPct val="115000"/>
              </a:lnSpc>
              <a:spcBef>
                <a:spcPts val="2133"/>
              </a:spcBef>
              <a:spcAft>
                <a:spcPts val="0"/>
              </a:spcAft>
              <a:buSzPts val="2400"/>
              <a:buChar char="●"/>
              <a:defRPr sz="1600"/>
            </a:lvl4pPr>
            <a:lvl5pPr marL="3047924" lvl="4" indent="-507987" algn="l" rtl="0">
              <a:lnSpc>
                <a:spcPct val="115000"/>
              </a:lnSpc>
              <a:spcBef>
                <a:spcPts val="2133"/>
              </a:spcBef>
              <a:spcAft>
                <a:spcPts val="0"/>
              </a:spcAft>
              <a:buSzPts val="2400"/>
              <a:buChar char="○"/>
              <a:defRPr sz="1600"/>
            </a:lvl5pPr>
            <a:lvl6pPr marL="3657509" lvl="5" indent="-507987" algn="l" rtl="0">
              <a:lnSpc>
                <a:spcPct val="115000"/>
              </a:lnSpc>
              <a:spcBef>
                <a:spcPts val="2133"/>
              </a:spcBef>
              <a:spcAft>
                <a:spcPts val="0"/>
              </a:spcAft>
              <a:buSzPts val="2400"/>
              <a:buChar char="■"/>
              <a:defRPr sz="1600"/>
            </a:lvl6pPr>
            <a:lvl7pPr marL="4267093" lvl="6" indent="-507987" algn="l" rtl="0">
              <a:lnSpc>
                <a:spcPct val="115000"/>
              </a:lnSpc>
              <a:spcBef>
                <a:spcPts val="2133"/>
              </a:spcBef>
              <a:spcAft>
                <a:spcPts val="0"/>
              </a:spcAft>
              <a:buSzPts val="2400"/>
              <a:buChar char="●"/>
              <a:defRPr sz="1600"/>
            </a:lvl7pPr>
            <a:lvl8pPr marL="4876678" lvl="7" indent="-507987" algn="l" rtl="0">
              <a:lnSpc>
                <a:spcPct val="115000"/>
              </a:lnSpc>
              <a:spcBef>
                <a:spcPts val="2133"/>
              </a:spcBef>
              <a:spcAft>
                <a:spcPts val="0"/>
              </a:spcAft>
              <a:buSzPts val="2400"/>
              <a:buChar char="○"/>
              <a:defRPr sz="1600"/>
            </a:lvl8pPr>
            <a:lvl9pPr marL="5486263" lvl="8" indent="-507987" algn="l" rtl="0">
              <a:lnSpc>
                <a:spcPct val="115000"/>
              </a:lnSpc>
              <a:spcBef>
                <a:spcPts val="2133"/>
              </a:spcBef>
              <a:spcAft>
                <a:spcPts val="2133"/>
              </a:spcAft>
              <a:buSzPts val="2400"/>
              <a:buChar char="■"/>
              <a:defRPr sz="1600"/>
            </a:lvl9pPr>
          </a:lstStyle>
          <a:p>
            <a:endParaRPr/>
          </a:p>
        </p:txBody>
      </p:sp>
    </p:spTree>
    <p:extLst>
      <p:ext uri="{BB962C8B-B14F-4D97-AF65-F5344CB8AC3E}">
        <p14:creationId xmlns:p14="http://schemas.microsoft.com/office/powerpoint/2010/main" val="300899948"/>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925"/>
        <p:cNvGrpSpPr/>
        <p:nvPr/>
      </p:nvGrpSpPr>
      <p:grpSpPr>
        <a:xfrm>
          <a:off x="0" y="0"/>
          <a:ext cx="0" cy="0"/>
          <a:chOff x="0" y="0"/>
          <a:chExt cx="0" cy="0"/>
        </a:xfrm>
      </p:grpSpPr>
      <p:sp>
        <p:nvSpPr>
          <p:cNvPr id="926" name="Google Shape;926;p202"/>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927" name="Google Shape;927;p202"/>
          <p:cNvSpPr txBox="1">
            <a:spLocks noGrp="1"/>
          </p:cNvSpPr>
          <p:nvPr>
            <p:ph type="body" idx="1"/>
          </p:nvPr>
        </p:nvSpPr>
        <p:spPr>
          <a:xfrm>
            <a:off x="415600" y="1536633"/>
            <a:ext cx="5333600" cy="4555200"/>
          </a:xfrm>
          <a:prstGeom prst="rect">
            <a:avLst/>
          </a:prstGeom>
          <a:noFill/>
          <a:ln>
            <a:noFill/>
          </a:ln>
        </p:spPr>
        <p:txBody>
          <a:bodyPr spcFirstLastPara="1" wrap="square" lIns="182850" tIns="182850" rIns="182850" bIns="182850" anchor="t" anchorCtr="0">
            <a:noAutofit/>
          </a:bodyPr>
          <a:lstStyle>
            <a:lvl1pPr marL="609585" lvl="0" indent="-541853" algn="l" rtl="0">
              <a:lnSpc>
                <a:spcPct val="115000"/>
              </a:lnSpc>
              <a:spcBef>
                <a:spcPts val="0"/>
              </a:spcBef>
              <a:spcAft>
                <a:spcPts val="0"/>
              </a:spcAft>
              <a:buSzPts val="2800"/>
              <a:buChar char="●"/>
              <a:defRPr sz="1867"/>
            </a:lvl1pPr>
            <a:lvl2pPr marL="1219170" lvl="1" indent="-507987" algn="l" rtl="0">
              <a:lnSpc>
                <a:spcPct val="115000"/>
              </a:lnSpc>
              <a:spcBef>
                <a:spcPts val="2133"/>
              </a:spcBef>
              <a:spcAft>
                <a:spcPts val="0"/>
              </a:spcAft>
              <a:buSzPts val="2400"/>
              <a:buChar char="○"/>
              <a:defRPr sz="1600"/>
            </a:lvl2pPr>
            <a:lvl3pPr marL="1828754" lvl="2" indent="-507987" algn="l" rtl="0">
              <a:lnSpc>
                <a:spcPct val="115000"/>
              </a:lnSpc>
              <a:spcBef>
                <a:spcPts val="2133"/>
              </a:spcBef>
              <a:spcAft>
                <a:spcPts val="0"/>
              </a:spcAft>
              <a:buSzPts val="2400"/>
              <a:buChar char="■"/>
              <a:defRPr sz="1600"/>
            </a:lvl3pPr>
            <a:lvl4pPr marL="2438339" lvl="3" indent="-507987" algn="l" rtl="0">
              <a:lnSpc>
                <a:spcPct val="115000"/>
              </a:lnSpc>
              <a:spcBef>
                <a:spcPts val="2133"/>
              </a:spcBef>
              <a:spcAft>
                <a:spcPts val="0"/>
              </a:spcAft>
              <a:buSzPts val="2400"/>
              <a:buChar char="●"/>
              <a:defRPr sz="1600"/>
            </a:lvl4pPr>
            <a:lvl5pPr marL="3047924" lvl="4" indent="-507987" algn="l" rtl="0">
              <a:lnSpc>
                <a:spcPct val="115000"/>
              </a:lnSpc>
              <a:spcBef>
                <a:spcPts val="2133"/>
              </a:spcBef>
              <a:spcAft>
                <a:spcPts val="0"/>
              </a:spcAft>
              <a:buSzPts val="2400"/>
              <a:buChar char="○"/>
              <a:defRPr sz="1600"/>
            </a:lvl5pPr>
            <a:lvl6pPr marL="3657509" lvl="5" indent="-507987" algn="l" rtl="0">
              <a:lnSpc>
                <a:spcPct val="115000"/>
              </a:lnSpc>
              <a:spcBef>
                <a:spcPts val="2133"/>
              </a:spcBef>
              <a:spcAft>
                <a:spcPts val="0"/>
              </a:spcAft>
              <a:buSzPts val="2400"/>
              <a:buChar char="■"/>
              <a:defRPr sz="1600"/>
            </a:lvl6pPr>
            <a:lvl7pPr marL="4267093" lvl="6" indent="-507987" algn="l" rtl="0">
              <a:lnSpc>
                <a:spcPct val="115000"/>
              </a:lnSpc>
              <a:spcBef>
                <a:spcPts val="2133"/>
              </a:spcBef>
              <a:spcAft>
                <a:spcPts val="0"/>
              </a:spcAft>
              <a:buSzPts val="2400"/>
              <a:buChar char="●"/>
              <a:defRPr sz="1600"/>
            </a:lvl7pPr>
            <a:lvl8pPr marL="4876678" lvl="7" indent="-507987" algn="l" rtl="0">
              <a:lnSpc>
                <a:spcPct val="115000"/>
              </a:lnSpc>
              <a:spcBef>
                <a:spcPts val="2133"/>
              </a:spcBef>
              <a:spcAft>
                <a:spcPts val="0"/>
              </a:spcAft>
              <a:buSzPts val="2400"/>
              <a:buChar char="○"/>
              <a:defRPr sz="1600"/>
            </a:lvl8pPr>
            <a:lvl9pPr marL="5486263" lvl="8" indent="-507987" algn="l" rtl="0">
              <a:lnSpc>
                <a:spcPct val="115000"/>
              </a:lnSpc>
              <a:spcBef>
                <a:spcPts val="2133"/>
              </a:spcBef>
              <a:spcAft>
                <a:spcPts val="2133"/>
              </a:spcAft>
              <a:buSzPts val="2400"/>
              <a:buChar char="■"/>
              <a:defRPr sz="1600"/>
            </a:lvl9pPr>
          </a:lstStyle>
          <a:p>
            <a:endParaRPr/>
          </a:p>
        </p:txBody>
      </p:sp>
      <p:sp>
        <p:nvSpPr>
          <p:cNvPr id="928" name="Google Shape;928;p202"/>
          <p:cNvSpPr txBox="1">
            <a:spLocks noGrp="1"/>
          </p:cNvSpPr>
          <p:nvPr>
            <p:ph type="body" idx="2"/>
          </p:nvPr>
        </p:nvSpPr>
        <p:spPr>
          <a:xfrm>
            <a:off x="6443200" y="1536633"/>
            <a:ext cx="5333600" cy="4555200"/>
          </a:xfrm>
          <a:prstGeom prst="rect">
            <a:avLst/>
          </a:prstGeom>
          <a:noFill/>
          <a:ln>
            <a:noFill/>
          </a:ln>
        </p:spPr>
        <p:txBody>
          <a:bodyPr spcFirstLastPara="1" wrap="square" lIns="182850" tIns="182850" rIns="182850" bIns="182850" anchor="t" anchorCtr="0">
            <a:noAutofit/>
          </a:bodyPr>
          <a:lstStyle>
            <a:lvl1pPr marL="609585" lvl="0" indent="-541853" algn="l" rtl="0">
              <a:lnSpc>
                <a:spcPct val="115000"/>
              </a:lnSpc>
              <a:spcBef>
                <a:spcPts val="0"/>
              </a:spcBef>
              <a:spcAft>
                <a:spcPts val="0"/>
              </a:spcAft>
              <a:buSzPts val="2800"/>
              <a:buChar char="●"/>
              <a:defRPr sz="1867"/>
            </a:lvl1pPr>
            <a:lvl2pPr marL="1219170" lvl="1" indent="-507987" algn="l" rtl="0">
              <a:lnSpc>
                <a:spcPct val="115000"/>
              </a:lnSpc>
              <a:spcBef>
                <a:spcPts val="2133"/>
              </a:spcBef>
              <a:spcAft>
                <a:spcPts val="0"/>
              </a:spcAft>
              <a:buSzPts val="2400"/>
              <a:buChar char="○"/>
              <a:defRPr sz="1600"/>
            </a:lvl2pPr>
            <a:lvl3pPr marL="1828754" lvl="2" indent="-507987" algn="l" rtl="0">
              <a:lnSpc>
                <a:spcPct val="115000"/>
              </a:lnSpc>
              <a:spcBef>
                <a:spcPts val="2133"/>
              </a:spcBef>
              <a:spcAft>
                <a:spcPts val="0"/>
              </a:spcAft>
              <a:buSzPts val="2400"/>
              <a:buChar char="■"/>
              <a:defRPr sz="1600"/>
            </a:lvl3pPr>
            <a:lvl4pPr marL="2438339" lvl="3" indent="-507987" algn="l" rtl="0">
              <a:lnSpc>
                <a:spcPct val="115000"/>
              </a:lnSpc>
              <a:spcBef>
                <a:spcPts val="2133"/>
              </a:spcBef>
              <a:spcAft>
                <a:spcPts val="0"/>
              </a:spcAft>
              <a:buSzPts val="2400"/>
              <a:buChar char="●"/>
              <a:defRPr sz="1600"/>
            </a:lvl4pPr>
            <a:lvl5pPr marL="3047924" lvl="4" indent="-507987" algn="l" rtl="0">
              <a:lnSpc>
                <a:spcPct val="115000"/>
              </a:lnSpc>
              <a:spcBef>
                <a:spcPts val="2133"/>
              </a:spcBef>
              <a:spcAft>
                <a:spcPts val="0"/>
              </a:spcAft>
              <a:buSzPts val="2400"/>
              <a:buChar char="○"/>
              <a:defRPr sz="1600"/>
            </a:lvl5pPr>
            <a:lvl6pPr marL="3657509" lvl="5" indent="-507987" algn="l" rtl="0">
              <a:lnSpc>
                <a:spcPct val="115000"/>
              </a:lnSpc>
              <a:spcBef>
                <a:spcPts val="2133"/>
              </a:spcBef>
              <a:spcAft>
                <a:spcPts val="0"/>
              </a:spcAft>
              <a:buSzPts val="2400"/>
              <a:buChar char="■"/>
              <a:defRPr sz="1600"/>
            </a:lvl6pPr>
            <a:lvl7pPr marL="4267093" lvl="6" indent="-507987" algn="l" rtl="0">
              <a:lnSpc>
                <a:spcPct val="115000"/>
              </a:lnSpc>
              <a:spcBef>
                <a:spcPts val="2133"/>
              </a:spcBef>
              <a:spcAft>
                <a:spcPts val="0"/>
              </a:spcAft>
              <a:buSzPts val="2400"/>
              <a:buChar char="●"/>
              <a:defRPr sz="1600"/>
            </a:lvl7pPr>
            <a:lvl8pPr marL="4876678" lvl="7" indent="-507987" algn="l" rtl="0">
              <a:lnSpc>
                <a:spcPct val="115000"/>
              </a:lnSpc>
              <a:spcBef>
                <a:spcPts val="2133"/>
              </a:spcBef>
              <a:spcAft>
                <a:spcPts val="0"/>
              </a:spcAft>
              <a:buSzPts val="2400"/>
              <a:buChar char="○"/>
              <a:defRPr sz="1600"/>
            </a:lvl8pPr>
            <a:lvl9pPr marL="5486263" lvl="8" indent="-507987" algn="l" rtl="0">
              <a:lnSpc>
                <a:spcPct val="115000"/>
              </a:lnSpc>
              <a:spcBef>
                <a:spcPts val="2133"/>
              </a:spcBef>
              <a:spcAft>
                <a:spcPts val="2133"/>
              </a:spcAft>
              <a:buSzPts val="2400"/>
              <a:buChar char="■"/>
              <a:defRPr sz="1600"/>
            </a:lvl9pPr>
          </a:lstStyle>
          <a:p>
            <a:endParaRPr/>
          </a:p>
        </p:txBody>
      </p:sp>
      <p:sp>
        <p:nvSpPr>
          <p:cNvPr id="929" name="Google Shape;929;p202"/>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1453310"/>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930"/>
        <p:cNvGrpSpPr/>
        <p:nvPr/>
      </p:nvGrpSpPr>
      <p:grpSpPr>
        <a:xfrm>
          <a:off x="0" y="0"/>
          <a:ext cx="0" cy="0"/>
          <a:chOff x="0" y="0"/>
          <a:chExt cx="0" cy="0"/>
        </a:xfrm>
      </p:grpSpPr>
      <p:sp>
        <p:nvSpPr>
          <p:cNvPr id="931" name="Google Shape;931;p203"/>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932" name="Google Shape;932;p203"/>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01807073"/>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933"/>
        <p:cNvGrpSpPr/>
        <p:nvPr/>
      </p:nvGrpSpPr>
      <p:grpSpPr>
        <a:xfrm>
          <a:off x="0" y="0"/>
          <a:ext cx="0" cy="0"/>
          <a:chOff x="0" y="0"/>
          <a:chExt cx="0" cy="0"/>
        </a:xfrm>
      </p:grpSpPr>
      <p:sp>
        <p:nvSpPr>
          <p:cNvPr id="934" name="Google Shape;934;p204"/>
          <p:cNvSpPr txBox="1">
            <a:spLocks noGrp="1"/>
          </p:cNvSpPr>
          <p:nvPr>
            <p:ph type="title"/>
          </p:nvPr>
        </p:nvSpPr>
        <p:spPr>
          <a:xfrm>
            <a:off x="415600" y="740800"/>
            <a:ext cx="3744000" cy="1007600"/>
          </a:xfrm>
          <a:prstGeom prst="rect">
            <a:avLst/>
          </a:prstGeom>
          <a:noFill/>
          <a:ln>
            <a:noFill/>
          </a:ln>
        </p:spPr>
        <p:txBody>
          <a:bodyPr spcFirstLastPara="1" wrap="square" lIns="182850" tIns="182850" rIns="182850" bIns="182850" anchor="b" anchorCtr="0">
            <a:noAutofit/>
          </a:bodyPr>
          <a:lstStyle>
            <a:lvl1pPr lvl="0" algn="l" rtl="0">
              <a:lnSpc>
                <a:spcPct val="100000"/>
              </a:lnSpc>
              <a:spcBef>
                <a:spcPts val="0"/>
              </a:spcBef>
              <a:spcAft>
                <a:spcPts val="0"/>
              </a:spcAft>
              <a:buSzPts val="4800"/>
              <a:buNone/>
              <a:defRPr sz="3200"/>
            </a:lvl1pPr>
            <a:lvl2pPr lvl="1" algn="l" rtl="0">
              <a:lnSpc>
                <a:spcPct val="100000"/>
              </a:lnSpc>
              <a:spcBef>
                <a:spcPts val="0"/>
              </a:spcBef>
              <a:spcAft>
                <a:spcPts val="0"/>
              </a:spcAft>
              <a:buSzPts val="4800"/>
              <a:buNone/>
              <a:defRPr sz="3200"/>
            </a:lvl2pPr>
            <a:lvl3pPr lvl="2" algn="l" rtl="0">
              <a:lnSpc>
                <a:spcPct val="100000"/>
              </a:lnSpc>
              <a:spcBef>
                <a:spcPts val="0"/>
              </a:spcBef>
              <a:spcAft>
                <a:spcPts val="0"/>
              </a:spcAft>
              <a:buSzPts val="4800"/>
              <a:buNone/>
              <a:defRPr sz="3200"/>
            </a:lvl3pPr>
            <a:lvl4pPr lvl="3" algn="l" rtl="0">
              <a:lnSpc>
                <a:spcPct val="100000"/>
              </a:lnSpc>
              <a:spcBef>
                <a:spcPts val="0"/>
              </a:spcBef>
              <a:spcAft>
                <a:spcPts val="0"/>
              </a:spcAft>
              <a:buSzPts val="4800"/>
              <a:buNone/>
              <a:defRPr sz="3200"/>
            </a:lvl4pPr>
            <a:lvl5pPr lvl="4" algn="l" rtl="0">
              <a:lnSpc>
                <a:spcPct val="100000"/>
              </a:lnSpc>
              <a:spcBef>
                <a:spcPts val="0"/>
              </a:spcBef>
              <a:spcAft>
                <a:spcPts val="0"/>
              </a:spcAft>
              <a:buSzPts val="4800"/>
              <a:buNone/>
              <a:defRPr sz="3200"/>
            </a:lvl5pPr>
            <a:lvl6pPr lvl="5" algn="l" rtl="0">
              <a:lnSpc>
                <a:spcPct val="100000"/>
              </a:lnSpc>
              <a:spcBef>
                <a:spcPts val="0"/>
              </a:spcBef>
              <a:spcAft>
                <a:spcPts val="0"/>
              </a:spcAft>
              <a:buSzPts val="4800"/>
              <a:buNone/>
              <a:defRPr sz="3200"/>
            </a:lvl6pPr>
            <a:lvl7pPr lvl="6" algn="l" rtl="0">
              <a:lnSpc>
                <a:spcPct val="100000"/>
              </a:lnSpc>
              <a:spcBef>
                <a:spcPts val="0"/>
              </a:spcBef>
              <a:spcAft>
                <a:spcPts val="0"/>
              </a:spcAft>
              <a:buSzPts val="4800"/>
              <a:buNone/>
              <a:defRPr sz="3200"/>
            </a:lvl7pPr>
            <a:lvl8pPr lvl="7" algn="l" rtl="0">
              <a:lnSpc>
                <a:spcPct val="100000"/>
              </a:lnSpc>
              <a:spcBef>
                <a:spcPts val="0"/>
              </a:spcBef>
              <a:spcAft>
                <a:spcPts val="0"/>
              </a:spcAft>
              <a:buSzPts val="4800"/>
              <a:buNone/>
              <a:defRPr sz="3200"/>
            </a:lvl8pPr>
            <a:lvl9pPr lvl="8" algn="l" rtl="0">
              <a:lnSpc>
                <a:spcPct val="100000"/>
              </a:lnSpc>
              <a:spcBef>
                <a:spcPts val="0"/>
              </a:spcBef>
              <a:spcAft>
                <a:spcPts val="0"/>
              </a:spcAft>
              <a:buSzPts val="4800"/>
              <a:buNone/>
              <a:defRPr sz="3200"/>
            </a:lvl9pPr>
          </a:lstStyle>
          <a:p>
            <a:endParaRPr/>
          </a:p>
        </p:txBody>
      </p:sp>
      <p:sp>
        <p:nvSpPr>
          <p:cNvPr id="935" name="Google Shape;935;p204"/>
          <p:cNvSpPr txBox="1">
            <a:spLocks noGrp="1"/>
          </p:cNvSpPr>
          <p:nvPr>
            <p:ph type="body" idx="1"/>
          </p:nvPr>
        </p:nvSpPr>
        <p:spPr>
          <a:xfrm>
            <a:off x="415600" y="1852800"/>
            <a:ext cx="3744000" cy="4239200"/>
          </a:xfrm>
          <a:prstGeom prst="rect">
            <a:avLst/>
          </a:prstGeom>
          <a:noFill/>
          <a:ln>
            <a:noFill/>
          </a:ln>
        </p:spPr>
        <p:txBody>
          <a:bodyPr spcFirstLastPara="1" wrap="square" lIns="182850" tIns="182850" rIns="182850" bIns="182850" anchor="t" anchorCtr="0">
            <a:noAutofit/>
          </a:bodyPr>
          <a:lstStyle>
            <a:lvl1pPr marL="609585" lvl="0" indent="-507987" algn="l" rtl="0">
              <a:lnSpc>
                <a:spcPct val="115000"/>
              </a:lnSpc>
              <a:spcBef>
                <a:spcPts val="0"/>
              </a:spcBef>
              <a:spcAft>
                <a:spcPts val="0"/>
              </a:spcAft>
              <a:buSzPts val="2400"/>
              <a:buChar char="●"/>
              <a:defRPr sz="1600"/>
            </a:lvl1pPr>
            <a:lvl2pPr marL="1219170" lvl="1" indent="-507987" algn="l" rtl="0">
              <a:lnSpc>
                <a:spcPct val="115000"/>
              </a:lnSpc>
              <a:spcBef>
                <a:spcPts val="2133"/>
              </a:spcBef>
              <a:spcAft>
                <a:spcPts val="0"/>
              </a:spcAft>
              <a:buSzPts val="2400"/>
              <a:buChar char="○"/>
              <a:defRPr sz="1600"/>
            </a:lvl2pPr>
            <a:lvl3pPr marL="1828754" lvl="2" indent="-507987" algn="l" rtl="0">
              <a:lnSpc>
                <a:spcPct val="115000"/>
              </a:lnSpc>
              <a:spcBef>
                <a:spcPts val="2133"/>
              </a:spcBef>
              <a:spcAft>
                <a:spcPts val="0"/>
              </a:spcAft>
              <a:buSzPts val="2400"/>
              <a:buChar char="■"/>
              <a:defRPr sz="1600"/>
            </a:lvl3pPr>
            <a:lvl4pPr marL="2438339" lvl="3" indent="-507987" algn="l" rtl="0">
              <a:lnSpc>
                <a:spcPct val="115000"/>
              </a:lnSpc>
              <a:spcBef>
                <a:spcPts val="2133"/>
              </a:spcBef>
              <a:spcAft>
                <a:spcPts val="0"/>
              </a:spcAft>
              <a:buSzPts val="2400"/>
              <a:buChar char="●"/>
              <a:defRPr sz="1600"/>
            </a:lvl4pPr>
            <a:lvl5pPr marL="3047924" lvl="4" indent="-507987" algn="l" rtl="0">
              <a:lnSpc>
                <a:spcPct val="115000"/>
              </a:lnSpc>
              <a:spcBef>
                <a:spcPts val="2133"/>
              </a:spcBef>
              <a:spcAft>
                <a:spcPts val="0"/>
              </a:spcAft>
              <a:buSzPts val="2400"/>
              <a:buChar char="○"/>
              <a:defRPr sz="1600"/>
            </a:lvl5pPr>
            <a:lvl6pPr marL="3657509" lvl="5" indent="-507987" algn="l" rtl="0">
              <a:lnSpc>
                <a:spcPct val="115000"/>
              </a:lnSpc>
              <a:spcBef>
                <a:spcPts val="2133"/>
              </a:spcBef>
              <a:spcAft>
                <a:spcPts val="0"/>
              </a:spcAft>
              <a:buSzPts val="2400"/>
              <a:buChar char="■"/>
              <a:defRPr sz="1600"/>
            </a:lvl6pPr>
            <a:lvl7pPr marL="4267093" lvl="6" indent="-507987" algn="l" rtl="0">
              <a:lnSpc>
                <a:spcPct val="115000"/>
              </a:lnSpc>
              <a:spcBef>
                <a:spcPts val="2133"/>
              </a:spcBef>
              <a:spcAft>
                <a:spcPts val="0"/>
              </a:spcAft>
              <a:buSzPts val="2400"/>
              <a:buChar char="●"/>
              <a:defRPr sz="1600"/>
            </a:lvl7pPr>
            <a:lvl8pPr marL="4876678" lvl="7" indent="-507987" algn="l" rtl="0">
              <a:lnSpc>
                <a:spcPct val="115000"/>
              </a:lnSpc>
              <a:spcBef>
                <a:spcPts val="2133"/>
              </a:spcBef>
              <a:spcAft>
                <a:spcPts val="0"/>
              </a:spcAft>
              <a:buSzPts val="2400"/>
              <a:buChar char="○"/>
              <a:defRPr sz="1600"/>
            </a:lvl8pPr>
            <a:lvl9pPr marL="5486263" lvl="8" indent="-507987" algn="l" rtl="0">
              <a:lnSpc>
                <a:spcPct val="115000"/>
              </a:lnSpc>
              <a:spcBef>
                <a:spcPts val="2133"/>
              </a:spcBef>
              <a:spcAft>
                <a:spcPts val="2133"/>
              </a:spcAft>
              <a:buSzPts val="2400"/>
              <a:buChar char="■"/>
              <a:defRPr sz="1600"/>
            </a:lvl9pPr>
          </a:lstStyle>
          <a:p>
            <a:endParaRPr/>
          </a:p>
        </p:txBody>
      </p:sp>
      <p:sp>
        <p:nvSpPr>
          <p:cNvPr id="936" name="Google Shape;936;p204"/>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
        <p:nvSpPr>
          <p:cNvPr id="937" name="Google Shape;937;p204"/>
          <p:cNvSpPr/>
          <p:nvPr/>
        </p:nvSpPr>
        <p:spPr>
          <a:xfrm>
            <a:off x="4653433" y="33"/>
            <a:ext cx="7538400" cy="68580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700"/>
              <a:buFont typeface="Arial"/>
              <a:buNone/>
            </a:pPr>
            <a:endParaRPr sz="933"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794172939"/>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938"/>
        <p:cNvGrpSpPr/>
        <p:nvPr/>
      </p:nvGrpSpPr>
      <p:grpSpPr>
        <a:xfrm>
          <a:off x="0" y="0"/>
          <a:ext cx="0" cy="0"/>
          <a:chOff x="0" y="0"/>
          <a:chExt cx="0" cy="0"/>
        </a:xfrm>
      </p:grpSpPr>
      <p:sp>
        <p:nvSpPr>
          <p:cNvPr id="939" name="Google Shape;939;p205"/>
          <p:cNvSpPr txBox="1">
            <a:spLocks noGrp="1"/>
          </p:cNvSpPr>
          <p:nvPr>
            <p:ph type="title"/>
          </p:nvPr>
        </p:nvSpPr>
        <p:spPr>
          <a:xfrm>
            <a:off x="653667" y="600200"/>
            <a:ext cx="8490800" cy="5454800"/>
          </a:xfrm>
          <a:prstGeom prst="rect">
            <a:avLst/>
          </a:prstGeom>
          <a:noFill/>
          <a:ln>
            <a:noFill/>
          </a:ln>
        </p:spPr>
        <p:txBody>
          <a:bodyPr spcFirstLastPara="1" wrap="square" lIns="182850" tIns="182850" rIns="182850" bIns="182850" anchor="ctr" anchorCtr="0">
            <a:noAutofit/>
          </a:bodyPr>
          <a:lstStyle>
            <a:lvl1pPr lvl="0" algn="l" rtl="0">
              <a:lnSpc>
                <a:spcPct val="100000"/>
              </a:lnSpc>
              <a:spcBef>
                <a:spcPts val="0"/>
              </a:spcBef>
              <a:spcAft>
                <a:spcPts val="0"/>
              </a:spcAft>
              <a:buSzPts val="9600"/>
              <a:buNone/>
              <a:defRPr sz="6400"/>
            </a:lvl1pPr>
            <a:lvl2pPr lvl="1" algn="l" rtl="0">
              <a:lnSpc>
                <a:spcPct val="100000"/>
              </a:lnSpc>
              <a:spcBef>
                <a:spcPts val="0"/>
              </a:spcBef>
              <a:spcAft>
                <a:spcPts val="0"/>
              </a:spcAft>
              <a:buSzPts val="9600"/>
              <a:buNone/>
              <a:defRPr sz="6400"/>
            </a:lvl2pPr>
            <a:lvl3pPr lvl="2" algn="l" rtl="0">
              <a:lnSpc>
                <a:spcPct val="100000"/>
              </a:lnSpc>
              <a:spcBef>
                <a:spcPts val="0"/>
              </a:spcBef>
              <a:spcAft>
                <a:spcPts val="0"/>
              </a:spcAft>
              <a:buSzPts val="9600"/>
              <a:buNone/>
              <a:defRPr sz="6400"/>
            </a:lvl3pPr>
            <a:lvl4pPr lvl="3" algn="l" rtl="0">
              <a:lnSpc>
                <a:spcPct val="100000"/>
              </a:lnSpc>
              <a:spcBef>
                <a:spcPts val="0"/>
              </a:spcBef>
              <a:spcAft>
                <a:spcPts val="0"/>
              </a:spcAft>
              <a:buSzPts val="9600"/>
              <a:buNone/>
              <a:defRPr sz="6400"/>
            </a:lvl4pPr>
            <a:lvl5pPr lvl="4" algn="l" rtl="0">
              <a:lnSpc>
                <a:spcPct val="100000"/>
              </a:lnSpc>
              <a:spcBef>
                <a:spcPts val="0"/>
              </a:spcBef>
              <a:spcAft>
                <a:spcPts val="0"/>
              </a:spcAft>
              <a:buSzPts val="9600"/>
              <a:buNone/>
              <a:defRPr sz="6400"/>
            </a:lvl5pPr>
            <a:lvl6pPr lvl="5" algn="l" rtl="0">
              <a:lnSpc>
                <a:spcPct val="100000"/>
              </a:lnSpc>
              <a:spcBef>
                <a:spcPts val="0"/>
              </a:spcBef>
              <a:spcAft>
                <a:spcPts val="0"/>
              </a:spcAft>
              <a:buSzPts val="9600"/>
              <a:buNone/>
              <a:defRPr sz="6400"/>
            </a:lvl6pPr>
            <a:lvl7pPr lvl="6" algn="l" rtl="0">
              <a:lnSpc>
                <a:spcPct val="100000"/>
              </a:lnSpc>
              <a:spcBef>
                <a:spcPts val="0"/>
              </a:spcBef>
              <a:spcAft>
                <a:spcPts val="0"/>
              </a:spcAft>
              <a:buSzPts val="9600"/>
              <a:buNone/>
              <a:defRPr sz="6400"/>
            </a:lvl7pPr>
            <a:lvl8pPr lvl="7" algn="l" rtl="0">
              <a:lnSpc>
                <a:spcPct val="100000"/>
              </a:lnSpc>
              <a:spcBef>
                <a:spcPts val="0"/>
              </a:spcBef>
              <a:spcAft>
                <a:spcPts val="0"/>
              </a:spcAft>
              <a:buSzPts val="9600"/>
              <a:buNone/>
              <a:defRPr sz="6400"/>
            </a:lvl8pPr>
            <a:lvl9pPr lvl="8" algn="l" rtl="0">
              <a:lnSpc>
                <a:spcPct val="100000"/>
              </a:lnSpc>
              <a:spcBef>
                <a:spcPts val="0"/>
              </a:spcBef>
              <a:spcAft>
                <a:spcPts val="0"/>
              </a:spcAft>
              <a:buSzPts val="9600"/>
              <a:buNone/>
              <a:defRPr sz="6400"/>
            </a:lvl9pPr>
          </a:lstStyle>
          <a:p>
            <a:endParaRPr/>
          </a:p>
        </p:txBody>
      </p:sp>
      <p:sp>
        <p:nvSpPr>
          <p:cNvPr id="940" name="Google Shape;940;p205"/>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74353143"/>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941"/>
        <p:cNvGrpSpPr/>
        <p:nvPr/>
      </p:nvGrpSpPr>
      <p:grpSpPr>
        <a:xfrm>
          <a:off x="0" y="0"/>
          <a:ext cx="0" cy="0"/>
          <a:chOff x="0" y="0"/>
          <a:chExt cx="0" cy="0"/>
        </a:xfrm>
      </p:grpSpPr>
      <p:sp>
        <p:nvSpPr>
          <p:cNvPr id="942" name="Google Shape;942;p206"/>
          <p:cNvSpPr/>
          <p:nvPr/>
        </p:nvSpPr>
        <p:spPr>
          <a:xfrm>
            <a:off x="6096000" y="33"/>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700"/>
              <a:buFont typeface="Arial"/>
              <a:buNone/>
            </a:pPr>
            <a:endParaRPr sz="933" b="0" i="0" u="none" strike="noStrike" cap="none">
              <a:solidFill>
                <a:schemeClr val="dk1"/>
              </a:solidFill>
              <a:latin typeface="Arial"/>
              <a:ea typeface="Arial"/>
              <a:cs typeface="Arial"/>
              <a:sym typeface="Arial"/>
            </a:endParaRPr>
          </a:p>
        </p:txBody>
      </p:sp>
      <p:sp>
        <p:nvSpPr>
          <p:cNvPr id="943" name="Google Shape;943;p206"/>
          <p:cNvSpPr txBox="1">
            <a:spLocks noGrp="1"/>
          </p:cNvSpPr>
          <p:nvPr>
            <p:ph type="title"/>
          </p:nvPr>
        </p:nvSpPr>
        <p:spPr>
          <a:xfrm>
            <a:off x="354000" y="1644233"/>
            <a:ext cx="5393600" cy="1976400"/>
          </a:xfrm>
          <a:prstGeom prst="rect">
            <a:avLst/>
          </a:prstGeom>
          <a:noFill/>
          <a:ln>
            <a:noFill/>
          </a:ln>
        </p:spPr>
        <p:txBody>
          <a:bodyPr spcFirstLastPara="1" wrap="square" lIns="182850" tIns="182850" rIns="182850" bIns="182850" anchor="b" anchorCtr="0">
            <a:noAutofit/>
          </a:bodyPr>
          <a:lstStyle>
            <a:lvl1pPr lvl="0" algn="ctr" rtl="0">
              <a:lnSpc>
                <a:spcPct val="100000"/>
              </a:lnSpc>
              <a:spcBef>
                <a:spcPts val="0"/>
              </a:spcBef>
              <a:spcAft>
                <a:spcPts val="0"/>
              </a:spcAft>
              <a:buSzPts val="8400"/>
              <a:buNone/>
              <a:defRPr sz="5600"/>
            </a:lvl1pPr>
            <a:lvl2pPr lvl="1" algn="ctr" rtl="0">
              <a:lnSpc>
                <a:spcPct val="100000"/>
              </a:lnSpc>
              <a:spcBef>
                <a:spcPts val="0"/>
              </a:spcBef>
              <a:spcAft>
                <a:spcPts val="0"/>
              </a:spcAft>
              <a:buSzPts val="8400"/>
              <a:buNone/>
              <a:defRPr sz="5600"/>
            </a:lvl2pPr>
            <a:lvl3pPr lvl="2" algn="ctr" rtl="0">
              <a:lnSpc>
                <a:spcPct val="100000"/>
              </a:lnSpc>
              <a:spcBef>
                <a:spcPts val="0"/>
              </a:spcBef>
              <a:spcAft>
                <a:spcPts val="0"/>
              </a:spcAft>
              <a:buSzPts val="8400"/>
              <a:buNone/>
              <a:defRPr sz="5600"/>
            </a:lvl3pPr>
            <a:lvl4pPr lvl="3" algn="ctr" rtl="0">
              <a:lnSpc>
                <a:spcPct val="100000"/>
              </a:lnSpc>
              <a:spcBef>
                <a:spcPts val="0"/>
              </a:spcBef>
              <a:spcAft>
                <a:spcPts val="0"/>
              </a:spcAft>
              <a:buSzPts val="8400"/>
              <a:buNone/>
              <a:defRPr sz="5600"/>
            </a:lvl4pPr>
            <a:lvl5pPr lvl="4" algn="ctr" rtl="0">
              <a:lnSpc>
                <a:spcPct val="100000"/>
              </a:lnSpc>
              <a:spcBef>
                <a:spcPts val="0"/>
              </a:spcBef>
              <a:spcAft>
                <a:spcPts val="0"/>
              </a:spcAft>
              <a:buSzPts val="8400"/>
              <a:buNone/>
              <a:defRPr sz="5600"/>
            </a:lvl5pPr>
            <a:lvl6pPr lvl="5" algn="ctr" rtl="0">
              <a:lnSpc>
                <a:spcPct val="100000"/>
              </a:lnSpc>
              <a:spcBef>
                <a:spcPts val="0"/>
              </a:spcBef>
              <a:spcAft>
                <a:spcPts val="0"/>
              </a:spcAft>
              <a:buSzPts val="8400"/>
              <a:buNone/>
              <a:defRPr sz="5600"/>
            </a:lvl6pPr>
            <a:lvl7pPr lvl="6" algn="ctr" rtl="0">
              <a:lnSpc>
                <a:spcPct val="100000"/>
              </a:lnSpc>
              <a:spcBef>
                <a:spcPts val="0"/>
              </a:spcBef>
              <a:spcAft>
                <a:spcPts val="0"/>
              </a:spcAft>
              <a:buSzPts val="8400"/>
              <a:buNone/>
              <a:defRPr sz="5600"/>
            </a:lvl7pPr>
            <a:lvl8pPr lvl="7" algn="ctr" rtl="0">
              <a:lnSpc>
                <a:spcPct val="100000"/>
              </a:lnSpc>
              <a:spcBef>
                <a:spcPts val="0"/>
              </a:spcBef>
              <a:spcAft>
                <a:spcPts val="0"/>
              </a:spcAft>
              <a:buSzPts val="8400"/>
              <a:buNone/>
              <a:defRPr sz="5600"/>
            </a:lvl8pPr>
            <a:lvl9pPr lvl="8" algn="ctr" rtl="0">
              <a:lnSpc>
                <a:spcPct val="100000"/>
              </a:lnSpc>
              <a:spcBef>
                <a:spcPts val="0"/>
              </a:spcBef>
              <a:spcAft>
                <a:spcPts val="0"/>
              </a:spcAft>
              <a:buSzPts val="8400"/>
              <a:buNone/>
              <a:defRPr sz="5600"/>
            </a:lvl9pPr>
          </a:lstStyle>
          <a:p>
            <a:endParaRPr/>
          </a:p>
        </p:txBody>
      </p:sp>
      <p:sp>
        <p:nvSpPr>
          <p:cNvPr id="944" name="Google Shape;944;p206"/>
          <p:cNvSpPr txBox="1">
            <a:spLocks noGrp="1"/>
          </p:cNvSpPr>
          <p:nvPr>
            <p:ph type="subTitle" idx="1"/>
          </p:nvPr>
        </p:nvSpPr>
        <p:spPr>
          <a:xfrm>
            <a:off x="354000" y="3737435"/>
            <a:ext cx="5393600" cy="1647200"/>
          </a:xfrm>
          <a:prstGeom prst="rect">
            <a:avLst/>
          </a:prstGeom>
          <a:noFill/>
          <a:ln>
            <a:noFill/>
          </a:ln>
        </p:spPr>
        <p:txBody>
          <a:bodyPr spcFirstLastPara="1" wrap="square" lIns="182850" tIns="182850" rIns="182850" bIns="182850" anchor="t" anchorCtr="0">
            <a:noAutofit/>
          </a:bodyPr>
          <a:lstStyle>
            <a:lvl1pPr lvl="0" algn="ctr" rtl="0">
              <a:lnSpc>
                <a:spcPct val="100000"/>
              </a:lnSpc>
              <a:spcBef>
                <a:spcPts val="0"/>
              </a:spcBef>
              <a:spcAft>
                <a:spcPts val="0"/>
              </a:spcAft>
              <a:buSzPts val="4200"/>
              <a:buNone/>
              <a:defRPr sz="2800"/>
            </a:lvl1pPr>
            <a:lvl2pPr lvl="1" algn="ctr" rtl="0">
              <a:lnSpc>
                <a:spcPct val="100000"/>
              </a:lnSpc>
              <a:spcBef>
                <a:spcPts val="0"/>
              </a:spcBef>
              <a:spcAft>
                <a:spcPts val="0"/>
              </a:spcAft>
              <a:buSzPts val="4200"/>
              <a:buNone/>
              <a:defRPr sz="2800"/>
            </a:lvl2pPr>
            <a:lvl3pPr lvl="2" algn="ctr" rtl="0">
              <a:lnSpc>
                <a:spcPct val="100000"/>
              </a:lnSpc>
              <a:spcBef>
                <a:spcPts val="0"/>
              </a:spcBef>
              <a:spcAft>
                <a:spcPts val="0"/>
              </a:spcAft>
              <a:buSzPts val="4200"/>
              <a:buNone/>
              <a:defRPr sz="2800"/>
            </a:lvl3pPr>
            <a:lvl4pPr lvl="3" algn="ctr" rtl="0">
              <a:lnSpc>
                <a:spcPct val="100000"/>
              </a:lnSpc>
              <a:spcBef>
                <a:spcPts val="0"/>
              </a:spcBef>
              <a:spcAft>
                <a:spcPts val="0"/>
              </a:spcAft>
              <a:buSzPts val="4200"/>
              <a:buNone/>
              <a:defRPr sz="2800"/>
            </a:lvl4pPr>
            <a:lvl5pPr lvl="4" algn="ctr" rtl="0">
              <a:lnSpc>
                <a:spcPct val="100000"/>
              </a:lnSpc>
              <a:spcBef>
                <a:spcPts val="0"/>
              </a:spcBef>
              <a:spcAft>
                <a:spcPts val="0"/>
              </a:spcAft>
              <a:buSzPts val="4200"/>
              <a:buNone/>
              <a:defRPr sz="2800"/>
            </a:lvl5pPr>
            <a:lvl6pPr lvl="5" algn="ctr" rtl="0">
              <a:lnSpc>
                <a:spcPct val="100000"/>
              </a:lnSpc>
              <a:spcBef>
                <a:spcPts val="0"/>
              </a:spcBef>
              <a:spcAft>
                <a:spcPts val="0"/>
              </a:spcAft>
              <a:buSzPts val="4200"/>
              <a:buNone/>
              <a:defRPr sz="2800"/>
            </a:lvl6pPr>
            <a:lvl7pPr lvl="6" algn="ctr" rtl="0">
              <a:lnSpc>
                <a:spcPct val="100000"/>
              </a:lnSpc>
              <a:spcBef>
                <a:spcPts val="0"/>
              </a:spcBef>
              <a:spcAft>
                <a:spcPts val="0"/>
              </a:spcAft>
              <a:buSzPts val="4200"/>
              <a:buNone/>
              <a:defRPr sz="2800"/>
            </a:lvl7pPr>
            <a:lvl8pPr lvl="7" algn="ctr" rtl="0">
              <a:lnSpc>
                <a:spcPct val="100000"/>
              </a:lnSpc>
              <a:spcBef>
                <a:spcPts val="0"/>
              </a:spcBef>
              <a:spcAft>
                <a:spcPts val="0"/>
              </a:spcAft>
              <a:buSzPts val="4200"/>
              <a:buNone/>
              <a:defRPr sz="2800"/>
            </a:lvl8pPr>
            <a:lvl9pPr lvl="8" algn="ctr" rtl="0">
              <a:lnSpc>
                <a:spcPct val="100000"/>
              </a:lnSpc>
              <a:spcBef>
                <a:spcPts val="0"/>
              </a:spcBef>
              <a:spcAft>
                <a:spcPts val="0"/>
              </a:spcAft>
              <a:buSzPts val="4200"/>
              <a:buNone/>
              <a:defRPr sz="2800"/>
            </a:lvl9pPr>
          </a:lstStyle>
          <a:p>
            <a:endParaRPr/>
          </a:p>
        </p:txBody>
      </p:sp>
      <p:sp>
        <p:nvSpPr>
          <p:cNvPr id="945" name="Google Shape;945;p206"/>
          <p:cNvSpPr txBox="1">
            <a:spLocks noGrp="1"/>
          </p:cNvSpPr>
          <p:nvPr>
            <p:ph type="body" idx="2"/>
          </p:nvPr>
        </p:nvSpPr>
        <p:spPr>
          <a:xfrm>
            <a:off x="6586000" y="965600"/>
            <a:ext cx="5116400" cy="4926800"/>
          </a:xfrm>
          <a:prstGeom prst="rect">
            <a:avLst/>
          </a:prstGeom>
          <a:noFill/>
          <a:ln>
            <a:noFill/>
          </a:ln>
        </p:spPr>
        <p:txBody>
          <a:bodyPr spcFirstLastPara="1" wrap="square" lIns="182850" tIns="182850" rIns="182850" bIns="182850" anchor="ctr" anchorCtr="0">
            <a:noAutofit/>
          </a:bodyPr>
          <a:lstStyle>
            <a:lvl1pPr marL="609585" lvl="0" indent="-609585" algn="l" rtl="0">
              <a:lnSpc>
                <a:spcPct val="115000"/>
              </a:lnSpc>
              <a:spcBef>
                <a:spcPts val="0"/>
              </a:spcBef>
              <a:spcAft>
                <a:spcPts val="0"/>
              </a:spcAft>
              <a:buClr>
                <a:srgbClr val="0F0F0F"/>
              </a:buClr>
              <a:buSzPts val="3600"/>
              <a:buChar char="●"/>
              <a:defRPr>
                <a:solidFill>
                  <a:srgbClr val="0F0F0F"/>
                </a:solidFill>
              </a:defRPr>
            </a:lvl1pPr>
            <a:lvl2pPr marL="1219170" lvl="1" indent="-541853" algn="l" rtl="0">
              <a:lnSpc>
                <a:spcPct val="115000"/>
              </a:lnSpc>
              <a:spcBef>
                <a:spcPts val="2133"/>
              </a:spcBef>
              <a:spcAft>
                <a:spcPts val="0"/>
              </a:spcAft>
              <a:buClr>
                <a:srgbClr val="0F0F0F"/>
              </a:buClr>
              <a:buSzPts val="2800"/>
              <a:buChar char="○"/>
              <a:defRPr>
                <a:solidFill>
                  <a:srgbClr val="0F0F0F"/>
                </a:solidFill>
              </a:defRPr>
            </a:lvl2pPr>
            <a:lvl3pPr marL="1828754" lvl="2" indent="-541853" algn="l" rtl="0">
              <a:lnSpc>
                <a:spcPct val="115000"/>
              </a:lnSpc>
              <a:spcBef>
                <a:spcPts val="2133"/>
              </a:spcBef>
              <a:spcAft>
                <a:spcPts val="0"/>
              </a:spcAft>
              <a:buClr>
                <a:srgbClr val="0F0F0F"/>
              </a:buClr>
              <a:buSzPts val="2800"/>
              <a:buChar char="■"/>
              <a:defRPr>
                <a:solidFill>
                  <a:srgbClr val="0F0F0F"/>
                </a:solidFill>
              </a:defRPr>
            </a:lvl3pPr>
            <a:lvl4pPr marL="2438339" lvl="3" indent="-541853" algn="l" rtl="0">
              <a:lnSpc>
                <a:spcPct val="115000"/>
              </a:lnSpc>
              <a:spcBef>
                <a:spcPts val="2133"/>
              </a:spcBef>
              <a:spcAft>
                <a:spcPts val="0"/>
              </a:spcAft>
              <a:buClr>
                <a:srgbClr val="0F0F0F"/>
              </a:buClr>
              <a:buSzPts val="2800"/>
              <a:buChar char="●"/>
              <a:defRPr>
                <a:solidFill>
                  <a:srgbClr val="0F0F0F"/>
                </a:solidFill>
              </a:defRPr>
            </a:lvl4pPr>
            <a:lvl5pPr marL="3047924" lvl="4" indent="-541853" algn="l" rtl="0">
              <a:lnSpc>
                <a:spcPct val="115000"/>
              </a:lnSpc>
              <a:spcBef>
                <a:spcPts val="2133"/>
              </a:spcBef>
              <a:spcAft>
                <a:spcPts val="0"/>
              </a:spcAft>
              <a:buClr>
                <a:srgbClr val="0F0F0F"/>
              </a:buClr>
              <a:buSzPts val="2800"/>
              <a:buChar char="○"/>
              <a:defRPr>
                <a:solidFill>
                  <a:srgbClr val="0F0F0F"/>
                </a:solidFill>
              </a:defRPr>
            </a:lvl5pPr>
            <a:lvl6pPr marL="3657509" lvl="5" indent="-541853" algn="l" rtl="0">
              <a:lnSpc>
                <a:spcPct val="115000"/>
              </a:lnSpc>
              <a:spcBef>
                <a:spcPts val="2133"/>
              </a:spcBef>
              <a:spcAft>
                <a:spcPts val="0"/>
              </a:spcAft>
              <a:buClr>
                <a:srgbClr val="0F0F0F"/>
              </a:buClr>
              <a:buSzPts val="2800"/>
              <a:buChar char="■"/>
              <a:defRPr>
                <a:solidFill>
                  <a:srgbClr val="0F0F0F"/>
                </a:solidFill>
              </a:defRPr>
            </a:lvl6pPr>
            <a:lvl7pPr marL="4267093" lvl="6" indent="-541853" algn="l" rtl="0">
              <a:lnSpc>
                <a:spcPct val="115000"/>
              </a:lnSpc>
              <a:spcBef>
                <a:spcPts val="2133"/>
              </a:spcBef>
              <a:spcAft>
                <a:spcPts val="0"/>
              </a:spcAft>
              <a:buClr>
                <a:srgbClr val="0F0F0F"/>
              </a:buClr>
              <a:buSzPts val="2800"/>
              <a:buChar char="●"/>
              <a:defRPr>
                <a:solidFill>
                  <a:srgbClr val="0F0F0F"/>
                </a:solidFill>
              </a:defRPr>
            </a:lvl7pPr>
            <a:lvl8pPr marL="4876678" lvl="7" indent="-541853" algn="l" rtl="0">
              <a:lnSpc>
                <a:spcPct val="115000"/>
              </a:lnSpc>
              <a:spcBef>
                <a:spcPts val="2133"/>
              </a:spcBef>
              <a:spcAft>
                <a:spcPts val="0"/>
              </a:spcAft>
              <a:buClr>
                <a:srgbClr val="0F0F0F"/>
              </a:buClr>
              <a:buSzPts val="2800"/>
              <a:buChar char="○"/>
              <a:defRPr>
                <a:solidFill>
                  <a:srgbClr val="0F0F0F"/>
                </a:solidFill>
              </a:defRPr>
            </a:lvl8pPr>
            <a:lvl9pPr marL="5486263" lvl="8" indent="-541853" algn="l" rtl="0">
              <a:lnSpc>
                <a:spcPct val="115000"/>
              </a:lnSpc>
              <a:spcBef>
                <a:spcPts val="2133"/>
              </a:spcBef>
              <a:spcAft>
                <a:spcPts val="2133"/>
              </a:spcAft>
              <a:buClr>
                <a:srgbClr val="0F0F0F"/>
              </a:buClr>
              <a:buSzPts val="2800"/>
              <a:buChar char="■"/>
              <a:defRPr>
                <a:solidFill>
                  <a:srgbClr val="0F0F0F"/>
                </a:solidFill>
              </a:defRPr>
            </a:lvl9pPr>
          </a:lstStyle>
          <a:p>
            <a:endParaRPr/>
          </a:p>
        </p:txBody>
      </p:sp>
      <p:sp>
        <p:nvSpPr>
          <p:cNvPr id="946" name="Google Shape;946;p206"/>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04272888"/>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947"/>
        <p:cNvGrpSpPr/>
        <p:nvPr/>
      </p:nvGrpSpPr>
      <p:grpSpPr>
        <a:xfrm>
          <a:off x="0" y="0"/>
          <a:ext cx="0" cy="0"/>
          <a:chOff x="0" y="0"/>
          <a:chExt cx="0" cy="0"/>
        </a:xfrm>
      </p:grpSpPr>
      <p:sp>
        <p:nvSpPr>
          <p:cNvPr id="948" name="Google Shape;948;p207"/>
          <p:cNvSpPr txBox="1">
            <a:spLocks noGrp="1"/>
          </p:cNvSpPr>
          <p:nvPr>
            <p:ph type="body" idx="1"/>
          </p:nvPr>
        </p:nvSpPr>
        <p:spPr>
          <a:xfrm>
            <a:off x="415600" y="5640767"/>
            <a:ext cx="7998800" cy="807200"/>
          </a:xfrm>
          <a:prstGeom prst="rect">
            <a:avLst/>
          </a:prstGeom>
          <a:noFill/>
          <a:ln>
            <a:noFill/>
          </a:ln>
        </p:spPr>
        <p:txBody>
          <a:bodyPr spcFirstLastPara="1" wrap="square" lIns="182850" tIns="182850" rIns="182850" bIns="182850" anchor="ctr" anchorCtr="0">
            <a:noAutofit/>
          </a:bodyPr>
          <a:lstStyle>
            <a:lvl1pPr marL="609585" lvl="0" indent="-304792" algn="l" rtl="0">
              <a:lnSpc>
                <a:spcPct val="100000"/>
              </a:lnSpc>
              <a:spcBef>
                <a:spcPts val="0"/>
              </a:spcBef>
              <a:spcAft>
                <a:spcPts val="0"/>
              </a:spcAft>
              <a:buSzPts val="3600"/>
              <a:buNone/>
              <a:defRPr/>
            </a:lvl1pPr>
            <a:lvl2pPr marL="1219170" lvl="1" indent="-541853" algn="l" rtl="0">
              <a:lnSpc>
                <a:spcPct val="115000"/>
              </a:lnSpc>
              <a:spcBef>
                <a:spcPts val="4267"/>
              </a:spcBef>
              <a:spcAft>
                <a:spcPts val="0"/>
              </a:spcAft>
              <a:buSzPts val="2800"/>
              <a:buChar char="○"/>
              <a:defRPr/>
            </a:lvl2pPr>
            <a:lvl3pPr marL="1828754" lvl="2" indent="-541853" algn="l" rtl="0">
              <a:lnSpc>
                <a:spcPct val="115000"/>
              </a:lnSpc>
              <a:spcBef>
                <a:spcPts val="4267"/>
              </a:spcBef>
              <a:spcAft>
                <a:spcPts val="0"/>
              </a:spcAft>
              <a:buSzPts val="2800"/>
              <a:buChar char="■"/>
              <a:defRPr/>
            </a:lvl3pPr>
            <a:lvl4pPr marL="2438339" lvl="3" indent="-541853" algn="l" rtl="0">
              <a:lnSpc>
                <a:spcPct val="115000"/>
              </a:lnSpc>
              <a:spcBef>
                <a:spcPts val="4267"/>
              </a:spcBef>
              <a:spcAft>
                <a:spcPts val="0"/>
              </a:spcAft>
              <a:buSzPts val="2800"/>
              <a:buChar char="●"/>
              <a:defRPr/>
            </a:lvl4pPr>
            <a:lvl5pPr marL="3047924" lvl="4" indent="-541853" algn="l" rtl="0">
              <a:lnSpc>
                <a:spcPct val="115000"/>
              </a:lnSpc>
              <a:spcBef>
                <a:spcPts val="4267"/>
              </a:spcBef>
              <a:spcAft>
                <a:spcPts val="0"/>
              </a:spcAft>
              <a:buSzPts val="2800"/>
              <a:buChar char="○"/>
              <a:defRPr/>
            </a:lvl5pPr>
            <a:lvl6pPr marL="3657509" lvl="5" indent="-541853" algn="l" rtl="0">
              <a:lnSpc>
                <a:spcPct val="115000"/>
              </a:lnSpc>
              <a:spcBef>
                <a:spcPts val="4267"/>
              </a:spcBef>
              <a:spcAft>
                <a:spcPts val="0"/>
              </a:spcAft>
              <a:buSzPts val="2800"/>
              <a:buChar char="■"/>
              <a:defRPr/>
            </a:lvl6pPr>
            <a:lvl7pPr marL="4267093" lvl="6" indent="-541853" algn="l" rtl="0">
              <a:lnSpc>
                <a:spcPct val="115000"/>
              </a:lnSpc>
              <a:spcBef>
                <a:spcPts val="4267"/>
              </a:spcBef>
              <a:spcAft>
                <a:spcPts val="0"/>
              </a:spcAft>
              <a:buSzPts val="2800"/>
              <a:buChar char="●"/>
              <a:defRPr/>
            </a:lvl7pPr>
            <a:lvl8pPr marL="4876678" lvl="7" indent="-541853" algn="l" rtl="0">
              <a:lnSpc>
                <a:spcPct val="115000"/>
              </a:lnSpc>
              <a:spcBef>
                <a:spcPts val="4267"/>
              </a:spcBef>
              <a:spcAft>
                <a:spcPts val="0"/>
              </a:spcAft>
              <a:buSzPts val="2800"/>
              <a:buChar char="○"/>
              <a:defRPr/>
            </a:lvl8pPr>
            <a:lvl9pPr marL="5486263" lvl="8" indent="-541853" algn="l" rtl="0">
              <a:lnSpc>
                <a:spcPct val="115000"/>
              </a:lnSpc>
              <a:spcBef>
                <a:spcPts val="4267"/>
              </a:spcBef>
              <a:spcAft>
                <a:spcPts val="4267"/>
              </a:spcAft>
              <a:buSzPts val="2800"/>
              <a:buChar char="■"/>
              <a:defRPr/>
            </a:lvl9pPr>
          </a:lstStyle>
          <a:p>
            <a:endParaRPr/>
          </a:p>
        </p:txBody>
      </p:sp>
      <p:sp>
        <p:nvSpPr>
          <p:cNvPr id="949" name="Google Shape;949;p207"/>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61816925"/>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950"/>
        <p:cNvGrpSpPr/>
        <p:nvPr/>
      </p:nvGrpSpPr>
      <p:grpSpPr>
        <a:xfrm>
          <a:off x="0" y="0"/>
          <a:ext cx="0" cy="0"/>
          <a:chOff x="0" y="0"/>
          <a:chExt cx="0" cy="0"/>
        </a:xfrm>
      </p:grpSpPr>
      <p:sp>
        <p:nvSpPr>
          <p:cNvPr id="951" name="Google Shape;951;p208"/>
          <p:cNvSpPr txBox="1">
            <a:spLocks noGrp="1"/>
          </p:cNvSpPr>
          <p:nvPr>
            <p:ph type="title"/>
          </p:nvPr>
        </p:nvSpPr>
        <p:spPr>
          <a:xfrm>
            <a:off x="415600" y="1474833"/>
            <a:ext cx="11361200" cy="2618000"/>
          </a:xfrm>
          <a:prstGeom prst="rect">
            <a:avLst/>
          </a:prstGeom>
          <a:noFill/>
          <a:ln>
            <a:noFill/>
          </a:ln>
        </p:spPr>
        <p:txBody>
          <a:bodyPr spcFirstLastPara="1" wrap="square" lIns="182850" tIns="182850" rIns="182850" bIns="182850" anchor="b" anchorCtr="0">
            <a:noAutofit/>
          </a:bodyPr>
          <a:lstStyle>
            <a:lvl1pPr lvl="0" algn="ctr" rtl="0">
              <a:lnSpc>
                <a:spcPct val="100000"/>
              </a:lnSpc>
              <a:spcBef>
                <a:spcPts val="0"/>
              </a:spcBef>
              <a:spcAft>
                <a:spcPts val="0"/>
              </a:spcAft>
              <a:buSzPts val="24000"/>
              <a:buNone/>
              <a:defRPr sz="16000"/>
            </a:lvl1pPr>
            <a:lvl2pPr lvl="1" algn="ctr" rtl="0">
              <a:lnSpc>
                <a:spcPct val="100000"/>
              </a:lnSpc>
              <a:spcBef>
                <a:spcPts val="0"/>
              </a:spcBef>
              <a:spcAft>
                <a:spcPts val="0"/>
              </a:spcAft>
              <a:buSzPts val="24000"/>
              <a:buNone/>
              <a:defRPr sz="16000"/>
            </a:lvl2pPr>
            <a:lvl3pPr lvl="2" algn="ctr" rtl="0">
              <a:lnSpc>
                <a:spcPct val="100000"/>
              </a:lnSpc>
              <a:spcBef>
                <a:spcPts val="0"/>
              </a:spcBef>
              <a:spcAft>
                <a:spcPts val="0"/>
              </a:spcAft>
              <a:buSzPts val="24000"/>
              <a:buNone/>
              <a:defRPr sz="16000"/>
            </a:lvl3pPr>
            <a:lvl4pPr lvl="3" algn="ctr" rtl="0">
              <a:lnSpc>
                <a:spcPct val="100000"/>
              </a:lnSpc>
              <a:spcBef>
                <a:spcPts val="0"/>
              </a:spcBef>
              <a:spcAft>
                <a:spcPts val="0"/>
              </a:spcAft>
              <a:buSzPts val="24000"/>
              <a:buNone/>
              <a:defRPr sz="16000"/>
            </a:lvl4pPr>
            <a:lvl5pPr lvl="4" algn="ctr" rtl="0">
              <a:lnSpc>
                <a:spcPct val="100000"/>
              </a:lnSpc>
              <a:spcBef>
                <a:spcPts val="0"/>
              </a:spcBef>
              <a:spcAft>
                <a:spcPts val="0"/>
              </a:spcAft>
              <a:buSzPts val="24000"/>
              <a:buNone/>
              <a:defRPr sz="16000"/>
            </a:lvl5pPr>
            <a:lvl6pPr lvl="5" algn="ctr" rtl="0">
              <a:lnSpc>
                <a:spcPct val="100000"/>
              </a:lnSpc>
              <a:spcBef>
                <a:spcPts val="0"/>
              </a:spcBef>
              <a:spcAft>
                <a:spcPts val="0"/>
              </a:spcAft>
              <a:buSzPts val="24000"/>
              <a:buNone/>
              <a:defRPr sz="16000"/>
            </a:lvl6pPr>
            <a:lvl7pPr lvl="6" algn="ctr" rtl="0">
              <a:lnSpc>
                <a:spcPct val="100000"/>
              </a:lnSpc>
              <a:spcBef>
                <a:spcPts val="0"/>
              </a:spcBef>
              <a:spcAft>
                <a:spcPts val="0"/>
              </a:spcAft>
              <a:buSzPts val="24000"/>
              <a:buNone/>
              <a:defRPr sz="16000"/>
            </a:lvl7pPr>
            <a:lvl8pPr lvl="7" algn="ctr" rtl="0">
              <a:lnSpc>
                <a:spcPct val="100000"/>
              </a:lnSpc>
              <a:spcBef>
                <a:spcPts val="0"/>
              </a:spcBef>
              <a:spcAft>
                <a:spcPts val="0"/>
              </a:spcAft>
              <a:buSzPts val="24000"/>
              <a:buNone/>
              <a:defRPr sz="16000"/>
            </a:lvl8pPr>
            <a:lvl9pPr lvl="8" algn="ctr" rtl="0">
              <a:lnSpc>
                <a:spcPct val="100000"/>
              </a:lnSpc>
              <a:spcBef>
                <a:spcPts val="0"/>
              </a:spcBef>
              <a:spcAft>
                <a:spcPts val="0"/>
              </a:spcAft>
              <a:buSzPts val="24000"/>
              <a:buNone/>
              <a:defRPr sz="16000"/>
            </a:lvl9pPr>
          </a:lstStyle>
          <a:p>
            <a:endParaRPr/>
          </a:p>
        </p:txBody>
      </p:sp>
      <p:sp>
        <p:nvSpPr>
          <p:cNvPr id="952" name="Google Shape;952;p208"/>
          <p:cNvSpPr txBox="1">
            <a:spLocks noGrp="1"/>
          </p:cNvSpPr>
          <p:nvPr>
            <p:ph type="body" idx="1"/>
          </p:nvPr>
        </p:nvSpPr>
        <p:spPr>
          <a:xfrm>
            <a:off x="415600" y="4202967"/>
            <a:ext cx="11361200" cy="1734800"/>
          </a:xfrm>
          <a:prstGeom prst="rect">
            <a:avLst/>
          </a:prstGeom>
          <a:noFill/>
          <a:ln>
            <a:noFill/>
          </a:ln>
        </p:spPr>
        <p:txBody>
          <a:bodyPr spcFirstLastPara="1" wrap="square" lIns="182850" tIns="182850" rIns="182850" bIns="182850" anchor="t" anchorCtr="0">
            <a:noAutofit/>
          </a:bodyPr>
          <a:lstStyle>
            <a:lvl1pPr marL="609585" lvl="0" indent="-609585" algn="ctr" rtl="0">
              <a:lnSpc>
                <a:spcPct val="115000"/>
              </a:lnSpc>
              <a:spcBef>
                <a:spcPts val="0"/>
              </a:spcBef>
              <a:spcAft>
                <a:spcPts val="0"/>
              </a:spcAft>
              <a:buSzPts val="3600"/>
              <a:buChar char="●"/>
              <a:defRPr/>
            </a:lvl1pPr>
            <a:lvl2pPr marL="1219170" lvl="1" indent="-541853" algn="ctr" rtl="0">
              <a:lnSpc>
                <a:spcPct val="115000"/>
              </a:lnSpc>
              <a:spcBef>
                <a:spcPts val="2133"/>
              </a:spcBef>
              <a:spcAft>
                <a:spcPts val="0"/>
              </a:spcAft>
              <a:buSzPts val="2800"/>
              <a:buChar char="○"/>
              <a:defRPr/>
            </a:lvl2pPr>
            <a:lvl3pPr marL="1828754" lvl="2" indent="-541853" algn="ctr" rtl="0">
              <a:lnSpc>
                <a:spcPct val="115000"/>
              </a:lnSpc>
              <a:spcBef>
                <a:spcPts val="2133"/>
              </a:spcBef>
              <a:spcAft>
                <a:spcPts val="0"/>
              </a:spcAft>
              <a:buSzPts val="2800"/>
              <a:buChar char="■"/>
              <a:defRPr/>
            </a:lvl3pPr>
            <a:lvl4pPr marL="2438339" lvl="3" indent="-541853" algn="ctr" rtl="0">
              <a:lnSpc>
                <a:spcPct val="115000"/>
              </a:lnSpc>
              <a:spcBef>
                <a:spcPts val="2133"/>
              </a:spcBef>
              <a:spcAft>
                <a:spcPts val="0"/>
              </a:spcAft>
              <a:buSzPts val="2800"/>
              <a:buChar char="●"/>
              <a:defRPr/>
            </a:lvl4pPr>
            <a:lvl5pPr marL="3047924" lvl="4" indent="-541853" algn="ctr" rtl="0">
              <a:lnSpc>
                <a:spcPct val="115000"/>
              </a:lnSpc>
              <a:spcBef>
                <a:spcPts val="2133"/>
              </a:spcBef>
              <a:spcAft>
                <a:spcPts val="0"/>
              </a:spcAft>
              <a:buSzPts val="2800"/>
              <a:buChar char="○"/>
              <a:defRPr/>
            </a:lvl5pPr>
            <a:lvl6pPr marL="3657509" lvl="5" indent="-541853" algn="ctr" rtl="0">
              <a:lnSpc>
                <a:spcPct val="115000"/>
              </a:lnSpc>
              <a:spcBef>
                <a:spcPts val="2133"/>
              </a:spcBef>
              <a:spcAft>
                <a:spcPts val="0"/>
              </a:spcAft>
              <a:buSzPts val="2800"/>
              <a:buChar char="■"/>
              <a:defRPr/>
            </a:lvl6pPr>
            <a:lvl7pPr marL="4267093" lvl="6" indent="-541853" algn="ctr" rtl="0">
              <a:lnSpc>
                <a:spcPct val="115000"/>
              </a:lnSpc>
              <a:spcBef>
                <a:spcPts val="2133"/>
              </a:spcBef>
              <a:spcAft>
                <a:spcPts val="0"/>
              </a:spcAft>
              <a:buSzPts val="2800"/>
              <a:buChar char="●"/>
              <a:defRPr/>
            </a:lvl7pPr>
            <a:lvl8pPr marL="4876678" lvl="7" indent="-541853" algn="ctr" rtl="0">
              <a:lnSpc>
                <a:spcPct val="115000"/>
              </a:lnSpc>
              <a:spcBef>
                <a:spcPts val="2133"/>
              </a:spcBef>
              <a:spcAft>
                <a:spcPts val="0"/>
              </a:spcAft>
              <a:buSzPts val="2800"/>
              <a:buChar char="○"/>
              <a:defRPr/>
            </a:lvl8pPr>
            <a:lvl9pPr marL="5486263" lvl="8" indent="-541853" algn="ctr" rtl="0">
              <a:lnSpc>
                <a:spcPct val="115000"/>
              </a:lnSpc>
              <a:spcBef>
                <a:spcPts val="2133"/>
              </a:spcBef>
              <a:spcAft>
                <a:spcPts val="2133"/>
              </a:spcAft>
              <a:buSzPts val="2800"/>
              <a:buChar char="■"/>
              <a:defRPr/>
            </a:lvl9pPr>
          </a:lstStyle>
          <a:p>
            <a:endParaRPr/>
          </a:p>
        </p:txBody>
      </p:sp>
      <p:sp>
        <p:nvSpPr>
          <p:cNvPr id="953" name="Google Shape;953;p208"/>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40956090"/>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54"/>
        <p:cNvGrpSpPr/>
        <p:nvPr/>
      </p:nvGrpSpPr>
      <p:grpSpPr>
        <a:xfrm>
          <a:off x="0" y="0"/>
          <a:ext cx="0" cy="0"/>
          <a:chOff x="0" y="0"/>
          <a:chExt cx="0" cy="0"/>
        </a:xfrm>
      </p:grpSpPr>
      <p:sp>
        <p:nvSpPr>
          <p:cNvPr id="955" name="Google Shape;955;p209"/>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57818977"/>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matchingName="Infographics">
  <p:cSld name="Infographics">
    <p:bg>
      <p:bgPr>
        <a:solidFill>
          <a:srgbClr val="0F0F0F"/>
        </a:solidFill>
        <a:effectLst/>
      </p:bgPr>
    </p:bg>
    <p:spTree>
      <p:nvGrpSpPr>
        <p:cNvPr id="1" name="Shape 956"/>
        <p:cNvGrpSpPr/>
        <p:nvPr/>
      </p:nvGrpSpPr>
      <p:grpSpPr>
        <a:xfrm>
          <a:off x="0" y="0"/>
          <a:ext cx="0" cy="0"/>
          <a:chOff x="0" y="0"/>
          <a:chExt cx="0" cy="0"/>
        </a:xfrm>
      </p:grpSpPr>
      <p:sp>
        <p:nvSpPr>
          <p:cNvPr id="957" name="Google Shape;957;p210"/>
          <p:cNvSpPr txBox="1">
            <a:spLocks noGrp="1"/>
          </p:cNvSpPr>
          <p:nvPr>
            <p:ph type="ctrTitle"/>
          </p:nvPr>
        </p:nvSpPr>
        <p:spPr>
          <a:xfrm>
            <a:off x="415600" y="635200"/>
            <a:ext cx="8016000" cy="16244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ctr" rtl="0">
              <a:lnSpc>
                <a:spcPct val="100000"/>
              </a:lnSpc>
              <a:spcBef>
                <a:spcPts val="0"/>
              </a:spcBef>
              <a:spcAft>
                <a:spcPts val="0"/>
              </a:spcAft>
              <a:buSzPts val="10400"/>
              <a:buNone/>
              <a:defRPr sz="6933"/>
            </a:lvl2pPr>
            <a:lvl3pPr lvl="2" algn="ctr" rtl="0">
              <a:lnSpc>
                <a:spcPct val="100000"/>
              </a:lnSpc>
              <a:spcBef>
                <a:spcPts val="0"/>
              </a:spcBef>
              <a:spcAft>
                <a:spcPts val="0"/>
              </a:spcAft>
              <a:buSzPts val="10400"/>
              <a:buNone/>
              <a:defRPr sz="6933"/>
            </a:lvl3pPr>
            <a:lvl4pPr lvl="3" algn="ctr" rtl="0">
              <a:lnSpc>
                <a:spcPct val="100000"/>
              </a:lnSpc>
              <a:spcBef>
                <a:spcPts val="0"/>
              </a:spcBef>
              <a:spcAft>
                <a:spcPts val="0"/>
              </a:spcAft>
              <a:buSzPts val="10400"/>
              <a:buNone/>
              <a:defRPr sz="6933"/>
            </a:lvl4pPr>
            <a:lvl5pPr lvl="4" algn="ctr" rtl="0">
              <a:lnSpc>
                <a:spcPct val="100000"/>
              </a:lnSpc>
              <a:spcBef>
                <a:spcPts val="0"/>
              </a:spcBef>
              <a:spcAft>
                <a:spcPts val="0"/>
              </a:spcAft>
              <a:buSzPts val="10400"/>
              <a:buNone/>
              <a:defRPr sz="6933"/>
            </a:lvl5pPr>
            <a:lvl6pPr lvl="5" algn="ctr" rtl="0">
              <a:lnSpc>
                <a:spcPct val="100000"/>
              </a:lnSpc>
              <a:spcBef>
                <a:spcPts val="0"/>
              </a:spcBef>
              <a:spcAft>
                <a:spcPts val="0"/>
              </a:spcAft>
              <a:buSzPts val="10400"/>
              <a:buNone/>
              <a:defRPr sz="6933"/>
            </a:lvl6pPr>
            <a:lvl7pPr lvl="6" algn="ctr" rtl="0">
              <a:lnSpc>
                <a:spcPct val="100000"/>
              </a:lnSpc>
              <a:spcBef>
                <a:spcPts val="0"/>
              </a:spcBef>
              <a:spcAft>
                <a:spcPts val="0"/>
              </a:spcAft>
              <a:buSzPts val="10400"/>
              <a:buNone/>
              <a:defRPr sz="6933"/>
            </a:lvl7pPr>
            <a:lvl8pPr lvl="7" algn="ctr" rtl="0">
              <a:lnSpc>
                <a:spcPct val="100000"/>
              </a:lnSpc>
              <a:spcBef>
                <a:spcPts val="0"/>
              </a:spcBef>
              <a:spcAft>
                <a:spcPts val="0"/>
              </a:spcAft>
              <a:buSzPts val="10400"/>
              <a:buNone/>
              <a:defRPr sz="6933"/>
            </a:lvl8pPr>
            <a:lvl9pPr lvl="8" algn="ctr" rtl="0">
              <a:lnSpc>
                <a:spcPct val="100000"/>
              </a:lnSpc>
              <a:spcBef>
                <a:spcPts val="0"/>
              </a:spcBef>
              <a:spcAft>
                <a:spcPts val="0"/>
              </a:spcAft>
              <a:buSzPts val="10400"/>
              <a:buNone/>
              <a:defRPr sz="6933"/>
            </a:lvl9pPr>
          </a:lstStyle>
          <a:p>
            <a:endParaRPr/>
          </a:p>
        </p:txBody>
      </p:sp>
      <p:sp>
        <p:nvSpPr>
          <p:cNvPr id="958" name="Google Shape;958;p210"/>
          <p:cNvSpPr txBox="1">
            <a:spLocks noGrp="1"/>
          </p:cNvSpPr>
          <p:nvPr>
            <p:ph type="subTitle" idx="1"/>
          </p:nvPr>
        </p:nvSpPr>
        <p:spPr>
          <a:xfrm>
            <a:off x="415600" y="385135"/>
            <a:ext cx="8016000" cy="599600"/>
          </a:xfrm>
          <a:prstGeom prst="rect">
            <a:avLst/>
          </a:prstGeom>
          <a:noFill/>
          <a:ln>
            <a:noFill/>
          </a:ln>
        </p:spPr>
        <p:txBody>
          <a:bodyPr spcFirstLastPara="1" wrap="square" lIns="182850" tIns="182850" rIns="182850" bIns="182850" anchor="t" anchorCtr="0">
            <a:noAutofit/>
          </a:bodyPr>
          <a:lstStyle>
            <a:lvl1pPr lvl="0" algn="l" rtl="0">
              <a:lnSpc>
                <a:spcPct val="115000"/>
              </a:lnSpc>
              <a:spcBef>
                <a:spcPts val="0"/>
              </a:spcBef>
              <a:spcAft>
                <a:spcPts val="0"/>
              </a:spcAft>
              <a:buSzPts val="3600"/>
              <a:buNone/>
              <a:defRPr sz="1333">
                <a:solidFill>
                  <a:srgbClr val="FF8400"/>
                </a:solidFill>
              </a:defRPr>
            </a:lvl1pPr>
            <a:lvl2pPr lvl="1" algn="l" rtl="0">
              <a:lnSpc>
                <a:spcPct val="115000"/>
              </a:lnSpc>
              <a:spcBef>
                <a:spcPts val="2133"/>
              </a:spcBef>
              <a:spcAft>
                <a:spcPts val="0"/>
              </a:spcAft>
              <a:buSzPts val="2800"/>
              <a:buNone/>
              <a:defRPr/>
            </a:lvl2pPr>
            <a:lvl3pPr lvl="2" algn="l" rtl="0">
              <a:lnSpc>
                <a:spcPct val="115000"/>
              </a:lnSpc>
              <a:spcBef>
                <a:spcPts val="2133"/>
              </a:spcBef>
              <a:spcAft>
                <a:spcPts val="0"/>
              </a:spcAft>
              <a:buSzPts val="2800"/>
              <a:buNone/>
              <a:defRPr/>
            </a:lvl3pPr>
            <a:lvl4pPr lvl="3" algn="l" rtl="0">
              <a:lnSpc>
                <a:spcPct val="115000"/>
              </a:lnSpc>
              <a:spcBef>
                <a:spcPts val="2133"/>
              </a:spcBef>
              <a:spcAft>
                <a:spcPts val="0"/>
              </a:spcAft>
              <a:buSzPts val="2800"/>
              <a:buNone/>
              <a:defRPr/>
            </a:lvl4pPr>
            <a:lvl5pPr lvl="4" algn="l" rtl="0">
              <a:lnSpc>
                <a:spcPct val="115000"/>
              </a:lnSpc>
              <a:spcBef>
                <a:spcPts val="2133"/>
              </a:spcBef>
              <a:spcAft>
                <a:spcPts val="0"/>
              </a:spcAft>
              <a:buSzPts val="2800"/>
              <a:buNone/>
              <a:defRPr/>
            </a:lvl5pPr>
            <a:lvl6pPr lvl="5" algn="l" rtl="0">
              <a:lnSpc>
                <a:spcPct val="115000"/>
              </a:lnSpc>
              <a:spcBef>
                <a:spcPts val="2133"/>
              </a:spcBef>
              <a:spcAft>
                <a:spcPts val="0"/>
              </a:spcAft>
              <a:buSzPts val="2800"/>
              <a:buNone/>
              <a:defRPr/>
            </a:lvl6pPr>
            <a:lvl7pPr lvl="6" algn="l" rtl="0">
              <a:lnSpc>
                <a:spcPct val="115000"/>
              </a:lnSpc>
              <a:spcBef>
                <a:spcPts val="2133"/>
              </a:spcBef>
              <a:spcAft>
                <a:spcPts val="0"/>
              </a:spcAft>
              <a:buSzPts val="2800"/>
              <a:buNone/>
              <a:defRPr/>
            </a:lvl7pPr>
            <a:lvl8pPr lvl="7" algn="l" rtl="0">
              <a:lnSpc>
                <a:spcPct val="115000"/>
              </a:lnSpc>
              <a:spcBef>
                <a:spcPts val="2133"/>
              </a:spcBef>
              <a:spcAft>
                <a:spcPts val="0"/>
              </a:spcAft>
              <a:buSzPts val="2800"/>
              <a:buNone/>
              <a:defRPr/>
            </a:lvl8pPr>
            <a:lvl9pPr lvl="8" algn="l" rtl="0">
              <a:lnSpc>
                <a:spcPct val="115000"/>
              </a:lnSpc>
              <a:spcBef>
                <a:spcPts val="2133"/>
              </a:spcBef>
              <a:spcAft>
                <a:spcPts val="2133"/>
              </a:spcAft>
              <a:buSzPts val="2800"/>
              <a:buNone/>
              <a:defRPr/>
            </a:lvl9pPr>
          </a:lstStyle>
          <a:p>
            <a:endParaRPr/>
          </a:p>
        </p:txBody>
      </p:sp>
    </p:spTree>
    <p:extLst>
      <p:ext uri="{BB962C8B-B14F-4D97-AF65-F5344CB8AC3E}">
        <p14:creationId xmlns:p14="http://schemas.microsoft.com/office/powerpoint/2010/main" val="1451470511"/>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matchingName="Text 1 col">
  <p:cSld name="Text 1 col">
    <p:spTree>
      <p:nvGrpSpPr>
        <p:cNvPr id="1" name="Shape 959"/>
        <p:cNvGrpSpPr/>
        <p:nvPr/>
      </p:nvGrpSpPr>
      <p:grpSpPr>
        <a:xfrm>
          <a:off x="0" y="0"/>
          <a:ext cx="0" cy="0"/>
          <a:chOff x="0" y="0"/>
          <a:chExt cx="0" cy="0"/>
        </a:xfrm>
      </p:grpSpPr>
      <p:sp>
        <p:nvSpPr>
          <p:cNvPr id="960" name="Google Shape;960;p211"/>
          <p:cNvSpPr txBox="1">
            <a:spLocks noGrp="1"/>
          </p:cNvSpPr>
          <p:nvPr>
            <p:ph type="ctrTitle"/>
          </p:nvPr>
        </p:nvSpPr>
        <p:spPr>
          <a:xfrm>
            <a:off x="415600" y="635200"/>
            <a:ext cx="8016000" cy="16244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ctr" rtl="0">
              <a:lnSpc>
                <a:spcPct val="100000"/>
              </a:lnSpc>
              <a:spcBef>
                <a:spcPts val="0"/>
              </a:spcBef>
              <a:spcAft>
                <a:spcPts val="0"/>
              </a:spcAft>
              <a:buSzPts val="10400"/>
              <a:buNone/>
              <a:defRPr sz="6933"/>
            </a:lvl2pPr>
            <a:lvl3pPr lvl="2" algn="ctr" rtl="0">
              <a:lnSpc>
                <a:spcPct val="100000"/>
              </a:lnSpc>
              <a:spcBef>
                <a:spcPts val="0"/>
              </a:spcBef>
              <a:spcAft>
                <a:spcPts val="0"/>
              </a:spcAft>
              <a:buSzPts val="10400"/>
              <a:buNone/>
              <a:defRPr sz="6933"/>
            </a:lvl3pPr>
            <a:lvl4pPr lvl="3" algn="ctr" rtl="0">
              <a:lnSpc>
                <a:spcPct val="100000"/>
              </a:lnSpc>
              <a:spcBef>
                <a:spcPts val="0"/>
              </a:spcBef>
              <a:spcAft>
                <a:spcPts val="0"/>
              </a:spcAft>
              <a:buSzPts val="10400"/>
              <a:buNone/>
              <a:defRPr sz="6933"/>
            </a:lvl4pPr>
            <a:lvl5pPr lvl="4" algn="ctr" rtl="0">
              <a:lnSpc>
                <a:spcPct val="100000"/>
              </a:lnSpc>
              <a:spcBef>
                <a:spcPts val="0"/>
              </a:spcBef>
              <a:spcAft>
                <a:spcPts val="0"/>
              </a:spcAft>
              <a:buSzPts val="10400"/>
              <a:buNone/>
              <a:defRPr sz="6933"/>
            </a:lvl5pPr>
            <a:lvl6pPr lvl="5" algn="ctr" rtl="0">
              <a:lnSpc>
                <a:spcPct val="100000"/>
              </a:lnSpc>
              <a:spcBef>
                <a:spcPts val="0"/>
              </a:spcBef>
              <a:spcAft>
                <a:spcPts val="0"/>
              </a:spcAft>
              <a:buSzPts val="10400"/>
              <a:buNone/>
              <a:defRPr sz="6933"/>
            </a:lvl6pPr>
            <a:lvl7pPr lvl="6" algn="ctr" rtl="0">
              <a:lnSpc>
                <a:spcPct val="100000"/>
              </a:lnSpc>
              <a:spcBef>
                <a:spcPts val="0"/>
              </a:spcBef>
              <a:spcAft>
                <a:spcPts val="0"/>
              </a:spcAft>
              <a:buSzPts val="10400"/>
              <a:buNone/>
              <a:defRPr sz="6933"/>
            </a:lvl7pPr>
            <a:lvl8pPr lvl="7" algn="ctr" rtl="0">
              <a:lnSpc>
                <a:spcPct val="100000"/>
              </a:lnSpc>
              <a:spcBef>
                <a:spcPts val="0"/>
              </a:spcBef>
              <a:spcAft>
                <a:spcPts val="0"/>
              </a:spcAft>
              <a:buSzPts val="10400"/>
              <a:buNone/>
              <a:defRPr sz="6933"/>
            </a:lvl8pPr>
            <a:lvl9pPr lvl="8" algn="ctr" rtl="0">
              <a:lnSpc>
                <a:spcPct val="100000"/>
              </a:lnSpc>
              <a:spcBef>
                <a:spcPts val="0"/>
              </a:spcBef>
              <a:spcAft>
                <a:spcPts val="0"/>
              </a:spcAft>
              <a:buSzPts val="10400"/>
              <a:buNone/>
              <a:defRPr sz="6933"/>
            </a:lvl9pPr>
          </a:lstStyle>
          <a:p>
            <a:endParaRPr/>
          </a:p>
        </p:txBody>
      </p:sp>
      <p:sp>
        <p:nvSpPr>
          <p:cNvPr id="961" name="Google Shape;961;p211"/>
          <p:cNvSpPr/>
          <p:nvPr/>
        </p:nvSpPr>
        <p:spPr>
          <a:xfrm>
            <a:off x="0" y="0"/>
            <a:ext cx="12192000" cy="832400"/>
          </a:xfrm>
          <a:prstGeom prst="rect">
            <a:avLst/>
          </a:prstGeom>
          <a:no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1400"/>
              <a:buFont typeface="Arial"/>
              <a:buNone/>
            </a:pPr>
            <a:endParaRPr sz="1867" b="0" i="0" u="none" strike="noStrike" cap="none">
              <a:solidFill>
                <a:schemeClr val="dk1"/>
              </a:solidFill>
              <a:latin typeface="Arial"/>
              <a:ea typeface="Arial"/>
              <a:cs typeface="Arial"/>
              <a:sym typeface="Arial"/>
            </a:endParaRPr>
          </a:p>
        </p:txBody>
      </p:sp>
      <p:sp>
        <p:nvSpPr>
          <p:cNvPr id="962" name="Google Shape;962;p211"/>
          <p:cNvSpPr txBox="1">
            <a:spLocks noGrp="1"/>
          </p:cNvSpPr>
          <p:nvPr>
            <p:ph type="subTitle" idx="1"/>
          </p:nvPr>
        </p:nvSpPr>
        <p:spPr>
          <a:xfrm>
            <a:off x="415600" y="385135"/>
            <a:ext cx="8016000" cy="599600"/>
          </a:xfrm>
          <a:prstGeom prst="rect">
            <a:avLst/>
          </a:prstGeom>
          <a:noFill/>
          <a:ln>
            <a:noFill/>
          </a:ln>
        </p:spPr>
        <p:txBody>
          <a:bodyPr spcFirstLastPara="1" wrap="square" lIns="182850" tIns="182850" rIns="182850" bIns="182850" anchor="t" anchorCtr="0">
            <a:noAutofit/>
          </a:bodyPr>
          <a:lstStyle>
            <a:lvl1pPr lvl="0" algn="l" rtl="0">
              <a:lnSpc>
                <a:spcPct val="115000"/>
              </a:lnSpc>
              <a:spcBef>
                <a:spcPts val="0"/>
              </a:spcBef>
              <a:spcAft>
                <a:spcPts val="0"/>
              </a:spcAft>
              <a:buSzPts val="3600"/>
              <a:buNone/>
              <a:defRPr sz="1333">
                <a:solidFill>
                  <a:srgbClr val="FF8400"/>
                </a:solidFill>
              </a:defRPr>
            </a:lvl1pPr>
            <a:lvl2pPr lvl="1" algn="l" rtl="0">
              <a:lnSpc>
                <a:spcPct val="115000"/>
              </a:lnSpc>
              <a:spcBef>
                <a:spcPts val="2133"/>
              </a:spcBef>
              <a:spcAft>
                <a:spcPts val="0"/>
              </a:spcAft>
              <a:buSzPts val="2800"/>
              <a:buNone/>
              <a:defRPr/>
            </a:lvl2pPr>
            <a:lvl3pPr lvl="2" algn="l" rtl="0">
              <a:lnSpc>
                <a:spcPct val="115000"/>
              </a:lnSpc>
              <a:spcBef>
                <a:spcPts val="2133"/>
              </a:spcBef>
              <a:spcAft>
                <a:spcPts val="0"/>
              </a:spcAft>
              <a:buSzPts val="2800"/>
              <a:buNone/>
              <a:defRPr/>
            </a:lvl3pPr>
            <a:lvl4pPr lvl="3" algn="l" rtl="0">
              <a:lnSpc>
                <a:spcPct val="115000"/>
              </a:lnSpc>
              <a:spcBef>
                <a:spcPts val="2133"/>
              </a:spcBef>
              <a:spcAft>
                <a:spcPts val="0"/>
              </a:spcAft>
              <a:buSzPts val="2800"/>
              <a:buNone/>
              <a:defRPr/>
            </a:lvl4pPr>
            <a:lvl5pPr lvl="4" algn="l" rtl="0">
              <a:lnSpc>
                <a:spcPct val="115000"/>
              </a:lnSpc>
              <a:spcBef>
                <a:spcPts val="2133"/>
              </a:spcBef>
              <a:spcAft>
                <a:spcPts val="0"/>
              </a:spcAft>
              <a:buSzPts val="2800"/>
              <a:buNone/>
              <a:defRPr/>
            </a:lvl5pPr>
            <a:lvl6pPr lvl="5" algn="l" rtl="0">
              <a:lnSpc>
                <a:spcPct val="115000"/>
              </a:lnSpc>
              <a:spcBef>
                <a:spcPts val="2133"/>
              </a:spcBef>
              <a:spcAft>
                <a:spcPts val="0"/>
              </a:spcAft>
              <a:buSzPts val="2800"/>
              <a:buNone/>
              <a:defRPr/>
            </a:lvl6pPr>
            <a:lvl7pPr lvl="6" algn="l" rtl="0">
              <a:lnSpc>
                <a:spcPct val="115000"/>
              </a:lnSpc>
              <a:spcBef>
                <a:spcPts val="2133"/>
              </a:spcBef>
              <a:spcAft>
                <a:spcPts val="0"/>
              </a:spcAft>
              <a:buSzPts val="2800"/>
              <a:buNone/>
              <a:defRPr/>
            </a:lvl7pPr>
            <a:lvl8pPr lvl="7" algn="l" rtl="0">
              <a:lnSpc>
                <a:spcPct val="115000"/>
              </a:lnSpc>
              <a:spcBef>
                <a:spcPts val="2133"/>
              </a:spcBef>
              <a:spcAft>
                <a:spcPts val="0"/>
              </a:spcAft>
              <a:buSzPts val="2800"/>
              <a:buNone/>
              <a:defRPr/>
            </a:lvl8pPr>
            <a:lvl9pPr lvl="8" algn="l" rtl="0">
              <a:lnSpc>
                <a:spcPct val="115000"/>
              </a:lnSpc>
              <a:spcBef>
                <a:spcPts val="2133"/>
              </a:spcBef>
              <a:spcAft>
                <a:spcPts val="2133"/>
              </a:spcAft>
              <a:buSzPts val="2800"/>
              <a:buNone/>
              <a:defRPr/>
            </a:lvl9pPr>
          </a:lstStyle>
          <a:p>
            <a:endParaRPr/>
          </a:p>
        </p:txBody>
      </p:sp>
      <p:sp>
        <p:nvSpPr>
          <p:cNvPr id="963" name="Google Shape;963;p211"/>
          <p:cNvSpPr txBox="1">
            <a:spLocks noGrp="1"/>
          </p:cNvSpPr>
          <p:nvPr>
            <p:ph type="body" idx="2"/>
          </p:nvPr>
        </p:nvSpPr>
        <p:spPr>
          <a:xfrm>
            <a:off x="415600" y="1587533"/>
            <a:ext cx="8016000" cy="4044000"/>
          </a:xfrm>
          <a:prstGeom prst="rect">
            <a:avLst/>
          </a:prstGeom>
          <a:noFill/>
          <a:ln>
            <a:noFill/>
          </a:ln>
        </p:spPr>
        <p:txBody>
          <a:bodyPr spcFirstLastPara="1" wrap="square" lIns="182850" tIns="182850" rIns="182850" bIns="182850" anchor="t" anchorCtr="0">
            <a:noAutofit/>
          </a:bodyPr>
          <a:lstStyle>
            <a:lvl1pPr marL="609585" lvl="0" indent="-541853" algn="l" rtl="0">
              <a:lnSpc>
                <a:spcPct val="115000"/>
              </a:lnSpc>
              <a:spcBef>
                <a:spcPts val="0"/>
              </a:spcBef>
              <a:spcAft>
                <a:spcPts val="0"/>
              </a:spcAft>
              <a:buSzPts val="2800"/>
              <a:buFont typeface="Helvetica Neue Light"/>
              <a:buChar char="●"/>
              <a:defRPr sz="1867">
                <a:latin typeface="Helvetica Neue Light"/>
                <a:ea typeface="Helvetica Neue Light"/>
                <a:cs typeface="Helvetica Neue Light"/>
                <a:sym typeface="Helvetica Neue Light"/>
              </a:defRPr>
            </a:lvl1pPr>
            <a:lvl2pPr marL="1219170" lvl="1" indent="-541853" algn="l" rtl="0">
              <a:lnSpc>
                <a:spcPct val="115000"/>
              </a:lnSpc>
              <a:spcBef>
                <a:spcPts val="1333"/>
              </a:spcBef>
              <a:spcAft>
                <a:spcPts val="0"/>
              </a:spcAft>
              <a:buSzPts val="2800"/>
              <a:buFont typeface="Helvetica Neue Light"/>
              <a:buChar char="○"/>
              <a:defRPr>
                <a:latin typeface="Helvetica Neue Light"/>
                <a:ea typeface="Helvetica Neue Light"/>
                <a:cs typeface="Helvetica Neue Light"/>
                <a:sym typeface="Helvetica Neue Light"/>
              </a:defRPr>
            </a:lvl2pPr>
            <a:lvl3pPr marL="1828754" lvl="2" indent="-541853" algn="l" rtl="0">
              <a:lnSpc>
                <a:spcPct val="115000"/>
              </a:lnSpc>
              <a:spcBef>
                <a:spcPts val="1333"/>
              </a:spcBef>
              <a:spcAft>
                <a:spcPts val="0"/>
              </a:spcAft>
              <a:buSzPts val="2800"/>
              <a:buFont typeface="Helvetica Neue Light"/>
              <a:buChar char="■"/>
              <a:defRPr>
                <a:latin typeface="Helvetica Neue Light"/>
                <a:ea typeface="Helvetica Neue Light"/>
                <a:cs typeface="Helvetica Neue Light"/>
                <a:sym typeface="Helvetica Neue Light"/>
              </a:defRPr>
            </a:lvl3pPr>
            <a:lvl4pPr marL="2438339" lvl="3" indent="-541853" algn="l" rtl="0">
              <a:lnSpc>
                <a:spcPct val="115000"/>
              </a:lnSpc>
              <a:spcBef>
                <a:spcPts val="1333"/>
              </a:spcBef>
              <a:spcAft>
                <a:spcPts val="0"/>
              </a:spcAft>
              <a:buSzPts val="2800"/>
              <a:buFont typeface="Helvetica Neue Light"/>
              <a:buChar char="●"/>
              <a:defRPr>
                <a:latin typeface="Helvetica Neue Light"/>
                <a:ea typeface="Helvetica Neue Light"/>
                <a:cs typeface="Helvetica Neue Light"/>
                <a:sym typeface="Helvetica Neue Light"/>
              </a:defRPr>
            </a:lvl4pPr>
            <a:lvl5pPr marL="3047924" lvl="4" indent="-541853" algn="l" rtl="0">
              <a:lnSpc>
                <a:spcPct val="115000"/>
              </a:lnSpc>
              <a:spcBef>
                <a:spcPts val="1333"/>
              </a:spcBef>
              <a:spcAft>
                <a:spcPts val="0"/>
              </a:spcAft>
              <a:buSzPts val="2800"/>
              <a:buFont typeface="Helvetica Neue Light"/>
              <a:buChar char="○"/>
              <a:defRPr>
                <a:latin typeface="Helvetica Neue Light"/>
                <a:ea typeface="Helvetica Neue Light"/>
                <a:cs typeface="Helvetica Neue Light"/>
                <a:sym typeface="Helvetica Neue Light"/>
              </a:defRPr>
            </a:lvl5pPr>
            <a:lvl6pPr marL="3657509" lvl="5" indent="-541853" algn="l" rtl="0">
              <a:lnSpc>
                <a:spcPct val="115000"/>
              </a:lnSpc>
              <a:spcBef>
                <a:spcPts val="1333"/>
              </a:spcBef>
              <a:spcAft>
                <a:spcPts val="0"/>
              </a:spcAft>
              <a:buSzPts val="2800"/>
              <a:buFont typeface="Helvetica Neue Light"/>
              <a:buChar char="■"/>
              <a:defRPr>
                <a:latin typeface="Helvetica Neue Light"/>
                <a:ea typeface="Helvetica Neue Light"/>
                <a:cs typeface="Helvetica Neue Light"/>
                <a:sym typeface="Helvetica Neue Light"/>
              </a:defRPr>
            </a:lvl6pPr>
            <a:lvl7pPr marL="4267093" lvl="6" indent="-541853" algn="l" rtl="0">
              <a:lnSpc>
                <a:spcPct val="115000"/>
              </a:lnSpc>
              <a:spcBef>
                <a:spcPts val="1333"/>
              </a:spcBef>
              <a:spcAft>
                <a:spcPts val="0"/>
              </a:spcAft>
              <a:buSzPts val="2800"/>
              <a:buFont typeface="Helvetica Neue Light"/>
              <a:buChar char="●"/>
              <a:defRPr>
                <a:latin typeface="Helvetica Neue Light"/>
                <a:ea typeface="Helvetica Neue Light"/>
                <a:cs typeface="Helvetica Neue Light"/>
                <a:sym typeface="Helvetica Neue Light"/>
              </a:defRPr>
            </a:lvl7pPr>
            <a:lvl8pPr marL="4876678" lvl="7" indent="-541853" algn="l" rtl="0">
              <a:lnSpc>
                <a:spcPct val="115000"/>
              </a:lnSpc>
              <a:spcBef>
                <a:spcPts val="1333"/>
              </a:spcBef>
              <a:spcAft>
                <a:spcPts val="0"/>
              </a:spcAft>
              <a:buSzPts val="2800"/>
              <a:buFont typeface="Helvetica Neue Light"/>
              <a:buChar char="○"/>
              <a:defRPr>
                <a:latin typeface="Helvetica Neue Light"/>
                <a:ea typeface="Helvetica Neue Light"/>
                <a:cs typeface="Helvetica Neue Light"/>
                <a:sym typeface="Helvetica Neue Light"/>
              </a:defRPr>
            </a:lvl8pPr>
            <a:lvl9pPr marL="5486263" lvl="8" indent="-541853" algn="l" rtl="0">
              <a:lnSpc>
                <a:spcPct val="115000"/>
              </a:lnSpc>
              <a:spcBef>
                <a:spcPts val="1333"/>
              </a:spcBef>
              <a:spcAft>
                <a:spcPts val="1333"/>
              </a:spcAft>
              <a:buSzPts val="28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1870660597"/>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matchingName="TITLE_AND_BODY">
  <p:cSld name="TITLE_AND_BODY">
    <p:spTree>
      <p:nvGrpSpPr>
        <p:cNvPr id="1" name="Shape 964"/>
        <p:cNvGrpSpPr/>
        <p:nvPr/>
      </p:nvGrpSpPr>
      <p:grpSpPr>
        <a:xfrm>
          <a:off x="0" y="0"/>
          <a:ext cx="0" cy="0"/>
          <a:chOff x="0" y="0"/>
          <a:chExt cx="0" cy="0"/>
        </a:xfrm>
      </p:grpSpPr>
      <p:sp>
        <p:nvSpPr>
          <p:cNvPr id="965" name="Google Shape;965;p212"/>
          <p:cNvSpPr txBox="1">
            <a:spLocks noGrp="1"/>
          </p:cNvSpPr>
          <p:nvPr>
            <p:ph type="sldNum" idx="12"/>
          </p:nvPr>
        </p:nvSpPr>
        <p:spPr>
          <a:xfrm>
            <a:off x="5892800" y="6172200"/>
            <a:ext cx="2844800" cy="368400"/>
          </a:xfrm>
          <a:prstGeom prst="rect">
            <a:avLst/>
          </a:prstGeom>
          <a:noFill/>
          <a:ln>
            <a:noFill/>
          </a:ln>
        </p:spPr>
        <p:txBody>
          <a:bodyPr spcFirstLastPara="1" wrap="square" lIns="91450" tIns="91450" rIns="91450" bIns="91450" anchor="ctr" anchorCtr="0">
            <a:noAutofit/>
          </a:bodyPr>
          <a:lstStyle>
            <a:lvl1pPr marL="0" marR="0" lvl="0"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83763932"/>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matchingName="No header 1">
  <p:cSld name="No header 1">
    <p:spTree>
      <p:nvGrpSpPr>
        <p:cNvPr id="1" name="Shape 966"/>
        <p:cNvGrpSpPr/>
        <p:nvPr/>
      </p:nvGrpSpPr>
      <p:grpSpPr>
        <a:xfrm>
          <a:off x="0" y="0"/>
          <a:ext cx="0" cy="0"/>
          <a:chOff x="0" y="0"/>
          <a:chExt cx="0" cy="0"/>
        </a:xfrm>
      </p:grpSpPr>
      <p:sp>
        <p:nvSpPr>
          <p:cNvPr id="967" name="Google Shape;967;p213"/>
          <p:cNvSpPr txBox="1">
            <a:spLocks noGrp="1"/>
          </p:cNvSpPr>
          <p:nvPr>
            <p:ph type="sldNum" idx="12"/>
          </p:nvPr>
        </p:nvSpPr>
        <p:spPr>
          <a:xfrm>
            <a:off x="5892800" y="6172200"/>
            <a:ext cx="2844800" cy="368400"/>
          </a:xfrm>
          <a:prstGeom prst="rect">
            <a:avLst/>
          </a:prstGeom>
          <a:noFill/>
          <a:ln>
            <a:noFill/>
          </a:ln>
        </p:spPr>
        <p:txBody>
          <a:bodyPr spcFirstLastPara="1" wrap="square" lIns="91450" tIns="91450" rIns="91450" bIns="91450" anchor="ctr" anchorCtr="0">
            <a:noAutofit/>
          </a:bodyPr>
          <a:lstStyle>
            <a:lvl1pPr marL="0" marR="0" lvl="0"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19685378"/>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968"/>
        <p:cNvGrpSpPr/>
        <p:nvPr/>
      </p:nvGrpSpPr>
      <p:grpSpPr>
        <a:xfrm>
          <a:off x="0" y="0"/>
          <a:ext cx="0" cy="0"/>
          <a:chOff x="0" y="0"/>
          <a:chExt cx="0" cy="0"/>
        </a:xfrm>
      </p:grpSpPr>
      <p:sp>
        <p:nvSpPr>
          <p:cNvPr id="969" name="Google Shape;969;p214"/>
          <p:cNvSpPr txBox="1">
            <a:spLocks noGrp="1"/>
          </p:cNvSpPr>
          <p:nvPr>
            <p:ph type="title"/>
          </p:nvPr>
        </p:nvSpPr>
        <p:spPr>
          <a:xfrm>
            <a:off x="1249060" y="242433"/>
            <a:ext cx="9603200" cy="762000"/>
          </a:xfrm>
          <a:prstGeom prst="rect">
            <a:avLst/>
          </a:prstGeom>
          <a:noFill/>
          <a:ln>
            <a:noFill/>
          </a:ln>
        </p:spPr>
        <p:txBody>
          <a:bodyPr spcFirstLastPara="1" wrap="square" lIns="0" tIns="0" rIns="0" bIns="0" anchor="ctr" anchorCtr="0">
            <a:noAutofit/>
          </a:bodyPr>
          <a:lstStyle>
            <a:lvl1pPr lvl="0" algn="l" rtl="0">
              <a:lnSpc>
                <a:spcPct val="100000"/>
              </a:lnSpc>
              <a:spcBef>
                <a:spcPts val="0"/>
              </a:spcBef>
              <a:spcAft>
                <a:spcPts val="0"/>
              </a:spcAft>
              <a:buClr>
                <a:srgbClr val="FFFFFF"/>
              </a:buClr>
              <a:buSzPts val="6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1400"/>
              <a:buNone/>
              <a:defRPr/>
            </a:lvl2pPr>
            <a:lvl3pPr lvl="2" algn="ctr" rtl="0">
              <a:lnSpc>
                <a:spcPct val="100000"/>
              </a:lnSpc>
              <a:spcBef>
                <a:spcPts val="0"/>
              </a:spcBef>
              <a:spcAft>
                <a:spcPts val="0"/>
              </a:spcAft>
              <a:buClr>
                <a:srgbClr val="FFFFFF"/>
              </a:buClr>
              <a:buSzPts val="1400"/>
              <a:buNone/>
              <a:defRPr/>
            </a:lvl3pPr>
            <a:lvl4pPr lvl="3" algn="ctr" rtl="0">
              <a:lnSpc>
                <a:spcPct val="100000"/>
              </a:lnSpc>
              <a:spcBef>
                <a:spcPts val="0"/>
              </a:spcBef>
              <a:spcAft>
                <a:spcPts val="0"/>
              </a:spcAft>
              <a:buClr>
                <a:srgbClr val="FFFFFF"/>
              </a:buClr>
              <a:buSzPts val="1400"/>
              <a:buNone/>
              <a:defRPr/>
            </a:lvl4pPr>
            <a:lvl5pPr lvl="4" algn="ctr" rtl="0">
              <a:lnSpc>
                <a:spcPct val="100000"/>
              </a:lnSpc>
              <a:spcBef>
                <a:spcPts val="0"/>
              </a:spcBef>
              <a:spcAft>
                <a:spcPts val="0"/>
              </a:spcAft>
              <a:buClr>
                <a:srgbClr val="FFFFFF"/>
              </a:buClr>
              <a:buSzPts val="1400"/>
              <a:buNone/>
              <a:defRPr/>
            </a:lvl5pPr>
            <a:lvl6pPr lvl="5" algn="ctr" rtl="0">
              <a:lnSpc>
                <a:spcPct val="100000"/>
              </a:lnSpc>
              <a:spcBef>
                <a:spcPts val="0"/>
              </a:spcBef>
              <a:spcAft>
                <a:spcPts val="0"/>
              </a:spcAft>
              <a:buClr>
                <a:srgbClr val="FFFFFF"/>
              </a:buClr>
              <a:buSzPts val="1400"/>
              <a:buNone/>
              <a:defRPr/>
            </a:lvl6pPr>
            <a:lvl7pPr lvl="6" algn="ctr" rtl="0">
              <a:lnSpc>
                <a:spcPct val="100000"/>
              </a:lnSpc>
              <a:spcBef>
                <a:spcPts val="0"/>
              </a:spcBef>
              <a:spcAft>
                <a:spcPts val="0"/>
              </a:spcAft>
              <a:buClr>
                <a:srgbClr val="FFFFFF"/>
              </a:buClr>
              <a:buSzPts val="1400"/>
              <a:buNone/>
              <a:defRPr/>
            </a:lvl7pPr>
            <a:lvl8pPr lvl="7" algn="ctr" rtl="0">
              <a:lnSpc>
                <a:spcPct val="100000"/>
              </a:lnSpc>
              <a:spcBef>
                <a:spcPts val="0"/>
              </a:spcBef>
              <a:spcAft>
                <a:spcPts val="0"/>
              </a:spcAft>
              <a:buClr>
                <a:srgbClr val="FFFFFF"/>
              </a:buClr>
              <a:buSzPts val="1400"/>
              <a:buNone/>
              <a:defRPr/>
            </a:lvl8pPr>
            <a:lvl9pPr lvl="8" algn="ctr" rtl="0">
              <a:lnSpc>
                <a:spcPct val="100000"/>
              </a:lnSpc>
              <a:spcBef>
                <a:spcPts val="0"/>
              </a:spcBef>
              <a:spcAft>
                <a:spcPts val="0"/>
              </a:spcAft>
              <a:buClr>
                <a:srgbClr val="FFFFFF"/>
              </a:buClr>
              <a:buSzPts val="1400"/>
              <a:buNone/>
              <a:defRPr/>
            </a:lvl9pPr>
          </a:lstStyle>
          <a:p>
            <a:endParaRPr/>
          </a:p>
        </p:txBody>
      </p:sp>
      <p:sp>
        <p:nvSpPr>
          <p:cNvPr id="970" name="Google Shape;970;p214"/>
          <p:cNvSpPr txBox="1">
            <a:spLocks noGrp="1"/>
          </p:cNvSpPr>
          <p:nvPr>
            <p:ph type="body" idx="1"/>
          </p:nvPr>
        </p:nvSpPr>
        <p:spPr>
          <a:xfrm>
            <a:off x="1220003" y="1417491"/>
            <a:ext cx="9603200" cy="4648400"/>
          </a:xfrm>
          <a:prstGeom prst="rect">
            <a:avLst/>
          </a:prstGeom>
          <a:noFill/>
          <a:ln>
            <a:noFill/>
          </a:ln>
        </p:spPr>
        <p:txBody>
          <a:bodyPr spcFirstLastPara="1" wrap="square" lIns="0" tIns="0" rIns="0" bIns="0" anchor="ctr" anchorCtr="0">
            <a:noAutofit/>
          </a:bodyPr>
          <a:lstStyle>
            <a:lvl1pPr marL="609585" lvl="0"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1pPr>
            <a:lvl2pPr marL="1219170" lvl="1"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2pPr>
            <a:lvl3pPr marL="1828754" lvl="2"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3pPr>
            <a:lvl4pPr marL="2438339" lvl="3"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4pPr>
            <a:lvl5pPr marL="3047924" lvl="4"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5pPr>
            <a:lvl6pPr marL="3657509" lvl="5" indent="-389457" algn="l" rtl="0">
              <a:lnSpc>
                <a:spcPct val="100000"/>
              </a:lnSpc>
              <a:spcBef>
                <a:spcPts val="2933"/>
              </a:spcBef>
              <a:spcAft>
                <a:spcPts val="0"/>
              </a:spcAft>
              <a:buClr>
                <a:srgbClr val="FFFFFF"/>
              </a:buClr>
              <a:buSzPts val="1000"/>
              <a:buChar char="•"/>
              <a:defRPr/>
            </a:lvl6pPr>
            <a:lvl7pPr marL="4267093" lvl="6" indent="-389457" algn="l" rtl="0">
              <a:lnSpc>
                <a:spcPct val="100000"/>
              </a:lnSpc>
              <a:spcBef>
                <a:spcPts val="2933"/>
              </a:spcBef>
              <a:spcAft>
                <a:spcPts val="0"/>
              </a:spcAft>
              <a:buClr>
                <a:srgbClr val="FFFFFF"/>
              </a:buClr>
              <a:buSzPts val="1000"/>
              <a:buChar char="•"/>
              <a:defRPr/>
            </a:lvl7pPr>
            <a:lvl8pPr marL="4876678" lvl="7" indent="-389457" algn="l" rtl="0">
              <a:lnSpc>
                <a:spcPct val="100000"/>
              </a:lnSpc>
              <a:spcBef>
                <a:spcPts val="2933"/>
              </a:spcBef>
              <a:spcAft>
                <a:spcPts val="0"/>
              </a:spcAft>
              <a:buClr>
                <a:srgbClr val="FFFFFF"/>
              </a:buClr>
              <a:buSzPts val="1000"/>
              <a:buChar char="•"/>
              <a:defRPr/>
            </a:lvl8pPr>
            <a:lvl9pPr marL="5486263" lvl="8" indent="-389457" algn="l" rtl="0">
              <a:lnSpc>
                <a:spcPct val="100000"/>
              </a:lnSpc>
              <a:spcBef>
                <a:spcPts val="2933"/>
              </a:spcBef>
              <a:spcAft>
                <a:spcPts val="0"/>
              </a:spcAft>
              <a:buClr>
                <a:srgbClr val="FFFFFF"/>
              </a:buClr>
              <a:buSzPts val="1000"/>
              <a:buChar char="•"/>
              <a:defRPr/>
            </a:lvl9pPr>
          </a:lstStyle>
          <a:p>
            <a:endParaRPr/>
          </a:p>
        </p:txBody>
      </p:sp>
      <p:sp>
        <p:nvSpPr>
          <p:cNvPr id="971" name="Google Shape;971;p214"/>
          <p:cNvSpPr txBox="1">
            <a:spLocks noGrp="1"/>
          </p:cNvSpPr>
          <p:nvPr>
            <p:ph type="sldNum" idx="12"/>
          </p:nvPr>
        </p:nvSpPr>
        <p:spPr>
          <a:xfrm>
            <a:off x="5892800" y="6172200"/>
            <a:ext cx="2844800" cy="368400"/>
          </a:xfrm>
          <a:prstGeom prst="rect">
            <a:avLst/>
          </a:prstGeom>
          <a:noFill/>
          <a:ln>
            <a:noFill/>
          </a:ln>
        </p:spPr>
        <p:txBody>
          <a:bodyPr spcFirstLastPara="1" wrap="square" lIns="91450" tIns="91450" rIns="91450" bIns="91450" anchor="ctr" anchorCtr="0">
            <a:noAutofit/>
          </a:bodyPr>
          <a:lstStyle>
            <a:lvl1pPr marL="0" marR="0" lvl="0"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53222656"/>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matchingName="TITLE_AND_BODY 1">
  <p:cSld name="TITLE_AND_BODY 1">
    <p:spTree>
      <p:nvGrpSpPr>
        <p:cNvPr id="1" name="Shape 972"/>
        <p:cNvGrpSpPr/>
        <p:nvPr/>
      </p:nvGrpSpPr>
      <p:grpSpPr>
        <a:xfrm>
          <a:off x="0" y="0"/>
          <a:ext cx="0" cy="0"/>
          <a:chOff x="0" y="0"/>
          <a:chExt cx="0" cy="0"/>
        </a:xfrm>
      </p:grpSpPr>
      <p:sp>
        <p:nvSpPr>
          <p:cNvPr id="973" name="Google Shape;973;p215"/>
          <p:cNvSpPr txBox="1">
            <a:spLocks noGrp="1"/>
          </p:cNvSpPr>
          <p:nvPr>
            <p:ph type="sldNum" idx="12"/>
          </p:nvPr>
        </p:nvSpPr>
        <p:spPr>
          <a:xfrm>
            <a:off x="5892800" y="6172200"/>
            <a:ext cx="2844800" cy="368400"/>
          </a:xfrm>
          <a:prstGeom prst="rect">
            <a:avLst/>
          </a:prstGeom>
          <a:noFill/>
          <a:ln>
            <a:noFill/>
          </a:ln>
        </p:spPr>
        <p:txBody>
          <a:bodyPr spcFirstLastPara="1" wrap="square" lIns="91450" tIns="91450" rIns="91450" bIns="91450" anchor="ctr" anchorCtr="0">
            <a:noAutofit/>
          </a:bodyPr>
          <a:lstStyle>
            <a:lvl1pPr marL="0" marR="0" lvl="0"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75342308"/>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matchingName="TITLE_AND_BODY_3_1">
  <p:cSld name="TITLE_AND_BODY_3_1">
    <p:spTree>
      <p:nvGrpSpPr>
        <p:cNvPr id="1" name="Shape 974"/>
        <p:cNvGrpSpPr/>
        <p:nvPr/>
      </p:nvGrpSpPr>
      <p:grpSpPr>
        <a:xfrm>
          <a:off x="0" y="0"/>
          <a:ext cx="0" cy="0"/>
          <a:chOff x="0" y="0"/>
          <a:chExt cx="0" cy="0"/>
        </a:xfrm>
      </p:grpSpPr>
      <p:sp>
        <p:nvSpPr>
          <p:cNvPr id="975" name="Google Shape;975;p216"/>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Autofit/>
          </a:bodyPr>
          <a:lstStyle>
            <a:lvl1pPr lvl="0" algn="l" rtl="0">
              <a:lnSpc>
                <a:spcPct val="100000"/>
              </a:lnSpc>
              <a:spcBef>
                <a:spcPts val="0"/>
              </a:spcBef>
              <a:spcAft>
                <a:spcPts val="0"/>
              </a:spcAft>
              <a:buSzPts val="60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976" name="Google Shape;976;p216"/>
          <p:cNvSpPr txBox="1">
            <a:spLocks noGrp="1"/>
          </p:cNvSpPr>
          <p:nvPr>
            <p:ph type="body" idx="1"/>
          </p:nvPr>
        </p:nvSpPr>
        <p:spPr>
          <a:xfrm>
            <a:off x="415600" y="1536633"/>
            <a:ext cx="11361200" cy="4555200"/>
          </a:xfrm>
          <a:prstGeom prst="rect">
            <a:avLst/>
          </a:prstGeom>
          <a:noFill/>
          <a:ln>
            <a:noFill/>
          </a:ln>
        </p:spPr>
        <p:txBody>
          <a:bodyPr spcFirstLastPara="1" wrap="square" lIns="182850" tIns="182850" rIns="182850" bIns="182850" anchor="t" anchorCtr="0">
            <a:noAutofit/>
          </a:bodyPr>
          <a:lstStyle>
            <a:lvl1pPr marL="609585" lvl="0" indent="-609585" algn="l" rtl="0">
              <a:lnSpc>
                <a:spcPct val="115000"/>
              </a:lnSpc>
              <a:spcBef>
                <a:spcPts val="0"/>
              </a:spcBef>
              <a:spcAft>
                <a:spcPts val="0"/>
              </a:spcAft>
              <a:buClr>
                <a:srgbClr val="C3C3C3"/>
              </a:buClr>
              <a:buSzPts val="3600"/>
              <a:buChar char="●"/>
              <a:defRPr>
                <a:solidFill>
                  <a:srgbClr val="C3C3C3"/>
                </a:solidFill>
              </a:defRPr>
            </a:lvl1pPr>
            <a:lvl2pPr marL="1219170" lvl="1" indent="-541853" algn="l" rtl="0">
              <a:lnSpc>
                <a:spcPct val="115000"/>
              </a:lnSpc>
              <a:spcBef>
                <a:spcPts val="2133"/>
              </a:spcBef>
              <a:spcAft>
                <a:spcPts val="0"/>
              </a:spcAft>
              <a:buSzPts val="2800"/>
              <a:buChar char="○"/>
              <a:defRPr/>
            </a:lvl2pPr>
            <a:lvl3pPr marL="1828754" lvl="2" indent="-541853" algn="l" rtl="0">
              <a:lnSpc>
                <a:spcPct val="115000"/>
              </a:lnSpc>
              <a:spcBef>
                <a:spcPts val="2133"/>
              </a:spcBef>
              <a:spcAft>
                <a:spcPts val="0"/>
              </a:spcAft>
              <a:buSzPts val="2800"/>
              <a:buChar char="■"/>
              <a:defRPr/>
            </a:lvl3pPr>
            <a:lvl4pPr marL="2438339" lvl="3" indent="-541853" algn="l" rtl="0">
              <a:lnSpc>
                <a:spcPct val="115000"/>
              </a:lnSpc>
              <a:spcBef>
                <a:spcPts val="2133"/>
              </a:spcBef>
              <a:spcAft>
                <a:spcPts val="0"/>
              </a:spcAft>
              <a:buSzPts val="2800"/>
              <a:buChar char="●"/>
              <a:defRPr/>
            </a:lvl4pPr>
            <a:lvl5pPr marL="3047924" lvl="4" indent="-541853" algn="l" rtl="0">
              <a:lnSpc>
                <a:spcPct val="115000"/>
              </a:lnSpc>
              <a:spcBef>
                <a:spcPts val="2133"/>
              </a:spcBef>
              <a:spcAft>
                <a:spcPts val="0"/>
              </a:spcAft>
              <a:buSzPts val="2800"/>
              <a:buChar char="○"/>
              <a:defRPr/>
            </a:lvl5pPr>
            <a:lvl6pPr marL="3657509" lvl="5" indent="-541853" algn="l" rtl="0">
              <a:lnSpc>
                <a:spcPct val="115000"/>
              </a:lnSpc>
              <a:spcBef>
                <a:spcPts val="2133"/>
              </a:spcBef>
              <a:spcAft>
                <a:spcPts val="0"/>
              </a:spcAft>
              <a:buSzPts val="2800"/>
              <a:buChar char="■"/>
              <a:defRPr/>
            </a:lvl6pPr>
            <a:lvl7pPr marL="4267093" lvl="6" indent="-541853" algn="l" rtl="0">
              <a:lnSpc>
                <a:spcPct val="115000"/>
              </a:lnSpc>
              <a:spcBef>
                <a:spcPts val="2133"/>
              </a:spcBef>
              <a:spcAft>
                <a:spcPts val="0"/>
              </a:spcAft>
              <a:buSzPts val="2800"/>
              <a:buChar char="●"/>
              <a:defRPr/>
            </a:lvl7pPr>
            <a:lvl8pPr marL="4876678" lvl="7" indent="-541853" algn="l" rtl="0">
              <a:lnSpc>
                <a:spcPct val="115000"/>
              </a:lnSpc>
              <a:spcBef>
                <a:spcPts val="2133"/>
              </a:spcBef>
              <a:spcAft>
                <a:spcPts val="0"/>
              </a:spcAft>
              <a:buSzPts val="2800"/>
              <a:buChar char="○"/>
              <a:defRPr/>
            </a:lvl8pPr>
            <a:lvl9pPr marL="5486263" lvl="8" indent="-541853" algn="l" rtl="0">
              <a:lnSpc>
                <a:spcPct val="115000"/>
              </a:lnSpc>
              <a:spcBef>
                <a:spcPts val="2133"/>
              </a:spcBef>
              <a:spcAft>
                <a:spcPts val="2133"/>
              </a:spcAft>
              <a:buSzPts val="2800"/>
              <a:buChar char="■"/>
              <a:defRPr/>
            </a:lvl9pPr>
          </a:lstStyle>
          <a:p>
            <a:endParaRPr/>
          </a:p>
        </p:txBody>
      </p:sp>
      <p:sp>
        <p:nvSpPr>
          <p:cNvPr id="977" name="Google Shape;977;p216"/>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7682534"/>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3881"/>
        <p:cNvGrpSpPr/>
        <p:nvPr/>
      </p:nvGrpSpPr>
      <p:grpSpPr>
        <a:xfrm>
          <a:off x="0" y="0"/>
          <a:ext cx="0" cy="0"/>
          <a:chOff x="0" y="0"/>
          <a:chExt cx="0" cy="0"/>
        </a:xfrm>
      </p:grpSpPr>
      <p:sp>
        <p:nvSpPr>
          <p:cNvPr id="3882" name="Google Shape;3882;p685"/>
          <p:cNvSpPr/>
          <p:nvPr/>
        </p:nvSpPr>
        <p:spPr>
          <a:xfrm rot="-3600118" flipH="1">
            <a:off x="2242994" y="2362030"/>
            <a:ext cx="3166588" cy="2738812"/>
          </a:xfrm>
          <a:prstGeom prst="triangle">
            <a:avLst>
              <a:gd name="adj" fmla="val 50000"/>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83" name="Google Shape;3883;p685"/>
          <p:cNvSpPr/>
          <p:nvPr/>
        </p:nvSpPr>
        <p:spPr>
          <a:xfrm flipH="1">
            <a:off x="5125200" y="-10500"/>
            <a:ext cx="7066800" cy="6858000"/>
          </a:xfrm>
          <a:prstGeom prst="snip1Rect">
            <a:avLst>
              <a:gd name="adj" fmla="val 22859"/>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3884" name="Google Shape;3884;p68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 y="2425701"/>
            <a:ext cx="10248903" cy="4452700"/>
          </a:xfrm>
          <a:prstGeom prst="rect">
            <a:avLst/>
          </a:prstGeom>
          <a:noFill/>
          <a:ln>
            <a:noFill/>
          </a:ln>
        </p:spPr>
      </p:pic>
      <p:sp>
        <p:nvSpPr>
          <p:cNvPr id="3885" name="Google Shape;3885;p685"/>
          <p:cNvSpPr txBox="1">
            <a:spLocks noGrp="1"/>
          </p:cNvSpPr>
          <p:nvPr>
            <p:ph type="ctrTitle"/>
          </p:nvPr>
        </p:nvSpPr>
        <p:spPr>
          <a:xfrm>
            <a:off x="5855708" y="642700"/>
            <a:ext cx="5281600" cy="2376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6000"/>
              <a:buNone/>
              <a:defRPr sz="6400"/>
            </a:lvl1pPr>
            <a:lvl2pPr lvl="1">
              <a:spcBef>
                <a:spcPts val="0"/>
              </a:spcBef>
              <a:spcAft>
                <a:spcPts val="0"/>
              </a:spcAft>
              <a:buClr>
                <a:srgbClr val="434343"/>
              </a:buClr>
              <a:buSzPts val="5200"/>
              <a:buNone/>
              <a:defRPr sz="6933">
                <a:solidFill>
                  <a:srgbClr val="434343"/>
                </a:solidFill>
              </a:defRPr>
            </a:lvl2pPr>
            <a:lvl3pPr lvl="2">
              <a:spcBef>
                <a:spcPts val="0"/>
              </a:spcBef>
              <a:spcAft>
                <a:spcPts val="0"/>
              </a:spcAft>
              <a:buClr>
                <a:srgbClr val="434343"/>
              </a:buClr>
              <a:buSzPts val="5200"/>
              <a:buNone/>
              <a:defRPr sz="6933">
                <a:solidFill>
                  <a:srgbClr val="434343"/>
                </a:solidFill>
              </a:defRPr>
            </a:lvl3pPr>
            <a:lvl4pPr lvl="3">
              <a:spcBef>
                <a:spcPts val="0"/>
              </a:spcBef>
              <a:spcAft>
                <a:spcPts val="0"/>
              </a:spcAft>
              <a:buClr>
                <a:srgbClr val="434343"/>
              </a:buClr>
              <a:buSzPts val="5200"/>
              <a:buNone/>
              <a:defRPr sz="6933">
                <a:solidFill>
                  <a:srgbClr val="434343"/>
                </a:solidFill>
              </a:defRPr>
            </a:lvl4pPr>
            <a:lvl5pPr lvl="4">
              <a:spcBef>
                <a:spcPts val="0"/>
              </a:spcBef>
              <a:spcAft>
                <a:spcPts val="0"/>
              </a:spcAft>
              <a:buClr>
                <a:srgbClr val="434343"/>
              </a:buClr>
              <a:buSzPts val="5200"/>
              <a:buNone/>
              <a:defRPr sz="6933">
                <a:solidFill>
                  <a:srgbClr val="434343"/>
                </a:solidFill>
              </a:defRPr>
            </a:lvl5pPr>
            <a:lvl6pPr lvl="5">
              <a:spcBef>
                <a:spcPts val="0"/>
              </a:spcBef>
              <a:spcAft>
                <a:spcPts val="0"/>
              </a:spcAft>
              <a:buClr>
                <a:srgbClr val="434343"/>
              </a:buClr>
              <a:buSzPts val="5200"/>
              <a:buNone/>
              <a:defRPr sz="6933">
                <a:solidFill>
                  <a:srgbClr val="434343"/>
                </a:solidFill>
              </a:defRPr>
            </a:lvl6pPr>
            <a:lvl7pPr lvl="6">
              <a:spcBef>
                <a:spcPts val="0"/>
              </a:spcBef>
              <a:spcAft>
                <a:spcPts val="0"/>
              </a:spcAft>
              <a:buClr>
                <a:srgbClr val="434343"/>
              </a:buClr>
              <a:buSzPts val="5200"/>
              <a:buNone/>
              <a:defRPr sz="6933">
                <a:solidFill>
                  <a:srgbClr val="434343"/>
                </a:solidFill>
              </a:defRPr>
            </a:lvl7pPr>
            <a:lvl8pPr lvl="7">
              <a:spcBef>
                <a:spcPts val="0"/>
              </a:spcBef>
              <a:spcAft>
                <a:spcPts val="0"/>
              </a:spcAft>
              <a:buClr>
                <a:srgbClr val="434343"/>
              </a:buClr>
              <a:buSzPts val="5200"/>
              <a:buNone/>
              <a:defRPr sz="6933">
                <a:solidFill>
                  <a:srgbClr val="434343"/>
                </a:solidFill>
              </a:defRPr>
            </a:lvl8pPr>
            <a:lvl9pPr lvl="8">
              <a:spcBef>
                <a:spcPts val="0"/>
              </a:spcBef>
              <a:spcAft>
                <a:spcPts val="0"/>
              </a:spcAft>
              <a:buClr>
                <a:srgbClr val="434343"/>
              </a:buClr>
              <a:buSzPts val="5200"/>
              <a:buNone/>
              <a:defRPr sz="6933">
                <a:solidFill>
                  <a:srgbClr val="434343"/>
                </a:solidFill>
              </a:defRPr>
            </a:lvl9pPr>
          </a:lstStyle>
          <a:p>
            <a:endParaRPr/>
          </a:p>
        </p:txBody>
      </p:sp>
      <p:sp>
        <p:nvSpPr>
          <p:cNvPr id="3886" name="Google Shape;3886;p685"/>
          <p:cNvSpPr txBox="1">
            <a:spLocks noGrp="1"/>
          </p:cNvSpPr>
          <p:nvPr>
            <p:ph type="subTitle" idx="1"/>
          </p:nvPr>
        </p:nvSpPr>
        <p:spPr>
          <a:xfrm>
            <a:off x="7847895" y="2675000"/>
            <a:ext cx="3202800" cy="956000"/>
          </a:xfrm>
          <a:prstGeom prst="rect">
            <a:avLst/>
          </a:prstGeom>
        </p:spPr>
        <p:txBody>
          <a:bodyPr spcFirstLastPara="1" wrap="square" lIns="91425" tIns="91425" rIns="91425" bIns="91425" anchor="b" anchorCtr="0">
            <a:noAutofit/>
          </a:bodyPr>
          <a:lstStyle>
            <a:lvl1pPr marR="18774" lvl="0" algn="r">
              <a:lnSpc>
                <a:spcPct val="100000"/>
              </a:lnSpc>
              <a:spcBef>
                <a:spcPts val="0"/>
              </a:spcBef>
              <a:spcAft>
                <a:spcPts val="0"/>
              </a:spcAft>
              <a:buClr>
                <a:srgbClr val="000000"/>
              </a:buClr>
              <a:buSzPts val="1800"/>
              <a:buNone/>
              <a:defRPr sz="1600">
                <a:solidFill>
                  <a:srgbClr val="000000"/>
                </a:solidFill>
              </a:defRPr>
            </a:lvl1pPr>
            <a:lvl2pPr lvl="1" algn="r">
              <a:lnSpc>
                <a:spcPct val="100000"/>
              </a:lnSpc>
              <a:spcBef>
                <a:spcPts val="0"/>
              </a:spcBef>
              <a:spcAft>
                <a:spcPts val="0"/>
              </a:spcAft>
              <a:buClr>
                <a:srgbClr val="434343"/>
              </a:buClr>
              <a:buSzPts val="2800"/>
              <a:buNone/>
              <a:defRPr sz="3733">
                <a:solidFill>
                  <a:srgbClr val="434343"/>
                </a:solidFill>
              </a:defRPr>
            </a:lvl2pPr>
            <a:lvl3pPr lvl="2" algn="r">
              <a:lnSpc>
                <a:spcPct val="100000"/>
              </a:lnSpc>
              <a:spcBef>
                <a:spcPts val="0"/>
              </a:spcBef>
              <a:spcAft>
                <a:spcPts val="0"/>
              </a:spcAft>
              <a:buClr>
                <a:srgbClr val="434343"/>
              </a:buClr>
              <a:buSzPts val="2800"/>
              <a:buNone/>
              <a:defRPr sz="3733">
                <a:solidFill>
                  <a:srgbClr val="434343"/>
                </a:solidFill>
              </a:defRPr>
            </a:lvl3pPr>
            <a:lvl4pPr lvl="3" algn="r">
              <a:lnSpc>
                <a:spcPct val="100000"/>
              </a:lnSpc>
              <a:spcBef>
                <a:spcPts val="0"/>
              </a:spcBef>
              <a:spcAft>
                <a:spcPts val="0"/>
              </a:spcAft>
              <a:buClr>
                <a:srgbClr val="434343"/>
              </a:buClr>
              <a:buSzPts val="2800"/>
              <a:buNone/>
              <a:defRPr sz="3733">
                <a:solidFill>
                  <a:srgbClr val="434343"/>
                </a:solidFill>
              </a:defRPr>
            </a:lvl4pPr>
            <a:lvl5pPr lvl="4" algn="r">
              <a:lnSpc>
                <a:spcPct val="100000"/>
              </a:lnSpc>
              <a:spcBef>
                <a:spcPts val="0"/>
              </a:spcBef>
              <a:spcAft>
                <a:spcPts val="0"/>
              </a:spcAft>
              <a:buClr>
                <a:srgbClr val="434343"/>
              </a:buClr>
              <a:buSzPts val="2800"/>
              <a:buNone/>
              <a:defRPr sz="3733">
                <a:solidFill>
                  <a:srgbClr val="434343"/>
                </a:solidFill>
              </a:defRPr>
            </a:lvl5pPr>
            <a:lvl6pPr lvl="5" algn="r">
              <a:lnSpc>
                <a:spcPct val="100000"/>
              </a:lnSpc>
              <a:spcBef>
                <a:spcPts val="0"/>
              </a:spcBef>
              <a:spcAft>
                <a:spcPts val="0"/>
              </a:spcAft>
              <a:buClr>
                <a:srgbClr val="434343"/>
              </a:buClr>
              <a:buSzPts val="2800"/>
              <a:buNone/>
              <a:defRPr sz="3733">
                <a:solidFill>
                  <a:srgbClr val="434343"/>
                </a:solidFill>
              </a:defRPr>
            </a:lvl6pPr>
            <a:lvl7pPr lvl="6" algn="r">
              <a:lnSpc>
                <a:spcPct val="100000"/>
              </a:lnSpc>
              <a:spcBef>
                <a:spcPts val="0"/>
              </a:spcBef>
              <a:spcAft>
                <a:spcPts val="0"/>
              </a:spcAft>
              <a:buClr>
                <a:srgbClr val="434343"/>
              </a:buClr>
              <a:buSzPts val="2800"/>
              <a:buNone/>
              <a:defRPr sz="3733">
                <a:solidFill>
                  <a:srgbClr val="434343"/>
                </a:solidFill>
              </a:defRPr>
            </a:lvl7pPr>
            <a:lvl8pPr lvl="7" algn="r">
              <a:lnSpc>
                <a:spcPct val="100000"/>
              </a:lnSpc>
              <a:spcBef>
                <a:spcPts val="0"/>
              </a:spcBef>
              <a:spcAft>
                <a:spcPts val="0"/>
              </a:spcAft>
              <a:buClr>
                <a:srgbClr val="434343"/>
              </a:buClr>
              <a:buSzPts val="2800"/>
              <a:buNone/>
              <a:defRPr sz="3733">
                <a:solidFill>
                  <a:srgbClr val="434343"/>
                </a:solidFill>
              </a:defRPr>
            </a:lvl8pPr>
            <a:lvl9pPr lvl="8" algn="r">
              <a:lnSpc>
                <a:spcPct val="100000"/>
              </a:lnSpc>
              <a:spcBef>
                <a:spcPts val="0"/>
              </a:spcBef>
              <a:spcAft>
                <a:spcPts val="0"/>
              </a:spcAft>
              <a:buClr>
                <a:srgbClr val="434343"/>
              </a:buClr>
              <a:buSzPts val="2800"/>
              <a:buNone/>
              <a:defRPr sz="3733">
                <a:solidFill>
                  <a:srgbClr val="434343"/>
                </a:solidFill>
              </a:defRPr>
            </a:lvl9pPr>
          </a:lstStyle>
          <a:p>
            <a:endParaRPr/>
          </a:p>
        </p:txBody>
      </p:sp>
    </p:spTree>
    <p:extLst>
      <p:ext uri="{BB962C8B-B14F-4D97-AF65-F5344CB8AC3E}">
        <p14:creationId xmlns:p14="http://schemas.microsoft.com/office/powerpoint/2010/main" val="1593788868"/>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3887"/>
        <p:cNvGrpSpPr/>
        <p:nvPr/>
      </p:nvGrpSpPr>
      <p:grpSpPr>
        <a:xfrm>
          <a:off x="0" y="0"/>
          <a:ext cx="0" cy="0"/>
          <a:chOff x="0" y="0"/>
          <a:chExt cx="0" cy="0"/>
        </a:xfrm>
      </p:grpSpPr>
      <p:grpSp>
        <p:nvGrpSpPr>
          <p:cNvPr id="3888" name="Google Shape;3888;p686"/>
          <p:cNvGrpSpPr/>
          <p:nvPr/>
        </p:nvGrpSpPr>
        <p:grpSpPr>
          <a:xfrm>
            <a:off x="7960334" y="351403"/>
            <a:ext cx="4469203" cy="6261775"/>
            <a:chOff x="5913100" y="263551"/>
            <a:chExt cx="3351902" cy="4696331"/>
          </a:xfrm>
        </p:grpSpPr>
        <p:sp>
          <p:nvSpPr>
            <p:cNvPr id="3889" name="Google Shape;3889;p686"/>
            <p:cNvSpPr/>
            <p:nvPr/>
          </p:nvSpPr>
          <p:spPr>
            <a:xfrm rot="5400000">
              <a:off x="4779863" y="1396789"/>
              <a:ext cx="4694800" cy="2428325"/>
            </a:xfrm>
            <a:prstGeom prst="flowChartPreparation">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0" name="Google Shape;3890;p686"/>
            <p:cNvSpPr/>
            <p:nvPr/>
          </p:nvSpPr>
          <p:spPr>
            <a:xfrm>
              <a:off x="7131402" y="265183"/>
              <a:ext cx="2133600" cy="4694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891" name="Google Shape;3891;p686"/>
          <p:cNvSpPr txBox="1">
            <a:spLocks noGrp="1"/>
          </p:cNvSpPr>
          <p:nvPr>
            <p:ph type="ctrTitle"/>
          </p:nvPr>
        </p:nvSpPr>
        <p:spPr>
          <a:xfrm>
            <a:off x="3033852" y="651200"/>
            <a:ext cx="3002400" cy="770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1200"/>
              <a:buNone/>
              <a:defRPr sz="1867"/>
            </a:lvl1pPr>
            <a:lvl2pPr lvl="1">
              <a:spcBef>
                <a:spcPts val="0"/>
              </a:spcBef>
              <a:spcAft>
                <a:spcPts val="0"/>
              </a:spcAft>
              <a:buClr>
                <a:srgbClr val="000000"/>
              </a:buClr>
              <a:buSzPts val="1200"/>
              <a:buNone/>
              <a:defRPr sz="1600">
                <a:solidFill>
                  <a:srgbClr val="000000"/>
                </a:solidFill>
              </a:defRPr>
            </a:lvl2pPr>
            <a:lvl3pPr lvl="2">
              <a:spcBef>
                <a:spcPts val="0"/>
              </a:spcBef>
              <a:spcAft>
                <a:spcPts val="0"/>
              </a:spcAft>
              <a:buClr>
                <a:srgbClr val="000000"/>
              </a:buClr>
              <a:buSzPts val="1200"/>
              <a:buNone/>
              <a:defRPr sz="1600">
                <a:solidFill>
                  <a:srgbClr val="000000"/>
                </a:solidFill>
              </a:defRPr>
            </a:lvl3pPr>
            <a:lvl4pPr lvl="3">
              <a:spcBef>
                <a:spcPts val="0"/>
              </a:spcBef>
              <a:spcAft>
                <a:spcPts val="0"/>
              </a:spcAft>
              <a:buClr>
                <a:srgbClr val="000000"/>
              </a:buClr>
              <a:buSzPts val="1200"/>
              <a:buNone/>
              <a:defRPr sz="1600">
                <a:solidFill>
                  <a:srgbClr val="000000"/>
                </a:solidFill>
              </a:defRPr>
            </a:lvl4pPr>
            <a:lvl5pPr lvl="4">
              <a:spcBef>
                <a:spcPts val="0"/>
              </a:spcBef>
              <a:spcAft>
                <a:spcPts val="0"/>
              </a:spcAft>
              <a:buClr>
                <a:srgbClr val="000000"/>
              </a:buClr>
              <a:buSzPts val="1200"/>
              <a:buNone/>
              <a:defRPr sz="1600">
                <a:solidFill>
                  <a:srgbClr val="000000"/>
                </a:solidFill>
              </a:defRPr>
            </a:lvl5pPr>
            <a:lvl6pPr lvl="5">
              <a:spcBef>
                <a:spcPts val="0"/>
              </a:spcBef>
              <a:spcAft>
                <a:spcPts val="0"/>
              </a:spcAft>
              <a:buClr>
                <a:srgbClr val="000000"/>
              </a:buClr>
              <a:buSzPts val="1200"/>
              <a:buNone/>
              <a:defRPr sz="1600">
                <a:solidFill>
                  <a:srgbClr val="000000"/>
                </a:solidFill>
              </a:defRPr>
            </a:lvl6pPr>
            <a:lvl7pPr lvl="6">
              <a:spcBef>
                <a:spcPts val="0"/>
              </a:spcBef>
              <a:spcAft>
                <a:spcPts val="0"/>
              </a:spcAft>
              <a:buClr>
                <a:srgbClr val="000000"/>
              </a:buClr>
              <a:buSzPts val="1200"/>
              <a:buNone/>
              <a:defRPr sz="1600">
                <a:solidFill>
                  <a:srgbClr val="000000"/>
                </a:solidFill>
              </a:defRPr>
            </a:lvl7pPr>
            <a:lvl8pPr lvl="7">
              <a:spcBef>
                <a:spcPts val="0"/>
              </a:spcBef>
              <a:spcAft>
                <a:spcPts val="0"/>
              </a:spcAft>
              <a:buClr>
                <a:srgbClr val="000000"/>
              </a:buClr>
              <a:buSzPts val="1200"/>
              <a:buNone/>
              <a:defRPr sz="1600">
                <a:solidFill>
                  <a:srgbClr val="000000"/>
                </a:solidFill>
              </a:defRPr>
            </a:lvl8pPr>
            <a:lvl9pPr lvl="8">
              <a:spcBef>
                <a:spcPts val="0"/>
              </a:spcBef>
              <a:spcAft>
                <a:spcPts val="0"/>
              </a:spcAft>
              <a:buClr>
                <a:srgbClr val="000000"/>
              </a:buClr>
              <a:buSzPts val="1200"/>
              <a:buNone/>
              <a:defRPr sz="1600">
                <a:solidFill>
                  <a:srgbClr val="000000"/>
                </a:solidFill>
              </a:defRPr>
            </a:lvl9pPr>
          </a:lstStyle>
          <a:p>
            <a:endParaRPr/>
          </a:p>
        </p:txBody>
      </p:sp>
      <p:sp>
        <p:nvSpPr>
          <p:cNvPr id="3892" name="Google Shape;3892;p686"/>
          <p:cNvSpPr txBox="1">
            <a:spLocks noGrp="1"/>
          </p:cNvSpPr>
          <p:nvPr>
            <p:ph type="subTitle" idx="1"/>
          </p:nvPr>
        </p:nvSpPr>
        <p:spPr>
          <a:xfrm>
            <a:off x="3494252" y="1204597"/>
            <a:ext cx="2542000" cy="76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rgbClr val="000000"/>
                </a:solidFill>
              </a:defRPr>
            </a:lvl1pPr>
            <a:lvl2pPr lvl="1">
              <a:lnSpc>
                <a:spcPct val="100000"/>
              </a:lnSpc>
              <a:spcBef>
                <a:spcPts val="0"/>
              </a:spcBef>
              <a:spcAft>
                <a:spcPts val="0"/>
              </a:spcAft>
              <a:buClr>
                <a:srgbClr val="000000"/>
              </a:buClr>
              <a:buSzPts val="1000"/>
              <a:buNone/>
              <a:defRPr sz="1333">
                <a:solidFill>
                  <a:srgbClr val="000000"/>
                </a:solidFill>
              </a:defRPr>
            </a:lvl2pPr>
            <a:lvl3pPr lvl="2">
              <a:lnSpc>
                <a:spcPct val="100000"/>
              </a:lnSpc>
              <a:spcBef>
                <a:spcPts val="0"/>
              </a:spcBef>
              <a:spcAft>
                <a:spcPts val="0"/>
              </a:spcAft>
              <a:buClr>
                <a:srgbClr val="000000"/>
              </a:buClr>
              <a:buSzPts val="1000"/>
              <a:buNone/>
              <a:defRPr sz="1333">
                <a:solidFill>
                  <a:srgbClr val="000000"/>
                </a:solidFill>
              </a:defRPr>
            </a:lvl3pPr>
            <a:lvl4pPr lvl="3">
              <a:lnSpc>
                <a:spcPct val="100000"/>
              </a:lnSpc>
              <a:spcBef>
                <a:spcPts val="0"/>
              </a:spcBef>
              <a:spcAft>
                <a:spcPts val="0"/>
              </a:spcAft>
              <a:buClr>
                <a:srgbClr val="000000"/>
              </a:buClr>
              <a:buSzPts val="1000"/>
              <a:buNone/>
              <a:defRPr sz="1333">
                <a:solidFill>
                  <a:srgbClr val="000000"/>
                </a:solidFill>
              </a:defRPr>
            </a:lvl4pPr>
            <a:lvl5pPr lvl="4">
              <a:lnSpc>
                <a:spcPct val="100000"/>
              </a:lnSpc>
              <a:spcBef>
                <a:spcPts val="0"/>
              </a:spcBef>
              <a:spcAft>
                <a:spcPts val="0"/>
              </a:spcAft>
              <a:buClr>
                <a:srgbClr val="000000"/>
              </a:buClr>
              <a:buSzPts val="1000"/>
              <a:buNone/>
              <a:defRPr sz="1333">
                <a:solidFill>
                  <a:srgbClr val="000000"/>
                </a:solidFill>
              </a:defRPr>
            </a:lvl5pPr>
            <a:lvl6pPr lvl="5">
              <a:lnSpc>
                <a:spcPct val="100000"/>
              </a:lnSpc>
              <a:spcBef>
                <a:spcPts val="0"/>
              </a:spcBef>
              <a:spcAft>
                <a:spcPts val="0"/>
              </a:spcAft>
              <a:buClr>
                <a:srgbClr val="000000"/>
              </a:buClr>
              <a:buSzPts val="1000"/>
              <a:buNone/>
              <a:defRPr sz="1333">
                <a:solidFill>
                  <a:srgbClr val="000000"/>
                </a:solidFill>
              </a:defRPr>
            </a:lvl6pPr>
            <a:lvl7pPr lvl="6">
              <a:lnSpc>
                <a:spcPct val="100000"/>
              </a:lnSpc>
              <a:spcBef>
                <a:spcPts val="0"/>
              </a:spcBef>
              <a:spcAft>
                <a:spcPts val="0"/>
              </a:spcAft>
              <a:buClr>
                <a:srgbClr val="000000"/>
              </a:buClr>
              <a:buSzPts val="1000"/>
              <a:buNone/>
              <a:defRPr sz="1333">
                <a:solidFill>
                  <a:srgbClr val="000000"/>
                </a:solidFill>
              </a:defRPr>
            </a:lvl7pPr>
            <a:lvl8pPr lvl="7">
              <a:lnSpc>
                <a:spcPct val="100000"/>
              </a:lnSpc>
              <a:spcBef>
                <a:spcPts val="0"/>
              </a:spcBef>
              <a:spcAft>
                <a:spcPts val="0"/>
              </a:spcAft>
              <a:buClr>
                <a:srgbClr val="000000"/>
              </a:buClr>
              <a:buSzPts val="1000"/>
              <a:buNone/>
              <a:defRPr sz="1333">
                <a:solidFill>
                  <a:srgbClr val="000000"/>
                </a:solidFill>
              </a:defRPr>
            </a:lvl8pPr>
            <a:lvl9pPr lvl="8">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3893" name="Google Shape;3893;p686"/>
          <p:cNvSpPr txBox="1">
            <a:spLocks noGrp="1"/>
          </p:cNvSpPr>
          <p:nvPr>
            <p:ph type="title" idx="2" hasCustomPrompt="1"/>
          </p:nvPr>
        </p:nvSpPr>
        <p:spPr>
          <a:xfrm>
            <a:off x="7274533" y="924300"/>
            <a:ext cx="1547200" cy="770400"/>
          </a:xfrm>
          <a:prstGeom prst="rect">
            <a:avLst/>
          </a:prstGeom>
        </p:spPr>
        <p:txBody>
          <a:bodyPr spcFirstLastPara="1" wrap="square" lIns="91425" tIns="91425" rIns="91425" bIns="91425" anchor="ctr" anchorCtr="0">
            <a:noAutofit/>
          </a:bodyPr>
          <a:lstStyle>
            <a:lvl1pPr lvl="0">
              <a:spcBef>
                <a:spcPts val="0"/>
              </a:spcBef>
              <a:spcAft>
                <a:spcPts val="0"/>
              </a:spcAft>
              <a:buClr>
                <a:srgbClr val="000000"/>
              </a:buClr>
              <a:buSzPts val="4800"/>
              <a:buNone/>
              <a:defRPr sz="6400">
                <a:solidFill>
                  <a:schemeClr val="accent1"/>
                </a:solidFill>
              </a:defRPr>
            </a:lvl1pPr>
            <a:lvl2pPr lvl="1">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3894" name="Google Shape;3894;p686"/>
          <p:cNvSpPr txBox="1">
            <a:spLocks noGrp="1"/>
          </p:cNvSpPr>
          <p:nvPr>
            <p:ph type="ctrTitle" idx="3"/>
          </p:nvPr>
        </p:nvSpPr>
        <p:spPr>
          <a:xfrm>
            <a:off x="3033852" y="2037133"/>
            <a:ext cx="3002400" cy="770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1200"/>
              <a:buNone/>
              <a:defRPr sz="1867"/>
            </a:lvl1pPr>
            <a:lvl2pPr lvl="1">
              <a:spcBef>
                <a:spcPts val="0"/>
              </a:spcBef>
              <a:spcAft>
                <a:spcPts val="0"/>
              </a:spcAft>
              <a:buClr>
                <a:srgbClr val="000000"/>
              </a:buClr>
              <a:buSzPts val="1200"/>
              <a:buNone/>
              <a:defRPr sz="1600">
                <a:solidFill>
                  <a:srgbClr val="000000"/>
                </a:solidFill>
              </a:defRPr>
            </a:lvl2pPr>
            <a:lvl3pPr lvl="2">
              <a:spcBef>
                <a:spcPts val="0"/>
              </a:spcBef>
              <a:spcAft>
                <a:spcPts val="0"/>
              </a:spcAft>
              <a:buClr>
                <a:srgbClr val="000000"/>
              </a:buClr>
              <a:buSzPts val="1200"/>
              <a:buNone/>
              <a:defRPr sz="1600">
                <a:solidFill>
                  <a:srgbClr val="000000"/>
                </a:solidFill>
              </a:defRPr>
            </a:lvl3pPr>
            <a:lvl4pPr lvl="3">
              <a:spcBef>
                <a:spcPts val="0"/>
              </a:spcBef>
              <a:spcAft>
                <a:spcPts val="0"/>
              </a:spcAft>
              <a:buClr>
                <a:srgbClr val="000000"/>
              </a:buClr>
              <a:buSzPts val="1200"/>
              <a:buNone/>
              <a:defRPr sz="1600">
                <a:solidFill>
                  <a:srgbClr val="000000"/>
                </a:solidFill>
              </a:defRPr>
            </a:lvl4pPr>
            <a:lvl5pPr lvl="4">
              <a:spcBef>
                <a:spcPts val="0"/>
              </a:spcBef>
              <a:spcAft>
                <a:spcPts val="0"/>
              </a:spcAft>
              <a:buClr>
                <a:srgbClr val="000000"/>
              </a:buClr>
              <a:buSzPts val="1200"/>
              <a:buNone/>
              <a:defRPr sz="1600">
                <a:solidFill>
                  <a:srgbClr val="000000"/>
                </a:solidFill>
              </a:defRPr>
            </a:lvl5pPr>
            <a:lvl6pPr lvl="5">
              <a:spcBef>
                <a:spcPts val="0"/>
              </a:spcBef>
              <a:spcAft>
                <a:spcPts val="0"/>
              </a:spcAft>
              <a:buClr>
                <a:srgbClr val="000000"/>
              </a:buClr>
              <a:buSzPts val="1200"/>
              <a:buNone/>
              <a:defRPr sz="1600">
                <a:solidFill>
                  <a:srgbClr val="000000"/>
                </a:solidFill>
              </a:defRPr>
            </a:lvl6pPr>
            <a:lvl7pPr lvl="6">
              <a:spcBef>
                <a:spcPts val="0"/>
              </a:spcBef>
              <a:spcAft>
                <a:spcPts val="0"/>
              </a:spcAft>
              <a:buClr>
                <a:srgbClr val="000000"/>
              </a:buClr>
              <a:buSzPts val="1200"/>
              <a:buNone/>
              <a:defRPr sz="1600">
                <a:solidFill>
                  <a:srgbClr val="000000"/>
                </a:solidFill>
              </a:defRPr>
            </a:lvl7pPr>
            <a:lvl8pPr lvl="7">
              <a:spcBef>
                <a:spcPts val="0"/>
              </a:spcBef>
              <a:spcAft>
                <a:spcPts val="0"/>
              </a:spcAft>
              <a:buClr>
                <a:srgbClr val="000000"/>
              </a:buClr>
              <a:buSzPts val="1200"/>
              <a:buNone/>
              <a:defRPr sz="1600">
                <a:solidFill>
                  <a:srgbClr val="000000"/>
                </a:solidFill>
              </a:defRPr>
            </a:lvl8pPr>
            <a:lvl9pPr lvl="8">
              <a:spcBef>
                <a:spcPts val="0"/>
              </a:spcBef>
              <a:spcAft>
                <a:spcPts val="0"/>
              </a:spcAft>
              <a:buClr>
                <a:srgbClr val="000000"/>
              </a:buClr>
              <a:buSzPts val="1200"/>
              <a:buNone/>
              <a:defRPr sz="1600">
                <a:solidFill>
                  <a:srgbClr val="000000"/>
                </a:solidFill>
              </a:defRPr>
            </a:lvl9pPr>
          </a:lstStyle>
          <a:p>
            <a:endParaRPr/>
          </a:p>
        </p:txBody>
      </p:sp>
      <p:sp>
        <p:nvSpPr>
          <p:cNvPr id="3895" name="Google Shape;3895;p686"/>
          <p:cNvSpPr txBox="1">
            <a:spLocks noGrp="1"/>
          </p:cNvSpPr>
          <p:nvPr>
            <p:ph type="subTitle" idx="4"/>
          </p:nvPr>
        </p:nvSpPr>
        <p:spPr>
          <a:xfrm>
            <a:off x="3400652" y="2588011"/>
            <a:ext cx="2635600" cy="76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rgbClr val="000000"/>
                </a:solidFill>
              </a:defRPr>
            </a:lvl1pPr>
            <a:lvl2pPr lvl="1">
              <a:lnSpc>
                <a:spcPct val="100000"/>
              </a:lnSpc>
              <a:spcBef>
                <a:spcPts val="0"/>
              </a:spcBef>
              <a:spcAft>
                <a:spcPts val="0"/>
              </a:spcAft>
              <a:buClr>
                <a:srgbClr val="000000"/>
              </a:buClr>
              <a:buSzPts val="1000"/>
              <a:buNone/>
              <a:defRPr sz="1333">
                <a:solidFill>
                  <a:srgbClr val="000000"/>
                </a:solidFill>
              </a:defRPr>
            </a:lvl2pPr>
            <a:lvl3pPr lvl="2">
              <a:lnSpc>
                <a:spcPct val="100000"/>
              </a:lnSpc>
              <a:spcBef>
                <a:spcPts val="0"/>
              </a:spcBef>
              <a:spcAft>
                <a:spcPts val="0"/>
              </a:spcAft>
              <a:buClr>
                <a:srgbClr val="000000"/>
              </a:buClr>
              <a:buSzPts val="1000"/>
              <a:buNone/>
              <a:defRPr sz="1333">
                <a:solidFill>
                  <a:srgbClr val="000000"/>
                </a:solidFill>
              </a:defRPr>
            </a:lvl3pPr>
            <a:lvl4pPr lvl="3">
              <a:lnSpc>
                <a:spcPct val="100000"/>
              </a:lnSpc>
              <a:spcBef>
                <a:spcPts val="0"/>
              </a:spcBef>
              <a:spcAft>
                <a:spcPts val="0"/>
              </a:spcAft>
              <a:buClr>
                <a:srgbClr val="000000"/>
              </a:buClr>
              <a:buSzPts val="1000"/>
              <a:buNone/>
              <a:defRPr sz="1333">
                <a:solidFill>
                  <a:srgbClr val="000000"/>
                </a:solidFill>
              </a:defRPr>
            </a:lvl4pPr>
            <a:lvl5pPr lvl="4">
              <a:lnSpc>
                <a:spcPct val="100000"/>
              </a:lnSpc>
              <a:spcBef>
                <a:spcPts val="0"/>
              </a:spcBef>
              <a:spcAft>
                <a:spcPts val="0"/>
              </a:spcAft>
              <a:buClr>
                <a:srgbClr val="000000"/>
              </a:buClr>
              <a:buSzPts val="1000"/>
              <a:buNone/>
              <a:defRPr sz="1333">
                <a:solidFill>
                  <a:srgbClr val="000000"/>
                </a:solidFill>
              </a:defRPr>
            </a:lvl5pPr>
            <a:lvl6pPr lvl="5">
              <a:lnSpc>
                <a:spcPct val="100000"/>
              </a:lnSpc>
              <a:spcBef>
                <a:spcPts val="0"/>
              </a:spcBef>
              <a:spcAft>
                <a:spcPts val="0"/>
              </a:spcAft>
              <a:buClr>
                <a:srgbClr val="000000"/>
              </a:buClr>
              <a:buSzPts val="1000"/>
              <a:buNone/>
              <a:defRPr sz="1333">
                <a:solidFill>
                  <a:srgbClr val="000000"/>
                </a:solidFill>
              </a:defRPr>
            </a:lvl6pPr>
            <a:lvl7pPr lvl="6">
              <a:lnSpc>
                <a:spcPct val="100000"/>
              </a:lnSpc>
              <a:spcBef>
                <a:spcPts val="0"/>
              </a:spcBef>
              <a:spcAft>
                <a:spcPts val="0"/>
              </a:spcAft>
              <a:buClr>
                <a:srgbClr val="000000"/>
              </a:buClr>
              <a:buSzPts val="1000"/>
              <a:buNone/>
              <a:defRPr sz="1333">
                <a:solidFill>
                  <a:srgbClr val="000000"/>
                </a:solidFill>
              </a:defRPr>
            </a:lvl7pPr>
            <a:lvl8pPr lvl="7">
              <a:lnSpc>
                <a:spcPct val="100000"/>
              </a:lnSpc>
              <a:spcBef>
                <a:spcPts val="0"/>
              </a:spcBef>
              <a:spcAft>
                <a:spcPts val="0"/>
              </a:spcAft>
              <a:buClr>
                <a:srgbClr val="000000"/>
              </a:buClr>
              <a:buSzPts val="1000"/>
              <a:buNone/>
              <a:defRPr sz="1333">
                <a:solidFill>
                  <a:srgbClr val="000000"/>
                </a:solidFill>
              </a:defRPr>
            </a:lvl8pPr>
            <a:lvl9pPr lvl="8">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3896" name="Google Shape;3896;p686"/>
          <p:cNvSpPr txBox="1">
            <a:spLocks noGrp="1"/>
          </p:cNvSpPr>
          <p:nvPr>
            <p:ph type="title" idx="5" hasCustomPrompt="1"/>
          </p:nvPr>
        </p:nvSpPr>
        <p:spPr>
          <a:xfrm>
            <a:off x="7274533" y="2354601"/>
            <a:ext cx="1547200" cy="770400"/>
          </a:xfrm>
          <a:prstGeom prst="rect">
            <a:avLst/>
          </a:prstGeom>
        </p:spPr>
        <p:txBody>
          <a:bodyPr spcFirstLastPara="1" wrap="square" lIns="91425" tIns="91425" rIns="91425" bIns="91425" anchor="ctr" anchorCtr="0">
            <a:noAutofit/>
          </a:bodyPr>
          <a:lstStyle>
            <a:lvl1pPr lvl="0">
              <a:spcBef>
                <a:spcPts val="0"/>
              </a:spcBef>
              <a:spcAft>
                <a:spcPts val="0"/>
              </a:spcAft>
              <a:buClr>
                <a:srgbClr val="000000"/>
              </a:buClr>
              <a:buSzPts val="4800"/>
              <a:buNone/>
              <a:defRPr sz="6400">
                <a:solidFill>
                  <a:schemeClr val="accent1"/>
                </a:solidFill>
              </a:defRPr>
            </a:lvl1pPr>
            <a:lvl2pPr lvl="1">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3897" name="Google Shape;3897;p686"/>
          <p:cNvSpPr txBox="1">
            <a:spLocks noGrp="1"/>
          </p:cNvSpPr>
          <p:nvPr>
            <p:ph type="ctrTitle" idx="6"/>
          </p:nvPr>
        </p:nvSpPr>
        <p:spPr>
          <a:xfrm>
            <a:off x="3033852" y="4834812"/>
            <a:ext cx="3002400" cy="770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1200"/>
              <a:buNone/>
              <a:defRPr sz="1867"/>
            </a:lvl1pPr>
            <a:lvl2pPr lvl="1">
              <a:spcBef>
                <a:spcPts val="0"/>
              </a:spcBef>
              <a:spcAft>
                <a:spcPts val="0"/>
              </a:spcAft>
              <a:buClr>
                <a:srgbClr val="000000"/>
              </a:buClr>
              <a:buSzPts val="1200"/>
              <a:buNone/>
              <a:defRPr sz="1600">
                <a:solidFill>
                  <a:srgbClr val="000000"/>
                </a:solidFill>
              </a:defRPr>
            </a:lvl2pPr>
            <a:lvl3pPr lvl="2">
              <a:spcBef>
                <a:spcPts val="0"/>
              </a:spcBef>
              <a:spcAft>
                <a:spcPts val="0"/>
              </a:spcAft>
              <a:buClr>
                <a:srgbClr val="000000"/>
              </a:buClr>
              <a:buSzPts val="1200"/>
              <a:buNone/>
              <a:defRPr sz="1600">
                <a:solidFill>
                  <a:srgbClr val="000000"/>
                </a:solidFill>
              </a:defRPr>
            </a:lvl3pPr>
            <a:lvl4pPr lvl="3">
              <a:spcBef>
                <a:spcPts val="0"/>
              </a:spcBef>
              <a:spcAft>
                <a:spcPts val="0"/>
              </a:spcAft>
              <a:buClr>
                <a:srgbClr val="000000"/>
              </a:buClr>
              <a:buSzPts val="1200"/>
              <a:buNone/>
              <a:defRPr sz="1600">
                <a:solidFill>
                  <a:srgbClr val="000000"/>
                </a:solidFill>
              </a:defRPr>
            </a:lvl4pPr>
            <a:lvl5pPr lvl="4">
              <a:spcBef>
                <a:spcPts val="0"/>
              </a:spcBef>
              <a:spcAft>
                <a:spcPts val="0"/>
              </a:spcAft>
              <a:buClr>
                <a:srgbClr val="000000"/>
              </a:buClr>
              <a:buSzPts val="1200"/>
              <a:buNone/>
              <a:defRPr sz="1600">
                <a:solidFill>
                  <a:srgbClr val="000000"/>
                </a:solidFill>
              </a:defRPr>
            </a:lvl5pPr>
            <a:lvl6pPr lvl="5">
              <a:spcBef>
                <a:spcPts val="0"/>
              </a:spcBef>
              <a:spcAft>
                <a:spcPts val="0"/>
              </a:spcAft>
              <a:buClr>
                <a:srgbClr val="000000"/>
              </a:buClr>
              <a:buSzPts val="1200"/>
              <a:buNone/>
              <a:defRPr sz="1600">
                <a:solidFill>
                  <a:srgbClr val="000000"/>
                </a:solidFill>
              </a:defRPr>
            </a:lvl6pPr>
            <a:lvl7pPr lvl="6">
              <a:spcBef>
                <a:spcPts val="0"/>
              </a:spcBef>
              <a:spcAft>
                <a:spcPts val="0"/>
              </a:spcAft>
              <a:buClr>
                <a:srgbClr val="000000"/>
              </a:buClr>
              <a:buSzPts val="1200"/>
              <a:buNone/>
              <a:defRPr sz="1600">
                <a:solidFill>
                  <a:srgbClr val="000000"/>
                </a:solidFill>
              </a:defRPr>
            </a:lvl7pPr>
            <a:lvl8pPr lvl="7">
              <a:spcBef>
                <a:spcPts val="0"/>
              </a:spcBef>
              <a:spcAft>
                <a:spcPts val="0"/>
              </a:spcAft>
              <a:buClr>
                <a:srgbClr val="000000"/>
              </a:buClr>
              <a:buSzPts val="1200"/>
              <a:buNone/>
              <a:defRPr sz="1600">
                <a:solidFill>
                  <a:srgbClr val="000000"/>
                </a:solidFill>
              </a:defRPr>
            </a:lvl8pPr>
            <a:lvl9pPr lvl="8">
              <a:spcBef>
                <a:spcPts val="0"/>
              </a:spcBef>
              <a:spcAft>
                <a:spcPts val="0"/>
              </a:spcAft>
              <a:buClr>
                <a:srgbClr val="000000"/>
              </a:buClr>
              <a:buSzPts val="1200"/>
              <a:buNone/>
              <a:defRPr sz="1600">
                <a:solidFill>
                  <a:srgbClr val="000000"/>
                </a:solidFill>
              </a:defRPr>
            </a:lvl9pPr>
          </a:lstStyle>
          <a:p>
            <a:endParaRPr/>
          </a:p>
        </p:txBody>
      </p:sp>
      <p:sp>
        <p:nvSpPr>
          <p:cNvPr id="3898" name="Google Shape;3898;p686"/>
          <p:cNvSpPr txBox="1">
            <a:spLocks noGrp="1"/>
          </p:cNvSpPr>
          <p:nvPr>
            <p:ph type="title" idx="7" hasCustomPrompt="1"/>
          </p:nvPr>
        </p:nvSpPr>
        <p:spPr>
          <a:xfrm>
            <a:off x="7274533" y="3716481"/>
            <a:ext cx="1547200" cy="770400"/>
          </a:xfrm>
          <a:prstGeom prst="rect">
            <a:avLst/>
          </a:prstGeom>
        </p:spPr>
        <p:txBody>
          <a:bodyPr spcFirstLastPara="1" wrap="square" lIns="91425" tIns="91425" rIns="91425" bIns="91425" anchor="ctr" anchorCtr="0">
            <a:noAutofit/>
          </a:bodyPr>
          <a:lstStyle>
            <a:lvl1pPr lvl="0">
              <a:spcBef>
                <a:spcPts val="0"/>
              </a:spcBef>
              <a:spcAft>
                <a:spcPts val="0"/>
              </a:spcAft>
              <a:buClr>
                <a:srgbClr val="000000"/>
              </a:buClr>
              <a:buSzPts val="4800"/>
              <a:buNone/>
              <a:defRPr sz="6400">
                <a:solidFill>
                  <a:schemeClr val="accent1"/>
                </a:solidFill>
              </a:defRPr>
            </a:lvl1pPr>
            <a:lvl2pPr lvl="1">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3899" name="Google Shape;3899;p686"/>
          <p:cNvSpPr txBox="1">
            <a:spLocks noGrp="1"/>
          </p:cNvSpPr>
          <p:nvPr>
            <p:ph type="ctrTitle" idx="8"/>
          </p:nvPr>
        </p:nvSpPr>
        <p:spPr>
          <a:xfrm>
            <a:off x="3033852" y="3449876"/>
            <a:ext cx="3002400" cy="770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1200"/>
              <a:buNone/>
              <a:defRPr sz="1867"/>
            </a:lvl1pPr>
            <a:lvl2pPr lvl="1">
              <a:spcBef>
                <a:spcPts val="0"/>
              </a:spcBef>
              <a:spcAft>
                <a:spcPts val="0"/>
              </a:spcAft>
              <a:buClr>
                <a:srgbClr val="000000"/>
              </a:buClr>
              <a:buSzPts val="1200"/>
              <a:buNone/>
              <a:defRPr sz="1600">
                <a:solidFill>
                  <a:srgbClr val="000000"/>
                </a:solidFill>
              </a:defRPr>
            </a:lvl2pPr>
            <a:lvl3pPr lvl="2">
              <a:spcBef>
                <a:spcPts val="0"/>
              </a:spcBef>
              <a:spcAft>
                <a:spcPts val="0"/>
              </a:spcAft>
              <a:buClr>
                <a:srgbClr val="000000"/>
              </a:buClr>
              <a:buSzPts val="1200"/>
              <a:buNone/>
              <a:defRPr sz="1600">
                <a:solidFill>
                  <a:srgbClr val="000000"/>
                </a:solidFill>
              </a:defRPr>
            </a:lvl3pPr>
            <a:lvl4pPr lvl="3">
              <a:spcBef>
                <a:spcPts val="0"/>
              </a:spcBef>
              <a:spcAft>
                <a:spcPts val="0"/>
              </a:spcAft>
              <a:buClr>
                <a:srgbClr val="000000"/>
              </a:buClr>
              <a:buSzPts val="1200"/>
              <a:buNone/>
              <a:defRPr sz="1600">
                <a:solidFill>
                  <a:srgbClr val="000000"/>
                </a:solidFill>
              </a:defRPr>
            </a:lvl4pPr>
            <a:lvl5pPr lvl="4">
              <a:spcBef>
                <a:spcPts val="0"/>
              </a:spcBef>
              <a:spcAft>
                <a:spcPts val="0"/>
              </a:spcAft>
              <a:buClr>
                <a:srgbClr val="000000"/>
              </a:buClr>
              <a:buSzPts val="1200"/>
              <a:buNone/>
              <a:defRPr sz="1600">
                <a:solidFill>
                  <a:srgbClr val="000000"/>
                </a:solidFill>
              </a:defRPr>
            </a:lvl5pPr>
            <a:lvl6pPr lvl="5">
              <a:spcBef>
                <a:spcPts val="0"/>
              </a:spcBef>
              <a:spcAft>
                <a:spcPts val="0"/>
              </a:spcAft>
              <a:buClr>
                <a:srgbClr val="000000"/>
              </a:buClr>
              <a:buSzPts val="1200"/>
              <a:buNone/>
              <a:defRPr sz="1600">
                <a:solidFill>
                  <a:srgbClr val="000000"/>
                </a:solidFill>
              </a:defRPr>
            </a:lvl6pPr>
            <a:lvl7pPr lvl="6">
              <a:spcBef>
                <a:spcPts val="0"/>
              </a:spcBef>
              <a:spcAft>
                <a:spcPts val="0"/>
              </a:spcAft>
              <a:buClr>
                <a:srgbClr val="000000"/>
              </a:buClr>
              <a:buSzPts val="1200"/>
              <a:buNone/>
              <a:defRPr sz="1600">
                <a:solidFill>
                  <a:srgbClr val="000000"/>
                </a:solidFill>
              </a:defRPr>
            </a:lvl7pPr>
            <a:lvl8pPr lvl="7">
              <a:spcBef>
                <a:spcPts val="0"/>
              </a:spcBef>
              <a:spcAft>
                <a:spcPts val="0"/>
              </a:spcAft>
              <a:buClr>
                <a:srgbClr val="000000"/>
              </a:buClr>
              <a:buSzPts val="1200"/>
              <a:buNone/>
              <a:defRPr sz="1600">
                <a:solidFill>
                  <a:srgbClr val="000000"/>
                </a:solidFill>
              </a:defRPr>
            </a:lvl8pPr>
            <a:lvl9pPr lvl="8">
              <a:spcBef>
                <a:spcPts val="0"/>
              </a:spcBef>
              <a:spcAft>
                <a:spcPts val="0"/>
              </a:spcAft>
              <a:buClr>
                <a:srgbClr val="000000"/>
              </a:buClr>
              <a:buSzPts val="1200"/>
              <a:buNone/>
              <a:defRPr sz="1600">
                <a:solidFill>
                  <a:srgbClr val="000000"/>
                </a:solidFill>
              </a:defRPr>
            </a:lvl9pPr>
          </a:lstStyle>
          <a:p>
            <a:endParaRPr/>
          </a:p>
        </p:txBody>
      </p:sp>
      <p:sp>
        <p:nvSpPr>
          <p:cNvPr id="3900" name="Google Shape;3900;p686"/>
          <p:cNvSpPr txBox="1">
            <a:spLocks noGrp="1"/>
          </p:cNvSpPr>
          <p:nvPr>
            <p:ph type="title" idx="9" hasCustomPrompt="1"/>
          </p:nvPr>
        </p:nvSpPr>
        <p:spPr>
          <a:xfrm>
            <a:off x="7274533" y="5078333"/>
            <a:ext cx="1547200" cy="770400"/>
          </a:xfrm>
          <a:prstGeom prst="rect">
            <a:avLst/>
          </a:prstGeom>
        </p:spPr>
        <p:txBody>
          <a:bodyPr spcFirstLastPara="1" wrap="square" lIns="91425" tIns="91425" rIns="91425" bIns="91425" anchor="ctr" anchorCtr="0">
            <a:noAutofit/>
          </a:bodyPr>
          <a:lstStyle>
            <a:lvl1pPr lvl="0">
              <a:spcBef>
                <a:spcPts val="0"/>
              </a:spcBef>
              <a:spcAft>
                <a:spcPts val="0"/>
              </a:spcAft>
              <a:buClr>
                <a:srgbClr val="000000"/>
              </a:buClr>
              <a:buSzPts val="4800"/>
              <a:buNone/>
              <a:defRPr sz="6400">
                <a:solidFill>
                  <a:schemeClr val="accent1"/>
                </a:solidFill>
              </a:defRPr>
            </a:lvl1pPr>
            <a:lvl2pPr lvl="1">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3901" name="Google Shape;3901;p686"/>
          <p:cNvSpPr txBox="1">
            <a:spLocks noGrp="1"/>
          </p:cNvSpPr>
          <p:nvPr>
            <p:ph type="subTitle" idx="13"/>
          </p:nvPr>
        </p:nvSpPr>
        <p:spPr>
          <a:xfrm>
            <a:off x="3494252" y="5384943"/>
            <a:ext cx="2542000" cy="76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rgbClr val="000000"/>
                </a:solidFill>
              </a:defRPr>
            </a:lvl1pPr>
            <a:lvl2pPr lvl="1">
              <a:lnSpc>
                <a:spcPct val="100000"/>
              </a:lnSpc>
              <a:spcBef>
                <a:spcPts val="0"/>
              </a:spcBef>
              <a:spcAft>
                <a:spcPts val="0"/>
              </a:spcAft>
              <a:buClr>
                <a:srgbClr val="000000"/>
              </a:buClr>
              <a:buSzPts val="1000"/>
              <a:buNone/>
              <a:defRPr sz="1333">
                <a:solidFill>
                  <a:srgbClr val="000000"/>
                </a:solidFill>
              </a:defRPr>
            </a:lvl2pPr>
            <a:lvl3pPr lvl="2">
              <a:lnSpc>
                <a:spcPct val="100000"/>
              </a:lnSpc>
              <a:spcBef>
                <a:spcPts val="0"/>
              </a:spcBef>
              <a:spcAft>
                <a:spcPts val="0"/>
              </a:spcAft>
              <a:buClr>
                <a:srgbClr val="000000"/>
              </a:buClr>
              <a:buSzPts val="1000"/>
              <a:buNone/>
              <a:defRPr sz="1333">
                <a:solidFill>
                  <a:srgbClr val="000000"/>
                </a:solidFill>
              </a:defRPr>
            </a:lvl3pPr>
            <a:lvl4pPr lvl="3">
              <a:lnSpc>
                <a:spcPct val="100000"/>
              </a:lnSpc>
              <a:spcBef>
                <a:spcPts val="0"/>
              </a:spcBef>
              <a:spcAft>
                <a:spcPts val="0"/>
              </a:spcAft>
              <a:buClr>
                <a:srgbClr val="000000"/>
              </a:buClr>
              <a:buSzPts val="1000"/>
              <a:buNone/>
              <a:defRPr sz="1333">
                <a:solidFill>
                  <a:srgbClr val="000000"/>
                </a:solidFill>
              </a:defRPr>
            </a:lvl4pPr>
            <a:lvl5pPr lvl="4">
              <a:lnSpc>
                <a:spcPct val="100000"/>
              </a:lnSpc>
              <a:spcBef>
                <a:spcPts val="0"/>
              </a:spcBef>
              <a:spcAft>
                <a:spcPts val="0"/>
              </a:spcAft>
              <a:buClr>
                <a:srgbClr val="000000"/>
              </a:buClr>
              <a:buSzPts val="1000"/>
              <a:buNone/>
              <a:defRPr sz="1333">
                <a:solidFill>
                  <a:srgbClr val="000000"/>
                </a:solidFill>
              </a:defRPr>
            </a:lvl5pPr>
            <a:lvl6pPr lvl="5">
              <a:lnSpc>
                <a:spcPct val="100000"/>
              </a:lnSpc>
              <a:spcBef>
                <a:spcPts val="0"/>
              </a:spcBef>
              <a:spcAft>
                <a:spcPts val="0"/>
              </a:spcAft>
              <a:buClr>
                <a:srgbClr val="000000"/>
              </a:buClr>
              <a:buSzPts val="1000"/>
              <a:buNone/>
              <a:defRPr sz="1333">
                <a:solidFill>
                  <a:srgbClr val="000000"/>
                </a:solidFill>
              </a:defRPr>
            </a:lvl6pPr>
            <a:lvl7pPr lvl="6">
              <a:lnSpc>
                <a:spcPct val="100000"/>
              </a:lnSpc>
              <a:spcBef>
                <a:spcPts val="0"/>
              </a:spcBef>
              <a:spcAft>
                <a:spcPts val="0"/>
              </a:spcAft>
              <a:buClr>
                <a:srgbClr val="000000"/>
              </a:buClr>
              <a:buSzPts val="1000"/>
              <a:buNone/>
              <a:defRPr sz="1333">
                <a:solidFill>
                  <a:srgbClr val="000000"/>
                </a:solidFill>
              </a:defRPr>
            </a:lvl7pPr>
            <a:lvl8pPr lvl="7">
              <a:lnSpc>
                <a:spcPct val="100000"/>
              </a:lnSpc>
              <a:spcBef>
                <a:spcPts val="0"/>
              </a:spcBef>
              <a:spcAft>
                <a:spcPts val="0"/>
              </a:spcAft>
              <a:buClr>
                <a:srgbClr val="000000"/>
              </a:buClr>
              <a:buSzPts val="1000"/>
              <a:buNone/>
              <a:defRPr sz="1333">
                <a:solidFill>
                  <a:srgbClr val="000000"/>
                </a:solidFill>
              </a:defRPr>
            </a:lvl8pPr>
            <a:lvl9pPr lvl="8">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3902" name="Google Shape;3902;p686"/>
          <p:cNvSpPr txBox="1">
            <a:spLocks noGrp="1"/>
          </p:cNvSpPr>
          <p:nvPr>
            <p:ph type="subTitle" idx="14"/>
          </p:nvPr>
        </p:nvSpPr>
        <p:spPr>
          <a:xfrm>
            <a:off x="3400652" y="3999303"/>
            <a:ext cx="2635600" cy="76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rgbClr val="000000"/>
                </a:solidFill>
              </a:defRPr>
            </a:lvl1pPr>
            <a:lvl2pPr lvl="1">
              <a:lnSpc>
                <a:spcPct val="100000"/>
              </a:lnSpc>
              <a:spcBef>
                <a:spcPts val="0"/>
              </a:spcBef>
              <a:spcAft>
                <a:spcPts val="0"/>
              </a:spcAft>
              <a:buClr>
                <a:srgbClr val="000000"/>
              </a:buClr>
              <a:buSzPts val="1000"/>
              <a:buNone/>
              <a:defRPr sz="1333">
                <a:solidFill>
                  <a:srgbClr val="000000"/>
                </a:solidFill>
              </a:defRPr>
            </a:lvl2pPr>
            <a:lvl3pPr lvl="2">
              <a:lnSpc>
                <a:spcPct val="100000"/>
              </a:lnSpc>
              <a:spcBef>
                <a:spcPts val="0"/>
              </a:spcBef>
              <a:spcAft>
                <a:spcPts val="0"/>
              </a:spcAft>
              <a:buClr>
                <a:srgbClr val="000000"/>
              </a:buClr>
              <a:buSzPts val="1000"/>
              <a:buNone/>
              <a:defRPr sz="1333">
                <a:solidFill>
                  <a:srgbClr val="000000"/>
                </a:solidFill>
              </a:defRPr>
            </a:lvl3pPr>
            <a:lvl4pPr lvl="3">
              <a:lnSpc>
                <a:spcPct val="100000"/>
              </a:lnSpc>
              <a:spcBef>
                <a:spcPts val="0"/>
              </a:spcBef>
              <a:spcAft>
                <a:spcPts val="0"/>
              </a:spcAft>
              <a:buClr>
                <a:srgbClr val="000000"/>
              </a:buClr>
              <a:buSzPts val="1000"/>
              <a:buNone/>
              <a:defRPr sz="1333">
                <a:solidFill>
                  <a:srgbClr val="000000"/>
                </a:solidFill>
              </a:defRPr>
            </a:lvl4pPr>
            <a:lvl5pPr lvl="4">
              <a:lnSpc>
                <a:spcPct val="100000"/>
              </a:lnSpc>
              <a:spcBef>
                <a:spcPts val="0"/>
              </a:spcBef>
              <a:spcAft>
                <a:spcPts val="0"/>
              </a:spcAft>
              <a:buClr>
                <a:srgbClr val="000000"/>
              </a:buClr>
              <a:buSzPts val="1000"/>
              <a:buNone/>
              <a:defRPr sz="1333">
                <a:solidFill>
                  <a:srgbClr val="000000"/>
                </a:solidFill>
              </a:defRPr>
            </a:lvl5pPr>
            <a:lvl6pPr lvl="5">
              <a:lnSpc>
                <a:spcPct val="100000"/>
              </a:lnSpc>
              <a:spcBef>
                <a:spcPts val="0"/>
              </a:spcBef>
              <a:spcAft>
                <a:spcPts val="0"/>
              </a:spcAft>
              <a:buClr>
                <a:srgbClr val="000000"/>
              </a:buClr>
              <a:buSzPts val="1000"/>
              <a:buNone/>
              <a:defRPr sz="1333">
                <a:solidFill>
                  <a:srgbClr val="000000"/>
                </a:solidFill>
              </a:defRPr>
            </a:lvl6pPr>
            <a:lvl7pPr lvl="6">
              <a:lnSpc>
                <a:spcPct val="100000"/>
              </a:lnSpc>
              <a:spcBef>
                <a:spcPts val="0"/>
              </a:spcBef>
              <a:spcAft>
                <a:spcPts val="0"/>
              </a:spcAft>
              <a:buClr>
                <a:srgbClr val="000000"/>
              </a:buClr>
              <a:buSzPts val="1000"/>
              <a:buNone/>
              <a:defRPr sz="1333">
                <a:solidFill>
                  <a:srgbClr val="000000"/>
                </a:solidFill>
              </a:defRPr>
            </a:lvl7pPr>
            <a:lvl8pPr lvl="7">
              <a:lnSpc>
                <a:spcPct val="100000"/>
              </a:lnSpc>
              <a:spcBef>
                <a:spcPts val="0"/>
              </a:spcBef>
              <a:spcAft>
                <a:spcPts val="0"/>
              </a:spcAft>
              <a:buClr>
                <a:srgbClr val="000000"/>
              </a:buClr>
              <a:buSzPts val="1000"/>
              <a:buNone/>
              <a:defRPr sz="1333">
                <a:solidFill>
                  <a:srgbClr val="000000"/>
                </a:solidFill>
              </a:defRPr>
            </a:lvl8pPr>
            <a:lvl9pPr lvl="8">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3903" name="Google Shape;3903;p686"/>
          <p:cNvSpPr txBox="1">
            <a:spLocks noGrp="1"/>
          </p:cNvSpPr>
          <p:nvPr>
            <p:ph type="ctrTitle" idx="15"/>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3898077378"/>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904"/>
        <p:cNvGrpSpPr/>
        <p:nvPr/>
      </p:nvGrpSpPr>
      <p:grpSpPr>
        <a:xfrm>
          <a:off x="0" y="0"/>
          <a:ext cx="0" cy="0"/>
          <a:chOff x="0" y="0"/>
          <a:chExt cx="0" cy="0"/>
        </a:xfrm>
      </p:grpSpPr>
      <p:sp>
        <p:nvSpPr>
          <p:cNvPr id="3905" name="Google Shape;3905;p687"/>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Tree>
    <p:extLst>
      <p:ext uri="{BB962C8B-B14F-4D97-AF65-F5344CB8AC3E}">
        <p14:creationId xmlns:p14="http://schemas.microsoft.com/office/powerpoint/2010/main" val="463376082"/>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906"/>
        <p:cNvGrpSpPr/>
        <p:nvPr/>
      </p:nvGrpSpPr>
      <p:grpSpPr>
        <a:xfrm>
          <a:off x="0" y="0"/>
          <a:ext cx="0" cy="0"/>
          <a:chOff x="0" y="0"/>
          <a:chExt cx="0" cy="0"/>
        </a:xfrm>
      </p:grpSpPr>
      <p:sp>
        <p:nvSpPr>
          <p:cNvPr id="3907" name="Google Shape;3907;p688"/>
          <p:cNvSpPr txBox="1">
            <a:spLocks noGrp="1"/>
          </p:cNvSpPr>
          <p:nvPr>
            <p:ph type="ctrTitle"/>
          </p:nvPr>
        </p:nvSpPr>
        <p:spPr>
          <a:xfrm>
            <a:off x="818771" y="2097732"/>
            <a:ext cx="5156400" cy="1143200"/>
          </a:xfrm>
          <a:prstGeom prst="rect">
            <a:avLst/>
          </a:prstGeom>
        </p:spPr>
        <p:txBody>
          <a:bodyPr spcFirstLastPara="1" wrap="square" lIns="91425" tIns="91425" rIns="91425" bIns="91425" anchor="b" anchorCtr="0">
            <a:noAutofit/>
          </a:bodyPr>
          <a:lstStyle>
            <a:lvl1pPr lvl="0">
              <a:spcBef>
                <a:spcPts val="0"/>
              </a:spcBef>
              <a:spcAft>
                <a:spcPts val="0"/>
              </a:spcAft>
              <a:buSzPts val="2800"/>
              <a:buNone/>
              <a:defRPr/>
            </a:lvl1pPr>
            <a:lvl2pPr lvl="1">
              <a:spcBef>
                <a:spcPts val="0"/>
              </a:spcBef>
              <a:spcAft>
                <a:spcPts val="0"/>
              </a:spcAft>
              <a:buClr>
                <a:srgbClr val="000000"/>
              </a:buClr>
              <a:buSzPts val="1600"/>
              <a:buNone/>
              <a:defRPr sz="2133">
                <a:solidFill>
                  <a:srgbClr val="000000"/>
                </a:solidFill>
              </a:defRPr>
            </a:lvl2pPr>
            <a:lvl3pPr lvl="2">
              <a:spcBef>
                <a:spcPts val="0"/>
              </a:spcBef>
              <a:spcAft>
                <a:spcPts val="0"/>
              </a:spcAft>
              <a:buClr>
                <a:srgbClr val="000000"/>
              </a:buClr>
              <a:buSzPts val="1600"/>
              <a:buNone/>
              <a:defRPr sz="2133">
                <a:solidFill>
                  <a:srgbClr val="000000"/>
                </a:solidFill>
              </a:defRPr>
            </a:lvl3pPr>
            <a:lvl4pPr lvl="3">
              <a:spcBef>
                <a:spcPts val="0"/>
              </a:spcBef>
              <a:spcAft>
                <a:spcPts val="0"/>
              </a:spcAft>
              <a:buClr>
                <a:srgbClr val="000000"/>
              </a:buClr>
              <a:buSzPts val="1600"/>
              <a:buNone/>
              <a:defRPr sz="2133">
                <a:solidFill>
                  <a:srgbClr val="000000"/>
                </a:solidFill>
              </a:defRPr>
            </a:lvl4pPr>
            <a:lvl5pPr lvl="4">
              <a:spcBef>
                <a:spcPts val="0"/>
              </a:spcBef>
              <a:spcAft>
                <a:spcPts val="0"/>
              </a:spcAft>
              <a:buClr>
                <a:srgbClr val="000000"/>
              </a:buClr>
              <a:buSzPts val="1600"/>
              <a:buNone/>
              <a:defRPr sz="2133">
                <a:solidFill>
                  <a:srgbClr val="000000"/>
                </a:solidFill>
              </a:defRPr>
            </a:lvl5pPr>
            <a:lvl6pPr lvl="5">
              <a:spcBef>
                <a:spcPts val="0"/>
              </a:spcBef>
              <a:spcAft>
                <a:spcPts val="0"/>
              </a:spcAft>
              <a:buClr>
                <a:srgbClr val="000000"/>
              </a:buClr>
              <a:buSzPts val="1600"/>
              <a:buNone/>
              <a:defRPr sz="2133">
                <a:solidFill>
                  <a:srgbClr val="000000"/>
                </a:solidFill>
              </a:defRPr>
            </a:lvl6pPr>
            <a:lvl7pPr lvl="6">
              <a:spcBef>
                <a:spcPts val="0"/>
              </a:spcBef>
              <a:spcAft>
                <a:spcPts val="0"/>
              </a:spcAft>
              <a:buClr>
                <a:srgbClr val="000000"/>
              </a:buClr>
              <a:buSzPts val="1600"/>
              <a:buNone/>
              <a:defRPr sz="2133">
                <a:solidFill>
                  <a:srgbClr val="000000"/>
                </a:solidFill>
              </a:defRPr>
            </a:lvl7pPr>
            <a:lvl8pPr lvl="7">
              <a:spcBef>
                <a:spcPts val="0"/>
              </a:spcBef>
              <a:spcAft>
                <a:spcPts val="0"/>
              </a:spcAft>
              <a:buClr>
                <a:srgbClr val="000000"/>
              </a:buClr>
              <a:buSzPts val="1600"/>
              <a:buNone/>
              <a:defRPr sz="2133">
                <a:solidFill>
                  <a:srgbClr val="000000"/>
                </a:solidFill>
              </a:defRPr>
            </a:lvl8pPr>
            <a:lvl9pPr lvl="8">
              <a:spcBef>
                <a:spcPts val="0"/>
              </a:spcBef>
              <a:spcAft>
                <a:spcPts val="0"/>
              </a:spcAft>
              <a:buClr>
                <a:srgbClr val="000000"/>
              </a:buClr>
              <a:buSzPts val="1600"/>
              <a:buNone/>
              <a:defRPr sz="2133">
                <a:solidFill>
                  <a:srgbClr val="000000"/>
                </a:solidFill>
              </a:defRPr>
            </a:lvl9pPr>
          </a:lstStyle>
          <a:p>
            <a:endParaRPr/>
          </a:p>
        </p:txBody>
      </p:sp>
      <p:sp>
        <p:nvSpPr>
          <p:cNvPr id="3908" name="Google Shape;3908;p688"/>
          <p:cNvSpPr txBox="1">
            <a:spLocks noGrp="1"/>
          </p:cNvSpPr>
          <p:nvPr>
            <p:ph type="subTitle" idx="1"/>
          </p:nvPr>
        </p:nvSpPr>
        <p:spPr>
          <a:xfrm>
            <a:off x="818767" y="3085633"/>
            <a:ext cx="4260400" cy="2379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800"/>
              <a:buNone/>
              <a:defRPr sz="16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3909" name="Google Shape;3909;p688"/>
          <p:cNvSpPr/>
          <p:nvPr/>
        </p:nvSpPr>
        <p:spPr>
          <a:xfrm flipH="1">
            <a:off x="5762000" y="3240800"/>
            <a:ext cx="6430000" cy="3682800"/>
          </a:xfrm>
          <a:prstGeom prst="snip1Rect">
            <a:avLst>
              <a:gd name="adj" fmla="val 5000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611570359"/>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910"/>
        <p:cNvGrpSpPr/>
        <p:nvPr/>
      </p:nvGrpSpPr>
      <p:grpSpPr>
        <a:xfrm>
          <a:off x="0" y="0"/>
          <a:ext cx="0" cy="0"/>
          <a:chOff x="0" y="0"/>
          <a:chExt cx="0" cy="0"/>
        </a:xfrm>
      </p:grpSpPr>
      <p:sp>
        <p:nvSpPr>
          <p:cNvPr id="3911" name="Google Shape;3911;p689"/>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sz="2933"/>
            </a:lvl1pPr>
            <a:lvl2pPr lvl="1" algn="r">
              <a:spcBef>
                <a:spcPts val="0"/>
              </a:spcBef>
              <a:spcAft>
                <a:spcPts val="0"/>
              </a:spcAft>
              <a:buSzPts val="1800"/>
              <a:buNone/>
              <a:defRPr sz="2400"/>
            </a:lvl2pPr>
            <a:lvl3pPr lvl="2" algn="r">
              <a:spcBef>
                <a:spcPts val="0"/>
              </a:spcBef>
              <a:spcAft>
                <a:spcPts val="0"/>
              </a:spcAft>
              <a:buSzPts val="1800"/>
              <a:buNone/>
              <a:defRPr sz="2400"/>
            </a:lvl3pPr>
            <a:lvl4pPr lvl="3" algn="r">
              <a:spcBef>
                <a:spcPts val="0"/>
              </a:spcBef>
              <a:spcAft>
                <a:spcPts val="0"/>
              </a:spcAft>
              <a:buSzPts val="1800"/>
              <a:buNone/>
              <a:defRPr sz="2400"/>
            </a:lvl4pPr>
            <a:lvl5pPr lvl="4" algn="r">
              <a:spcBef>
                <a:spcPts val="0"/>
              </a:spcBef>
              <a:spcAft>
                <a:spcPts val="0"/>
              </a:spcAft>
              <a:buSzPts val="1800"/>
              <a:buNone/>
              <a:defRPr sz="2400"/>
            </a:lvl5pPr>
            <a:lvl6pPr lvl="5" algn="r">
              <a:spcBef>
                <a:spcPts val="0"/>
              </a:spcBef>
              <a:spcAft>
                <a:spcPts val="0"/>
              </a:spcAft>
              <a:buSzPts val="1800"/>
              <a:buNone/>
              <a:defRPr sz="2400"/>
            </a:lvl6pPr>
            <a:lvl7pPr lvl="6" algn="r">
              <a:spcBef>
                <a:spcPts val="0"/>
              </a:spcBef>
              <a:spcAft>
                <a:spcPts val="0"/>
              </a:spcAft>
              <a:buSzPts val="1800"/>
              <a:buNone/>
              <a:defRPr sz="2400"/>
            </a:lvl7pPr>
            <a:lvl8pPr lvl="7" algn="r">
              <a:spcBef>
                <a:spcPts val="0"/>
              </a:spcBef>
              <a:spcAft>
                <a:spcPts val="0"/>
              </a:spcAft>
              <a:buSzPts val="1800"/>
              <a:buNone/>
              <a:defRPr sz="2400"/>
            </a:lvl8pPr>
            <a:lvl9pPr lvl="8" algn="r">
              <a:spcBef>
                <a:spcPts val="0"/>
              </a:spcBef>
              <a:spcAft>
                <a:spcPts val="0"/>
              </a:spcAft>
              <a:buSzPts val="1800"/>
              <a:buNone/>
              <a:defRPr sz="2400"/>
            </a:lvl9pPr>
          </a:lstStyle>
          <a:p>
            <a:endParaRPr/>
          </a:p>
        </p:txBody>
      </p:sp>
      <p:sp>
        <p:nvSpPr>
          <p:cNvPr id="3912" name="Google Shape;3912;p689"/>
          <p:cNvSpPr txBox="1">
            <a:spLocks noGrp="1"/>
          </p:cNvSpPr>
          <p:nvPr>
            <p:ph type="ctrTitle" idx="2"/>
          </p:nvPr>
        </p:nvSpPr>
        <p:spPr>
          <a:xfrm>
            <a:off x="7092043" y="1556499"/>
            <a:ext cx="3018000" cy="859600"/>
          </a:xfrm>
          <a:prstGeom prst="rect">
            <a:avLst/>
          </a:prstGeom>
          <a:ln>
            <a:noFill/>
          </a:ln>
        </p:spPr>
        <p:txBody>
          <a:bodyPr spcFirstLastPara="1" wrap="square" lIns="91425" tIns="91425" rIns="91425" bIns="91425" anchor="b" anchorCtr="0">
            <a:noAutofit/>
          </a:bodyPr>
          <a:lstStyle>
            <a:lvl1pPr lvl="0">
              <a:spcBef>
                <a:spcPts val="0"/>
              </a:spcBef>
              <a:spcAft>
                <a:spcPts val="0"/>
              </a:spcAft>
              <a:buSzPts val="1400"/>
              <a:buNone/>
              <a:defRPr sz="1867" b="0"/>
            </a:lvl1pPr>
            <a:lvl2pPr lvl="1">
              <a:spcBef>
                <a:spcPts val="0"/>
              </a:spcBef>
              <a:spcAft>
                <a:spcPts val="0"/>
              </a:spcAft>
              <a:buSzPts val="1400"/>
              <a:buNone/>
              <a:defRPr sz="1867" b="0"/>
            </a:lvl2pPr>
            <a:lvl3pPr lvl="2">
              <a:spcBef>
                <a:spcPts val="0"/>
              </a:spcBef>
              <a:spcAft>
                <a:spcPts val="0"/>
              </a:spcAft>
              <a:buSzPts val="1400"/>
              <a:buNone/>
              <a:defRPr sz="1867" b="0"/>
            </a:lvl3pPr>
            <a:lvl4pPr lvl="3">
              <a:spcBef>
                <a:spcPts val="0"/>
              </a:spcBef>
              <a:spcAft>
                <a:spcPts val="0"/>
              </a:spcAft>
              <a:buSzPts val="1400"/>
              <a:buNone/>
              <a:defRPr sz="1867" b="0"/>
            </a:lvl4pPr>
            <a:lvl5pPr lvl="4">
              <a:spcBef>
                <a:spcPts val="0"/>
              </a:spcBef>
              <a:spcAft>
                <a:spcPts val="0"/>
              </a:spcAft>
              <a:buSzPts val="1400"/>
              <a:buNone/>
              <a:defRPr sz="1867" b="0"/>
            </a:lvl5pPr>
            <a:lvl6pPr lvl="5">
              <a:spcBef>
                <a:spcPts val="0"/>
              </a:spcBef>
              <a:spcAft>
                <a:spcPts val="0"/>
              </a:spcAft>
              <a:buSzPts val="1400"/>
              <a:buNone/>
              <a:defRPr sz="1867" b="0"/>
            </a:lvl6pPr>
            <a:lvl7pPr lvl="6">
              <a:spcBef>
                <a:spcPts val="0"/>
              </a:spcBef>
              <a:spcAft>
                <a:spcPts val="0"/>
              </a:spcAft>
              <a:buSzPts val="1400"/>
              <a:buNone/>
              <a:defRPr sz="1867" b="0"/>
            </a:lvl7pPr>
            <a:lvl8pPr lvl="7">
              <a:spcBef>
                <a:spcPts val="0"/>
              </a:spcBef>
              <a:spcAft>
                <a:spcPts val="0"/>
              </a:spcAft>
              <a:buSzPts val="1400"/>
              <a:buNone/>
              <a:defRPr sz="1867" b="0"/>
            </a:lvl8pPr>
            <a:lvl9pPr lvl="8">
              <a:spcBef>
                <a:spcPts val="0"/>
              </a:spcBef>
              <a:spcAft>
                <a:spcPts val="0"/>
              </a:spcAft>
              <a:buSzPts val="1400"/>
              <a:buNone/>
              <a:defRPr sz="1867" b="0"/>
            </a:lvl9pPr>
          </a:lstStyle>
          <a:p>
            <a:endParaRPr/>
          </a:p>
        </p:txBody>
      </p:sp>
      <p:sp>
        <p:nvSpPr>
          <p:cNvPr id="3913" name="Google Shape;3913;p689"/>
          <p:cNvSpPr txBox="1">
            <a:spLocks noGrp="1"/>
          </p:cNvSpPr>
          <p:nvPr>
            <p:ph type="subTitle" idx="1"/>
          </p:nvPr>
        </p:nvSpPr>
        <p:spPr>
          <a:xfrm>
            <a:off x="7092044" y="2270593"/>
            <a:ext cx="2508400" cy="1483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dk1"/>
              </a:buClr>
              <a:buSzPts val="1000"/>
              <a:buNone/>
              <a:defRPr sz="1600">
                <a:solidFill>
                  <a:schemeClr val="dk1"/>
                </a:solidFill>
              </a:defRPr>
            </a:lvl1pPr>
            <a:lvl2pPr lvl="1">
              <a:lnSpc>
                <a:spcPct val="100000"/>
              </a:lnSpc>
              <a:spcBef>
                <a:spcPts val="0"/>
              </a:spcBef>
              <a:spcAft>
                <a:spcPts val="0"/>
              </a:spcAft>
              <a:buClr>
                <a:schemeClr val="dk1"/>
              </a:buClr>
              <a:buSzPts val="1000"/>
              <a:buNone/>
              <a:defRPr sz="1333">
                <a:solidFill>
                  <a:schemeClr val="dk1"/>
                </a:solidFill>
              </a:defRPr>
            </a:lvl2pPr>
            <a:lvl3pPr lvl="2">
              <a:lnSpc>
                <a:spcPct val="100000"/>
              </a:lnSpc>
              <a:spcBef>
                <a:spcPts val="0"/>
              </a:spcBef>
              <a:spcAft>
                <a:spcPts val="0"/>
              </a:spcAft>
              <a:buClr>
                <a:schemeClr val="dk1"/>
              </a:buClr>
              <a:buSzPts val="1000"/>
              <a:buNone/>
              <a:defRPr sz="1333">
                <a:solidFill>
                  <a:schemeClr val="dk1"/>
                </a:solidFill>
              </a:defRPr>
            </a:lvl3pPr>
            <a:lvl4pPr lvl="3">
              <a:lnSpc>
                <a:spcPct val="100000"/>
              </a:lnSpc>
              <a:spcBef>
                <a:spcPts val="0"/>
              </a:spcBef>
              <a:spcAft>
                <a:spcPts val="0"/>
              </a:spcAft>
              <a:buClr>
                <a:schemeClr val="dk1"/>
              </a:buClr>
              <a:buSzPts val="1000"/>
              <a:buNone/>
              <a:defRPr sz="1333">
                <a:solidFill>
                  <a:schemeClr val="dk1"/>
                </a:solidFill>
              </a:defRPr>
            </a:lvl4pPr>
            <a:lvl5pPr lvl="4">
              <a:lnSpc>
                <a:spcPct val="100000"/>
              </a:lnSpc>
              <a:spcBef>
                <a:spcPts val="0"/>
              </a:spcBef>
              <a:spcAft>
                <a:spcPts val="0"/>
              </a:spcAft>
              <a:buClr>
                <a:schemeClr val="dk1"/>
              </a:buClr>
              <a:buSzPts val="1000"/>
              <a:buNone/>
              <a:defRPr sz="1333">
                <a:solidFill>
                  <a:schemeClr val="dk1"/>
                </a:solidFill>
              </a:defRPr>
            </a:lvl5pPr>
            <a:lvl6pPr lvl="5">
              <a:lnSpc>
                <a:spcPct val="100000"/>
              </a:lnSpc>
              <a:spcBef>
                <a:spcPts val="0"/>
              </a:spcBef>
              <a:spcAft>
                <a:spcPts val="0"/>
              </a:spcAft>
              <a:buClr>
                <a:schemeClr val="dk1"/>
              </a:buClr>
              <a:buSzPts val="1000"/>
              <a:buNone/>
              <a:defRPr sz="1333">
                <a:solidFill>
                  <a:schemeClr val="dk1"/>
                </a:solidFill>
              </a:defRPr>
            </a:lvl6pPr>
            <a:lvl7pPr lvl="6">
              <a:lnSpc>
                <a:spcPct val="100000"/>
              </a:lnSpc>
              <a:spcBef>
                <a:spcPts val="0"/>
              </a:spcBef>
              <a:spcAft>
                <a:spcPts val="0"/>
              </a:spcAft>
              <a:buClr>
                <a:schemeClr val="dk1"/>
              </a:buClr>
              <a:buSzPts val="1000"/>
              <a:buNone/>
              <a:defRPr sz="1333">
                <a:solidFill>
                  <a:schemeClr val="dk1"/>
                </a:solidFill>
              </a:defRPr>
            </a:lvl7pPr>
            <a:lvl8pPr lvl="7">
              <a:lnSpc>
                <a:spcPct val="100000"/>
              </a:lnSpc>
              <a:spcBef>
                <a:spcPts val="0"/>
              </a:spcBef>
              <a:spcAft>
                <a:spcPts val="0"/>
              </a:spcAft>
              <a:buClr>
                <a:schemeClr val="dk1"/>
              </a:buClr>
              <a:buSzPts val="1000"/>
              <a:buNone/>
              <a:defRPr sz="1333">
                <a:solidFill>
                  <a:schemeClr val="dk1"/>
                </a:solidFill>
              </a:defRPr>
            </a:lvl8pPr>
            <a:lvl9pPr lvl="8">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3914" name="Google Shape;3914;p689"/>
          <p:cNvSpPr txBox="1">
            <a:spLocks noGrp="1"/>
          </p:cNvSpPr>
          <p:nvPr>
            <p:ph type="ctrTitle" idx="3"/>
          </p:nvPr>
        </p:nvSpPr>
        <p:spPr>
          <a:xfrm>
            <a:off x="2084295" y="4169709"/>
            <a:ext cx="3018000" cy="8596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SzPts val="1400"/>
              <a:buNone/>
              <a:defRPr sz="1867" b="0"/>
            </a:lvl1pPr>
            <a:lvl2pPr lvl="1" algn="r">
              <a:spcBef>
                <a:spcPts val="0"/>
              </a:spcBef>
              <a:spcAft>
                <a:spcPts val="0"/>
              </a:spcAft>
              <a:buSzPts val="1400"/>
              <a:buNone/>
              <a:defRPr sz="1867" b="0"/>
            </a:lvl2pPr>
            <a:lvl3pPr lvl="2" algn="r">
              <a:spcBef>
                <a:spcPts val="0"/>
              </a:spcBef>
              <a:spcAft>
                <a:spcPts val="0"/>
              </a:spcAft>
              <a:buSzPts val="1400"/>
              <a:buNone/>
              <a:defRPr sz="1867" b="0"/>
            </a:lvl3pPr>
            <a:lvl4pPr lvl="3" algn="r">
              <a:spcBef>
                <a:spcPts val="0"/>
              </a:spcBef>
              <a:spcAft>
                <a:spcPts val="0"/>
              </a:spcAft>
              <a:buSzPts val="1400"/>
              <a:buNone/>
              <a:defRPr sz="1867" b="0"/>
            </a:lvl4pPr>
            <a:lvl5pPr lvl="4" algn="r">
              <a:spcBef>
                <a:spcPts val="0"/>
              </a:spcBef>
              <a:spcAft>
                <a:spcPts val="0"/>
              </a:spcAft>
              <a:buSzPts val="1400"/>
              <a:buNone/>
              <a:defRPr sz="1867" b="0"/>
            </a:lvl5pPr>
            <a:lvl6pPr lvl="5" algn="r">
              <a:spcBef>
                <a:spcPts val="0"/>
              </a:spcBef>
              <a:spcAft>
                <a:spcPts val="0"/>
              </a:spcAft>
              <a:buSzPts val="1400"/>
              <a:buNone/>
              <a:defRPr sz="1867" b="0"/>
            </a:lvl6pPr>
            <a:lvl7pPr lvl="6" algn="r">
              <a:spcBef>
                <a:spcPts val="0"/>
              </a:spcBef>
              <a:spcAft>
                <a:spcPts val="0"/>
              </a:spcAft>
              <a:buSzPts val="1400"/>
              <a:buNone/>
              <a:defRPr sz="1867" b="0"/>
            </a:lvl7pPr>
            <a:lvl8pPr lvl="7" algn="r">
              <a:spcBef>
                <a:spcPts val="0"/>
              </a:spcBef>
              <a:spcAft>
                <a:spcPts val="0"/>
              </a:spcAft>
              <a:buSzPts val="1400"/>
              <a:buNone/>
              <a:defRPr sz="1867" b="0"/>
            </a:lvl8pPr>
            <a:lvl9pPr lvl="8" algn="r">
              <a:spcBef>
                <a:spcPts val="0"/>
              </a:spcBef>
              <a:spcAft>
                <a:spcPts val="0"/>
              </a:spcAft>
              <a:buSzPts val="1400"/>
              <a:buNone/>
              <a:defRPr sz="1867" b="0"/>
            </a:lvl9pPr>
          </a:lstStyle>
          <a:p>
            <a:endParaRPr/>
          </a:p>
        </p:txBody>
      </p:sp>
      <p:sp>
        <p:nvSpPr>
          <p:cNvPr id="3915" name="Google Shape;3915;p689"/>
          <p:cNvSpPr txBox="1">
            <a:spLocks noGrp="1"/>
          </p:cNvSpPr>
          <p:nvPr>
            <p:ph type="subTitle" idx="4"/>
          </p:nvPr>
        </p:nvSpPr>
        <p:spPr>
          <a:xfrm>
            <a:off x="2593761" y="4884245"/>
            <a:ext cx="2508400" cy="148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1000"/>
              <a:buNone/>
              <a:defRPr sz="1600">
                <a:solidFill>
                  <a:schemeClr val="dk1"/>
                </a:solidFill>
              </a:defRPr>
            </a:lvl1pPr>
            <a:lvl2pPr lvl="1" algn="r">
              <a:lnSpc>
                <a:spcPct val="100000"/>
              </a:lnSpc>
              <a:spcBef>
                <a:spcPts val="0"/>
              </a:spcBef>
              <a:spcAft>
                <a:spcPts val="0"/>
              </a:spcAft>
              <a:buClr>
                <a:schemeClr val="dk1"/>
              </a:buClr>
              <a:buSzPts val="1000"/>
              <a:buNone/>
              <a:defRPr sz="1333">
                <a:solidFill>
                  <a:schemeClr val="dk1"/>
                </a:solidFill>
              </a:defRPr>
            </a:lvl2pPr>
            <a:lvl3pPr lvl="2" algn="r">
              <a:lnSpc>
                <a:spcPct val="100000"/>
              </a:lnSpc>
              <a:spcBef>
                <a:spcPts val="0"/>
              </a:spcBef>
              <a:spcAft>
                <a:spcPts val="0"/>
              </a:spcAft>
              <a:buClr>
                <a:schemeClr val="dk1"/>
              </a:buClr>
              <a:buSzPts val="1000"/>
              <a:buNone/>
              <a:defRPr sz="1333">
                <a:solidFill>
                  <a:schemeClr val="dk1"/>
                </a:solidFill>
              </a:defRPr>
            </a:lvl3pPr>
            <a:lvl4pPr lvl="3" algn="r">
              <a:lnSpc>
                <a:spcPct val="100000"/>
              </a:lnSpc>
              <a:spcBef>
                <a:spcPts val="0"/>
              </a:spcBef>
              <a:spcAft>
                <a:spcPts val="0"/>
              </a:spcAft>
              <a:buClr>
                <a:schemeClr val="dk1"/>
              </a:buClr>
              <a:buSzPts val="1000"/>
              <a:buNone/>
              <a:defRPr sz="1333">
                <a:solidFill>
                  <a:schemeClr val="dk1"/>
                </a:solidFill>
              </a:defRPr>
            </a:lvl4pPr>
            <a:lvl5pPr lvl="4" algn="r">
              <a:lnSpc>
                <a:spcPct val="100000"/>
              </a:lnSpc>
              <a:spcBef>
                <a:spcPts val="0"/>
              </a:spcBef>
              <a:spcAft>
                <a:spcPts val="0"/>
              </a:spcAft>
              <a:buClr>
                <a:schemeClr val="dk1"/>
              </a:buClr>
              <a:buSzPts val="1000"/>
              <a:buNone/>
              <a:defRPr sz="1333">
                <a:solidFill>
                  <a:schemeClr val="dk1"/>
                </a:solidFill>
              </a:defRPr>
            </a:lvl5pPr>
            <a:lvl6pPr lvl="5" algn="r">
              <a:lnSpc>
                <a:spcPct val="100000"/>
              </a:lnSpc>
              <a:spcBef>
                <a:spcPts val="0"/>
              </a:spcBef>
              <a:spcAft>
                <a:spcPts val="0"/>
              </a:spcAft>
              <a:buClr>
                <a:schemeClr val="dk1"/>
              </a:buClr>
              <a:buSzPts val="1000"/>
              <a:buNone/>
              <a:defRPr sz="1333">
                <a:solidFill>
                  <a:schemeClr val="dk1"/>
                </a:solidFill>
              </a:defRPr>
            </a:lvl6pPr>
            <a:lvl7pPr lvl="6" algn="r">
              <a:lnSpc>
                <a:spcPct val="100000"/>
              </a:lnSpc>
              <a:spcBef>
                <a:spcPts val="0"/>
              </a:spcBef>
              <a:spcAft>
                <a:spcPts val="0"/>
              </a:spcAft>
              <a:buClr>
                <a:schemeClr val="dk1"/>
              </a:buClr>
              <a:buSzPts val="1000"/>
              <a:buNone/>
              <a:defRPr sz="1333">
                <a:solidFill>
                  <a:schemeClr val="dk1"/>
                </a:solidFill>
              </a:defRPr>
            </a:lvl7pPr>
            <a:lvl8pPr lvl="7" algn="r">
              <a:lnSpc>
                <a:spcPct val="100000"/>
              </a:lnSpc>
              <a:spcBef>
                <a:spcPts val="0"/>
              </a:spcBef>
              <a:spcAft>
                <a:spcPts val="0"/>
              </a:spcAft>
              <a:buClr>
                <a:schemeClr val="dk1"/>
              </a:buClr>
              <a:buSzPts val="1000"/>
              <a:buNone/>
              <a:defRPr sz="1333">
                <a:solidFill>
                  <a:schemeClr val="dk1"/>
                </a:solidFill>
              </a:defRPr>
            </a:lvl8pPr>
            <a:lvl9pPr lvl="8" algn="r">
              <a:lnSpc>
                <a:spcPct val="100000"/>
              </a:lnSpc>
              <a:spcBef>
                <a:spcPts val="0"/>
              </a:spcBef>
              <a:spcAft>
                <a:spcPts val="0"/>
              </a:spcAft>
              <a:buClr>
                <a:schemeClr val="dk1"/>
              </a:buClr>
              <a:buSzPts val="1000"/>
              <a:buNone/>
              <a:defRPr sz="1333">
                <a:solidFill>
                  <a:schemeClr val="dk1"/>
                </a:solidFill>
              </a:defRPr>
            </a:lvl9pPr>
          </a:lstStyle>
          <a:p>
            <a:endParaRPr/>
          </a:p>
        </p:txBody>
      </p:sp>
    </p:spTree>
    <p:extLst>
      <p:ext uri="{BB962C8B-B14F-4D97-AF65-F5344CB8AC3E}">
        <p14:creationId xmlns:p14="http://schemas.microsoft.com/office/powerpoint/2010/main" val="130841486"/>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matchingName="Title only 1" type="titleOnly">
  <p:cSld name="Title only 1">
    <p:spTree>
      <p:nvGrpSpPr>
        <p:cNvPr id="1" name="Shape 3916"/>
        <p:cNvGrpSpPr/>
        <p:nvPr/>
      </p:nvGrpSpPr>
      <p:grpSpPr>
        <a:xfrm>
          <a:off x="0" y="0"/>
          <a:ext cx="0" cy="0"/>
          <a:chOff x="0" y="0"/>
          <a:chExt cx="0" cy="0"/>
        </a:xfrm>
      </p:grpSpPr>
      <p:sp>
        <p:nvSpPr>
          <p:cNvPr id="3917" name="Google Shape;3917;p690"/>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3918" name="Google Shape;3918;p690"/>
          <p:cNvSpPr/>
          <p:nvPr/>
        </p:nvSpPr>
        <p:spPr>
          <a:xfrm>
            <a:off x="-2366067" y="4825800"/>
            <a:ext cx="7066800" cy="3682800"/>
          </a:xfrm>
          <a:prstGeom prst="snip1Rect">
            <a:avLst>
              <a:gd name="adj" fmla="val 5000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290568883"/>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3919"/>
        <p:cNvGrpSpPr/>
        <p:nvPr/>
      </p:nvGrpSpPr>
      <p:grpSpPr>
        <a:xfrm>
          <a:off x="0" y="0"/>
          <a:ext cx="0" cy="0"/>
          <a:chOff x="0" y="0"/>
          <a:chExt cx="0" cy="0"/>
        </a:xfrm>
      </p:grpSpPr>
      <p:sp>
        <p:nvSpPr>
          <p:cNvPr id="3920" name="Google Shape;3920;p691"/>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728483155"/>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3921"/>
        <p:cNvGrpSpPr/>
        <p:nvPr/>
      </p:nvGrpSpPr>
      <p:grpSpPr>
        <a:xfrm>
          <a:off x="0" y="0"/>
          <a:ext cx="0" cy="0"/>
          <a:chOff x="0" y="0"/>
          <a:chExt cx="0" cy="0"/>
        </a:xfrm>
      </p:grpSpPr>
      <p:sp>
        <p:nvSpPr>
          <p:cNvPr id="3922" name="Google Shape;3922;p692"/>
          <p:cNvSpPr/>
          <p:nvPr/>
        </p:nvSpPr>
        <p:spPr>
          <a:xfrm rot="5400000">
            <a:off x="4075907" y="2332534"/>
            <a:ext cx="4058500" cy="3237767"/>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23" name="Google Shape;3923;p692"/>
          <p:cNvSpPr/>
          <p:nvPr/>
        </p:nvSpPr>
        <p:spPr>
          <a:xfrm rot="5400000">
            <a:off x="8318185" y="271335"/>
            <a:ext cx="5640867" cy="3237767"/>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24" name="Google Shape;3924;p692"/>
          <p:cNvSpPr/>
          <p:nvPr/>
        </p:nvSpPr>
        <p:spPr>
          <a:xfrm rot="5400000">
            <a:off x="-1935600" y="3773568"/>
            <a:ext cx="5640867" cy="3237767"/>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25" name="Google Shape;3925;p692"/>
          <p:cNvSpPr txBox="1">
            <a:spLocks noGrp="1"/>
          </p:cNvSpPr>
          <p:nvPr>
            <p:ph type="subTitle" idx="1"/>
          </p:nvPr>
        </p:nvSpPr>
        <p:spPr>
          <a:xfrm>
            <a:off x="1153600" y="3742733"/>
            <a:ext cx="2424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rgbClr val="000000"/>
              </a:buClr>
              <a:buSzPts val="1000"/>
              <a:buNone/>
              <a:defRPr sz="1600">
                <a:solidFill>
                  <a:schemeClr val="dk1"/>
                </a:solidFill>
              </a:defRPr>
            </a:lvl1pPr>
            <a:lvl2pPr lvl="1" algn="ctr">
              <a:lnSpc>
                <a:spcPct val="100000"/>
              </a:lnSpc>
              <a:spcBef>
                <a:spcPts val="0"/>
              </a:spcBef>
              <a:spcAft>
                <a:spcPts val="0"/>
              </a:spcAft>
              <a:buClr>
                <a:srgbClr val="000000"/>
              </a:buClr>
              <a:buSzPts val="1000"/>
              <a:buNone/>
              <a:defRPr sz="1333">
                <a:solidFill>
                  <a:srgbClr val="000000"/>
                </a:solidFill>
              </a:defRPr>
            </a:lvl2pPr>
            <a:lvl3pPr lvl="2" algn="ctr">
              <a:lnSpc>
                <a:spcPct val="100000"/>
              </a:lnSpc>
              <a:spcBef>
                <a:spcPts val="0"/>
              </a:spcBef>
              <a:spcAft>
                <a:spcPts val="0"/>
              </a:spcAft>
              <a:buClr>
                <a:srgbClr val="000000"/>
              </a:buClr>
              <a:buSzPts val="1000"/>
              <a:buNone/>
              <a:defRPr sz="1333">
                <a:solidFill>
                  <a:srgbClr val="000000"/>
                </a:solidFill>
              </a:defRPr>
            </a:lvl3pPr>
            <a:lvl4pPr lvl="3" algn="ctr">
              <a:lnSpc>
                <a:spcPct val="100000"/>
              </a:lnSpc>
              <a:spcBef>
                <a:spcPts val="0"/>
              </a:spcBef>
              <a:spcAft>
                <a:spcPts val="0"/>
              </a:spcAft>
              <a:buClr>
                <a:srgbClr val="000000"/>
              </a:buClr>
              <a:buSzPts val="1000"/>
              <a:buNone/>
              <a:defRPr sz="1333">
                <a:solidFill>
                  <a:srgbClr val="000000"/>
                </a:solidFill>
              </a:defRPr>
            </a:lvl4pPr>
            <a:lvl5pPr lvl="4" algn="ctr">
              <a:lnSpc>
                <a:spcPct val="100000"/>
              </a:lnSpc>
              <a:spcBef>
                <a:spcPts val="0"/>
              </a:spcBef>
              <a:spcAft>
                <a:spcPts val="0"/>
              </a:spcAft>
              <a:buClr>
                <a:srgbClr val="000000"/>
              </a:buClr>
              <a:buSzPts val="1000"/>
              <a:buNone/>
              <a:defRPr sz="1333">
                <a:solidFill>
                  <a:srgbClr val="000000"/>
                </a:solidFill>
              </a:defRPr>
            </a:lvl5pPr>
            <a:lvl6pPr lvl="5" algn="ctr">
              <a:lnSpc>
                <a:spcPct val="100000"/>
              </a:lnSpc>
              <a:spcBef>
                <a:spcPts val="0"/>
              </a:spcBef>
              <a:spcAft>
                <a:spcPts val="0"/>
              </a:spcAft>
              <a:buClr>
                <a:srgbClr val="000000"/>
              </a:buClr>
              <a:buSzPts val="1000"/>
              <a:buNone/>
              <a:defRPr sz="1333">
                <a:solidFill>
                  <a:srgbClr val="000000"/>
                </a:solidFill>
              </a:defRPr>
            </a:lvl6pPr>
            <a:lvl7pPr lvl="6" algn="ctr">
              <a:lnSpc>
                <a:spcPct val="100000"/>
              </a:lnSpc>
              <a:spcBef>
                <a:spcPts val="0"/>
              </a:spcBef>
              <a:spcAft>
                <a:spcPts val="0"/>
              </a:spcAft>
              <a:buClr>
                <a:srgbClr val="000000"/>
              </a:buClr>
              <a:buSzPts val="1000"/>
              <a:buNone/>
              <a:defRPr sz="1333">
                <a:solidFill>
                  <a:srgbClr val="000000"/>
                </a:solidFill>
              </a:defRPr>
            </a:lvl7pPr>
            <a:lvl8pPr lvl="7" algn="ctr">
              <a:lnSpc>
                <a:spcPct val="100000"/>
              </a:lnSpc>
              <a:spcBef>
                <a:spcPts val="0"/>
              </a:spcBef>
              <a:spcAft>
                <a:spcPts val="0"/>
              </a:spcAft>
              <a:buClr>
                <a:srgbClr val="000000"/>
              </a:buClr>
              <a:buSzPts val="1000"/>
              <a:buNone/>
              <a:defRPr sz="1333">
                <a:solidFill>
                  <a:srgbClr val="000000"/>
                </a:solidFill>
              </a:defRPr>
            </a:lvl8pPr>
            <a:lvl9pPr lvl="8" algn="ctr">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3926" name="Google Shape;3926;p692"/>
          <p:cNvSpPr txBox="1">
            <a:spLocks noGrp="1"/>
          </p:cNvSpPr>
          <p:nvPr>
            <p:ph type="subTitle" idx="2"/>
          </p:nvPr>
        </p:nvSpPr>
        <p:spPr>
          <a:xfrm>
            <a:off x="4893156" y="3742733"/>
            <a:ext cx="2424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rgbClr val="000000"/>
              </a:buClr>
              <a:buSzPts val="1000"/>
              <a:buNone/>
              <a:defRPr sz="1600">
                <a:solidFill>
                  <a:schemeClr val="dk1"/>
                </a:solidFill>
              </a:defRPr>
            </a:lvl1pPr>
            <a:lvl2pPr lvl="1" algn="ctr">
              <a:lnSpc>
                <a:spcPct val="100000"/>
              </a:lnSpc>
              <a:spcBef>
                <a:spcPts val="0"/>
              </a:spcBef>
              <a:spcAft>
                <a:spcPts val="0"/>
              </a:spcAft>
              <a:buClr>
                <a:srgbClr val="000000"/>
              </a:buClr>
              <a:buSzPts val="1000"/>
              <a:buNone/>
              <a:defRPr sz="1333">
                <a:solidFill>
                  <a:srgbClr val="000000"/>
                </a:solidFill>
              </a:defRPr>
            </a:lvl2pPr>
            <a:lvl3pPr lvl="2" algn="ctr">
              <a:lnSpc>
                <a:spcPct val="100000"/>
              </a:lnSpc>
              <a:spcBef>
                <a:spcPts val="0"/>
              </a:spcBef>
              <a:spcAft>
                <a:spcPts val="0"/>
              </a:spcAft>
              <a:buClr>
                <a:srgbClr val="000000"/>
              </a:buClr>
              <a:buSzPts val="1000"/>
              <a:buNone/>
              <a:defRPr sz="1333">
                <a:solidFill>
                  <a:srgbClr val="000000"/>
                </a:solidFill>
              </a:defRPr>
            </a:lvl3pPr>
            <a:lvl4pPr lvl="3" algn="ctr">
              <a:lnSpc>
                <a:spcPct val="100000"/>
              </a:lnSpc>
              <a:spcBef>
                <a:spcPts val="0"/>
              </a:spcBef>
              <a:spcAft>
                <a:spcPts val="0"/>
              </a:spcAft>
              <a:buClr>
                <a:srgbClr val="000000"/>
              </a:buClr>
              <a:buSzPts val="1000"/>
              <a:buNone/>
              <a:defRPr sz="1333">
                <a:solidFill>
                  <a:srgbClr val="000000"/>
                </a:solidFill>
              </a:defRPr>
            </a:lvl4pPr>
            <a:lvl5pPr lvl="4" algn="ctr">
              <a:lnSpc>
                <a:spcPct val="100000"/>
              </a:lnSpc>
              <a:spcBef>
                <a:spcPts val="0"/>
              </a:spcBef>
              <a:spcAft>
                <a:spcPts val="0"/>
              </a:spcAft>
              <a:buClr>
                <a:srgbClr val="000000"/>
              </a:buClr>
              <a:buSzPts val="1000"/>
              <a:buNone/>
              <a:defRPr sz="1333">
                <a:solidFill>
                  <a:srgbClr val="000000"/>
                </a:solidFill>
              </a:defRPr>
            </a:lvl5pPr>
            <a:lvl6pPr lvl="5" algn="ctr">
              <a:lnSpc>
                <a:spcPct val="100000"/>
              </a:lnSpc>
              <a:spcBef>
                <a:spcPts val="0"/>
              </a:spcBef>
              <a:spcAft>
                <a:spcPts val="0"/>
              </a:spcAft>
              <a:buClr>
                <a:srgbClr val="000000"/>
              </a:buClr>
              <a:buSzPts val="1000"/>
              <a:buNone/>
              <a:defRPr sz="1333">
                <a:solidFill>
                  <a:srgbClr val="000000"/>
                </a:solidFill>
              </a:defRPr>
            </a:lvl6pPr>
            <a:lvl7pPr lvl="6" algn="ctr">
              <a:lnSpc>
                <a:spcPct val="100000"/>
              </a:lnSpc>
              <a:spcBef>
                <a:spcPts val="0"/>
              </a:spcBef>
              <a:spcAft>
                <a:spcPts val="0"/>
              </a:spcAft>
              <a:buClr>
                <a:srgbClr val="000000"/>
              </a:buClr>
              <a:buSzPts val="1000"/>
              <a:buNone/>
              <a:defRPr sz="1333">
                <a:solidFill>
                  <a:srgbClr val="000000"/>
                </a:solidFill>
              </a:defRPr>
            </a:lvl7pPr>
            <a:lvl8pPr lvl="7" algn="ctr">
              <a:lnSpc>
                <a:spcPct val="100000"/>
              </a:lnSpc>
              <a:spcBef>
                <a:spcPts val="0"/>
              </a:spcBef>
              <a:spcAft>
                <a:spcPts val="0"/>
              </a:spcAft>
              <a:buClr>
                <a:srgbClr val="000000"/>
              </a:buClr>
              <a:buSzPts val="1000"/>
              <a:buNone/>
              <a:defRPr sz="1333">
                <a:solidFill>
                  <a:srgbClr val="000000"/>
                </a:solidFill>
              </a:defRPr>
            </a:lvl8pPr>
            <a:lvl9pPr lvl="8" algn="ctr">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3927" name="Google Shape;3927;p692"/>
          <p:cNvSpPr txBox="1">
            <a:spLocks noGrp="1"/>
          </p:cNvSpPr>
          <p:nvPr>
            <p:ph type="ctrTitle"/>
          </p:nvPr>
        </p:nvSpPr>
        <p:spPr>
          <a:xfrm>
            <a:off x="628623" y="3392715"/>
            <a:ext cx="3492400" cy="5132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Clr>
                <a:srgbClr val="000000"/>
              </a:buClr>
              <a:buSzPts val="1600"/>
              <a:buNone/>
              <a:defRPr sz="2133" b="0"/>
            </a:lvl1pPr>
            <a:lvl2pPr lvl="1" algn="ctr">
              <a:spcBef>
                <a:spcPts val="0"/>
              </a:spcBef>
              <a:spcAft>
                <a:spcPts val="0"/>
              </a:spcAft>
              <a:buClr>
                <a:srgbClr val="000000"/>
              </a:buClr>
              <a:buSzPts val="1600"/>
              <a:buNone/>
              <a:defRPr sz="2133" b="0">
                <a:solidFill>
                  <a:srgbClr val="000000"/>
                </a:solidFill>
              </a:defRPr>
            </a:lvl2pPr>
            <a:lvl3pPr lvl="2" algn="ctr">
              <a:spcBef>
                <a:spcPts val="0"/>
              </a:spcBef>
              <a:spcAft>
                <a:spcPts val="0"/>
              </a:spcAft>
              <a:buClr>
                <a:srgbClr val="000000"/>
              </a:buClr>
              <a:buSzPts val="1600"/>
              <a:buNone/>
              <a:defRPr sz="2133" b="0">
                <a:solidFill>
                  <a:srgbClr val="000000"/>
                </a:solidFill>
              </a:defRPr>
            </a:lvl3pPr>
            <a:lvl4pPr lvl="3" algn="ctr">
              <a:spcBef>
                <a:spcPts val="0"/>
              </a:spcBef>
              <a:spcAft>
                <a:spcPts val="0"/>
              </a:spcAft>
              <a:buClr>
                <a:srgbClr val="000000"/>
              </a:buClr>
              <a:buSzPts val="1600"/>
              <a:buNone/>
              <a:defRPr sz="2133" b="0">
                <a:solidFill>
                  <a:srgbClr val="000000"/>
                </a:solidFill>
              </a:defRPr>
            </a:lvl4pPr>
            <a:lvl5pPr lvl="4" algn="ctr">
              <a:spcBef>
                <a:spcPts val="0"/>
              </a:spcBef>
              <a:spcAft>
                <a:spcPts val="0"/>
              </a:spcAft>
              <a:buClr>
                <a:srgbClr val="000000"/>
              </a:buClr>
              <a:buSzPts val="1600"/>
              <a:buNone/>
              <a:defRPr sz="2133" b="0">
                <a:solidFill>
                  <a:srgbClr val="000000"/>
                </a:solidFill>
              </a:defRPr>
            </a:lvl5pPr>
            <a:lvl6pPr lvl="5" algn="ctr">
              <a:spcBef>
                <a:spcPts val="0"/>
              </a:spcBef>
              <a:spcAft>
                <a:spcPts val="0"/>
              </a:spcAft>
              <a:buClr>
                <a:srgbClr val="000000"/>
              </a:buClr>
              <a:buSzPts val="1600"/>
              <a:buNone/>
              <a:defRPr sz="2133" b="0">
                <a:solidFill>
                  <a:srgbClr val="000000"/>
                </a:solidFill>
              </a:defRPr>
            </a:lvl6pPr>
            <a:lvl7pPr lvl="6" algn="ctr">
              <a:spcBef>
                <a:spcPts val="0"/>
              </a:spcBef>
              <a:spcAft>
                <a:spcPts val="0"/>
              </a:spcAft>
              <a:buClr>
                <a:srgbClr val="000000"/>
              </a:buClr>
              <a:buSzPts val="1600"/>
              <a:buNone/>
              <a:defRPr sz="2133" b="0">
                <a:solidFill>
                  <a:srgbClr val="000000"/>
                </a:solidFill>
              </a:defRPr>
            </a:lvl7pPr>
            <a:lvl8pPr lvl="7" algn="ctr">
              <a:spcBef>
                <a:spcPts val="0"/>
              </a:spcBef>
              <a:spcAft>
                <a:spcPts val="0"/>
              </a:spcAft>
              <a:buClr>
                <a:srgbClr val="000000"/>
              </a:buClr>
              <a:buSzPts val="1600"/>
              <a:buNone/>
              <a:defRPr sz="2133" b="0">
                <a:solidFill>
                  <a:srgbClr val="000000"/>
                </a:solidFill>
              </a:defRPr>
            </a:lvl8pPr>
            <a:lvl9pPr lvl="8" algn="ctr">
              <a:spcBef>
                <a:spcPts val="0"/>
              </a:spcBef>
              <a:spcAft>
                <a:spcPts val="0"/>
              </a:spcAft>
              <a:buClr>
                <a:srgbClr val="000000"/>
              </a:buClr>
              <a:buSzPts val="1600"/>
              <a:buNone/>
              <a:defRPr sz="2133" b="0">
                <a:solidFill>
                  <a:srgbClr val="000000"/>
                </a:solidFill>
              </a:defRPr>
            </a:lvl9pPr>
          </a:lstStyle>
          <a:p>
            <a:endParaRPr/>
          </a:p>
        </p:txBody>
      </p:sp>
      <p:sp>
        <p:nvSpPr>
          <p:cNvPr id="3928" name="Google Shape;3928;p692"/>
          <p:cNvSpPr txBox="1">
            <a:spLocks noGrp="1"/>
          </p:cNvSpPr>
          <p:nvPr>
            <p:ph type="ctrTitle" idx="3"/>
          </p:nvPr>
        </p:nvSpPr>
        <p:spPr>
          <a:xfrm>
            <a:off x="4358956" y="3392715"/>
            <a:ext cx="3492400" cy="5132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Clr>
                <a:srgbClr val="000000"/>
              </a:buClr>
              <a:buSzPts val="1600"/>
              <a:buNone/>
              <a:defRPr sz="2133" b="0"/>
            </a:lvl1pPr>
            <a:lvl2pPr lvl="1" algn="ctr">
              <a:spcBef>
                <a:spcPts val="0"/>
              </a:spcBef>
              <a:spcAft>
                <a:spcPts val="0"/>
              </a:spcAft>
              <a:buClr>
                <a:srgbClr val="000000"/>
              </a:buClr>
              <a:buSzPts val="1600"/>
              <a:buNone/>
              <a:defRPr sz="2133" b="0">
                <a:solidFill>
                  <a:srgbClr val="000000"/>
                </a:solidFill>
              </a:defRPr>
            </a:lvl2pPr>
            <a:lvl3pPr lvl="2" algn="ctr">
              <a:spcBef>
                <a:spcPts val="0"/>
              </a:spcBef>
              <a:spcAft>
                <a:spcPts val="0"/>
              </a:spcAft>
              <a:buClr>
                <a:srgbClr val="000000"/>
              </a:buClr>
              <a:buSzPts val="1600"/>
              <a:buNone/>
              <a:defRPr sz="2133" b="0">
                <a:solidFill>
                  <a:srgbClr val="000000"/>
                </a:solidFill>
              </a:defRPr>
            </a:lvl3pPr>
            <a:lvl4pPr lvl="3" algn="ctr">
              <a:spcBef>
                <a:spcPts val="0"/>
              </a:spcBef>
              <a:spcAft>
                <a:spcPts val="0"/>
              </a:spcAft>
              <a:buClr>
                <a:srgbClr val="000000"/>
              </a:buClr>
              <a:buSzPts val="1600"/>
              <a:buNone/>
              <a:defRPr sz="2133" b="0">
                <a:solidFill>
                  <a:srgbClr val="000000"/>
                </a:solidFill>
              </a:defRPr>
            </a:lvl4pPr>
            <a:lvl5pPr lvl="4" algn="ctr">
              <a:spcBef>
                <a:spcPts val="0"/>
              </a:spcBef>
              <a:spcAft>
                <a:spcPts val="0"/>
              </a:spcAft>
              <a:buClr>
                <a:srgbClr val="000000"/>
              </a:buClr>
              <a:buSzPts val="1600"/>
              <a:buNone/>
              <a:defRPr sz="2133" b="0">
                <a:solidFill>
                  <a:srgbClr val="000000"/>
                </a:solidFill>
              </a:defRPr>
            </a:lvl5pPr>
            <a:lvl6pPr lvl="5" algn="ctr">
              <a:spcBef>
                <a:spcPts val="0"/>
              </a:spcBef>
              <a:spcAft>
                <a:spcPts val="0"/>
              </a:spcAft>
              <a:buClr>
                <a:srgbClr val="000000"/>
              </a:buClr>
              <a:buSzPts val="1600"/>
              <a:buNone/>
              <a:defRPr sz="2133" b="0">
                <a:solidFill>
                  <a:srgbClr val="000000"/>
                </a:solidFill>
              </a:defRPr>
            </a:lvl6pPr>
            <a:lvl7pPr lvl="6" algn="ctr">
              <a:spcBef>
                <a:spcPts val="0"/>
              </a:spcBef>
              <a:spcAft>
                <a:spcPts val="0"/>
              </a:spcAft>
              <a:buClr>
                <a:srgbClr val="000000"/>
              </a:buClr>
              <a:buSzPts val="1600"/>
              <a:buNone/>
              <a:defRPr sz="2133" b="0">
                <a:solidFill>
                  <a:srgbClr val="000000"/>
                </a:solidFill>
              </a:defRPr>
            </a:lvl7pPr>
            <a:lvl8pPr lvl="7" algn="ctr">
              <a:spcBef>
                <a:spcPts val="0"/>
              </a:spcBef>
              <a:spcAft>
                <a:spcPts val="0"/>
              </a:spcAft>
              <a:buClr>
                <a:srgbClr val="000000"/>
              </a:buClr>
              <a:buSzPts val="1600"/>
              <a:buNone/>
              <a:defRPr sz="2133" b="0">
                <a:solidFill>
                  <a:srgbClr val="000000"/>
                </a:solidFill>
              </a:defRPr>
            </a:lvl8pPr>
            <a:lvl9pPr lvl="8" algn="ctr">
              <a:spcBef>
                <a:spcPts val="0"/>
              </a:spcBef>
              <a:spcAft>
                <a:spcPts val="0"/>
              </a:spcAft>
              <a:buClr>
                <a:srgbClr val="000000"/>
              </a:buClr>
              <a:buSzPts val="1600"/>
              <a:buNone/>
              <a:defRPr sz="2133" b="0">
                <a:solidFill>
                  <a:srgbClr val="000000"/>
                </a:solidFill>
              </a:defRPr>
            </a:lvl9pPr>
          </a:lstStyle>
          <a:p>
            <a:endParaRPr/>
          </a:p>
        </p:txBody>
      </p:sp>
      <p:sp>
        <p:nvSpPr>
          <p:cNvPr id="3929" name="Google Shape;3929;p692"/>
          <p:cNvSpPr txBox="1">
            <a:spLocks noGrp="1"/>
          </p:cNvSpPr>
          <p:nvPr>
            <p:ph type="subTitle" idx="4"/>
          </p:nvPr>
        </p:nvSpPr>
        <p:spPr>
          <a:xfrm>
            <a:off x="8614333" y="3742733"/>
            <a:ext cx="2424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rgbClr val="000000"/>
              </a:buClr>
              <a:buSzPts val="1000"/>
              <a:buNone/>
              <a:defRPr sz="1600">
                <a:solidFill>
                  <a:schemeClr val="dk1"/>
                </a:solidFill>
              </a:defRPr>
            </a:lvl1pPr>
            <a:lvl2pPr lvl="1" algn="ctr">
              <a:lnSpc>
                <a:spcPct val="100000"/>
              </a:lnSpc>
              <a:spcBef>
                <a:spcPts val="0"/>
              </a:spcBef>
              <a:spcAft>
                <a:spcPts val="0"/>
              </a:spcAft>
              <a:buClr>
                <a:srgbClr val="000000"/>
              </a:buClr>
              <a:buSzPts val="1000"/>
              <a:buNone/>
              <a:defRPr sz="1333">
                <a:solidFill>
                  <a:srgbClr val="000000"/>
                </a:solidFill>
              </a:defRPr>
            </a:lvl2pPr>
            <a:lvl3pPr lvl="2" algn="ctr">
              <a:lnSpc>
                <a:spcPct val="100000"/>
              </a:lnSpc>
              <a:spcBef>
                <a:spcPts val="0"/>
              </a:spcBef>
              <a:spcAft>
                <a:spcPts val="0"/>
              </a:spcAft>
              <a:buClr>
                <a:srgbClr val="000000"/>
              </a:buClr>
              <a:buSzPts val="1000"/>
              <a:buNone/>
              <a:defRPr sz="1333">
                <a:solidFill>
                  <a:srgbClr val="000000"/>
                </a:solidFill>
              </a:defRPr>
            </a:lvl3pPr>
            <a:lvl4pPr lvl="3" algn="ctr">
              <a:lnSpc>
                <a:spcPct val="100000"/>
              </a:lnSpc>
              <a:spcBef>
                <a:spcPts val="0"/>
              </a:spcBef>
              <a:spcAft>
                <a:spcPts val="0"/>
              </a:spcAft>
              <a:buClr>
                <a:srgbClr val="000000"/>
              </a:buClr>
              <a:buSzPts val="1000"/>
              <a:buNone/>
              <a:defRPr sz="1333">
                <a:solidFill>
                  <a:srgbClr val="000000"/>
                </a:solidFill>
              </a:defRPr>
            </a:lvl4pPr>
            <a:lvl5pPr lvl="4" algn="ctr">
              <a:lnSpc>
                <a:spcPct val="100000"/>
              </a:lnSpc>
              <a:spcBef>
                <a:spcPts val="0"/>
              </a:spcBef>
              <a:spcAft>
                <a:spcPts val="0"/>
              </a:spcAft>
              <a:buClr>
                <a:srgbClr val="000000"/>
              </a:buClr>
              <a:buSzPts val="1000"/>
              <a:buNone/>
              <a:defRPr sz="1333">
                <a:solidFill>
                  <a:srgbClr val="000000"/>
                </a:solidFill>
              </a:defRPr>
            </a:lvl5pPr>
            <a:lvl6pPr lvl="5" algn="ctr">
              <a:lnSpc>
                <a:spcPct val="100000"/>
              </a:lnSpc>
              <a:spcBef>
                <a:spcPts val="0"/>
              </a:spcBef>
              <a:spcAft>
                <a:spcPts val="0"/>
              </a:spcAft>
              <a:buClr>
                <a:srgbClr val="000000"/>
              </a:buClr>
              <a:buSzPts val="1000"/>
              <a:buNone/>
              <a:defRPr sz="1333">
                <a:solidFill>
                  <a:srgbClr val="000000"/>
                </a:solidFill>
              </a:defRPr>
            </a:lvl6pPr>
            <a:lvl7pPr lvl="6" algn="ctr">
              <a:lnSpc>
                <a:spcPct val="100000"/>
              </a:lnSpc>
              <a:spcBef>
                <a:spcPts val="0"/>
              </a:spcBef>
              <a:spcAft>
                <a:spcPts val="0"/>
              </a:spcAft>
              <a:buClr>
                <a:srgbClr val="000000"/>
              </a:buClr>
              <a:buSzPts val="1000"/>
              <a:buNone/>
              <a:defRPr sz="1333">
                <a:solidFill>
                  <a:srgbClr val="000000"/>
                </a:solidFill>
              </a:defRPr>
            </a:lvl7pPr>
            <a:lvl8pPr lvl="7" algn="ctr">
              <a:lnSpc>
                <a:spcPct val="100000"/>
              </a:lnSpc>
              <a:spcBef>
                <a:spcPts val="0"/>
              </a:spcBef>
              <a:spcAft>
                <a:spcPts val="0"/>
              </a:spcAft>
              <a:buClr>
                <a:srgbClr val="000000"/>
              </a:buClr>
              <a:buSzPts val="1000"/>
              <a:buNone/>
              <a:defRPr sz="1333">
                <a:solidFill>
                  <a:srgbClr val="000000"/>
                </a:solidFill>
              </a:defRPr>
            </a:lvl8pPr>
            <a:lvl9pPr lvl="8" algn="ctr">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3930" name="Google Shape;3930;p692"/>
          <p:cNvSpPr txBox="1">
            <a:spLocks noGrp="1"/>
          </p:cNvSpPr>
          <p:nvPr>
            <p:ph type="ctrTitle" idx="5"/>
          </p:nvPr>
        </p:nvSpPr>
        <p:spPr>
          <a:xfrm>
            <a:off x="8089289" y="3392715"/>
            <a:ext cx="3492400" cy="5132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Clr>
                <a:srgbClr val="000000"/>
              </a:buClr>
              <a:buSzPts val="1600"/>
              <a:buNone/>
              <a:defRPr sz="2133" b="0"/>
            </a:lvl1pPr>
            <a:lvl2pPr lvl="1" algn="ctr">
              <a:spcBef>
                <a:spcPts val="0"/>
              </a:spcBef>
              <a:spcAft>
                <a:spcPts val="0"/>
              </a:spcAft>
              <a:buClr>
                <a:srgbClr val="000000"/>
              </a:buClr>
              <a:buSzPts val="1600"/>
              <a:buNone/>
              <a:defRPr sz="2133" b="0">
                <a:solidFill>
                  <a:srgbClr val="000000"/>
                </a:solidFill>
              </a:defRPr>
            </a:lvl2pPr>
            <a:lvl3pPr lvl="2" algn="ctr">
              <a:spcBef>
                <a:spcPts val="0"/>
              </a:spcBef>
              <a:spcAft>
                <a:spcPts val="0"/>
              </a:spcAft>
              <a:buClr>
                <a:srgbClr val="000000"/>
              </a:buClr>
              <a:buSzPts val="1600"/>
              <a:buNone/>
              <a:defRPr sz="2133" b="0">
                <a:solidFill>
                  <a:srgbClr val="000000"/>
                </a:solidFill>
              </a:defRPr>
            </a:lvl3pPr>
            <a:lvl4pPr lvl="3" algn="ctr">
              <a:spcBef>
                <a:spcPts val="0"/>
              </a:spcBef>
              <a:spcAft>
                <a:spcPts val="0"/>
              </a:spcAft>
              <a:buClr>
                <a:srgbClr val="000000"/>
              </a:buClr>
              <a:buSzPts val="1600"/>
              <a:buNone/>
              <a:defRPr sz="2133" b="0">
                <a:solidFill>
                  <a:srgbClr val="000000"/>
                </a:solidFill>
              </a:defRPr>
            </a:lvl4pPr>
            <a:lvl5pPr lvl="4" algn="ctr">
              <a:spcBef>
                <a:spcPts val="0"/>
              </a:spcBef>
              <a:spcAft>
                <a:spcPts val="0"/>
              </a:spcAft>
              <a:buClr>
                <a:srgbClr val="000000"/>
              </a:buClr>
              <a:buSzPts val="1600"/>
              <a:buNone/>
              <a:defRPr sz="2133" b="0">
                <a:solidFill>
                  <a:srgbClr val="000000"/>
                </a:solidFill>
              </a:defRPr>
            </a:lvl5pPr>
            <a:lvl6pPr lvl="5" algn="ctr">
              <a:spcBef>
                <a:spcPts val="0"/>
              </a:spcBef>
              <a:spcAft>
                <a:spcPts val="0"/>
              </a:spcAft>
              <a:buClr>
                <a:srgbClr val="000000"/>
              </a:buClr>
              <a:buSzPts val="1600"/>
              <a:buNone/>
              <a:defRPr sz="2133" b="0">
                <a:solidFill>
                  <a:srgbClr val="000000"/>
                </a:solidFill>
              </a:defRPr>
            </a:lvl6pPr>
            <a:lvl7pPr lvl="6" algn="ctr">
              <a:spcBef>
                <a:spcPts val="0"/>
              </a:spcBef>
              <a:spcAft>
                <a:spcPts val="0"/>
              </a:spcAft>
              <a:buClr>
                <a:srgbClr val="000000"/>
              </a:buClr>
              <a:buSzPts val="1600"/>
              <a:buNone/>
              <a:defRPr sz="2133" b="0">
                <a:solidFill>
                  <a:srgbClr val="000000"/>
                </a:solidFill>
              </a:defRPr>
            </a:lvl7pPr>
            <a:lvl8pPr lvl="7" algn="ctr">
              <a:spcBef>
                <a:spcPts val="0"/>
              </a:spcBef>
              <a:spcAft>
                <a:spcPts val="0"/>
              </a:spcAft>
              <a:buClr>
                <a:srgbClr val="000000"/>
              </a:buClr>
              <a:buSzPts val="1600"/>
              <a:buNone/>
              <a:defRPr sz="2133" b="0">
                <a:solidFill>
                  <a:srgbClr val="000000"/>
                </a:solidFill>
              </a:defRPr>
            </a:lvl8pPr>
            <a:lvl9pPr lvl="8" algn="ctr">
              <a:spcBef>
                <a:spcPts val="0"/>
              </a:spcBef>
              <a:spcAft>
                <a:spcPts val="0"/>
              </a:spcAft>
              <a:buClr>
                <a:srgbClr val="000000"/>
              </a:buClr>
              <a:buSzPts val="1600"/>
              <a:buNone/>
              <a:defRPr sz="2133" b="0">
                <a:solidFill>
                  <a:srgbClr val="000000"/>
                </a:solidFill>
              </a:defRPr>
            </a:lvl9pPr>
          </a:lstStyle>
          <a:p>
            <a:endParaRPr/>
          </a:p>
        </p:txBody>
      </p:sp>
      <p:sp>
        <p:nvSpPr>
          <p:cNvPr id="3931" name="Google Shape;3931;p692"/>
          <p:cNvSpPr txBox="1">
            <a:spLocks noGrp="1"/>
          </p:cNvSpPr>
          <p:nvPr>
            <p:ph type="ctrTitle" idx="6"/>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2641546460"/>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3932"/>
        <p:cNvGrpSpPr/>
        <p:nvPr/>
      </p:nvGrpSpPr>
      <p:grpSpPr>
        <a:xfrm>
          <a:off x="0" y="0"/>
          <a:ext cx="0" cy="0"/>
          <a:chOff x="0" y="0"/>
          <a:chExt cx="0" cy="0"/>
        </a:xfrm>
      </p:grpSpPr>
      <p:sp>
        <p:nvSpPr>
          <p:cNvPr id="3933" name="Google Shape;3933;p693"/>
          <p:cNvSpPr/>
          <p:nvPr/>
        </p:nvSpPr>
        <p:spPr>
          <a:xfrm>
            <a:off x="6906442" y="-897741"/>
            <a:ext cx="5907867" cy="3440833"/>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34" name="Google Shape;3934;p693"/>
          <p:cNvSpPr txBox="1">
            <a:spLocks noGrp="1"/>
          </p:cNvSpPr>
          <p:nvPr>
            <p:ph type="subTitle" idx="1"/>
          </p:nvPr>
        </p:nvSpPr>
        <p:spPr>
          <a:xfrm>
            <a:off x="6356941" y="855381"/>
            <a:ext cx="4208000" cy="842400"/>
          </a:xfrm>
          <a:prstGeom prst="rect">
            <a:avLst/>
          </a:prstGeom>
        </p:spPr>
        <p:txBody>
          <a:bodyPr spcFirstLastPara="1" wrap="square" lIns="91425" tIns="91425" rIns="91425" bIns="91425" anchor="t" anchorCtr="0">
            <a:noAutofit/>
          </a:bodyPr>
          <a:lstStyle>
            <a:lvl1pPr lvl="0" algn="r">
              <a:spcBef>
                <a:spcPts val="0"/>
              </a:spcBef>
              <a:spcAft>
                <a:spcPts val="0"/>
              </a:spcAft>
              <a:buNone/>
              <a:defRPr sz="1867">
                <a:solidFill>
                  <a:schemeClr val="dk1"/>
                </a:solidFill>
                <a:latin typeface="Abel"/>
                <a:ea typeface="Abel"/>
                <a:cs typeface="Abel"/>
                <a:sym typeface="Abel"/>
              </a:defRPr>
            </a:lvl1pPr>
            <a:lvl2pPr lvl="1" algn="r">
              <a:spcBef>
                <a:spcPts val="2133"/>
              </a:spcBef>
              <a:spcAft>
                <a:spcPts val="0"/>
              </a:spcAft>
              <a:buNone/>
              <a:defRPr>
                <a:solidFill>
                  <a:schemeClr val="dk1"/>
                </a:solidFill>
                <a:latin typeface="Abel"/>
                <a:ea typeface="Abel"/>
                <a:cs typeface="Abel"/>
                <a:sym typeface="Abel"/>
              </a:defRPr>
            </a:lvl2pPr>
            <a:lvl3pPr lvl="2" algn="r">
              <a:spcBef>
                <a:spcPts val="2133"/>
              </a:spcBef>
              <a:spcAft>
                <a:spcPts val="0"/>
              </a:spcAft>
              <a:buNone/>
              <a:defRPr>
                <a:solidFill>
                  <a:schemeClr val="dk1"/>
                </a:solidFill>
                <a:latin typeface="Abel"/>
                <a:ea typeface="Abel"/>
                <a:cs typeface="Abel"/>
                <a:sym typeface="Abel"/>
              </a:defRPr>
            </a:lvl3pPr>
            <a:lvl4pPr lvl="3" algn="r">
              <a:spcBef>
                <a:spcPts val="2133"/>
              </a:spcBef>
              <a:spcAft>
                <a:spcPts val="0"/>
              </a:spcAft>
              <a:buNone/>
              <a:defRPr>
                <a:solidFill>
                  <a:schemeClr val="dk1"/>
                </a:solidFill>
                <a:latin typeface="Abel"/>
                <a:ea typeface="Abel"/>
                <a:cs typeface="Abel"/>
                <a:sym typeface="Abel"/>
              </a:defRPr>
            </a:lvl4pPr>
            <a:lvl5pPr lvl="4" algn="r">
              <a:spcBef>
                <a:spcPts val="2133"/>
              </a:spcBef>
              <a:spcAft>
                <a:spcPts val="0"/>
              </a:spcAft>
              <a:buNone/>
              <a:defRPr>
                <a:solidFill>
                  <a:schemeClr val="dk1"/>
                </a:solidFill>
                <a:latin typeface="Abel"/>
                <a:ea typeface="Abel"/>
                <a:cs typeface="Abel"/>
                <a:sym typeface="Abel"/>
              </a:defRPr>
            </a:lvl5pPr>
            <a:lvl6pPr lvl="5" algn="r">
              <a:spcBef>
                <a:spcPts val="2133"/>
              </a:spcBef>
              <a:spcAft>
                <a:spcPts val="0"/>
              </a:spcAft>
              <a:buNone/>
              <a:defRPr>
                <a:solidFill>
                  <a:schemeClr val="dk1"/>
                </a:solidFill>
                <a:latin typeface="Abel"/>
                <a:ea typeface="Abel"/>
                <a:cs typeface="Abel"/>
                <a:sym typeface="Abel"/>
              </a:defRPr>
            </a:lvl6pPr>
            <a:lvl7pPr lvl="6" algn="r">
              <a:spcBef>
                <a:spcPts val="2133"/>
              </a:spcBef>
              <a:spcAft>
                <a:spcPts val="0"/>
              </a:spcAft>
              <a:buNone/>
              <a:defRPr>
                <a:solidFill>
                  <a:schemeClr val="dk1"/>
                </a:solidFill>
                <a:latin typeface="Abel"/>
                <a:ea typeface="Abel"/>
                <a:cs typeface="Abel"/>
                <a:sym typeface="Abel"/>
              </a:defRPr>
            </a:lvl7pPr>
            <a:lvl8pPr lvl="7" algn="r">
              <a:spcBef>
                <a:spcPts val="2133"/>
              </a:spcBef>
              <a:spcAft>
                <a:spcPts val="0"/>
              </a:spcAft>
              <a:buNone/>
              <a:defRPr>
                <a:solidFill>
                  <a:schemeClr val="dk1"/>
                </a:solidFill>
                <a:latin typeface="Abel"/>
                <a:ea typeface="Abel"/>
                <a:cs typeface="Abel"/>
                <a:sym typeface="Abel"/>
              </a:defRPr>
            </a:lvl8pPr>
            <a:lvl9pPr lvl="8" algn="r">
              <a:spcBef>
                <a:spcPts val="2133"/>
              </a:spcBef>
              <a:spcAft>
                <a:spcPts val="2133"/>
              </a:spcAft>
              <a:buNone/>
              <a:defRPr>
                <a:solidFill>
                  <a:schemeClr val="dk1"/>
                </a:solidFill>
                <a:latin typeface="Abel"/>
                <a:ea typeface="Abel"/>
                <a:cs typeface="Abel"/>
                <a:sym typeface="Abel"/>
              </a:defRPr>
            </a:lvl9pPr>
          </a:lstStyle>
          <a:p>
            <a:endParaRPr/>
          </a:p>
        </p:txBody>
      </p:sp>
      <p:sp>
        <p:nvSpPr>
          <p:cNvPr id="3935" name="Google Shape;3935;p693"/>
          <p:cNvSpPr txBox="1">
            <a:spLocks noGrp="1"/>
          </p:cNvSpPr>
          <p:nvPr>
            <p:ph type="subTitle" idx="2"/>
          </p:nvPr>
        </p:nvSpPr>
        <p:spPr>
          <a:xfrm>
            <a:off x="8136941" y="1949128"/>
            <a:ext cx="2428000" cy="284000"/>
          </a:xfrm>
          <a:prstGeom prst="rect">
            <a:avLst/>
          </a:prstGeom>
        </p:spPr>
        <p:txBody>
          <a:bodyPr spcFirstLastPara="1" wrap="square" lIns="91425" tIns="91425" rIns="91425" bIns="91425" anchor="t" anchorCtr="0">
            <a:noAutofit/>
          </a:bodyPr>
          <a:lstStyle>
            <a:lvl1pPr lvl="0" algn="r">
              <a:spcBef>
                <a:spcPts val="0"/>
              </a:spcBef>
              <a:spcAft>
                <a:spcPts val="0"/>
              </a:spcAft>
              <a:buNone/>
              <a:defRPr sz="1600">
                <a:solidFill>
                  <a:schemeClr val="dk1"/>
                </a:solidFill>
              </a:defRPr>
            </a:lvl1pPr>
            <a:lvl2pPr lvl="1">
              <a:spcBef>
                <a:spcPts val="2133"/>
              </a:spcBef>
              <a:spcAft>
                <a:spcPts val="0"/>
              </a:spcAft>
              <a:buNone/>
              <a:defRPr sz="1600">
                <a:solidFill>
                  <a:schemeClr val="dk1"/>
                </a:solidFill>
              </a:defRPr>
            </a:lvl2pPr>
            <a:lvl3pPr lvl="2">
              <a:spcBef>
                <a:spcPts val="2133"/>
              </a:spcBef>
              <a:spcAft>
                <a:spcPts val="0"/>
              </a:spcAft>
              <a:buNone/>
              <a:defRPr sz="1600">
                <a:solidFill>
                  <a:schemeClr val="dk1"/>
                </a:solidFill>
              </a:defRPr>
            </a:lvl3pPr>
            <a:lvl4pPr lvl="3">
              <a:spcBef>
                <a:spcPts val="2133"/>
              </a:spcBef>
              <a:spcAft>
                <a:spcPts val="0"/>
              </a:spcAft>
              <a:buNone/>
              <a:defRPr sz="1600">
                <a:solidFill>
                  <a:schemeClr val="dk1"/>
                </a:solidFill>
              </a:defRPr>
            </a:lvl4pPr>
            <a:lvl5pPr lvl="4">
              <a:spcBef>
                <a:spcPts val="2133"/>
              </a:spcBef>
              <a:spcAft>
                <a:spcPts val="0"/>
              </a:spcAft>
              <a:buNone/>
              <a:defRPr sz="1600">
                <a:solidFill>
                  <a:schemeClr val="dk1"/>
                </a:solidFill>
              </a:defRPr>
            </a:lvl5pPr>
            <a:lvl6pPr lvl="5">
              <a:spcBef>
                <a:spcPts val="2133"/>
              </a:spcBef>
              <a:spcAft>
                <a:spcPts val="0"/>
              </a:spcAft>
              <a:buNone/>
              <a:defRPr sz="1600">
                <a:solidFill>
                  <a:schemeClr val="dk1"/>
                </a:solidFill>
              </a:defRPr>
            </a:lvl6pPr>
            <a:lvl7pPr lvl="6">
              <a:spcBef>
                <a:spcPts val="2133"/>
              </a:spcBef>
              <a:spcAft>
                <a:spcPts val="0"/>
              </a:spcAft>
              <a:buNone/>
              <a:defRPr sz="1600">
                <a:solidFill>
                  <a:schemeClr val="dk1"/>
                </a:solidFill>
              </a:defRPr>
            </a:lvl7pPr>
            <a:lvl8pPr lvl="7">
              <a:spcBef>
                <a:spcPts val="2133"/>
              </a:spcBef>
              <a:spcAft>
                <a:spcPts val="0"/>
              </a:spcAft>
              <a:buNone/>
              <a:defRPr sz="1600">
                <a:solidFill>
                  <a:schemeClr val="dk1"/>
                </a:solidFill>
              </a:defRPr>
            </a:lvl8pPr>
            <a:lvl9pPr lvl="8">
              <a:spcBef>
                <a:spcPts val="2133"/>
              </a:spcBef>
              <a:spcAft>
                <a:spcPts val="2133"/>
              </a:spcAft>
              <a:buNone/>
              <a:defRPr sz="1600">
                <a:solidFill>
                  <a:schemeClr val="dk1"/>
                </a:solidFill>
              </a:defRPr>
            </a:lvl9pPr>
          </a:lstStyle>
          <a:p>
            <a:endParaRPr/>
          </a:p>
        </p:txBody>
      </p:sp>
    </p:spTree>
    <p:extLst>
      <p:ext uri="{BB962C8B-B14F-4D97-AF65-F5344CB8AC3E}">
        <p14:creationId xmlns:p14="http://schemas.microsoft.com/office/powerpoint/2010/main" val="31334476"/>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3936"/>
        <p:cNvGrpSpPr/>
        <p:nvPr/>
      </p:nvGrpSpPr>
      <p:grpSpPr>
        <a:xfrm>
          <a:off x="0" y="0"/>
          <a:ext cx="0" cy="0"/>
          <a:chOff x="0" y="0"/>
          <a:chExt cx="0" cy="0"/>
        </a:xfrm>
      </p:grpSpPr>
      <p:sp>
        <p:nvSpPr>
          <p:cNvPr id="3937" name="Google Shape;3937;p694"/>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3938" name="Google Shape;3938;p694"/>
          <p:cNvSpPr/>
          <p:nvPr/>
        </p:nvSpPr>
        <p:spPr>
          <a:xfrm>
            <a:off x="-293233" y="2233633"/>
            <a:ext cx="9009600" cy="4665200"/>
          </a:xfrm>
          <a:prstGeom prst="snip2SameRect">
            <a:avLst>
              <a:gd name="adj1" fmla="val 16667"/>
              <a:gd name="adj2" fmla="val 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19921602"/>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3939"/>
        <p:cNvGrpSpPr/>
        <p:nvPr/>
      </p:nvGrpSpPr>
      <p:grpSpPr>
        <a:xfrm>
          <a:off x="0" y="0"/>
          <a:ext cx="0" cy="0"/>
          <a:chOff x="0" y="0"/>
          <a:chExt cx="0" cy="0"/>
        </a:xfrm>
      </p:grpSpPr>
      <p:sp>
        <p:nvSpPr>
          <p:cNvPr id="3940" name="Google Shape;3940;p695"/>
          <p:cNvSpPr/>
          <p:nvPr/>
        </p:nvSpPr>
        <p:spPr>
          <a:xfrm flipH="1">
            <a:off x="8026467" y="2437067"/>
            <a:ext cx="4204000" cy="4420800"/>
          </a:xfrm>
          <a:prstGeom prst="snip1Rect">
            <a:avLst>
              <a:gd name="adj" fmla="val 29781"/>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41" name="Google Shape;3941;p695"/>
          <p:cNvSpPr txBox="1">
            <a:spLocks noGrp="1"/>
          </p:cNvSpPr>
          <p:nvPr>
            <p:ph type="ctrTitle"/>
          </p:nvPr>
        </p:nvSpPr>
        <p:spPr>
          <a:xfrm>
            <a:off x="596368" y="2563533"/>
            <a:ext cx="37804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3942" name="Google Shape;3942;p695"/>
          <p:cNvSpPr txBox="1">
            <a:spLocks noGrp="1"/>
          </p:cNvSpPr>
          <p:nvPr>
            <p:ph type="subTitle" idx="1"/>
          </p:nvPr>
        </p:nvSpPr>
        <p:spPr>
          <a:xfrm>
            <a:off x="1071232" y="2933767"/>
            <a:ext cx="28304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3943" name="Google Shape;3943;p695"/>
          <p:cNvSpPr txBox="1">
            <a:spLocks noGrp="1"/>
          </p:cNvSpPr>
          <p:nvPr>
            <p:ph type="ctrTitle" idx="2"/>
          </p:nvPr>
        </p:nvSpPr>
        <p:spPr>
          <a:xfrm>
            <a:off x="4143667" y="2567233"/>
            <a:ext cx="39412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3944" name="Google Shape;3944;p695"/>
          <p:cNvSpPr txBox="1">
            <a:spLocks noGrp="1"/>
          </p:cNvSpPr>
          <p:nvPr>
            <p:ph type="subTitle" idx="3"/>
          </p:nvPr>
        </p:nvSpPr>
        <p:spPr>
          <a:xfrm>
            <a:off x="4699565" y="2937467"/>
            <a:ext cx="28292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3945" name="Google Shape;3945;p695"/>
          <p:cNvSpPr txBox="1">
            <a:spLocks noGrp="1"/>
          </p:cNvSpPr>
          <p:nvPr>
            <p:ph type="ctrTitle" idx="4"/>
          </p:nvPr>
        </p:nvSpPr>
        <p:spPr>
          <a:xfrm>
            <a:off x="7771435" y="2563533"/>
            <a:ext cx="39412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3946" name="Google Shape;3946;p695"/>
          <p:cNvSpPr txBox="1">
            <a:spLocks noGrp="1"/>
          </p:cNvSpPr>
          <p:nvPr>
            <p:ph type="subTitle" idx="5"/>
          </p:nvPr>
        </p:nvSpPr>
        <p:spPr>
          <a:xfrm>
            <a:off x="8327899" y="2933767"/>
            <a:ext cx="2828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3947" name="Google Shape;3947;p695"/>
          <p:cNvSpPr txBox="1">
            <a:spLocks noGrp="1"/>
          </p:cNvSpPr>
          <p:nvPr>
            <p:ph type="ctrTitle" idx="6"/>
          </p:nvPr>
        </p:nvSpPr>
        <p:spPr>
          <a:xfrm>
            <a:off x="598100" y="4541267"/>
            <a:ext cx="37788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3948" name="Google Shape;3948;p695"/>
          <p:cNvSpPr txBox="1">
            <a:spLocks noGrp="1"/>
          </p:cNvSpPr>
          <p:nvPr>
            <p:ph type="subTitle" idx="7"/>
          </p:nvPr>
        </p:nvSpPr>
        <p:spPr>
          <a:xfrm>
            <a:off x="1072272" y="5216299"/>
            <a:ext cx="28304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3949" name="Google Shape;3949;p695"/>
          <p:cNvSpPr txBox="1">
            <a:spLocks noGrp="1"/>
          </p:cNvSpPr>
          <p:nvPr>
            <p:ph type="ctrTitle" idx="8"/>
          </p:nvPr>
        </p:nvSpPr>
        <p:spPr>
          <a:xfrm>
            <a:off x="4200653" y="4544967"/>
            <a:ext cx="38292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3950" name="Google Shape;3950;p695"/>
          <p:cNvSpPr txBox="1">
            <a:spLocks noGrp="1"/>
          </p:cNvSpPr>
          <p:nvPr>
            <p:ph type="subTitle" idx="9"/>
          </p:nvPr>
        </p:nvSpPr>
        <p:spPr>
          <a:xfrm>
            <a:off x="4700604" y="5219999"/>
            <a:ext cx="28292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3951" name="Google Shape;3951;p695"/>
          <p:cNvSpPr txBox="1">
            <a:spLocks noGrp="1"/>
          </p:cNvSpPr>
          <p:nvPr>
            <p:ph type="ctrTitle" idx="13"/>
          </p:nvPr>
        </p:nvSpPr>
        <p:spPr>
          <a:xfrm>
            <a:off x="7828351" y="4541267"/>
            <a:ext cx="38292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3952" name="Google Shape;3952;p695"/>
          <p:cNvSpPr txBox="1">
            <a:spLocks noGrp="1"/>
          </p:cNvSpPr>
          <p:nvPr>
            <p:ph type="subTitle" idx="14"/>
          </p:nvPr>
        </p:nvSpPr>
        <p:spPr>
          <a:xfrm>
            <a:off x="8328937" y="5216299"/>
            <a:ext cx="2828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3953" name="Google Shape;3953;p695"/>
          <p:cNvSpPr txBox="1">
            <a:spLocks noGrp="1"/>
          </p:cNvSpPr>
          <p:nvPr>
            <p:ph type="ctrTitle" idx="15"/>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74562391"/>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matchingName="Big title">
  <p:cSld name="Big title">
    <p:spTree>
      <p:nvGrpSpPr>
        <p:cNvPr id="1" name="Shape 3954"/>
        <p:cNvGrpSpPr/>
        <p:nvPr/>
      </p:nvGrpSpPr>
      <p:grpSpPr>
        <a:xfrm>
          <a:off x="0" y="0"/>
          <a:ext cx="0" cy="0"/>
          <a:chOff x="0" y="0"/>
          <a:chExt cx="0" cy="0"/>
        </a:xfrm>
      </p:grpSpPr>
      <p:sp>
        <p:nvSpPr>
          <p:cNvPr id="3955" name="Google Shape;3955;p696"/>
          <p:cNvSpPr txBox="1">
            <a:spLocks noGrp="1"/>
          </p:cNvSpPr>
          <p:nvPr>
            <p:ph type="title"/>
          </p:nvPr>
        </p:nvSpPr>
        <p:spPr>
          <a:xfrm>
            <a:off x="663471" y="3702893"/>
            <a:ext cx="5243600" cy="2778400"/>
          </a:xfrm>
          <a:prstGeom prst="rect">
            <a:avLst/>
          </a:prstGeom>
        </p:spPr>
        <p:txBody>
          <a:bodyPr spcFirstLastPara="1" wrap="square" lIns="91425" tIns="91425" rIns="91425" bIns="91425" anchor="t" anchorCtr="0">
            <a:noAutofit/>
          </a:bodyPr>
          <a:lstStyle>
            <a:lvl1pPr lvl="0">
              <a:spcBef>
                <a:spcPts val="0"/>
              </a:spcBef>
              <a:spcAft>
                <a:spcPts val="0"/>
              </a:spcAft>
              <a:buNone/>
              <a:defRPr sz="8000">
                <a:solidFill>
                  <a:schemeClr val="accent1"/>
                </a:solidFill>
              </a:defRPr>
            </a:lvl1pPr>
            <a:lvl2pPr lvl="1">
              <a:spcBef>
                <a:spcPts val="0"/>
              </a:spcBef>
              <a:spcAft>
                <a:spcPts val="0"/>
              </a:spcAft>
              <a:buNone/>
              <a:defRPr sz="8000">
                <a:solidFill>
                  <a:schemeClr val="accent1"/>
                </a:solidFill>
              </a:defRPr>
            </a:lvl2pPr>
            <a:lvl3pPr lvl="2">
              <a:spcBef>
                <a:spcPts val="0"/>
              </a:spcBef>
              <a:spcAft>
                <a:spcPts val="0"/>
              </a:spcAft>
              <a:buNone/>
              <a:defRPr sz="8000">
                <a:solidFill>
                  <a:schemeClr val="accent1"/>
                </a:solidFill>
              </a:defRPr>
            </a:lvl3pPr>
            <a:lvl4pPr lvl="3">
              <a:spcBef>
                <a:spcPts val="0"/>
              </a:spcBef>
              <a:spcAft>
                <a:spcPts val="0"/>
              </a:spcAft>
              <a:buNone/>
              <a:defRPr sz="8000">
                <a:solidFill>
                  <a:schemeClr val="accent1"/>
                </a:solidFill>
              </a:defRPr>
            </a:lvl4pPr>
            <a:lvl5pPr lvl="4">
              <a:spcBef>
                <a:spcPts val="0"/>
              </a:spcBef>
              <a:spcAft>
                <a:spcPts val="0"/>
              </a:spcAft>
              <a:buNone/>
              <a:defRPr sz="8000">
                <a:solidFill>
                  <a:schemeClr val="accent1"/>
                </a:solidFill>
              </a:defRPr>
            </a:lvl5pPr>
            <a:lvl6pPr lvl="5">
              <a:spcBef>
                <a:spcPts val="0"/>
              </a:spcBef>
              <a:spcAft>
                <a:spcPts val="0"/>
              </a:spcAft>
              <a:buNone/>
              <a:defRPr sz="8000">
                <a:solidFill>
                  <a:schemeClr val="accent1"/>
                </a:solidFill>
              </a:defRPr>
            </a:lvl6pPr>
            <a:lvl7pPr lvl="6">
              <a:spcBef>
                <a:spcPts val="0"/>
              </a:spcBef>
              <a:spcAft>
                <a:spcPts val="0"/>
              </a:spcAft>
              <a:buNone/>
              <a:defRPr sz="8000">
                <a:solidFill>
                  <a:schemeClr val="accent1"/>
                </a:solidFill>
              </a:defRPr>
            </a:lvl7pPr>
            <a:lvl8pPr lvl="7">
              <a:spcBef>
                <a:spcPts val="0"/>
              </a:spcBef>
              <a:spcAft>
                <a:spcPts val="0"/>
              </a:spcAft>
              <a:buNone/>
              <a:defRPr sz="8000">
                <a:solidFill>
                  <a:schemeClr val="accent1"/>
                </a:solidFill>
              </a:defRPr>
            </a:lvl8pPr>
            <a:lvl9pPr lvl="8">
              <a:spcBef>
                <a:spcPts val="0"/>
              </a:spcBef>
              <a:spcAft>
                <a:spcPts val="0"/>
              </a:spcAft>
              <a:buNone/>
              <a:defRPr sz="8000">
                <a:solidFill>
                  <a:schemeClr val="accent1"/>
                </a:solidFill>
              </a:defRPr>
            </a:lvl9pPr>
          </a:lstStyle>
          <a:p>
            <a:endParaRPr/>
          </a:p>
        </p:txBody>
      </p:sp>
    </p:spTree>
    <p:extLst>
      <p:ext uri="{BB962C8B-B14F-4D97-AF65-F5344CB8AC3E}">
        <p14:creationId xmlns:p14="http://schemas.microsoft.com/office/powerpoint/2010/main" val="861512062"/>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3956"/>
        <p:cNvGrpSpPr/>
        <p:nvPr/>
      </p:nvGrpSpPr>
      <p:grpSpPr>
        <a:xfrm>
          <a:off x="0" y="0"/>
          <a:ext cx="0" cy="0"/>
          <a:chOff x="0" y="0"/>
          <a:chExt cx="0" cy="0"/>
        </a:xfrm>
      </p:grpSpPr>
      <p:sp>
        <p:nvSpPr>
          <p:cNvPr id="3957" name="Google Shape;3957;p697"/>
          <p:cNvSpPr txBox="1">
            <a:spLocks noGrp="1"/>
          </p:cNvSpPr>
          <p:nvPr>
            <p:ph type="ctrTitle"/>
          </p:nvPr>
        </p:nvSpPr>
        <p:spPr>
          <a:xfrm>
            <a:off x="1652947" y="1750733"/>
            <a:ext cx="1820800" cy="8596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SzPts val="1400"/>
              <a:buNone/>
              <a:defRPr sz="1867" b="0"/>
            </a:lvl1pPr>
            <a:lvl2pPr lvl="1" algn="r">
              <a:spcBef>
                <a:spcPts val="0"/>
              </a:spcBef>
              <a:spcAft>
                <a:spcPts val="0"/>
              </a:spcAft>
              <a:buSzPts val="1400"/>
              <a:buNone/>
              <a:defRPr sz="1867" b="0"/>
            </a:lvl2pPr>
            <a:lvl3pPr lvl="2" algn="r">
              <a:spcBef>
                <a:spcPts val="0"/>
              </a:spcBef>
              <a:spcAft>
                <a:spcPts val="0"/>
              </a:spcAft>
              <a:buSzPts val="1400"/>
              <a:buNone/>
              <a:defRPr sz="1867" b="0"/>
            </a:lvl3pPr>
            <a:lvl4pPr lvl="3" algn="r">
              <a:spcBef>
                <a:spcPts val="0"/>
              </a:spcBef>
              <a:spcAft>
                <a:spcPts val="0"/>
              </a:spcAft>
              <a:buSzPts val="1400"/>
              <a:buNone/>
              <a:defRPr sz="1867" b="0"/>
            </a:lvl4pPr>
            <a:lvl5pPr lvl="4" algn="r">
              <a:spcBef>
                <a:spcPts val="0"/>
              </a:spcBef>
              <a:spcAft>
                <a:spcPts val="0"/>
              </a:spcAft>
              <a:buSzPts val="1400"/>
              <a:buNone/>
              <a:defRPr sz="1867" b="0"/>
            </a:lvl5pPr>
            <a:lvl6pPr lvl="5" algn="r">
              <a:spcBef>
                <a:spcPts val="0"/>
              </a:spcBef>
              <a:spcAft>
                <a:spcPts val="0"/>
              </a:spcAft>
              <a:buSzPts val="1400"/>
              <a:buNone/>
              <a:defRPr sz="1867" b="0"/>
            </a:lvl6pPr>
            <a:lvl7pPr lvl="6" algn="r">
              <a:spcBef>
                <a:spcPts val="0"/>
              </a:spcBef>
              <a:spcAft>
                <a:spcPts val="0"/>
              </a:spcAft>
              <a:buSzPts val="1400"/>
              <a:buNone/>
              <a:defRPr sz="1867" b="0"/>
            </a:lvl7pPr>
            <a:lvl8pPr lvl="7" algn="r">
              <a:spcBef>
                <a:spcPts val="0"/>
              </a:spcBef>
              <a:spcAft>
                <a:spcPts val="0"/>
              </a:spcAft>
              <a:buSzPts val="1400"/>
              <a:buNone/>
              <a:defRPr sz="1867" b="0"/>
            </a:lvl8pPr>
            <a:lvl9pPr lvl="8" algn="r">
              <a:spcBef>
                <a:spcPts val="0"/>
              </a:spcBef>
              <a:spcAft>
                <a:spcPts val="0"/>
              </a:spcAft>
              <a:buSzPts val="1400"/>
              <a:buNone/>
              <a:defRPr sz="1867" b="0"/>
            </a:lvl9pPr>
          </a:lstStyle>
          <a:p>
            <a:endParaRPr/>
          </a:p>
        </p:txBody>
      </p:sp>
      <p:sp>
        <p:nvSpPr>
          <p:cNvPr id="3958" name="Google Shape;3958;p697"/>
          <p:cNvSpPr txBox="1">
            <a:spLocks noGrp="1"/>
          </p:cNvSpPr>
          <p:nvPr>
            <p:ph type="subTitle" idx="1"/>
          </p:nvPr>
        </p:nvSpPr>
        <p:spPr>
          <a:xfrm>
            <a:off x="965467" y="2492831"/>
            <a:ext cx="2508400" cy="1050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1000"/>
              <a:buNone/>
              <a:defRPr sz="1600">
                <a:solidFill>
                  <a:schemeClr val="dk1"/>
                </a:solidFill>
              </a:defRPr>
            </a:lvl1pPr>
            <a:lvl2pPr lvl="1" algn="r">
              <a:lnSpc>
                <a:spcPct val="100000"/>
              </a:lnSpc>
              <a:spcBef>
                <a:spcPts val="0"/>
              </a:spcBef>
              <a:spcAft>
                <a:spcPts val="0"/>
              </a:spcAft>
              <a:buClr>
                <a:schemeClr val="dk1"/>
              </a:buClr>
              <a:buSzPts val="1000"/>
              <a:buNone/>
              <a:defRPr sz="1333">
                <a:solidFill>
                  <a:schemeClr val="dk1"/>
                </a:solidFill>
              </a:defRPr>
            </a:lvl2pPr>
            <a:lvl3pPr lvl="2" algn="r">
              <a:lnSpc>
                <a:spcPct val="100000"/>
              </a:lnSpc>
              <a:spcBef>
                <a:spcPts val="0"/>
              </a:spcBef>
              <a:spcAft>
                <a:spcPts val="0"/>
              </a:spcAft>
              <a:buClr>
                <a:schemeClr val="dk1"/>
              </a:buClr>
              <a:buSzPts val="1000"/>
              <a:buNone/>
              <a:defRPr sz="1333">
                <a:solidFill>
                  <a:schemeClr val="dk1"/>
                </a:solidFill>
              </a:defRPr>
            </a:lvl3pPr>
            <a:lvl4pPr lvl="3" algn="r">
              <a:lnSpc>
                <a:spcPct val="100000"/>
              </a:lnSpc>
              <a:spcBef>
                <a:spcPts val="0"/>
              </a:spcBef>
              <a:spcAft>
                <a:spcPts val="0"/>
              </a:spcAft>
              <a:buClr>
                <a:schemeClr val="dk1"/>
              </a:buClr>
              <a:buSzPts val="1000"/>
              <a:buNone/>
              <a:defRPr sz="1333">
                <a:solidFill>
                  <a:schemeClr val="dk1"/>
                </a:solidFill>
              </a:defRPr>
            </a:lvl4pPr>
            <a:lvl5pPr lvl="4" algn="r">
              <a:lnSpc>
                <a:spcPct val="100000"/>
              </a:lnSpc>
              <a:spcBef>
                <a:spcPts val="0"/>
              </a:spcBef>
              <a:spcAft>
                <a:spcPts val="0"/>
              </a:spcAft>
              <a:buClr>
                <a:schemeClr val="dk1"/>
              </a:buClr>
              <a:buSzPts val="1000"/>
              <a:buNone/>
              <a:defRPr sz="1333">
                <a:solidFill>
                  <a:schemeClr val="dk1"/>
                </a:solidFill>
              </a:defRPr>
            </a:lvl5pPr>
            <a:lvl6pPr lvl="5" algn="r">
              <a:lnSpc>
                <a:spcPct val="100000"/>
              </a:lnSpc>
              <a:spcBef>
                <a:spcPts val="0"/>
              </a:spcBef>
              <a:spcAft>
                <a:spcPts val="0"/>
              </a:spcAft>
              <a:buClr>
                <a:schemeClr val="dk1"/>
              </a:buClr>
              <a:buSzPts val="1000"/>
              <a:buNone/>
              <a:defRPr sz="1333">
                <a:solidFill>
                  <a:schemeClr val="dk1"/>
                </a:solidFill>
              </a:defRPr>
            </a:lvl6pPr>
            <a:lvl7pPr lvl="6" algn="r">
              <a:lnSpc>
                <a:spcPct val="100000"/>
              </a:lnSpc>
              <a:spcBef>
                <a:spcPts val="0"/>
              </a:spcBef>
              <a:spcAft>
                <a:spcPts val="0"/>
              </a:spcAft>
              <a:buClr>
                <a:schemeClr val="dk1"/>
              </a:buClr>
              <a:buSzPts val="1000"/>
              <a:buNone/>
              <a:defRPr sz="1333">
                <a:solidFill>
                  <a:schemeClr val="dk1"/>
                </a:solidFill>
              </a:defRPr>
            </a:lvl7pPr>
            <a:lvl8pPr lvl="7" algn="r">
              <a:lnSpc>
                <a:spcPct val="100000"/>
              </a:lnSpc>
              <a:spcBef>
                <a:spcPts val="0"/>
              </a:spcBef>
              <a:spcAft>
                <a:spcPts val="0"/>
              </a:spcAft>
              <a:buClr>
                <a:schemeClr val="dk1"/>
              </a:buClr>
              <a:buSzPts val="1000"/>
              <a:buNone/>
              <a:defRPr sz="1333">
                <a:solidFill>
                  <a:schemeClr val="dk1"/>
                </a:solidFill>
              </a:defRPr>
            </a:lvl8pPr>
            <a:lvl9pPr lvl="8" algn="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3959" name="Google Shape;3959;p697"/>
          <p:cNvSpPr txBox="1">
            <a:spLocks noGrp="1"/>
          </p:cNvSpPr>
          <p:nvPr>
            <p:ph type="ctrTitle" idx="2"/>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3960" name="Google Shape;3960;p697"/>
          <p:cNvSpPr txBox="1">
            <a:spLocks noGrp="1"/>
          </p:cNvSpPr>
          <p:nvPr>
            <p:ph type="ctrTitle" idx="3"/>
          </p:nvPr>
        </p:nvSpPr>
        <p:spPr>
          <a:xfrm>
            <a:off x="1652947" y="4091987"/>
            <a:ext cx="1820800" cy="8596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SzPts val="1400"/>
              <a:buNone/>
              <a:defRPr sz="1867" b="0"/>
            </a:lvl1pPr>
            <a:lvl2pPr lvl="1" algn="r">
              <a:spcBef>
                <a:spcPts val="0"/>
              </a:spcBef>
              <a:spcAft>
                <a:spcPts val="0"/>
              </a:spcAft>
              <a:buSzPts val="1400"/>
              <a:buNone/>
              <a:defRPr sz="1867" b="0"/>
            </a:lvl2pPr>
            <a:lvl3pPr lvl="2" algn="r">
              <a:spcBef>
                <a:spcPts val="0"/>
              </a:spcBef>
              <a:spcAft>
                <a:spcPts val="0"/>
              </a:spcAft>
              <a:buSzPts val="1400"/>
              <a:buNone/>
              <a:defRPr sz="1867" b="0"/>
            </a:lvl3pPr>
            <a:lvl4pPr lvl="3" algn="r">
              <a:spcBef>
                <a:spcPts val="0"/>
              </a:spcBef>
              <a:spcAft>
                <a:spcPts val="0"/>
              </a:spcAft>
              <a:buSzPts val="1400"/>
              <a:buNone/>
              <a:defRPr sz="1867" b="0"/>
            </a:lvl4pPr>
            <a:lvl5pPr lvl="4" algn="r">
              <a:spcBef>
                <a:spcPts val="0"/>
              </a:spcBef>
              <a:spcAft>
                <a:spcPts val="0"/>
              </a:spcAft>
              <a:buSzPts val="1400"/>
              <a:buNone/>
              <a:defRPr sz="1867" b="0"/>
            </a:lvl5pPr>
            <a:lvl6pPr lvl="5" algn="r">
              <a:spcBef>
                <a:spcPts val="0"/>
              </a:spcBef>
              <a:spcAft>
                <a:spcPts val="0"/>
              </a:spcAft>
              <a:buSzPts val="1400"/>
              <a:buNone/>
              <a:defRPr sz="1867" b="0"/>
            </a:lvl6pPr>
            <a:lvl7pPr lvl="6" algn="r">
              <a:spcBef>
                <a:spcPts val="0"/>
              </a:spcBef>
              <a:spcAft>
                <a:spcPts val="0"/>
              </a:spcAft>
              <a:buSzPts val="1400"/>
              <a:buNone/>
              <a:defRPr sz="1867" b="0"/>
            </a:lvl7pPr>
            <a:lvl8pPr lvl="7" algn="r">
              <a:spcBef>
                <a:spcPts val="0"/>
              </a:spcBef>
              <a:spcAft>
                <a:spcPts val="0"/>
              </a:spcAft>
              <a:buSzPts val="1400"/>
              <a:buNone/>
              <a:defRPr sz="1867" b="0"/>
            </a:lvl8pPr>
            <a:lvl9pPr lvl="8" algn="r">
              <a:spcBef>
                <a:spcPts val="0"/>
              </a:spcBef>
              <a:spcAft>
                <a:spcPts val="0"/>
              </a:spcAft>
              <a:buSzPts val="1400"/>
              <a:buNone/>
              <a:defRPr sz="1867" b="0"/>
            </a:lvl9pPr>
          </a:lstStyle>
          <a:p>
            <a:endParaRPr/>
          </a:p>
        </p:txBody>
      </p:sp>
      <p:sp>
        <p:nvSpPr>
          <p:cNvPr id="3961" name="Google Shape;3961;p697"/>
          <p:cNvSpPr txBox="1">
            <a:spLocks noGrp="1"/>
          </p:cNvSpPr>
          <p:nvPr>
            <p:ph type="subTitle" idx="4"/>
          </p:nvPr>
        </p:nvSpPr>
        <p:spPr>
          <a:xfrm>
            <a:off x="965467" y="4824928"/>
            <a:ext cx="2508400" cy="1050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1000"/>
              <a:buNone/>
              <a:defRPr sz="1600">
                <a:solidFill>
                  <a:schemeClr val="dk1"/>
                </a:solidFill>
              </a:defRPr>
            </a:lvl1pPr>
            <a:lvl2pPr lvl="1" algn="r">
              <a:lnSpc>
                <a:spcPct val="100000"/>
              </a:lnSpc>
              <a:spcBef>
                <a:spcPts val="0"/>
              </a:spcBef>
              <a:spcAft>
                <a:spcPts val="0"/>
              </a:spcAft>
              <a:buClr>
                <a:schemeClr val="dk1"/>
              </a:buClr>
              <a:buSzPts val="1000"/>
              <a:buNone/>
              <a:defRPr sz="1333">
                <a:solidFill>
                  <a:schemeClr val="dk1"/>
                </a:solidFill>
              </a:defRPr>
            </a:lvl2pPr>
            <a:lvl3pPr lvl="2" algn="r">
              <a:lnSpc>
                <a:spcPct val="100000"/>
              </a:lnSpc>
              <a:spcBef>
                <a:spcPts val="0"/>
              </a:spcBef>
              <a:spcAft>
                <a:spcPts val="0"/>
              </a:spcAft>
              <a:buClr>
                <a:schemeClr val="dk1"/>
              </a:buClr>
              <a:buSzPts val="1000"/>
              <a:buNone/>
              <a:defRPr sz="1333">
                <a:solidFill>
                  <a:schemeClr val="dk1"/>
                </a:solidFill>
              </a:defRPr>
            </a:lvl3pPr>
            <a:lvl4pPr lvl="3" algn="r">
              <a:lnSpc>
                <a:spcPct val="100000"/>
              </a:lnSpc>
              <a:spcBef>
                <a:spcPts val="0"/>
              </a:spcBef>
              <a:spcAft>
                <a:spcPts val="0"/>
              </a:spcAft>
              <a:buClr>
                <a:schemeClr val="dk1"/>
              </a:buClr>
              <a:buSzPts val="1000"/>
              <a:buNone/>
              <a:defRPr sz="1333">
                <a:solidFill>
                  <a:schemeClr val="dk1"/>
                </a:solidFill>
              </a:defRPr>
            </a:lvl4pPr>
            <a:lvl5pPr lvl="4" algn="r">
              <a:lnSpc>
                <a:spcPct val="100000"/>
              </a:lnSpc>
              <a:spcBef>
                <a:spcPts val="0"/>
              </a:spcBef>
              <a:spcAft>
                <a:spcPts val="0"/>
              </a:spcAft>
              <a:buClr>
                <a:schemeClr val="dk1"/>
              </a:buClr>
              <a:buSzPts val="1000"/>
              <a:buNone/>
              <a:defRPr sz="1333">
                <a:solidFill>
                  <a:schemeClr val="dk1"/>
                </a:solidFill>
              </a:defRPr>
            </a:lvl5pPr>
            <a:lvl6pPr lvl="5" algn="r">
              <a:lnSpc>
                <a:spcPct val="100000"/>
              </a:lnSpc>
              <a:spcBef>
                <a:spcPts val="0"/>
              </a:spcBef>
              <a:spcAft>
                <a:spcPts val="0"/>
              </a:spcAft>
              <a:buClr>
                <a:schemeClr val="dk1"/>
              </a:buClr>
              <a:buSzPts val="1000"/>
              <a:buNone/>
              <a:defRPr sz="1333">
                <a:solidFill>
                  <a:schemeClr val="dk1"/>
                </a:solidFill>
              </a:defRPr>
            </a:lvl6pPr>
            <a:lvl7pPr lvl="6" algn="r">
              <a:lnSpc>
                <a:spcPct val="100000"/>
              </a:lnSpc>
              <a:spcBef>
                <a:spcPts val="0"/>
              </a:spcBef>
              <a:spcAft>
                <a:spcPts val="0"/>
              </a:spcAft>
              <a:buClr>
                <a:schemeClr val="dk1"/>
              </a:buClr>
              <a:buSzPts val="1000"/>
              <a:buNone/>
              <a:defRPr sz="1333">
                <a:solidFill>
                  <a:schemeClr val="dk1"/>
                </a:solidFill>
              </a:defRPr>
            </a:lvl7pPr>
            <a:lvl8pPr lvl="7" algn="r">
              <a:lnSpc>
                <a:spcPct val="100000"/>
              </a:lnSpc>
              <a:spcBef>
                <a:spcPts val="0"/>
              </a:spcBef>
              <a:spcAft>
                <a:spcPts val="0"/>
              </a:spcAft>
              <a:buClr>
                <a:schemeClr val="dk1"/>
              </a:buClr>
              <a:buSzPts val="1000"/>
              <a:buNone/>
              <a:defRPr sz="1333">
                <a:solidFill>
                  <a:schemeClr val="dk1"/>
                </a:solidFill>
              </a:defRPr>
            </a:lvl8pPr>
            <a:lvl9pPr lvl="8" algn="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3962" name="Google Shape;3962;p697"/>
          <p:cNvSpPr txBox="1">
            <a:spLocks noGrp="1"/>
          </p:cNvSpPr>
          <p:nvPr>
            <p:ph type="ctrTitle" idx="5"/>
          </p:nvPr>
        </p:nvSpPr>
        <p:spPr>
          <a:xfrm>
            <a:off x="8701989" y="1750733"/>
            <a:ext cx="1820800" cy="859600"/>
          </a:xfrm>
          <a:prstGeom prst="rect">
            <a:avLst/>
          </a:prstGeom>
          <a:ln>
            <a:noFill/>
          </a:ln>
        </p:spPr>
        <p:txBody>
          <a:bodyPr spcFirstLastPara="1" wrap="square" lIns="91425" tIns="91425" rIns="91425" bIns="91425" anchor="b" anchorCtr="0">
            <a:noAutofit/>
          </a:bodyPr>
          <a:lstStyle>
            <a:lvl1pPr lvl="0">
              <a:spcBef>
                <a:spcPts val="0"/>
              </a:spcBef>
              <a:spcAft>
                <a:spcPts val="0"/>
              </a:spcAft>
              <a:buSzPts val="1400"/>
              <a:buNone/>
              <a:defRPr sz="1867" b="0"/>
            </a:lvl1pPr>
            <a:lvl2pPr lvl="1">
              <a:spcBef>
                <a:spcPts val="0"/>
              </a:spcBef>
              <a:spcAft>
                <a:spcPts val="0"/>
              </a:spcAft>
              <a:buSzPts val="1400"/>
              <a:buNone/>
              <a:defRPr sz="1867" b="0"/>
            </a:lvl2pPr>
            <a:lvl3pPr lvl="2">
              <a:spcBef>
                <a:spcPts val="0"/>
              </a:spcBef>
              <a:spcAft>
                <a:spcPts val="0"/>
              </a:spcAft>
              <a:buSzPts val="1400"/>
              <a:buNone/>
              <a:defRPr sz="1867" b="0"/>
            </a:lvl3pPr>
            <a:lvl4pPr lvl="3">
              <a:spcBef>
                <a:spcPts val="0"/>
              </a:spcBef>
              <a:spcAft>
                <a:spcPts val="0"/>
              </a:spcAft>
              <a:buSzPts val="1400"/>
              <a:buNone/>
              <a:defRPr sz="1867" b="0"/>
            </a:lvl4pPr>
            <a:lvl5pPr lvl="4">
              <a:spcBef>
                <a:spcPts val="0"/>
              </a:spcBef>
              <a:spcAft>
                <a:spcPts val="0"/>
              </a:spcAft>
              <a:buSzPts val="1400"/>
              <a:buNone/>
              <a:defRPr sz="1867" b="0"/>
            </a:lvl5pPr>
            <a:lvl6pPr lvl="5">
              <a:spcBef>
                <a:spcPts val="0"/>
              </a:spcBef>
              <a:spcAft>
                <a:spcPts val="0"/>
              </a:spcAft>
              <a:buSzPts val="1400"/>
              <a:buNone/>
              <a:defRPr sz="1867" b="0"/>
            </a:lvl6pPr>
            <a:lvl7pPr lvl="6">
              <a:spcBef>
                <a:spcPts val="0"/>
              </a:spcBef>
              <a:spcAft>
                <a:spcPts val="0"/>
              </a:spcAft>
              <a:buSzPts val="1400"/>
              <a:buNone/>
              <a:defRPr sz="1867" b="0"/>
            </a:lvl7pPr>
            <a:lvl8pPr lvl="7">
              <a:spcBef>
                <a:spcPts val="0"/>
              </a:spcBef>
              <a:spcAft>
                <a:spcPts val="0"/>
              </a:spcAft>
              <a:buSzPts val="1400"/>
              <a:buNone/>
              <a:defRPr sz="1867" b="0"/>
            </a:lvl8pPr>
            <a:lvl9pPr lvl="8">
              <a:spcBef>
                <a:spcPts val="0"/>
              </a:spcBef>
              <a:spcAft>
                <a:spcPts val="0"/>
              </a:spcAft>
              <a:buSzPts val="1400"/>
              <a:buNone/>
              <a:defRPr sz="1867" b="0"/>
            </a:lvl9pPr>
          </a:lstStyle>
          <a:p>
            <a:endParaRPr/>
          </a:p>
        </p:txBody>
      </p:sp>
      <p:sp>
        <p:nvSpPr>
          <p:cNvPr id="3963" name="Google Shape;3963;p697"/>
          <p:cNvSpPr txBox="1">
            <a:spLocks noGrp="1"/>
          </p:cNvSpPr>
          <p:nvPr>
            <p:ph type="subTitle" idx="6"/>
          </p:nvPr>
        </p:nvSpPr>
        <p:spPr>
          <a:xfrm>
            <a:off x="8701989" y="2492831"/>
            <a:ext cx="2508400" cy="1050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dk1"/>
              </a:buClr>
              <a:buSzPts val="1000"/>
              <a:buNone/>
              <a:defRPr sz="1600">
                <a:solidFill>
                  <a:schemeClr val="dk1"/>
                </a:solidFill>
              </a:defRPr>
            </a:lvl1pPr>
            <a:lvl2pPr lvl="1">
              <a:lnSpc>
                <a:spcPct val="100000"/>
              </a:lnSpc>
              <a:spcBef>
                <a:spcPts val="0"/>
              </a:spcBef>
              <a:spcAft>
                <a:spcPts val="0"/>
              </a:spcAft>
              <a:buClr>
                <a:schemeClr val="dk1"/>
              </a:buClr>
              <a:buSzPts val="1000"/>
              <a:buNone/>
              <a:defRPr sz="1333">
                <a:solidFill>
                  <a:schemeClr val="dk1"/>
                </a:solidFill>
              </a:defRPr>
            </a:lvl2pPr>
            <a:lvl3pPr lvl="2">
              <a:lnSpc>
                <a:spcPct val="100000"/>
              </a:lnSpc>
              <a:spcBef>
                <a:spcPts val="0"/>
              </a:spcBef>
              <a:spcAft>
                <a:spcPts val="0"/>
              </a:spcAft>
              <a:buClr>
                <a:schemeClr val="dk1"/>
              </a:buClr>
              <a:buSzPts val="1000"/>
              <a:buNone/>
              <a:defRPr sz="1333">
                <a:solidFill>
                  <a:schemeClr val="dk1"/>
                </a:solidFill>
              </a:defRPr>
            </a:lvl3pPr>
            <a:lvl4pPr lvl="3">
              <a:lnSpc>
                <a:spcPct val="100000"/>
              </a:lnSpc>
              <a:spcBef>
                <a:spcPts val="0"/>
              </a:spcBef>
              <a:spcAft>
                <a:spcPts val="0"/>
              </a:spcAft>
              <a:buClr>
                <a:schemeClr val="dk1"/>
              </a:buClr>
              <a:buSzPts val="1000"/>
              <a:buNone/>
              <a:defRPr sz="1333">
                <a:solidFill>
                  <a:schemeClr val="dk1"/>
                </a:solidFill>
              </a:defRPr>
            </a:lvl4pPr>
            <a:lvl5pPr lvl="4">
              <a:lnSpc>
                <a:spcPct val="100000"/>
              </a:lnSpc>
              <a:spcBef>
                <a:spcPts val="0"/>
              </a:spcBef>
              <a:spcAft>
                <a:spcPts val="0"/>
              </a:spcAft>
              <a:buClr>
                <a:schemeClr val="dk1"/>
              </a:buClr>
              <a:buSzPts val="1000"/>
              <a:buNone/>
              <a:defRPr sz="1333">
                <a:solidFill>
                  <a:schemeClr val="dk1"/>
                </a:solidFill>
              </a:defRPr>
            </a:lvl5pPr>
            <a:lvl6pPr lvl="5">
              <a:lnSpc>
                <a:spcPct val="100000"/>
              </a:lnSpc>
              <a:spcBef>
                <a:spcPts val="0"/>
              </a:spcBef>
              <a:spcAft>
                <a:spcPts val="0"/>
              </a:spcAft>
              <a:buClr>
                <a:schemeClr val="dk1"/>
              </a:buClr>
              <a:buSzPts val="1000"/>
              <a:buNone/>
              <a:defRPr sz="1333">
                <a:solidFill>
                  <a:schemeClr val="dk1"/>
                </a:solidFill>
              </a:defRPr>
            </a:lvl6pPr>
            <a:lvl7pPr lvl="6">
              <a:lnSpc>
                <a:spcPct val="100000"/>
              </a:lnSpc>
              <a:spcBef>
                <a:spcPts val="0"/>
              </a:spcBef>
              <a:spcAft>
                <a:spcPts val="0"/>
              </a:spcAft>
              <a:buClr>
                <a:schemeClr val="dk1"/>
              </a:buClr>
              <a:buSzPts val="1000"/>
              <a:buNone/>
              <a:defRPr sz="1333">
                <a:solidFill>
                  <a:schemeClr val="dk1"/>
                </a:solidFill>
              </a:defRPr>
            </a:lvl7pPr>
            <a:lvl8pPr lvl="7">
              <a:lnSpc>
                <a:spcPct val="100000"/>
              </a:lnSpc>
              <a:spcBef>
                <a:spcPts val="0"/>
              </a:spcBef>
              <a:spcAft>
                <a:spcPts val="0"/>
              </a:spcAft>
              <a:buClr>
                <a:schemeClr val="dk1"/>
              </a:buClr>
              <a:buSzPts val="1000"/>
              <a:buNone/>
              <a:defRPr sz="1333">
                <a:solidFill>
                  <a:schemeClr val="dk1"/>
                </a:solidFill>
              </a:defRPr>
            </a:lvl8pPr>
            <a:lvl9pPr lvl="8">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3964" name="Google Shape;3964;p697"/>
          <p:cNvSpPr txBox="1">
            <a:spLocks noGrp="1"/>
          </p:cNvSpPr>
          <p:nvPr>
            <p:ph type="ctrTitle" idx="7"/>
          </p:nvPr>
        </p:nvSpPr>
        <p:spPr>
          <a:xfrm>
            <a:off x="8701989" y="4091987"/>
            <a:ext cx="1820800" cy="859600"/>
          </a:xfrm>
          <a:prstGeom prst="rect">
            <a:avLst/>
          </a:prstGeom>
          <a:ln>
            <a:noFill/>
          </a:ln>
        </p:spPr>
        <p:txBody>
          <a:bodyPr spcFirstLastPara="1" wrap="square" lIns="91425" tIns="91425" rIns="91425" bIns="91425" anchor="b" anchorCtr="0">
            <a:noAutofit/>
          </a:bodyPr>
          <a:lstStyle>
            <a:lvl1pPr lvl="0">
              <a:spcBef>
                <a:spcPts val="0"/>
              </a:spcBef>
              <a:spcAft>
                <a:spcPts val="0"/>
              </a:spcAft>
              <a:buSzPts val="1400"/>
              <a:buNone/>
              <a:defRPr sz="1867" b="0"/>
            </a:lvl1pPr>
            <a:lvl2pPr lvl="1">
              <a:spcBef>
                <a:spcPts val="0"/>
              </a:spcBef>
              <a:spcAft>
                <a:spcPts val="0"/>
              </a:spcAft>
              <a:buSzPts val="1400"/>
              <a:buNone/>
              <a:defRPr sz="1867" b="0"/>
            </a:lvl2pPr>
            <a:lvl3pPr lvl="2">
              <a:spcBef>
                <a:spcPts val="0"/>
              </a:spcBef>
              <a:spcAft>
                <a:spcPts val="0"/>
              </a:spcAft>
              <a:buSzPts val="1400"/>
              <a:buNone/>
              <a:defRPr sz="1867" b="0"/>
            </a:lvl3pPr>
            <a:lvl4pPr lvl="3">
              <a:spcBef>
                <a:spcPts val="0"/>
              </a:spcBef>
              <a:spcAft>
                <a:spcPts val="0"/>
              </a:spcAft>
              <a:buSzPts val="1400"/>
              <a:buNone/>
              <a:defRPr sz="1867" b="0"/>
            </a:lvl4pPr>
            <a:lvl5pPr lvl="4">
              <a:spcBef>
                <a:spcPts val="0"/>
              </a:spcBef>
              <a:spcAft>
                <a:spcPts val="0"/>
              </a:spcAft>
              <a:buSzPts val="1400"/>
              <a:buNone/>
              <a:defRPr sz="1867" b="0"/>
            </a:lvl5pPr>
            <a:lvl6pPr lvl="5">
              <a:spcBef>
                <a:spcPts val="0"/>
              </a:spcBef>
              <a:spcAft>
                <a:spcPts val="0"/>
              </a:spcAft>
              <a:buSzPts val="1400"/>
              <a:buNone/>
              <a:defRPr sz="1867" b="0"/>
            </a:lvl6pPr>
            <a:lvl7pPr lvl="6">
              <a:spcBef>
                <a:spcPts val="0"/>
              </a:spcBef>
              <a:spcAft>
                <a:spcPts val="0"/>
              </a:spcAft>
              <a:buSzPts val="1400"/>
              <a:buNone/>
              <a:defRPr sz="1867" b="0"/>
            </a:lvl7pPr>
            <a:lvl8pPr lvl="7">
              <a:spcBef>
                <a:spcPts val="0"/>
              </a:spcBef>
              <a:spcAft>
                <a:spcPts val="0"/>
              </a:spcAft>
              <a:buSzPts val="1400"/>
              <a:buNone/>
              <a:defRPr sz="1867" b="0"/>
            </a:lvl8pPr>
            <a:lvl9pPr lvl="8">
              <a:spcBef>
                <a:spcPts val="0"/>
              </a:spcBef>
              <a:spcAft>
                <a:spcPts val="0"/>
              </a:spcAft>
              <a:buSzPts val="1400"/>
              <a:buNone/>
              <a:defRPr sz="1867" b="0"/>
            </a:lvl9pPr>
          </a:lstStyle>
          <a:p>
            <a:endParaRPr/>
          </a:p>
        </p:txBody>
      </p:sp>
      <p:sp>
        <p:nvSpPr>
          <p:cNvPr id="3965" name="Google Shape;3965;p697"/>
          <p:cNvSpPr txBox="1">
            <a:spLocks noGrp="1"/>
          </p:cNvSpPr>
          <p:nvPr>
            <p:ph type="subTitle" idx="8"/>
          </p:nvPr>
        </p:nvSpPr>
        <p:spPr>
          <a:xfrm>
            <a:off x="8701989" y="4824928"/>
            <a:ext cx="2508400" cy="1050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dk1"/>
              </a:buClr>
              <a:buSzPts val="1000"/>
              <a:buNone/>
              <a:defRPr sz="1600">
                <a:solidFill>
                  <a:schemeClr val="dk1"/>
                </a:solidFill>
              </a:defRPr>
            </a:lvl1pPr>
            <a:lvl2pPr lvl="1">
              <a:lnSpc>
                <a:spcPct val="100000"/>
              </a:lnSpc>
              <a:spcBef>
                <a:spcPts val="0"/>
              </a:spcBef>
              <a:spcAft>
                <a:spcPts val="0"/>
              </a:spcAft>
              <a:buClr>
                <a:schemeClr val="dk1"/>
              </a:buClr>
              <a:buSzPts val="1000"/>
              <a:buNone/>
              <a:defRPr sz="1333">
                <a:solidFill>
                  <a:schemeClr val="dk1"/>
                </a:solidFill>
              </a:defRPr>
            </a:lvl2pPr>
            <a:lvl3pPr lvl="2">
              <a:lnSpc>
                <a:spcPct val="100000"/>
              </a:lnSpc>
              <a:spcBef>
                <a:spcPts val="0"/>
              </a:spcBef>
              <a:spcAft>
                <a:spcPts val="0"/>
              </a:spcAft>
              <a:buClr>
                <a:schemeClr val="dk1"/>
              </a:buClr>
              <a:buSzPts val="1000"/>
              <a:buNone/>
              <a:defRPr sz="1333">
                <a:solidFill>
                  <a:schemeClr val="dk1"/>
                </a:solidFill>
              </a:defRPr>
            </a:lvl3pPr>
            <a:lvl4pPr lvl="3">
              <a:lnSpc>
                <a:spcPct val="100000"/>
              </a:lnSpc>
              <a:spcBef>
                <a:spcPts val="0"/>
              </a:spcBef>
              <a:spcAft>
                <a:spcPts val="0"/>
              </a:spcAft>
              <a:buClr>
                <a:schemeClr val="dk1"/>
              </a:buClr>
              <a:buSzPts val="1000"/>
              <a:buNone/>
              <a:defRPr sz="1333">
                <a:solidFill>
                  <a:schemeClr val="dk1"/>
                </a:solidFill>
              </a:defRPr>
            </a:lvl4pPr>
            <a:lvl5pPr lvl="4">
              <a:lnSpc>
                <a:spcPct val="100000"/>
              </a:lnSpc>
              <a:spcBef>
                <a:spcPts val="0"/>
              </a:spcBef>
              <a:spcAft>
                <a:spcPts val="0"/>
              </a:spcAft>
              <a:buClr>
                <a:schemeClr val="dk1"/>
              </a:buClr>
              <a:buSzPts val="1000"/>
              <a:buNone/>
              <a:defRPr sz="1333">
                <a:solidFill>
                  <a:schemeClr val="dk1"/>
                </a:solidFill>
              </a:defRPr>
            </a:lvl5pPr>
            <a:lvl6pPr lvl="5">
              <a:lnSpc>
                <a:spcPct val="100000"/>
              </a:lnSpc>
              <a:spcBef>
                <a:spcPts val="0"/>
              </a:spcBef>
              <a:spcAft>
                <a:spcPts val="0"/>
              </a:spcAft>
              <a:buClr>
                <a:schemeClr val="dk1"/>
              </a:buClr>
              <a:buSzPts val="1000"/>
              <a:buNone/>
              <a:defRPr sz="1333">
                <a:solidFill>
                  <a:schemeClr val="dk1"/>
                </a:solidFill>
              </a:defRPr>
            </a:lvl6pPr>
            <a:lvl7pPr lvl="6">
              <a:lnSpc>
                <a:spcPct val="100000"/>
              </a:lnSpc>
              <a:spcBef>
                <a:spcPts val="0"/>
              </a:spcBef>
              <a:spcAft>
                <a:spcPts val="0"/>
              </a:spcAft>
              <a:buClr>
                <a:schemeClr val="dk1"/>
              </a:buClr>
              <a:buSzPts val="1000"/>
              <a:buNone/>
              <a:defRPr sz="1333">
                <a:solidFill>
                  <a:schemeClr val="dk1"/>
                </a:solidFill>
              </a:defRPr>
            </a:lvl7pPr>
            <a:lvl8pPr lvl="7">
              <a:lnSpc>
                <a:spcPct val="100000"/>
              </a:lnSpc>
              <a:spcBef>
                <a:spcPts val="0"/>
              </a:spcBef>
              <a:spcAft>
                <a:spcPts val="0"/>
              </a:spcAft>
              <a:buClr>
                <a:schemeClr val="dk1"/>
              </a:buClr>
              <a:buSzPts val="1000"/>
              <a:buNone/>
              <a:defRPr sz="1333">
                <a:solidFill>
                  <a:schemeClr val="dk1"/>
                </a:solidFill>
              </a:defRPr>
            </a:lvl8pPr>
            <a:lvl9pPr lvl="8">
              <a:lnSpc>
                <a:spcPct val="100000"/>
              </a:lnSpc>
              <a:spcBef>
                <a:spcPts val="0"/>
              </a:spcBef>
              <a:spcAft>
                <a:spcPts val="0"/>
              </a:spcAft>
              <a:buClr>
                <a:schemeClr val="dk1"/>
              </a:buClr>
              <a:buSzPts val="1000"/>
              <a:buNone/>
              <a:defRPr sz="1333">
                <a:solidFill>
                  <a:schemeClr val="dk1"/>
                </a:solidFill>
              </a:defRPr>
            </a:lvl9pPr>
          </a:lstStyle>
          <a:p>
            <a:endParaRPr/>
          </a:p>
        </p:txBody>
      </p:sp>
    </p:spTree>
    <p:extLst>
      <p:ext uri="{BB962C8B-B14F-4D97-AF65-F5344CB8AC3E}">
        <p14:creationId xmlns:p14="http://schemas.microsoft.com/office/powerpoint/2010/main" val="136731375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3966"/>
        <p:cNvGrpSpPr/>
        <p:nvPr/>
      </p:nvGrpSpPr>
      <p:grpSpPr>
        <a:xfrm>
          <a:off x="0" y="0"/>
          <a:ext cx="0" cy="0"/>
          <a:chOff x="0" y="0"/>
          <a:chExt cx="0" cy="0"/>
        </a:xfrm>
      </p:grpSpPr>
      <p:sp>
        <p:nvSpPr>
          <p:cNvPr id="3967" name="Google Shape;3967;p698"/>
          <p:cNvSpPr/>
          <p:nvPr/>
        </p:nvSpPr>
        <p:spPr>
          <a:xfrm>
            <a:off x="632000" y="1251733"/>
            <a:ext cx="10928000" cy="5092800"/>
          </a:xfrm>
          <a:prstGeom prst="snip1Rect">
            <a:avLst>
              <a:gd name="adj" fmla="val 16667"/>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68" name="Google Shape;3968;p698"/>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3868276040"/>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matchingName="Title only 5">
  <p:cSld name="Title only 5">
    <p:spTree>
      <p:nvGrpSpPr>
        <p:cNvPr id="1" name="Shape 3969"/>
        <p:cNvGrpSpPr/>
        <p:nvPr/>
      </p:nvGrpSpPr>
      <p:grpSpPr>
        <a:xfrm>
          <a:off x="0" y="0"/>
          <a:ext cx="0" cy="0"/>
          <a:chOff x="0" y="0"/>
          <a:chExt cx="0" cy="0"/>
        </a:xfrm>
      </p:grpSpPr>
      <p:sp>
        <p:nvSpPr>
          <p:cNvPr id="3970" name="Google Shape;3970;p699"/>
          <p:cNvSpPr/>
          <p:nvPr/>
        </p:nvSpPr>
        <p:spPr>
          <a:xfrm flipH="1">
            <a:off x="632000" y="1251733"/>
            <a:ext cx="10928000" cy="5092800"/>
          </a:xfrm>
          <a:prstGeom prst="snip1Rect">
            <a:avLst>
              <a:gd name="adj" fmla="val 16667"/>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71" name="Google Shape;3971;p699"/>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3756512233"/>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matchingName="Title only 6">
  <p:cSld name="Title only 6">
    <p:spTree>
      <p:nvGrpSpPr>
        <p:cNvPr id="1" name="Shape 3972"/>
        <p:cNvGrpSpPr/>
        <p:nvPr/>
      </p:nvGrpSpPr>
      <p:grpSpPr>
        <a:xfrm>
          <a:off x="0" y="0"/>
          <a:ext cx="0" cy="0"/>
          <a:chOff x="0" y="0"/>
          <a:chExt cx="0" cy="0"/>
        </a:xfrm>
      </p:grpSpPr>
      <p:sp>
        <p:nvSpPr>
          <p:cNvPr id="3973" name="Google Shape;3973;p700"/>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3974" name="Google Shape;3974;p700"/>
          <p:cNvSpPr/>
          <p:nvPr/>
        </p:nvSpPr>
        <p:spPr>
          <a:xfrm flipH="1">
            <a:off x="6078267" y="2565300"/>
            <a:ext cx="6123600" cy="4337600"/>
          </a:xfrm>
          <a:prstGeom prst="snip1Rect">
            <a:avLst>
              <a:gd name="adj" fmla="val 5000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823536415"/>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matchingName="Title and three columns 2">
  <p:cSld name="Title and three columns 2">
    <p:spTree>
      <p:nvGrpSpPr>
        <p:cNvPr id="1" name="Shape 3975"/>
        <p:cNvGrpSpPr/>
        <p:nvPr/>
      </p:nvGrpSpPr>
      <p:grpSpPr>
        <a:xfrm>
          <a:off x="0" y="0"/>
          <a:ext cx="0" cy="0"/>
          <a:chOff x="0" y="0"/>
          <a:chExt cx="0" cy="0"/>
        </a:xfrm>
      </p:grpSpPr>
      <p:sp>
        <p:nvSpPr>
          <p:cNvPr id="3976" name="Google Shape;3976;p701"/>
          <p:cNvSpPr txBox="1">
            <a:spLocks noGrp="1"/>
          </p:cNvSpPr>
          <p:nvPr>
            <p:ph type="subTitle" idx="1"/>
          </p:nvPr>
        </p:nvSpPr>
        <p:spPr>
          <a:xfrm>
            <a:off x="1171711" y="2598845"/>
            <a:ext cx="2624000" cy="14832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Clr>
                <a:srgbClr val="000000"/>
              </a:buClr>
              <a:buSzPts val="1100"/>
              <a:buNone/>
              <a:defRPr sz="1600">
                <a:solidFill>
                  <a:schemeClr val="dk1"/>
                </a:solidFill>
              </a:defRPr>
            </a:lvl1pPr>
            <a:lvl2pPr lvl="1">
              <a:lnSpc>
                <a:spcPct val="100000"/>
              </a:lnSpc>
              <a:spcBef>
                <a:spcPts val="0"/>
              </a:spcBef>
              <a:spcAft>
                <a:spcPts val="0"/>
              </a:spcAft>
              <a:buClr>
                <a:srgbClr val="000000"/>
              </a:buClr>
              <a:buSzPts val="1100"/>
              <a:buNone/>
              <a:defRPr sz="1467">
                <a:solidFill>
                  <a:srgbClr val="000000"/>
                </a:solidFill>
              </a:defRPr>
            </a:lvl2pPr>
            <a:lvl3pPr lvl="2">
              <a:lnSpc>
                <a:spcPct val="100000"/>
              </a:lnSpc>
              <a:spcBef>
                <a:spcPts val="0"/>
              </a:spcBef>
              <a:spcAft>
                <a:spcPts val="0"/>
              </a:spcAft>
              <a:buClr>
                <a:srgbClr val="000000"/>
              </a:buClr>
              <a:buSzPts val="1100"/>
              <a:buNone/>
              <a:defRPr sz="1467">
                <a:solidFill>
                  <a:srgbClr val="000000"/>
                </a:solidFill>
              </a:defRPr>
            </a:lvl3pPr>
            <a:lvl4pPr lvl="3">
              <a:lnSpc>
                <a:spcPct val="100000"/>
              </a:lnSpc>
              <a:spcBef>
                <a:spcPts val="0"/>
              </a:spcBef>
              <a:spcAft>
                <a:spcPts val="0"/>
              </a:spcAft>
              <a:buClr>
                <a:srgbClr val="000000"/>
              </a:buClr>
              <a:buSzPts val="1100"/>
              <a:buNone/>
              <a:defRPr sz="1467">
                <a:solidFill>
                  <a:srgbClr val="000000"/>
                </a:solidFill>
              </a:defRPr>
            </a:lvl4pPr>
            <a:lvl5pPr lvl="4">
              <a:lnSpc>
                <a:spcPct val="100000"/>
              </a:lnSpc>
              <a:spcBef>
                <a:spcPts val="0"/>
              </a:spcBef>
              <a:spcAft>
                <a:spcPts val="0"/>
              </a:spcAft>
              <a:buClr>
                <a:srgbClr val="000000"/>
              </a:buClr>
              <a:buSzPts val="1100"/>
              <a:buNone/>
              <a:defRPr sz="1467">
                <a:solidFill>
                  <a:srgbClr val="000000"/>
                </a:solidFill>
              </a:defRPr>
            </a:lvl5pPr>
            <a:lvl6pPr lvl="5">
              <a:lnSpc>
                <a:spcPct val="100000"/>
              </a:lnSpc>
              <a:spcBef>
                <a:spcPts val="0"/>
              </a:spcBef>
              <a:spcAft>
                <a:spcPts val="0"/>
              </a:spcAft>
              <a:buClr>
                <a:srgbClr val="000000"/>
              </a:buClr>
              <a:buSzPts val="1100"/>
              <a:buNone/>
              <a:defRPr sz="1467">
                <a:solidFill>
                  <a:srgbClr val="000000"/>
                </a:solidFill>
              </a:defRPr>
            </a:lvl6pPr>
            <a:lvl7pPr lvl="6">
              <a:lnSpc>
                <a:spcPct val="100000"/>
              </a:lnSpc>
              <a:spcBef>
                <a:spcPts val="0"/>
              </a:spcBef>
              <a:spcAft>
                <a:spcPts val="0"/>
              </a:spcAft>
              <a:buClr>
                <a:srgbClr val="000000"/>
              </a:buClr>
              <a:buSzPts val="1100"/>
              <a:buNone/>
              <a:defRPr sz="1467">
                <a:solidFill>
                  <a:srgbClr val="000000"/>
                </a:solidFill>
              </a:defRPr>
            </a:lvl7pPr>
            <a:lvl8pPr lvl="7">
              <a:lnSpc>
                <a:spcPct val="100000"/>
              </a:lnSpc>
              <a:spcBef>
                <a:spcPts val="0"/>
              </a:spcBef>
              <a:spcAft>
                <a:spcPts val="0"/>
              </a:spcAft>
              <a:buClr>
                <a:srgbClr val="000000"/>
              </a:buClr>
              <a:buSzPts val="1100"/>
              <a:buNone/>
              <a:defRPr sz="1467">
                <a:solidFill>
                  <a:srgbClr val="000000"/>
                </a:solidFill>
              </a:defRPr>
            </a:lvl8pPr>
            <a:lvl9pPr lvl="8">
              <a:lnSpc>
                <a:spcPct val="100000"/>
              </a:lnSpc>
              <a:spcBef>
                <a:spcPts val="0"/>
              </a:spcBef>
              <a:spcAft>
                <a:spcPts val="0"/>
              </a:spcAft>
              <a:buClr>
                <a:srgbClr val="000000"/>
              </a:buClr>
              <a:buSzPts val="1100"/>
              <a:buNone/>
              <a:defRPr sz="1467">
                <a:solidFill>
                  <a:srgbClr val="000000"/>
                </a:solidFill>
              </a:defRPr>
            </a:lvl9pPr>
          </a:lstStyle>
          <a:p>
            <a:endParaRPr/>
          </a:p>
        </p:txBody>
      </p:sp>
      <p:sp>
        <p:nvSpPr>
          <p:cNvPr id="3977" name="Google Shape;3977;p701"/>
          <p:cNvSpPr txBox="1">
            <a:spLocks noGrp="1"/>
          </p:cNvSpPr>
          <p:nvPr>
            <p:ph type="subTitle" idx="2"/>
          </p:nvPr>
        </p:nvSpPr>
        <p:spPr>
          <a:xfrm>
            <a:off x="4902620" y="2598853"/>
            <a:ext cx="2381600" cy="14832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Clr>
                <a:srgbClr val="000000"/>
              </a:buClr>
              <a:buSzPts val="1100"/>
              <a:buNone/>
              <a:defRPr sz="1600">
                <a:solidFill>
                  <a:schemeClr val="dk1"/>
                </a:solidFill>
              </a:defRPr>
            </a:lvl1pPr>
            <a:lvl2pPr lvl="1" algn="ctr">
              <a:lnSpc>
                <a:spcPct val="100000"/>
              </a:lnSpc>
              <a:spcBef>
                <a:spcPts val="0"/>
              </a:spcBef>
              <a:spcAft>
                <a:spcPts val="0"/>
              </a:spcAft>
              <a:buClr>
                <a:srgbClr val="000000"/>
              </a:buClr>
              <a:buSzPts val="1100"/>
              <a:buNone/>
              <a:defRPr sz="1467">
                <a:solidFill>
                  <a:srgbClr val="000000"/>
                </a:solidFill>
              </a:defRPr>
            </a:lvl2pPr>
            <a:lvl3pPr lvl="2" algn="ctr">
              <a:lnSpc>
                <a:spcPct val="100000"/>
              </a:lnSpc>
              <a:spcBef>
                <a:spcPts val="0"/>
              </a:spcBef>
              <a:spcAft>
                <a:spcPts val="0"/>
              </a:spcAft>
              <a:buClr>
                <a:srgbClr val="000000"/>
              </a:buClr>
              <a:buSzPts val="1100"/>
              <a:buNone/>
              <a:defRPr sz="1467">
                <a:solidFill>
                  <a:srgbClr val="000000"/>
                </a:solidFill>
              </a:defRPr>
            </a:lvl3pPr>
            <a:lvl4pPr lvl="3" algn="ctr">
              <a:lnSpc>
                <a:spcPct val="100000"/>
              </a:lnSpc>
              <a:spcBef>
                <a:spcPts val="0"/>
              </a:spcBef>
              <a:spcAft>
                <a:spcPts val="0"/>
              </a:spcAft>
              <a:buClr>
                <a:srgbClr val="000000"/>
              </a:buClr>
              <a:buSzPts val="1100"/>
              <a:buNone/>
              <a:defRPr sz="1467">
                <a:solidFill>
                  <a:srgbClr val="000000"/>
                </a:solidFill>
              </a:defRPr>
            </a:lvl4pPr>
            <a:lvl5pPr lvl="4" algn="ctr">
              <a:lnSpc>
                <a:spcPct val="100000"/>
              </a:lnSpc>
              <a:spcBef>
                <a:spcPts val="0"/>
              </a:spcBef>
              <a:spcAft>
                <a:spcPts val="0"/>
              </a:spcAft>
              <a:buClr>
                <a:srgbClr val="000000"/>
              </a:buClr>
              <a:buSzPts val="1100"/>
              <a:buNone/>
              <a:defRPr sz="1467">
                <a:solidFill>
                  <a:srgbClr val="000000"/>
                </a:solidFill>
              </a:defRPr>
            </a:lvl5pPr>
            <a:lvl6pPr lvl="5" algn="ctr">
              <a:lnSpc>
                <a:spcPct val="100000"/>
              </a:lnSpc>
              <a:spcBef>
                <a:spcPts val="0"/>
              </a:spcBef>
              <a:spcAft>
                <a:spcPts val="0"/>
              </a:spcAft>
              <a:buClr>
                <a:srgbClr val="000000"/>
              </a:buClr>
              <a:buSzPts val="1100"/>
              <a:buNone/>
              <a:defRPr sz="1467">
                <a:solidFill>
                  <a:srgbClr val="000000"/>
                </a:solidFill>
              </a:defRPr>
            </a:lvl6pPr>
            <a:lvl7pPr lvl="6" algn="ctr">
              <a:lnSpc>
                <a:spcPct val="100000"/>
              </a:lnSpc>
              <a:spcBef>
                <a:spcPts val="0"/>
              </a:spcBef>
              <a:spcAft>
                <a:spcPts val="0"/>
              </a:spcAft>
              <a:buClr>
                <a:srgbClr val="000000"/>
              </a:buClr>
              <a:buSzPts val="1100"/>
              <a:buNone/>
              <a:defRPr sz="1467">
                <a:solidFill>
                  <a:srgbClr val="000000"/>
                </a:solidFill>
              </a:defRPr>
            </a:lvl7pPr>
            <a:lvl8pPr lvl="7" algn="ctr">
              <a:lnSpc>
                <a:spcPct val="100000"/>
              </a:lnSpc>
              <a:spcBef>
                <a:spcPts val="0"/>
              </a:spcBef>
              <a:spcAft>
                <a:spcPts val="0"/>
              </a:spcAft>
              <a:buClr>
                <a:srgbClr val="000000"/>
              </a:buClr>
              <a:buSzPts val="1100"/>
              <a:buNone/>
              <a:defRPr sz="1467">
                <a:solidFill>
                  <a:srgbClr val="000000"/>
                </a:solidFill>
              </a:defRPr>
            </a:lvl8pPr>
            <a:lvl9pPr lvl="8" algn="ctr">
              <a:lnSpc>
                <a:spcPct val="100000"/>
              </a:lnSpc>
              <a:spcBef>
                <a:spcPts val="0"/>
              </a:spcBef>
              <a:spcAft>
                <a:spcPts val="0"/>
              </a:spcAft>
              <a:buClr>
                <a:srgbClr val="000000"/>
              </a:buClr>
              <a:buSzPts val="1100"/>
              <a:buNone/>
              <a:defRPr sz="1467">
                <a:solidFill>
                  <a:srgbClr val="000000"/>
                </a:solidFill>
              </a:defRPr>
            </a:lvl9pPr>
          </a:lstStyle>
          <a:p>
            <a:endParaRPr/>
          </a:p>
        </p:txBody>
      </p:sp>
      <p:sp>
        <p:nvSpPr>
          <p:cNvPr id="3978" name="Google Shape;3978;p701"/>
          <p:cNvSpPr txBox="1">
            <a:spLocks noGrp="1"/>
          </p:cNvSpPr>
          <p:nvPr>
            <p:ph type="ctrTitle"/>
          </p:nvPr>
        </p:nvSpPr>
        <p:spPr>
          <a:xfrm>
            <a:off x="1175468" y="4555133"/>
            <a:ext cx="1935200" cy="513200"/>
          </a:xfrm>
          <a:prstGeom prst="rect">
            <a:avLst/>
          </a:prstGeom>
          <a:ln>
            <a:noFill/>
          </a:ln>
        </p:spPr>
        <p:txBody>
          <a:bodyPr spcFirstLastPara="1" wrap="square" lIns="91425" tIns="91425" rIns="91425" bIns="91425" anchor="t" anchorCtr="0">
            <a:noAutofit/>
          </a:bodyPr>
          <a:lstStyle>
            <a:lvl1pPr lvl="0">
              <a:spcBef>
                <a:spcPts val="0"/>
              </a:spcBef>
              <a:spcAft>
                <a:spcPts val="0"/>
              </a:spcAft>
              <a:buClr>
                <a:srgbClr val="000000"/>
              </a:buClr>
              <a:buSzPts val="1400"/>
              <a:buNone/>
              <a:defRPr sz="1867" b="0"/>
            </a:lvl1pPr>
            <a:lvl2pPr lvl="1">
              <a:spcBef>
                <a:spcPts val="0"/>
              </a:spcBef>
              <a:spcAft>
                <a:spcPts val="0"/>
              </a:spcAft>
              <a:buClr>
                <a:srgbClr val="000000"/>
              </a:buClr>
              <a:buSzPts val="1400"/>
              <a:buNone/>
              <a:defRPr sz="1867" b="0">
                <a:solidFill>
                  <a:srgbClr val="000000"/>
                </a:solidFill>
              </a:defRPr>
            </a:lvl2pPr>
            <a:lvl3pPr lvl="2">
              <a:spcBef>
                <a:spcPts val="0"/>
              </a:spcBef>
              <a:spcAft>
                <a:spcPts val="0"/>
              </a:spcAft>
              <a:buClr>
                <a:srgbClr val="000000"/>
              </a:buClr>
              <a:buSzPts val="1400"/>
              <a:buNone/>
              <a:defRPr sz="1867" b="0">
                <a:solidFill>
                  <a:srgbClr val="000000"/>
                </a:solidFill>
              </a:defRPr>
            </a:lvl3pPr>
            <a:lvl4pPr lvl="3">
              <a:spcBef>
                <a:spcPts val="0"/>
              </a:spcBef>
              <a:spcAft>
                <a:spcPts val="0"/>
              </a:spcAft>
              <a:buClr>
                <a:srgbClr val="000000"/>
              </a:buClr>
              <a:buSzPts val="1400"/>
              <a:buNone/>
              <a:defRPr sz="1867" b="0">
                <a:solidFill>
                  <a:srgbClr val="000000"/>
                </a:solidFill>
              </a:defRPr>
            </a:lvl4pPr>
            <a:lvl5pPr lvl="4">
              <a:spcBef>
                <a:spcPts val="0"/>
              </a:spcBef>
              <a:spcAft>
                <a:spcPts val="0"/>
              </a:spcAft>
              <a:buClr>
                <a:srgbClr val="000000"/>
              </a:buClr>
              <a:buSzPts val="1400"/>
              <a:buNone/>
              <a:defRPr sz="1867" b="0">
                <a:solidFill>
                  <a:srgbClr val="000000"/>
                </a:solidFill>
              </a:defRPr>
            </a:lvl5pPr>
            <a:lvl6pPr lvl="5">
              <a:spcBef>
                <a:spcPts val="0"/>
              </a:spcBef>
              <a:spcAft>
                <a:spcPts val="0"/>
              </a:spcAft>
              <a:buClr>
                <a:srgbClr val="000000"/>
              </a:buClr>
              <a:buSzPts val="1400"/>
              <a:buNone/>
              <a:defRPr sz="1867" b="0">
                <a:solidFill>
                  <a:srgbClr val="000000"/>
                </a:solidFill>
              </a:defRPr>
            </a:lvl6pPr>
            <a:lvl7pPr lvl="6">
              <a:spcBef>
                <a:spcPts val="0"/>
              </a:spcBef>
              <a:spcAft>
                <a:spcPts val="0"/>
              </a:spcAft>
              <a:buClr>
                <a:srgbClr val="000000"/>
              </a:buClr>
              <a:buSzPts val="1400"/>
              <a:buNone/>
              <a:defRPr sz="1867" b="0">
                <a:solidFill>
                  <a:srgbClr val="000000"/>
                </a:solidFill>
              </a:defRPr>
            </a:lvl7pPr>
            <a:lvl8pPr lvl="7">
              <a:spcBef>
                <a:spcPts val="0"/>
              </a:spcBef>
              <a:spcAft>
                <a:spcPts val="0"/>
              </a:spcAft>
              <a:buClr>
                <a:srgbClr val="000000"/>
              </a:buClr>
              <a:buSzPts val="1400"/>
              <a:buNone/>
              <a:defRPr sz="1867" b="0">
                <a:solidFill>
                  <a:srgbClr val="000000"/>
                </a:solidFill>
              </a:defRPr>
            </a:lvl8pPr>
            <a:lvl9pPr lvl="8">
              <a:spcBef>
                <a:spcPts val="0"/>
              </a:spcBef>
              <a:spcAft>
                <a:spcPts val="0"/>
              </a:spcAft>
              <a:buClr>
                <a:srgbClr val="000000"/>
              </a:buClr>
              <a:buSzPts val="1400"/>
              <a:buNone/>
              <a:defRPr sz="1867" b="0">
                <a:solidFill>
                  <a:srgbClr val="000000"/>
                </a:solidFill>
              </a:defRPr>
            </a:lvl9pPr>
          </a:lstStyle>
          <a:p>
            <a:endParaRPr/>
          </a:p>
        </p:txBody>
      </p:sp>
      <p:sp>
        <p:nvSpPr>
          <p:cNvPr id="3979" name="Google Shape;3979;p701"/>
          <p:cNvSpPr txBox="1">
            <a:spLocks noGrp="1"/>
          </p:cNvSpPr>
          <p:nvPr>
            <p:ph type="ctrTitle" idx="3"/>
          </p:nvPr>
        </p:nvSpPr>
        <p:spPr>
          <a:xfrm>
            <a:off x="4912480" y="4555133"/>
            <a:ext cx="2385200" cy="5132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Clr>
                <a:srgbClr val="000000"/>
              </a:buClr>
              <a:buSzPts val="1400"/>
              <a:buNone/>
              <a:defRPr sz="1867" b="0"/>
            </a:lvl1pPr>
            <a:lvl2pPr lvl="1" algn="ctr">
              <a:spcBef>
                <a:spcPts val="0"/>
              </a:spcBef>
              <a:spcAft>
                <a:spcPts val="0"/>
              </a:spcAft>
              <a:buClr>
                <a:srgbClr val="000000"/>
              </a:buClr>
              <a:buSzPts val="1400"/>
              <a:buNone/>
              <a:defRPr sz="1867" b="0">
                <a:solidFill>
                  <a:srgbClr val="000000"/>
                </a:solidFill>
              </a:defRPr>
            </a:lvl2pPr>
            <a:lvl3pPr lvl="2" algn="ctr">
              <a:spcBef>
                <a:spcPts val="0"/>
              </a:spcBef>
              <a:spcAft>
                <a:spcPts val="0"/>
              </a:spcAft>
              <a:buClr>
                <a:srgbClr val="000000"/>
              </a:buClr>
              <a:buSzPts val="1400"/>
              <a:buNone/>
              <a:defRPr sz="1867" b="0">
                <a:solidFill>
                  <a:srgbClr val="000000"/>
                </a:solidFill>
              </a:defRPr>
            </a:lvl3pPr>
            <a:lvl4pPr lvl="3" algn="ctr">
              <a:spcBef>
                <a:spcPts val="0"/>
              </a:spcBef>
              <a:spcAft>
                <a:spcPts val="0"/>
              </a:spcAft>
              <a:buClr>
                <a:srgbClr val="000000"/>
              </a:buClr>
              <a:buSzPts val="1400"/>
              <a:buNone/>
              <a:defRPr sz="1867" b="0">
                <a:solidFill>
                  <a:srgbClr val="000000"/>
                </a:solidFill>
              </a:defRPr>
            </a:lvl4pPr>
            <a:lvl5pPr lvl="4" algn="ctr">
              <a:spcBef>
                <a:spcPts val="0"/>
              </a:spcBef>
              <a:spcAft>
                <a:spcPts val="0"/>
              </a:spcAft>
              <a:buClr>
                <a:srgbClr val="000000"/>
              </a:buClr>
              <a:buSzPts val="1400"/>
              <a:buNone/>
              <a:defRPr sz="1867" b="0">
                <a:solidFill>
                  <a:srgbClr val="000000"/>
                </a:solidFill>
              </a:defRPr>
            </a:lvl5pPr>
            <a:lvl6pPr lvl="5" algn="ctr">
              <a:spcBef>
                <a:spcPts val="0"/>
              </a:spcBef>
              <a:spcAft>
                <a:spcPts val="0"/>
              </a:spcAft>
              <a:buClr>
                <a:srgbClr val="000000"/>
              </a:buClr>
              <a:buSzPts val="1400"/>
              <a:buNone/>
              <a:defRPr sz="1867" b="0">
                <a:solidFill>
                  <a:srgbClr val="000000"/>
                </a:solidFill>
              </a:defRPr>
            </a:lvl6pPr>
            <a:lvl7pPr lvl="6" algn="ctr">
              <a:spcBef>
                <a:spcPts val="0"/>
              </a:spcBef>
              <a:spcAft>
                <a:spcPts val="0"/>
              </a:spcAft>
              <a:buClr>
                <a:srgbClr val="000000"/>
              </a:buClr>
              <a:buSzPts val="1400"/>
              <a:buNone/>
              <a:defRPr sz="1867" b="0">
                <a:solidFill>
                  <a:srgbClr val="000000"/>
                </a:solidFill>
              </a:defRPr>
            </a:lvl7pPr>
            <a:lvl8pPr lvl="7" algn="ctr">
              <a:spcBef>
                <a:spcPts val="0"/>
              </a:spcBef>
              <a:spcAft>
                <a:spcPts val="0"/>
              </a:spcAft>
              <a:buClr>
                <a:srgbClr val="000000"/>
              </a:buClr>
              <a:buSzPts val="1400"/>
              <a:buNone/>
              <a:defRPr sz="1867" b="0">
                <a:solidFill>
                  <a:srgbClr val="000000"/>
                </a:solidFill>
              </a:defRPr>
            </a:lvl8pPr>
            <a:lvl9pPr lvl="8" algn="ctr">
              <a:spcBef>
                <a:spcPts val="0"/>
              </a:spcBef>
              <a:spcAft>
                <a:spcPts val="0"/>
              </a:spcAft>
              <a:buClr>
                <a:srgbClr val="000000"/>
              </a:buClr>
              <a:buSzPts val="1400"/>
              <a:buNone/>
              <a:defRPr sz="1867" b="0">
                <a:solidFill>
                  <a:srgbClr val="000000"/>
                </a:solidFill>
              </a:defRPr>
            </a:lvl9pPr>
          </a:lstStyle>
          <a:p>
            <a:endParaRPr/>
          </a:p>
        </p:txBody>
      </p:sp>
      <p:sp>
        <p:nvSpPr>
          <p:cNvPr id="3980" name="Google Shape;3980;p701"/>
          <p:cNvSpPr txBox="1">
            <a:spLocks noGrp="1"/>
          </p:cNvSpPr>
          <p:nvPr>
            <p:ph type="subTitle" idx="4"/>
          </p:nvPr>
        </p:nvSpPr>
        <p:spPr>
          <a:xfrm>
            <a:off x="8630509" y="2598853"/>
            <a:ext cx="2381600" cy="1483200"/>
          </a:xfrm>
          <a:prstGeom prst="rect">
            <a:avLst/>
          </a:prstGeom>
        </p:spPr>
        <p:txBody>
          <a:bodyPr spcFirstLastPara="1" wrap="square" lIns="91425" tIns="91425" rIns="91425" bIns="91425" anchor="b" anchorCtr="0">
            <a:noAutofit/>
          </a:bodyPr>
          <a:lstStyle>
            <a:lvl1pPr lvl="0" algn="r">
              <a:lnSpc>
                <a:spcPct val="100000"/>
              </a:lnSpc>
              <a:spcBef>
                <a:spcPts val="0"/>
              </a:spcBef>
              <a:spcAft>
                <a:spcPts val="0"/>
              </a:spcAft>
              <a:buClr>
                <a:srgbClr val="000000"/>
              </a:buClr>
              <a:buSzPts val="1100"/>
              <a:buNone/>
              <a:defRPr sz="1600">
                <a:solidFill>
                  <a:schemeClr val="dk1"/>
                </a:solidFill>
              </a:defRPr>
            </a:lvl1pPr>
            <a:lvl2pPr lvl="1" algn="r">
              <a:lnSpc>
                <a:spcPct val="100000"/>
              </a:lnSpc>
              <a:spcBef>
                <a:spcPts val="0"/>
              </a:spcBef>
              <a:spcAft>
                <a:spcPts val="0"/>
              </a:spcAft>
              <a:buClr>
                <a:srgbClr val="000000"/>
              </a:buClr>
              <a:buSzPts val="1100"/>
              <a:buNone/>
              <a:defRPr sz="1467">
                <a:solidFill>
                  <a:srgbClr val="000000"/>
                </a:solidFill>
              </a:defRPr>
            </a:lvl2pPr>
            <a:lvl3pPr lvl="2" algn="r">
              <a:lnSpc>
                <a:spcPct val="100000"/>
              </a:lnSpc>
              <a:spcBef>
                <a:spcPts val="0"/>
              </a:spcBef>
              <a:spcAft>
                <a:spcPts val="0"/>
              </a:spcAft>
              <a:buClr>
                <a:srgbClr val="000000"/>
              </a:buClr>
              <a:buSzPts val="1100"/>
              <a:buNone/>
              <a:defRPr sz="1467">
                <a:solidFill>
                  <a:srgbClr val="000000"/>
                </a:solidFill>
              </a:defRPr>
            </a:lvl3pPr>
            <a:lvl4pPr lvl="3" algn="r">
              <a:lnSpc>
                <a:spcPct val="100000"/>
              </a:lnSpc>
              <a:spcBef>
                <a:spcPts val="0"/>
              </a:spcBef>
              <a:spcAft>
                <a:spcPts val="0"/>
              </a:spcAft>
              <a:buClr>
                <a:srgbClr val="000000"/>
              </a:buClr>
              <a:buSzPts val="1100"/>
              <a:buNone/>
              <a:defRPr sz="1467">
                <a:solidFill>
                  <a:srgbClr val="000000"/>
                </a:solidFill>
              </a:defRPr>
            </a:lvl4pPr>
            <a:lvl5pPr lvl="4" algn="r">
              <a:lnSpc>
                <a:spcPct val="100000"/>
              </a:lnSpc>
              <a:spcBef>
                <a:spcPts val="0"/>
              </a:spcBef>
              <a:spcAft>
                <a:spcPts val="0"/>
              </a:spcAft>
              <a:buClr>
                <a:srgbClr val="000000"/>
              </a:buClr>
              <a:buSzPts val="1100"/>
              <a:buNone/>
              <a:defRPr sz="1467">
                <a:solidFill>
                  <a:srgbClr val="000000"/>
                </a:solidFill>
              </a:defRPr>
            </a:lvl5pPr>
            <a:lvl6pPr lvl="5" algn="r">
              <a:lnSpc>
                <a:spcPct val="100000"/>
              </a:lnSpc>
              <a:spcBef>
                <a:spcPts val="0"/>
              </a:spcBef>
              <a:spcAft>
                <a:spcPts val="0"/>
              </a:spcAft>
              <a:buClr>
                <a:srgbClr val="000000"/>
              </a:buClr>
              <a:buSzPts val="1100"/>
              <a:buNone/>
              <a:defRPr sz="1467">
                <a:solidFill>
                  <a:srgbClr val="000000"/>
                </a:solidFill>
              </a:defRPr>
            </a:lvl6pPr>
            <a:lvl7pPr lvl="6" algn="r">
              <a:lnSpc>
                <a:spcPct val="100000"/>
              </a:lnSpc>
              <a:spcBef>
                <a:spcPts val="0"/>
              </a:spcBef>
              <a:spcAft>
                <a:spcPts val="0"/>
              </a:spcAft>
              <a:buClr>
                <a:srgbClr val="000000"/>
              </a:buClr>
              <a:buSzPts val="1100"/>
              <a:buNone/>
              <a:defRPr sz="1467">
                <a:solidFill>
                  <a:srgbClr val="000000"/>
                </a:solidFill>
              </a:defRPr>
            </a:lvl7pPr>
            <a:lvl8pPr lvl="7" algn="r">
              <a:lnSpc>
                <a:spcPct val="100000"/>
              </a:lnSpc>
              <a:spcBef>
                <a:spcPts val="0"/>
              </a:spcBef>
              <a:spcAft>
                <a:spcPts val="0"/>
              </a:spcAft>
              <a:buClr>
                <a:srgbClr val="000000"/>
              </a:buClr>
              <a:buSzPts val="1100"/>
              <a:buNone/>
              <a:defRPr sz="1467">
                <a:solidFill>
                  <a:srgbClr val="000000"/>
                </a:solidFill>
              </a:defRPr>
            </a:lvl8pPr>
            <a:lvl9pPr lvl="8" algn="r">
              <a:lnSpc>
                <a:spcPct val="100000"/>
              </a:lnSpc>
              <a:spcBef>
                <a:spcPts val="0"/>
              </a:spcBef>
              <a:spcAft>
                <a:spcPts val="0"/>
              </a:spcAft>
              <a:buClr>
                <a:srgbClr val="000000"/>
              </a:buClr>
              <a:buSzPts val="1100"/>
              <a:buNone/>
              <a:defRPr sz="1467">
                <a:solidFill>
                  <a:srgbClr val="000000"/>
                </a:solidFill>
              </a:defRPr>
            </a:lvl9pPr>
          </a:lstStyle>
          <a:p>
            <a:endParaRPr/>
          </a:p>
        </p:txBody>
      </p:sp>
      <p:sp>
        <p:nvSpPr>
          <p:cNvPr id="3981" name="Google Shape;3981;p701"/>
          <p:cNvSpPr txBox="1">
            <a:spLocks noGrp="1"/>
          </p:cNvSpPr>
          <p:nvPr>
            <p:ph type="ctrTitle" idx="5"/>
          </p:nvPr>
        </p:nvSpPr>
        <p:spPr>
          <a:xfrm>
            <a:off x="8649697" y="4555133"/>
            <a:ext cx="2424000" cy="513200"/>
          </a:xfrm>
          <a:prstGeom prst="rect">
            <a:avLst/>
          </a:prstGeom>
          <a:ln>
            <a:noFill/>
          </a:ln>
        </p:spPr>
        <p:txBody>
          <a:bodyPr spcFirstLastPara="1" wrap="square" lIns="91425" tIns="91425" rIns="91425" bIns="91425" anchor="t" anchorCtr="0">
            <a:noAutofit/>
          </a:bodyPr>
          <a:lstStyle>
            <a:lvl1pPr lvl="0" algn="r">
              <a:spcBef>
                <a:spcPts val="0"/>
              </a:spcBef>
              <a:spcAft>
                <a:spcPts val="0"/>
              </a:spcAft>
              <a:buClr>
                <a:srgbClr val="000000"/>
              </a:buClr>
              <a:buSzPts val="1400"/>
              <a:buNone/>
              <a:defRPr sz="1867" b="0"/>
            </a:lvl1pPr>
            <a:lvl2pPr lvl="1" algn="r">
              <a:spcBef>
                <a:spcPts val="0"/>
              </a:spcBef>
              <a:spcAft>
                <a:spcPts val="0"/>
              </a:spcAft>
              <a:buClr>
                <a:srgbClr val="000000"/>
              </a:buClr>
              <a:buSzPts val="1400"/>
              <a:buNone/>
              <a:defRPr sz="1867" b="0">
                <a:solidFill>
                  <a:srgbClr val="000000"/>
                </a:solidFill>
              </a:defRPr>
            </a:lvl2pPr>
            <a:lvl3pPr lvl="2" algn="r">
              <a:spcBef>
                <a:spcPts val="0"/>
              </a:spcBef>
              <a:spcAft>
                <a:spcPts val="0"/>
              </a:spcAft>
              <a:buClr>
                <a:srgbClr val="000000"/>
              </a:buClr>
              <a:buSzPts val="1400"/>
              <a:buNone/>
              <a:defRPr sz="1867" b="0">
                <a:solidFill>
                  <a:srgbClr val="000000"/>
                </a:solidFill>
              </a:defRPr>
            </a:lvl3pPr>
            <a:lvl4pPr lvl="3" algn="r">
              <a:spcBef>
                <a:spcPts val="0"/>
              </a:spcBef>
              <a:spcAft>
                <a:spcPts val="0"/>
              </a:spcAft>
              <a:buClr>
                <a:srgbClr val="000000"/>
              </a:buClr>
              <a:buSzPts val="1400"/>
              <a:buNone/>
              <a:defRPr sz="1867" b="0">
                <a:solidFill>
                  <a:srgbClr val="000000"/>
                </a:solidFill>
              </a:defRPr>
            </a:lvl4pPr>
            <a:lvl5pPr lvl="4" algn="r">
              <a:spcBef>
                <a:spcPts val="0"/>
              </a:spcBef>
              <a:spcAft>
                <a:spcPts val="0"/>
              </a:spcAft>
              <a:buClr>
                <a:srgbClr val="000000"/>
              </a:buClr>
              <a:buSzPts val="1400"/>
              <a:buNone/>
              <a:defRPr sz="1867" b="0">
                <a:solidFill>
                  <a:srgbClr val="000000"/>
                </a:solidFill>
              </a:defRPr>
            </a:lvl5pPr>
            <a:lvl6pPr lvl="5" algn="r">
              <a:spcBef>
                <a:spcPts val="0"/>
              </a:spcBef>
              <a:spcAft>
                <a:spcPts val="0"/>
              </a:spcAft>
              <a:buClr>
                <a:srgbClr val="000000"/>
              </a:buClr>
              <a:buSzPts val="1400"/>
              <a:buNone/>
              <a:defRPr sz="1867" b="0">
                <a:solidFill>
                  <a:srgbClr val="000000"/>
                </a:solidFill>
              </a:defRPr>
            </a:lvl6pPr>
            <a:lvl7pPr lvl="6" algn="r">
              <a:spcBef>
                <a:spcPts val="0"/>
              </a:spcBef>
              <a:spcAft>
                <a:spcPts val="0"/>
              </a:spcAft>
              <a:buClr>
                <a:srgbClr val="000000"/>
              </a:buClr>
              <a:buSzPts val="1400"/>
              <a:buNone/>
              <a:defRPr sz="1867" b="0">
                <a:solidFill>
                  <a:srgbClr val="000000"/>
                </a:solidFill>
              </a:defRPr>
            </a:lvl7pPr>
            <a:lvl8pPr lvl="7" algn="r">
              <a:spcBef>
                <a:spcPts val="0"/>
              </a:spcBef>
              <a:spcAft>
                <a:spcPts val="0"/>
              </a:spcAft>
              <a:buClr>
                <a:srgbClr val="000000"/>
              </a:buClr>
              <a:buSzPts val="1400"/>
              <a:buNone/>
              <a:defRPr sz="1867" b="0">
                <a:solidFill>
                  <a:srgbClr val="000000"/>
                </a:solidFill>
              </a:defRPr>
            </a:lvl8pPr>
            <a:lvl9pPr lvl="8" algn="r">
              <a:spcBef>
                <a:spcPts val="0"/>
              </a:spcBef>
              <a:spcAft>
                <a:spcPts val="0"/>
              </a:spcAft>
              <a:buClr>
                <a:srgbClr val="000000"/>
              </a:buClr>
              <a:buSzPts val="1400"/>
              <a:buNone/>
              <a:defRPr sz="1867" b="0">
                <a:solidFill>
                  <a:srgbClr val="000000"/>
                </a:solidFill>
              </a:defRPr>
            </a:lvl9pPr>
          </a:lstStyle>
          <a:p>
            <a:endParaRPr/>
          </a:p>
        </p:txBody>
      </p:sp>
      <p:sp>
        <p:nvSpPr>
          <p:cNvPr id="3982" name="Google Shape;3982;p701"/>
          <p:cNvSpPr txBox="1">
            <a:spLocks noGrp="1"/>
          </p:cNvSpPr>
          <p:nvPr>
            <p:ph type="ctrTitle" idx="6"/>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4266416704"/>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spTree>
      <p:nvGrpSpPr>
        <p:cNvPr id="1" name="Shape 3983"/>
        <p:cNvGrpSpPr/>
        <p:nvPr/>
      </p:nvGrpSpPr>
      <p:grpSpPr>
        <a:xfrm>
          <a:off x="0" y="0"/>
          <a:ext cx="0" cy="0"/>
          <a:chOff x="0" y="0"/>
          <a:chExt cx="0" cy="0"/>
        </a:xfrm>
      </p:grpSpPr>
      <p:sp>
        <p:nvSpPr>
          <p:cNvPr id="3984" name="Google Shape;3984;p702"/>
          <p:cNvSpPr/>
          <p:nvPr/>
        </p:nvSpPr>
        <p:spPr>
          <a:xfrm flipH="1">
            <a:off x="1327467" y="3497700"/>
            <a:ext cx="10874400" cy="3405200"/>
          </a:xfrm>
          <a:prstGeom prst="snip1Rect">
            <a:avLst>
              <a:gd name="adj" fmla="val 5000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85" name="Google Shape;3985;p702"/>
          <p:cNvSpPr txBox="1">
            <a:spLocks noGrp="1"/>
          </p:cNvSpPr>
          <p:nvPr>
            <p:ph type="ctrTitle"/>
          </p:nvPr>
        </p:nvSpPr>
        <p:spPr>
          <a:xfrm>
            <a:off x="2330067" y="1700305"/>
            <a:ext cx="3018000" cy="5968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Clr>
                <a:srgbClr val="000000"/>
              </a:buClr>
              <a:buSzPts val="1600"/>
              <a:buNone/>
              <a:defRPr sz="2133" b="0"/>
            </a:lvl1pPr>
            <a:lvl2pPr lvl="1" algn="r">
              <a:spcBef>
                <a:spcPts val="0"/>
              </a:spcBef>
              <a:spcAft>
                <a:spcPts val="0"/>
              </a:spcAft>
              <a:buClr>
                <a:srgbClr val="000000"/>
              </a:buClr>
              <a:buSzPts val="1600"/>
              <a:buNone/>
              <a:defRPr sz="2133" b="0">
                <a:solidFill>
                  <a:srgbClr val="000000"/>
                </a:solidFill>
              </a:defRPr>
            </a:lvl2pPr>
            <a:lvl3pPr lvl="2" algn="r">
              <a:spcBef>
                <a:spcPts val="0"/>
              </a:spcBef>
              <a:spcAft>
                <a:spcPts val="0"/>
              </a:spcAft>
              <a:buClr>
                <a:srgbClr val="000000"/>
              </a:buClr>
              <a:buSzPts val="1600"/>
              <a:buNone/>
              <a:defRPr sz="2133" b="0">
                <a:solidFill>
                  <a:srgbClr val="000000"/>
                </a:solidFill>
              </a:defRPr>
            </a:lvl3pPr>
            <a:lvl4pPr lvl="3" algn="r">
              <a:spcBef>
                <a:spcPts val="0"/>
              </a:spcBef>
              <a:spcAft>
                <a:spcPts val="0"/>
              </a:spcAft>
              <a:buClr>
                <a:srgbClr val="000000"/>
              </a:buClr>
              <a:buSzPts val="1600"/>
              <a:buNone/>
              <a:defRPr sz="2133" b="0">
                <a:solidFill>
                  <a:srgbClr val="000000"/>
                </a:solidFill>
              </a:defRPr>
            </a:lvl4pPr>
            <a:lvl5pPr lvl="4" algn="r">
              <a:spcBef>
                <a:spcPts val="0"/>
              </a:spcBef>
              <a:spcAft>
                <a:spcPts val="0"/>
              </a:spcAft>
              <a:buClr>
                <a:srgbClr val="000000"/>
              </a:buClr>
              <a:buSzPts val="1600"/>
              <a:buNone/>
              <a:defRPr sz="2133" b="0">
                <a:solidFill>
                  <a:srgbClr val="000000"/>
                </a:solidFill>
              </a:defRPr>
            </a:lvl5pPr>
            <a:lvl6pPr lvl="5" algn="r">
              <a:spcBef>
                <a:spcPts val="0"/>
              </a:spcBef>
              <a:spcAft>
                <a:spcPts val="0"/>
              </a:spcAft>
              <a:buClr>
                <a:srgbClr val="000000"/>
              </a:buClr>
              <a:buSzPts val="1600"/>
              <a:buNone/>
              <a:defRPr sz="2133" b="0">
                <a:solidFill>
                  <a:srgbClr val="000000"/>
                </a:solidFill>
              </a:defRPr>
            </a:lvl6pPr>
            <a:lvl7pPr lvl="6" algn="r">
              <a:spcBef>
                <a:spcPts val="0"/>
              </a:spcBef>
              <a:spcAft>
                <a:spcPts val="0"/>
              </a:spcAft>
              <a:buClr>
                <a:srgbClr val="000000"/>
              </a:buClr>
              <a:buSzPts val="1600"/>
              <a:buNone/>
              <a:defRPr sz="2133" b="0">
                <a:solidFill>
                  <a:srgbClr val="000000"/>
                </a:solidFill>
              </a:defRPr>
            </a:lvl7pPr>
            <a:lvl8pPr lvl="7" algn="r">
              <a:spcBef>
                <a:spcPts val="0"/>
              </a:spcBef>
              <a:spcAft>
                <a:spcPts val="0"/>
              </a:spcAft>
              <a:buClr>
                <a:srgbClr val="000000"/>
              </a:buClr>
              <a:buSzPts val="1600"/>
              <a:buNone/>
              <a:defRPr sz="2133" b="0">
                <a:solidFill>
                  <a:srgbClr val="000000"/>
                </a:solidFill>
              </a:defRPr>
            </a:lvl8pPr>
            <a:lvl9pPr lvl="8" algn="r">
              <a:spcBef>
                <a:spcPts val="0"/>
              </a:spcBef>
              <a:spcAft>
                <a:spcPts val="0"/>
              </a:spcAft>
              <a:buClr>
                <a:srgbClr val="000000"/>
              </a:buClr>
              <a:buSzPts val="1600"/>
              <a:buNone/>
              <a:defRPr sz="2133" b="0">
                <a:solidFill>
                  <a:srgbClr val="000000"/>
                </a:solidFill>
              </a:defRPr>
            </a:lvl9pPr>
          </a:lstStyle>
          <a:p>
            <a:endParaRPr/>
          </a:p>
        </p:txBody>
      </p:sp>
      <p:sp>
        <p:nvSpPr>
          <p:cNvPr id="3986" name="Google Shape;3986;p702"/>
          <p:cNvSpPr txBox="1">
            <a:spLocks noGrp="1"/>
          </p:cNvSpPr>
          <p:nvPr>
            <p:ph type="subTitle" idx="1"/>
          </p:nvPr>
        </p:nvSpPr>
        <p:spPr>
          <a:xfrm>
            <a:off x="1927897" y="2148400"/>
            <a:ext cx="3411200" cy="10540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chemeClr val="dk1"/>
                </a:solidFill>
              </a:defRPr>
            </a:lvl1pPr>
            <a:lvl2pPr lvl="1" algn="r">
              <a:lnSpc>
                <a:spcPct val="100000"/>
              </a:lnSpc>
              <a:spcBef>
                <a:spcPts val="0"/>
              </a:spcBef>
              <a:spcAft>
                <a:spcPts val="0"/>
              </a:spcAft>
              <a:buClr>
                <a:srgbClr val="000000"/>
              </a:buClr>
              <a:buSzPts val="1000"/>
              <a:buNone/>
              <a:defRPr sz="1333">
                <a:solidFill>
                  <a:srgbClr val="000000"/>
                </a:solidFill>
              </a:defRPr>
            </a:lvl2pPr>
            <a:lvl3pPr lvl="2" algn="r">
              <a:lnSpc>
                <a:spcPct val="100000"/>
              </a:lnSpc>
              <a:spcBef>
                <a:spcPts val="0"/>
              </a:spcBef>
              <a:spcAft>
                <a:spcPts val="0"/>
              </a:spcAft>
              <a:buClr>
                <a:srgbClr val="000000"/>
              </a:buClr>
              <a:buSzPts val="1000"/>
              <a:buNone/>
              <a:defRPr sz="1333">
                <a:solidFill>
                  <a:srgbClr val="000000"/>
                </a:solidFill>
              </a:defRPr>
            </a:lvl3pPr>
            <a:lvl4pPr lvl="3" algn="r">
              <a:lnSpc>
                <a:spcPct val="100000"/>
              </a:lnSpc>
              <a:spcBef>
                <a:spcPts val="0"/>
              </a:spcBef>
              <a:spcAft>
                <a:spcPts val="0"/>
              </a:spcAft>
              <a:buClr>
                <a:srgbClr val="000000"/>
              </a:buClr>
              <a:buSzPts val="1000"/>
              <a:buNone/>
              <a:defRPr sz="1333">
                <a:solidFill>
                  <a:srgbClr val="000000"/>
                </a:solidFill>
              </a:defRPr>
            </a:lvl4pPr>
            <a:lvl5pPr lvl="4" algn="r">
              <a:lnSpc>
                <a:spcPct val="100000"/>
              </a:lnSpc>
              <a:spcBef>
                <a:spcPts val="0"/>
              </a:spcBef>
              <a:spcAft>
                <a:spcPts val="0"/>
              </a:spcAft>
              <a:buClr>
                <a:srgbClr val="000000"/>
              </a:buClr>
              <a:buSzPts val="1000"/>
              <a:buNone/>
              <a:defRPr sz="1333">
                <a:solidFill>
                  <a:srgbClr val="000000"/>
                </a:solidFill>
              </a:defRPr>
            </a:lvl5pPr>
            <a:lvl6pPr lvl="5" algn="r">
              <a:lnSpc>
                <a:spcPct val="100000"/>
              </a:lnSpc>
              <a:spcBef>
                <a:spcPts val="0"/>
              </a:spcBef>
              <a:spcAft>
                <a:spcPts val="0"/>
              </a:spcAft>
              <a:buClr>
                <a:srgbClr val="000000"/>
              </a:buClr>
              <a:buSzPts val="1000"/>
              <a:buNone/>
              <a:defRPr sz="1333">
                <a:solidFill>
                  <a:srgbClr val="000000"/>
                </a:solidFill>
              </a:defRPr>
            </a:lvl6pPr>
            <a:lvl7pPr lvl="6" algn="r">
              <a:lnSpc>
                <a:spcPct val="100000"/>
              </a:lnSpc>
              <a:spcBef>
                <a:spcPts val="0"/>
              </a:spcBef>
              <a:spcAft>
                <a:spcPts val="0"/>
              </a:spcAft>
              <a:buClr>
                <a:srgbClr val="000000"/>
              </a:buClr>
              <a:buSzPts val="1000"/>
              <a:buNone/>
              <a:defRPr sz="1333">
                <a:solidFill>
                  <a:srgbClr val="000000"/>
                </a:solidFill>
              </a:defRPr>
            </a:lvl7pPr>
            <a:lvl8pPr lvl="7" algn="r">
              <a:lnSpc>
                <a:spcPct val="100000"/>
              </a:lnSpc>
              <a:spcBef>
                <a:spcPts val="0"/>
              </a:spcBef>
              <a:spcAft>
                <a:spcPts val="0"/>
              </a:spcAft>
              <a:buClr>
                <a:srgbClr val="000000"/>
              </a:buClr>
              <a:buSzPts val="1000"/>
              <a:buNone/>
              <a:defRPr sz="1333">
                <a:solidFill>
                  <a:srgbClr val="000000"/>
                </a:solidFill>
              </a:defRPr>
            </a:lvl8pPr>
            <a:lvl9pPr lvl="8" algn="r">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3987" name="Google Shape;3987;p702"/>
          <p:cNvSpPr txBox="1">
            <a:spLocks noGrp="1"/>
          </p:cNvSpPr>
          <p:nvPr>
            <p:ph type="ctrTitle" idx="2"/>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3988" name="Google Shape;3988;p702"/>
          <p:cNvSpPr txBox="1">
            <a:spLocks noGrp="1"/>
          </p:cNvSpPr>
          <p:nvPr>
            <p:ph type="ctrTitle" idx="3"/>
          </p:nvPr>
        </p:nvSpPr>
        <p:spPr>
          <a:xfrm>
            <a:off x="2330077" y="3534088"/>
            <a:ext cx="3018000" cy="8596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Clr>
                <a:srgbClr val="000000"/>
              </a:buClr>
              <a:buSzPts val="1600"/>
              <a:buNone/>
              <a:defRPr sz="2133" b="0"/>
            </a:lvl1pPr>
            <a:lvl2pPr lvl="1" algn="r">
              <a:spcBef>
                <a:spcPts val="0"/>
              </a:spcBef>
              <a:spcAft>
                <a:spcPts val="0"/>
              </a:spcAft>
              <a:buClr>
                <a:srgbClr val="000000"/>
              </a:buClr>
              <a:buSzPts val="1600"/>
              <a:buNone/>
              <a:defRPr sz="2133" b="0">
                <a:solidFill>
                  <a:srgbClr val="000000"/>
                </a:solidFill>
              </a:defRPr>
            </a:lvl2pPr>
            <a:lvl3pPr lvl="2" algn="r">
              <a:spcBef>
                <a:spcPts val="0"/>
              </a:spcBef>
              <a:spcAft>
                <a:spcPts val="0"/>
              </a:spcAft>
              <a:buClr>
                <a:srgbClr val="000000"/>
              </a:buClr>
              <a:buSzPts val="1600"/>
              <a:buNone/>
              <a:defRPr sz="2133" b="0">
                <a:solidFill>
                  <a:srgbClr val="000000"/>
                </a:solidFill>
              </a:defRPr>
            </a:lvl3pPr>
            <a:lvl4pPr lvl="3" algn="r">
              <a:spcBef>
                <a:spcPts val="0"/>
              </a:spcBef>
              <a:spcAft>
                <a:spcPts val="0"/>
              </a:spcAft>
              <a:buClr>
                <a:srgbClr val="000000"/>
              </a:buClr>
              <a:buSzPts val="1600"/>
              <a:buNone/>
              <a:defRPr sz="2133" b="0">
                <a:solidFill>
                  <a:srgbClr val="000000"/>
                </a:solidFill>
              </a:defRPr>
            </a:lvl4pPr>
            <a:lvl5pPr lvl="4" algn="r">
              <a:spcBef>
                <a:spcPts val="0"/>
              </a:spcBef>
              <a:spcAft>
                <a:spcPts val="0"/>
              </a:spcAft>
              <a:buClr>
                <a:srgbClr val="000000"/>
              </a:buClr>
              <a:buSzPts val="1600"/>
              <a:buNone/>
              <a:defRPr sz="2133" b="0">
                <a:solidFill>
                  <a:srgbClr val="000000"/>
                </a:solidFill>
              </a:defRPr>
            </a:lvl5pPr>
            <a:lvl6pPr lvl="5" algn="r">
              <a:spcBef>
                <a:spcPts val="0"/>
              </a:spcBef>
              <a:spcAft>
                <a:spcPts val="0"/>
              </a:spcAft>
              <a:buClr>
                <a:srgbClr val="000000"/>
              </a:buClr>
              <a:buSzPts val="1600"/>
              <a:buNone/>
              <a:defRPr sz="2133" b="0">
                <a:solidFill>
                  <a:srgbClr val="000000"/>
                </a:solidFill>
              </a:defRPr>
            </a:lvl6pPr>
            <a:lvl7pPr lvl="6" algn="r">
              <a:spcBef>
                <a:spcPts val="0"/>
              </a:spcBef>
              <a:spcAft>
                <a:spcPts val="0"/>
              </a:spcAft>
              <a:buClr>
                <a:srgbClr val="000000"/>
              </a:buClr>
              <a:buSzPts val="1600"/>
              <a:buNone/>
              <a:defRPr sz="2133" b="0">
                <a:solidFill>
                  <a:srgbClr val="000000"/>
                </a:solidFill>
              </a:defRPr>
            </a:lvl7pPr>
            <a:lvl8pPr lvl="7" algn="r">
              <a:spcBef>
                <a:spcPts val="0"/>
              </a:spcBef>
              <a:spcAft>
                <a:spcPts val="0"/>
              </a:spcAft>
              <a:buClr>
                <a:srgbClr val="000000"/>
              </a:buClr>
              <a:buSzPts val="1600"/>
              <a:buNone/>
              <a:defRPr sz="2133" b="0">
                <a:solidFill>
                  <a:srgbClr val="000000"/>
                </a:solidFill>
              </a:defRPr>
            </a:lvl8pPr>
            <a:lvl9pPr lvl="8" algn="r">
              <a:spcBef>
                <a:spcPts val="0"/>
              </a:spcBef>
              <a:spcAft>
                <a:spcPts val="0"/>
              </a:spcAft>
              <a:buClr>
                <a:srgbClr val="000000"/>
              </a:buClr>
              <a:buSzPts val="1600"/>
              <a:buNone/>
              <a:defRPr sz="2133" b="0">
                <a:solidFill>
                  <a:srgbClr val="000000"/>
                </a:solidFill>
              </a:defRPr>
            </a:lvl9pPr>
          </a:lstStyle>
          <a:p>
            <a:endParaRPr/>
          </a:p>
        </p:txBody>
      </p:sp>
      <p:sp>
        <p:nvSpPr>
          <p:cNvPr id="3989" name="Google Shape;3989;p702"/>
          <p:cNvSpPr txBox="1">
            <a:spLocks noGrp="1"/>
          </p:cNvSpPr>
          <p:nvPr>
            <p:ph type="subTitle" idx="4"/>
          </p:nvPr>
        </p:nvSpPr>
        <p:spPr>
          <a:xfrm>
            <a:off x="2164793" y="4244975"/>
            <a:ext cx="3174400" cy="10540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chemeClr val="dk1"/>
                </a:solidFill>
              </a:defRPr>
            </a:lvl1pPr>
            <a:lvl2pPr lvl="1" algn="r">
              <a:lnSpc>
                <a:spcPct val="100000"/>
              </a:lnSpc>
              <a:spcBef>
                <a:spcPts val="0"/>
              </a:spcBef>
              <a:spcAft>
                <a:spcPts val="0"/>
              </a:spcAft>
              <a:buClr>
                <a:srgbClr val="000000"/>
              </a:buClr>
              <a:buSzPts val="1000"/>
              <a:buNone/>
              <a:defRPr sz="1333">
                <a:solidFill>
                  <a:srgbClr val="000000"/>
                </a:solidFill>
              </a:defRPr>
            </a:lvl2pPr>
            <a:lvl3pPr lvl="2" algn="r">
              <a:lnSpc>
                <a:spcPct val="100000"/>
              </a:lnSpc>
              <a:spcBef>
                <a:spcPts val="0"/>
              </a:spcBef>
              <a:spcAft>
                <a:spcPts val="0"/>
              </a:spcAft>
              <a:buClr>
                <a:srgbClr val="000000"/>
              </a:buClr>
              <a:buSzPts val="1000"/>
              <a:buNone/>
              <a:defRPr sz="1333">
                <a:solidFill>
                  <a:srgbClr val="000000"/>
                </a:solidFill>
              </a:defRPr>
            </a:lvl3pPr>
            <a:lvl4pPr lvl="3" algn="r">
              <a:lnSpc>
                <a:spcPct val="100000"/>
              </a:lnSpc>
              <a:spcBef>
                <a:spcPts val="0"/>
              </a:spcBef>
              <a:spcAft>
                <a:spcPts val="0"/>
              </a:spcAft>
              <a:buClr>
                <a:srgbClr val="000000"/>
              </a:buClr>
              <a:buSzPts val="1000"/>
              <a:buNone/>
              <a:defRPr sz="1333">
                <a:solidFill>
                  <a:srgbClr val="000000"/>
                </a:solidFill>
              </a:defRPr>
            </a:lvl4pPr>
            <a:lvl5pPr lvl="4" algn="r">
              <a:lnSpc>
                <a:spcPct val="100000"/>
              </a:lnSpc>
              <a:spcBef>
                <a:spcPts val="0"/>
              </a:spcBef>
              <a:spcAft>
                <a:spcPts val="0"/>
              </a:spcAft>
              <a:buClr>
                <a:srgbClr val="000000"/>
              </a:buClr>
              <a:buSzPts val="1000"/>
              <a:buNone/>
              <a:defRPr sz="1333">
                <a:solidFill>
                  <a:srgbClr val="000000"/>
                </a:solidFill>
              </a:defRPr>
            </a:lvl5pPr>
            <a:lvl6pPr lvl="5" algn="r">
              <a:lnSpc>
                <a:spcPct val="100000"/>
              </a:lnSpc>
              <a:spcBef>
                <a:spcPts val="0"/>
              </a:spcBef>
              <a:spcAft>
                <a:spcPts val="0"/>
              </a:spcAft>
              <a:buClr>
                <a:srgbClr val="000000"/>
              </a:buClr>
              <a:buSzPts val="1000"/>
              <a:buNone/>
              <a:defRPr sz="1333">
                <a:solidFill>
                  <a:srgbClr val="000000"/>
                </a:solidFill>
              </a:defRPr>
            </a:lvl6pPr>
            <a:lvl7pPr lvl="6" algn="r">
              <a:lnSpc>
                <a:spcPct val="100000"/>
              </a:lnSpc>
              <a:spcBef>
                <a:spcPts val="0"/>
              </a:spcBef>
              <a:spcAft>
                <a:spcPts val="0"/>
              </a:spcAft>
              <a:buClr>
                <a:srgbClr val="000000"/>
              </a:buClr>
              <a:buSzPts val="1000"/>
              <a:buNone/>
              <a:defRPr sz="1333">
                <a:solidFill>
                  <a:srgbClr val="000000"/>
                </a:solidFill>
              </a:defRPr>
            </a:lvl7pPr>
            <a:lvl8pPr lvl="7" algn="r">
              <a:lnSpc>
                <a:spcPct val="100000"/>
              </a:lnSpc>
              <a:spcBef>
                <a:spcPts val="0"/>
              </a:spcBef>
              <a:spcAft>
                <a:spcPts val="0"/>
              </a:spcAft>
              <a:buClr>
                <a:srgbClr val="000000"/>
              </a:buClr>
              <a:buSzPts val="1000"/>
              <a:buNone/>
              <a:defRPr sz="1333">
                <a:solidFill>
                  <a:srgbClr val="000000"/>
                </a:solidFill>
              </a:defRPr>
            </a:lvl8pPr>
            <a:lvl9pPr lvl="8" algn="r">
              <a:lnSpc>
                <a:spcPct val="100000"/>
              </a:lnSpc>
              <a:spcBef>
                <a:spcPts val="0"/>
              </a:spcBef>
              <a:spcAft>
                <a:spcPts val="0"/>
              </a:spcAft>
              <a:buClr>
                <a:srgbClr val="000000"/>
              </a:buClr>
              <a:buSzPts val="1000"/>
              <a:buNone/>
              <a:defRPr sz="1333">
                <a:solidFill>
                  <a:srgbClr val="000000"/>
                </a:solidFill>
              </a:defRPr>
            </a:lvl9pPr>
          </a:lstStyle>
          <a:p>
            <a:endParaRPr/>
          </a:p>
        </p:txBody>
      </p:sp>
    </p:spTree>
    <p:extLst>
      <p:ext uri="{BB962C8B-B14F-4D97-AF65-F5344CB8AC3E}">
        <p14:creationId xmlns:p14="http://schemas.microsoft.com/office/powerpoint/2010/main" val="4279918819"/>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matchingName="Title only 7">
  <p:cSld name="Title only 7">
    <p:spTree>
      <p:nvGrpSpPr>
        <p:cNvPr id="1" name="Shape 3990"/>
        <p:cNvGrpSpPr/>
        <p:nvPr/>
      </p:nvGrpSpPr>
      <p:grpSpPr>
        <a:xfrm>
          <a:off x="0" y="0"/>
          <a:ext cx="0" cy="0"/>
          <a:chOff x="0" y="0"/>
          <a:chExt cx="0" cy="0"/>
        </a:xfrm>
      </p:grpSpPr>
      <p:grpSp>
        <p:nvGrpSpPr>
          <p:cNvPr id="3991" name="Google Shape;3991;p703"/>
          <p:cNvGrpSpPr/>
          <p:nvPr/>
        </p:nvGrpSpPr>
        <p:grpSpPr>
          <a:xfrm>
            <a:off x="5853400" y="1186686"/>
            <a:ext cx="7100600" cy="2918817"/>
            <a:chOff x="4390050" y="661413"/>
            <a:chExt cx="5325450" cy="2189113"/>
          </a:xfrm>
        </p:grpSpPr>
        <p:sp>
          <p:nvSpPr>
            <p:cNvPr id="3992" name="Google Shape;3992;p703"/>
            <p:cNvSpPr/>
            <p:nvPr/>
          </p:nvSpPr>
          <p:spPr>
            <a:xfrm>
              <a:off x="4390050" y="661413"/>
              <a:ext cx="3317068" cy="2189023"/>
            </a:xfrm>
            <a:prstGeom prst="flowChartPreparation">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3" name="Google Shape;3993;p703"/>
            <p:cNvSpPr/>
            <p:nvPr/>
          </p:nvSpPr>
          <p:spPr>
            <a:xfrm>
              <a:off x="6053100" y="661425"/>
              <a:ext cx="3662400" cy="2189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994" name="Google Shape;3994;p703"/>
          <p:cNvSpPr/>
          <p:nvPr/>
        </p:nvSpPr>
        <p:spPr>
          <a:xfrm>
            <a:off x="-483900" y="2563902"/>
            <a:ext cx="4422757" cy="2918697"/>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95" name="Google Shape;3995;p703"/>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3541955563"/>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3996"/>
        <p:cNvGrpSpPr/>
        <p:nvPr/>
      </p:nvGrpSpPr>
      <p:grpSpPr>
        <a:xfrm>
          <a:off x="0" y="0"/>
          <a:ext cx="0" cy="0"/>
          <a:chOff x="0" y="0"/>
          <a:chExt cx="0" cy="0"/>
        </a:xfrm>
      </p:grpSpPr>
      <p:sp>
        <p:nvSpPr>
          <p:cNvPr id="3997" name="Google Shape;3997;p704"/>
          <p:cNvSpPr txBox="1">
            <a:spLocks noGrp="1"/>
          </p:cNvSpPr>
          <p:nvPr>
            <p:ph type="ctrTitle"/>
          </p:nvPr>
        </p:nvSpPr>
        <p:spPr>
          <a:xfrm>
            <a:off x="752667" y="-226105"/>
            <a:ext cx="5156400" cy="2738800"/>
          </a:xfrm>
          <a:prstGeom prst="rect">
            <a:avLst/>
          </a:prstGeom>
        </p:spPr>
        <p:txBody>
          <a:bodyPr spcFirstLastPara="1" wrap="square" lIns="91425" tIns="91425" rIns="91425" bIns="91425" anchor="b" anchorCtr="0">
            <a:noAutofit/>
          </a:bodyPr>
          <a:lstStyle>
            <a:lvl1pPr lvl="0">
              <a:spcBef>
                <a:spcPts val="0"/>
              </a:spcBef>
              <a:spcAft>
                <a:spcPts val="0"/>
              </a:spcAft>
              <a:buSzPts val="2800"/>
              <a:buNone/>
              <a:defRPr sz="6400"/>
            </a:lvl1pPr>
            <a:lvl2pPr lvl="1">
              <a:spcBef>
                <a:spcPts val="0"/>
              </a:spcBef>
              <a:spcAft>
                <a:spcPts val="0"/>
              </a:spcAft>
              <a:buClr>
                <a:srgbClr val="000000"/>
              </a:buClr>
              <a:buSzPts val="1600"/>
              <a:buNone/>
              <a:defRPr sz="2133">
                <a:solidFill>
                  <a:srgbClr val="000000"/>
                </a:solidFill>
              </a:defRPr>
            </a:lvl2pPr>
            <a:lvl3pPr lvl="2">
              <a:spcBef>
                <a:spcPts val="0"/>
              </a:spcBef>
              <a:spcAft>
                <a:spcPts val="0"/>
              </a:spcAft>
              <a:buClr>
                <a:srgbClr val="000000"/>
              </a:buClr>
              <a:buSzPts val="1600"/>
              <a:buNone/>
              <a:defRPr sz="2133">
                <a:solidFill>
                  <a:srgbClr val="000000"/>
                </a:solidFill>
              </a:defRPr>
            </a:lvl3pPr>
            <a:lvl4pPr lvl="3">
              <a:spcBef>
                <a:spcPts val="0"/>
              </a:spcBef>
              <a:spcAft>
                <a:spcPts val="0"/>
              </a:spcAft>
              <a:buClr>
                <a:srgbClr val="000000"/>
              </a:buClr>
              <a:buSzPts val="1600"/>
              <a:buNone/>
              <a:defRPr sz="2133">
                <a:solidFill>
                  <a:srgbClr val="000000"/>
                </a:solidFill>
              </a:defRPr>
            </a:lvl4pPr>
            <a:lvl5pPr lvl="4">
              <a:spcBef>
                <a:spcPts val="0"/>
              </a:spcBef>
              <a:spcAft>
                <a:spcPts val="0"/>
              </a:spcAft>
              <a:buClr>
                <a:srgbClr val="000000"/>
              </a:buClr>
              <a:buSzPts val="1600"/>
              <a:buNone/>
              <a:defRPr sz="2133">
                <a:solidFill>
                  <a:srgbClr val="000000"/>
                </a:solidFill>
              </a:defRPr>
            </a:lvl5pPr>
            <a:lvl6pPr lvl="5">
              <a:spcBef>
                <a:spcPts val="0"/>
              </a:spcBef>
              <a:spcAft>
                <a:spcPts val="0"/>
              </a:spcAft>
              <a:buClr>
                <a:srgbClr val="000000"/>
              </a:buClr>
              <a:buSzPts val="1600"/>
              <a:buNone/>
              <a:defRPr sz="2133">
                <a:solidFill>
                  <a:srgbClr val="000000"/>
                </a:solidFill>
              </a:defRPr>
            </a:lvl6pPr>
            <a:lvl7pPr lvl="6">
              <a:spcBef>
                <a:spcPts val="0"/>
              </a:spcBef>
              <a:spcAft>
                <a:spcPts val="0"/>
              </a:spcAft>
              <a:buClr>
                <a:srgbClr val="000000"/>
              </a:buClr>
              <a:buSzPts val="1600"/>
              <a:buNone/>
              <a:defRPr sz="2133">
                <a:solidFill>
                  <a:srgbClr val="000000"/>
                </a:solidFill>
              </a:defRPr>
            </a:lvl7pPr>
            <a:lvl8pPr lvl="7">
              <a:spcBef>
                <a:spcPts val="0"/>
              </a:spcBef>
              <a:spcAft>
                <a:spcPts val="0"/>
              </a:spcAft>
              <a:buClr>
                <a:srgbClr val="000000"/>
              </a:buClr>
              <a:buSzPts val="1600"/>
              <a:buNone/>
              <a:defRPr sz="2133">
                <a:solidFill>
                  <a:srgbClr val="000000"/>
                </a:solidFill>
              </a:defRPr>
            </a:lvl8pPr>
            <a:lvl9pPr lvl="8">
              <a:spcBef>
                <a:spcPts val="0"/>
              </a:spcBef>
              <a:spcAft>
                <a:spcPts val="0"/>
              </a:spcAft>
              <a:buClr>
                <a:srgbClr val="000000"/>
              </a:buClr>
              <a:buSzPts val="1600"/>
              <a:buNone/>
              <a:defRPr sz="2133">
                <a:solidFill>
                  <a:srgbClr val="000000"/>
                </a:solidFill>
              </a:defRPr>
            </a:lvl9pPr>
          </a:lstStyle>
          <a:p>
            <a:endParaRPr/>
          </a:p>
        </p:txBody>
      </p:sp>
      <p:sp>
        <p:nvSpPr>
          <p:cNvPr id="3998" name="Google Shape;3998;p704"/>
          <p:cNvSpPr txBox="1">
            <a:spLocks noGrp="1"/>
          </p:cNvSpPr>
          <p:nvPr>
            <p:ph type="subTitle" idx="1"/>
          </p:nvPr>
        </p:nvSpPr>
        <p:spPr>
          <a:xfrm>
            <a:off x="6978961" y="789100"/>
            <a:ext cx="3593200" cy="2379200"/>
          </a:xfrm>
          <a:prstGeom prst="rect">
            <a:avLst/>
          </a:prstGeom>
        </p:spPr>
        <p:txBody>
          <a:bodyPr spcFirstLastPara="1" wrap="square" lIns="91425" tIns="91425" rIns="91425" bIns="91425" anchor="ctr" anchorCtr="0">
            <a:noAutofit/>
          </a:bodyPr>
          <a:lstStyle>
            <a:lvl1pPr lvl="0" algn="r">
              <a:lnSpc>
                <a:spcPct val="100000"/>
              </a:lnSpc>
              <a:spcBef>
                <a:spcPts val="0"/>
              </a:spcBef>
              <a:spcAft>
                <a:spcPts val="0"/>
              </a:spcAft>
              <a:buSzPts val="1800"/>
              <a:buNone/>
              <a:defRPr sz="16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3999" name="Google Shape;3999;p704"/>
          <p:cNvSpPr txBox="1"/>
          <p:nvPr/>
        </p:nvSpPr>
        <p:spPr>
          <a:xfrm>
            <a:off x="6572567" y="5223861"/>
            <a:ext cx="4000000" cy="1242000"/>
          </a:xfrm>
          <a:prstGeom prst="rect">
            <a:avLst/>
          </a:prstGeom>
          <a:noFill/>
          <a:ln>
            <a:noFill/>
          </a:ln>
        </p:spPr>
        <p:txBody>
          <a:bodyPr spcFirstLastPara="1" wrap="square" lIns="121900" tIns="121900" rIns="121900" bIns="121900" anchor="t" anchorCtr="0">
            <a:noAutofit/>
          </a:bodyPr>
          <a:lstStyle/>
          <a:p>
            <a:pPr marL="0" lvl="0" indent="0" algn="r" rtl="0">
              <a:lnSpc>
                <a:spcPct val="115000"/>
              </a:lnSpc>
              <a:spcBef>
                <a:spcPts val="400"/>
              </a:spcBef>
              <a:spcAft>
                <a:spcPts val="0"/>
              </a:spcAft>
              <a:buNone/>
            </a:pPr>
            <a:r>
              <a:rPr lang="en" sz="1333">
                <a:solidFill>
                  <a:schemeClr val="dk1"/>
                </a:solidFill>
                <a:latin typeface="Open Sans Light"/>
                <a:ea typeface="Open Sans Light"/>
                <a:cs typeface="Open Sans Light"/>
                <a:sym typeface="Open Sans Light"/>
              </a:rPr>
              <a:t>CREDITS: This presentation template was created by </a:t>
            </a:r>
            <a:r>
              <a:rPr lang="en" sz="1333">
                <a:solidFill>
                  <a:schemeClr val="dk1"/>
                </a:solidFill>
                <a:uFill>
                  <a:noFill/>
                </a:uFill>
                <a:latin typeface="Open Sans SemiBold"/>
                <a:ea typeface="Open Sans SemiBold"/>
                <a:cs typeface="Open Sans SemiBold"/>
                <a:sym typeface="Open Sans SemiBold"/>
                <a:hlinkClick r:id="rId2">
                  <a:extLst>
                    <a:ext uri="{A12FA001-AC4F-418D-AE19-62706E023703}">
                      <ahyp:hlinkClr xmlns:ahyp="http://schemas.microsoft.com/office/drawing/2018/hyperlinkcolor" val="tx"/>
                    </a:ext>
                  </a:extLst>
                </a:hlinkClick>
              </a:rPr>
              <a:t>Slidesgo</a:t>
            </a:r>
            <a:r>
              <a:rPr lang="en" sz="1333">
                <a:solidFill>
                  <a:schemeClr val="dk1"/>
                </a:solidFill>
                <a:latin typeface="Open Sans Light"/>
                <a:ea typeface="Open Sans Light"/>
                <a:cs typeface="Open Sans Light"/>
                <a:sym typeface="Open Sans Light"/>
              </a:rPr>
              <a:t>, including icons by </a:t>
            </a:r>
            <a:r>
              <a:rPr lang="en" sz="1333">
                <a:solidFill>
                  <a:schemeClr val="dk1"/>
                </a:solidFill>
                <a:uFill>
                  <a:noFill/>
                </a:uFill>
                <a:latin typeface="Open Sans SemiBold"/>
                <a:ea typeface="Open Sans SemiBold"/>
                <a:cs typeface="Open Sans SemiBold"/>
                <a:sym typeface="Open Sans SemiBold"/>
                <a:hlinkClick r:id="rId3">
                  <a:extLst>
                    <a:ext uri="{A12FA001-AC4F-418D-AE19-62706E023703}">
                      <ahyp:hlinkClr xmlns:ahyp="http://schemas.microsoft.com/office/drawing/2018/hyperlinkcolor" val="tx"/>
                    </a:ext>
                  </a:extLst>
                </a:hlinkClick>
              </a:rPr>
              <a:t>Flaticon</a:t>
            </a:r>
            <a:r>
              <a:rPr lang="en" sz="1333">
                <a:solidFill>
                  <a:schemeClr val="dk1"/>
                </a:solidFill>
                <a:latin typeface="Open Sans Light"/>
                <a:ea typeface="Open Sans Light"/>
                <a:cs typeface="Open Sans Light"/>
                <a:sym typeface="Open Sans Light"/>
              </a:rPr>
              <a:t>, and infographics &amp; images by </a:t>
            </a:r>
            <a:r>
              <a:rPr lang="en" sz="1333">
                <a:solidFill>
                  <a:schemeClr val="dk1"/>
                </a:solidFill>
                <a:uFill>
                  <a:noFill/>
                </a:uFill>
                <a:latin typeface="Open Sans SemiBold"/>
                <a:ea typeface="Open Sans SemiBold"/>
                <a:cs typeface="Open Sans SemiBold"/>
                <a:sym typeface="Open Sans SemiBold"/>
                <a:hlinkClick r:id="rId4">
                  <a:extLst>
                    <a:ext uri="{A12FA001-AC4F-418D-AE19-62706E023703}">
                      <ahyp:hlinkClr xmlns:ahyp="http://schemas.microsoft.com/office/drawing/2018/hyperlinkcolor" val="tx"/>
                    </a:ext>
                  </a:extLst>
                </a:hlinkClick>
              </a:rPr>
              <a:t>Freepik</a:t>
            </a:r>
            <a:endParaRPr sz="2400">
              <a:solidFill>
                <a:schemeClr val="dk1"/>
              </a:solidFill>
              <a:latin typeface="Open Sans SemiBold"/>
              <a:ea typeface="Open Sans SemiBold"/>
              <a:cs typeface="Open Sans SemiBold"/>
              <a:sym typeface="Open Sans SemiBold"/>
            </a:endParaRPr>
          </a:p>
          <a:p>
            <a:pPr marL="0" lvl="0" indent="0" algn="r" rtl="0">
              <a:spcBef>
                <a:spcPts val="0"/>
              </a:spcBef>
              <a:spcAft>
                <a:spcPts val="0"/>
              </a:spcAft>
              <a:buNone/>
            </a:pPr>
            <a:endParaRPr sz="2400">
              <a:solidFill>
                <a:schemeClr val="dk1"/>
              </a:solidFill>
              <a:latin typeface="Open Sans Light"/>
              <a:ea typeface="Open Sans Light"/>
              <a:cs typeface="Open Sans Light"/>
              <a:sym typeface="Open Sans Light"/>
            </a:endParaRPr>
          </a:p>
          <a:p>
            <a:pPr marL="0" lvl="0" indent="0" algn="r" rtl="0">
              <a:lnSpc>
                <a:spcPct val="115000"/>
              </a:lnSpc>
              <a:spcBef>
                <a:spcPts val="400"/>
              </a:spcBef>
              <a:spcAft>
                <a:spcPts val="0"/>
              </a:spcAft>
              <a:buNone/>
            </a:pPr>
            <a:endParaRPr sz="1333">
              <a:solidFill>
                <a:schemeClr val="dk1"/>
              </a:solidFill>
              <a:latin typeface="Open Sans Light"/>
              <a:ea typeface="Open Sans Light"/>
              <a:cs typeface="Open Sans Light"/>
              <a:sym typeface="Open Sans Light"/>
            </a:endParaRPr>
          </a:p>
        </p:txBody>
      </p:sp>
    </p:spTree>
    <p:extLst>
      <p:ext uri="{BB962C8B-B14F-4D97-AF65-F5344CB8AC3E}">
        <p14:creationId xmlns:p14="http://schemas.microsoft.com/office/powerpoint/2010/main" val="2820710963"/>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000"/>
        <p:cNvGrpSpPr/>
        <p:nvPr/>
      </p:nvGrpSpPr>
      <p:grpSpPr>
        <a:xfrm>
          <a:off x="0" y="0"/>
          <a:ext cx="0" cy="0"/>
          <a:chOff x="0" y="0"/>
          <a:chExt cx="0" cy="0"/>
        </a:xfrm>
      </p:grpSpPr>
      <p:sp>
        <p:nvSpPr>
          <p:cNvPr id="4001" name="Google Shape;4001;p705"/>
          <p:cNvSpPr txBox="1">
            <a:spLocks noGrp="1"/>
          </p:cNvSpPr>
          <p:nvPr>
            <p:ph type="body" idx="1"/>
          </p:nvPr>
        </p:nvSpPr>
        <p:spPr>
          <a:xfrm>
            <a:off x="856067" y="1462100"/>
            <a:ext cx="5951200" cy="4514000"/>
          </a:xfrm>
          <a:prstGeom prst="rect">
            <a:avLst/>
          </a:prstGeom>
        </p:spPr>
        <p:txBody>
          <a:bodyPr spcFirstLastPara="1" wrap="square" lIns="91425" tIns="91425" rIns="91425" bIns="91425" anchor="t" anchorCtr="0">
            <a:noAutofit/>
          </a:bodyPr>
          <a:lstStyle>
            <a:lvl1pPr marL="609585" lvl="0" indent="-406390">
              <a:lnSpc>
                <a:spcPct val="150000"/>
              </a:lnSpc>
              <a:spcBef>
                <a:spcPts val="0"/>
              </a:spcBef>
              <a:spcAft>
                <a:spcPts val="0"/>
              </a:spcAft>
              <a:buClr>
                <a:schemeClr val="lt1"/>
              </a:buClr>
              <a:buSzPts val="1200"/>
              <a:buFont typeface="Catamaran Light"/>
              <a:buChar char="⬣"/>
              <a:defRPr>
                <a:solidFill>
                  <a:srgbClr val="000000"/>
                </a:solidFill>
              </a:defRPr>
            </a:lvl1pPr>
            <a:lvl2pPr marL="1219170" lvl="1" indent="-406390">
              <a:spcBef>
                <a:spcPts val="2133"/>
              </a:spcBef>
              <a:spcAft>
                <a:spcPts val="0"/>
              </a:spcAft>
              <a:buClr>
                <a:srgbClr val="000000"/>
              </a:buClr>
              <a:buSzPts val="1200"/>
              <a:buFont typeface="Catamaran Light"/>
              <a:buChar char="○"/>
              <a:defRPr>
                <a:solidFill>
                  <a:srgbClr val="000000"/>
                </a:solidFill>
              </a:defRPr>
            </a:lvl2pPr>
            <a:lvl3pPr marL="1828754" lvl="2" indent="-406390">
              <a:spcBef>
                <a:spcPts val="2133"/>
              </a:spcBef>
              <a:spcAft>
                <a:spcPts val="0"/>
              </a:spcAft>
              <a:buClr>
                <a:srgbClr val="000000"/>
              </a:buClr>
              <a:buSzPts val="1200"/>
              <a:buFont typeface="Catamaran Light"/>
              <a:buChar char="■"/>
              <a:defRPr>
                <a:solidFill>
                  <a:srgbClr val="000000"/>
                </a:solidFill>
              </a:defRPr>
            </a:lvl3pPr>
            <a:lvl4pPr marL="2438339" lvl="3" indent="-406390">
              <a:spcBef>
                <a:spcPts val="2133"/>
              </a:spcBef>
              <a:spcAft>
                <a:spcPts val="0"/>
              </a:spcAft>
              <a:buClr>
                <a:srgbClr val="000000"/>
              </a:buClr>
              <a:buSzPts val="1200"/>
              <a:buFont typeface="Catamaran Light"/>
              <a:buChar char="●"/>
              <a:defRPr>
                <a:solidFill>
                  <a:srgbClr val="000000"/>
                </a:solidFill>
              </a:defRPr>
            </a:lvl4pPr>
            <a:lvl5pPr marL="3047924" lvl="4" indent="-406390">
              <a:spcBef>
                <a:spcPts val="2133"/>
              </a:spcBef>
              <a:spcAft>
                <a:spcPts val="0"/>
              </a:spcAft>
              <a:buClr>
                <a:srgbClr val="000000"/>
              </a:buClr>
              <a:buSzPts val="1200"/>
              <a:buFont typeface="Catamaran Light"/>
              <a:buAutoNum type="alphaLcPeriod"/>
              <a:defRPr>
                <a:solidFill>
                  <a:srgbClr val="000000"/>
                </a:solidFill>
              </a:defRPr>
            </a:lvl5pPr>
            <a:lvl6pPr marL="3657509" lvl="5" indent="-406390">
              <a:spcBef>
                <a:spcPts val="2133"/>
              </a:spcBef>
              <a:spcAft>
                <a:spcPts val="0"/>
              </a:spcAft>
              <a:buClr>
                <a:srgbClr val="000000"/>
              </a:buClr>
              <a:buSzPts val="1200"/>
              <a:buFont typeface="Catamaran Light"/>
              <a:buAutoNum type="romanLcPeriod"/>
              <a:defRPr>
                <a:solidFill>
                  <a:srgbClr val="000000"/>
                </a:solidFill>
              </a:defRPr>
            </a:lvl6pPr>
            <a:lvl7pPr marL="4267093" lvl="6" indent="-406390">
              <a:spcBef>
                <a:spcPts val="2133"/>
              </a:spcBef>
              <a:spcAft>
                <a:spcPts val="0"/>
              </a:spcAft>
              <a:buClr>
                <a:srgbClr val="000000"/>
              </a:buClr>
              <a:buSzPts val="1200"/>
              <a:buFont typeface="Catamaran Light"/>
              <a:buAutoNum type="arabicPeriod"/>
              <a:defRPr>
                <a:solidFill>
                  <a:srgbClr val="000000"/>
                </a:solidFill>
              </a:defRPr>
            </a:lvl7pPr>
            <a:lvl8pPr marL="4876678" lvl="7" indent="-406390">
              <a:spcBef>
                <a:spcPts val="2133"/>
              </a:spcBef>
              <a:spcAft>
                <a:spcPts val="0"/>
              </a:spcAft>
              <a:buClr>
                <a:srgbClr val="000000"/>
              </a:buClr>
              <a:buSzPts val="1200"/>
              <a:buFont typeface="Catamaran Light"/>
              <a:buAutoNum type="alphaLcPeriod"/>
              <a:defRPr>
                <a:solidFill>
                  <a:srgbClr val="000000"/>
                </a:solidFill>
              </a:defRPr>
            </a:lvl8pPr>
            <a:lvl9pPr marL="5486263" lvl="8" indent="-406390">
              <a:spcBef>
                <a:spcPts val="2133"/>
              </a:spcBef>
              <a:spcAft>
                <a:spcPts val="2133"/>
              </a:spcAft>
              <a:buClr>
                <a:srgbClr val="000000"/>
              </a:buClr>
              <a:buSzPts val="1200"/>
              <a:buFont typeface="Catamaran Light"/>
              <a:buAutoNum type="romanLcPeriod"/>
              <a:defRPr>
                <a:solidFill>
                  <a:srgbClr val="000000"/>
                </a:solidFill>
              </a:defRPr>
            </a:lvl9pPr>
          </a:lstStyle>
          <a:p>
            <a:endParaRPr/>
          </a:p>
        </p:txBody>
      </p:sp>
      <p:sp>
        <p:nvSpPr>
          <p:cNvPr id="4002" name="Google Shape;4002;p705"/>
          <p:cNvSpPr txBox="1">
            <a:spLocks noGrp="1"/>
          </p:cNvSpPr>
          <p:nvPr>
            <p:ph type="ctrTitle"/>
          </p:nvPr>
        </p:nvSpPr>
        <p:spPr>
          <a:xfrm>
            <a:off x="813965" y="495667"/>
            <a:ext cx="58296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2292187476"/>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4003"/>
        <p:cNvGrpSpPr/>
        <p:nvPr/>
      </p:nvGrpSpPr>
      <p:grpSpPr>
        <a:xfrm>
          <a:off x="0" y="0"/>
          <a:ext cx="0" cy="0"/>
          <a:chOff x="0" y="0"/>
          <a:chExt cx="0" cy="0"/>
        </a:xfrm>
      </p:grpSpPr>
      <p:sp>
        <p:nvSpPr>
          <p:cNvPr id="4004" name="Google Shape;4004;p706"/>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Tree>
    <p:extLst>
      <p:ext uri="{BB962C8B-B14F-4D97-AF65-F5344CB8AC3E}">
        <p14:creationId xmlns:p14="http://schemas.microsoft.com/office/powerpoint/2010/main" val="3366250673"/>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005"/>
        <p:cNvGrpSpPr/>
        <p:nvPr/>
      </p:nvGrpSpPr>
      <p:grpSpPr>
        <a:xfrm>
          <a:off x="0" y="0"/>
          <a:ext cx="0" cy="0"/>
          <a:chOff x="0" y="0"/>
          <a:chExt cx="0" cy="0"/>
        </a:xfrm>
      </p:grpSpPr>
      <p:sp>
        <p:nvSpPr>
          <p:cNvPr id="4006" name="Google Shape;4006;p707"/>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4007" name="Google Shape;4007;p707"/>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4008" name="Google Shape;4008;p707"/>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Tree>
    <p:extLst>
      <p:ext uri="{BB962C8B-B14F-4D97-AF65-F5344CB8AC3E}">
        <p14:creationId xmlns:p14="http://schemas.microsoft.com/office/powerpoint/2010/main" val="3202654788"/>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009"/>
        <p:cNvGrpSpPr/>
        <p:nvPr/>
      </p:nvGrpSpPr>
      <p:grpSpPr>
        <a:xfrm>
          <a:off x="0" y="0"/>
          <a:ext cx="0" cy="0"/>
          <a:chOff x="0" y="0"/>
          <a:chExt cx="0" cy="0"/>
        </a:xfrm>
      </p:grpSpPr>
      <p:sp>
        <p:nvSpPr>
          <p:cNvPr id="4010" name="Google Shape;4010;p708"/>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800"/>
              <a:buNone/>
              <a:defRPr/>
            </a:lvl1pPr>
          </a:lstStyle>
          <a:p>
            <a:endParaRPr/>
          </a:p>
        </p:txBody>
      </p:sp>
    </p:spTree>
    <p:extLst>
      <p:ext uri="{BB962C8B-B14F-4D97-AF65-F5344CB8AC3E}">
        <p14:creationId xmlns:p14="http://schemas.microsoft.com/office/powerpoint/2010/main" val="2750295185"/>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011"/>
        <p:cNvGrpSpPr/>
        <p:nvPr/>
      </p:nvGrpSpPr>
      <p:grpSpPr>
        <a:xfrm>
          <a:off x="0" y="0"/>
          <a:ext cx="0" cy="0"/>
          <a:chOff x="0" y="0"/>
          <a:chExt cx="0" cy="0"/>
        </a:xfrm>
      </p:grpSpPr>
      <p:sp>
        <p:nvSpPr>
          <p:cNvPr id="4012" name="Google Shape;4012;p709"/>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013" name="Google Shape;4013;p709"/>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Tree>
    <p:extLst>
      <p:ext uri="{BB962C8B-B14F-4D97-AF65-F5344CB8AC3E}">
        <p14:creationId xmlns:p14="http://schemas.microsoft.com/office/powerpoint/2010/main" val="287380919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014"/>
        <p:cNvGrpSpPr/>
        <p:nvPr/>
      </p:nvGrpSpPr>
      <p:grpSpPr>
        <a:xfrm>
          <a:off x="0" y="0"/>
          <a:ext cx="0" cy="0"/>
          <a:chOff x="0" y="0"/>
          <a:chExt cx="0" cy="0"/>
        </a:xfrm>
      </p:grpSpPr>
    </p:spTree>
    <p:extLst>
      <p:ext uri="{BB962C8B-B14F-4D97-AF65-F5344CB8AC3E}">
        <p14:creationId xmlns:p14="http://schemas.microsoft.com/office/powerpoint/2010/main" val="935622936"/>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matchingName="Section title and description 1">
  <p:cSld name="Section title and description 1">
    <p:spTree>
      <p:nvGrpSpPr>
        <p:cNvPr id="1" name="Shape 4015"/>
        <p:cNvGrpSpPr/>
        <p:nvPr/>
      </p:nvGrpSpPr>
      <p:grpSpPr>
        <a:xfrm>
          <a:off x="0" y="0"/>
          <a:ext cx="0" cy="0"/>
          <a:chOff x="0" y="0"/>
          <a:chExt cx="0" cy="0"/>
        </a:xfrm>
      </p:grpSpPr>
      <p:grpSp>
        <p:nvGrpSpPr>
          <p:cNvPr id="4016" name="Google Shape;4016;p711"/>
          <p:cNvGrpSpPr/>
          <p:nvPr/>
        </p:nvGrpSpPr>
        <p:grpSpPr>
          <a:xfrm>
            <a:off x="-1195834" y="-820933"/>
            <a:ext cx="13704835" cy="8561469"/>
            <a:chOff x="-896875" y="-615700"/>
            <a:chExt cx="10278626" cy="6421102"/>
          </a:xfrm>
        </p:grpSpPr>
        <p:pic>
          <p:nvPicPr>
            <p:cNvPr id="4017" name="Google Shape;4017;p711"/>
            <p:cNvPicPr preferRelativeResize="0"/>
            <p:nvPr/>
          </p:nvPicPr>
          <p:blipFill rotWithShape="1">
            <a:blip r:embed="rId2" cstate="email">
              <a:alphaModFix amt="65000"/>
              <a:extLst>
                <a:ext uri="{28A0092B-C50C-407E-A947-70E740481C1C}">
                  <a14:useLocalDpi xmlns:a14="http://schemas.microsoft.com/office/drawing/2010/main"/>
                </a:ext>
              </a:extLst>
            </a:blip>
            <a:srcRect/>
            <a:stretch/>
          </p:blipFill>
          <p:spPr>
            <a:xfrm>
              <a:off x="6475475" y="2900550"/>
              <a:ext cx="2906276" cy="2904852"/>
            </a:xfrm>
            <a:prstGeom prst="rect">
              <a:avLst/>
            </a:prstGeom>
            <a:noFill/>
            <a:ln>
              <a:noFill/>
            </a:ln>
          </p:spPr>
        </p:pic>
        <p:pic>
          <p:nvPicPr>
            <p:cNvPr id="4018" name="Google Shape;4018;p711"/>
            <p:cNvPicPr preferRelativeResize="0"/>
            <p:nvPr/>
          </p:nvPicPr>
          <p:blipFill rotWithShape="1">
            <a:blip r:embed="rId3" cstate="email">
              <a:alphaModFix amt="65000"/>
              <a:extLst>
                <a:ext uri="{28A0092B-C50C-407E-A947-70E740481C1C}">
                  <a14:useLocalDpi xmlns:a14="http://schemas.microsoft.com/office/drawing/2010/main"/>
                </a:ext>
              </a:extLst>
            </a:blip>
            <a:srcRect/>
            <a:stretch/>
          </p:blipFill>
          <p:spPr>
            <a:xfrm>
              <a:off x="-896875" y="-615700"/>
              <a:ext cx="2906276" cy="2904836"/>
            </a:xfrm>
            <a:prstGeom prst="rect">
              <a:avLst/>
            </a:prstGeom>
            <a:noFill/>
            <a:ln>
              <a:noFill/>
            </a:ln>
          </p:spPr>
        </p:pic>
      </p:grpSp>
      <p:sp>
        <p:nvSpPr>
          <p:cNvPr id="4019" name="Google Shape;4019;p711"/>
          <p:cNvSpPr txBox="1">
            <a:spLocks noGrp="1"/>
          </p:cNvSpPr>
          <p:nvPr>
            <p:ph type="title"/>
          </p:nvPr>
        </p:nvSpPr>
        <p:spPr>
          <a:xfrm>
            <a:off x="2988533" y="1803367"/>
            <a:ext cx="6388800" cy="754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3600"/>
              <a:buNone/>
              <a:defRPr sz="6000">
                <a:solidFill>
                  <a:schemeClr val="lt1"/>
                </a:solidFill>
              </a:defRPr>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a:endParaRPr/>
          </a:p>
        </p:txBody>
      </p:sp>
      <p:sp>
        <p:nvSpPr>
          <p:cNvPr id="4020" name="Google Shape;4020;p711"/>
          <p:cNvSpPr txBox="1">
            <a:spLocks noGrp="1"/>
          </p:cNvSpPr>
          <p:nvPr>
            <p:ph type="subTitle" idx="1"/>
          </p:nvPr>
        </p:nvSpPr>
        <p:spPr>
          <a:xfrm>
            <a:off x="2988667" y="3162733"/>
            <a:ext cx="6161200" cy="16780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1400"/>
              <a:buNone/>
              <a:defRPr sz="2133">
                <a:solidFill>
                  <a:schemeClr val="lt1"/>
                </a:solidFill>
              </a:defRPr>
            </a:lvl1pPr>
            <a:lvl2pPr lvl="1" algn="ctr">
              <a:lnSpc>
                <a:spcPct val="100000"/>
              </a:lnSpc>
              <a:spcBef>
                <a:spcPts val="0"/>
              </a:spcBef>
              <a:spcAft>
                <a:spcPts val="0"/>
              </a:spcAft>
              <a:buClr>
                <a:schemeClr val="lt1"/>
              </a:buClr>
              <a:buSzPts val="1400"/>
              <a:buNone/>
              <a:defRPr>
                <a:solidFill>
                  <a:schemeClr val="lt1"/>
                </a:solidFill>
              </a:defRPr>
            </a:lvl2pPr>
            <a:lvl3pPr lvl="2" algn="ctr">
              <a:lnSpc>
                <a:spcPct val="100000"/>
              </a:lnSpc>
              <a:spcBef>
                <a:spcPts val="2133"/>
              </a:spcBef>
              <a:spcAft>
                <a:spcPts val="0"/>
              </a:spcAft>
              <a:buClr>
                <a:schemeClr val="lt1"/>
              </a:buClr>
              <a:buSzPts val="1400"/>
              <a:buNone/>
              <a:defRPr>
                <a:solidFill>
                  <a:schemeClr val="lt1"/>
                </a:solidFill>
              </a:defRPr>
            </a:lvl3pPr>
            <a:lvl4pPr lvl="3" algn="ctr">
              <a:lnSpc>
                <a:spcPct val="100000"/>
              </a:lnSpc>
              <a:spcBef>
                <a:spcPts val="2133"/>
              </a:spcBef>
              <a:spcAft>
                <a:spcPts val="0"/>
              </a:spcAft>
              <a:buClr>
                <a:schemeClr val="lt1"/>
              </a:buClr>
              <a:buSzPts val="1400"/>
              <a:buNone/>
              <a:defRPr>
                <a:solidFill>
                  <a:schemeClr val="lt1"/>
                </a:solidFill>
              </a:defRPr>
            </a:lvl4pPr>
            <a:lvl5pPr lvl="4" algn="ctr">
              <a:lnSpc>
                <a:spcPct val="100000"/>
              </a:lnSpc>
              <a:spcBef>
                <a:spcPts val="2133"/>
              </a:spcBef>
              <a:spcAft>
                <a:spcPts val="0"/>
              </a:spcAft>
              <a:buClr>
                <a:schemeClr val="lt1"/>
              </a:buClr>
              <a:buSzPts val="1400"/>
              <a:buNone/>
              <a:defRPr>
                <a:solidFill>
                  <a:schemeClr val="lt1"/>
                </a:solidFill>
              </a:defRPr>
            </a:lvl5pPr>
            <a:lvl6pPr lvl="5" algn="ctr">
              <a:lnSpc>
                <a:spcPct val="100000"/>
              </a:lnSpc>
              <a:spcBef>
                <a:spcPts val="2133"/>
              </a:spcBef>
              <a:spcAft>
                <a:spcPts val="0"/>
              </a:spcAft>
              <a:buClr>
                <a:schemeClr val="lt1"/>
              </a:buClr>
              <a:buSzPts val="1400"/>
              <a:buNone/>
              <a:defRPr>
                <a:solidFill>
                  <a:schemeClr val="lt1"/>
                </a:solidFill>
              </a:defRPr>
            </a:lvl6pPr>
            <a:lvl7pPr lvl="6" algn="ctr">
              <a:lnSpc>
                <a:spcPct val="100000"/>
              </a:lnSpc>
              <a:spcBef>
                <a:spcPts val="2133"/>
              </a:spcBef>
              <a:spcAft>
                <a:spcPts val="0"/>
              </a:spcAft>
              <a:buClr>
                <a:schemeClr val="lt1"/>
              </a:buClr>
              <a:buSzPts val="1400"/>
              <a:buNone/>
              <a:defRPr>
                <a:solidFill>
                  <a:schemeClr val="lt1"/>
                </a:solidFill>
              </a:defRPr>
            </a:lvl7pPr>
            <a:lvl8pPr lvl="7" algn="ctr">
              <a:lnSpc>
                <a:spcPct val="100000"/>
              </a:lnSpc>
              <a:spcBef>
                <a:spcPts val="2133"/>
              </a:spcBef>
              <a:spcAft>
                <a:spcPts val="0"/>
              </a:spcAft>
              <a:buClr>
                <a:schemeClr val="lt1"/>
              </a:buClr>
              <a:buSzPts val="1400"/>
              <a:buNone/>
              <a:defRPr>
                <a:solidFill>
                  <a:schemeClr val="lt1"/>
                </a:solidFill>
              </a:defRPr>
            </a:lvl8pPr>
            <a:lvl9pPr lvl="8" algn="ctr">
              <a:lnSpc>
                <a:spcPct val="100000"/>
              </a:lnSpc>
              <a:spcBef>
                <a:spcPts val="2133"/>
              </a:spcBef>
              <a:spcAft>
                <a:spcPts val="2133"/>
              </a:spcAft>
              <a:buClr>
                <a:schemeClr val="lt1"/>
              </a:buClr>
              <a:buSzPts val="1400"/>
              <a:buNone/>
              <a:defRPr>
                <a:solidFill>
                  <a:schemeClr val="lt1"/>
                </a:solidFill>
              </a:defRPr>
            </a:lvl9pPr>
          </a:lstStyle>
          <a:p>
            <a:endParaRPr/>
          </a:p>
        </p:txBody>
      </p:sp>
    </p:spTree>
    <p:extLst>
      <p:ext uri="{BB962C8B-B14F-4D97-AF65-F5344CB8AC3E}">
        <p14:creationId xmlns:p14="http://schemas.microsoft.com/office/powerpoint/2010/main" val="179355224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matchingName="Quote 1">
  <p:cSld name="Quote 1">
    <p:spTree>
      <p:nvGrpSpPr>
        <p:cNvPr id="1" name="Shape 4021"/>
        <p:cNvGrpSpPr/>
        <p:nvPr/>
      </p:nvGrpSpPr>
      <p:grpSpPr>
        <a:xfrm>
          <a:off x="0" y="0"/>
          <a:ext cx="0" cy="0"/>
          <a:chOff x="0" y="0"/>
          <a:chExt cx="0" cy="0"/>
        </a:xfrm>
      </p:grpSpPr>
      <p:pic>
        <p:nvPicPr>
          <p:cNvPr id="4022" name="Google Shape;4022;p71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793674" y="-3493034"/>
            <a:ext cx="6861353" cy="6858003"/>
          </a:xfrm>
          <a:prstGeom prst="rect">
            <a:avLst/>
          </a:prstGeom>
          <a:noFill/>
          <a:ln>
            <a:noFill/>
          </a:ln>
        </p:spPr>
      </p:pic>
      <p:sp>
        <p:nvSpPr>
          <p:cNvPr id="4023" name="Google Shape;4023;p712"/>
          <p:cNvSpPr txBox="1">
            <a:spLocks noGrp="1"/>
          </p:cNvSpPr>
          <p:nvPr>
            <p:ph type="title"/>
          </p:nvPr>
        </p:nvSpPr>
        <p:spPr>
          <a:xfrm>
            <a:off x="1126400" y="4480133"/>
            <a:ext cx="9939200" cy="7092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lt1"/>
              </a:buClr>
              <a:buSzPts val="3000"/>
              <a:buNone/>
              <a:defRPr sz="4000">
                <a:solidFill>
                  <a:schemeClr val="lt1"/>
                </a:solidFill>
              </a:defRPr>
            </a:lvl1pPr>
            <a:lvl2pPr lvl="1" algn="ctr">
              <a:lnSpc>
                <a:spcPct val="100000"/>
              </a:lnSpc>
              <a:spcBef>
                <a:spcPts val="0"/>
              </a:spcBef>
              <a:spcAft>
                <a:spcPts val="0"/>
              </a:spcAft>
              <a:buClr>
                <a:schemeClr val="lt1"/>
              </a:buClr>
              <a:buSzPts val="3000"/>
              <a:buNone/>
              <a:defRPr sz="4000">
                <a:solidFill>
                  <a:schemeClr val="lt1"/>
                </a:solidFill>
              </a:defRPr>
            </a:lvl2pPr>
            <a:lvl3pPr lvl="2" algn="ctr">
              <a:lnSpc>
                <a:spcPct val="100000"/>
              </a:lnSpc>
              <a:spcBef>
                <a:spcPts val="0"/>
              </a:spcBef>
              <a:spcAft>
                <a:spcPts val="0"/>
              </a:spcAft>
              <a:buClr>
                <a:schemeClr val="lt1"/>
              </a:buClr>
              <a:buSzPts val="3000"/>
              <a:buNone/>
              <a:defRPr sz="4000">
                <a:solidFill>
                  <a:schemeClr val="lt1"/>
                </a:solidFill>
              </a:defRPr>
            </a:lvl3pPr>
            <a:lvl4pPr lvl="3" algn="ctr">
              <a:lnSpc>
                <a:spcPct val="100000"/>
              </a:lnSpc>
              <a:spcBef>
                <a:spcPts val="0"/>
              </a:spcBef>
              <a:spcAft>
                <a:spcPts val="0"/>
              </a:spcAft>
              <a:buClr>
                <a:schemeClr val="lt1"/>
              </a:buClr>
              <a:buSzPts val="3000"/>
              <a:buNone/>
              <a:defRPr sz="4000">
                <a:solidFill>
                  <a:schemeClr val="lt1"/>
                </a:solidFill>
              </a:defRPr>
            </a:lvl4pPr>
            <a:lvl5pPr lvl="4" algn="ctr">
              <a:lnSpc>
                <a:spcPct val="100000"/>
              </a:lnSpc>
              <a:spcBef>
                <a:spcPts val="0"/>
              </a:spcBef>
              <a:spcAft>
                <a:spcPts val="0"/>
              </a:spcAft>
              <a:buClr>
                <a:schemeClr val="lt1"/>
              </a:buClr>
              <a:buSzPts val="3000"/>
              <a:buNone/>
              <a:defRPr sz="4000">
                <a:solidFill>
                  <a:schemeClr val="lt1"/>
                </a:solidFill>
              </a:defRPr>
            </a:lvl5pPr>
            <a:lvl6pPr lvl="5" algn="ctr">
              <a:lnSpc>
                <a:spcPct val="100000"/>
              </a:lnSpc>
              <a:spcBef>
                <a:spcPts val="0"/>
              </a:spcBef>
              <a:spcAft>
                <a:spcPts val="0"/>
              </a:spcAft>
              <a:buClr>
                <a:schemeClr val="lt1"/>
              </a:buClr>
              <a:buSzPts val="3000"/>
              <a:buNone/>
              <a:defRPr sz="4000">
                <a:solidFill>
                  <a:schemeClr val="lt1"/>
                </a:solidFill>
              </a:defRPr>
            </a:lvl6pPr>
            <a:lvl7pPr lvl="6" algn="ctr">
              <a:lnSpc>
                <a:spcPct val="100000"/>
              </a:lnSpc>
              <a:spcBef>
                <a:spcPts val="0"/>
              </a:spcBef>
              <a:spcAft>
                <a:spcPts val="0"/>
              </a:spcAft>
              <a:buClr>
                <a:schemeClr val="lt1"/>
              </a:buClr>
              <a:buSzPts val="3000"/>
              <a:buNone/>
              <a:defRPr sz="4000">
                <a:solidFill>
                  <a:schemeClr val="lt1"/>
                </a:solidFill>
              </a:defRPr>
            </a:lvl7pPr>
            <a:lvl8pPr lvl="7" algn="ctr">
              <a:lnSpc>
                <a:spcPct val="100000"/>
              </a:lnSpc>
              <a:spcBef>
                <a:spcPts val="0"/>
              </a:spcBef>
              <a:spcAft>
                <a:spcPts val="0"/>
              </a:spcAft>
              <a:buClr>
                <a:schemeClr val="lt1"/>
              </a:buClr>
              <a:buSzPts val="3000"/>
              <a:buNone/>
              <a:defRPr sz="4000">
                <a:solidFill>
                  <a:schemeClr val="lt1"/>
                </a:solidFill>
              </a:defRPr>
            </a:lvl8pPr>
            <a:lvl9pPr lvl="8" algn="ctr">
              <a:lnSpc>
                <a:spcPct val="100000"/>
              </a:lnSpc>
              <a:spcBef>
                <a:spcPts val="0"/>
              </a:spcBef>
              <a:spcAft>
                <a:spcPts val="0"/>
              </a:spcAft>
              <a:buClr>
                <a:schemeClr val="lt1"/>
              </a:buClr>
              <a:buSzPts val="3000"/>
              <a:buNone/>
              <a:defRPr sz="4000">
                <a:solidFill>
                  <a:schemeClr val="lt1"/>
                </a:solidFill>
              </a:defRPr>
            </a:lvl9pPr>
          </a:lstStyle>
          <a:p>
            <a:endParaRPr/>
          </a:p>
        </p:txBody>
      </p:sp>
      <p:sp>
        <p:nvSpPr>
          <p:cNvPr id="4024" name="Google Shape;4024;p712"/>
          <p:cNvSpPr txBox="1">
            <a:spLocks noGrp="1"/>
          </p:cNvSpPr>
          <p:nvPr>
            <p:ph type="subTitle" idx="1"/>
          </p:nvPr>
        </p:nvSpPr>
        <p:spPr>
          <a:xfrm>
            <a:off x="1126400" y="1805000"/>
            <a:ext cx="9939200" cy="2349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2500"/>
              <a:buNone/>
              <a:defRPr sz="3733">
                <a:solidFill>
                  <a:schemeClr val="lt1"/>
                </a:solidFill>
              </a:defRPr>
            </a:lvl1pPr>
            <a:lvl2pPr lvl="1" algn="ctr">
              <a:lnSpc>
                <a:spcPct val="100000"/>
              </a:lnSpc>
              <a:spcBef>
                <a:spcPts val="0"/>
              </a:spcBef>
              <a:spcAft>
                <a:spcPts val="0"/>
              </a:spcAft>
              <a:buClr>
                <a:schemeClr val="lt1"/>
              </a:buClr>
              <a:buSzPts val="2500"/>
              <a:buNone/>
              <a:defRPr sz="3333">
                <a:solidFill>
                  <a:schemeClr val="lt1"/>
                </a:solidFill>
              </a:defRPr>
            </a:lvl2pPr>
            <a:lvl3pPr lvl="2" algn="ctr">
              <a:lnSpc>
                <a:spcPct val="100000"/>
              </a:lnSpc>
              <a:spcBef>
                <a:spcPts val="0"/>
              </a:spcBef>
              <a:spcAft>
                <a:spcPts val="0"/>
              </a:spcAft>
              <a:buClr>
                <a:schemeClr val="lt1"/>
              </a:buClr>
              <a:buSzPts val="2500"/>
              <a:buNone/>
              <a:defRPr sz="3333">
                <a:solidFill>
                  <a:schemeClr val="lt1"/>
                </a:solidFill>
              </a:defRPr>
            </a:lvl3pPr>
            <a:lvl4pPr lvl="3" algn="ctr">
              <a:lnSpc>
                <a:spcPct val="100000"/>
              </a:lnSpc>
              <a:spcBef>
                <a:spcPts val="0"/>
              </a:spcBef>
              <a:spcAft>
                <a:spcPts val="0"/>
              </a:spcAft>
              <a:buClr>
                <a:schemeClr val="lt1"/>
              </a:buClr>
              <a:buSzPts val="2500"/>
              <a:buNone/>
              <a:defRPr sz="3333">
                <a:solidFill>
                  <a:schemeClr val="lt1"/>
                </a:solidFill>
              </a:defRPr>
            </a:lvl4pPr>
            <a:lvl5pPr lvl="4" algn="ctr">
              <a:lnSpc>
                <a:spcPct val="100000"/>
              </a:lnSpc>
              <a:spcBef>
                <a:spcPts val="0"/>
              </a:spcBef>
              <a:spcAft>
                <a:spcPts val="0"/>
              </a:spcAft>
              <a:buClr>
                <a:schemeClr val="lt1"/>
              </a:buClr>
              <a:buSzPts val="2500"/>
              <a:buNone/>
              <a:defRPr sz="3333">
                <a:solidFill>
                  <a:schemeClr val="lt1"/>
                </a:solidFill>
              </a:defRPr>
            </a:lvl5pPr>
            <a:lvl6pPr lvl="5" algn="ctr">
              <a:lnSpc>
                <a:spcPct val="100000"/>
              </a:lnSpc>
              <a:spcBef>
                <a:spcPts val="0"/>
              </a:spcBef>
              <a:spcAft>
                <a:spcPts val="0"/>
              </a:spcAft>
              <a:buClr>
                <a:schemeClr val="lt1"/>
              </a:buClr>
              <a:buSzPts val="2500"/>
              <a:buNone/>
              <a:defRPr sz="3333">
                <a:solidFill>
                  <a:schemeClr val="lt1"/>
                </a:solidFill>
              </a:defRPr>
            </a:lvl6pPr>
            <a:lvl7pPr lvl="6" algn="ctr">
              <a:lnSpc>
                <a:spcPct val="100000"/>
              </a:lnSpc>
              <a:spcBef>
                <a:spcPts val="0"/>
              </a:spcBef>
              <a:spcAft>
                <a:spcPts val="0"/>
              </a:spcAft>
              <a:buClr>
                <a:schemeClr val="lt1"/>
              </a:buClr>
              <a:buSzPts val="2500"/>
              <a:buNone/>
              <a:defRPr sz="3333">
                <a:solidFill>
                  <a:schemeClr val="lt1"/>
                </a:solidFill>
              </a:defRPr>
            </a:lvl7pPr>
            <a:lvl8pPr lvl="7" algn="ctr">
              <a:lnSpc>
                <a:spcPct val="100000"/>
              </a:lnSpc>
              <a:spcBef>
                <a:spcPts val="0"/>
              </a:spcBef>
              <a:spcAft>
                <a:spcPts val="0"/>
              </a:spcAft>
              <a:buClr>
                <a:schemeClr val="lt1"/>
              </a:buClr>
              <a:buSzPts val="2500"/>
              <a:buNone/>
              <a:defRPr sz="3333">
                <a:solidFill>
                  <a:schemeClr val="lt1"/>
                </a:solidFill>
              </a:defRPr>
            </a:lvl8pPr>
            <a:lvl9pPr lvl="8" algn="ctr">
              <a:lnSpc>
                <a:spcPct val="100000"/>
              </a:lnSpc>
              <a:spcBef>
                <a:spcPts val="0"/>
              </a:spcBef>
              <a:spcAft>
                <a:spcPts val="0"/>
              </a:spcAft>
              <a:buClr>
                <a:schemeClr val="lt1"/>
              </a:buClr>
              <a:buSzPts val="2500"/>
              <a:buNone/>
              <a:defRPr sz="3333">
                <a:solidFill>
                  <a:schemeClr val="lt1"/>
                </a:solidFill>
              </a:defRPr>
            </a:lvl9pPr>
          </a:lstStyle>
          <a:p>
            <a:endParaRPr/>
          </a:p>
        </p:txBody>
      </p:sp>
    </p:spTree>
    <p:extLst>
      <p:ext uri="{BB962C8B-B14F-4D97-AF65-F5344CB8AC3E}">
        <p14:creationId xmlns:p14="http://schemas.microsoft.com/office/powerpoint/2010/main" val="3567312934"/>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matchingName="Section title and description 2">
  <p:cSld name="Section title and description 2">
    <p:spTree>
      <p:nvGrpSpPr>
        <p:cNvPr id="1" name="Shape 4025"/>
        <p:cNvGrpSpPr/>
        <p:nvPr/>
      </p:nvGrpSpPr>
      <p:grpSpPr>
        <a:xfrm>
          <a:off x="0" y="0"/>
          <a:ext cx="0" cy="0"/>
          <a:chOff x="0" y="0"/>
          <a:chExt cx="0" cy="0"/>
        </a:xfrm>
      </p:grpSpPr>
      <p:grpSp>
        <p:nvGrpSpPr>
          <p:cNvPr id="4026" name="Google Shape;4026;p713"/>
          <p:cNvGrpSpPr/>
          <p:nvPr/>
        </p:nvGrpSpPr>
        <p:grpSpPr>
          <a:xfrm>
            <a:off x="-1195834" y="-820933"/>
            <a:ext cx="13704835" cy="8561469"/>
            <a:chOff x="-896875" y="-615700"/>
            <a:chExt cx="10278626" cy="6421102"/>
          </a:xfrm>
        </p:grpSpPr>
        <p:pic>
          <p:nvPicPr>
            <p:cNvPr id="4027" name="Google Shape;4027;p713"/>
            <p:cNvPicPr preferRelativeResize="0"/>
            <p:nvPr/>
          </p:nvPicPr>
          <p:blipFill rotWithShape="1">
            <a:blip r:embed="rId2" cstate="email">
              <a:alphaModFix amt="65000"/>
              <a:extLst>
                <a:ext uri="{28A0092B-C50C-407E-A947-70E740481C1C}">
                  <a14:useLocalDpi xmlns:a14="http://schemas.microsoft.com/office/drawing/2010/main"/>
                </a:ext>
              </a:extLst>
            </a:blip>
            <a:srcRect/>
            <a:stretch/>
          </p:blipFill>
          <p:spPr>
            <a:xfrm>
              <a:off x="6475475" y="2900550"/>
              <a:ext cx="2906276" cy="2904852"/>
            </a:xfrm>
            <a:prstGeom prst="rect">
              <a:avLst/>
            </a:prstGeom>
            <a:noFill/>
            <a:ln>
              <a:noFill/>
            </a:ln>
          </p:spPr>
        </p:pic>
        <p:pic>
          <p:nvPicPr>
            <p:cNvPr id="4028" name="Google Shape;4028;p713"/>
            <p:cNvPicPr preferRelativeResize="0"/>
            <p:nvPr/>
          </p:nvPicPr>
          <p:blipFill rotWithShape="1">
            <a:blip r:embed="rId3" cstate="email">
              <a:alphaModFix amt="65000"/>
              <a:extLst>
                <a:ext uri="{28A0092B-C50C-407E-A947-70E740481C1C}">
                  <a14:useLocalDpi xmlns:a14="http://schemas.microsoft.com/office/drawing/2010/main"/>
                </a:ext>
              </a:extLst>
            </a:blip>
            <a:srcRect/>
            <a:stretch/>
          </p:blipFill>
          <p:spPr>
            <a:xfrm>
              <a:off x="-896875" y="-615700"/>
              <a:ext cx="2906276" cy="2904836"/>
            </a:xfrm>
            <a:prstGeom prst="rect">
              <a:avLst/>
            </a:prstGeom>
            <a:noFill/>
            <a:ln>
              <a:noFill/>
            </a:ln>
          </p:spPr>
        </p:pic>
      </p:grpSp>
      <p:sp>
        <p:nvSpPr>
          <p:cNvPr id="4029" name="Google Shape;4029;p713"/>
          <p:cNvSpPr txBox="1">
            <a:spLocks noGrp="1"/>
          </p:cNvSpPr>
          <p:nvPr>
            <p:ph type="title"/>
          </p:nvPr>
        </p:nvSpPr>
        <p:spPr>
          <a:xfrm>
            <a:off x="2988533" y="1803367"/>
            <a:ext cx="6388800" cy="754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3600"/>
              <a:buNone/>
              <a:defRPr sz="6000">
                <a:solidFill>
                  <a:schemeClr val="lt1"/>
                </a:solidFill>
              </a:defRPr>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a:endParaRPr/>
          </a:p>
        </p:txBody>
      </p:sp>
      <p:sp>
        <p:nvSpPr>
          <p:cNvPr id="4030" name="Google Shape;4030;p713"/>
          <p:cNvSpPr txBox="1">
            <a:spLocks noGrp="1"/>
          </p:cNvSpPr>
          <p:nvPr>
            <p:ph type="subTitle" idx="1"/>
          </p:nvPr>
        </p:nvSpPr>
        <p:spPr>
          <a:xfrm>
            <a:off x="2988667" y="3162733"/>
            <a:ext cx="6161200" cy="16780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1400"/>
              <a:buNone/>
              <a:defRPr sz="2133">
                <a:solidFill>
                  <a:schemeClr val="lt1"/>
                </a:solidFill>
              </a:defRPr>
            </a:lvl1pPr>
            <a:lvl2pPr lvl="1" algn="ctr">
              <a:lnSpc>
                <a:spcPct val="100000"/>
              </a:lnSpc>
              <a:spcBef>
                <a:spcPts val="0"/>
              </a:spcBef>
              <a:spcAft>
                <a:spcPts val="0"/>
              </a:spcAft>
              <a:buClr>
                <a:schemeClr val="lt1"/>
              </a:buClr>
              <a:buSzPts val="1400"/>
              <a:buNone/>
              <a:defRPr>
                <a:solidFill>
                  <a:schemeClr val="lt1"/>
                </a:solidFill>
              </a:defRPr>
            </a:lvl2pPr>
            <a:lvl3pPr lvl="2" algn="ctr">
              <a:lnSpc>
                <a:spcPct val="100000"/>
              </a:lnSpc>
              <a:spcBef>
                <a:spcPts val="2133"/>
              </a:spcBef>
              <a:spcAft>
                <a:spcPts val="0"/>
              </a:spcAft>
              <a:buClr>
                <a:schemeClr val="lt1"/>
              </a:buClr>
              <a:buSzPts val="1400"/>
              <a:buNone/>
              <a:defRPr>
                <a:solidFill>
                  <a:schemeClr val="lt1"/>
                </a:solidFill>
              </a:defRPr>
            </a:lvl3pPr>
            <a:lvl4pPr lvl="3" algn="ctr">
              <a:lnSpc>
                <a:spcPct val="100000"/>
              </a:lnSpc>
              <a:spcBef>
                <a:spcPts val="2133"/>
              </a:spcBef>
              <a:spcAft>
                <a:spcPts val="0"/>
              </a:spcAft>
              <a:buClr>
                <a:schemeClr val="lt1"/>
              </a:buClr>
              <a:buSzPts val="1400"/>
              <a:buNone/>
              <a:defRPr>
                <a:solidFill>
                  <a:schemeClr val="lt1"/>
                </a:solidFill>
              </a:defRPr>
            </a:lvl4pPr>
            <a:lvl5pPr lvl="4" algn="ctr">
              <a:lnSpc>
                <a:spcPct val="100000"/>
              </a:lnSpc>
              <a:spcBef>
                <a:spcPts val="2133"/>
              </a:spcBef>
              <a:spcAft>
                <a:spcPts val="0"/>
              </a:spcAft>
              <a:buClr>
                <a:schemeClr val="lt1"/>
              </a:buClr>
              <a:buSzPts val="1400"/>
              <a:buNone/>
              <a:defRPr>
                <a:solidFill>
                  <a:schemeClr val="lt1"/>
                </a:solidFill>
              </a:defRPr>
            </a:lvl5pPr>
            <a:lvl6pPr lvl="5" algn="ctr">
              <a:lnSpc>
                <a:spcPct val="100000"/>
              </a:lnSpc>
              <a:spcBef>
                <a:spcPts val="2133"/>
              </a:spcBef>
              <a:spcAft>
                <a:spcPts val="0"/>
              </a:spcAft>
              <a:buClr>
                <a:schemeClr val="lt1"/>
              </a:buClr>
              <a:buSzPts val="1400"/>
              <a:buNone/>
              <a:defRPr>
                <a:solidFill>
                  <a:schemeClr val="lt1"/>
                </a:solidFill>
              </a:defRPr>
            </a:lvl6pPr>
            <a:lvl7pPr lvl="6" algn="ctr">
              <a:lnSpc>
                <a:spcPct val="100000"/>
              </a:lnSpc>
              <a:spcBef>
                <a:spcPts val="2133"/>
              </a:spcBef>
              <a:spcAft>
                <a:spcPts val="0"/>
              </a:spcAft>
              <a:buClr>
                <a:schemeClr val="lt1"/>
              </a:buClr>
              <a:buSzPts val="1400"/>
              <a:buNone/>
              <a:defRPr>
                <a:solidFill>
                  <a:schemeClr val="lt1"/>
                </a:solidFill>
              </a:defRPr>
            </a:lvl7pPr>
            <a:lvl8pPr lvl="7" algn="ctr">
              <a:lnSpc>
                <a:spcPct val="100000"/>
              </a:lnSpc>
              <a:spcBef>
                <a:spcPts val="2133"/>
              </a:spcBef>
              <a:spcAft>
                <a:spcPts val="0"/>
              </a:spcAft>
              <a:buClr>
                <a:schemeClr val="lt1"/>
              </a:buClr>
              <a:buSzPts val="1400"/>
              <a:buNone/>
              <a:defRPr>
                <a:solidFill>
                  <a:schemeClr val="lt1"/>
                </a:solidFill>
              </a:defRPr>
            </a:lvl8pPr>
            <a:lvl9pPr lvl="8" algn="ctr">
              <a:lnSpc>
                <a:spcPct val="100000"/>
              </a:lnSpc>
              <a:spcBef>
                <a:spcPts val="2133"/>
              </a:spcBef>
              <a:spcAft>
                <a:spcPts val="2133"/>
              </a:spcAft>
              <a:buClr>
                <a:schemeClr val="lt1"/>
              </a:buClr>
              <a:buSzPts val="1400"/>
              <a:buNone/>
              <a:defRPr>
                <a:solidFill>
                  <a:schemeClr val="lt1"/>
                </a:solidFill>
              </a:defRPr>
            </a:lvl9pPr>
          </a:lstStyle>
          <a:p>
            <a:endParaRPr/>
          </a:p>
        </p:txBody>
      </p:sp>
    </p:spTree>
    <p:extLst>
      <p:ext uri="{BB962C8B-B14F-4D97-AF65-F5344CB8AC3E}">
        <p14:creationId xmlns:p14="http://schemas.microsoft.com/office/powerpoint/2010/main" val="1310220697"/>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matchingName="White">
  <p:cSld name="White">
    <p:spTree>
      <p:nvGrpSpPr>
        <p:cNvPr id="1" name="Shape 4031"/>
        <p:cNvGrpSpPr/>
        <p:nvPr/>
      </p:nvGrpSpPr>
      <p:grpSpPr>
        <a:xfrm>
          <a:off x="0" y="0"/>
          <a:ext cx="0" cy="0"/>
          <a:chOff x="0" y="0"/>
          <a:chExt cx="0" cy="0"/>
        </a:xfrm>
      </p:grpSpPr>
      <p:sp>
        <p:nvSpPr>
          <p:cNvPr id="4032" name="Google Shape;4032;p714"/>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98168815"/>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matchingName="Standard">
  <p:cSld name="Standard">
    <p:spTree>
      <p:nvGrpSpPr>
        <p:cNvPr id="1" name="Shape 4033"/>
        <p:cNvGrpSpPr/>
        <p:nvPr/>
      </p:nvGrpSpPr>
      <p:grpSpPr>
        <a:xfrm>
          <a:off x="0" y="0"/>
          <a:ext cx="0" cy="0"/>
          <a:chOff x="0" y="0"/>
          <a:chExt cx="0" cy="0"/>
        </a:xfrm>
      </p:grpSpPr>
      <p:sp>
        <p:nvSpPr>
          <p:cNvPr id="4034" name="Google Shape;4034;p715"/>
          <p:cNvSpPr/>
          <p:nvPr/>
        </p:nvSpPr>
        <p:spPr>
          <a:xfrm>
            <a:off x="94700" y="95251"/>
            <a:ext cx="12001600" cy="6667600"/>
          </a:xfrm>
          <a:prstGeom prst="rect">
            <a:avLst/>
          </a:prstGeom>
          <a:solidFill>
            <a:srgbClr val="F5F5F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467" b="1" i="0" u="none" strike="noStrike" cap="none">
              <a:solidFill>
                <a:srgbClr val="000000"/>
              </a:solidFill>
              <a:latin typeface="Helvetica Neue"/>
              <a:ea typeface="Helvetica Neue"/>
              <a:cs typeface="Helvetica Neue"/>
              <a:sym typeface="Helvetica Neue"/>
            </a:endParaRPr>
          </a:p>
        </p:txBody>
      </p:sp>
      <p:sp>
        <p:nvSpPr>
          <p:cNvPr id="4035" name="Google Shape;4035;p715"/>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6853026"/>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matchingName="Title slide 1">
  <p:cSld name="Title slide 1">
    <p:spTree>
      <p:nvGrpSpPr>
        <p:cNvPr id="1" name="Shape 4036"/>
        <p:cNvGrpSpPr/>
        <p:nvPr/>
      </p:nvGrpSpPr>
      <p:grpSpPr>
        <a:xfrm>
          <a:off x="0" y="0"/>
          <a:ext cx="0" cy="0"/>
          <a:chOff x="0" y="0"/>
          <a:chExt cx="0" cy="0"/>
        </a:xfrm>
      </p:grpSpPr>
      <p:sp>
        <p:nvSpPr>
          <p:cNvPr id="4037" name="Google Shape;4037;p716"/>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4038" name="Google Shape;4038;p716"/>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4039" name="Google Shape;4039;p71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08208226"/>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matchingName="Standard 1">
  <p:cSld name="Standard 1">
    <p:spTree>
      <p:nvGrpSpPr>
        <p:cNvPr id="1" name="Shape 4040"/>
        <p:cNvGrpSpPr/>
        <p:nvPr/>
      </p:nvGrpSpPr>
      <p:grpSpPr>
        <a:xfrm>
          <a:off x="0" y="0"/>
          <a:ext cx="0" cy="0"/>
          <a:chOff x="0" y="0"/>
          <a:chExt cx="0" cy="0"/>
        </a:xfrm>
      </p:grpSpPr>
      <p:sp>
        <p:nvSpPr>
          <p:cNvPr id="4041" name="Google Shape;4041;p717"/>
          <p:cNvSpPr/>
          <p:nvPr/>
        </p:nvSpPr>
        <p:spPr>
          <a:xfrm>
            <a:off x="94700" y="95251"/>
            <a:ext cx="12001600" cy="6667600"/>
          </a:xfrm>
          <a:prstGeom prst="rect">
            <a:avLst/>
          </a:prstGeom>
          <a:solidFill>
            <a:srgbClr val="F5F5F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467" b="1" i="0" u="none" strike="noStrike" cap="none">
              <a:solidFill>
                <a:srgbClr val="000000"/>
              </a:solidFill>
              <a:latin typeface="Helvetica Neue"/>
              <a:ea typeface="Helvetica Neue"/>
              <a:cs typeface="Helvetica Neue"/>
              <a:sym typeface="Helvetica Neue"/>
            </a:endParaRPr>
          </a:p>
        </p:txBody>
      </p:sp>
      <p:sp>
        <p:nvSpPr>
          <p:cNvPr id="4042" name="Google Shape;4042;p717"/>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30975550"/>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matchingName="Title slide 2">
  <p:cSld name="Title slide 2">
    <p:spTree>
      <p:nvGrpSpPr>
        <p:cNvPr id="1" name="Shape 4043"/>
        <p:cNvGrpSpPr/>
        <p:nvPr/>
      </p:nvGrpSpPr>
      <p:grpSpPr>
        <a:xfrm>
          <a:off x="0" y="0"/>
          <a:ext cx="0" cy="0"/>
          <a:chOff x="0" y="0"/>
          <a:chExt cx="0" cy="0"/>
        </a:xfrm>
      </p:grpSpPr>
      <p:sp>
        <p:nvSpPr>
          <p:cNvPr id="4044" name="Google Shape;4044;p718"/>
          <p:cNvSpPr txBox="1">
            <a:spLocks noGrp="1"/>
          </p:cNvSpPr>
          <p:nvPr>
            <p:ph type="ctrTitle"/>
          </p:nvPr>
        </p:nvSpPr>
        <p:spPr>
          <a:xfrm>
            <a:off x="415611" y="992767"/>
            <a:ext cx="11360800" cy="2736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a:endParaRPr/>
          </a:p>
        </p:txBody>
      </p:sp>
      <p:sp>
        <p:nvSpPr>
          <p:cNvPr id="4045" name="Google Shape;4045;p718"/>
          <p:cNvSpPr txBox="1">
            <a:spLocks noGrp="1"/>
          </p:cNvSpPr>
          <p:nvPr>
            <p:ph type="subTitle" idx="1"/>
          </p:nvPr>
        </p:nvSpPr>
        <p:spPr>
          <a:xfrm>
            <a:off x="415600" y="3778833"/>
            <a:ext cx="11360800" cy="105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4046" name="Google Shape;4046;p718"/>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74647894"/>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showMasterSp="0" matchingName="Table of contents 1">
  <p:cSld name="Table of contents 1">
    <p:bg>
      <p:bgPr>
        <a:blipFill>
          <a:blip r:embed="rId2">
            <a:alphaModFix/>
          </a:blip>
          <a:stretch>
            <a:fillRect/>
          </a:stretch>
        </a:blipFill>
        <a:effectLst/>
      </p:bgPr>
    </p:bg>
    <p:spTree>
      <p:nvGrpSpPr>
        <p:cNvPr id="1" name="Shape 4047"/>
        <p:cNvGrpSpPr/>
        <p:nvPr/>
      </p:nvGrpSpPr>
      <p:grpSpPr>
        <a:xfrm>
          <a:off x="0" y="0"/>
          <a:ext cx="0" cy="0"/>
          <a:chOff x="0" y="0"/>
          <a:chExt cx="0" cy="0"/>
        </a:xfrm>
      </p:grpSpPr>
      <p:sp>
        <p:nvSpPr>
          <p:cNvPr id="4048" name="Google Shape;4048;p719"/>
          <p:cNvSpPr txBox="1">
            <a:spLocks noGrp="1"/>
          </p:cNvSpPr>
          <p:nvPr>
            <p:ph type="title"/>
          </p:nvPr>
        </p:nvSpPr>
        <p:spPr>
          <a:xfrm>
            <a:off x="951000" y="556533"/>
            <a:ext cx="10290000" cy="7636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3400"/>
              <a:buNone/>
              <a:defRPr sz="4533">
                <a:solidFill>
                  <a:schemeClr val="dk1"/>
                </a:solidFill>
              </a:defRPr>
            </a:lvl1pPr>
            <a:lvl2pPr lvl="1" algn="l">
              <a:lnSpc>
                <a:spcPct val="100000"/>
              </a:lnSpc>
              <a:spcBef>
                <a:spcPts val="0"/>
              </a:spcBef>
              <a:spcAft>
                <a:spcPts val="0"/>
              </a:spcAft>
              <a:buClr>
                <a:schemeClr val="dk1"/>
              </a:buClr>
              <a:buSzPts val="3400"/>
              <a:buNone/>
              <a:defRPr>
                <a:solidFill>
                  <a:schemeClr val="dk1"/>
                </a:solidFill>
              </a:defRPr>
            </a:lvl2pPr>
            <a:lvl3pPr lvl="2" algn="l">
              <a:lnSpc>
                <a:spcPct val="100000"/>
              </a:lnSpc>
              <a:spcBef>
                <a:spcPts val="0"/>
              </a:spcBef>
              <a:spcAft>
                <a:spcPts val="0"/>
              </a:spcAft>
              <a:buClr>
                <a:schemeClr val="dk1"/>
              </a:buClr>
              <a:buSzPts val="3400"/>
              <a:buNone/>
              <a:defRPr>
                <a:solidFill>
                  <a:schemeClr val="dk1"/>
                </a:solidFill>
              </a:defRPr>
            </a:lvl3pPr>
            <a:lvl4pPr lvl="3" algn="l">
              <a:lnSpc>
                <a:spcPct val="100000"/>
              </a:lnSpc>
              <a:spcBef>
                <a:spcPts val="0"/>
              </a:spcBef>
              <a:spcAft>
                <a:spcPts val="0"/>
              </a:spcAft>
              <a:buClr>
                <a:schemeClr val="dk1"/>
              </a:buClr>
              <a:buSzPts val="3400"/>
              <a:buNone/>
              <a:defRPr>
                <a:solidFill>
                  <a:schemeClr val="dk1"/>
                </a:solidFill>
              </a:defRPr>
            </a:lvl4pPr>
            <a:lvl5pPr lvl="4" algn="l">
              <a:lnSpc>
                <a:spcPct val="100000"/>
              </a:lnSpc>
              <a:spcBef>
                <a:spcPts val="0"/>
              </a:spcBef>
              <a:spcAft>
                <a:spcPts val="0"/>
              </a:spcAft>
              <a:buClr>
                <a:schemeClr val="dk1"/>
              </a:buClr>
              <a:buSzPts val="3400"/>
              <a:buNone/>
              <a:defRPr>
                <a:solidFill>
                  <a:schemeClr val="dk1"/>
                </a:solidFill>
              </a:defRPr>
            </a:lvl5pPr>
            <a:lvl6pPr lvl="5" algn="l">
              <a:lnSpc>
                <a:spcPct val="100000"/>
              </a:lnSpc>
              <a:spcBef>
                <a:spcPts val="0"/>
              </a:spcBef>
              <a:spcAft>
                <a:spcPts val="0"/>
              </a:spcAft>
              <a:buClr>
                <a:schemeClr val="dk1"/>
              </a:buClr>
              <a:buSzPts val="3400"/>
              <a:buNone/>
              <a:defRPr>
                <a:solidFill>
                  <a:schemeClr val="dk1"/>
                </a:solidFill>
              </a:defRPr>
            </a:lvl6pPr>
            <a:lvl7pPr lvl="6" algn="l">
              <a:lnSpc>
                <a:spcPct val="100000"/>
              </a:lnSpc>
              <a:spcBef>
                <a:spcPts val="0"/>
              </a:spcBef>
              <a:spcAft>
                <a:spcPts val="0"/>
              </a:spcAft>
              <a:buClr>
                <a:schemeClr val="dk1"/>
              </a:buClr>
              <a:buSzPts val="3400"/>
              <a:buNone/>
              <a:defRPr>
                <a:solidFill>
                  <a:schemeClr val="dk1"/>
                </a:solidFill>
              </a:defRPr>
            </a:lvl7pPr>
            <a:lvl8pPr lvl="7" algn="l">
              <a:lnSpc>
                <a:spcPct val="100000"/>
              </a:lnSpc>
              <a:spcBef>
                <a:spcPts val="0"/>
              </a:spcBef>
              <a:spcAft>
                <a:spcPts val="0"/>
              </a:spcAft>
              <a:buClr>
                <a:schemeClr val="dk1"/>
              </a:buClr>
              <a:buSzPts val="3400"/>
              <a:buNone/>
              <a:defRPr>
                <a:solidFill>
                  <a:schemeClr val="dk1"/>
                </a:solidFill>
              </a:defRPr>
            </a:lvl8pPr>
            <a:lvl9pPr lvl="8" algn="l">
              <a:lnSpc>
                <a:spcPct val="100000"/>
              </a:lnSpc>
              <a:spcBef>
                <a:spcPts val="0"/>
              </a:spcBef>
              <a:spcAft>
                <a:spcPts val="0"/>
              </a:spcAft>
              <a:buClr>
                <a:schemeClr val="dk1"/>
              </a:buClr>
              <a:buSzPts val="3400"/>
              <a:buNone/>
              <a:defRPr>
                <a:solidFill>
                  <a:schemeClr val="dk1"/>
                </a:solidFill>
              </a:defRPr>
            </a:lvl9pPr>
          </a:lstStyle>
          <a:p>
            <a:endParaRPr/>
          </a:p>
        </p:txBody>
      </p:sp>
      <p:sp>
        <p:nvSpPr>
          <p:cNvPr id="4049" name="Google Shape;4049;p719"/>
          <p:cNvSpPr txBox="1">
            <a:spLocks noGrp="1"/>
          </p:cNvSpPr>
          <p:nvPr>
            <p:ph type="subTitle" idx="1"/>
          </p:nvPr>
        </p:nvSpPr>
        <p:spPr>
          <a:xfrm flipH="1">
            <a:off x="4489173" y="1603825"/>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50" name="Google Shape;4050;p719"/>
          <p:cNvSpPr txBox="1">
            <a:spLocks noGrp="1"/>
          </p:cNvSpPr>
          <p:nvPr>
            <p:ph type="subTitle" idx="2"/>
          </p:nvPr>
        </p:nvSpPr>
        <p:spPr>
          <a:xfrm flipH="1">
            <a:off x="4483000" y="2666320"/>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51" name="Google Shape;4051;p719"/>
          <p:cNvSpPr txBox="1">
            <a:spLocks noGrp="1"/>
          </p:cNvSpPr>
          <p:nvPr>
            <p:ph type="subTitle" idx="3"/>
          </p:nvPr>
        </p:nvSpPr>
        <p:spPr>
          <a:xfrm flipH="1">
            <a:off x="4489173" y="3728812"/>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52" name="Google Shape;4052;p719"/>
          <p:cNvSpPr txBox="1">
            <a:spLocks noGrp="1"/>
          </p:cNvSpPr>
          <p:nvPr>
            <p:ph type="subTitle" idx="4"/>
          </p:nvPr>
        </p:nvSpPr>
        <p:spPr>
          <a:xfrm flipH="1">
            <a:off x="4483000" y="4791308"/>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53" name="Google Shape;4053;p719"/>
          <p:cNvSpPr txBox="1">
            <a:spLocks noGrp="1"/>
          </p:cNvSpPr>
          <p:nvPr>
            <p:ph type="subTitle" idx="5"/>
          </p:nvPr>
        </p:nvSpPr>
        <p:spPr>
          <a:xfrm flipH="1">
            <a:off x="4495573" y="2084281"/>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054" name="Google Shape;4054;p719"/>
          <p:cNvSpPr txBox="1">
            <a:spLocks noGrp="1"/>
          </p:cNvSpPr>
          <p:nvPr>
            <p:ph type="subTitle" idx="6"/>
          </p:nvPr>
        </p:nvSpPr>
        <p:spPr>
          <a:xfrm flipH="1">
            <a:off x="4489400" y="3146775"/>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055" name="Google Shape;4055;p719"/>
          <p:cNvSpPr txBox="1">
            <a:spLocks noGrp="1"/>
          </p:cNvSpPr>
          <p:nvPr>
            <p:ph type="subTitle" idx="7"/>
          </p:nvPr>
        </p:nvSpPr>
        <p:spPr>
          <a:xfrm flipH="1">
            <a:off x="4495573" y="4209268"/>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056" name="Google Shape;4056;p719"/>
          <p:cNvSpPr txBox="1">
            <a:spLocks noGrp="1"/>
          </p:cNvSpPr>
          <p:nvPr>
            <p:ph type="subTitle" idx="8"/>
          </p:nvPr>
        </p:nvSpPr>
        <p:spPr>
          <a:xfrm flipH="1">
            <a:off x="4489400" y="5271761"/>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057" name="Google Shape;4057;p719"/>
          <p:cNvSpPr txBox="1">
            <a:spLocks noGrp="1"/>
          </p:cNvSpPr>
          <p:nvPr>
            <p:ph type="title" idx="9"/>
          </p:nvPr>
        </p:nvSpPr>
        <p:spPr>
          <a:xfrm flipH="1">
            <a:off x="10176600" y="1723633"/>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4058" name="Google Shape;4058;p719"/>
          <p:cNvSpPr txBox="1">
            <a:spLocks noGrp="1"/>
          </p:cNvSpPr>
          <p:nvPr>
            <p:ph type="title" idx="13"/>
          </p:nvPr>
        </p:nvSpPr>
        <p:spPr>
          <a:xfrm flipH="1">
            <a:off x="10176600" y="2785811"/>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4059" name="Google Shape;4059;p719"/>
          <p:cNvSpPr txBox="1">
            <a:spLocks noGrp="1"/>
          </p:cNvSpPr>
          <p:nvPr>
            <p:ph type="title" idx="14"/>
          </p:nvPr>
        </p:nvSpPr>
        <p:spPr>
          <a:xfrm flipH="1">
            <a:off x="10176600" y="3847989"/>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4060" name="Google Shape;4060;p719"/>
          <p:cNvSpPr txBox="1">
            <a:spLocks noGrp="1"/>
          </p:cNvSpPr>
          <p:nvPr>
            <p:ph type="title" idx="15"/>
          </p:nvPr>
        </p:nvSpPr>
        <p:spPr>
          <a:xfrm flipH="1">
            <a:off x="10176600" y="4910167"/>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grpSp>
        <p:nvGrpSpPr>
          <p:cNvPr id="4061" name="Google Shape;4061;p719"/>
          <p:cNvGrpSpPr/>
          <p:nvPr/>
        </p:nvGrpSpPr>
        <p:grpSpPr>
          <a:xfrm flipH="1">
            <a:off x="-25866" y="6505900"/>
            <a:ext cx="12242647" cy="352000"/>
            <a:chOff x="-17750" y="4879419"/>
            <a:chExt cx="9161829" cy="264000"/>
          </a:xfrm>
        </p:grpSpPr>
        <p:sp>
          <p:nvSpPr>
            <p:cNvPr id="4062" name="Google Shape;4062;p719"/>
            <p:cNvSpPr/>
            <p:nvPr/>
          </p:nvSpPr>
          <p:spPr>
            <a:xfrm>
              <a:off x="-17750" y="4879419"/>
              <a:ext cx="1308900" cy="264000"/>
            </a:xfrm>
            <a:prstGeom prst="rect">
              <a:avLst/>
            </a:prstGeom>
            <a:solidFill>
              <a:schemeClr val="l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063" name="Google Shape;4063;p719"/>
            <p:cNvSpPr/>
            <p:nvPr/>
          </p:nvSpPr>
          <p:spPr>
            <a:xfrm>
              <a:off x="1291071" y="4879419"/>
              <a:ext cx="1308900" cy="264000"/>
            </a:xfrm>
            <a:prstGeom prst="rect">
              <a:avLst/>
            </a:prstGeom>
            <a:solidFill>
              <a:schemeClr val="accen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064" name="Google Shape;4064;p719"/>
            <p:cNvSpPr/>
            <p:nvPr/>
          </p:nvSpPr>
          <p:spPr>
            <a:xfrm>
              <a:off x="2599893" y="4879419"/>
              <a:ext cx="1308900" cy="264000"/>
            </a:xfrm>
            <a:prstGeom prst="rect">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065" name="Google Shape;4065;p719"/>
            <p:cNvSpPr/>
            <p:nvPr/>
          </p:nvSpPr>
          <p:spPr>
            <a:xfrm>
              <a:off x="3908714" y="4879419"/>
              <a:ext cx="1308900" cy="264000"/>
            </a:xfrm>
            <a:prstGeom prst="rect">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066" name="Google Shape;4066;p719"/>
            <p:cNvSpPr/>
            <p:nvPr/>
          </p:nvSpPr>
          <p:spPr>
            <a:xfrm>
              <a:off x="5217536" y="4879419"/>
              <a:ext cx="1308900" cy="264000"/>
            </a:xfrm>
            <a:prstGeom prst="rect">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067" name="Google Shape;4067;p719"/>
            <p:cNvSpPr/>
            <p:nvPr/>
          </p:nvSpPr>
          <p:spPr>
            <a:xfrm>
              <a:off x="6526357" y="4879419"/>
              <a:ext cx="1308900" cy="264000"/>
            </a:xfrm>
            <a:prstGeom prst="rect">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068" name="Google Shape;4068;p719"/>
            <p:cNvSpPr/>
            <p:nvPr/>
          </p:nvSpPr>
          <p:spPr>
            <a:xfrm>
              <a:off x="7835179" y="4879419"/>
              <a:ext cx="1308900" cy="264000"/>
            </a:xfrm>
            <a:prstGeom prst="rect">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953299046"/>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matchingName="Blank 1">
  <p:cSld name="Blank 1">
    <p:spTree>
      <p:nvGrpSpPr>
        <p:cNvPr id="1" name="Shape 4069"/>
        <p:cNvGrpSpPr/>
        <p:nvPr/>
      </p:nvGrpSpPr>
      <p:grpSpPr>
        <a:xfrm>
          <a:off x="0" y="0"/>
          <a:ext cx="0" cy="0"/>
          <a:chOff x="0" y="0"/>
          <a:chExt cx="0" cy="0"/>
        </a:xfrm>
      </p:grpSpPr>
      <p:sp>
        <p:nvSpPr>
          <p:cNvPr id="4070" name="Google Shape;4070;p720"/>
          <p:cNvSpPr txBox="1">
            <a:spLocks noGrp="1"/>
          </p:cNvSpPr>
          <p:nvPr>
            <p:ph type="sldNum" idx="12"/>
          </p:nvPr>
        </p:nvSpPr>
        <p:spPr>
          <a:xfrm>
            <a:off x="3151687" y="3729446"/>
            <a:ext cx="134400" cy="132344"/>
          </a:xfrm>
          <a:prstGeom prst="rect">
            <a:avLst/>
          </a:prstGeom>
          <a:noFill/>
          <a:ln>
            <a:noFill/>
          </a:ln>
        </p:spPr>
        <p:txBody>
          <a:bodyPr spcFirstLastPara="1" wrap="square" lIns="14700" tIns="14700" rIns="14700" bIns="14700" anchor="t" anchorCtr="0">
            <a:spAutoFit/>
          </a:bodyPr>
          <a:lstStyle>
            <a:lvl1pPr marL="0" marR="0" lvl="0"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16503478"/>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matchingName="Title +  numbers">
  <p:cSld name="Title +  numbers">
    <p:spTree>
      <p:nvGrpSpPr>
        <p:cNvPr id="1" name="Shape 4071"/>
        <p:cNvGrpSpPr/>
        <p:nvPr/>
      </p:nvGrpSpPr>
      <p:grpSpPr>
        <a:xfrm>
          <a:off x="0" y="0"/>
          <a:ext cx="0" cy="0"/>
          <a:chOff x="0" y="0"/>
          <a:chExt cx="0" cy="0"/>
        </a:xfrm>
      </p:grpSpPr>
      <p:sp>
        <p:nvSpPr>
          <p:cNvPr id="4072" name="Google Shape;4072;p721"/>
          <p:cNvSpPr/>
          <p:nvPr/>
        </p:nvSpPr>
        <p:spPr>
          <a:xfrm rot="5400000" flipH="1">
            <a:off x="4610189" y="-723811"/>
            <a:ext cx="4344187" cy="10819436"/>
          </a:xfrm>
          <a:custGeom>
            <a:avLst/>
            <a:gdLst/>
            <a:ahLst/>
            <a:cxnLst/>
            <a:rect l="l" t="t" r="r" b="b"/>
            <a:pathLst>
              <a:path w="95877" h="134092" extrusionOk="0">
                <a:moveTo>
                  <a:pt x="0" y="0"/>
                </a:moveTo>
                <a:lnTo>
                  <a:pt x="0" y="134092"/>
                </a:lnTo>
                <a:lnTo>
                  <a:pt x="95876" y="0"/>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73" name="Google Shape;4073;p721"/>
          <p:cNvSpPr txBox="1">
            <a:spLocks noGrp="1"/>
          </p:cNvSpPr>
          <p:nvPr>
            <p:ph type="ctrTitle"/>
          </p:nvPr>
        </p:nvSpPr>
        <p:spPr>
          <a:xfrm>
            <a:off x="963100" y="736600"/>
            <a:ext cx="10265600" cy="727600"/>
          </a:xfrm>
          <a:prstGeom prst="rect">
            <a:avLst/>
          </a:prstGeom>
          <a:noFill/>
        </p:spPr>
        <p:txBody>
          <a:bodyPr spcFirstLastPara="1" wrap="square" lIns="91425" tIns="91425" rIns="91425" bIns="91425" anchor="b" anchorCtr="0">
            <a:noAutofit/>
          </a:bodyPr>
          <a:lstStyle>
            <a:lvl1pPr lvl="0" algn="ctr">
              <a:spcBef>
                <a:spcPts val="0"/>
              </a:spcBef>
              <a:spcAft>
                <a:spcPts val="0"/>
              </a:spcAft>
              <a:buSzPts val="2400"/>
              <a:buNone/>
              <a:defRPr sz="4000">
                <a:solidFill>
                  <a:schemeClr val="accent1"/>
                </a:solidFill>
              </a:defRPr>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4074" name="Google Shape;4074;p721"/>
          <p:cNvSpPr txBox="1">
            <a:spLocks noGrp="1"/>
          </p:cNvSpPr>
          <p:nvPr>
            <p:ph type="subTitle" idx="1"/>
          </p:nvPr>
        </p:nvSpPr>
        <p:spPr>
          <a:xfrm>
            <a:off x="4780917" y="3696667"/>
            <a:ext cx="2613600" cy="411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None/>
              <a:defRPr sz="2667">
                <a:solidFill>
                  <a:schemeClr val="accent1"/>
                </a:solidFill>
                <a:latin typeface="Quicksand SemiBold"/>
                <a:ea typeface="Quicksand SemiBold"/>
                <a:cs typeface="Quicksand SemiBold"/>
                <a:sym typeface="Quicksand SemiBold"/>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4075" name="Google Shape;4075;p721"/>
          <p:cNvSpPr txBox="1">
            <a:spLocks noGrp="1"/>
          </p:cNvSpPr>
          <p:nvPr>
            <p:ph type="subTitle" idx="2"/>
          </p:nvPr>
        </p:nvSpPr>
        <p:spPr>
          <a:xfrm>
            <a:off x="4780917" y="4232157"/>
            <a:ext cx="2613600" cy="1064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700"/>
              <a:buNone/>
              <a:defRPr sz="2000"/>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4076" name="Google Shape;4076;p721"/>
          <p:cNvSpPr/>
          <p:nvPr/>
        </p:nvSpPr>
        <p:spPr>
          <a:xfrm>
            <a:off x="967284" y="3158522"/>
            <a:ext cx="449992" cy="84300"/>
          </a:xfrm>
          <a:custGeom>
            <a:avLst/>
            <a:gdLst/>
            <a:ahLst/>
            <a:cxnLst/>
            <a:rect l="l" t="t" r="r" b="b"/>
            <a:pathLst>
              <a:path w="63142" h="2529" extrusionOk="0">
                <a:moveTo>
                  <a:pt x="1" y="0"/>
                </a:moveTo>
                <a:lnTo>
                  <a:pt x="1" y="2528"/>
                </a:lnTo>
                <a:lnTo>
                  <a:pt x="63141" y="2528"/>
                </a:lnTo>
                <a:lnTo>
                  <a:pt x="63141"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77" name="Google Shape;4077;p721"/>
          <p:cNvSpPr txBox="1">
            <a:spLocks noGrp="1"/>
          </p:cNvSpPr>
          <p:nvPr>
            <p:ph type="subTitle" idx="3"/>
          </p:nvPr>
        </p:nvSpPr>
        <p:spPr>
          <a:xfrm>
            <a:off x="8223884" y="3700667"/>
            <a:ext cx="2613600" cy="411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None/>
              <a:defRPr sz="2667">
                <a:solidFill>
                  <a:schemeClr val="accent1"/>
                </a:solidFill>
                <a:latin typeface="Quicksand SemiBold"/>
                <a:ea typeface="Quicksand SemiBold"/>
                <a:cs typeface="Quicksand SemiBold"/>
                <a:sym typeface="Quicksand SemiBold"/>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4078" name="Google Shape;4078;p721"/>
          <p:cNvSpPr txBox="1">
            <a:spLocks noGrp="1"/>
          </p:cNvSpPr>
          <p:nvPr>
            <p:ph type="subTitle" idx="4"/>
          </p:nvPr>
        </p:nvSpPr>
        <p:spPr>
          <a:xfrm>
            <a:off x="8223884" y="4232157"/>
            <a:ext cx="2613600" cy="1064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700"/>
              <a:buNone/>
              <a:defRPr sz="2000"/>
            </a:lvl1pPr>
            <a:lvl2pPr lvl="1" algn="ctr">
              <a:lnSpc>
                <a:spcPct val="100000"/>
              </a:lnSpc>
              <a:spcBef>
                <a:spcPts val="2133"/>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4079" name="Google Shape;4079;p721"/>
          <p:cNvSpPr txBox="1">
            <a:spLocks noGrp="1"/>
          </p:cNvSpPr>
          <p:nvPr>
            <p:ph type="subTitle" idx="5"/>
          </p:nvPr>
        </p:nvSpPr>
        <p:spPr>
          <a:xfrm>
            <a:off x="1354517" y="3700700"/>
            <a:ext cx="2613600" cy="411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None/>
              <a:defRPr sz="2667">
                <a:solidFill>
                  <a:schemeClr val="accent1"/>
                </a:solidFill>
                <a:latin typeface="Quicksand SemiBold"/>
                <a:ea typeface="Quicksand SemiBold"/>
                <a:cs typeface="Quicksand SemiBold"/>
                <a:sym typeface="Quicksand SemiBold"/>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4080" name="Google Shape;4080;p721"/>
          <p:cNvSpPr txBox="1">
            <a:spLocks noGrp="1"/>
          </p:cNvSpPr>
          <p:nvPr>
            <p:ph type="subTitle" idx="6"/>
          </p:nvPr>
        </p:nvSpPr>
        <p:spPr>
          <a:xfrm>
            <a:off x="1354517" y="4232163"/>
            <a:ext cx="2613600" cy="1062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accent2"/>
              </a:buClr>
              <a:buSzPts val="1700"/>
              <a:buNone/>
              <a:defRPr sz="2000"/>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4081" name="Google Shape;4081;p721"/>
          <p:cNvSpPr txBox="1">
            <a:spLocks noGrp="1"/>
          </p:cNvSpPr>
          <p:nvPr>
            <p:ph type="title" idx="7" hasCustomPrompt="1"/>
          </p:nvPr>
        </p:nvSpPr>
        <p:spPr>
          <a:xfrm>
            <a:off x="1354517" y="2758533"/>
            <a:ext cx="2613600" cy="10644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1"/>
              </a:buClr>
              <a:buSzPts val="2500"/>
              <a:buNone/>
              <a:defRPr sz="6667">
                <a:solidFill>
                  <a:schemeClr val="accent1"/>
                </a:solidFill>
              </a:defRPr>
            </a:lvl1pPr>
            <a:lvl2pPr lvl="1" algn="ctr">
              <a:spcBef>
                <a:spcPts val="0"/>
              </a:spcBef>
              <a:spcAft>
                <a:spcPts val="0"/>
              </a:spcAft>
              <a:buClr>
                <a:schemeClr val="accent1"/>
              </a:buClr>
              <a:buSzPts val="2500"/>
              <a:buNone/>
              <a:defRPr sz="3333">
                <a:solidFill>
                  <a:schemeClr val="accent1"/>
                </a:solidFill>
              </a:defRPr>
            </a:lvl2pPr>
            <a:lvl3pPr lvl="2" algn="ctr">
              <a:spcBef>
                <a:spcPts val="0"/>
              </a:spcBef>
              <a:spcAft>
                <a:spcPts val="0"/>
              </a:spcAft>
              <a:buClr>
                <a:schemeClr val="accent1"/>
              </a:buClr>
              <a:buSzPts val="2500"/>
              <a:buNone/>
              <a:defRPr sz="3333">
                <a:solidFill>
                  <a:schemeClr val="accent1"/>
                </a:solidFill>
              </a:defRPr>
            </a:lvl3pPr>
            <a:lvl4pPr lvl="3" algn="ctr">
              <a:spcBef>
                <a:spcPts val="0"/>
              </a:spcBef>
              <a:spcAft>
                <a:spcPts val="0"/>
              </a:spcAft>
              <a:buClr>
                <a:schemeClr val="accent1"/>
              </a:buClr>
              <a:buSzPts val="2500"/>
              <a:buNone/>
              <a:defRPr sz="3333">
                <a:solidFill>
                  <a:schemeClr val="accent1"/>
                </a:solidFill>
              </a:defRPr>
            </a:lvl4pPr>
            <a:lvl5pPr lvl="4" algn="ctr">
              <a:spcBef>
                <a:spcPts val="0"/>
              </a:spcBef>
              <a:spcAft>
                <a:spcPts val="0"/>
              </a:spcAft>
              <a:buClr>
                <a:schemeClr val="accent1"/>
              </a:buClr>
              <a:buSzPts val="2500"/>
              <a:buNone/>
              <a:defRPr sz="3333">
                <a:solidFill>
                  <a:schemeClr val="accent1"/>
                </a:solidFill>
              </a:defRPr>
            </a:lvl5pPr>
            <a:lvl6pPr lvl="5" algn="ctr">
              <a:spcBef>
                <a:spcPts val="0"/>
              </a:spcBef>
              <a:spcAft>
                <a:spcPts val="0"/>
              </a:spcAft>
              <a:buClr>
                <a:schemeClr val="accent1"/>
              </a:buClr>
              <a:buSzPts val="2500"/>
              <a:buNone/>
              <a:defRPr sz="3333">
                <a:solidFill>
                  <a:schemeClr val="accent1"/>
                </a:solidFill>
              </a:defRPr>
            </a:lvl6pPr>
            <a:lvl7pPr lvl="6" algn="ctr">
              <a:spcBef>
                <a:spcPts val="0"/>
              </a:spcBef>
              <a:spcAft>
                <a:spcPts val="0"/>
              </a:spcAft>
              <a:buClr>
                <a:schemeClr val="accent1"/>
              </a:buClr>
              <a:buSzPts val="2500"/>
              <a:buNone/>
              <a:defRPr sz="3333">
                <a:solidFill>
                  <a:schemeClr val="accent1"/>
                </a:solidFill>
              </a:defRPr>
            </a:lvl7pPr>
            <a:lvl8pPr lvl="7" algn="ctr">
              <a:spcBef>
                <a:spcPts val="0"/>
              </a:spcBef>
              <a:spcAft>
                <a:spcPts val="0"/>
              </a:spcAft>
              <a:buClr>
                <a:schemeClr val="accent1"/>
              </a:buClr>
              <a:buSzPts val="2500"/>
              <a:buNone/>
              <a:defRPr sz="3333">
                <a:solidFill>
                  <a:schemeClr val="accent1"/>
                </a:solidFill>
              </a:defRPr>
            </a:lvl8pPr>
            <a:lvl9pPr lvl="8" algn="ctr">
              <a:spcBef>
                <a:spcPts val="0"/>
              </a:spcBef>
              <a:spcAft>
                <a:spcPts val="0"/>
              </a:spcAft>
              <a:buClr>
                <a:schemeClr val="accent1"/>
              </a:buClr>
              <a:buSzPts val="2500"/>
              <a:buNone/>
              <a:defRPr sz="3333">
                <a:solidFill>
                  <a:schemeClr val="accent1"/>
                </a:solidFill>
              </a:defRPr>
            </a:lvl9pPr>
          </a:lstStyle>
          <a:p>
            <a:r>
              <a:t>xx%</a:t>
            </a:r>
          </a:p>
        </p:txBody>
      </p:sp>
      <p:sp>
        <p:nvSpPr>
          <p:cNvPr id="4082" name="Google Shape;4082;p721"/>
          <p:cNvSpPr txBox="1">
            <a:spLocks noGrp="1"/>
          </p:cNvSpPr>
          <p:nvPr>
            <p:ph type="title" idx="8" hasCustomPrompt="1"/>
          </p:nvPr>
        </p:nvSpPr>
        <p:spPr>
          <a:xfrm>
            <a:off x="4780917" y="2796741"/>
            <a:ext cx="2613600" cy="10644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1"/>
              </a:buClr>
              <a:buSzPts val="2500"/>
              <a:buNone/>
              <a:defRPr sz="6667">
                <a:solidFill>
                  <a:schemeClr val="accent1"/>
                </a:solidFill>
              </a:defRPr>
            </a:lvl1pPr>
            <a:lvl2pPr lvl="1" algn="ctr">
              <a:spcBef>
                <a:spcPts val="0"/>
              </a:spcBef>
              <a:spcAft>
                <a:spcPts val="0"/>
              </a:spcAft>
              <a:buClr>
                <a:schemeClr val="accent1"/>
              </a:buClr>
              <a:buSzPts val="2500"/>
              <a:buNone/>
              <a:defRPr sz="3333">
                <a:solidFill>
                  <a:schemeClr val="accent1"/>
                </a:solidFill>
              </a:defRPr>
            </a:lvl2pPr>
            <a:lvl3pPr lvl="2" algn="ctr">
              <a:spcBef>
                <a:spcPts val="0"/>
              </a:spcBef>
              <a:spcAft>
                <a:spcPts val="0"/>
              </a:spcAft>
              <a:buClr>
                <a:schemeClr val="accent1"/>
              </a:buClr>
              <a:buSzPts val="2500"/>
              <a:buNone/>
              <a:defRPr sz="3333">
                <a:solidFill>
                  <a:schemeClr val="accent1"/>
                </a:solidFill>
              </a:defRPr>
            </a:lvl3pPr>
            <a:lvl4pPr lvl="3" algn="ctr">
              <a:spcBef>
                <a:spcPts val="0"/>
              </a:spcBef>
              <a:spcAft>
                <a:spcPts val="0"/>
              </a:spcAft>
              <a:buClr>
                <a:schemeClr val="accent1"/>
              </a:buClr>
              <a:buSzPts val="2500"/>
              <a:buNone/>
              <a:defRPr sz="3333">
                <a:solidFill>
                  <a:schemeClr val="accent1"/>
                </a:solidFill>
              </a:defRPr>
            </a:lvl4pPr>
            <a:lvl5pPr lvl="4" algn="ctr">
              <a:spcBef>
                <a:spcPts val="0"/>
              </a:spcBef>
              <a:spcAft>
                <a:spcPts val="0"/>
              </a:spcAft>
              <a:buClr>
                <a:schemeClr val="accent1"/>
              </a:buClr>
              <a:buSzPts val="2500"/>
              <a:buNone/>
              <a:defRPr sz="3333">
                <a:solidFill>
                  <a:schemeClr val="accent1"/>
                </a:solidFill>
              </a:defRPr>
            </a:lvl5pPr>
            <a:lvl6pPr lvl="5" algn="ctr">
              <a:spcBef>
                <a:spcPts val="0"/>
              </a:spcBef>
              <a:spcAft>
                <a:spcPts val="0"/>
              </a:spcAft>
              <a:buClr>
                <a:schemeClr val="accent1"/>
              </a:buClr>
              <a:buSzPts val="2500"/>
              <a:buNone/>
              <a:defRPr sz="3333">
                <a:solidFill>
                  <a:schemeClr val="accent1"/>
                </a:solidFill>
              </a:defRPr>
            </a:lvl6pPr>
            <a:lvl7pPr lvl="6" algn="ctr">
              <a:spcBef>
                <a:spcPts val="0"/>
              </a:spcBef>
              <a:spcAft>
                <a:spcPts val="0"/>
              </a:spcAft>
              <a:buClr>
                <a:schemeClr val="accent1"/>
              </a:buClr>
              <a:buSzPts val="2500"/>
              <a:buNone/>
              <a:defRPr sz="3333">
                <a:solidFill>
                  <a:schemeClr val="accent1"/>
                </a:solidFill>
              </a:defRPr>
            </a:lvl7pPr>
            <a:lvl8pPr lvl="7" algn="ctr">
              <a:spcBef>
                <a:spcPts val="0"/>
              </a:spcBef>
              <a:spcAft>
                <a:spcPts val="0"/>
              </a:spcAft>
              <a:buClr>
                <a:schemeClr val="accent1"/>
              </a:buClr>
              <a:buSzPts val="2500"/>
              <a:buNone/>
              <a:defRPr sz="3333">
                <a:solidFill>
                  <a:schemeClr val="accent1"/>
                </a:solidFill>
              </a:defRPr>
            </a:lvl8pPr>
            <a:lvl9pPr lvl="8" algn="ctr">
              <a:spcBef>
                <a:spcPts val="0"/>
              </a:spcBef>
              <a:spcAft>
                <a:spcPts val="0"/>
              </a:spcAft>
              <a:buClr>
                <a:schemeClr val="accent1"/>
              </a:buClr>
              <a:buSzPts val="2500"/>
              <a:buNone/>
              <a:defRPr sz="3333">
                <a:solidFill>
                  <a:schemeClr val="accent1"/>
                </a:solidFill>
              </a:defRPr>
            </a:lvl9pPr>
          </a:lstStyle>
          <a:p>
            <a:r>
              <a:t>xx%</a:t>
            </a:r>
          </a:p>
        </p:txBody>
      </p:sp>
      <p:sp>
        <p:nvSpPr>
          <p:cNvPr id="4083" name="Google Shape;4083;p721"/>
          <p:cNvSpPr txBox="1">
            <a:spLocks noGrp="1"/>
          </p:cNvSpPr>
          <p:nvPr>
            <p:ph type="title" idx="9" hasCustomPrompt="1"/>
          </p:nvPr>
        </p:nvSpPr>
        <p:spPr>
          <a:xfrm>
            <a:off x="8207317" y="2809441"/>
            <a:ext cx="2613600" cy="10644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1"/>
              </a:buClr>
              <a:buSzPts val="2500"/>
              <a:buNone/>
              <a:defRPr sz="6667">
                <a:solidFill>
                  <a:schemeClr val="accent1"/>
                </a:solidFill>
              </a:defRPr>
            </a:lvl1pPr>
            <a:lvl2pPr lvl="1" algn="ctr">
              <a:spcBef>
                <a:spcPts val="0"/>
              </a:spcBef>
              <a:spcAft>
                <a:spcPts val="0"/>
              </a:spcAft>
              <a:buClr>
                <a:schemeClr val="accent1"/>
              </a:buClr>
              <a:buSzPts val="2500"/>
              <a:buNone/>
              <a:defRPr sz="3333">
                <a:solidFill>
                  <a:schemeClr val="accent1"/>
                </a:solidFill>
              </a:defRPr>
            </a:lvl2pPr>
            <a:lvl3pPr lvl="2" algn="ctr">
              <a:spcBef>
                <a:spcPts val="0"/>
              </a:spcBef>
              <a:spcAft>
                <a:spcPts val="0"/>
              </a:spcAft>
              <a:buClr>
                <a:schemeClr val="accent1"/>
              </a:buClr>
              <a:buSzPts val="2500"/>
              <a:buNone/>
              <a:defRPr sz="3333">
                <a:solidFill>
                  <a:schemeClr val="accent1"/>
                </a:solidFill>
              </a:defRPr>
            </a:lvl3pPr>
            <a:lvl4pPr lvl="3" algn="ctr">
              <a:spcBef>
                <a:spcPts val="0"/>
              </a:spcBef>
              <a:spcAft>
                <a:spcPts val="0"/>
              </a:spcAft>
              <a:buClr>
                <a:schemeClr val="accent1"/>
              </a:buClr>
              <a:buSzPts val="2500"/>
              <a:buNone/>
              <a:defRPr sz="3333">
                <a:solidFill>
                  <a:schemeClr val="accent1"/>
                </a:solidFill>
              </a:defRPr>
            </a:lvl4pPr>
            <a:lvl5pPr lvl="4" algn="ctr">
              <a:spcBef>
                <a:spcPts val="0"/>
              </a:spcBef>
              <a:spcAft>
                <a:spcPts val="0"/>
              </a:spcAft>
              <a:buClr>
                <a:schemeClr val="accent1"/>
              </a:buClr>
              <a:buSzPts val="2500"/>
              <a:buNone/>
              <a:defRPr sz="3333">
                <a:solidFill>
                  <a:schemeClr val="accent1"/>
                </a:solidFill>
              </a:defRPr>
            </a:lvl5pPr>
            <a:lvl6pPr lvl="5" algn="ctr">
              <a:spcBef>
                <a:spcPts val="0"/>
              </a:spcBef>
              <a:spcAft>
                <a:spcPts val="0"/>
              </a:spcAft>
              <a:buClr>
                <a:schemeClr val="accent1"/>
              </a:buClr>
              <a:buSzPts val="2500"/>
              <a:buNone/>
              <a:defRPr sz="3333">
                <a:solidFill>
                  <a:schemeClr val="accent1"/>
                </a:solidFill>
              </a:defRPr>
            </a:lvl6pPr>
            <a:lvl7pPr lvl="6" algn="ctr">
              <a:spcBef>
                <a:spcPts val="0"/>
              </a:spcBef>
              <a:spcAft>
                <a:spcPts val="0"/>
              </a:spcAft>
              <a:buClr>
                <a:schemeClr val="accent1"/>
              </a:buClr>
              <a:buSzPts val="2500"/>
              <a:buNone/>
              <a:defRPr sz="3333">
                <a:solidFill>
                  <a:schemeClr val="accent1"/>
                </a:solidFill>
              </a:defRPr>
            </a:lvl7pPr>
            <a:lvl8pPr lvl="7" algn="ctr">
              <a:spcBef>
                <a:spcPts val="0"/>
              </a:spcBef>
              <a:spcAft>
                <a:spcPts val="0"/>
              </a:spcAft>
              <a:buClr>
                <a:schemeClr val="accent1"/>
              </a:buClr>
              <a:buSzPts val="2500"/>
              <a:buNone/>
              <a:defRPr sz="3333">
                <a:solidFill>
                  <a:schemeClr val="accent1"/>
                </a:solidFill>
              </a:defRPr>
            </a:lvl8pPr>
            <a:lvl9pPr lvl="8" algn="ctr">
              <a:spcBef>
                <a:spcPts val="0"/>
              </a:spcBef>
              <a:spcAft>
                <a:spcPts val="0"/>
              </a:spcAft>
              <a:buClr>
                <a:schemeClr val="accent1"/>
              </a:buClr>
              <a:buSzPts val="2500"/>
              <a:buNone/>
              <a:defRPr sz="3333">
                <a:solidFill>
                  <a:schemeClr val="accent1"/>
                </a:solidFill>
              </a:defRPr>
            </a:lvl9pPr>
          </a:lstStyle>
          <a:p>
            <a:r>
              <a:t>xx%</a:t>
            </a:r>
          </a:p>
        </p:txBody>
      </p:sp>
    </p:spTree>
    <p:extLst>
      <p:ext uri="{BB962C8B-B14F-4D97-AF65-F5344CB8AC3E}">
        <p14:creationId xmlns:p14="http://schemas.microsoft.com/office/powerpoint/2010/main" val="334421823"/>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4084"/>
        <p:cNvGrpSpPr/>
        <p:nvPr/>
      </p:nvGrpSpPr>
      <p:grpSpPr>
        <a:xfrm>
          <a:off x="0" y="0"/>
          <a:ext cx="0" cy="0"/>
          <a:chOff x="0" y="0"/>
          <a:chExt cx="0" cy="0"/>
        </a:xfrm>
      </p:grpSpPr>
      <p:sp>
        <p:nvSpPr>
          <p:cNvPr id="4085" name="Google Shape;4085;p722"/>
          <p:cNvSpPr/>
          <p:nvPr/>
        </p:nvSpPr>
        <p:spPr>
          <a:xfrm>
            <a:off x="0" y="3429000"/>
            <a:ext cx="12192000" cy="34288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86" name="Google Shape;4086;p722"/>
          <p:cNvSpPr txBox="1">
            <a:spLocks noGrp="1"/>
          </p:cNvSpPr>
          <p:nvPr>
            <p:ph type="title" hasCustomPrompt="1"/>
          </p:nvPr>
        </p:nvSpPr>
        <p:spPr>
          <a:xfrm>
            <a:off x="7018233" y="1323200"/>
            <a:ext cx="4405200" cy="3062000"/>
          </a:xfrm>
          <a:prstGeom prst="rect">
            <a:avLst/>
          </a:prstGeom>
        </p:spPr>
        <p:txBody>
          <a:bodyPr spcFirstLastPara="1" wrap="square" lIns="91425" tIns="91425" rIns="91425" bIns="91425" anchor="b" anchorCtr="0">
            <a:noAutofit/>
          </a:bodyPr>
          <a:lstStyle>
            <a:lvl1pPr lvl="0" algn="r">
              <a:spcBef>
                <a:spcPts val="0"/>
              </a:spcBef>
              <a:spcAft>
                <a:spcPts val="0"/>
              </a:spcAft>
              <a:buSzPts val="12000"/>
              <a:buNone/>
              <a:defRPr sz="26666">
                <a:solidFill>
                  <a:srgbClr val="FFFFFF"/>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087" name="Google Shape;4087;p722"/>
          <p:cNvSpPr txBox="1">
            <a:spLocks noGrp="1"/>
          </p:cNvSpPr>
          <p:nvPr>
            <p:ph type="title" idx="2"/>
          </p:nvPr>
        </p:nvSpPr>
        <p:spPr>
          <a:xfrm>
            <a:off x="6938133" y="3835400"/>
            <a:ext cx="4242000" cy="8012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4000">
                <a:solidFill>
                  <a:schemeClr val="accen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4088" name="Google Shape;4088;p722"/>
          <p:cNvSpPr txBox="1">
            <a:spLocks noGrp="1"/>
          </p:cNvSpPr>
          <p:nvPr>
            <p:ph type="subTitle" idx="1"/>
          </p:nvPr>
        </p:nvSpPr>
        <p:spPr>
          <a:xfrm>
            <a:off x="7090333" y="45461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2097566104"/>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matchingName="Standard 3">
  <p:cSld name="Standard 3">
    <p:spTree>
      <p:nvGrpSpPr>
        <p:cNvPr id="1" name="Shape 4089"/>
        <p:cNvGrpSpPr/>
        <p:nvPr/>
      </p:nvGrpSpPr>
      <p:grpSpPr>
        <a:xfrm>
          <a:off x="0" y="0"/>
          <a:ext cx="0" cy="0"/>
          <a:chOff x="0" y="0"/>
          <a:chExt cx="0" cy="0"/>
        </a:xfrm>
      </p:grpSpPr>
      <p:sp>
        <p:nvSpPr>
          <p:cNvPr id="4090" name="Google Shape;4090;p723"/>
          <p:cNvSpPr/>
          <p:nvPr/>
        </p:nvSpPr>
        <p:spPr>
          <a:xfrm>
            <a:off x="94700" y="95251"/>
            <a:ext cx="12001600" cy="6667600"/>
          </a:xfrm>
          <a:prstGeom prst="rect">
            <a:avLst/>
          </a:prstGeom>
          <a:solidFill>
            <a:srgbClr val="FFFFFF"/>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467" b="1" i="0" u="none" strike="noStrike" cap="none">
              <a:solidFill>
                <a:srgbClr val="000000"/>
              </a:solidFill>
              <a:latin typeface="Helvetica Neue"/>
              <a:ea typeface="Helvetica Neue"/>
              <a:cs typeface="Helvetica Neue"/>
              <a:sym typeface="Helvetica Neue"/>
            </a:endParaRPr>
          </a:p>
        </p:txBody>
      </p:sp>
      <p:sp>
        <p:nvSpPr>
          <p:cNvPr id="4091" name="Google Shape;4091;p723"/>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1228338"/>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showMasterSp="0" matchingName="Table of contents 2">
  <p:cSld name="Table of contents 2">
    <p:bg>
      <p:bgPr>
        <a:blipFill>
          <a:blip r:embed="rId2">
            <a:alphaModFix/>
          </a:blip>
          <a:stretch>
            <a:fillRect/>
          </a:stretch>
        </a:blipFill>
        <a:effectLst/>
      </p:bgPr>
    </p:bg>
    <p:spTree>
      <p:nvGrpSpPr>
        <p:cNvPr id="1" name="Shape 4092"/>
        <p:cNvGrpSpPr/>
        <p:nvPr/>
      </p:nvGrpSpPr>
      <p:grpSpPr>
        <a:xfrm>
          <a:off x="0" y="0"/>
          <a:ext cx="0" cy="0"/>
          <a:chOff x="0" y="0"/>
          <a:chExt cx="0" cy="0"/>
        </a:xfrm>
      </p:grpSpPr>
      <p:sp>
        <p:nvSpPr>
          <p:cNvPr id="4093" name="Google Shape;4093;p724"/>
          <p:cNvSpPr txBox="1">
            <a:spLocks noGrp="1"/>
          </p:cNvSpPr>
          <p:nvPr>
            <p:ph type="title"/>
          </p:nvPr>
        </p:nvSpPr>
        <p:spPr>
          <a:xfrm>
            <a:off x="951000" y="556533"/>
            <a:ext cx="10290000" cy="7636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3400"/>
              <a:buNone/>
              <a:defRPr sz="4533">
                <a:solidFill>
                  <a:schemeClr val="dk1"/>
                </a:solidFill>
              </a:defRPr>
            </a:lvl1pPr>
            <a:lvl2pPr lvl="1" algn="l">
              <a:lnSpc>
                <a:spcPct val="100000"/>
              </a:lnSpc>
              <a:spcBef>
                <a:spcPts val="0"/>
              </a:spcBef>
              <a:spcAft>
                <a:spcPts val="0"/>
              </a:spcAft>
              <a:buClr>
                <a:schemeClr val="dk1"/>
              </a:buClr>
              <a:buSzPts val="3400"/>
              <a:buNone/>
              <a:defRPr>
                <a:solidFill>
                  <a:schemeClr val="dk1"/>
                </a:solidFill>
              </a:defRPr>
            </a:lvl2pPr>
            <a:lvl3pPr lvl="2" algn="l">
              <a:lnSpc>
                <a:spcPct val="100000"/>
              </a:lnSpc>
              <a:spcBef>
                <a:spcPts val="0"/>
              </a:spcBef>
              <a:spcAft>
                <a:spcPts val="0"/>
              </a:spcAft>
              <a:buClr>
                <a:schemeClr val="dk1"/>
              </a:buClr>
              <a:buSzPts val="3400"/>
              <a:buNone/>
              <a:defRPr>
                <a:solidFill>
                  <a:schemeClr val="dk1"/>
                </a:solidFill>
              </a:defRPr>
            </a:lvl3pPr>
            <a:lvl4pPr lvl="3" algn="l">
              <a:lnSpc>
                <a:spcPct val="100000"/>
              </a:lnSpc>
              <a:spcBef>
                <a:spcPts val="0"/>
              </a:spcBef>
              <a:spcAft>
                <a:spcPts val="0"/>
              </a:spcAft>
              <a:buClr>
                <a:schemeClr val="dk1"/>
              </a:buClr>
              <a:buSzPts val="3400"/>
              <a:buNone/>
              <a:defRPr>
                <a:solidFill>
                  <a:schemeClr val="dk1"/>
                </a:solidFill>
              </a:defRPr>
            </a:lvl4pPr>
            <a:lvl5pPr lvl="4" algn="l">
              <a:lnSpc>
                <a:spcPct val="100000"/>
              </a:lnSpc>
              <a:spcBef>
                <a:spcPts val="0"/>
              </a:spcBef>
              <a:spcAft>
                <a:spcPts val="0"/>
              </a:spcAft>
              <a:buClr>
                <a:schemeClr val="dk1"/>
              </a:buClr>
              <a:buSzPts val="3400"/>
              <a:buNone/>
              <a:defRPr>
                <a:solidFill>
                  <a:schemeClr val="dk1"/>
                </a:solidFill>
              </a:defRPr>
            </a:lvl5pPr>
            <a:lvl6pPr lvl="5" algn="l">
              <a:lnSpc>
                <a:spcPct val="100000"/>
              </a:lnSpc>
              <a:spcBef>
                <a:spcPts val="0"/>
              </a:spcBef>
              <a:spcAft>
                <a:spcPts val="0"/>
              </a:spcAft>
              <a:buClr>
                <a:schemeClr val="dk1"/>
              </a:buClr>
              <a:buSzPts val="3400"/>
              <a:buNone/>
              <a:defRPr>
                <a:solidFill>
                  <a:schemeClr val="dk1"/>
                </a:solidFill>
              </a:defRPr>
            </a:lvl6pPr>
            <a:lvl7pPr lvl="6" algn="l">
              <a:lnSpc>
                <a:spcPct val="100000"/>
              </a:lnSpc>
              <a:spcBef>
                <a:spcPts val="0"/>
              </a:spcBef>
              <a:spcAft>
                <a:spcPts val="0"/>
              </a:spcAft>
              <a:buClr>
                <a:schemeClr val="dk1"/>
              </a:buClr>
              <a:buSzPts val="3400"/>
              <a:buNone/>
              <a:defRPr>
                <a:solidFill>
                  <a:schemeClr val="dk1"/>
                </a:solidFill>
              </a:defRPr>
            </a:lvl7pPr>
            <a:lvl8pPr lvl="7" algn="l">
              <a:lnSpc>
                <a:spcPct val="100000"/>
              </a:lnSpc>
              <a:spcBef>
                <a:spcPts val="0"/>
              </a:spcBef>
              <a:spcAft>
                <a:spcPts val="0"/>
              </a:spcAft>
              <a:buClr>
                <a:schemeClr val="dk1"/>
              </a:buClr>
              <a:buSzPts val="3400"/>
              <a:buNone/>
              <a:defRPr>
                <a:solidFill>
                  <a:schemeClr val="dk1"/>
                </a:solidFill>
              </a:defRPr>
            </a:lvl8pPr>
            <a:lvl9pPr lvl="8" algn="l">
              <a:lnSpc>
                <a:spcPct val="100000"/>
              </a:lnSpc>
              <a:spcBef>
                <a:spcPts val="0"/>
              </a:spcBef>
              <a:spcAft>
                <a:spcPts val="0"/>
              </a:spcAft>
              <a:buClr>
                <a:schemeClr val="dk1"/>
              </a:buClr>
              <a:buSzPts val="3400"/>
              <a:buNone/>
              <a:defRPr>
                <a:solidFill>
                  <a:schemeClr val="dk1"/>
                </a:solidFill>
              </a:defRPr>
            </a:lvl9pPr>
          </a:lstStyle>
          <a:p>
            <a:endParaRPr/>
          </a:p>
        </p:txBody>
      </p:sp>
      <p:sp>
        <p:nvSpPr>
          <p:cNvPr id="4094" name="Google Shape;4094;p724"/>
          <p:cNvSpPr txBox="1">
            <a:spLocks noGrp="1"/>
          </p:cNvSpPr>
          <p:nvPr>
            <p:ph type="subTitle" idx="1"/>
          </p:nvPr>
        </p:nvSpPr>
        <p:spPr>
          <a:xfrm flipH="1">
            <a:off x="4489173" y="1603825"/>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95" name="Google Shape;4095;p724"/>
          <p:cNvSpPr txBox="1">
            <a:spLocks noGrp="1"/>
          </p:cNvSpPr>
          <p:nvPr>
            <p:ph type="subTitle" idx="2"/>
          </p:nvPr>
        </p:nvSpPr>
        <p:spPr>
          <a:xfrm flipH="1">
            <a:off x="4483000" y="2666320"/>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96" name="Google Shape;4096;p724"/>
          <p:cNvSpPr txBox="1">
            <a:spLocks noGrp="1"/>
          </p:cNvSpPr>
          <p:nvPr>
            <p:ph type="subTitle" idx="3"/>
          </p:nvPr>
        </p:nvSpPr>
        <p:spPr>
          <a:xfrm flipH="1">
            <a:off x="4489173" y="3728812"/>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97" name="Google Shape;4097;p724"/>
          <p:cNvSpPr txBox="1">
            <a:spLocks noGrp="1"/>
          </p:cNvSpPr>
          <p:nvPr>
            <p:ph type="subTitle" idx="4"/>
          </p:nvPr>
        </p:nvSpPr>
        <p:spPr>
          <a:xfrm flipH="1">
            <a:off x="4483000" y="4791308"/>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98" name="Google Shape;4098;p724"/>
          <p:cNvSpPr txBox="1">
            <a:spLocks noGrp="1"/>
          </p:cNvSpPr>
          <p:nvPr>
            <p:ph type="subTitle" idx="5"/>
          </p:nvPr>
        </p:nvSpPr>
        <p:spPr>
          <a:xfrm flipH="1">
            <a:off x="4495573" y="2084281"/>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099" name="Google Shape;4099;p724"/>
          <p:cNvSpPr txBox="1">
            <a:spLocks noGrp="1"/>
          </p:cNvSpPr>
          <p:nvPr>
            <p:ph type="subTitle" idx="6"/>
          </p:nvPr>
        </p:nvSpPr>
        <p:spPr>
          <a:xfrm flipH="1">
            <a:off x="4489400" y="3146775"/>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00" name="Google Shape;4100;p724"/>
          <p:cNvSpPr txBox="1">
            <a:spLocks noGrp="1"/>
          </p:cNvSpPr>
          <p:nvPr>
            <p:ph type="subTitle" idx="7"/>
          </p:nvPr>
        </p:nvSpPr>
        <p:spPr>
          <a:xfrm flipH="1">
            <a:off x="4495573" y="4209268"/>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01" name="Google Shape;4101;p724"/>
          <p:cNvSpPr txBox="1">
            <a:spLocks noGrp="1"/>
          </p:cNvSpPr>
          <p:nvPr>
            <p:ph type="subTitle" idx="8"/>
          </p:nvPr>
        </p:nvSpPr>
        <p:spPr>
          <a:xfrm flipH="1">
            <a:off x="4489400" y="5271761"/>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02" name="Google Shape;4102;p724"/>
          <p:cNvSpPr txBox="1">
            <a:spLocks noGrp="1"/>
          </p:cNvSpPr>
          <p:nvPr>
            <p:ph type="title" idx="9"/>
          </p:nvPr>
        </p:nvSpPr>
        <p:spPr>
          <a:xfrm flipH="1">
            <a:off x="10176600" y="1723633"/>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4103" name="Google Shape;4103;p724"/>
          <p:cNvSpPr txBox="1">
            <a:spLocks noGrp="1"/>
          </p:cNvSpPr>
          <p:nvPr>
            <p:ph type="title" idx="13"/>
          </p:nvPr>
        </p:nvSpPr>
        <p:spPr>
          <a:xfrm flipH="1">
            <a:off x="10176600" y="2785811"/>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4104" name="Google Shape;4104;p724"/>
          <p:cNvSpPr txBox="1">
            <a:spLocks noGrp="1"/>
          </p:cNvSpPr>
          <p:nvPr>
            <p:ph type="title" idx="14"/>
          </p:nvPr>
        </p:nvSpPr>
        <p:spPr>
          <a:xfrm flipH="1">
            <a:off x="10176600" y="3847989"/>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4105" name="Google Shape;4105;p724"/>
          <p:cNvSpPr txBox="1">
            <a:spLocks noGrp="1"/>
          </p:cNvSpPr>
          <p:nvPr>
            <p:ph type="title" idx="15"/>
          </p:nvPr>
        </p:nvSpPr>
        <p:spPr>
          <a:xfrm flipH="1">
            <a:off x="10176600" y="4910167"/>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grpSp>
        <p:nvGrpSpPr>
          <p:cNvPr id="4106" name="Google Shape;4106;p724"/>
          <p:cNvGrpSpPr/>
          <p:nvPr/>
        </p:nvGrpSpPr>
        <p:grpSpPr>
          <a:xfrm flipH="1">
            <a:off x="-25866" y="6505900"/>
            <a:ext cx="12242647" cy="352000"/>
            <a:chOff x="-17750" y="4879419"/>
            <a:chExt cx="9161829" cy="264000"/>
          </a:xfrm>
        </p:grpSpPr>
        <p:sp>
          <p:nvSpPr>
            <p:cNvPr id="4107" name="Google Shape;4107;p724"/>
            <p:cNvSpPr/>
            <p:nvPr/>
          </p:nvSpPr>
          <p:spPr>
            <a:xfrm>
              <a:off x="-17750" y="4879419"/>
              <a:ext cx="1308900" cy="264000"/>
            </a:xfrm>
            <a:prstGeom prst="rect">
              <a:avLst/>
            </a:prstGeom>
            <a:solidFill>
              <a:schemeClr val="l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108" name="Google Shape;4108;p724"/>
            <p:cNvSpPr/>
            <p:nvPr/>
          </p:nvSpPr>
          <p:spPr>
            <a:xfrm>
              <a:off x="1291071" y="4879419"/>
              <a:ext cx="1308900" cy="264000"/>
            </a:xfrm>
            <a:prstGeom prst="rect">
              <a:avLst/>
            </a:prstGeom>
            <a:solidFill>
              <a:schemeClr val="accen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109" name="Google Shape;4109;p724"/>
            <p:cNvSpPr/>
            <p:nvPr/>
          </p:nvSpPr>
          <p:spPr>
            <a:xfrm>
              <a:off x="2599893" y="4879419"/>
              <a:ext cx="1308900" cy="264000"/>
            </a:xfrm>
            <a:prstGeom prst="rect">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110" name="Google Shape;4110;p724"/>
            <p:cNvSpPr/>
            <p:nvPr/>
          </p:nvSpPr>
          <p:spPr>
            <a:xfrm>
              <a:off x="3908714" y="4879419"/>
              <a:ext cx="1308900" cy="264000"/>
            </a:xfrm>
            <a:prstGeom prst="rect">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111" name="Google Shape;4111;p724"/>
            <p:cNvSpPr/>
            <p:nvPr/>
          </p:nvSpPr>
          <p:spPr>
            <a:xfrm>
              <a:off x="5217536" y="4879419"/>
              <a:ext cx="1308900" cy="264000"/>
            </a:xfrm>
            <a:prstGeom prst="rect">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112" name="Google Shape;4112;p724"/>
            <p:cNvSpPr/>
            <p:nvPr/>
          </p:nvSpPr>
          <p:spPr>
            <a:xfrm>
              <a:off x="6526357" y="4879419"/>
              <a:ext cx="1308900" cy="264000"/>
            </a:xfrm>
            <a:prstGeom prst="rect">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113" name="Google Shape;4113;p724"/>
            <p:cNvSpPr/>
            <p:nvPr/>
          </p:nvSpPr>
          <p:spPr>
            <a:xfrm>
              <a:off x="7835179" y="4879419"/>
              <a:ext cx="1308900" cy="264000"/>
            </a:xfrm>
            <a:prstGeom prst="rect">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2810930167"/>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matchingName="Title and six columns 1">
  <p:cSld name="Title and six columns 1">
    <p:spTree>
      <p:nvGrpSpPr>
        <p:cNvPr id="1" name="Shape 4114"/>
        <p:cNvGrpSpPr/>
        <p:nvPr/>
      </p:nvGrpSpPr>
      <p:grpSpPr>
        <a:xfrm>
          <a:off x="0" y="0"/>
          <a:ext cx="0" cy="0"/>
          <a:chOff x="0" y="0"/>
          <a:chExt cx="0" cy="0"/>
        </a:xfrm>
      </p:grpSpPr>
      <p:pic>
        <p:nvPicPr>
          <p:cNvPr id="4115" name="Google Shape;4115;p72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990927" y="-3639000"/>
            <a:ext cx="6861353" cy="6858003"/>
          </a:xfrm>
          <a:prstGeom prst="rect">
            <a:avLst/>
          </a:prstGeom>
          <a:noFill/>
          <a:ln>
            <a:noFill/>
          </a:ln>
        </p:spPr>
      </p:pic>
      <p:sp>
        <p:nvSpPr>
          <p:cNvPr id="4116" name="Google Shape;4116;p725"/>
          <p:cNvSpPr txBox="1">
            <a:spLocks noGrp="1"/>
          </p:cNvSpPr>
          <p:nvPr>
            <p:ph type="title"/>
          </p:nvPr>
        </p:nvSpPr>
        <p:spPr>
          <a:xfrm>
            <a:off x="960000" y="593367"/>
            <a:ext cx="10272000" cy="7636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4117" name="Google Shape;4117;p725"/>
          <p:cNvSpPr txBox="1">
            <a:spLocks noGrp="1"/>
          </p:cNvSpPr>
          <p:nvPr>
            <p:ph type="subTitle" idx="1"/>
          </p:nvPr>
        </p:nvSpPr>
        <p:spPr>
          <a:xfrm>
            <a:off x="956733" y="3219008"/>
            <a:ext cx="3188800" cy="646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18" name="Google Shape;4118;p725"/>
          <p:cNvSpPr txBox="1">
            <a:spLocks noGrp="1"/>
          </p:cNvSpPr>
          <p:nvPr>
            <p:ph type="subTitle" idx="2"/>
          </p:nvPr>
        </p:nvSpPr>
        <p:spPr>
          <a:xfrm>
            <a:off x="4500757" y="3219008"/>
            <a:ext cx="3188800" cy="646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19" name="Google Shape;4119;p725"/>
          <p:cNvSpPr txBox="1">
            <a:spLocks noGrp="1"/>
          </p:cNvSpPr>
          <p:nvPr>
            <p:ph type="subTitle" idx="3"/>
          </p:nvPr>
        </p:nvSpPr>
        <p:spPr>
          <a:xfrm>
            <a:off x="8044780" y="3219008"/>
            <a:ext cx="3188800" cy="646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20" name="Google Shape;4120;p725"/>
          <p:cNvSpPr txBox="1">
            <a:spLocks noGrp="1"/>
          </p:cNvSpPr>
          <p:nvPr>
            <p:ph type="subTitle" idx="4"/>
          </p:nvPr>
        </p:nvSpPr>
        <p:spPr>
          <a:xfrm>
            <a:off x="956733" y="5498269"/>
            <a:ext cx="3188800" cy="646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21" name="Google Shape;4121;p725"/>
          <p:cNvSpPr txBox="1">
            <a:spLocks noGrp="1"/>
          </p:cNvSpPr>
          <p:nvPr>
            <p:ph type="subTitle" idx="5"/>
          </p:nvPr>
        </p:nvSpPr>
        <p:spPr>
          <a:xfrm>
            <a:off x="4500780" y="5498269"/>
            <a:ext cx="3188800" cy="646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22" name="Google Shape;4122;p725"/>
          <p:cNvSpPr txBox="1">
            <a:spLocks noGrp="1"/>
          </p:cNvSpPr>
          <p:nvPr>
            <p:ph type="subTitle" idx="6"/>
          </p:nvPr>
        </p:nvSpPr>
        <p:spPr>
          <a:xfrm>
            <a:off x="8044827" y="5498269"/>
            <a:ext cx="3188800" cy="646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23" name="Google Shape;4123;p725"/>
          <p:cNvSpPr txBox="1">
            <a:spLocks noGrp="1"/>
          </p:cNvSpPr>
          <p:nvPr>
            <p:ph type="subTitle" idx="7"/>
          </p:nvPr>
        </p:nvSpPr>
        <p:spPr>
          <a:xfrm>
            <a:off x="956733" y="2743800"/>
            <a:ext cx="3188800" cy="475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800"/>
              <a:buFont typeface="Raleway"/>
              <a:buNone/>
              <a:defRPr sz="2400" b="1">
                <a:solidFill>
                  <a:schemeClr val="dk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9pPr>
          </a:lstStyle>
          <a:p>
            <a:endParaRPr/>
          </a:p>
        </p:txBody>
      </p:sp>
      <p:sp>
        <p:nvSpPr>
          <p:cNvPr id="4124" name="Google Shape;4124;p725"/>
          <p:cNvSpPr txBox="1">
            <a:spLocks noGrp="1"/>
          </p:cNvSpPr>
          <p:nvPr>
            <p:ph type="subTitle" idx="8"/>
          </p:nvPr>
        </p:nvSpPr>
        <p:spPr>
          <a:xfrm>
            <a:off x="4500757" y="2743800"/>
            <a:ext cx="3188800" cy="475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800"/>
              <a:buFont typeface="Raleway"/>
              <a:buNone/>
              <a:defRPr sz="2400" b="1">
                <a:solidFill>
                  <a:schemeClr val="dk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9pPr>
          </a:lstStyle>
          <a:p>
            <a:endParaRPr/>
          </a:p>
        </p:txBody>
      </p:sp>
      <p:sp>
        <p:nvSpPr>
          <p:cNvPr id="4125" name="Google Shape;4125;p725"/>
          <p:cNvSpPr txBox="1">
            <a:spLocks noGrp="1"/>
          </p:cNvSpPr>
          <p:nvPr>
            <p:ph type="subTitle" idx="9"/>
          </p:nvPr>
        </p:nvSpPr>
        <p:spPr>
          <a:xfrm>
            <a:off x="8044780" y="2743800"/>
            <a:ext cx="3188800" cy="475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800"/>
              <a:buFont typeface="Raleway"/>
              <a:buNone/>
              <a:defRPr sz="2400" b="1">
                <a:solidFill>
                  <a:schemeClr val="dk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9pPr>
          </a:lstStyle>
          <a:p>
            <a:endParaRPr/>
          </a:p>
        </p:txBody>
      </p:sp>
      <p:sp>
        <p:nvSpPr>
          <p:cNvPr id="4126" name="Google Shape;4126;p725"/>
          <p:cNvSpPr txBox="1">
            <a:spLocks noGrp="1"/>
          </p:cNvSpPr>
          <p:nvPr>
            <p:ph type="subTitle" idx="13"/>
          </p:nvPr>
        </p:nvSpPr>
        <p:spPr>
          <a:xfrm>
            <a:off x="956733" y="5016933"/>
            <a:ext cx="3188800" cy="475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800"/>
              <a:buFont typeface="Raleway"/>
              <a:buNone/>
              <a:defRPr sz="2400" b="1">
                <a:solidFill>
                  <a:schemeClr val="dk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9pPr>
          </a:lstStyle>
          <a:p>
            <a:endParaRPr/>
          </a:p>
        </p:txBody>
      </p:sp>
      <p:sp>
        <p:nvSpPr>
          <p:cNvPr id="4127" name="Google Shape;4127;p725"/>
          <p:cNvSpPr txBox="1">
            <a:spLocks noGrp="1"/>
          </p:cNvSpPr>
          <p:nvPr>
            <p:ph type="subTitle" idx="14"/>
          </p:nvPr>
        </p:nvSpPr>
        <p:spPr>
          <a:xfrm>
            <a:off x="4500780" y="5016933"/>
            <a:ext cx="3188800" cy="475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800"/>
              <a:buFont typeface="Raleway"/>
              <a:buNone/>
              <a:defRPr sz="2400" b="1">
                <a:solidFill>
                  <a:schemeClr val="dk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9pPr>
          </a:lstStyle>
          <a:p>
            <a:endParaRPr/>
          </a:p>
        </p:txBody>
      </p:sp>
      <p:sp>
        <p:nvSpPr>
          <p:cNvPr id="4128" name="Google Shape;4128;p725"/>
          <p:cNvSpPr txBox="1">
            <a:spLocks noGrp="1"/>
          </p:cNvSpPr>
          <p:nvPr>
            <p:ph type="subTitle" idx="15"/>
          </p:nvPr>
        </p:nvSpPr>
        <p:spPr>
          <a:xfrm>
            <a:off x="8044827" y="5016933"/>
            <a:ext cx="3188800" cy="475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800"/>
              <a:buFont typeface="Raleway"/>
              <a:buNone/>
              <a:defRPr sz="2400" b="1">
                <a:solidFill>
                  <a:schemeClr val="dk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9pPr>
          </a:lstStyle>
          <a:p>
            <a:endParaRPr/>
          </a:p>
        </p:txBody>
      </p:sp>
    </p:spTree>
    <p:extLst>
      <p:ext uri="{BB962C8B-B14F-4D97-AF65-F5344CB8AC3E}">
        <p14:creationId xmlns:p14="http://schemas.microsoft.com/office/powerpoint/2010/main" val="4090805516"/>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matchingName="Section header 2">
  <p:cSld name="Section header 2">
    <p:spTree>
      <p:nvGrpSpPr>
        <p:cNvPr id="1" name="Shape 4129"/>
        <p:cNvGrpSpPr/>
        <p:nvPr/>
      </p:nvGrpSpPr>
      <p:grpSpPr>
        <a:xfrm>
          <a:off x="0" y="0"/>
          <a:ext cx="0" cy="0"/>
          <a:chOff x="0" y="0"/>
          <a:chExt cx="0" cy="0"/>
        </a:xfrm>
      </p:grpSpPr>
      <p:sp>
        <p:nvSpPr>
          <p:cNvPr id="4130" name="Google Shape;4130;p726"/>
          <p:cNvSpPr/>
          <p:nvPr/>
        </p:nvSpPr>
        <p:spPr>
          <a:xfrm>
            <a:off x="0" y="3429000"/>
            <a:ext cx="12192000" cy="34288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31" name="Google Shape;4131;p726"/>
          <p:cNvSpPr txBox="1">
            <a:spLocks noGrp="1"/>
          </p:cNvSpPr>
          <p:nvPr>
            <p:ph type="title" hasCustomPrompt="1"/>
          </p:nvPr>
        </p:nvSpPr>
        <p:spPr>
          <a:xfrm>
            <a:off x="7018233" y="1323200"/>
            <a:ext cx="4405200" cy="3062000"/>
          </a:xfrm>
          <a:prstGeom prst="rect">
            <a:avLst/>
          </a:prstGeom>
        </p:spPr>
        <p:txBody>
          <a:bodyPr spcFirstLastPara="1" wrap="square" lIns="91425" tIns="91425" rIns="91425" bIns="91425" anchor="b" anchorCtr="0">
            <a:noAutofit/>
          </a:bodyPr>
          <a:lstStyle>
            <a:lvl1pPr lvl="0" algn="r">
              <a:spcBef>
                <a:spcPts val="0"/>
              </a:spcBef>
              <a:spcAft>
                <a:spcPts val="0"/>
              </a:spcAft>
              <a:buSzPts val="12000"/>
              <a:buNone/>
              <a:defRPr sz="26666">
                <a:solidFill>
                  <a:srgbClr val="FFFFFF"/>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132" name="Google Shape;4132;p726"/>
          <p:cNvSpPr txBox="1">
            <a:spLocks noGrp="1"/>
          </p:cNvSpPr>
          <p:nvPr>
            <p:ph type="title" idx="2"/>
          </p:nvPr>
        </p:nvSpPr>
        <p:spPr>
          <a:xfrm>
            <a:off x="6938133" y="3835400"/>
            <a:ext cx="4242000" cy="8012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4000">
                <a:solidFill>
                  <a:schemeClr val="accen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4133" name="Google Shape;4133;p726"/>
          <p:cNvSpPr txBox="1">
            <a:spLocks noGrp="1"/>
          </p:cNvSpPr>
          <p:nvPr>
            <p:ph type="subTitle" idx="1"/>
          </p:nvPr>
        </p:nvSpPr>
        <p:spPr>
          <a:xfrm>
            <a:off x="7090333" y="45461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4285156093"/>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matchingName="Section title and description 3">
  <p:cSld name="Section title and description 3">
    <p:spTree>
      <p:nvGrpSpPr>
        <p:cNvPr id="1" name="Shape 4134"/>
        <p:cNvGrpSpPr/>
        <p:nvPr/>
      </p:nvGrpSpPr>
      <p:grpSpPr>
        <a:xfrm>
          <a:off x="0" y="0"/>
          <a:ext cx="0" cy="0"/>
          <a:chOff x="0" y="0"/>
          <a:chExt cx="0" cy="0"/>
        </a:xfrm>
      </p:grpSpPr>
      <p:sp>
        <p:nvSpPr>
          <p:cNvPr id="4135" name="Google Shape;4135;p727"/>
          <p:cNvSpPr/>
          <p:nvPr/>
        </p:nvSpPr>
        <p:spPr>
          <a:xfrm>
            <a:off x="963167" y="719333"/>
            <a:ext cx="7126800" cy="54256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36" name="Google Shape;4136;p727"/>
          <p:cNvSpPr txBox="1">
            <a:spLocks noGrp="1"/>
          </p:cNvSpPr>
          <p:nvPr>
            <p:ph type="title" hasCustomPrompt="1"/>
          </p:nvPr>
        </p:nvSpPr>
        <p:spPr>
          <a:xfrm>
            <a:off x="5588089" y="1391728"/>
            <a:ext cx="5638800" cy="3062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21333">
                <a:solidFill>
                  <a:schemeClr val="accent1"/>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137" name="Google Shape;4137;p727"/>
          <p:cNvSpPr txBox="1">
            <a:spLocks noGrp="1"/>
          </p:cNvSpPr>
          <p:nvPr>
            <p:ph type="title" idx="2"/>
          </p:nvPr>
        </p:nvSpPr>
        <p:spPr>
          <a:xfrm>
            <a:off x="1801367" y="2364433"/>
            <a:ext cx="5638800" cy="14420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6667">
                <a:solidFill>
                  <a:schemeClr val="l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4138" name="Google Shape;4138;p727"/>
          <p:cNvSpPr txBox="1">
            <a:spLocks noGrp="1"/>
          </p:cNvSpPr>
          <p:nvPr>
            <p:ph type="subTitle" idx="1"/>
          </p:nvPr>
        </p:nvSpPr>
        <p:spPr>
          <a:xfrm>
            <a:off x="3350167" y="37333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1277828876"/>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matchingName="Section header 3">
  <p:cSld name="Section header 3">
    <p:spTree>
      <p:nvGrpSpPr>
        <p:cNvPr id="1" name="Shape 4139"/>
        <p:cNvGrpSpPr/>
        <p:nvPr/>
      </p:nvGrpSpPr>
      <p:grpSpPr>
        <a:xfrm>
          <a:off x="0" y="0"/>
          <a:ext cx="0" cy="0"/>
          <a:chOff x="0" y="0"/>
          <a:chExt cx="0" cy="0"/>
        </a:xfrm>
      </p:grpSpPr>
      <p:sp>
        <p:nvSpPr>
          <p:cNvPr id="4140" name="Google Shape;4140;p728"/>
          <p:cNvSpPr/>
          <p:nvPr/>
        </p:nvSpPr>
        <p:spPr>
          <a:xfrm>
            <a:off x="0" y="3429000"/>
            <a:ext cx="12192000" cy="34288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41" name="Google Shape;4141;p728"/>
          <p:cNvSpPr txBox="1">
            <a:spLocks noGrp="1"/>
          </p:cNvSpPr>
          <p:nvPr>
            <p:ph type="title" hasCustomPrompt="1"/>
          </p:nvPr>
        </p:nvSpPr>
        <p:spPr>
          <a:xfrm>
            <a:off x="7018233" y="1323200"/>
            <a:ext cx="4405200" cy="3062000"/>
          </a:xfrm>
          <a:prstGeom prst="rect">
            <a:avLst/>
          </a:prstGeom>
        </p:spPr>
        <p:txBody>
          <a:bodyPr spcFirstLastPara="1" wrap="square" lIns="91425" tIns="91425" rIns="91425" bIns="91425" anchor="b" anchorCtr="0">
            <a:noAutofit/>
          </a:bodyPr>
          <a:lstStyle>
            <a:lvl1pPr lvl="0" algn="r">
              <a:spcBef>
                <a:spcPts val="0"/>
              </a:spcBef>
              <a:spcAft>
                <a:spcPts val="0"/>
              </a:spcAft>
              <a:buSzPts val="12000"/>
              <a:buNone/>
              <a:defRPr sz="26666">
                <a:solidFill>
                  <a:srgbClr val="FFFFFF"/>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142" name="Google Shape;4142;p728"/>
          <p:cNvSpPr txBox="1">
            <a:spLocks noGrp="1"/>
          </p:cNvSpPr>
          <p:nvPr>
            <p:ph type="title" idx="2"/>
          </p:nvPr>
        </p:nvSpPr>
        <p:spPr>
          <a:xfrm>
            <a:off x="6938133" y="3835400"/>
            <a:ext cx="4242000" cy="8012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4000">
                <a:solidFill>
                  <a:schemeClr val="accen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4143" name="Google Shape;4143;p728"/>
          <p:cNvSpPr txBox="1">
            <a:spLocks noGrp="1"/>
          </p:cNvSpPr>
          <p:nvPr>
            <p:ph type="subTitle" idx="1"/>
          </p:nvPr>
        </p:nvSpPr>
        <p:spPr>
          <a:xfrm>
            <a:off x="7090333" y="45461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2218113854"/>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matchingName="Section title and description 4">
  <p:cSld name="Section title and description 4">
    <p:spTree>
      <p:nvGrpSpPr>
        <p:cNvPr id="1" name="Shape 4144"/>
        <p:cNvGrpSpPr/>
        <p:nvPr/>
      </p:nvGrpSpPr>
      <p:grpSpPr>
        <a:xfrm>
          <a:off x="0" y="0"/>
          <a:ext cx="0" cy="0"/>
          <a:chOff x="0" y="0"/>
          <a:chExt cx="0" cy="0"/>
        </a:xfrm>
      </p:grpSpPr>
      <p:sp>
        <p:nvSpPr>
          <p:cNvPr id="4145" name="Google Shape;4145;p729"/>
          <p:cNvSpPr/>
          <p:nvPr/>
        </p:nvSpPr>
        <p:spPr>
          <a:xfrm>
            <a:off x="963167" y="719333"/>
            <a:ext cx="7126800" cy="54256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46" name="Google Shape;4146;p729"/>
          <p:cNvSpPr txBox="1">
            <a:spLocks noGrp="1"/>
          </p:cNvSpPr>
          <p:nvPr>
            <p:ph type="title" hasCustomPrompt="1"/>
          </p:nvPr>
        </p:nvSpPr>
        <p:spPr>
          <a:xfrm>
            <a:off x="5588089" y="1391728"/>
            <a:ext cx="5638800" cy="3062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21333">
                <a:solidFill>
                  <a:schemeClr val="accent1"/>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147" name="Google Shape;4147;p729"/>
          <p:cNvSpPr txBox="1">
            <a:spLocks noGrp="1"/>
          </p:cNvSpPr>
          <p:nvPr>
            <p:ph type="title" idx="2"/>
          </p:nvPr>
        </p:nvSpPr>
        <p:spPr>
          <a:xfrm>
            <a:off x="1801367" y="2364433"/>
            <a:ext cx="5638800" cy="14420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6667">
                <a:solidFill>
                  <a:schemeClr val="l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4148" name="Google Shape;4148;p729"/>
          <p:cNvSpPr txBox="1">
            <a:spLocks noGrp="1"/>
          </p:cNvSpPr>
          <p:nvPr>
            <p:ph type="subTitle" idx="1"/>
          </p:nvPr>
        </p:nvSpPr>
        <p:spPr>
          <a:xfrm>
            <a:off x="3350167" y="37333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3826766185"/>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matchingName="Section header 4">
  <p:cSld name="Section header 4">
    <p:spTree>
      <p:nvGrpSpPr>
        <p:cNvPr id="1" name="Shape 4149"/>
        <p:cNvGrpSpPr/>
        <p:nvPr/>
      </p:nvGrpSpPr>
      <p:grpSpPr>
        <a:xfrm>
          <a:off x="0" y="0"/>
          <a:ext cx="0" cy="0"/>
          <a:chOff x="0" y="0"/>
          <a:chExt cx="0" cy="0"/>
        </a:xfrm>
      </p:grpSpPr>
      <p:sp>
        <p:nvSpPr>
          <p:cNvPr id="4150" name="Google Shape;4150;p730"/>
          <p:cNvSpPr/>
          <p:nvPr/>
        </p:nvSpPr>
        <p:spPr>
          <a:xfrm>
            <a:off x="0" y="3429000"/>
            <a:ext cx="12192000" cy="34288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51" name="Google Shape;4151;p730"/>
          <p:cNvSpPr txBox="1">
            <a:spLocks noGrp="1"/>
          </p:cNvSpPr>
          <p:nvPr>
            <p:ph type="title" hasCustomPrompt="1"/>
          </p:nvPr>
        </p:nvSpPr>
        <p:spPr>
          <a:xfrm>
            <a:off x="7018233" y="1323200"/>
            <a:ext cx="4405200" cy="3062000"/>
          </a:xfrm>
          <a:prstGeom prst="rect">
            <a:avLst/>
          </a:prstGeom>
        </p:spPr>
        <p:txBody>
          <a:bodyPr spcFirstLastPara="1" wrap="square" lIns="91425" tIns="91425" rIns="91425" bIns="91425" anchor="b" anchorCtr="0">
            <a:noAutofit/>
          </a:bodyPr>
          <a:lstStyle>
            <a:lvl1pPr lvl="0" algn="r">
              <a:spcBef>
                <a:spcPts val="0"/>
              </a:spcBef>
              <a:spcAft>
                <a:spcPts val="0"/>
              </a:spcAft>
              <a:buSzPts val="12000"/>
              <a:buNone/>
              <a:defRPr sz="26666">
                <a:solidFill>
                  <a:srgbClr val="FFFFFF"/>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152" name="Google Shape;4152;p730"/>
          <p:cNvSpPr txBox="1">
            <a:spLocks noGrp="1"/>
          </p:cNvSpPr>
          <p:nvPr>
            <p:ph type="title" idx="2"/>
          </p:nvPr>
        </p:nvSpPr>
        <p:spPr>
          <a:xfrm>
            <a:off x="6938133" y="3835400"/>
            <a:ext cx="4242000" cy="8012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4000">
                <a:solidFill>
                  <a:schemeClr val="accen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4153" name="Google Shape;4153;p730"/>
          <p:cNvSpPr txBox="1">
            <a:spLocks noGrp="1"/>
          </p:cNvSpPr>
          <p:nvPr>
            <p:ph type="subTitle" idx="1"/>
          </p:nvPr>
        </p:nvSpPr>
        <p:spPr>
          <a:xfrm>
            <a:off x="7090333" y="45461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340576060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matchingName="One column text 1">
  <p:cSld name="One column text 1">
    <p:spTree>
      <p:nvGrpSpPr>
        <p:cNvPr id="1" name="Shape 4154"/>
        <p:cNvGrpSpPr/>
        <p:nvPr/>
      </p:nvGrpSpPr>
      <p:grpSpPr>
        <a:xfrm>
          <a:off x="0" y="0"/>
          <a:ext cx="0" cy="0"/>
          <a:chOff x="0" y="0"/>
          <a:chExt cx="0" cy="0"/>
        </a:xfrm>
      </p:grpSpPr>
      <p:sp>
        <p:nvSpPr>
          <p:cNvPr id="4155" name="Google Shape;4155;p731"/>
          <p:cNvSpPr/>
          <p:nvPr/>
        </p:nvSpPr>
        <p:spPr>
          <a:xfrm rot="5400000">
            <a:off x="4737966" y="-1541302"/>
            <a:ext cx="5912735" cy="8995339"/>
          </a:xfrm>
          <a:custGeom>
            <a:avLst/>
            <a:gdLst/>
            <a:ahLst/>
            <a:cxnLst/>
            <a:rect l="l" t="t" r="r" b="b"/>
            <a:pathLst>
              <a:path w="95877" h="134092" extrusionOk="0">
                <a:moveTo>
                  <a:pt x="0" y="0"/>
                </a:moveTo>
                <a:lnTo>
                  <a:pt x="0" y="134092"/>
                </a:lnTo>
                <a:lnTo>
                  <a:pt x="95876" y="0"/>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156" name="Google Shape;4156;p731"/>
          <p:cNvGrpSpPr/>
          <p:nvPr/>
        </p:nvGrpSpPr>
        <p:grpSpPr>
          <a:xfrm>
            <a:off x="7649371" y="1426065"/>
            <a:ext cx="4550224" cy="865551"/>
            <a:chOff x="2781025" y="2008050"/>
            <a:chExt cx="1578696" cy="674525"/>
          </a:xfrm>
        </p:grpSpPr>
        <p:sp>
          <p:nvSpPr>
            <p:cNvPr id="4157" name="Google Shape;4157;p731"/>
            <p:cNvSpPr/>
            <p:nvPr/>
          </p:nvSpPr>
          <p:spPr>
            <a:xfrm>
              <a:off x="2781100" y="2313700"/>
              <a:ext cx="1578621" cy="63200"/>
            </a:xfrm>
            <a:custGeom>
              <a:avLst/>
              <a:gdLst/>
              <a:ahLst/>
              <a:cxnLst/>
              <a:rect l="l" t="t" r="r" b="b"/>
              <a:pathLst>
                <a:path w="69704" h="2528" extrusionOk="0">
                  <a:moveTo>
                    <a:pt x="1" y="0"/>
                  </a:moveTo>
                  <a:lnTo>
                    <a:pt x="1" y="2528"/>
                  </a:lnTo>
                  <a:lnTo>
                    <a:pt x="69703" y="2528"/>
                  </a:lnTo>
                  <a:lnTo>
                    <a:pt x="69703" y="0"/>
                  </a:lnTo>
                  <a:close/>
                </a:path>
              </a:pathLst>
            </a:custGeom>
            <a:solidFill>
              <a:srgbClr val="BDA4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8" name="Google Shape;4158;p731"/>
            <p:cNvSpPr/>
            <p:nvPr/>
          </p:nvSpPr>
          <p:spPr>
            <a:xfrm>
              <a:off x="2781100" y="2161000"/>
              <a:ext cx="1578543" cy="62975"/>
            </a:xfrm>
            <a:custGeom>
              <a:avLst/>
              <a:gdLst/>
              <a:ahLst/>
              <a:cxnLst/>
              <a:rect l="l" t="t" r="r" b="b"/>
              <a:pathLst>
                <a:path w="66423" h="2519" extrusionOk="0">
                  <a:moveTo>
                    <a:pt x="1" y="1"/>
                  </a:moveTo>
                  <a:lnTo>
                    <a:pt x="1" y="2518"/>
                  </a:lnTo>
                  <a:lnTo>
                    <a:pt x="66422" y="2518"/>
                  </a:lnTo>
                  <a:lnTo>
                    <a:pt x="664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9" name="Google Shape;4159;p731"/>
            <p:cNvSpPr/>
            <p:nvPr/>
          </p:nvSpPr>
          <p:spPr>
            <a:xfrm>
              <a:off x="2781100" y="2008050"/>
              <a:ext cx="1578550" cy="63225"/>
            </a:xfrm>
            <a:custGeom>
              <a:avLst/>
              <a:gdLst/>
              <a:ahLst/>
              <a:cxnLst/>
              <a:rect l="l" t="t" r="r" b="b"/>
              <a:pathLst>
                <a:path w="63142" h="2529" extrusionOk="0">
                  <a:moveTo>
                    <a:pt x="1" y="0"/>
                  </a:moveTo>
                  <a:lnTo>
                    <a:pt x="1" y="2528"/>
                  </a:lnTo>
                  <a:lnTo>
                    <a:pt x="63141" y="2528"/>
                  </a:lnTo>
                  <a:lnTo>
                    <a:pt x="63141" y="0"/>
                  </a:lnTo>
                  <a:close/>
                </a:path>
              </a:pathLst>
            </a:custGeom>
            <a:solidFill>
              <a:srgbClr val="BDA4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0" name="Google Shape;4160;p731"/>
            <p:cNvSpPr/>
            <p:nvPr/>
          </p:nvSpPr>
          <p:spPr>
            <a:xfrm>
              <a:off x="2781025" y="2466650"/>
              <a:ext cx="1578644" cy="62950"/>
            </a:xfrm>
            <a:custGeom>
              <a:avLst/>
              <a:gdLst/>
              <a:ahLst/>
              <a:cxnLst/>
              <a:rect l="l" t="t" r="r" b="b"/>
              <a:pathLst>
                <a:path w="72984" h="2518" extrusionOk="0">
                  <a:moveTo>
                    <a:pt x="0" y="0"/>
                  </a:moveTo>
                  <a:lnTo>
                    <a:pt x="0" y="2517"/>
                  </a:lnTo>
                  <a:lnTo>
                    <a:pt x="72983" y="2517"/>
                  </a:lnTo>
                  <a:lnTo>
                    <a:pt x="7298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1" name="Google Shape;4161;p731"/>
            <p:cNvSpPr/>
            <p:nvPr/>
          </p:nvSpPr>
          <p:spPr>
            <a:xfrm>
              <a:off x="2781025" y="2619350"/>
              <a:ext cx="1578495" cy="63225"/>
            </a:xfrm>
            <a:custGeom>
              <a:avLst/>
              <a:gdLst/>
              <a:ahLst/>
              <a:cxnLst/>
              <a:rect l="l" t="t" r="r" b="b"/>
              <a:pathLst>
                <a:path w="76265" h="2529" extrusionOk="0">
                  <a:moveTo>
                    <a:pt x="0" y="1"/>
                  </a:moveTo>
                  <a:lnTo>
                    <a:pt x="0" y="2529"/>
                  </a:lnTo>
                  <a:lnTo>
                    <a:pt x="76264" y="2529"/>
                  </a:lnTo>
                  <a:lnTo>
                    <a:pt x="76264" y="1"/>
                  </a:lnTo>
                  <a:close/>
                </a:path>
              </a:pathLst>
            </a:custGeom>
            <a:solidFill>
              <a:srgbClr val="BDA4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162" name="Google Shape;4162;p731"/>
          <p:cNvSpPr txBox="1">
            <a:spLocks noGrp="1"/>
          </p:cNvSpPr>
          <p:nvPr>
            <p:ph type="title"/>
          </p:nvPr>
        </p:nvSpPr>
        <p:spPr>
          <a:xfrm>
            <a:off x="963167" y="2054416"/>
            <a:ext cx="39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4000">
                <a:solidFill>
                  <a:schemeClr val="accent1"/>
                </a:solidFill>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4163" name="Google Shape;4163;p731"/>
          <p:cNvSpPr txBox="1">
            <a:spLocks noGrp="1"/>
          </p:cNvSpPr>
          <p:nvPr>
            <p:ph type="body" idx="1"/>
          </p:nvPr>
        </p:nvSpPr>
        <p:spPr>
          <a:xfrm>
            <a:off x="963167" y="3946933"/>
            <a:ext cx="4521600" cy="2190400"/>
          </a:xfrm>
          <a:prstGeom prst="rect">
            <a:avLst/>
          </a:prstGeom>
        </p:spPr>
        <p:txBody>
          <a:bodyPr spcFirstLastPara="1" wrap="square" lIns="91425" tIns="91425" rIns="91425" bIns="91425" anchor="t" anchorCtr="0">
            <a:noAutofit/>
          </a:bodyPr>
          <a:lstStyle>
            <a:lvl1pPr marL="609585" lvl="0" indent="-457189">
              <a:lnSpc>
                <a:spcPct val="100000"/>
              </a:lnSpc>
              <a:spcBef>
                <a:spcPts val="0"/>
              </a:spcBef>
              <a:spcAft>
                <a:spcPts val="0"/>
              </a:spcAft>
              <a:buClr>
                <a:schemeClr val="accent2"/>
              </a:buClr>
              <a:buSzPts val="1800"/>
              <a:buChar char="●"/>
              <a:defRPr sz="20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4164" name="Google Shape;4164;p731"/>
          <p:cNvSpPr txBox="1">
            <a:spLocks noGrp="1"/>
          </p:cNvSpPr>
          <p:nvPr>
            <p:ph type="subTitle" idx="2"/>
          </p:nvPr>
        </p:nvSpPr>
        <p:spPr>
          <a:xfrm>
            <a:off x="963167" y="3414767"/>
            <a:ext cx="4155200" cy="5248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1"/>
              </a:buClr>
              <a:buSzPts val="1800"/>
              <a:buFont typeface="Quicksand SemiBold"/>
              <a:buNone/>
              <a:defRPr sz="2667">
                <a:solidFill>
                  <a:schemeClr val="accent1"/>
                </a:solidFill>
                <a:latin typeface="Playfair Display"/>
                <a:ea typeface="Playfair Display"/>
                <a:cs typeface="Playfair Display"/>
                <a:sym typeface="Playfair Display"/>
              </a:defRPr>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377133577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matchingName="TITLE_ONLY_4">
  <p:cSld name="TITLE_ONLY_4">
    <p:spTree>
      <p:nvGrpSpPr>
        <p:cNvPr id="1" name="Shape 4165"/>
        <p:cNvGrpSpPr/>
        <p:nvPr/>
      </p:nvGrpSpPr>
      <p:grpSpPr>
        <a:xfrm>
          <a:off x="0" y="0"/>
          <a:ext cx="0" cy="0"/>
          <a:chOff x="0" y="0"/>
          <a:chExt cx="0" cy="0"/>
        </a:xfrm>
      </p:grpSpPr>
      <p:sp>
        <p:nvSpPr>
          <p:cNvPr id="4166" name="Google Shape;4166;p73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4167" name="Google Shape;4167;p732"/>
          <p:cNvSpPr txBox="1">
            <a:spLocks noGrp="1"/>
          </p:cNvSpPr>
          <p:nvPr>
            <p:ph type="title"/>
          </p:nvPr>
        </p:nvSpPr>
        <p:spPr>
          <a:xfrm>
            <a:off x="960000" y="908567"/>
            <a:ext cx="10286400" cy="736800"/>
          </a:xfrm>
          <a:prstGeom prst="rect">
            <a:avLst/>
          </a:prstGeom>
        </p:spPr>
        <p:txBody>
          <a:bodyPr spcFirstLastPara="1" wrap="square" lIns="0" tIns="0" rIns="0" bIns="0" anchor="t" anchorCtr="0">
            <a:noAutofit/>
          </a:bodyPr>
          <a:lstStyle>
            <a:lvl1pPr lvl="0" algn="ctr">
              <a:spcBef>
                <a:spcPts val="0"/>
              </a:spcBef>
              <a:spcAft>
                <a:spcPts val="0"/>
              </a:spcAft>
              <a:buClr>
                <a:srgbClr val="6E6976"/>
              </a:buClr>
              <a:buSzPts val="2800"/>
              <a:buFont typeface="Playfair Display Black"/>
              <a:buNone/>
              <a:defRPr>
                <a:solidFill>
                  <a:srgbClr val="6E6976"/>
                </a:solidFill>
                <a:latin typeface="Playfair Display Black"/>
                <a:ea typeface="Playfair Display Black"/>
                <a:cs typeface="Playfair Display Black"/>
                <a:sym typeface="Playfair Display Black"/>
              </a:defRPr>
            </a:lvl1pPr>
            <a:lvl2pPr lvl="1" algn="ctr">
              <a:spcBef>
                <a:spcPts val="0"/>
              </a:spcBef>
              <a:spcAft>
                <a:spcPts val="0"/>
              </a:spcAft>
              <a:buClr>
                <a:srgbClr val="6E6976"/>
              </a:buClr>
              <a:buSzPts val="2800"/>
              <a:buNone/>
              <a:defRPr>
                <a:solidFill>
                  <a:srgbClr val="6E6976"/>
                </a:solidFill>
              </a:defRPr>
            </a:lvl2pPr>
            <a:lvl3pPr lvl="2" algn="ctr">
              <a:spcBef>
                <a:spcPts val="0"/>
              </a:spcBef>
              <a:spcAft>
                <a:spcPts val="0"/>
              </a:spcAft>
              <a:buClr>
                <a:srgbClr val="6E6976"/>
              </a:buClr>
              <a:buSzPts val="2800"/>
              <a:buNone/>
              <a:defRPr>
                <a:solidFill>
                  <a:srgbClr val="6E6976"/>
                </a:solidFill>
              </a:defRPr>
            </a:lvl3pPr>
            <a:lvl4pPr lvl="3" algn="ctr">
              <a:spcBef>
                <a:spcPts val="0"/>
              </a:spcBef>
              <a:spcAft>
                <a:spcPts val="0"/>
              </a:spcAft>
              <a:buClr>
                <a:srgbClr val="6E6976"/>
              </a:buClr>
              <a:buSzPts val="2800"/>
              <a:buNone/>
              <a:defRPr>
                <a:solidFill>
                  <a:srgbClr val="6E6976"/>
                </a:solidFill>
              </a:defRPr>
            </a:lvl4pPr>
            <a:lvl5pPr lvl="4" algn="ctr">
              <a:spcBef>
                <a:spcPts val="0"/>
              </a:spcBef>
              <a:spcAft>
                <a:spcPts val="0"/>
              </a:spcAft>
              <a:buClr>
                <a:srgbClr val="6E6976"/>
              </a:buClr>
              <a:buSzPts val="2800"/>
              <a:buNone/>
              <a:defRPr>
                <a:solidFill>
                  <a:srgbClr val="6E6976"/>
                </a:solidFill>
              </a:defRPr>
            </a:lvl5pPr>
            <a:lvl6pPr lvl="5" algn="ctr">
              <a:spcBef>
                <a:spcPts val="0"/>
              </a:spcBef>
              <a:spcAft>
                <a:spcPts val="0"/>
              </a:spcAft>
              <a:buClr>
                <a:srgbClr val="6E6976"/>
              </a:buClr>
              <a:buSzPts val="2800"/>
              <a:buNone/>
              <a:defRPr>
                <a:solidFill>
                  <a:srgbClr val="6E6976"/>
                </a:solidFill>
              </a:defRPr>
            </a:lvl6pPr>
            <a:lvl7pPr lvl="6" algn="ctr">
              <a:spcBef>
                <a:spcPts val="0"/>
              </a:spcBef>
              <a:spcAft>
                <a:spcPts val="0"/>
              </a:spcAft>
              <a:buClr>
                <a:srgbClr val="6E6976"/>
              </a:buClr>
              <a:buSzPts val="2800"/>
              <a:buNone/>
              <a:defRPr>
                <a:solidFill>
                  <a:srgbClr val="6E6976"/>
                </a:solidFill>
              </a:defRPr>
            </a:lvl7pPr>
            <a:lvl8pPr lvl="7" algn="ctr">
              <a:spcBef>
                <a:spcPts val="0"/>
              </a:spcBef>
              <a:spcAft>
                <a:spcPts val="0"/>
              </a:spcAft>
              <a:buClr>
                <a:srgbClr val="6E6976"/>
              </a:buClr>
              <a:buSzPts val="2800"/>
              <a:buNone/>
              <a:defRPr>
                <a:solidFill>
                  <a:srgbClr val="6E6976"/>
                </a:solidFill>
              </a:defRPr>
            </a:lvl8pPr>
            <a:lvl9pPr lvl="8" algn="ctr">
              <a:spcBef>
                <a:spcPts val="0"/>
              </a:spcBef>
              <a:spcAft>
                <a:spcPts val="0"/>
              </a:spcAft>
              <a:buClr>
                <a:srgbClr val="6E6976"/>
              </a:buClr>
              <a:buSzPts val="2800"/>
              <a:buNone/>
              <a:defRPr>
                <a:solidFill>
                  <a:srgbClr val="6E6976"/>
                </a:solidFill>
              </a:defRPr>
            </a:lvl9pPr>
          </a:lstStyle>
          <a:p>
            <a:endParaRPr/>
          </a:p>
        </p:txBody>
      </p:sp>
    </p:spTree>
    <p:extLst>
      <p:ext uri="{BB962C8B-B14F-4D97-AF65-F5344CB8AC3E}">
        <p14:creationId xmlns:p14="http://schemas.microsoft.com/office/powerpoint/2010/main" val="29227342"/>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matchingName="Section header 5">
  <p:cSld name="Section header 5">
    <p:spTree>
      <p:nvGrpSpPr>
        <p:cNvPr id="1" name="Shape 4168"/>
        <p:cNvGrpSpPr/>
        <p:nvPr/>
      </p:nvGrpSpPr>
      <p:grpSpPr>
        <a:xfrm>
          <a:off x="0" y="0"/>
          <a:ext cx="0" cy="0"/>
          <a:chOff x="0" y="0"/>
          <a:chExt cx="0" cy="0"/>
        </a:xfrm>
      </p:grpSpPr>
      <p:sp>
        <p:nvSpPr>
          <p:cNvPr id="4169" name="Google Shape;4169;p733"/>
          <p:cNvSpPr/>
          <p:nvPr/>
        </p:nvSpPr>
        <p:spPr>
          <a:xfrm>
            <a:off x="0" y="3429000"/>
            <a:ext cx="12192000" cy="34288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70" name="Google Shape;4170;p733"/>
          <p:cNvSpPr txBox="1">
            <a:spLocks noGrp="1"/>
          </p:cNvSpPr>
          <p:nvPr>
            <p:ph type="title" hasCustomPrompt="1"/>
          </p:nvPr>
        </p:nvSpPr>
        <p:spPr>
          <a:xfrm>
            <a:off x="7018233" y="1323200"/>
            <a:ext cx="4405200" cy="3062000"/>
          </a:xfrm>
          <a:prstGeom prst="rect">
            <a:avLst/>
          </a:prstGeom>
        </p:spPr>
        <p:txBody>
          <a:bodyPr spcFirstLastPara="1" wrap="square" lIns="91425" tIns="91425" rIns="91425" bIns="91425" anchor="b" anchorCtr="0">
            <a:noAutofit/>
          </a:bodyPr>
          <a:lstStyle>
            <a:lvl1pPr lvl="0" algn="r">
              <a:spcBef>
                <a:spcPts val="0"/>
              </a:spcBef>
              <a:spcAft>
                <a:spcPts val="0"/>
              </a:spcAft>
              <a:buSzPts val="12000"/>
              <a:buNone/>
              <a:defRPr sz="26666">
                <a:solidFill>
                  <a:srgbClr val="FFFFFF"/>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171" name="Google Shape;4171;p733"/>
          <p:cNvSpPr txBox="1">
            <a:spLocks noGrp="1"/>
          </p:cNvSpPr>
          <p:nvPr>
            <p:ph type="title" idx="2"/>
          </p:nvPr>
        </p:nvSpPr>
        <p:spPr>
          <a:xfrm>
            <a:off x="6938133" y="3835400"/>
            <a:ext cx="4242000" cy="8012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4000">
                <a:solidFill>
                  <a:schemeClr val="accen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4172" name="Google Shape;4172;p733"/>
          <p:cNvSpPr txBox="1">
            <a:spLocks noGrp="1"/>
          </p:cNvSpPr>
          <p:nvPr>
            <p:ph type="subTitle" idx="1"/>
          </p:nvPr>
        </p:nvSpPr>
        <p:spPr>
          <a:xfrm>
            <a:off x="7090333" y="45461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352498351"/>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matchingName="Title slide 3">
  <p:cSld name="Title slide 3">
    <p:spTree>
      <p:nvGrpSpPr>
        <p:cNvPr id="1" name="Shape 4173"/>
        <p:cNvGrpSpPr/>
        <p:nvPr/>
      </p:nvGrpSpPr>
      <p:grpSpPr>
        <a:xfrm>
          <a:off x="0" y="0"/>
          <a:ext cx="0" cy="0"/>
          <a:chOff x="0" y="0"/>
          <a:chExt cx="0" cy="0"/>
        </a:xfrm>
      </p:grpSpPr>
      <p:sp>
        <p:nvSpPr>
          <p:cNvPr id="4174" name="Google Shape;4174;p734"/>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4175" name="Google Shape;4175;p734"/>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4176" name="Google Shape;4176;p734"/>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60942694"/>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4177"/>
        <p:cNvGrpSpPr/>
        <p:nvPr/>
      </p:nvGrpSpPr>
      <p:grpSpPr>
        <a:xfrm>
          <a:off x="0" y="0"/>
          <a:ext cx="0" cy="0"/>
          <a:chOff x="0" y="0"/>
          <a:chExt cx="0" cy="0"/>
        </a:xfrm>
      </p:grpSpPr>
      <p:sp>
        <p:nvSpPr>
          <p:cNvPr id="4178" name="Google Shape;4178;p735"/>
          <p:cNvSpPr/>
          <p:nvPr/>
        </p:nvSpPr>
        <p:spPr>
          <a:xfrm rot="-5400000">
            <a:off x="4724400" y="-3124200"/>
            <a:ext cx="2743200" cy="12192000"/>
          </a:xfrm>
          <a:prstGeom prst="rect">
            <a:avLst/>
          </a:prstGeom>
          <a:solidFill>
            <a:srgbClr val="015F85"/>
          </a:solidFill>
          <a:ln>
            <a:noFill/>
          </a:ln>
        </p:spPr>
        <p:txBody>
          <a:bodyPr spcFirstLastPara="1" wrap="square" lIns="73000" tIns="36500" rIns="73000" bIns="36500" anchor="ctr" anchorCtr="0">
            <a:noAutofit/>
          </a:bodyPr>
          <a:lstStyle/>
          <a:p>
            <a:pPr marL="0" marR="0" lvl="0" indent="0" algn="l"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4179" name="Google Shape;4179;p735"/>
          <p:cNvSpPr txBox="1">
            <a:spLocks noGrp="1"/>
          </p:cNvSpPr>
          <p:nvPr>
            <p:ph type="ctrTitle"/>
          </p:nvPr>
        </p:nvSpPr>
        <p:spPr>
          <a:xfrm>
            <a:off x="508001" y="2130427"/>
            <a:ext cx="9694800" cy="1470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SzPts val="2800"/>
              <a:buNone/>
              <a:defRPr sz="4000" b="1">
                <a:solidFill>
                  <a:schemeClr val="lt1"/>
                </a:solidFill>
                <a:latin typeface="Calibri"/>
                <a:ea typeface="Calibri"/>
                <a:cs typeface="Calibri"/>
                <a:sym typeface="Calibri"/>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4180" name="Google Shape;4180;p735"/>
          <p:cNvSpPr txBox="1">
            <a:spLocks noGrp="1"/>
          </p:cNvSpPr>
          <p:nvPr>
            <p:ph type="subTitle" idx="1"/>
          </p:nvPr>
        </p:nvSpPr>
        <p:spPr>
          <a:xfrm>
            <a:off x="812800" y="4648200"/>
            <a:ext cx="8534400" cy="686000"/>
          </a:xfrm>
          <a:prstGeom prst="rect">
            <a:avLst/>
          </a:prstGeom>
          <a:noFill/>
          <a:ln>
            <a:noFill/>
          </a:ln>
        </p:spPr>
        <p:txBody>
          <a:bodyPr spcFirstLastPara="1" wrap="square" lIns="91425" tIns="45700" rIns="91425" bIns="45700" anchor="t" anchorCtr="0">
            <a:normAutofit/>
          </a:bodyPr>
          <a:lstStyle>
            <a:lvl1pPr lvl="0" algn="l">
              <a:spcBef>
                <a:spcPts val="400"/>
              </a:spcBef>
              <a:spcAft>
                <a:spcPts val="0"/>
              </a:spcAft>
              <a:buClr>
                <a:schemeClr val="dk1"/>
              </a:buClr>
              <a:buSzPts val="1500"/>
              <a:buNone/>
              <a:defRPr sz="2000" b="1">
                <a:solidFill>
                  <a:schemeClr val="dk1"/>
                </a:solidFill>
                <a:latin typeface="Arial"/>
                <a:ea typeface="Arial"/>
                <a:cs typeface="Arial"/>
                <a:sym typeface="Arial"/>
              </a:defRPr>
            </a:lvl1pPr>
            <a:lvl2pPr lvl="1" algn="ctr">
              <a:spcBef>
                <a:spcPts val="560"/>
              </a:spcBef>
              <a:spcAft>
                <a:spcPts val="0"/>
              </a:spcAft>
              <a:buClr>
                <a:srgbClr val="888888"/>
              </a:buClr>
              <a:buSzPts val="2100"/>
              <a:buNone/>
              <a:defRPr>
                <a:solidFill>
                  <a:srgbClr val="888888"/>
                </a:solidFill>
              </a:defRPr>
            </a:lvl2pPr>
            <a:lvl3pPr lvl="2" algn="ctr">
              <a:spcBef>
                <a:spcPts val="480"/>
              </a:spcBef>
              <a:spcAft>
                <a:spcPts val="0"/>
              </a:spcAft>
              <a:buClr>
                <a:srgbClr val="888888"/>
              </a:buClr>
              <a:buSzPts val="1800"/>
              <a:buNone/>
              <a:defRPr>
                <a:solidFill>
                  <a:srgbClr val="888888"/>
                </a:solidFill>
              </a:defRPr>
            </a:lvl3pPr>
            <a:lvl4pPr lvl="3" algn="ctr">
              <a:spcBef>
                <a:spcPts val="400"/>
              </a:spcBef>
              <a:spcAft>
                <a:spcPts val="0"/>
              </a:spcAft>
              <a:buClr>
                <a:srgbClr val="888888"/>
              </a:buClr>
              <a:buSzPts val="1500"/>
              <a:buNone/>
              <a:defRPr>
                <a:solidFill>
                  <a:srgbClr val="888888"/>
                </a:solidFill>
              </a:defRPr>
            </a:lvl4pPr>
            <a:lvl5pPr lvl="4" algn="ctr">
              <a:spcBef>
                <a:spcPts val="400"/>
              </a:spcBef>
              <a:spcAft>
                <a:spcPts val="0"/>
              </a:spcAft>
              <a:buClr>
                <a:srgbClr val="888888"/>
              </a:buClr>
              <a:buSzPts val="1500"/>
              <a:buNone/>
              <a:defRPr>
                <a:solidFill>
                  <a:srgbClr val="888888"/>
                </a:solidFill>
              </a:defRPr>
            </a:lvl5pPr>
            <a:lvl6pPr lvl="5" algn="ctr">
              <a:spcBef>
                <a:spcPts val="400"/>
              </a:spcBef>
              <a:spcAft>
                <a:spcPts val="0"/>
              </a:spcAft>
              <a:buClr>
                <a:srgbClr val="888888"/>
              </a:buClr>
              <a:buSzPts val="1500"/>
              <a:buNone/>
              <a:defRPr>
                <a:solidFill>
                  <a:srgbClr val="888888"/>
                </a:solidFill>
              </a:defRPr>
            </a:lvl6pPr>
            <a:lvl7pPr lvl="6" algn="ctr">
              <a:spcBef>
                <a:spcPts val="2133"/>
              </a:spcBef>
              <a:spcAft>
                <a:spcPts val="0"/>
              </a:spcAft>
              <a:buClr>
                <a:srgbClr val="888888"/>
              </a:buClr>
              <a:buSzPts val="1500"/>
              <a:buNone/>
              <a:defRPr>
                <a:solidFill>
                  <a:srgbClr val="888888"/>
                </a:solidFill>
              </a:defRPr>
            </a:lvl7pPr>
            <a:lvl8pPr lvl="7" algn="ctr">
              <a:spcBef>
                <a:spcPts val="2133"/>
              </a:spcBef>
              <a:spcAft>
                <a:spcPts val="0"/>
              </a:spcAft>
              <a:buClr>
                <a:srgbClr val="888888"/>
              </a:buClr>
              <a:buSzPts val="1500"/>
              <a:buNone/>
              <a:defRPr>
                <a:solidFill>
                  <a:srgbClr val="888888"/>
                </a:solidFill>
              </a:defRPr>
            </a:lvl8pPr>
            <a:lvl9pPr lvl="8" algn="ctr">
              <a:spcBef>
                <a:spcPts val="2133"/>
              </a:spcBef>
              <a:spcAft>
                <a:spcPts val="2133"/>
              </a:spcAft>
              <a:buClr>
                <a:srgbClr val="888888"/>
              </a:buClr>
              <a:buSzPts val="1500"/>
              <a:buNone/>
              <a:defRPr>
                <a:solidFill>
                  <a:srgbClr val="888888"/>
                </a:solidFill>
              </a:defRPr>
            </a:lvl9pPr>
          </a:lstStyle>
          <a:p>
            <a:endParaRPr/>
          </a:p>
        </p:txBody>
      </p:sp>
      <p:sp>
        <p:nvSpPr>
          <p:cNvPr id="4181" name="Google Shape;4181;p735"/>
          <p:cNvSpPr txBox="1">
            <a:spLocks noGrp="1"/>
          </p:cNvSpPr>
          <p:nvPr>
            <p:ph type="sldNum" idx="12"/>
          </p:nvPr>
        </p:nvSpPr>
        <p:spPr>
          <a:xfrm>
            <a:off x="8737600" y="6356352"/>
            <a:ext cx="2844800" cy="365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88888"/>
                </a:solidFill>
                <a:latin typeface="Arial"/>
                <a:ea typeface="Arial"/>
                <a:cs typeface="Arial"/>
                <a:sym typeface="Arial"/>
              </a:defRPr>
            </a:lvl1pPr>
            <a:lvl2pPr marL="0" lvl="1" indent="0" algn="r">
              <a:spcBef>
                <a:spcPts val="0"/>
              </a:spcBef>
              <a:buNone/>
              <a:defRPr sz="1200" b="0" i="0" u="none" strike="noStrike" cap="none">
                <a:solidFill>
                  <a:srgbClr val="888888"/>
                </a:solidFill>
                <a:latin typeface="Arial"/>
                <a:ea typeface="Arial"/>
                <a:cs typeface="Arial"/>
                <a:sym typeface="Arial"/>
              </a:defRPr>
            </a:lvl2pPr>
            <a:lvl3pPr marL="0" lvl="2" indent="0" algn="r">
              <a:spcBef>
                <a:spcPts val="0"/>
              </a:spcBef>
              <a:buNone/>
              <a:defRPr sz="1200" b="0" i="0" u="none" strike="noStrike" cap="none">
                <a:solidFill>
                  <a:srgbClr val="888888"/>
                </a:solidFill>
                <a:latin typeface="Arial"/>
                <a:ea typeface="Arial"/>
                <a:cs typeface="Arial"/>
                <a:sym typeface="Arial"/>
              </a:defRPr>
            </a:lvl3pPr>
            <a:lvl4pPr marL="0" lvl="3" indent="0" algn="r">
              <a:spcBef>
                <a:spcPts val="0"/>
              </a:spcBef>
              <a:buNone/>
              <a:defRPr sz="1200" b="0" i="0" u="none" strike="noStrike" cap="none">
                <a:solidFill>
                  <a:srgbClr val="888888"/>
                </a:solidFill>
                <a:latin typeface="Arial"/>
                <a:ea typeface="Arial"/>
                <a:cs typeface="Arial"/>
                <a:sym typeface="Arial"/>
              </a:defRPr>
            </a:lvl4pPr>
            <a:lvl5pPr marL="0" lvl="4" indent="0" algn="r">
              <a:spcBef>
                <a:spcPts val="0"/>
              </a:spcBef>
              <a:buNone/>
              <a:defRPr sz="1200" b="0" i="0" u="none" strike="noStrike" cap="none">
                <a:solidFill>
                  <a:srgbClr val="888888"/>
                </a:solidFill>
                <a:latin typeface="Arial"/>
                <a:ea typeface="Arial"/>
                <a:cs typeface="Arial"/>
                <a:sym typeface="Arial"/>
              </a:defRPr>
            </a:lvl5pPr>
            <a:lvl6pPr marL="0" lvl="5" indent="0" algn="r">
              <a:spcBef>
                <a:spcPts val="0"/>
              </a:spcBef>
              <a:buNone/>
              <a:defRPr sz="1200" b="0" i="0" u="none" strike="noStrike" cap="none">
                <a:solidFill>
                  <a:srgbClr val="888888"/>
                </a:solidFill>
                <a:latin typeface="Arial"/>
                <a:ea typeface="Arial"/>
                <a:cs typeface="Arial"/>
                <a:sym typeface="Arial"/>
              </a:defRPr>
            </a:lvl6pPr>
            <a:lvl7pPr marL="0" lvl="6" indent="0" algn="r">
              <a:spcBef>
                <a:spcPts val="0"/>
              </a:spcBef>
              <a:buNone/>
              <a:defRPr sz="1200" b="0" i="0" u="none" strike="noStrike" cap="none">
                <a:solidFill>
                  <a:srgbClr val="888888"/>
                </a:solidFill>
                <a:latin typeface="Arial"/>
                <a:ea typeface="Arial"/>
                <a:cs typeface="Arial"/>
                <a:sym typeface="Arial"/>
              </a:defRPr>
            </a:lvl7pPr>
            <a:lvl8pPr marL="0" lvl="7" indent="0" algn="r">
              <a:spcBef>
                <a:spcPts val="0"/>
              </a:spcBef>
              <a:buNone/>
              <a:defRPr sz="1200" b="0" i="0" u="none" strike="noStrike" cap="none">
                <a:solidFill>
                  <a:srgbClr val="888888"/>
                </a:solidFill>
                <a:latin typeface="Arial"/>
                <a:ea typeface="Arial"/>
                <a:cs typeface="Arial"/>
                <a:sym typeface="Arial"/>
              </a:defRPr>
            </a:lvl8pPr>
            <a:lvl9pPr marL="0" lvl="8" indent="0" algn="r">
              <a:spcBef>
                <a:spcPts val="0"/>
              </a:spcBef>
              <a:buNone/>
              <a:defRPr sz="1200" b="0" i="0" u="none" strike="noStrike" cap="none">
                <a:solidFill>
                  <a:srgbClr val="888888"/>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204276"/>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182"/>
        <p:cNvGrpSpPr/>
        <p:nvPr/>
      </p:nvGrpSpPr>
      <p:grpSpPr>
        <a:xfrm>
          <a:off x="0" y="0"/>
          <a:ext cx="0" cy="0"/>
          <a:chOff x="0" y="0"/>
          <a:chExt cx="0" cy="0"/>
        </a:xfrm>
      </p:grpSpPr>
      <p:sp>
        <p:nvSpPr>
          <p:cNvPr id="4183" name="Google Shape;4183;p736"/>
          <p:cNvSpPr/>
          <p:nvPr/>
        </p:nvSpPr>
        <p:spPr>
          <a:xfrm>
            <a:off x="0" y="0"/>
            <a:ext cx="12192000" cy="152400"/>
          </a:xfrm>
          <a:prstGeom prst="rect">
            <a:avLst/>
          </a:prstGeom>
          <a:solidFill>
            <a:srgbClr val="366092"/>
          </a:solidFill>
          <a:ln>
            <a:noFill/>
          </a:ln>
        </p:spPr>
        <p:txBody>
          <a:bodyPr spcFirstLastPara="1" wrap="square" lIns="121900" tIns="60933" rIns="121900" bIns="60933" anchor="ctr" anchorCtr="0">
            <a:noAutofit/>
          </a:bodyPr>
          <a:lstStyle/>
          <a:p>
            <a:pPr marL="0" marR="0" lvl="0" indent="0" algn="l"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184" name="Google Shape;4184;p736"/>
          <p:cNvSpPr txBox="1">
            <a:spLocks noGrp="1"/>
          </p:cNvSpPr>
          <p:nvPr>
            <p:ph type="title"/>
          </p:nvPr>
        </p:nvSpPr>
        <p:spPr>
          <a:xfrm>
            <a:off x="609600" y="427039"/>
            <a:ext cx="10972800" cy="7160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SzPts val="2800"/>
              <a:buNone/>
              <a:defRPr sz="4267" b="1">
                <a:solidFill>
                  <a:schemeClr val="accent1"/>
                </a:solidFill>
                <a:latin typeface="Cambo"/>
                <a:ea typeface="Cambo"/>
                <a:cs typeface="Cambo"/>
                <a:sym typeface="Cambo"/>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4185" name="Google Shape;4185;p736"/>
          <p:cNvSpPr txBox="1">
            <a:spLocks noGrp="1"/>
          </p:cNvSpPr>
          <p:nvPr>
            <p:ph type="sldNum" idx="12"/>
          </p:nvPr>
        </p:nvSpPr>
        <p:spPr>
          <a:xfrm>
            <a:off x="8737600" y="6356352"/>
            <a:ext cx="2844800" cy="365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88888"/>
                </a:solidFill>
                <a:latin typeface="Arial"/>
                <a:ea typeface="Arial"/>
                <a:cs typeface="Arial"/>
                <a:sym typeface="Arial"/>
              </a:defRPr>
            </a:lvl1pPr>
            <a:lvl2pPr marL="0" lvl="1" indent="0" algn="r">
              <a:spcBef>
                <a:spcPts val="0"/>
              </a:spcBef>
              <a:buNone/>
              <a:defRPr sz="1200" b="0" i="0" u="none" strike="noStrike" cap="none">
                <a:solidFill>
                  <a:srgbClr val="888888"/>
                </a:solidFill>
                <a:latin typeface="Arial"/>
                <a:ea typeface="Arial"/>
                <a:cs typeface="Arial"/>
                <a:sym typeface="Arial"/>
              </a:defRPr>
            </a:lvl2pPr>
            <a:lvl3pPr marL="0" lvl="2" indent="0" algn="r">
              <a:spcBef>
                <a:spcPts val="0"/>
              </a:spcBef>
              <a:buNone/>
              <a:defRPr sz="1200" b="0" i="0" u="none" strike="noStrike" cap="none">
                <a:solidFill>
                  <a:srgbClr val="888888"/>
                </a:solidFill>
                <a:latin typeface="Arial"/>
                <a:ea typeface="Arial"/>
                <a:cs typeface="Arial"/>
                <a:sym typeface="Arial"/>
              </a:defRPr>
            </a:lvl3pPr>
            <a:lvl4pPr marL="0" lvl="3" indent="0" algn="r">
              <a:spcBef>
                <a:spcPts val="0"/>
              </a:spcBef>
              <a:buNone/>
              <a:defRPr sz="1200" b="0" i="0" u="none" strike="noStrike" cap="none">
                <a:solidFill>
                  <a:srgbClr val="888888"/>
                </a:solidFill>
                <a:latin typeface="Arial"/>
                <a:ea typeface="Arial"/>
                <a:cs typeface="Arial"/>
                <a:sym typeface="Arial"/>
              </a:defRPr>
            </a:lvl4pPr>
            <a:lvl5pPr marL="0" lvl="4" indent="0" algn="r">
              <a:spcBef>
                <a:spcPts val="0"/>
              </a:spcBef>
              <a:buNone/>
              <a:defRPr sz="1200" b="0" i="0" u="none" strike="noStrike" cap="none">
                <a:solidFill>
                  <a:srgbClr val="888888"/>
                </a:solidFill>
                <a:latin typeface="Arial"/>
                <a:ea typeface="Arial"/>
                <a:cs typeface="Arial"/>
                <a:sym typeface="Arial"/>
              </a:defRPr>
            </a:lvl5pPr>
            <a:lvl6pPr marL="0" lvl="5" indent="0" algn="r">
              <a:spcBef>
                <a:spcPts val="0"/>
              </a:spcBef>
              <a:buNone/>
              <a:defRPr sz="1200" b="0" i="0" u="none" strike="noStrike" cap="none">
                <a:solidFill>
                  <a:srgbClr val="888888"/>
                </a:solidFill>
                <a:latin typeface="Arial"/>
                <a:ea typeface="Arial"/>
                <a:cs typeface="Arial"/>
                <a:sym typeface="Arial"/>
              </a:defRPr>
            </a:lvl6pPr>
            <a:lvl7pPr marL="0" lvl="6" indent="0" algn="r">
              <a:spcBef>
                <a:spcPts val="0"/>
              </a:spcBef>
              <a:buNone/>
              <a:defRPr sz="1200" b="0" i="0" u="none" strike="noStrike" cap="none">
                <a:solidFill>
                  <a:srgbClr val="888888"/>
                </a:solidFill>
                <a:latin typeface="Arial"/>
                <a:ea typeface="Arial"/>
                <a:cs typeface="Arial"/>
                <a:sym typeface="Arial"/>
              </a:defRPr>
            </a:lvl7pPr>
            <a:lvl8pPr marL="0" lvl="7" indent="0" algn="r">
              <a:spcBef>
                <a:spcPts val="0"/>
              </a:spcBef>
              <a:buNone/>
              <a:defRPr sz="1200" b="0" i="0" u="none" strike="noStrike" cap="none">
                <a:solidFill>
                  <a:srgbClr val="888888"/>
                </a:solidFill>
                <a:latin typeface="Arial"/>
                <a:ea typeface="Arial"/>
                <a:cs typeface="Arial"/>
                <a:sym typeface="Arial"/>
              </a:defRPr>
            </a:lvl8pPr>
            <a:lvl9pPr marL="0" lvl="8" indent="0" algn="r">
              <a:spcBef>
                <a:spcPts val="0"/>
              </a:spcBef>
              <a:buNone/>
              <a:defRPr sz="1200" b="0" i="0" u="none" strike="noStrike" cap="none">
                <a:solidFill>
                  <a:srgbClr val="888888"/>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63894234"/>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4186"/>
        <p:cNvGrpSpPr/>
        <p:nvPr/>
      </p:nvGrpSpPr>
      <p:grpSpPr>
        <a:xfrm>
          <a:off x="0" y="0"/>
          <a:ext cx="0" cy="0"/>
          <a:chOff x="0" y="0"/>
          <a:chExt cx="0" cy="0"/>
        </a:xfrm>
      </p:grpSpPr>
      <p:sp>
        <p:nvSpPr>
          <p:cNvPr id="4187" name="Google Shape;4187;p737"/>
          <p:cNvSpPr/>
          <p:nvPr/>
        </p:nvSpPr>
        <p:spPr>
          <a:xfrm>
            <a:off x="0" y="0"/>
            <a:ext cx="12192000" cy="152400"/>
          </a:xfrm>
          <a:prstGeom prst="rect">
            <a:avLst/>
          </a:prstGeom>
          <a:solidFill>
            <a:srgbClr val="366092"/>
          </a:solidFill>
          <a:ln>
            <a:noFill/>
          </a:ln>
        </p:spPr>
        <p:txBody>
          <a:bodyPr spcFirstLastPara="1" wrap="square" lIns="121900" tIns="60933" rIns="121900" bIns="60933"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4188" name="Google Shape;4188;p737"/>
          <p:cNvSpPr txBox="1">
            <a:spLocks noGrp="1"/>
          </p:cNvSpPr>
          <p:nvPr>
            <p:ph type="title"/>
          </p:nvPr>
        </p:nvSpPr>
        <p:spPr>
          <a:xfrm>
            <a:off x="609600" y="381000"/>
            <a:ext cx="10972800" cy="9144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SzPts val="2800"/>
              <a:buNone/>
              <a:defRPr sz="4000" b="1">
                <a:solidFill>
                  <a:schemeClr val="accent1"/>
                </a:solidFill>
                <a:latin typeface="Cambo"/>
                <a:ea typeface="Cambo"/>
                <a:cs typeface="Cambo"/>
                <a:sym typeface="Cambo"/>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4189" name="Google Shape;4189;p737"/>
          <p:cNvSpPr txBox="1">
            <a:spLocks noGrp="1"/>
          </p:cNvSpPr>
          <p:nvPr>
            <p:ph type="body" idx="1"/>
          </p:nvPr>
        </p:nvSpPr>
        <p:spPr>
          <a:xfrm>
            <a:off x="609600" y="1371601"/>
            <a:ext cx="10972800" cy="4754800"/>
          </a:xfrm>
          <a:prstGeom prst="rect">
            <a:avLst/>
          </a:prstGeom>
          <a:noFill/>
          <a:ln>
            <a:noFill/>
          </a:ln>
        </p:spPr>
        <p:txBody>
          <a:bodyPr spcFirstLastPara="1" wrap="square" lIns="91425" tIns="45700" rIns="91425" bIns="45700" anchor="t" anchorCtr="0">
            <a:noAutofit/>
          </a:bodyPr>
          <a:lstStyle>
            <a:lvl1pPr marL="609585" lvl="0" indent="-507987" algn="l">
              <a:spcBef>
                <a:spcPts val="640"/>
              </a:spcBef>
              <a:spcAft>
                <a:spcPts val="0"/>
              </a:spcAft>
              <a:buClr>
                <a:schemeClr val="dk1"/>
              </a:buClr>
              <a:buSzPts val="2400"/>
              <a:buChar char="●"/>
              <a:defRPr sz="3200">
                <a:latin typeface="Cambo"/>
                <a:ea typeface="Cambo"/>
                <a:cs typeface="Cambo"/>
                <a:sym typeface="Cambo"/>
              </a:defRPr>
            </a:lvl1pPr>
            <a:lvl2pPr marL="1219170" lvl="1" indent="-474121" algn="l">
              <a:spcBef>
                <a:spcPts val="533"/>
              </a:spcBef>
              <a:spcAft>
                <a:spcPts val="0"/>
              </a:spcAft>
              <a:buClr>
                <a:schemeClr val="dk1"/>
              </a:buClr>
              <a:buSzPts val="2000"/>
              <a:buChar char="○"/>
              <a:defRPr sz="2667">
                <a:latin typeface="Cambo"/>
                <a:ea typeface="Cambo"/>
                <a:cs typeface="Cambo"/>
                <a:sym typeface="Cambo"/>
              </a:defRPr>
            </a:lvl2pPr>
            <a:lvl3pPr marL="1828754" lvl="2" indent="-419090" algn="l">
              <a:spcBef>
                <a:spcPts val="360"/>
              </a:spcBef>
              <a:spcAft>
                <a:spcPts val="0"/>
              </a:spcAft>
              <a:buClr>
                <a:schemeClr val="dk1"/>
              </a:buClr>
              <a:buSzPts val="1350"/>
              <a:buChar char="■"/>
              <a:defRPr sz="1800">
                <a:latin typeface="Cambo"/>
                <a:ea typeface="Cambo"/>
                <a:cs typeface="Cambo"/>
                <a:sym typeface="Cambo"/>
              </a:defRPr>
            </a:lvl3pPr>
            <a:lvl4pPr marL="2438339" lvl="3" indent="-431789" algn="l">
              <a:spcBef>
                <a:spcPts val="400"/>
              </a:spcBef>
              <a:spcAft>
                <a:spcPts val="0"/>
              </a:spcAft>
              <a:buClr>
                <a:schemeClr val="dk1"/>
              </a:buClr>
              <a:buSzPts val="1500"/>
              <a:buChar char="●"/>
              <a:defRPr>
                <a:latin typeface="Cambo"/>
                <a:ea typeface="Cambo"/>
                <a:cs typeface="Cambo"/>
                <a:sym typeface="Cambo"/>
              </a:defRPr>
            </a:lvl4pPr>
            <a:lvl5pPr marL="3047924" lvl="4" indent="-431789" algn="l">
              <a:spcBef>
                <a:spcPts val="400"/>
              </a:spcBef>
              <a:spcAft>
                <a:spcPts val="0"/>
              </a:spcAft>
              <a:buClr>
                <a:schemeClr val="dk1"/>
              </a:buClr>
              <a:buSzPts val="1500"/>
              <a:buChar char="○"/>
              <a:defRPr>
                <a:latin typeface="Cambo"/>
                <a:ea typeface="Cambo"/>
                <a:cs typeface="Cambo"/>
                <a:sym typeface="Cambo"/>
              </a:defRPr>
            </a:lvl5pPr>
            <a:lvl6pPr marL="3657509" lvl="5" indent="-457189" algn="l">
              <a:spcBef>
                <a:spcPts val="480"/>
              </a:spcBef>
              <a:spcAft>
                <a:spcPts val="0"/>
              </a:spcAft>
              <a:buClr>
                <a:schemeClr val="dk1"/>
              </a:buClr>
              <a:buSzPts val="1800"/>
              <a:buChar char="■"/>
              <a:defRPr/>
            </a:lvl6pPr>
            <a:lvl7pPr marL="4267093" lvl="6" indent="-457189" algn="l">
              <a:spcBef>
                <a:spcPts val="2133"/>
              </a:spcBef>
              <a:spcAft>
                <a:spcPts val="0"/>
              </a:spcAft>
              <a:buClr>
                <a:schemeClr val="dk1"/>
              </a:buClr>
              <a:buSzPts val="1800"/>
              <a:buChar char="●"/>
              <a:defRPr/>
            </a:lvl7pPr>
            <a:lvl8pPr marL="4876678" lvl="7" indent="-457189" algn="l">
              <a:spcBef>
                <a:spcPts val="2133"/>
              </a:spcBef>
              <a:spcAft>
                <a:spcPts val="0"/>
              </a:spcAft>
              <a:buClr>
                <a:schemeClr val="dk1"/>
              </a:buClr>
              <a:buSzPts val="1800"/>
              <a:buChar char="○"/>
              <a:defRPr/>
            </a:lvl8pPr>
            <a:lvl9pPr marL="5486263" lvl="8" indent="-457189" algn="l">
              <a:spcBef>
                <a:spcPts val="2133"/>
              </a:spcBef>
              <a:spcAft>
                <a:spcPts val="2133"/>
              </a:spcAft>
              <a:buClr>
                <a:schemeClr val="dk1"/>
              </a:buClr>
              <a:buSzPts val="1800"/>
              <a:buChar char="■"/>
              <a:defRPr/>
            </a:lvl9pPr>
          </a:lstStyle>
          <a:p>
            <a:endParaRPr/>
          </a:p>
        </p:txBody>
      </p:sp>
      <p:sp>
        <p:nvSpPr>
          <p:cNvPr id="4190" name="Google Shape;4190;p737"/>
          <p:cNvSpPr txBox="1">
            <a:spLocks noGrp="1"/>
          </p:cNvSpPr>
          <p:nvPr>
            <p:ph type="sldNum" idx="12"/>
          </p:nvPr>
        </p:nvSpPr>
        <p:spPr>
          <a:xfrm>
            <a:off x="8737600" y="6356352"/>
            <a:ext cx="2844800" cy="365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88888"/>
                </a:solidFill>
                <a:latin typeface="Arial"/>
                <a:ea typeface="Arial"/>
                <a:cs typeface="Arial"/>
                <a:sym typeface="Arial"/>
              </a:defRPr>
            </a:lvl1pPr>
            <a:lvl2pPr marL="0" lvl="1" indent="0" algn="r">
              <a:spcBef>
                <a:spcPts val="0"/>
              </a:spcBef>
              <a:buNone/>
              <a:defRPr sz="1200">
                <a:solidFill>
                  <a:srgbClr val="888888"/>
                </a:solidFill>
                <a:latin typeface="Arial"/>
                <a:ea typeface="Arial"/>
                <a:cs typeface="Arial"/>
                <a:sym typeface="Arial"/>
              </a:defRPr>
            </a:lvl2pPr>
            <a:lvl3pPr marL="0" lvl="2" indent="0" algn="r">
              <a:spcBef>
                <a:spcPts val="0"/>
              </a:spcBef>
              <a:buNone/>
              <a:defRPr sz="1200">
                <a:solidFill>
                  <a:srgbClr val="888888"/>
                </a:solidFill>
                <a:latin typeface="Arial"/>
                <a:ea typeface="Arial"/>
                <a:cs typeface="Arial"/>
                <a:sym typeface="Arial"/>
              </a:defRPr>
            </a:lvl3pPr>
            <a:lvl4pPr marL="0" lvl="3" indent="0" algn="r">
              <a:spcBef>
                <a:spcPts val="0"/>
              </a:spcBef>
              <a:buNone/>
              <a:defRPr sz="1200">
                <a:solidFill>
                  <a:srgbClr val="888888"/>
                </a:solidFill>
                <a:latin typeface="Arial"/>
                <a:ea typeface="Arial"/>
                <a:cs typeface="Arial"/>
                <a:sym typeface="Arial"/>
              </a:defRPr>
            </a:lvl4pPr>
            <a:lvl5pPr marL="0" lvl="4" indent="0" algn="r">
              <a:spcBef>
                <a:spcPts val="0"/>
              </a:spcBef>
              <a:buNone/>
              <a:defRPr sz="1200">
                <a:solidFill>
                  <a:srgbClr val="888888"/>
                </a:solidFill>
                <a:latin typeface="Arial"/>
                <a:ea typeface="Arial"/>
                <a:cs typeface="Arial"/>
                <a:sym typeface="Arial"/>
              </a:defRPr>
            </a:lvl5pPr>
            <a:lvl6pPr marL="0" lvl="5" indent="0" algn="r">
              <a:spcBef>
                <a:spcPts val="0"/>
              </a:spcBef>
              <a:buNone/>
              <a:defRPr sz="1200">
                <a:solidFill>
                  <a:srgbClr val="888888"/>
                </a:solidFill>
                <a:latin typeface="Arial"/>
                <a:ea typeface="Arial"/>
                <a:cs typeface="Arial"/>
                <a:sym typeface="Arial"/>
              </a:defRPr>
            </a:lvl6pPr>
            <a:lvl7pPr marL="0" lvl="6" indent="0" algn="r">
              <a:spcBef>
                <a:spcPts val="0"/>
              </a:spcBef>
              <a:buNone/>
              <a:defRPr sz="1200">
                <a:solidFill>
                  <a:srgbClr val="888888"/>
                </a:solidFill>
                <a:latin typeface="Arial"/>
                <a:ea typeface="Arial"/>
                <a:cs typeface="Arial"/>
                <a:sym typeface="Arial"/>
              </a:defRPr>
            </a:lvl7pPr>
            <a:lvl8pPr marL="0" lvl="7" indent="0" algn="r">
              <a:spcBef>
                <a:spcPts val="0"/>
              </a:spcBef>
              <a:buNone/>
              <a:defRPr sz="1200">
                <a:solidFill>
                  <a:srgbClr val="888888"/>
                </a:solidFill>
                <a:latin typeface="Arial"/>
                <a:ea typeface="Arial"/>
                <a:cs typeface="Arial"/>
                <a:sym typeface="Arial"/>
              </a:defRPr>
            </a:lvl8pPr>
            <a:lvl9pPr marL="0" lvl="8" indent="0" algn="r">
              <a:spcBef>
                <a:spcPts val="0"/>
              </a:spcBef>
              <a:buNone/>
              <a:defRPr sz="1200">
                <a:solidFill>
                  <a:srgbClr val="888888"/>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81720623"/>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4191"/>
        <p:cNvGrpSpPr/>
        <p:nvPr/>
      </p:nvGrpSpPr>
      <p:grpSpPr>
        <a:xfrm>
          <a:off x="0" y="0"/>
          <a:ext cx="0" cy="0"/>
          <a:chOff x="0" y="0"/>
          <a:chExt cx="0" cy="0"/>
        </a:xfrm>
      </p:grpSpPr>
      <p:sp>
        <p:nvSpPr>
          <p:cNvPr id="4192" name="Google Shape;4192;p738"/>
          <p:cNvSpPr txBox="1">
            <a:spLocks noGrp="1"/>
          </p:cNvSpPr>
          <p:nvPr>
            <p:ph type="title"/>
          </p:nvPr>
        </p:nvSpPr>
        <p:spPr>
          <a:xfrm>
            <a:off x="2193728" y="178595"/>
            <a:ext cx="7804400" cy="1518000"/>
          </a:xfrm>
          <a:prstGeom prst="rect">
            <a:avLst/>
          </a:prstGeom>
          <a:noFill/>
          <a:ln>
            <a:noFill/>
          </a:ln>
        </p:spPr>
        <p:txBody>
          <a:bodyPr spcFirstLastPara="1" wrap="square" lIns="71425" tIns="71425" rIns="71425" bIns="71425" anchor="ctr" anchorCtr="0">
            <a:noAutofit/>
          </a:bodyPr>
          <a:lstStyle>
            <a:lvl1pPr lvl="0" algn="ctr">
              <a:lnSpc>
                <a:spcPct val="100000"/>
              </a:lnSpc>
              <a:spcBef>
                <a:spcPts val="0"/>
              </a:spcBef>
              <a:spcAft>
                <a:spcPts val="0"/>
              </a:spcAft>
              <a:buSzPts val="2800"/>
              <a:buNone/>
              <a:defRPr sz="4200">
                <a:solidFill>
                  <a:srgbClr val="FFFFFF"/>
                </a:solidFill>
                <a:latin typeface="Helvetica Neue"/>
                <a:ea typeface="Helvetica Neue"/>
                <a:cs typeface="Helvetica Neue"/>
                <a:sym typeface="Helvetica Neu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4193" name="Google Shape;4193;p738"/>
          <p:cNvSpPr txBox="1">
            <a:spLocks noGrp="1"/>
          </p:cNvSpPr>
          <p:nvPr>
            <p:ph type="body" idx="1"/>
          </p:nvPr>
        </p:nvSpPr>
        <p:spPr>
          <a:xfrm>
            <a:off x="2193728" y="1821656"/>
            <a:ext cx="7804400" cy="4420400"/>
          </a:xfrm>
          <a:prstGeom prst="rect">
            <a:avLst/>
          </a:prstGeom>
          <a:noFill/>
          <a:ln>
            <a:noFill/>
          </a:ln>
        </p:spPr>
        <p:txBody>
          <a:bodyPr spcFirstLastPara="1" wrap="square" lIns="71425" tIns="71425" rIns="71425" bIns="71425" anchor="ctr" anchorCtr="0">
            <a:noAutofit/>
          </a:bodyPr>
          <a:lstStyle>
            <a:lvl1pPr marL="609585" lvl="0" indent="-456773" algn="l">
              <a:lnSpc>
                <a:spcPct val="100000"/>
              </a:lnSpc>
              <a:spcBef>
                <a:spcPts val="2213"/>
              </a:spcBef>
              <a:spcAft>
                <a:spcPts val="0"/>
              </a:spcAft>
              <a:buClr>
                <a:srgbClr val="FFFFFF"/>
              </a:buClr>
              <a:buSzPts val="1795"/>
              <a:buFont typeface="Calibri"/>
              <a:buChar char="●"/>
              <a:defRPr sz="1651">
                <a:solidFill>
                  <a:srgbClr val="FFFFFF"/>
                </a:solidFill>
                <a:latin typeface="Calibri"/>
                <a:ea typeface="Calibri"/>
                <a:cs typeface="Calibri"/>
                <a:sym typeface="Calibri"/>
              </a:defRPr>
            </a:lvl1pPr>
            <a:lvl2pPr marL="1219170" lvl="1" indent="-456773" algn="l">
              <a:lnSpc>
                <a:spcPct val="100000"/>
              </a:lnSpc>
              <a:spcBef>
                <a:spcPts val="2213"/>
              </a:spcBef>
              <a:spcAft>
                <a:spcPts val="0"/>
              </a:spcAft>
              <a:buClr>
                <a:srgbClr val="FFFFFF"/>
              </a:buClr>
              <a:buSzPts val="1795"/>
              <a:buFont typeface="Calibri"/>
              <a:buChar char="○"/>
              <a:defRPr sz="1651">
                <a:solidFill>
                  <a:srgbClr val="FFFFFF"/>
                </a:solidFill>
                <a:latin typeface="Calibri"/>
                <a:ea typeface="Calibri"/>
                <a:cs typeface="Calibri"/>
                <a:sym typeface="Calibri"/>
              </a:defRPr>
            </a:lvl2pPr>
            <a:lvl3pPr marL="1828754" lvl="2" indent="-456773" algn="l">
              <a:lnSpc>
                <a:spcPct val="100000"/>
              </a:lnSpc>
              <a:spcBef>
                <a:spcPts val="2213"/>
              </a:spcBef>
              <a:spcAft>
                <a:spcPts val="0"/>
              </a:spcAft>
              <a:buClr>
                <a:srgbClr val="FFFFFF"/>
              </a:buClr>
              <a:buSzPts val="1795"/>
              <a:buFont typeface="Calibri"/>
              <a:buChar char="■"/>
              <a:defRPr sz="1651">
                <a:solidFill>
                  <a:srgbClr val="FFFFFF"/>
                </a:solidFill>
                <a:latin typeface="Calibri"/>
                <a:ea typeface="Calibri"/>
                <a:cs typeface="Calibri"/>
                <a:sym typeface="Calibri"/>
              </a:defRPr>
            </a:lvl3pPr>
            <a:lvl4pPr marL="2438339" lvl="3" indent="-456773" algn="l">
              <a:lnSpc>
                <a:spcPct val="100000"/>
              </a:lnSpc>
              <a:spcBef>
                <a:spcPts val="2213"/>
              </a:spcBef>
              <a:spcAft>
                <a:spcPts val="0"/>
              </a:spcAft>
              <a:buClr>
                <a:srgbClr val="FFFFFF"/>
              </a:buClr>
              <a:buSzPts val="1795"/>
              <a:buFont typeface="Calibri"/>
              <a:buChar char="●"/>
              <a:defRPr sz="1651">
                <a:solidFill>
                  <a:srgbClr val="FFFFFF"/>
                </a:solidFill>
                <a:latin typeface="Calibri"/>
                <a:ea typeface="Calibri"/>
                <a:cs typeface="Calibri"/>
                <a:sym typeface="Calibri"/>
              </a:defRPr>
            </a:lvl4pPr>
            <a:lvl5pPr marL="3047924" lvl="4" indent="-456773" algn="l">
              <a:lnSpc>
                <a:spcPct val="100000"/>
              </a:lnSpc>
              <a:spcBef>
                <a:spcPts val="2213"/>
              </a:spcBef>
              <a:spcAft>
                <a:spcPts val="0"/>
              </a:spcAft>
              <a:buClr>
                <a:srgbClr val="FFFFFF"/>
              </a:buClr>
              <a:buSzPts val="1795"/>
              <a:buFont typeface="Calibri"/>
              <a:buChar char="○"/>
              <a:defRPr sz="1651">
                <a:solidFill>
                  <a:srgbClr val="FFFFFF"/>
                </a:solidFill>
                <a:latin typeface="Calibri"/>
                <a:ea typeface="Calibri"/>
                <a:cs typeface="Calibri"/>
                <a:sym typeface="Calibri"/>
              </a:defRPr>
            </a:lvl5pPr>
            <a:lvl6pPr marL="3657509" lvl="5" indent="-457189" algn="l">
              <a:spcBef>
                <a:spcPts val="480"/>
              </a:spcBef>
              <a:spcAft>
                <a:spcPts val="0"/>
              </a:spcAft>
              <a:buClr>
                <a:schemeClr val="dk1"/>
              </a:buClr>
              <a:buSzPts val="1800"/>
              <a:buChar char="■"/>
              <a:defRPr/>
            </a:lvl6pPr>
            <a:lvl7pPr marL="4267093" lvl="6" indent="-457189" algn="l">
              <a:spcBef>
                <a:spcPts val="2133"/>
              </a:spcBef>
              <a:spcAft>
                <a:spcPts val="0"/>
              </a:spcAft>
              <a:buClr>
                <a:schemeClr val="dk1"/>
              </a:buClr>
              <a:buSzPts val="1800"/>
              <a:buChar char="●"/>
              <a:defRPr/>
            </a:lvl7pPr>
            <a:lvl8pPr marL="4876678" lvl="7" indent="-457189" algn="l">
              <a:spcBef>
                <a:spcPts val="2133"/>
              </a:spcBef>
              <a:spcAft>
                <a:spcPts val="0"/>
              </a:spcAft>
              <a:buClr>
                <a:schemeClr val="dk1"/>
              </a:buClr>
              <a:buSzPts val="1800"/>
              <a:buChar char="○"/>
              <a:defRPr/>
            </a:lvl8pPr>
            <a:lvl9pPr marL="5486263" lvl="8" indent="-457189" algn="l">
              <a:spcBef>
                <a:spcPts val="2133"/>
              </a:spcBef>
              <a:spcAft>
                <a:spcPts val="2133"/>
              </a:spcAft>
              <a:buClr>
                <a:schemeClr val="dk1"/>
              </a:buClr>
              <a:buSzPts val="1800"/>
              <a:buChar char="■"/>
              <a:defRPr/>
            </a:lvl9pPr>
          </a:lstStyle>
          <a:p>
            <a:endParaRPr/>
          </a:p>
        </p:txBody>
      </p:sp>
      <p:sp>
        <p:nvSpPr>
          <p:cNvPr id="4194" name="Google Shape;4194;p738"/>
          <p:cNvSpPr txBox="1">
            <a:spLocks noGrp="1"/>
          </p:cNvSpPr>
          <p:nvPr>
            <p:ph type="sldNum" idx="12"/>
          </p:nvPr>
        </p:nvSpPr>
        <p:spPr>
          <a:xfrm>
            <a:off x="5977053" y="6536531"/>
            <a:ext cx="233200" cy="238800"/>
          </a:xfrm>
          <a:prstGeom prst="rect">
            <a:avLst/>
          </a:prstGeom>
          <a:noFill/>
          <a:ln>
            <a:noFill/>
          </a:ln>
        </p:spPr>
        <p:txBody>
          <a:bodyPr spcFirstLastPara="1" wrap="square" lIns="71425" tIns="71425" rIns="71425" bIns="71425" anchor="t" anchorCtr="0">
            <a:noAutofit/>
          </a:bodyPr>
          <a:lstStyle>
            <a:lvl1pPr marL="0" lvl="0" indent="0" algn="ctr">
              <a:spcBef>
                <a:spcPts val="0"/>
              </a:spcBef>
              <a:buNone/>
              <a:defRPr sz="825">
                <a:solidFill>
                  <a:srgbClr val="FFFFFF"/>
                </a:solidFill>
                <a:latin typeface="Helvetica Neue Light"/>
                <a:ea typeface="Helvetica Neue Light"/>
                <a:cs typeface="Helvetica Neue Light"/>
                <a:sym typeface="Helvetica Neue Light"/>
              </a:defRPr>
            </a:lvl1pPr>
            <a:lvl2pPr marL="0" lvl="1" indent="0" algn="ctr">
              <a:spcBef>
                <a:spcPts val="0"/>
              </a:spcBef>
              <a:buNone/>
              <a:defRPr sz="825">
                <a:solidFill>
                  <a:srgbClr val="FFFFFF"/>
                </a:solidFill>
                <a:latin typeface="Helvetica Neue Light"/>
                <a:ea typeface="Helvetica Neue Light"/>
                <a:cs typeface="Helvetica Neue Light"/>
                <a:sym typeface="Helvetica Neue Light"/>
              </a:defRPr>
            </a:lvl2pPr>
            <a:lvl3pPr marL="0" lvl="2" indent="0" algn="ctr">
              <a:spcBef>
                <a:spcPts val="0"/>
              </a:spcBef>
              <a:buNone/>
              <a:defRPr sz="825">
                <a:solidFill>
                  <a:srgbClr val="FFFFFF"/>
                </a:solidFill>
                <a:latin typeface="Helvetica Neue Light"/>
                <a:ea typeface="Helvetica Neue Light"/>
                <a:cs typeface="Helvetica Neue Light"/>
                <a:sym typeface="Helvetica Neue Light"/>
              </a:defRPr>
            </a:lvl3pPr>
            <a:lvl4pPr marL="0" lvl="3" indent="0" algn="ctr">
              <a:spcBef>
                <a:spcPts val="0"/>
              </a:spcBef>
              <a:buNone/>
              <a:defRPr sz="825">
                <a:solidFill>
                  <a:srgbClr val="FFFFFF"/>
                </a:solidFill>
                <a:latin typeface="Helvetica Neue Light"/>
                <a:ea typeface="Helvetica Neue Light"/>
                <a:cs typeface="Helvetica Neue Light"/>
                <a:sym typeface="Helvetica Neue Light"/>
              </a:defRPr>
            </a:lvl4pPr>
            <a:lvl5pPr marL="0" lvl="4" indent="0" algn="ctr">
              <a:spcBef>
                <a:spcPts val="0"/>
              </a:spcBef>
              <a:buNone/>
              <a:defRPr sz="825">
                <a:solidFill>
                  <a:srgbClr val="FFFFFF"/>
                </a:solidFill>
                <a:latin typeface="Helvetica Neue Light"/>
                <a:ea typeface="Helvetica Neue Light"/>
                <a:cs typeface="Helvetica Neue Light"/>
                <a:sym typeface="Helvetica Neue Light"/>
              </a:defRPr>
            </a:lvl5pPr>
            <a:lvl6pPr marL="0" lvl="5" indent="0" algn="ctr">
              <a:spcBef>
                <a:spcPts val="0"/>
              </a:spcBef>
              <a:buNone/>
              <a:defRPr sz="825">
                <a:solidFill>
                  <a:srgbClr val="FFFFFF"/>
                </a:solidFill>
                <a:latin typeface="Helvetica Neue Light"/>
                <a:ea typeface="Helvetica Neue Light"/>
                <a:cs typeface="Helvetica Neue Light"/>
                <a:sym typeface="Helvetica Neue Light"/>
              </a:defRPr>
            </a:lvl6pPr>
            <a:lvl7pPr marL="0" lvl="6" indent="0" algn="ctr">
              <a:spcBef>
                <a:spcPts val="0"/>
              </a:spcBef>
              <a:buNone/>
              <a:defRPr sz="825">
                <a:solidFill>
                  <a:srgbClr val="FFFFFF"/>
                </a:solidFill>
                <a:latin typeface="Helvetica Neue Light"/>
                <a:ea typeface="Helvetica Neue Light"/>
                <a:cs typeface="Helvetica Neue Light"/>
                <a:sym typeface="Helvetica Neue Light"/>
              </a:defRPr>
            </a:lvl7pPr>
            <a:lvl8pPr marL="0" lvl="7" indent="0" algn="ctr">
              <a:spcBef>
                <a:spcPts val="0"/>
              </a:spcBef>
              <a:buNone/>
              <a:defRPr sz="825">
                <a:solidFill>
                  <a:srgbClr val="FFFFFF"/>
                </a:solidFill>
                <a:latin typeface="Helvetica Neue Light"/>
                <a:ea typeface="Helvetica Neue Light"/>
                <a:cs typeface="Helvetica Neue Light"/>
                <a:sym typeface="Helvetica Neue Light"/>
              </a:defRPr>
            </a:lvl8pPr>
            <a:lvl9pPr marL="0" lvl="8" indent="0" algn="ctr">
              <a:spcBef>
                <a:spcPts val="0"/>
              </a:spcBef>
              <a:buNone/>
              <a:defRPr sz="825">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50263090"/>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195"/>
        <p:cNvGrpSpPr/>
        <p:nvPr/>
      </p:nvGrpSpPr>
      <p:grpSpPr>
        <a:xfrm>
          <a:off x="0" y="0"/>
          <a:ext cx="0" cy="0"/>
          <a:chOff x="0" y="0"/>
          <a:chExt cx="0" cy="0"/>
        </a:xfrm>
      </p:grpSpPr>
      <p:sp>
        <p:nvSpPr>
          <p:cNvPr id="4196" name="Google Shape;4196;p739"/>
          <p:cNvSpPr txBox="1">
            <a:spLocks noGrp="1"/>
          </p:cNvSpPr>
          <p:nvPr>
            <p:ph type="title"/>
          </p:nvPr>
        </p:nvSpPr>
        <p:spPr>
          <a:xfrm>
            <a:off x="609600" y="274637"/>
            <a:ext cx="10972800" cy="11432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SzPts val="2800"/>
              <a:buNone/>
              <a:defRPr sz="3600">
                <a:solidFill>
                  <a:schemeClr val="dk2"/>
                </a:solidFill>
                <a:latin typeface="Arial"/>
                <a:ea typeface="Arial"/>
                <a:cs typeface="Arial"/>
                <a:sym typeface="Arial"/>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4197" name="Google Shape;4197;p739"/>
          <p:cNvSpPr txBox="1">
            <a:spLocks noGrp="1"/>
          </p:cNvSpPr>
          <p:nvPr>
            <p:ph type="body" idx="1"/>
          </p:nvPr>
        </p:nvSpPr>
        <p:spPr>
          <a:xfrm>
            <a:off x="609600" y="1600203"/>
            <a:ext cx="5384800" cy="4526000"/>
          </a:xfrm>
          <a:prstGeom prst="rect">
            <a:avLst/>
          </a:prstGeom>
          <a:noFill/>
          <a:ln>
            <a:noFill/>
          </a:ln>
        </p:spPr>
        <p:txBody>
          <a:bodyPr spcFirstLastPara="1" wrap="square" lIns="91425" tIns="45700" rIns="91425" bIns="45700" anchor="t" anchorCtr="0">
            <a:noAutofit/>
          </a:bodyPr>
          <a:lstStyle>
            <a:lvl1pPr marL="609585" lvl="0" indent="-457189" algn="l">
              <a:spcBef>
                <a:spcPts val="480"/>
              </a:spcBef>
              <a:spcAft>
                <a:spcPts val="0"/>
              </a:spcAft>
              <a:buClr>
                <a:schemeClr val="dk1"/>
              </a:buClr>
              <a:buSzPts val="1800"/>
              <a:buChar char="●"/>
              <a:defRPr sz="2400">
                <a:latin typeface="Arial"/>
                <a:ea typeface="Arial"/>
                <a:cs typeface="Arial"/>
                <a:sym typeface="Arial"/>
              </a:defRPr>
            </a:lvl1pPr>
            <a:lvl2pPr marL="1219170" lvl="1" indent="-457189" algn="l">
              <a:spcBef>
                <a:spcPts val="480"/>
              </a:spcBef>
              <a:spcAft>
                <a:spcPts val="0"/>
              </a:spcAft>
              <a:buClr>
                <a:schemeClr val="dk1"/>
              </a:buClr>
              <a:buSzPts val="1800"/>
              <a:buChar char="○"/>
              <a:defRPr sz="2400">
                <a:latin typeface="Arial"/>
                <a:ea typeface="Arial"/>
                <a:cs typeface="Arial"/>
                <a:sym typeface="Arial"/>
              </a:defRPr>
            </a:lvl2pPr>
            <a:lvl3pPr marL="1828754" lvl="2" indent="-431789" algn="l">
              <a:spcBef>
                <a:spcPts val="400"/>
              </a:spcBef>
              <a:spcAft>
                <a:spcPts val="0"/>
              </a:spcAft>
              <a:buClr>
                <a:schemeClr val="dk1"/>
              </a:buClr>
              <a:buSzPts val="1500"/>
              <a:buChar char="■"/>
              <a:defRPr sz="2000">
                <a:latin typeface="Arial"/>
                <a:ea typeface="Arial"/>
                <a:cs typeface="Arial"/>
                <a:sym typeface="Arial"/>
              </a:defRPr>
            </a:lvl3pPr>
            <a:lvl4pPr marL="2438339" lvl="3" indent="-419090" algn="l">
              <a:spcBef>
                <a:spcPts val="360"/>
              </a:spcBef>
              <a:spcAft>
                <a:spcPts val="0"/>
              </a:spcAft>
              <a:buClr>
                <a:schemeClr val="dk1"/>
              </a:buClr>
              <a:buSzPts val="1350"/>
              <a:buChar char="●"/>
              <a:defRPr sz="1800">
                <a:latin typeface="Arial"/>
                <a:ea typeface="Arial"/>
                <a:cs typeface="Arial"/>
                <a:sym typeface="Arial"/>
              </a:defRPr>
            </a:lvl4pPr>
            <a:lvl5pPr marL="3047924" lvl="4" indent="-419090" algn="l">
              <a:spcBef>
                <a:spcPts val="360"/>
              </a:spcBef>
              <a:spcAft>
                <a:spcPts val="0"/>
              </a:spcAft>
              <a:buClr>
                <a:schemeClr val="dk1"/>
              </a:buClr>
              <a:buSzPts val="1350"/>
              <a:buChar char="○"/>
              <a:defRPr sz="1800">
                <a:latin typeface="Arial"/>
                <a:ea typeface="Arial"/>
                <a:cs typeface="Arial"/>
                <a:sym typeface="Arial"/>
              </a:defRPr>
            </a:lvl5pPr>
            <a:lvl6pPr marL="3657509" lvl="5" indent="-419090" algn="l">
              <a:spcBef>
                <a:spcPts val="360"/>
              </a:spcBef>
              <a:spcAft>
                <a:spcPts val="0"/>
              </a:spcAft>
              <a:buClr>
                <a:schemeClr val="dk1"/>
              </a:buClr>
              <a:buSzPts val="1350"/>
              <a:buChar char="■"/>
              <a:defRPr sz="1800"/>
            </a:lvl6pPr>
            <a:lvl7pPr marL="4267093" lvl="6" indent="-419090" algn="l">
              <a:spcBef>
                <a:spcPts val="2133"/>
              </a:spcBef>
              <a:spcAft>
                <a:spcPts val="0"/>
              </a:spcAft>
              <a:buClr>
                <a:schemeClr val="dk1"/>
              </a:buClr>
              <a:buSzPts val="1350"/>
              <a:buChar char="●"/>
              <a:defRPr sz="1800"/>
            </a:lvl7pPr>
            <a:lvl8pPr marL="4876678" lvl="7" indent="-419090" algn="l">
              <a:spcBef>
                <a:spcPts val="2133"/>
              </a:spcBef>
              <a:spcAft>
                <a:spcPts val="0"/>
              </a:spcAft>
              <a:buClr>
                <a:schemeClr val="dk1"/>
              </a:buClr>
              <a:buSzPts val="1350"/>
              <a:buChar char="○"/>
              <a:defRPr sz="1800"/>
            </a:lvl8pPr>
            <a:lvl9pPr marL="5486263" lvl="8" indent="-419090" algn="l">
              <a:spcBef>
                <a:spcPts val="2133"/>
              </a:spcBef>
              <a:spcAft>
                <a:spcPts val="2133"/>
              </a:spcAft>
              <a:buClr>
                <a:schemeClr val="dk1"/>
              </a:buClr>
              <a:buSzPts val="1350"/>
              <a:buChar char="■"/>
              <a:defRPr sz="1800"/>
            </a:lvl9pPr>
          </a:lstStyle>
          <a:p>
            <a:endParaRPr/>
          </a:p>
        </p:txBody>
      </p:sp>
      <p:sp>
        <p:nvSpPr>
          <p:cNvPr id="4198" name="Google Shape;4198;p739"/>
          <p:cNvSpPr txBox="1">
            <a:spLocks noGrp="1"/>
          </p:cNvSpPr>
          <p:nvPr>
            <p:ph type="body" idx="2"/>
          </p:nvPr>
        </p:nvSpPr>
        <p:spPr>
          <a:xfrm>
            <a:off x="6197600" y="1600203"/>
            <a:ext cx="5384800" cy="4526000"/>
          </a:xfrm>
          <a:prstGeom prst="rect">
            <a:avLst/>
          </a:prstGeom>
          <a:noFill/>
          <a:ln>
            <a:noFill/>
          </a:ln>
        </p:spPr>
        <p:txBody>
          <a:bodyPr spcFirstLastPara="1" wrap="square" lIns="91425" tIns="45700" rIns="91425" bIns="45700" anchor="t" anchorCtr="0">
            <a:noAutofit/>
          </a:bodyPr>
          <a:lstStyle>
            <a:lvl1pPr marL="609585" lvl="0" indent="-457189" algn="l">
              <a:spcBef>
                <a:spcPts val="480"/>
              </a:spcBef>
              <a:spcAft>
                <a:spcPts val="0"/>
              </a:spcAft>
              <a:buClr>
                <a:schemeClr val="dk1"/>
              </a:buClr>
              <a:buSzPts val="1800"/>
              <a:buChar char="●"/>
              <a:defRPr sz="2400">
                <a:latin typeface="Arial"/>
                <a:ea typeface="Arial"/>
                <a:cs typeface="Arial"/>
                <a:sym typeface="Arial"/>
              </a:defRPr>
            </a:lvl1pPr>
            <a:lvl2pPr marL="1219170" lvl="1" indent="-457189" algn="l">
              <a:spcBef>
                <a:spcPts val="480"/>
              </a:spcBef>
              <a:spcAft>
                <a:spcPts val="0"/>
              </a:spcAft>
              <a:buClr>
                <a:schemeClr val="dk1"/>
              </a:buClr>
              <a:buSzPts val="1800"/>
              <a:buChar char="○"/>
              <a:defRPr sz="2400">
                <a:latin typeface="Arial"/>
                <a:ea typeface="Arial"/>
                <a:cs typeface="Arial"/>
                <a:sym typeface="Arial"/>
              </a:defRPr>
            </a:lvl2pPr>
            <a:lvl3pPr marL="1828754" lvl="2" indent="-431789" algn="l">
              <a:spcBef>
                <a:spcPts val="400"/>
              </a:spcBef>
              <a:spcAft>
                <a:spcPts val="0"/>
              </a:spcAft>
              <a:buClr>
                <a:schemeClr val="dk1"/>
              </a:buClr>
              <a:buSzPts val="1500"/>
              <a:buChar char="■"/>
              <a:defRPr sz="2000">
                <a:latin typeface="Arial"/>
                <a:ea typeface="Arial"/>
                <a:cs typeface="Arial"/>
                <a:sym typeface="Arial"/>
              </a:defRPr>
            </a:lvl3pPr>
            <a:lvl4pPr marL="2438339" lvl="3" indent="-419090" algn="l">
              <a:spcBef>
                <a:spcPts val="360"/>
              </a:spcBef>
              <a:spcAft>
                <a:spcPts val="0"/>
              </a:spcAft>
              <a:buClr>
                <a:schemeClr val="dk1"/>
              </a:buClr>
              <a:buSzPts val="1350"/>
              <a:buChar char="●"/>
              <a:defRPr sz="1800">
                <a:latin typeface="Arial"/>
                <a:ea typeface="Arial"/>
                <a:cs typeface="Arial"/>
                <a:sym typeface="Arial"/>
              </a:defRPr>
            </a:lvl4pPr>
            <a:lvl5pPr marL="3047924" lvl="4" indent="-419090" algn="l">
              <a:spcBef>
                <a:spcPts val="360"/>
              </a:spcBef>
              <a:spcAft>
                <a:spcPts val="0"/>
              </a:spcAft>
              <a:buClr>
                <a:schemeClr val="dk1"/>
              </a:buClr>
              <a:buSzPts val="1350"/>
              <a:buChar char="○"/>
              <a:defRPr sz="1800">
                <a:latin typeface="Arial"/>
                <a:ea typeface="Arial"/>
                <a:cs typeface="Arial"/>
                <a:sym typeface="Arial"/>
              </a:defRPr>
            </a:lvl5pPr>
            <a:lvl6pPr marL="3657509" lvl="5" indent="-419090" algn="l">
              <a:spcBef>
                <a:spcPts val="360"/>
              </a:spcBef>
              <a:spcAft>
                <a:spcPts val="0"/>
              </a:spcAft>
              <a:buClr>
                <a:schemeClr val="dk1"/>
              </a:buClr>
              <a:buSzPts val="1350"/>
              <a:buChar char="■"/>
              <a:defRPr sz="1800"/>
            </a:lvl6pPr>
            <a:lvl7pPr marL="4267093" lvl="6" indent="-419090" algn="l">
              <a:spcBef>
                <a:spcPts val="2133"/>
              </a:spcBef>
              <a:spcAft>
                <a:spcPts val="0"/>
              </a:spcAft>
              <a:buClr>
                <a:schemeClr val="dk1"/>
              </a:buClr>
              <a:buSzPts val="1350"/>
              <a:buChar char="●"/>
              <a:defRPr sz="1800"/>
            </a:lvl7pPr>
            <a:lvl8pPr marL="4876678" lvl="7" indent="-419090" algn="l">
              <a:spcBef>
                <a:spcPts val="2133"/>
              </a:spcBef>
              <a:spcAft>
                <a:spcPts val="0"/>
              </a:spcAft>
              <a:buClr>
                <a:schemeClr val="dk1"/>
              </a:buClr>
              <a:buSzPts val="1350"/>
              <a:buChar char="○"/>
              <a:defRPr sz="1800"/>
            </a:lvl8pPr>
            <a:lvl9pPr marL="5486263" lvl="8" indent="-419090" algn="l">
              <a:spcBef>
                <a:spcPts val="2133"/>
              </a:spcBef>
              <a:spcAft>
                <a:spcPts val="2133"/>
              </a:spcAft>
              <a:buClr>
                <a:schemeClr val="dk1"/>
              </a:buClr>
              <a:buSzPts val="1350"/>
              <a:buChar char="■"/>
              <a:defRPr sz="1800"/>
            </a:lvl9pPr>
          </a:lstStyle>
          <a:p>
            <a:endParaRPr/>
          </a:p>
        </p:txBody>
      </p:sp>
      <p:sp>
        <p:nvSpPr>
          <p:cNvPr id="4199" name="Google Shape;4199;p739"/>
          <p:cNvSpPr txBox="1">
            <a:spLocks noGrp="1"/>
          </p:cNvSpPr>
          <p:nvPr>
            <p:ph type="dt" idx="10"/>
          </p:nvPr>
        </p:nvSpPr>
        <p:spPr>
          <a:xfrm>
            <a:off x="609600" y="6356352"/>
            <a:ext cx="2844800" cy="3652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00" name="Google Shape;4200;p739"/>
          <p:cNvSpPr txBox="1">
            <a:spLocks noGrp="1"/>
          </p:cNvSpPr>
          <p:nvPr>
            <p:ph type="ftr" idx="11"/>
          </p:nvPr>
        </p:nvSpPr>
        <p:spPr>
          <a:xfrm>
            <a:off x="4165600" y="6356352"/>
            <a:ext cx="3860800" cy="3652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01" name="Google Shape;4201;p739"/>
          <p:cNvSpPr txBox="1">
            <a:spLocks noGrp="1"/>
          </p:cNvSpPr>
          <p:nvPr>
            <p:ph type="sldNum" idx="12"/>
          </p:nvPr>
        </p:nvSpPr>
        <p:spPr>
          <a:xfrm>
            <a:off x="8737600" y="6356352"/>
            <a:ext cx="2844800" cy="365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88888"/>
                </a:solidFill>
                <a:latin typeface="Arial"/>
                <a:ea typeface="Arial"/>
                <a:cs typeface="Arial"/>
                <a:sym typeface="Arial"/>
              </a:defRPr>
            </a:lvl1pPr>
            <a:lvl2pPr marL="0" lvl="1" indent="0" algn="r">
              <a:spcBef>
                <a:spcPts val="0"/>
              </a:spcBef>
              <a:buNone/>
              <a:defRPr sz="1200">
                <a:solidFill>
                  <a:srgbClr val="888888"/>
                </a:solidFill>
                <a:latin typeface="Arial"/>
                <a:ea typeface="Arial"/>
                <a:cs typeface="Arial"/>
                <a:sym typeface="Arial"/>
              </a:defRPr>
            </a:lvl2pPr>
            <a:lvl3pPr marL="0" lvl="2" indent="0" algn="r">
              <a:spcBef>
                <a:spcPts val="0"/>
              </a:spcBef>
              <a:buNone/>
              <a:defRPr sz="1200">
                <a:solidFill>
                  <a:srgbClr val="888888"/>
                </a:solidFill>
                <a:latin typeface="Arial"/>
                <a:ea typeface="Arial"/>
                <a:cs typeface="Arial"/>
                <a:sym typeface="Arial"/>
              </a:defRPr>
            </a:lvl3pPr>
            <a:lvl4pPr marL="0" lvl="3" indent="0" algn="r">
              <a:spcBef>
                <a:spcPts val="0"/>
              </a:spcBef>
              <a:buNone/>
              <a:defRPr sz="1200">
                <a:solidFill>
                  <a:srgbClr val="888888"/>
                </a:solidFill>
                <a:latin typeface="Arial"/>
                <a:ea typeface="Arial"/>
                <a:cs typeface="Arial"/>
                <a:sym typeface="Arial"/>
              </a:defRPr>
            </a:lvl4pPr>
            <a:lvl5pPr marL="0" lvl="4" indent="0" algn="r">
              <a:spcBef>
                <a:spcPts val="0"/>
              </a:spcBef>
              <a:buNone/>
              <a:defRPr sz="1200">
                <a:solidFill>
                  <a:srgbClr val="888888"/>
                </a:solidFill>
                <a:latin typeface="Arial"/>
                <a:ea typeface="Arial"/>
                <a:cs typeface="Arial"/>
                <a:sym typeface="Arial"/>
              </a:defRPr>
            </a:lvl5pPr>
            <a:lvl6pPr marL="0" lvl="5" indent="0" algn="r">
              <a:spcBef>
                <a:spcPts val="0"/>
              </a:spcBef>
              <a:buNone/>
              <a:defRPr sz="1200">
                <a:solidFill>
                  <a:srgbClr val="888888"/>
                </a:solidFill>
                <a:latin typeface="Arial"/>
                <a:ea typeface="Arial"/>
                <a:cs typeface="Arial"/>
                <a:sym typeface="Arial"/>
              </a:defRPr>
            </a:lvl6pPr>
            <a:lvl7pPr marL="0" lvl="6" indent="0" algn="r">
              <a:spcBef>
                <a:spcPts val="0"/>
              </a:spcBef>
              <a:buNone/>
              <a:defRPr sz="1200">
                <a:solidFill>
                  <a:srgbClr val="888888"/>
                </a:solidFill>
                <a:latin typeface="Arial"/>
                <a:ea typeface="Arial"/>
                <a:cs typeface="Arial"/>
                <a:sym typeface="Arial"/>
              </a:defRPr>
            </a:lvl7pPr>
            <a:lvl8pPr marL="0" lvl="7" indent="0" algn="r">
              <a:spcBef>
                <a:spcPts val="0"/>
              </a:spcBef>
              <a:buNone/>
              <a:defRPr sz="1200">
                <a:solidFill>
                  <a:srgbClr val="888888"/>
                </a:solidFill>
                <a:latin typeface="Arial"/>
                <a:ea typeface="Arial"/>
                <a:cs typeface="Arial"/>
                <a:sym typeface="Arial"/>
              </a:defRPr>
            </a:lvl8pPr>
            <a:lvl9pPr marL="0" lvl="8" indent="0" algn="r">
              <a:spcBef>
                <a:spcPts val="0"/>
              </a:spcBef>
              <a:buNone/>
              <a:defRPr sz="1200">
                <a:solidFill>
                  <a:srgbClr val="888888"/>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8917224"/>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matchingName="Title and body 1 1 1 4">
  <p:cSld name="Title and body 1 1 1 4">
    <p:spTree>
      <p:nvGrpSpPr>
        <p:cNvPr id="1" name="Shape 4202"/>
        <p:cNvGrpSpPr/>
        <p:nvPr/>
      </p:nvGrpSpPr>
      <p:grpSpPr>
        <a:xfrm>
          <a:off x="0" y="0"/>
          <a:ext cx="0" cy="0"/>
          <a:chOff x="0" y="0"/>
          <a:chExt cx="0" cy="0"/>
        </a:xfrm>
      </p:grpSpPr>
      <p:pic>
        <p:nvPicPr>
          <p:cNvPr id="4203" name="Google Shape;4203;p740"/>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0000" y="-22500"/>
            <a:ext cx="12272000" cy="6903000"/>
          </a:xfrm>
          <a:prstGeom prst="rect">
            <a:avLst/>
          </a:prstGeom>
          <a:noFill/>
          <a:ln>
            <a:noFill/>
          </a:ln>
        </p:spPr>
      </p:pic>
      <p:sp>
        <p:nvSpPr>
          <p:cNvPr id="4204" name="Google Shape;4204;p740"/>
          <p:cNvSpPr txBox="1">
            <a:spLocks noGrp="1"/>
          </p:cNvSpPr>
          <p:nvPr>
            <p:ph type="sldNum" idx="12"/>
          </p:nvPr>
        </p:nvSpPr>
        <p:spPr>
          <a:xfrm>
            <a:off x="11500411" y="-22511"/>
            <a:ext cx="731600" cy="524800"/>
          </a:xfrm>
          <a:prstGeom prst="rect">
            <a:avLst/>
          </a:prstGeom>
          <a:noFill/>
          <a:ln>
            <a:noFill/>
          </a:ln>
        </p:spPr>
        <p:txBody>
          <a:bodyPr spcFirstLastPara="1" wrap="square" lIns="91425" tIns="91425" rIns="91425" bIns="91425" anchor="ctr" anchorCtr="0">
            <a:noAutofit/>
          </a:bodyPr>
          <a:lstStyle>
            <a:lvl1pPr lvl="0">
              <a:buNone/>
              <a:defRPr>
                <a:solidFill>
                  <a:srgbClr val="000000"/>
                </a:solidFill>
                <a:latin typeface="Avenir"/>
                <a:ea typeface="Avenir"/>
                <a:cs typeface="Avenir"/>
                <a:sym typeface="Avenir"/>
              </a:defRPr>
            </a:lvl1pPr>
            <a:lvl2pPr lvl="1">
              <a:buNone/>
              <a:defRPr>
                <a:solidFill>
                  <a:srgbClr val="000000"/>
                </a:solidFill>
                <a:latin typeface="Avenir"/>
                <a:ea typeface="Avenir"/>
                <a:cs typeface="Avenir"/>
                <a:sym typeface="Avenir"/>
              </a:defRPr>
            </a:lvl2pPr>
            <a:lvl3pPr lvl="2">
              <a:buNone/>
              <a:defRPr>
                <a:solidFill>
                  <a:srgbClr val="000000"/>
                </a:solidFill>
                <a:latin typeface="Avenir"/>
                <a:ea typeface="Avenir"/>
                <a:cs typeface="Avenir"/>
                <a:sym typeface="Avenir"/>
              </a:defRPr>
            </a:lvl3pPr>
            <a:lvl4pPr lvl="3">
              <a:buNone/>
              <a:defRPr>
                <a:solidFill>
                  <a:srgbClr val="000000"/>
                </a:solidFill>
                <a:latin typeface="Avenir"/>
                <a:ea typeface="Avenir"/>
                <a:cs typeface="Avenir"/>
                <a:sym typeface="Avenir"/>
              </a:defRPr>
            </a:lvl4pPr>
            <a:lvl5pPr lvl="4">
              <a:buNone/>
              <a:defRPr>
                <a:solidFill>
                  <a:srgbClr val="000000"/>
                </a:solidFill>
                <a:latin typeface="Avenir"/>
                <a:ea typeface="Avenir"/>
                <a:cs typeface="Avenir"/>
                <a:sym typeface="Avenir"/>
              </a:defRPr>
            </a:lvl5pPr>
            <a:lvl6pPr lvl="5">
              <a:buNone/>
              <a:defRPr>
                <a:solidFill>
                  <a:srgbClr val="000000"/>
                </a:solidFill>
                <a:latin typeface="Avenir"/>
                <a:ea typeface="Avenir"/>
                <a:cs typeface="Avenir"/>
                <a:sym typeface="Avenir"/>
              </a:defRPr>
            </a:lvl6pPr>
            <a:lvl7pPr lvl="6">
              <a:buNone/>
              <a:defRPr>
                <a:solidFill>
                  <a:srgbClr val="000000"/>
                </a:solidFill>
                <a:latin typeface="Avenir"/>
                <a:ea typeface="Avenir"/>
                <a:cs typeface="Avenir"/>
                <a:sym typeface="Avenir"/>
              </a:defRPr>
            </a:lvl7pPr>
            <a:lvl8pPr lvl="7">
              <a:buNone/>
              <a:defRPr>
                <a:solidFill>
                  <a:srgbClr val="000000"/>
                </a:solidFill>
                <a:latin typeface="Avenir"/>
                <a:ea typeface="Avenir"/>
                <a:cs typeface="Avenir"/>
                <a:sym typeface="Avenir"/>
              </a:defRPr>
            </a:lvl8pPr>
            <a:lvl9pPr lvl="8">
              <a:buNone/>
              <a:defRPr>
                <a:solidFill>
                  <a:srgbClr val="000000"/>
                </a:solidFill>
                <a:latin typeface="Avenir"/>
                <a:ea typeface="Avenir"/>
                <a:cs typeface="Avenir"/>
                <a:sym typeface="Avenir"/>
              </a:defRPr>
            </a:lvl9pPr>
          </a:lstStyle>
          <a:p>
            <a:fld id="{00000000-1234-1234-1234-123412341234}" type="slidenum">
              <a:rPr lang="en" smtClean="0"/>
              <a:pPr/>
              <a:t>‹#›</a:t>
            </a:fld>
            <a:endParaRPr lang="en"/>
          </a:p>
        </p:txBody>
      </p:sp>
      <p:sp>
        <p:nvSpPr>
          <p:cNvPr id="4205" name="Google Shape;4205;p740"/>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Font typeface="Lexend Medium"/>
              <a:buNone/>
              <a:defRPr sz="4800" b="0">
                <a:latin typeface="Lexend Medium"/>
                <a:ea typeface="Lexend Medium"/>
                <a:cs typeface="Lexend Medium"/>
                <a:sym typeface="Lexend Medium"/>
              </a:defRPr>
            </a:lvl1pPr>
            <a:lvl2pPr lvl="1" algn="ctr">
              <a:spcBef>
                <a:spcPts val="0"/>
              </a:spcBef>
              <a:spcAft>
                <a:spcPts val="0"/>
              </a:spcAft>
              <a:buSzPts val="3600"/>
              <a:buFont typeface="Lexend Medium"/>
              <a:buNone/>
              <a:defRPr sz="4800">
                <a:latin typeface="Lexend Medium"/>
                <a:ea typeface="Lexend Medium"/>
                <a:cs typeface="Lexend Medium"/>
                <a:sym typeface="Lexend Medium"/>
              </a:defRPr>
            </a:lvl2pPr>
            <a:lvl3pPr lvl="2" algn="ctr">
              <a:spcBef>
                <a:spcPts val="0"/>
              </a:spcBef>
              <a:spcAft>
                <a:spcPts val="0"/>
              </a:spcAft>
              <a:buSzPts val="3600"/>
              <a:buFont typeface="Lexend Medium"/>
              <a:buNone/>
              <a:defRPr sz="4800">
                <a:latin typeface="Lexend Medium"/>
                <a:ea typeface="Lexend Medium"/>
                <a:cs typeface="Lexend Medium"/>
                <a:sym typeface="Lexend Medium"/>
              </a:defRPr>
            </a:lvl3pPr>
            <a:lvl4pPr lvl="3" algn="ctr">
              <a:spcBef>
                <a:spcPts val="0"/>
              </a:spcBef>
              <a:spcAft>
                <a:spcPts val="0"/>
              </a:spcAft>
              <a:buSzPts val="3600"/>
              <a:buFont typeface="Lexend Medium"/>
              <a:buNone/>
              <a:defRPr sz="4800">
                <a:latin typeface="Lexend Medium"/>
                <a:ea typeface="Lexend Medium"/>
                <a:cs typeface="Lexend Medium"/>
                <a:sym typeface="Lexend Medium"/>
              </a:defRPr>
            </a:lvl4pPr>
            <a:lvl5pPr lvl="4" algn="ctr">
              <a:spcBef>
                <a:spcPts val="0"/>
              </a:spcBef>
              <a:spcAft>
                <a:spcPts val="0"/>
              </a:spcAft>
              <a:buSzPts val="3600"/>
              <a:buFont typeface="Lexend Medium"/>
              <a:buNone/>
              <a:defRPr sz="4800">
                <a:latin typeface="Lexend Medium"/>
                <a:ea typeface="Lexend Medium"/>
                <a:cs typeface="Lexend Medium"/>
                <a:sym typeface="Lexend Medium"/>
              </a:defRPr>
            </a:lvl5pPr>
            <a:lvl6pPr lvl="5" algn="ctr">
              <a:spcBef>
                <a:spcPts val="0"/>
              </a:spcBef>
              <a:spcAft>
                <a:spcPts val="0"/>
              </a:spcAft>
              <a:buSzPts val="3600"/>
              <a:buFont typeface="Lexend Medium"/>
              <a:buNone/>
              <a:defRPr sz="4800">
                <a:latin typeface="Lexend Medium"/>
                <a:ea typeface="Lexend Medium"/>
                <a:cs typeface="Lexend Medium"/>
                <a:sym typeface="Lexend Medium"/>
              </a:defRPr>
            </a:lvl6pPr>
            <a:lvl7pPr lvl="6" algn="ctr">
              <a:spcBef>
                <a:spcPts val="0"/>
              </a:spcBef>
              <a:spcAft>
                <a:spcPts val="0"/>
              </a:spcAft>
              <a:buSzPts val="3600"/>
              <a:buFont typeface="Lexend Medium"/>
              <a:buNone/>
              <a:defRPr sz="4800">
                <a:latin typeface="Lexend Medium"/>
                <a:ea typeface="Lexend Medium"/>
                <a:cs typeface="Lexend Medium"/>
                <a:sym typeface="Lexend Medium"/>
              </a:defRPr>
            </a:lvl7pPr>
            <a:lvl8pPr lvl="7" algn="ctr">
              <a:spcBef>
                <a:spcPts val="0"/>
              </a:spcBef>
              <a:spcAft>
                <a:spcPts val="0"/>
              </a:spcAft>
              <a:buSzPts val="3600"/>
              <a:buFont typeface="Lexend Medium"/>
              <a:buNone/>
              <a:defRPr sz="4800">
                <a:latin typeface="Lexend Medium"/>
                <a:ea typeface="Lexend Medium"/>
                <a:cs typeface="Lexend Medium"/>
                <a:sym typeface="Lexend Medium"/>
              </a:defRPr>
            </a:lvl8pPr>
            <a:lvl9pPr lvl="8" algn="ctr">
              <a:spcBef>
                <a:spcPts val="0"/>
              </a:spcBef>
              <a:spcAft>
                <a:spcPts val="0"/>
              </a:spcAft>
              <a:buSzPts val="3600"/>
              <a:buFont typeface="Lexend Medium"/>
              <a:buNone/>
              <a:defRPr sz="4800">
                <a:latin typeface="Lexend Medium"/>
                <a:ea typeface="Lexend Medium"/>
                <a:cs typeface="Lexend Medium"/>
                <a:sym typeface="Lexend Medium"/>
              </a:defRPr>
            </a:lvl9pPr>
          </a:lstStyle>
          <a:p>
            <a:endParaRPr/>
          </a:p>
        </p:txBody>
      </p:sp>
      <p:pic>
        <p:nvPicPr>
          <p:cNvPr id="4206" name="Google Shape;4206;p740"/>
          <p:cNvPicPr preferRelativeResize="0"/>
          <p:nvPr/>
        </p:nvPicPr>
        <p:blipFill rotWithShape="1">
          <a:blip r:embed="rId3" cstate="email">
            <a:alphaModFix/>
            <a:extLst>
              <a:ext uri="{28A0092B-C50C-407E-A947-70E740481C1C}">
                <a14:useLocalDpi xmlns:a14="http://schemas.microsoft.com/office/drawing/2010/main"/>
              </a:ext>
            </a:extLst>
          </a:blip>
          <a:srcRect t="9" r="2647"/>
          <a:stretch/>
        </p:blipFill>
        <p:spPr>
          <a:xfrm>
            <a:off x="-92700" y="6353413"/>
            <a:ext cx="12072800" cy="135621"/>
          </a:xfrm>
          <a:prstGeom prst="rect">
            <a:avLst/>
          </a:prstGeom>
          <a:noFill/>
          <a:ln>
            <a:noFill/>
          </a:ln>
        </p:spPr>
      </p:pic>
      <p:pic>
        <p:nvPicPr>
          <p:cNvPr id="4207" name="Google Shape;4207;p74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96441" y="6560161"/>
            <a:ext cx="2120165" cy="156429"/>
          </a:xfrm>
          <a:prstGeom prst="rect">
            <a:avLst/>
          </a:prstGeom>
          <a:noFill/>
          <a:ln>
            <a:noFill/>
          </a:ln>
        </p:spPr>
      </p:pic>
    </p:spTree>
    <p:extLst>
      <p:ext uri="{BB962C8B-B14F-4D97-AF65-F5344CB8AC3E}">
        <p14:creationId xmlns:p14="http://schemas.microsoft.com/office/powerpoint/2010/main" val="501803387"/>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matchingName="Title and body 1 1 1 1 2">
  <p:cSld name="Title and body 1 1 1 1 2">
    <p:spTree>
      <p:nvGrpSpPr>
        <p:cNvPr id="1" name="Shape 4208"/>
        <p:cNvGrpSpPr/>
        <p:nvPr/>
      </p:nvGrpSpPr>
      <p:grpSpPr>
        <a:xfrm>
          <a:off x="0" y="0"/>
          <a:ext cx="0" cy="0"/>
          <a:chOff x="0" y="0"/>
          <a:chExt cx="0" cy="0"/>
        </a:xfrm>
      </p:grpSpPr>
      <p:pic>
        <p:nvPicPr>
          <p:cNvPr id="4209" name="Google Shape;4209;p74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0000" y="-22500"/>
            <a:ext cx="12272000" cy="6903000"/>
          </a:xfrm>
          <a:prstGeom prst="rect">
            <a:avLst/>
          </a:prstGeom>
          <a:noFill/>
          <a:ln>
            <a:noFill/>
          </a:ln>
        </p:spPr>
      </p:pic>
      <p:sp>
        <p:nvSpPr>
          <p:cNvPr id="4210" name="Google Shape;4210;p741"/>
          <p:cNvSpPr txBox="1">
            <a:spLocks noGrp="1"/>
          </p:cNvSpPr>
          <p:nvPr>
            <p:ph type="sldNum" idx="12"/>
          </p:nvPr>
        </p:nvSpPr>
        <p:spPr>
          <a:xfrm>
            <a:off x="11500411" y="-22511"/>
            <a:ext cx="731600" cy="524800"/>
          </a:xfrm>
          <a:prstGeom prst="rect">
            <a:avLst/>
          </a:prstGeom>
          <a:noFill/>
          <a:ln>
            <a:noFill/>
          </a:ln>
        </p:spPr>
        <p:txBody>
          <a:bodyPr spcFirstLastPara="1" wrap="square" lIns="91425" tIns="91425" rIns="91425" bIns="91425" anchor="ctr" anchorCtr="0">
            <a:noAutofit/>
          </a:bodyPr>
          <a:lstStyle>
            <a:lvl1pPr lvl="0">
              <a:buNone/>
              <a:defRPr>
                <a:solidFill>
                  <a:srgbClr val="000000"/>
                </a:solidFill>
                <a:latin typeface="Avenir"/>
                <a:ea typeface="Avenir"/>
                <a:cs typeface="Avenir"/>
                <a:sym typeface="Avenir"/>
              </a:defRPr>
            </a:lvl1pPr>
            <a:lvl2pPr lvl="1">
              <a:buNone/>
              <a:defRPr>
                <a:solidFill>
                  <a:srgbClr val="000000"/>
                </a:solidFill>
                <a:latin typeface="Avenir"/>
                <a:ea typeface="Avenir"/>
                <a:cs typeface="Avenir"/>
                <a:sym typeface="Avenir"/>
              </a:defRPr>
            </a:lvl2pPr>
            <a:lvl3pPr lvl="2">
              <a:buNone/>
              <a:defRPr>
                <a:solidFill>
                  <a:srgbClr val="000000"/>
                </a:solidFill>
                <a:latin typeface="Avenir"/>
                <a:ea typeface="Avenir"/>
                <a:cs typeface="Avenir"/>
                <a:sym typeface="Avenir"/>
              </a:defRPr>
            </a:lvl3pPr>
            <a:lvl4pPr lvl="3">
              <a:buNone/>
              <a:defRPr>
                <a:solidFill>
                  <a:srgbClr val="000000"/>
                </a:solidFill>
                <a:latin typeface="Avenir"/>
                <a:ea typeface="Avenir"/>
                <a:cs typeface="Avenir"/>
                <a:sym typeface="Avenir"/>
              </a:defRPr>
            </a:lvl4pPr>
            <a:lvl5pPr lvl="4">
              <a:buNone/>
              <a:defRPr>
                <a:solidFill>
                  <a:srgbClr val="000000"/>
                </a:solidFill>
                <a:latin typeface="Avenir"/>
                <a:ea typeface="Avenir"/>
                <a:cs typeface="Avenir"/>
                <a:sym typeface="Avenir"/>
              </a:defRPr>
            </a:lvl5pPr>
            <a:lvl6pPr lvl="5">
              <a:buNone/>
              <a:defRPr>
                <a:solidFill>
                  <a:srgbClr val="000000"/>
                </a:solidFill>
                <a:latin typeface="Avenir"/>
                <a:ea typeface="Avenir"/>
                <a:cs typeface="Avenir"/>
                <a:sym typeface="Avenir"/>
              </a:defRPr>
            </a:lvl6pPr>
            <a:lvl7pPr lvl="6">
              <a:buNone/>
              <a:defRPr>
                <a:solidFill>
                  <a:srgbClr val="000000"/>
                </a:solidFill>
                <a:latin typeface="Avenir"/>
                <a:ea typeface="Avenir"/>
                <a:cs typeface="Avenir"/>
                <a:sym typeface="Avenir"/>
              </a:defRPr>
            </a:lvl7pPr>
            <a:lvl8pPr lvl="7">
              <a:buNone/>
              <a:defRPr>
                <a:solidFill>
                  <a:srgbClr val="000000"/>
                </a:solidFill>
                <a:latin typeface="Avenir"/>
                <a:ea typeface="Avenir"/>
                <a:cs typeface="Avenir"/>
                <a:sym typeface="Avenir"/>
              </a:defRPr>
            </a:lvl8pPr>
            <a:lvl9pPr lvl="8">
              <a:buNone/>
              <a:defRPr>
                <a:solidFill>
                  <a:srgbClr val="000000"/>
                </a:solidFill>
                <a:latin typeface="Avenir"/>
                <a:ea typeface="Avenir"/>
                <a:cs typeface="Avenir"/>
                <a:sym typeface="Avenir"/>
              </a:defRPr>
            </a:lvl9pPr>
          </a:lstStyle>
          <a:p>
            <a:fld id="{00000000-1234-1234-1234-123412341234}" type="slidenum">
              <a:rPr lang="en" smtClean="0"/>
              <a:pPr/>
              <a:t>‹#›</a:t>
            </a:fld>
            <a:endParaRPr lang="en"/>
          </a:p>
        </p:txBody>
      </p:sp>
      <p:pic>
        <p:nvPicPr>
          <p:cNvPr id="4211" name="Google Shape;4211;p741"/>
          <p:cNvPicPr preferRelativeResize="0"/>
          <p:nvPr/>
        </p:nvPicPr>
        <p:blipFill rotWithShape="1">
          <a:blip r:embed="rId3" cstate="email">
            <a:alphaModFix/>
            <a:extLst>
              <a:ext uri="{28A0092B-C50C-407E-A947-70E740481C1C}">
                <a14:useLocalDpi xmlns:a14="http://schemas.microsoft.com/office/drawing/2010/main"/>
              </a:ext>
            </a:extLst>
          </a:blip>
          <a:srcRect t="9" r="2647"/>
          <a:stretch/>
        </p:blipFill>
        <p:spPr>
          <a:xfrm>
            <a:off x="-92700" y="6353413"/>
            <a:ext cx="12072800" cy="135621"/>
          </a:xfrm>
          <a:prstGeom prst="rect">
            <a:avLst/>
          </a:prstGeom>
          <a:noFill/>
          <a:ln>
            <a:noFill/>
          </a:ln>
        </p:spPr>
      </p:pic>
      <p:pic>
        <p:nvPicPr>
          <p:cNvPr id="4212" name="Google Shape;4212;p741"/>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96441" y="6560161"/>
            <a:ext cx="2120165" cy="156429"/>
          </a:xfrm>
          <a:prstGeom prst="rect">
            <a:avLst/>
          </a:prstGeom>
          <a:noFill/>
          <a:ln>
            <a:noFill/>
          </a:ln>
        </p:spPr>
      </p:pic>
      <p:sp>
        <p:nvSpPr>
          <p:cNvPr id="4213" name="Google Shape;4213;p741"/>
          <p:cNvSpPr txBox="1">
            <a:spLocks noGrp="1"/>
          </p:cNvSpPr>
          <p:nvPr>
            <p:ph type="title"/>
          </p:nvPr>
        </p:nvSpPr>
        <p:spPr>
          <a:xfrm>
            <a:off x="256167" y="161967"/>
            <a:ext cx="11360800" cy="763600"/>
          </a:xfrm>
          <a:prstGeom prst="rect">
            <a:avLst/>
          </a:prstGeom>
          <a:ln>
            <a:noFill/>
          </a:ln>
        </p:spPr>
        <p:txBody>
          <a:bodyPr spcFirstLastPara="1" wrap="square" lIns="91425" tIns="91425" rIns="91425" bIns="91425" anchor="t" anchorCtr="0">
            <a:normAutofit/>
          </a:bodyPr>
          <a:lstStyle>
            <a:lvl1pPr lvl="0">
              <a:spcBef>
                <a:spcPts val="0"/>
              </a:spcBef>
              <a:spcAft>
                <a:spcPts val="0"/>
              </a:spcAft>
              <a:buSzPts val="2800"/>
              <a:buFont typeface="Lexend Medium"/>
              <a:buNone/>
              <a:defRPr sz="3733" b="0">
                <a:latin typeface="Lexend Medium"/>
                <a:ea typeface="Lexend Medium"/>
                <a:cs typeface="Lexend Medium"/>
                <a:sym typeface="Lexend Medium"/>
              </a:defRPr>
            </a:lvl1pPr>
            <a:lvl2pPr lvl="1">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2pPr>
            <a:lvl3pPr lvl="2">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3pPr>
            <a:lvl4pPr lvl="3">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4pPr>
            <a:lvl5pPr lvl="4">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5pPr>
            <a:lvl6pPr lvl="5">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6pPr>
            <a:lvl7pPr lvl="6">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7pPr>
            <a:lvl8pPr lvl="7">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8pPr>
            <a:lvl9pPr lvl="8">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9pPr>
          </a:lstStyle>
          <a:p>
            <a:endParaRPr/>
          </a:p>
        </p:txBody>
      </p:sp>
      <p:sp>
        <p:nvSpPr>
          <p:cNvPr id="4214" name="Google Shape;4214;p741"/>
          <p:cNvSpPr txBox="1">
            <a:spLocks noGrp="1"/>
          </p:cNvSpPr>
          <p:nvPr>
            <p:ph type="body" idx="1"/>
          </p:nvPr>
        </p:nvSpPr>
        <p:spPr>
          <a:xfrm>
            <a:off x="256151" y="1227133"/>
            <a:ext cx="11360800" cy="4555200"/>
          </a:xfrm>
          <a:prstGeom prst="rect">
            <a:avLst/>
          </a:prstGeom>
          <a:ln>
            <a:noFill/>
          </a:ln>
        </p:spPr>
        <p:txBody>
          <a:bodyPr spcFirstLastPara="1" wrap="square" lIns="91425" tIns="91425" rIns="91425" bIns="91425" anchor="t" anchorCtr="0">
            <a:normAutofit/>
          </a:bodyPr>
          <a:lstStyle>
            <a:lvl1pPr marL="609585" lvl="0" indent="-457189">
              <a:lnSpc>
                <a:spcPct val="115000"/>
              </a:lnSpc>
              <a:spcBef>
                <a:spcPts val="0"/>
              </a:spcBef>
              <a:spcAft>
                <a:spcPts val="0"/>
              </a:spcAft>
              <a:buSzPts val="1800"/>
              <a:buFont typeface="Lexend Light"/>
              <a:buChar char="●"/>
              <a:defRPr sz="2400">
                <a:latin typeface="Lexend Light"/>
                <a:ea typeface="Lexend Light"/>
                <a:cs typeface="Lexend Light"/>
                <a:sym typeface="Lexend Light"/>
              </a:defRPr>
            </a:lvl1pPr>
            <a:lvl2pPr marL="1219170" lvl="1"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2pPr>
            <a:lvl3pPr marL="1828754" lvl="2"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3pPr>
            <a:lvl4pPr marL="2438339" lvl="3"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4pPr>
            <a:lvl5pPr marL="3047924" lvl="4"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5pPr>
            <a:lvl6pPr marL="3657509" lvl="5"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6pPr>
            <a:lvl7pPr marL="4267093" lvl="6"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7pPr>
            <a:lvl8pPr marL="4876678" lvl="7"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8pPr>
            <a:lvl9pPr marL="5486263" lvl="8" indent="-423323">
              <a:lnSpc>
                <a:spcPct val="115000"/>
              </a:lnSpc>
              <a:spcBef>
                <a:spcPts val="1600"/>
              </a:spcBef>
              <a:spcAft>
                <a:spcPts val="1600"/>
              </a:spcAft>
              <a:buSzPts val="1400"/>
              <a:buFont typeface="Lexend Light"/>
              <a:buChar char="■"/>
              <a:defRPr>
                <a:latin typeface="Lexend Light"/>
                <a:ea typeface="Lexend Light"/>
                <a:cs typeface="Lexend Light"/>
                <a:sym typeface="Lexend Light"/>
              </a:defRPr>
            </a:lvl9pPr>
          </a:lstStyle>
          <a:p>
            <a:endParaRPr/>
          </a:p>
        </p:txBody>
      </p:sp>
    </p:spTree>
    <p:extLst>
      <p:ext uri="{BB962C8B-B14F-4D97-AF65-F5344CB8AC3E}">
        <p14:creationId xmlns:p14="http://schemas.microsoft.com/office/powerpoint/2010/main" val="1799129511"/>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matchingName="Title and body 1 1 1 1 1 1 2">
  <p:cSld name="Title and body 1 1 1 1 1 1 2">
    <p:spTree>
      <p:nvGrpSpPr>
        <p:cNvPr id="1" name="Shape 4215"/>
        <p:cNvGrpSpPr/>
        <p:nvPr/>
      </p:nvGrpSpPr>
      <p:grpSpPr>
        <a:xfrm>
          <a:off x="0" y="0"/>
          <a:ext cx="0" cy="0"/>
          <a:chOff x="0" y="0"/>
          <a:chExt cx="0" cy="0"/>
        </a:xfrm>
      </p:grpSpPr>
      <p:pic>
        <p:nvPicPr>
          <p:cNvPr id="4216" name="Google Shape;4216;p74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0000" y="-22500"/>
            <a:ext cx="12272000" cy="6903000"/>
          </a:xfrm>
          <a:prstGeom prst="rect">
            <a:avLst/>
          </a:prstGeom>
          <a:noFill/>
          <a:ln>
            <a:noFill/>
          </a:ln>
        </p:spPr>
      </p:pic>
      <p:sp>
        <p:nvSpPr>
          <p:cNvPr id="4217" name="Google Shape;4217;p742"/>
          <p:cNvSpPr txBox="1">
            <a:spLocks noGrp="1"/>
          </p:cNvSpPr>
          <p:nvPr>
            <p:ph type="sldNum" idx="12"/>
          </p:nvPr>
        </p:nvSpPr>
        <p:spPr>
          <a:xfrm>
            <a:off x="11500411" y="-22511"/>
            <a:ext cx="731600" cy="524800"/>
          </a:xfrm>
          <a:prstGeom prst="rect">
            <a:avLst/>
          </a:prstGeom>
          <a:noFill/>
          <a:ln>
            <a:noFill/>
          </a:ln>
        </p:spPr>
        <p:txBody>
          <a:bodyPr spcFirstLastPara="1" wrap="square" lIns="91425" tIns="91425" rIns="91425" bIns="91425" anchor="ctr" anchorCtr="0">
            <a:noAutofit/>
          </a:bodyPr>
          <a:lstStyle>
            <a:lvl1pPr lvl="0">
              <a:buNone/>
              <a:defRPr>
                <a:solidFill>
                  <a:srgbClr val="000000"/>
                </a:solidFill>
                <a:latin typeface="Avenir"/>
                <a:ea typeface="Avenir"/>
                <a:cs typeface="Avenir"/>
                <a:sym typeface="Avenir"/>
              </a:defRPr>
            </a:lvl1pPr>
            <a:lvl2pPr lvl="1">
              <a:buNone/>
              <a:defRPr>
                <a:solidFill>
                  <a:srgbClr val="000000"/>
                </a:solidFill>
                <a:latin typeface="Avenir"/>
                <a:ea typeface="Avenir"/>
                <a:cs typeface="Avenir"/>
                <a:sym typeface="Avenir"/>
              </a:defRPr>
            </a:lvl2pPr>
            <a:lvl3pPr lvl="2">
              <a:buNone/>
              <a:defRPr>
                <a:solidFill>
                  <a:srgbClr val="000000"/>
                </a:solidFill>
                <a:latin typeface="Avenir"/>
                <a:ea typeface="Avenir"/>
                <a:cs typeface="Avenir"/>
                <a:sym typeface="Avenir"/>
              </a:defRPr>
            </a:lvl3pPr>
            <a:lvl4pPr lvl="3">
              <a:buNone/>
              <a:defRPr>
                <a:solidFill>
                  <a:srgbClr val="000000"/>
                </a:solidFill>
                <a:latin typeface="Avenir"/>
                <a:ea typeface="Avenir"/>
                <a:cs typeface="Avenir"/>
                <a:sym typeface="Avenir"/>
              </a:defRPr>
            </a:lvl4pPr>
            <a:lvl5pPr lvl="4">
              <a:buNone/>
              <a:defRPr>
                <a:solidFill>
                  <a:srgbClr val="000000"/>
                </a:solidFill>
                <a:latin typeface="Avenir"/>
                <a:ea typeface="Avenir"/>
                <a:cs typeface="Avenir"/>
                <a:sym typeface="Avenir"/>
              </a:defRPr>
            </a:lvl5pPr>
            <a:lvl6pPr lvl="5">
              <a:buNone/>
              <a:defRPr>
                <a:solidFill>
                  <a:srgbClr val="000000"/>
                </a:solidFill>
                <a:latin typeface="Avenir"/>
                <a:ea typeface="Avenir"/>
                <a:cs typeface="Avenir"/>
                <a:sym typeface="Avenir"/>
              </a:defRPr>
            </a:lvl6pPr>
            <a:lvl7pPr lvl="6">
              <a:buNone/>
              <a:defRPr>
                <a:solidFill>
                  <a:srgbClr val="000000"/>
                </a:solidFill>
                <a:latin typeface="Avenir"/>
                <a:ea typeface="Avenir"/>
                <a:cs typeface="Avenir"/>
                <a:sym typeface="Avenir"/>
              </a:defRPr>
            </a:lvl7pPr>
            <a:lvl8pPr lvl="7">
              <a:buNone/>
              <a:defRPr>
                <a:solidFill>
                  <a:srgbClr val="000000"/>
                </a:solidFill>
                <a:latin typeface="Avenir"/>
                <a:ea typeface="Avenir"/>
                <a:cs typeface="Avenir"/>
                <a:sym typeface="Avenir"/>
              </a:defRPr>
            </a:lvl8pPr>
            <a:lvl9pPr lvl="8">
              <a:buNone/>
              <a:defRPr>
                <a:solidFill>
                  <a:srgbClr val="000000"/>
                </a:solidFill>
                <a:latin typeface="Avenir"/>
                <a:ea typeface="Avenir"/>
                <a:cs typeface="Avenir"/>
                <a:sym typeface="Avenir"/>
              </a:defRPr>
            </a:lvl9pPr>
          </a:lstStyle>
          <a:p>
            <a:fld id="{00000000-1234-1234-1234-123412341234}" type="slidenum">
              <a:rPr lang="en" smtClean="0"/>
              <a:pPr/>
              <a:t>‹#›</a:t>
            </a:fld>
            <a:endParaRPr lang="en"/>
          </a:p>
        </p:txBody>
      </p:sp>
      <p:pic>
        <p:nvPicPr>
          <p:cNvPr id="4218" name="Google Shape;4218;p742"/>
          <p:cNvPicPr preferRelativeResize="0"/>
          <p:nvPr/>
        </p:nvPicPr>
        <p:blipFill rotWithShape="1">
          <a:blip r:embed="rId3" cstate="email">
            <a:alphaModFix/>
            <a:extLst>
              <a:ext uri="{28A0092B-C50C-407E-A947-70E740481C1C}">
                <a14:useLocalDpi xmlns:a14="http://schemas.microsoft.com/office/drawing/2010/main"/>
              </a:ext>
            </a:extLst>
          </a:blip>
          <a:srcRect t="9" r="2647"/>
          <a:stretch/>
        </p:blipFill>
        <p:spPr>
          <a:xfrm>
            <a:off x="-92700" y="6353413"/>
            <a:ext cx="12072800" cy="135621"/>
          </a:xfrm>
          <a:prstGeom prst="rect">
            <a:avLst/>
          </a:prstGeom>
          <a:noFill/>
          <a:ln>
            <a:noFill/>
          </a:ln>
        </p:spPr>
      </p:pic>
      <p:pic>
        <p:nvPicPr>
          <p:cNvPr id="4219" name="Google Shape;4219;p742"/>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96441" y="6560161"/>
            <a:ext cx="2120165" cy="156429"/>
          </a:xfrm>
          <a:prstGeom prst="rect">
            <a:avLst/>
          </a:prstGeom>
          <a:noFill/>
          <a:ln>
            <a:noFill/>
          </a:ln>
        </p:spPr>
      </p:pic>
      <p:sp>
        <p:nvSpPr>
          <p:cNvPr id="4220" name="Google Shape;4220;p742"/>
          <p:cNvSpPr txBox="1">
            <a:spLocks noGrp="1"/>
          </p:cNvSpPr>
          <p:nvPr>
            <p:ph type="title"/>
          </p:nvPr>
        </p:nvSpPr>
        <p:spPr>
          <a:xfrm>
            <a:off x="256167" y="161967"/>
            <a:ext cx="11360800" cy="763600"/>
          </a:xfrm>
          <a:prstGeom prst="rect">
            <a:avLst/>
          </a:prstGeom>
          <a:ln>
            <a:noFill/>
          </a:ln>
        </p:spPr>
        <p:txBody>
          <a:bodyPr spcFirstLastPara="1" wrap="square" lIns="91425" tIns="91425" rIns="91425" bIns="91425" anchor="t" anchorCtr="0">
            <a:normAutofit/>
          </a:bodyPr>
          <a:lstStyle>
            <a:lvl1pPr lvl="0">
              <a:spcBef>
                <a:spcPts val="0"/>
              </a:spcBef>
              <a:spcAft>
                <a:spcPts val="0"/>
              </a:spcAft>
              <a:buSzPts val="2800"/>
              <a:buFont typeface="Lexend Medium"/>
              <a:buNone/>
              <a:defRPr sz="3733" b="0">
                <a:latin typeface="Lexend Medium"/>
                <a:ea typeface="Lexend Medium"/>
                <a:cs typeface="Lexend Medium"/>
                <a:sym typeface="Lexend Medium"/>
              </a:defRPr>
            </a:lvl1pPr>
            <a:lvl2pPr lvl="1">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2pPr>
            <a:lvl3pPr lvl="2">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3pPr>
            <a:lvl4pPr lvl="3">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4pPr>
            <a:lvl5pPr lvl="4">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5pPr>
            <a:lvl6pPr lvl="5">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6pPr>
            <a:lvl7pPr lvl="6">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7pPr>
            <a:lvl8pPr lvl="7">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8pPr>
            <a:lvl9pPr lvl="8">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9pPr>
          </a:lstStyle>
          <a:p>
            <a:endParaRPr/>
          </a:p>
        </p:txBody>
      </p:sp>
      <p:sp>
        <p:nvSpPr>
          <p:cNvPr id="4221" name="Google Shape;4221;p742"/>
          <p:cNvSpPr txBox="1">
            <a:spLocks noGrp="1"/>
          </p:cNvSpPr>
          <p:nvPr>
            <p:ph type="body" idx="1"/>
          </p:nvPr>
        </p:nvSpPr>
        <p:spPr>
          <a:xfrm>
            <a:off x="256151" y="1227133"/>
            <a:ext cx="11360800" cy="4555200"/>
          </a:xfrm>
          <a:prstGeom prst="rect">
            <a:avLst/>
          </a:prstGeom>
          <a:ln>
            <a:noFill/>
          </a:ln>
        </p:spPr>
        <p:txBody>
          <a:bodyPr spcFirstLastPara="1" wrap="square" lIns="91425" tIns="91425" rIns="91425" bIns="91425" anchor="t" anchorCtr="0">
            <a:normAutofit/>
          </a:bodyPr>
          <a:lstStyle>
            <a:lvl1pPr marL="609585" lvl="0" indent="-457189">
              <a:lnSpc>
                <a:spcPct val="115000"/>
              </a:lnSpc>
              <a:spcBef>
                <a:spcPts val="0"/>
              </a:spcBef>
              <a:spcAft>
                <a:spcPts val="0"/>
              </a:spcAft>
              <a:buSzPts val="1800"/>
              <a:buFont typeface="Lexend Light"/>
              <a:buChar char="●"/>
              <a:defRPr sz="2400">
                <a:latin typeface="Lexend Light"/>
                <a:ea typeface="Lexend Light"/>
                <a:cs typeface="Lexend Light"/>
                <a:sym typeface="Lexend Light"/>
              </a:defRPr>
            </a:lvl1pPr>
            <a:lvl2pPr marL="1219170" lvl="1"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2pPr>
            <a:lvl3pPr marL="1828754" lvl="2"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3pPr>
            <a:lvl4pPr marL="2438339" lvl="3"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4pPr>
            <a:lvl5pPr marL="3047924" lvl="4"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5pPr>
            <a:lvl6pPr marL="3657509" lvl="5"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6pPr>
            <a:lvl7pPr marL="4267093" lvl="6"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7pPr>
            <a:lvl8pPr marL="4876678" lvl="7"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8pPr>
            <a:lvl9pPr marL="5486263" lvl="8" indent="-423323">
              <a:lnSpc>
                <a:spcPct val="115000"/>
              </a:lnSpc>
              <a:spcBef>
                <a:spcPts val="1600"/>
              </a:spcBef>
              <a:spcAft>
                <a:spcPts val="1600"/>
              </a:spcAft>
              <a:buSzPts val="1400"/>
              <a:buFont typeface="Lexend Light"/>
              <a:buChar char="■"/>
              <a:defRPr>
                <a:latin typeface="Lexend Light"/>
                <a:ea typeface="Lexend Light"/>
                <a:cs typeface="Lexend Light"/>
                <a:sym typeface="Lexend Light"/>
              </a:defRPr>
            </a:lvl9pPr>
          </a:lstStyle>
          <a:p>
            <a:endParaRPr/>
          </a:p>
        </p:txBody>
      </p:sp>
    </p:spTree>
    <p:extLst>
      <p:ext uri="{BB962C8B-B14F-4D97-AF65-F5344CB8AC3E}">
        <p14:creationId xmlns:p14="http://schemas.microsoft.com/office/powerpoint/2010/main" val="3323881052"/>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matchingName="Standard 2">
  <p:cSld name="Standard 2">
    <p:spTree>
      <p:nvGrpSpPr>
        <p:cNvPr id="1" name="Shape 4222"/>
        <p:cNvGrpSpPr/>
        <p:nvPr/>
      </p:nvGrpSpPr>
      <p:grpSpPr>
        <a:xfrm>
          <a:off x="0" y="0"/>
          <a:ext cx="0" cy="0"/>
          <a:chOff x="0" y="0"/>
          <a:chExt cx="0" cy="0"/>
        </a:xfrm>
      </p:grpSpPr>
      <p:sp>
        <p:nvSpPr>
          <p:cNvPr id="4223" name="Google Shape;4223;p743"/>
          <p:cNvSpPr/>
          <p:nvPr/>
        </p:nvSpPr>
        <p:spPr>
          <a:xfrm>
            <a:off x="94700" y="95251"/>
            <a:ext cx="12001600" cy="6667600"/>
          </a:xfrm>
          <a:prstGeom prst="rect">
            <a:avLst/>
          </a:prstGeom>
          <a:solidFill>
            <a:srgbClr val="F5F5F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467" b="1" i="0" u="none" strike="noStrike" cap="none">
              <a:solidFill>
                <a:srgbClr val="000000"/>
              </a:solidFill>
              <a:latin typeface="Helvetica Neue"/>
              <a:ea typeface="Helvetica Neue"/>
              <a:cs typeface="Helvetica Neue"/>
              <a:sym typeface="Helvetica Neue"/>
            </a:endParaRPr>
          </a:p>
        </p:txBody>
      </p:sp>
      <p:sp>
        <p:nvSpPr>
          <p:cNvPr id="4224" name="Google Shape;4224;p743"/>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0038551"/>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matchingName="Standard 4">
  <p:cSld name="Standard 4">
    <p:spTree>
      <p:nvGrpSpPr>
        <p:cNvPr id="1" name="Shape 4225"/>
        <p:cNvGrpSpPr/>
        <p:nvPr/>
      </p:nvGrpSpPr>
      <p:grpSpPr>
        <a:xfrm>
          <a:off x="0" y="0"/>
          <a:ext cx="0" cy="0"/>
          <a:chOff x="0" y="0"/>
          <a:chExt cx="0" cy="0"/>
        </a:xfrm>
      </p:grpSpPr>
      <p:sp>
        <p:nvSpPr>
          <p:cNvPr id="4226" name="Google Shape;4226;p744"/>
          <p:cNvSpPr/>
          <p:nvPr/>
        </p:nvSpPr>
        <p:spPr>
          <a:xfrm>
            <a:off x="94700" y="95251"/>
            <a:ext cx="12001600" cy="6667600"/>
          </a:xfrm>
          <a:prstGeom prst="rect">
            <a:avLst/>
          </a:prstGeom>
          <a:solidFill>
            <a:srgbClr val="F5F5F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467" b="1" i="0" u="none" strike="noStrike" cap="none">
              <a:solidFill>
                <a:srgbClr val="000000"/>
              </a:solidFill>
              <a:latin typeface="Helvetica Neue"/>
              <a:ea typeface="Helvetica Neue"/>
              <a:cs typeface="Helvetica Neue"/>
              <a:sym typeface="Helvetica Neue"/>
            </a:endParaRPr>
          </a:p>
        </p:txBody>
      </p:sp>
      <p:sp>
        <p:nvSpPr>
          <p:cNvPr id="4227" name="Google Shape;4227;p744"/>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4969650"/>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20B4DD-A252-3B4A-9818-FB9EA830A538}"/>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9DFA65C6-5B13-6C40-8A34-2AA0A4C413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551C9671-8008-E24B-8206-2B104F03189E}"/>
              </a:ext>
            </a:extLst>
          </p:cNvPr>
          <p:cNvSpPr>
            <a:spLocks noGrp="1"/>
          </p:cNvSpPr>
          <p:nvPr>
            <p:ph type="dt" sz="half" idx="10"/>
          </p:nvPr>
        </p:nvSpPr>
        <p:spPr/>
        <p:txBody>
          <a:bodyPr/>
          <a:lstStyle/>
          <a:p>
            <a:fld id="{C512C537-C551-F646-ACE7-DE0E965FA5D3}" type="datetimeFigureOut">
              <a:rPr lang="sv-SE" smtClean="0"/>
              <a:t>2025-08-16</a:t>
            </a:fld>
            <a:endParaRPr lang="sv-SE"/>
          </a:p>
        </p:txBody>
      </p:sp>
      <p:sp>
        <p:nvSpPr>
          <p:cNvPr id="5" name="Platshållare för sidfot 4">
            <a:extLst>
              <a:ext uri="{FF2B5EF4-FFF2-40B4-BE49-F238E27FC236}">
                <a16:creationId xmlns:a16="http://schemas.microsoft.com/office/drawing/2014/main" id="{8572E453-146B-9440-9D23-24DBD42BFEF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77D0C33-FB66-FE43-BC1D-A45DB4301636}"/>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573872911"/>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924BEDB-C524-4D4C-A96B-D5F24D8DEDF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C4F714D-D1F2-1544-A1A0-762E009BEDB1}"/>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E73576B-0957-1F47-B502-085737579DF6}"/>
              </a:ext>
            </a:extLst>
          </p:cNvPr>
          <p:cNvSpPr>
            <a:spLocks noGrp="1"/>
          </p:cNvSpPr>
          <p:nvPr>
            <p:ph type="dt" sz="half" idx="10"/>
          </p:nvPr>
        </p:nvSpPr>
        <p:spPr/>
        <p:txBody>
          <a:bodyPr/>
          <a:lstStyle/>
          <a:p>
            <a:fld id="{C512C537-C551-F646-ACE7-DE0E965FA5D3}" type="datetimeFigureOut">
              <a:rPr lang="sv-SE" smtClean="0"/>
              <a:t>2025-08-16</a:t>
            </a:fld>
            <a:endParaRPr lang="sv-SE"/>
          </a:p>
        </p:txBody>
      </p:sp>
      <p:sp>
        <p:nvSpPr>
          <p:cNvPr id="5" name="Platshållare för sidfot 4">
            <a:extLst>
              <a:ext uri="{FF2B5EF4-FFF2-40B4-BE49-F238E27FC236}">
                <a16:creationId xmlns:a16="http://schemas.microsoft.com/office/drawing/2014/main" id="{7993C81A-0645-F640-8005-D461F8054B5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F47D11D-FBB6-7A47-A229-9D3E767F8B0E}"/>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3961712378"/>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401303E-9549-7D4D-A7C1-43E8B6EE066D}"/>
              </a:ext>
            </a:extLst>
          </p:cNvPr>
          <p:cNvSpPr>
            <a:spLocks noGrp="1"/>
          </p:cNvSpPr>
          <p:nvPr>
            <p:ph type="title"/>
          </p:nvPr>
        </p:nvSpPr>
        <p:spPr>
          <a:xfrm>
            <a:off x="831850" y="1709739"/>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3FAE50F2-3E8E-7D4C-B381-099DCC1417CB}"/>
              </a:ext>
            </a:extLst>
          </p:cNvPr>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77534F49-1F54-674C-B658-789F12C2E850}"/>
              </a:ext>
            </a:extLst>
          </p:cNvPr>
          <p:cNvSpPr>
            <a:spLocks noGrp="1"/>
          </p:cNvSpPr>
          <p:nvPr>
            <p:ph type="dt" sz="half" idx="10"/>
          </p:nvPr>
        </p:nvSpPr>
        <p:spPr/>
        <p:txBody>
          <a:bodyPr/>
          <a:lstStyle/>
          <a:p>
            <a:fld id="{C512C537-C551-F646-ACE7-DE0E965FA5D3}" type="datetimeFigureOut">
              <a:rPr lang="sv-SE" smtClean="0"/>
              <a:t>2025-08-16</a:t>
            </a:fld>
            <a:endParaRPr lang="sv-SE"/>
          </a:p>
        </p:txBody>
      </p:sp>
      <p:sp>
        <p:nvSpPr>
          <p:cNvPr id="5" name="Platshållare för sidfot 4">
            <a:extLst>
              <a:ext uri="{FF2B5EF4-FFF2-40B4-BE49-F238E27FC236}">
                <a16:creationId xmlns:a16="http://schemas.microsoft.com/office/drawing/2014/main" id="{38C7FFE8-4993-764B-BF8D-A726931C57E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21942D5-F6BA-7F43-B09E-B430315C5798}"/>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1456027975"/>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2450E5-BFAB-8A4A-9467-FC72C1116675}"/>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5AD63A7-1D9A-9548-9B22-A57B3D7A3737}"/>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F286620B-0F45-3140-ABD3-27E57AF67C0B}"/>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32282F8D-FFC2-4B41-BDC5-1F176A87AEE8}"/>
              </a:ext>
            </a:extLst>
          </p:cNvPr>
          <p:cNvSpPr>
            <a:spLocks noGrp="1"/>
          </p:cNvSpPr>
          <p:nvPr>
            <p:ph type="dt" sz="half" idx="10"/>
          </p:nvPr>
        </p:nvSpPr>
        <p:spPr/>
        <p:txBody>
          <a:bodyPr/>
          <a:lstStyle/>
          <a:p>
            <a:fld id="{C512C537-C551-F646-ACE7-DE0E965FA5D3}" type="datetimeFigureOut">
              <a:rPr lang="sv-SE" smtClean="0"/>
              <a:t>2025-08-16</a:t>
            </a:fld>
            <a:endParaRPr lang="sv-SE"/>
          </a:p>
        </p:txBody>
      </p:sp>
      <p:sp>
        <p:nvSpPr>
          <p:cNvPr id="6" name="Platshållare för sidfot 5">
            <a:extLst>
              <a:ext uri="{FF2B5EF4-FFF2-40B4-BE49-F238E27FC236}">
                <a16:creationId xmlns:a16="http://schemas.microsoft.com/office/drawing/2014/main" id="{6140EEE0-C599-364A-9E56-0F38D62028D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7DF8BD0-F131-4848-80EB-AF7B9C7B3FFE}"/>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357164661"/>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E56DA7C-7342-3F45-A4CC-BD648F25F5D5}"/>
              </a:ext>
            </a:extLst>
          </p:cNvPr>
          <p:cNvSpPr>
            <a:spLocks noGrp="1"/>
          </p:cNvSpPr>
          <p:nvPr>
            <p:ph type="title"/>
          </p:nvPr>
        </p:nvSpPr>
        <p:spPr>
          <a:xfrm>
            <a:off x="839788" y="365126"/>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88E0EE5-77B0-864D-8F39-A82E82FD539D}"/>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7BA9A33E-2DED-454F-8623-18935FB81A33}"/>
              </a:ext>
            </a:extLst>
          </p:cNvPr>
          <p:cNvSpPr>
            <a:spLocks noGrp="1"/>
          </p:cNvSpPr>
          <p:nvPr>
            <p:ph sz="half" idx="2"/>
          </p:nvPr>
        </p:nvSpPr>
        <p:spPr>
          <a:xfrm>
            <a:off x="839789"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93780B5B-B0FD-0B40-ACFD-FBB9D40658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80521D9D-9BE6-8D41-9B06-F9E7478AE79D}"/>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CCCE55F6-69BC-D446-BC7D-B8913DF04277}"/>
              </a:ext>
            </a:extLst>
          </p:cNvPr>
          <p:cNvSpPr>
            <a:spLocks noGrp="1"/>
          </p:cNvSpPr>
          <p:nvPr>
            <p:ph type="dt" sz="half" idx="10"/>
          </p:nvPr>
        </p:nvSpPr>
        <p:spPr/>
        <p:txBody>
          <a:bodyPr/>
          <a:lstStyle/>
          <a:p>
            <a:fld id="{C512C537-C551-F646-ACE7-DE0E965FA5D3}" type="datetimeFigureOut">
              <a:rPr lang="sv-SE" smtClean="0"/>
              <a:t>2025-08-16</a:t>
            </a:fld>
            <a:endParaRPr lang="sv-SE"/>
          </a:p>
        </p:txBody>
      </p:sp>
      <p:sp>
        <p:nvSpPr>
          <p:cNvPr id="8" name="Platshållare för sidfot 7">
            <a:extLst>
              <a:ext uri="{FF2B5EF4-FFF2-40B4-BE49-F238E27FC236}">
                <a16:creationId xmlns:a16="http://schemas.microsoft.com/office/drawing/2014/main" id="{C4250E1C-2E2D-FF4D-B536-8C1ED0CD4F0E}"/>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FDA68291-8491-914B-ABB5-3F686F957B11}"/>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1544618486"/>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A4C4D9B-40BA-CF48-9142-1F2A6BB17D4D}"/>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5E91D78C-9DA0-7042-874C-09FA92F78691}"/>
              </a:ext>
            </a:extLst>
          </p:cNvPr>
          <p:cNvSpPr>
            <a:spLocks noGrp="1"/>
          </p:cNvSpPr>
          <p:nvPr>
            <p:ph type="dt" sz="half" idx="10"/>
          </p:nvPr>
        </p:nvSpPr>
        <p:spPr/>
        <p:txBody>
          <a:bodyPr/>
          <a:lstStyle/>
          <a:p>
            <a:fld id="{C512C537-C551-F646-ACE7-DE0E965FA5D3}" type="datetimeFigureOut">
              <a:rPr lang="sv-SE" smtClean="0"/>
              <a:t>2025-08-16</a:t>
            </a:fld>
            <a:endParaRPr lang="sv-SE"/>
          </a:p>
        </p:txBody>
      </p:sp>
      <p:sp>
        <p:nvSpPr>
          <p:cNvPr id="4" name="Platshållare för sidfot 3">
            <a:extLst>
              <a:ext uri="{FF2B5EF4-FFF2-40B4-BE49-F238E27FC236}">
                <a16:creationId xmlns:a16="http://schemas.microsoft.com/office/drawing/2014/main" id="{31B68E03-33D1-964B-839C-89FAFEB74C61}"/>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85A4B8E-6C4E-254A-86DB-2EA0FE364D5D}"/>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3896804156"/>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B43CC630-3238-C34B-AAC7-677C1104EDCD}"/>
              </a:ext>
            </a:extLst>
          </p:cNvPr>
          <p:cNvSpPr>
            <a:spLocks noGrp="1"/>
          </p:cNvSpPr>
          <p:nvPr>
            <p:ph type="dt" sz="half" idx="10"/>
          </p:nvPr>
        </p:nvSpPr>
        <p:spPr/>
        <p:txBody>
          <a:bodyPr/>
          <a:lstStyle/>
          <a:p>
            <a:fld id="{C512C537-C551-F646-ACE7-DE0E965FA5D3}" type="datetimeFigureOut">
              <a:rPr lang="sv-SE" smtClean="0"/>
              <a:t>2025-08-16</a:t>
            </a:fld>
            <a:endParaRPr lang="sv-SE"/>
          </a:p>
        </p:txBody>
      </p:sp>
      <p:sp>
        <p:nvSpPr>
          <p:cNvPr id="3" name="Platshållare för sidfot 2">
            <a:extLst>
              <a:ext uri="{FF2B5EF4-FFF2-40B4-BE49-F238E27FC236}">
                <a16:creationId xmlns:a16="http://schemas.microsoft.com/office/drawing/2014/main" id="{59F49AC0-5906-9749-9BE4-E73CFFC812B3}"/>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12911F44-DD04-0941-953A-C8345F1443D2}"/>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3673053103"/>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EB65904-A552-DF45-AF04-9F8EFF534199}"/>
              </a:ext>
            </a:extLst>
          </p:cNvPr>
          <p:cNvSpPr>
            <a:spLocks noGrp="1"/>
          </p:cNvSpPr>
          <p:nvPr>
            <p:ph type="title"/>
          </p:nvPr>
        </p:nvSpPr>
        <p:spPr>
          <a:xfrm>
            <a:off x="839789"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9B3670E-41BA-4841-911A-3D69B9379FDB}"/>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C3CB7EB7-9996-7848-B3B0-EFDD7E095325}"/>
              </a:ext>
            </a:extLst>
          </p:cNvPr>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9689A108-A23E-5E43-B653-E3741F1025B8}"/>
              </a:ext>
            </a:extLst>
          </p:cNvPr>
          <p:cNvSpPr>
            <a:spLocks noGrp="1"/>
          </p:cNvSpPr>
          <p:nvPr>
            <p:ph type="dt" sz="half" idx="10"/>
          </p:nvPr>
        </p:nvSpPr>
        <p:spPr/>
        <p:txBody>
          <a:bodyPr/>
          <a:lstStyle/>
          <a:p>
            <a:fld id="{C512C537-C551-F646-ACE7-DE0E965FA5D3}" type="datetimeFigureOut">
              <a:rPr lang="sv-SE" smtClean="0"/>
              <a:t>2025-08-16</a:t>
            </a:fld>
            <a:endParaRPr lang="sv-SE"/>
          </a:p>
        </p:txBody>
      </p:sp>
      <p:sp>
        <p:nvSpPr>
          <p:cNvPr id="6" name="Platshållare för sidfot 5">
            <a:extLst>
              <a:ext uri="{FF2B5EF4-FFF2-40B4-BE49-F238E27FC236}">
                <a16:creationId xmlns:a16="http://schemas.microsoft.com/office/drawing/2014/main" id="{B5117648-4371-2449-A02D-C826CD65F8D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1780F58-EBFF-144F-831D-AF72CDF26783}"/>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3872518808"/>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50D651F-BDBD-FE43-B7D9-CCA695ABF24C}"/>
              </a:ext>
            </a:extLst>
          </p:cNvPr>
          <p:cNvSpPr>
            <a:spLocks noGrp="1"/>
          </p:cNvSpPr>
          <p:nvPr>
            <p:ph type="title"/>
          </p:nvPr>
        </p:nvSpPr>
        <p:spPr>
          <a:xfrm>
            <a:off x="839789"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5D39ECB4-05B4-314D-971C-E394C3631BA9}"/>
              </a:ext>
            </a:extLst>
          </p:cNvPr>
          <p:cNvSpPr>
            <a:spLocks noGrp="1"/>
          </p:cNvSpPr>
          <p:nvPr>
            <p:ph type="pic" idx="1"/>
          </p:nvPr>
        </p:nvSpPr>
        <p:spPr>
          <a:xfrm>
            <a:off x="5183188"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54FF8623-D249-6C4C-81F4-81DE7E8C1F67}"/>
              </a:ext>
            </a:extLst>
          </p:cNvPr>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AA034F7-5A9B-974A-A0A7-BF92E2B04EC7}"/>
              </a:ext>
            </a:extLst>
          </p:cNvPr>
          <p:cNvSpPr>
            <a:spLocks noGrp="1"/>
          </p:cNvSpPr>
          <p:nvPr>
            <p:ph type="dt" sz="half" idx="10"/>
          </p:nvPr>
        </p:nvSpPr>
        <p:spPr/>
        <p:txBody>
          <a:bodyPr/>
          <a:lstStyle/>
          <a:p>
            <a:fld id="{C512C537-C551-F646-ACE7-DE0E965FA5D3}" type="datetimeFigureOut">
              <a:rPr lang="sv-SE" smtClean="0"/>
              <a:t>2025-08-16</a:t>
            </a:fld>
            <a:endParaRPr lang="sv-SE"/>
          </a:p>
        </p:txBody>
      </p:sp>
      <p:sp>
        <p:nvSpPr>
          <p:cNvPr id="6" name="Platshållare för sidfot 5">
            <a:extLst>
              <a:ext uri="{FF2B5EF4-FFF2-40B4-BE49-F238E27FC236}">
                <a16:creationId xmlns:a16="http://schemas.microsoft.com/office/drawing/2014/main" id="{6A8F2A1F-79F8-7043-9DEA-2299BF3C34DE}"/>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C2DEF8D-B404-DB49-9A62-2E50411398AD}"/>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4161777663"/>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C8EFD70-6BA9-9C48-BE0B-A1E2EB65FD0C}"/>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8FCA4DF-576A-824B-B42B-0D889E878B63}"/>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E14C6FA-2414-8240-B6E2-A1F9F41734A6}"/>
              </a:ext>
            </a:extLst>
          </p:cNvPr>
          <p:cNvSpPr>
            <a:spLocks noGrp="1"/>
          </p:cNvSpPr>
          <p:nvPr>
            <p:ph type="dt" sz="half" idx="10"/>
          </p:nvPr>
        </p:nvSpPr>
        <p:spPr/>
        <p:txBody>
          <a:bodyPr/>
          <a:lstStyle/>
          <a:p>
            <a:fld id="{C512C537-C551-F646-ACE7-DE0E965FA5D3}" type="datetimeFigureOut">
              <a:rPr lang="sv-SE" smtClean="0"/>
              <a:t>2025-08-16</a:t>
            </a:fld>
            <a:endParaRPr lang="sv-SE"/>
          </a:p>
        </p:txBody>
      </p:sp>
      <p:sp>
        <p:nvSpPr>
          <p:cNvPr id="5" name="Platshållare för sidfot 4">
            <a:extLst>
              <a:ext uri="{FF2B5EF4-FFF2-40B4-BE49-F238E27FC236}">
                <a16:creationId xmlns:a16="http://schemas.microsoft.com/office/drawing/2014/main" id="{D0ADA9B1-A9B6-EE49-A2B8-C4B97981977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4C480B1-D59F-A742-B00A-D74FE26799FC}"/>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1852321127"/>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8FC09F37-4312-914A-830D-07E83A89C007}"/>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F4ABD18E-1C89-8A47-86B1-A0686FE60720}"/>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28B0B3F-CD67-4147-90E6-1776F3A6F9C0}"/>
              </a:ext>
            </a:extLst>
          </p:cNvPr>
          <p:cNvSpPr>
            <a:spLocks noGrp="1"/>
          </p:cNvSpPr>
          <p:nvPr>
            <p:ph type="dt" sz="half" idx="10"/>
          </p:nvPr>
        </p:nvSpPr>
        <p:spPr/>
        <p:txBody>
          <a:bodyPr/>
          <a:lstStyle/>
          <a:p>
            <a:fld id="{C512C537-C551-F646-ACE7-DE0E965FA5D3}" type="datetimeFigureOut">
              <a:rPr lang="sv-SE" smtClean="0"/>
              <a:t>2025-08-16</a:t>
            </a:fld>
            <a:endParaRPr lang="sv-SE"/>
          </a:p>
        </p:txBody>
      </p:sp>
      <p:sp>
        <p:nvSpPr>
          <p:cNvPr id="5" name="Platshållare för sidfot 4">
            <a:extLst>
              <a:ext uri="{FF2B5EF4-FFF2-40B4-BE49-F238E27FC236}">
                <a16:creationId xmlns:a16="http://schemas.microsoft.com/office/drawing/2014/main" id="{28B7A6F6-CF3D-F942-B7C2-5E80AB9EF07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8AFB729-19E7-AA45-B668-A04BD9AC3E1D}"/>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1029764327"/>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matchingName="Section Headers" type="tx">
  <p:cSld name="Section Headers">
    <p:bg>
      <p:bgPr>
        <a:solidFill>
          <a:srgbClr val="141414"/>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body" idx="1"/>
          </p:nvPr>
        </p:nvSpPr>
        <p:spPr>
          <a:xfrm>
            <a:off x="662652" y="5391486"/>
            <a:ext cx="6890403" cy="675399"/>
          </a:xfrm>
          <a:prstGeom prst="rect">
            <a:avLst/>
          </a:prstGeom>
          <a:noFill/>
          <a:ln>
            <a:noFill/>
          </a:ln>
        </p:spPr>
        <p:txBody>
          <a:bodyPr spcFirstLastPara="1" wrap="square" lIns="0" tIns="0" rIns="0" bIns="0" anchor="t" anchorCtr="0">
            <a:spAutoFit/>
          </a:bodyPr>
          <a:lstStyle>
            <a:lvl1pPr marL="228594" marR="5080" lvl="0" indent="-114297" algn="l">
              <a:lnSpc>
                <a:spcPct val="70000"/>
              </a:lnSpc>
              <a:spcBef>
                <a:spcPts val="1000"/>
              </a:spcBef>
              <a:spcAft>
                <a:spcPts val="0"/>
              </a:spcAft>
              <a:buClr>
                <a:srgbClr val="FFFFFF"/>
              </a:buClr>
              <a:buSzPts val="10000"/>
              <a:buFont typeface="Avenir"/>
              <a:buNone/>
              <a:defRPr sz="5000">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1" name="Google Shape;11;p2"/>
          <p:cNvSpPr txBox="1">
            <a:spLocks noGrp="1"/>
          </p:cNvSpPr>
          <p:nvPr>
            <p:ph type="body" idx="2"/>
          </p:nvPr>
        </p:nvSpPr>
        <p:spPr>
          <a:xfrm>
            <a:off x="637866" y="4180322"/>
            <a:ext cx="1269267" cy="675399"/>
          </a:xfrm>
          <a:prstGeom prst="rect">
            <a:avLst/>
          </a:prstGeom>
          <a:noFill/>
          <a:ln>
            <a:noFill/>
          </a:ln>
        </p:spPr>
        <p:txBody>
          <a:bodyPr spcFirstLastPara="1" wrap="square" lIns="0" tIns="0" rIns="0" bIns="0" anchor="t" anchorCtr="0">
            <a:spAutoFit/>
          </a:bodyPr>
          <a:lstStyle>
            <a:lvl1pPr marL="228594" marR="5080" lvl="0" indent="-114297" algn="l">
              <a:lnSpc>
                <a:spcPct val="50000"/>
              </a:lnSpc>
              <a:spcBef>
                <a:spcPts val="1000"/>
              </a:spcBef>
              <a:spcAft>
                <a:spcPts val="0"/>
              </a:spcAft>
              <a:buClr>
                <a:srgbClr val="FFFFFF"/>
              </a:buClr>
              <a:buSzPts val="14000"/>
              <a:buFont typeface="Avenir"/>
              <a:buNone/>
              <a:defRPr sz="7000">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2" name="Google Shape;12;p2"/>
          <p:cNvSpPr txBox="1"/>
          <p:nvPr/>
        </p:nvSpPr>
        <p:spPr>
          <a:xfrm>
            <a:off x="9854427" y="6309050"/>
            <a:ext cx="1625601" cy="153888"/>
          </a:xfrm>
          <a:prstGeom prst="rect">
            <a:avLst/>
          </a:prstGeom>
          <a:noFill/>
          <a:ln>
            <a:noFill/>
          </a:ln>
        </p:spPr>
        <p:txBody>
          <a:bodyPr spcFirstLastPara="1" wrap="square" lIns="0" tIns="0" rIns="0" bIns="0" anchor="t" anchorCtr="0">
            <a:spAutoFit/>
          </a:bodyPr>
          <a:lstStyle/>
          <a:p>
            <a:pPr marL="0" marR="0" lvl="0" indent="6351" algn="r" rtl="0">
              <a:lnSpc>
                <a:spcPct val="100000"/>
              </a:lnSpc>
              <a:spcBef>
                <a:spcPts val="0"/>
              </a:spcBef>
              <a:spcAft>
                <a:spcPts val="0"/>
              </a:spcAft>
              <a:buClr>
                <a:srgbClr val="FFFFFF"/>
              </a:buClr>
              <a:buSzPts val="2000"/>
              <a:buFont typeface="Avenir"/>
              <a:buNone/>
            </a:pPr>
            <a:r>
              <a:rPr lang="en-US" sz="1000" b="0" i="0" u="none" strike="noStrike" cap="none">
                <a:solidFill>
                  <a:srgbClr val="FFFFFF"/>
                </a:solidFill>
                <a:latin typeface="Avenir"/>
                <a:ea typeface="Avenir"/>
                <a:cs typeface="Avenir"/>
                <a:sym typeface="Avenir"/>
              </a:rPr>
              <a:t>make every day count.</a:t>
            </a:r>
            <a:endParaRPr sz="900"/>
          </a:p>
        </p:txBody>
      </p:sp>
      <p:pic>
        <p:nvPicPr>
          <p:cNvPr id="13" name="Google Shape;13;p2"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8" y="6197454"/>
            <a:ext cx="359371" cy="359371"/>
          </a:xfrm>
          <a:prstGeom prst="rect">
            <a:avLst/>
          </a:prstGeom>
          <a:noFill/>
          <a:ln>
            <a:noFill/>
          </a:ln>
        </p:spPr>
      </p:pic>
      <p:sp>
        <p:nvSpPr>
          <p:cNvPr id="14" name="Google Shape;14;p2"/>
          <p:cNvSpPr txBox="1">
            <a:spLocks noGrp="1"/>
          </p:cNvSpPr>
          <p:nvPr>
            <p:ph type="sldNum" idx="12"/>
          </p:nvPr>
        </p:nvSpPr>
        <p:spPr>
          <a:xfrm>
            <a:off x="5979493" y="6540500"/>
            <a:ext cx="226667"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643777475"/>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matchingName="Section Headers 1">
  <p:cSld name="Section Headers 1">
    <p:bg>
      <p:bgPr>
        <a:solidFill>
          <a:srgbClr val="141414"/>
        </a:solidFill>
        <a:effectLst/>
      </p:bgPr>
    </p:bg>
    <p:spTree>
      <p:nvGrpSpPr>
        <p:cNvPr id="1" name="Shape 1019"/>
        <p:cNvGrpSpPr/>
        <p:nvPr/>
      </p:nvGrpSpPr>
      <p:grpSpPr>
        <a:xfrm>
          <a:off x="0" y="0"/>
          <a:ext cx="0" cy="0"/>
          <a:chOff x="0" y="0"/>
          <a:chExt cx="0" cy="0"/>
        </a:xfrm>
      </p:grpSpPr>
      <p:sp>
        <p:nvSpPr>
          <p:cNvPr id="1020" name="Google Shape;1020;p227"/>
          <p:cNvSpPr txBox="1">
            <a:spLocks noGrp="1"/>
          </p:cNvSpPr>
          <p:nvPr>
            <p:ph type="body" idx="1"/>
          </p:nvPr>
        </p:nvSpPr>
        <p:spPr>
          <a:xfrm>
            <a:off x="662651" y="5391484"/>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7500"/>
              <a:buFont typeface="Avenir"/>
              <a:buNone/>
              <a:defRPr sz="5067">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021" name="Google Shape;1021;p227"/>
          <p:cNvSpPr txBox="1">
            <a:spLocks noGrp="1"/>
          </p:cNvSpPr>
          <p:nvPr>
            <p:ph type="body" idx="2"/>
          </p:nvPr>
        </p:nvSpPr>
        <p:spPr>
          <a:xfrm>
            <a:off x="637865" y="4180321"/>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10500"/>
              <a:buFont typeface="Avenir"/>
              <a:buNone/>
              <a:defRPr sz="7066">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022" name="Google Shape;1022;p227"/>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en"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1023" name="Google Shape;1023;p227"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1024" name="Google Shape;1024;p227"/>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933">
              <a:solidFill>
                <a:srgbClr val="FFFFFF"/>
              </a:solidFill>
            </a:endParaRPr>
          </a:p>
        </p:txBody>
      </p:sp>
    </p:spTree>
    <p:extLst>
      <p:ext uri="{BB962C8B-B14F-4D97-AF65-F5344CB8AC3E}">
        <p14:creationId xmlns:p14="http://schemas.microsoft.com/office/powerpoint/2010/main" val="1915967868"/>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matchingName="TITLE_1">
  <p:cSld name="TITLE_1">
    <p:spTree>
      <p:nvGrpSpPr>
        <p:cNvPr id="1" name="Shape 165"/>
        <p:cNvGrpSpPr/>
        <p:nvPr/>
      </p:nvGrpSpPr>
      <p:grpSpPr>
        <a:xfrm>
          <a:off x="0" y="0"/>
          <a:ext cx="0" cy="0"/>
          <a:chOff x="0" y="0"/>
          <a:chExt cx="0" cy="0"/>
        </a:xfrm>
      </p:grpSpPr>
      <p:sp>
        <p:nvSpPr>
          <p:cNvPr id="166" name="Google Shape;166;p36"/>
          <p:cNvSpPr txBox="1">
            <a:spLocks noGrp="1"/>
          </p:cNvSpPr>
          <p:nvPr>
            <p:ph type="ctrTitle"/>
          </p:nvPr>
        </p:nvSpPr>
        <p:spPr>
          <a:xfrm>
            <a:off x="415611" y="992767"/>
            <a:ext cx="11361200" cy="2736800"/>
          </a:xfrm>
          <a:prstGeom prst="rect">
            <a:avLst/>
          </a:prstGeom>
          <a:noFill/>
          <a:ln>
            <a:noFill/>
          </a:ln>
        </p:spPr>
        <p:txBody>
          <a:bodyPr spcFirstLastPara="1" wrap="square" lIns="38100" tIns="38100" rIns="38100" bIns="38100" anchor="b" anchorCtr="0">
            <a:normAutofit/>
          </a:bodyPr>
          <a:lstStyle>
            <a:lvl1pPr lvl="0" algn="ctr">
              <a:lnSpc>
                <a:spcPct val="80000"/>
              </a:lnSpc>
              <a:spcBef>
                <a:spcPts val="0"/>
              </a:spcBef>
              <a:spcAft>
                <a:spcPts val="0"/>
              </a:spcAft>
              <a:buSzPts val="10400"/>
              <a:buNone/>
              <a:defRPr sz="6933"/>
            </a:lvl1pPr>
            <a:lvl2pPr lvl="1" algn="ctr">
              <a:lnSpc>
                <a:spcPct val="80000"/>
              </a:lnSpc>
              <a:spcBef>
                <a:spcPts val="0"/>
              </a:spcBef>
              <a:spcAft>
                <a:spcPts val="0"/>
              </a:spcAft>
              <a:buSzPts val="10400"/>
              <a:buNone/>
              <a:defRPr sz="6933"/>
            </a:lvl2pPr>
            <a:lvl3pPr lvl="2" algn="ctr">
              <a:lnSpc>
                <a:spcPct val="80000"/>
              </a:lnSpc>
              <a:spcBef>
                <a:spcPts val="0"/>
              </a:spcBef>
              <a:spcAft>
                <a:spcPts val="0"/>
              </a:spcAft>
              <a:buSzPts val="10400"/>
              <a:buNone/>
              <a:defRPr sz="6933"/>
            </a:lvl3pPr>
            <a:lvl4pPr lvl="3" algn="ctr">
              <a:lnSpc>
                <a:spcPct val="80000"/>
              </a:lnSpc>
              <a:spcBef>
                <a:spcPts val="0"/>
              </a:spcBef>
              <a:spcAft>
                <a:spcPts val="0"/>
              </a:spcAft>
              <a:buSzPts val="10400"/>
              <a:buNone/>
              <a:defRPr sz="6933"/>
            </a:lvl4pPr>
            <a:lvl5pPr lvl="4" algn="ctr">
              <a:lnSpc>
                <a:spcPct val="80000"/>
              </a:lnSpc>
              <a:spcBef>
                <a:spcPts val="0"/>
              </a:spcBef>
              <a:spcAft>
                <a:spcPts val="0"/>
              </a:spcAft>
              <a:buSzPts val="10400"/>
              <a:buNone/>
              <a:defRPr sz="6933"/>
            </a:lvl5pPr>
            <a:lvl6pPr lvl="5" algn="ctr">
              <a:lnSpc>
                <a:spcPct val="80000"/>
              </a:lnSpc>
              <a:spcBef>
                <a:spcPts val="0"/>
              </a:spcBef>
              <a:spcAft>
                <a:spcPts val="0"/>
              </a:spcAft>
              <a:buSzPts val="10400"/>
              <a:buNone/>
              <a:defRPr sz="6933"/>
            </a:lvl6pPr>
            <a:lvl7pPr lvl="6" algn="ctr">
              <a:lnSpc>
                <a:spcPct val="80000"/>
              </a:lnSpc>
              <a:spcBef>
                <a:spcPts val="0"/>
              </a:spcBef>
              <a:spcAft>
                <a:spcPts val="0"/>
              </a:spcAft>
              <a:buSzPts val="10400"/>
              <a:buNone/>
              <a:defRPr sz="6933"/>
            </a:lvl7pPr>
            <a:lvl8pPr lvl="7" algn="ctr">
              <a:lnSpc>
                <a:spcPct val="80000"/>
              </a:lnSpc>
              <a:spcBef>
                <a:spcPts val="0"/>
              </a:spcBef>
              <a:spcAft>
                <a:spcPts val="0"/>
              </a:spcAft>
              <a:buSzPts val="10400"/>
              <a:buNone/>
              <a:defRPr sz="6933"/>
            </a:lvl8pPr>
            <a:lvl9pPr lvl="8" algn="ctr">
              <a:lnSpc>
                <a:spcPct val="80000"/>
              </a:lnSpc>
              <a:spcBef>
                <a:spcPts val="0"/>
              </a:spcBef>
              <a:spcAft>
                <a:spcPts val="0"/>
              </a:spcAft>
              <a:buSzPts val="10400"/>
              <a:buNone/>
              <a:defRPr sz="6933"/>
            </a:lvl9pPr>
          </a:lstStyle>
          <a:p>
            <a:endParaRPr/>
          </a:p>
        </p:txBody>
      </p:sp>
      <p:sp>
        <p:nvSpPr>
          <p:cNvPr id="167" name="Google Shape;167;p36"/>
          <p:cNvSpPr txBox="1">
            <a:spLocks noGrp="1"/>
          </p:cNvSpPr>
          <p:nvPr>
            <p:ph type="subTitle" idx="1"/>
          </p:nvPr>
        </p:nvSpPr>
        <p:spPr>
          <a:xfrm>
            <a:off x="415600" y="3778833"/>
            <a:ext cx="11361200" cy="1056800"/>
          </a:xfrm>
          <a:prstGeom prst="rect">
            <a:avLst/>
          </a:prstGeom>
          <a:noFill/>
          <a:ln>
            <a:noFill/>
          </a:ln>
        </p:spPr>
        <p:txBody>
          <a:bodyPr spcFirstLastPara="1" wrap="square" lIns="38100" tIns="38100" rIns="38100" bIns="38100" anchor="t" anchorCtr="0">
            <a:normAutofit/>
          </a:bodyPr>
          <a:lstStyle>
            <a:lvl1pPr lvl="0" algn="ctr">
              <a:lnSpc>
                <a:spcPct val="100000"/>
              </a:lnSpc>
              <a:spcBef>
                <a:spcPts val="2267"/>
              </a:spcBef>
              <a:spcAft>
                <a:spcPts val="0"/>
              </a:spcAft>
              <a:buSzPts val="5600"/>
              <a:buNone/>
              <a:defRPr sz="3733"/>
            </a:lvl1pPr>
            <a:lvl2pPr lvl="1" algn="ctr">
              <a:lnSpc>
                <a:spcPct val="100000"/>
              </a:lnSpc>
              <a:spcBef>
                <a:spcPts val="2267"/>
              </a:spcBef>
              <a:spcAft>
                <a:spcPts val="0"/>
              </a:spcAft>
              <a:buSzPts val="5600"/>
              <a:buNone/>
              <a:defRPr sz="3733"/>
            </a:lvl2pPr>
            <a:lvl3pPr lvl="2" algn="ctr">
              <a:lnSpc>
                <a:spcPct val="100000"/>
              </a:lnSpc>
              <a:spcBef>
                <a:spcPts val="2267"/>
              </a:spcBef>
              <a:spcAft>
                <a:spcPts val="0"/>
              </a:spcAft>
              <a:buSzPts val="5600"/>
              <a:buNone/>
              <a:defRPr sz="3733"/>
            </a:lvl3pPr>
            <a:lvl4pPr lvl="3" algn="ctr">
              <a:lnSpc>
                <a:spcPct val="100000"/>
              </a:lnSpc>
              <a:spcBef>
                <a:spcPts val="2267"/>
              </a:spcBef>
              <a:spcAft>
                <a:spcPts val="0"/>
              </a:spcAft>
              <a:buSzPts val="5600"/>
              <a:buNone/>
              <a:defRPr sz="3733"/>
            </a:lvl4pPr>
            <a:lvl5pPr lvl="4" algn="ctr">
              <a:lnSpc>
                <a:spcPct val="100000"/>
              </a:lnSpc>
              <a:spcBef>
                <a:spcPts val="2267"/>
              </a:spcBef>
              <a:spcAft>
                <a:spcPts val="0"/>
              </a:spcAft>
              <a:buSzPts val="5600"/>
              <a:buNone/>
              <a:defRPr sz="3733"/>
            </a:lvl5pPr>
            <a:lvl6pPr lvl="5" algn="ctr">
              <a:lnSpc>
                <a:spcPct val="100000"/>
              </a:lnSpc>
              <a:spcBef>
                <a:spcPts val="2267"/>
              </a:spcBef>
              <a:spcAft>
                <a:spcPts val="0"/>
              </a:spcAft>
              <a:buSzPts val="5600"/>
              <a:buNone/>
              <a:defRPr sz="3733"/>
            </a:lvl6pPr>
            <a:lvl7pPr lvl="6" algn="ctr">
              <a:lnSpc>
                <a:spcPct val="100000"/>
              </a:lnSpc>
              <a:spcBef>
                <a:spcPts val="2267"/>
              </a:spcBef>
              <a:spcAft>
                <a:spcPts val="0"/>
              </a:spcAft>
              <a:buSzPts val="5600"/>
              <a:buNone/>
              <a:defRPr sz="3733"/>
            </a:lvl7pPr>
            <a:lvl8pPr lvl="7" algn="ctr">
              <a:lnSpc>
                <a:spcPct val="100000"/>
              </a:lnSpc>
              <a:spcBef>
                <a:spcPts val="2267"/>
              </a:spcBef>
              <a:spcAft>
                <a:spcPts val="0"/>
              </a:spcAft>
              <a:buSzPts val="5600"/>
              <a:buNone/>
              <a:defRPr sz="3733"/>
            </a:lvl8pPr>
            <a:lvl9pPr lvl="8" algn="ctr">
              <a:lnSpc>
                <a:spcPct val="100000"/>
              </a:lnSpc>
              <a:spcBef>
                <a:spcPts val="2267"/>
              </a:spcBef>
              <a:spcAft>
                <a:spcPts val="0"/>
              </a:spcAft>
              <a:buSzPts val="5600"/>
              <a:buNone/>
              <a:defRPr sz="3733"/>
            </a:lvl9pPr>
          </a:lstStyle>
          <a:p>
            <a:endParaRPr/>
          </a:p>
        </p:txBody>
      </p:sp>
      <p:sp>
        <p:nvSpPr>
          <p:cNvPr id="168" name="Google Shape;168;p36"/>
          <p:cNvSpPr txBox="1">
            <a:spLocks noGrp="1"/>
          </p:cNvSpPr>
          <p:nvPr>
            <p:ph type="sldNum" idx="12"/>
          </p:nvPr>
        </p:nvSpPr>
        <p:spPr>
          <a:xfrm>
            <a:off x="11296611" y="6192321"/>
            <a:ext cx="731600" cy="220510"/>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999327903"/>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matchingName="No header 1">
  <p:cSld name="No header 1">
    <p:bg>
      <p:bgPr>
        <a:solidFill>
          <a:srgbClr val="312F37"/>
        </a:solidFill>
        <a:effectLst/>
      </p:bgPr>
    </p:bg>
    <p:spTree>
      <p:nvGrpSpPr>
        <p:cNvPr id="1" name="Shape 169"/>
        <p:cNvGrpSpPr/>
        <p:nvPr/>
      </p:nvGrpSpPr>
      <p:grpSpPr>
        <a:xfrm>
          <a:off x="0" y="0"/>
          <a:ext cx="0" cy="0"/>
          <a:chOff x="0" y="0"/>
          <a:chExt cx="0" cy="0"/>
        </a:xfrm>
      </p:grpSpPr>
      <p:pic>
        <p:nvPicPr>
          <p:cNvPr id="170" name="Google Shape;170;p37"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88581" y="242433"/>
            <a:ext cx="762000" cy="762000"/>
          </a:xfrm>
          <a:prstGeom prst="rect">
            <a:avLst/>
          </a:prstGeom>
          <a:noFill/>
          <a:ln>
            <a:noFill/>
          </a:ln>
        </p:spPr>
      </p:pic>
      <p:sp>
        <p:nvSpPr>
          <p:cNvPr id="171" name="Google Shape;171;p37"/>
          <p:cNvSpPr txBox="1">
            <a:spLocks noGrp="1"/>
          </p:cNvSpPr>
          <p:nvPr>
            <p:ph type="sldNum" idx="12"/>
          </p:nvPr>
        </p:nvSpPr>
        <p:spPr>
          <a:xfrm>
            <a:off x="5892800" y="6141496"/>
            <a:ext cx="2844800" cy="430857"/>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sv" smtClean="0"/>
              <a:pPr/>
              <a:t>‹#›</a:t>
            </a:fld>
            <a:endParaRPr lang="sv" sz="933">
              <a:latin typeface="Helvetica Neue"/>
              <a:ea typeface="Helvetica Neue"/>
              <a:cs typeface="Helvetica Neue"/>
              <a:sym typeface="Helvetica Neue"/>
            </a:endParaRPr>
          </a:p>
        </p:txBody>
      </p:sp>
    </p:spTree>
    <p:extLst>
      <p:ext uri="{BB962C8B-B14F-4D97-AF65-F5344CB8AC3E}">
        <p14:creationId xmlns:p14="http://schemas.microsoft.com/office/powerpoint/2010/main" val="3375698837"/>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matchingName="Avsnitt">
  <p:cSld name="Avsnitt">
    <p:spTree>
      <p:nvGrpSpPr>
        <p:cNvPr id="1" name="Shape 172"/>
        <p:cNvGrpSpPr/>
        <p:nvPr/>
      </p:nvGrpSpPr>
      <p:grpSpPr>
        <a:xfrm>
          <a:off x="0" y="0"/>
          <a:ext cx="0" cy="0"/>
          <a:chOff x="0" y="0"/>
          <a:chExt cx="0" cy="0"/>
        </a:xfrm>
      </p:grpSpPr>
      <p:sp>
        <p:nvSpPr>
          <p:cNvPr id="173" name="Google Shape;173;p38"/>
          <p:cNvSpPr txBox="1">
            <a:spLocks noGrp="1"/>
          </p:cNvSpPr>
          <p:nvPr>
            <p:ph type="title"/>
          </p:nvPr>
        </p:nvSpPr>
        <p:spPr>
          <a:xfrm>
            <a:off x="603248" y="2266951"/>
            <a:ext cx="10985600" cy="2324000"/>
          </a:xfrm>
          <a:prstGeom prst="rect">
            <a:avLst/>
          </a:prstGeom>
          <a:noFill/>
          <a:ln>
            <a:noFill/>
          </a:ln>
        </p:spPr>
        <p:txBody>
          <a:bodyPr spcFirstLastPara="1" wrap="square" lIns="38100" tIns="38100" rIns="38100" bIns="38100" anchor="ctr" anchorCtr="0">
            <a:normAutofit/>
          </a:bodyPr>
          <a:lstStyle>
            <a:lvl1pPr lvl="0" algn="l">
              <a:lnSpc>
                <a:spcPct val="80000"/>
              </a:lnSpc>
              <a:spcBef>
                <a:spcPts val="0"/>
              </a:spcBef>
              <a:spcAft>
                <a:spcPts val="0"/>
              </a:spcAft>
              <a:buClr>
                <a:srgbClr val="FFFFFF"/>
              </a:buClr>
              <a:buSzPts val="8700"/>
              <a:buFont typeface="Helvetica Neue"/>
              <a:buNone/>
              <a:defRPr sz="5867" b="0">
                <a:latin typeface="Helvetica Neue"/>
                <a:ea typeface="Helvetica Neue"/>
                <a:cs typeface="Helvetica Neue"/>
                <a:sym typeface="Helvetica Neue"/>
              </a:defRPr>
            </a:lvl1pPr>
            <a:lvl2pPr lvl="1" algn="l">
              <a:lnSpc>
                <a:spcPct val="80000"/>
              </a:lnSpc>
              <a:spcBef>
                <a:spcPts val="0"/>
              </a:spcBef>
              <a:spcAft>
                <a:spcPts val="0"/>
              </a:spcAft>
              <a:buClr>
                <a:srgbClr val="FFFFFF"/>
              </a:buClr>
              <a:buSzPts val="1400"/>
              <a:buNone/>
              <a:defRPr/>
            </a:lvl2pPr>
            <a:lvl3pPr lvl="2" algn="l">
              <a:lnSpc>
                <a:spcPct val="80000"/>
              </a:lnSpc>
              <a:spcBef>
                <a:spcPts val="0"/>
              </a:spcBef>
              <a:spcAft>
                <a:spcPts val="0"/>
              </a:spcAft>
              <a:buClr>
                <a:srgbClr val="FFFFFF"/>
              </a:buClr>
              <a:buSzPts val="1400"/>
              <a:buNone/>
              <a:defRPr/>
            </a:lvl3pPr>
            <a:lvl4pPr lvl="3" algn="l">
              <a:lnSpc>
                <a:spcPct val="80000"/>
              </a:lnSpc>
              <a:spcBef>
                <a:spcPts val="0"/>
              </a:spcBef>
              <a:spcAft>
                <a:spcPts val="0"/>
              </a:spcAft>
              <a:buClr>
                <a:srgbClr val="FFFFFF"/>
              </a:buClr>
              <a:buSzPts val="1400"/>
              <a:buNone/>
              <a:defRPr/>
            </a:lvl4pPr>
            <a:lvl5pPr lvl="4" algn="l">
              <a:lnSpc>
                <a:spcPct val="80000"/>
              </a:lnSpc>
              <a:spcBef>
                <a:spcPts val="0"/>
              </a:spcBef>
              <a:spcAft>
                <a:spcPts val="0"/>
              </a:spcAft>
              <a:buClr>
                <a:srgbClr val="FFFFFF"/>
              </a:buClr>
              <a:buSzPts val="1400"/>
              <a:buNone/>
              <a:defRPr/>
            </a:lvl5pPr>
            <a:lvl6pPr lvl="5" algn="l">
              <a:lnSpc>
                <a:spcPct val="80000"/>
              </a:lnSpc>
              <a:spcBef>
                <a:spcPts val="0"/>
              </a:spcBef>
              <a:spcAft>
                <a:spcPts val="0"/>
              </a:spcAft>
              <a:buClr>
                <a:srgbClr val="FFFFFF"/>
              </a:buClr>
              <a:buSzPts val="1400"/>
              <a:buNone/>
              <a:defRPr/>
            </a:lvl6pPr>
            <a:lvl7pPr lvl="6" algn="l">
              <a:lnSpc>
                <a:spcPct val="80000"/>
              </a:lnSpc>
              <a:spcBef>
                <a:spcPts val="0"/>
              </a:spcBef>
              <a:spcAft>
                <a:spcPts val="0"/>
              </a:spcAft>
              <a:buClr>
                <a:srgbClr val="FFFFFF"/>
              </a:buClr>
              <a:buSzPts val="1400"/>
              <a:buNone/>
              <a:defRPr/>
            </a:lvl7pPr>
            <a:lvl8pPr lvl="7" algn="l">
              <a:lnSpc>
                <a:spcPct val="80000"/>
              </a:lnSpc>
              <a:spcBef>
                <a:spcPts val="0"/>
              </a:spcBef>
              <a:spcAft>
                <a:spcPts val="0"/>
              </a:spcAft>
              <a:buClr>
                <a:srgbClr val="FFFFFF"/>
              </a:buClr>
              <a:buSzPts val="1400"/>
              <a:buNone/>
              <a:defRPr/>
            </a:lvl8pPr>
            <a:lvl9pPr lvl="8" algn="l">
              <a:lnSpc>
                <a:spcPct val="80000"/>
              </a:lnSpc>
              <a:spcBef>
                <a:spcPts val="0"/>
              </a:spcBef>
              <a:spcAft>
                <a:spcPts val="0"/>
              </a:spcAft>
              <a:buClr>
                <a:srgbClr val="FFFFFF"/>
              </a:buClr>
              <a:buSzPts val="1400"/>
              <a:buNone/>
              <a:defRPr/>
            </a:lvl9pPr>
          </a:lstStyle>
          <a:p>
            <a:endParaRPr/>
          </a:p>
        </p:txBody>
      </p:sp>
      <p:sp>
        <p:nvSpPr>
          <p:cNvPr id="174" name="Google Shape;174;p38"/>
          <p:cNvSpPr txBox="1">
            <a:spLocks noGrp="1"/>
          </p:cNvSpPr>
          <p:nvPr>
            <p:ph type="sldNum" idx="12"/>
          </p:nvPr>
        </p:nvSpPr>
        <p:spPr>
          <a:xfrm>
            <a:off x="6000751" y="6096753"/>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95793950"/>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matchingName="White">
  <p:cSld name="White">
    <p:bg>
      <p:bgPr>
        <a:solidFill>
          <a:srgbClr val="FFFFFF"/>
        </a:solidFill>
        <a:effectLst/>
      </p:bgPr>
    </p:bg>
    <p:spTree>
      <p:nvGrpSpPr>
        <p:cNvPr id="1" name="Shape 175"/>
        <p:cNvGrpSpPr/>
        <p:nvPr/>
      </p:nvGrpSpPr>
      <p:grpSpPr>
        <a:xfrm>
          <a:off x="0" y="0"/>
          <a:ext cx="0" cy="0"/>
          <a:chOff x="0" y="0"/>
          <a:chExt cx="0" cy="0"/>
        </a:xfrm>
      </p:grpSpPr>
      <p:sp>
        <p:nvSpPr>
          <p:cNvPr id="176" name="Google Shape;176;p39"/>
          <p:cNvSpPr txBox="1">
            <a:spLocks noGrp="1"/>
          </p:cNvSpPr>
          <p:nvPr>
            <p:ph type="sldNum" idx="12"/>
          </p:nvPr>
        </p:nvSpPr>
        <p:spPr>
          <a:xfrm>
            <a:off x="5979516"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sv" smtClean="0"/>
              <a:pPr/>
              <a:t>‹#›</a:t>
            </a:fld>
            <a:endParaRPr lang="sv" sz="933">
              <a:solidFill>
                <a:srgbClr val="FFFFF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528397131"/>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matchingName="Standard">
  <p:cSld name="Standard">
    <p:bg>
      <p:bgPr>
        <a:solidFill>
          <a:srgbClr val="FFFFFF"/>
        </a:solidFill>
        <a:effectLst/>
      </p:bgPr>
    </p:bg>
    <p:spTree>
      <p:nvGrpSpPr>
        <p:cNvPr id="1" name="Shape 177"/>
        <p:cNvGrpSpPr/>
        <p:nvPr/>
      </p:nvGrpSpPr>
      <p:grpSpPr>
        <a:xfrm>
          <a:off x="0" y="0"/>
          <a:ext cx="0" cy="0"/>
          <a:chOff x="0" y="0"/>
          <a:chExt cx="0" cy="0"/>
        </a:xfrm>
      </p:grpSpPr>
      <p:sp>
        <p:nvSpPr>
          <p:cNvPr id="178" name="Google Shape;178;p40"/>
          <p:cNvSpPr/>
          <p:nvPr/>
        </p:nvSpPr>
        <p:spPr>
          <a:xfrm>
            <a:off x="94700" y="95251"/>
            <a:ext cx="12001600" cy="6667600"/>
          </a:xfrm>
          <a:prstGeom prst="rect">
            <a:avLst/>
          </a:prstGeom>
          <a:solidFill>
            <a:srgbClr val="F5F5F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400"/>
              <a:buFont typeface="Helvetica Neue"/>
              <a:buNone/>
            </a:pPr>
            <a:endParaRPr sz="1600" b="0" i="0" u="none" strike="noStrike" cap="none">
              <a:solidFill>
                <a:srgbClr val="FFFFFF"/>
              </a:solidFill>
              <a:latin typeface="Helvetica Neue"/>
              <a:ea typeface="Helvetica Neue"/>
              <a:cs typeface="Helvetica Neue"/>
              <a:sym typeface="Helvetica Neue"/>
            </a:endParaRPr>
          </a:p>
        </p:txBody>
      </p:sp>
      <p:sp>
        <p:nvSpPr>
          <p:cNvPr id="179" name="Google Shape;179;p40"/>
          <p:cNvSpPr txBox="1">
            <a:spLocks noGrp="1"/>
          </p:cNvSpPr>
          <p:nvPr>
            <p:ph type="sldNum" idx="12"/>
          </p:nvPr>
        </p:nvSpPr>
        <p:spPr>
          <a:xfrm>
            <a:off x="5979516"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sv" smtClean="0"/>
              <a:pPr/>
              <a:t>‹#›</a:t>
            </a:fld>
            <a:endParaRPr lang="sv" sz="933">
              <a:solidFill>
                <a:srgbClr val="FFFFF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927944057"/>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matchingName="Black">
  <p:cSld name="Black">
    <p:bg>
      <p:bgPr>
        <a:solidFill>
          <a:srgbClr val="FFFFFF"/>
        </a:solidFill>
        <a:effectLst/>
      </p:bgPr>
    </p:bg>
    <p:spTree>
      <p:nvGrpSpPr>
        <p:cNvPr id="1" name="Shape 180"/>
        <p:cNvGrpSpPr/>
        <p:nvPr/>
      </p:nvGrpSpPr>
      <p:grpSpPr>
        <a:xfrm>
          <a:off x="0" y="0"/>
          <a:ext cx="0" cy="0"/>
          <a:chOff x="0" y="0"/>
          <a:chExt cx="0" cy="0"/>
        </a:xfrm>
      </p:grpSpPr>
      <p:sp>
        <p:nvSpPr>
          <p:cNvPr id="181" name="Google Shape;181;p41"/>
          <p:cNvSpPr/>
          <p:nvPr/>
        </p:nvSpPr>
        <p:spPr>
          <a:xfrm>
            <a:off x="94700" y="95251"/>
            <a:ext cx="12001600" cy="6667600"/>
          </a:xfrm>
          <a:prstGeom prst="rect">
            <a:avLst/>
          </a:prstGeom>
          <a:solidFill>
            <a:srgbClr val="0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400"/>
              <a:buFont typeface="Helvetica Neue"/>
              <a:buNone/>
            </a:pPr>
            <a:endParaRPr sz="1600" b="0" i="0" u="none" strike="noStrike" cap="none">
              <a:solidFill>
                <a:srgbClr val="FFFFFF"/>
              </a:solidFill>
              <a:latin typeface="Helvetica Neue"/>
              <a:ea typeface="Helvetica Neue"/>
              <a:cs typeface="Helvetica Neue"/>
              <a:sym typeface="Helvetica Neue"/>
            </a:endParaRPr>
          </a:p>
        </p:txBody>
      </p:sp>
      <p:sp>
        <p:nvSpPr>
          <p:cNvPr id="182" name="Google Shape;182;p41"/>
          <p:cNvSpPr txBox="1">
            <a:spLocks noGrp="1"/>
          </p:cNvSpPr>
          <p:nvPr>
            <p:ph type="sldNum" idx="12"/>
          </p:nvPr>
        </p:nvSpPr>
        <p:spPr>
          <a:xfrm>
            <a:off x="5979516"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sv" smtClean="0"/>
              <a:pPr/>
              <a:t>‹#›</a:t>
            </a:fld>
            <a:endParaRPr lang="sv" sz="933">
              <a:solidFill>
                <a:srgbClr val="FFFFF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497929027"/>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matchingName="No header 1">
  <p:cSld name="1_No header 1">
    <p:bg>
      <p:bgPr>
        <a:solidFill>
          <a:srgbClr val="312F37"/>
        </a:solidFill>
        <a:effectLst/>
      </p:bgPr>
    </p:bg>
    <p:spTree>
      <p:nvGrpSpPr>
        <p:cNvPr id="1" name="Shape 183"/>
        <p:cNvGrpSpPr/>
        <p:nvPr/>
      </p:nvGrpSpPr>
      <p:grpSpPr>
        <a:xfrm>
          <a:off x="0" y="0"/>
          <a:ext cx="0" cy="0"/>
          <a:chOff x="0" y="0"/>
          <a:chExt cx="0" cy="0"/>
        </a:xfrm>
      </p:grpSpPr>
      <p:pic>
        <p:nvPicPr>
          <p:cNvPr id="184" name="Google Shape;184;p42"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88582" y="242434"/>
            <a:ext cx="762001" cy="762001"/>
          </a:xfrm>
          <a:prstGeom prst="rect">
            <a:avLst/>
          </a:prstGeom>
          <a:noFill/>
          <a:ln>
            <a:noFill/>
          </a:ln>
        </p:spPr>
      </p:pic>
      <p:sp>
        <p:nvSpPr>
          <p:cNvPr id="185" name="Google Shape;185;p42"/>
          <p:cNvSpPr txBox="1">
            <a:spLocks noGrp="1"/>
          </p:cNvSpPr>
          <p:nvPr>
            <p:ph type="sldNum" idx="12"/>
          </p:nvPr>
        </p:nvSpPr>
        <p:spPr>
          <a:xfrm>
            <a:off x="5892800" y="6141496"/>
            <a:ext cx="2844800" cy="430857"/>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sv" smtClean="0"/>
              <a:pPr/>
              <a:t>‹#›</a:t>
            </a:fld>
            <a:endParaRPr lang="sv" sz="933">
              <a:latin typeface="Helvetica Neue"/>
              <a:ea typeface="Helvetica Neue"/>
              <a:cs typeface="Helvetica Neue"/>
              <a:sym typeface="Helvetica Neue"/>
            </a:endParaRPr>
          </a:p>
        </p:txBody>
      </p:sp>
    </p:spTree>
    <p:extLst>
      <p:ext uri="{BB962C8B-B14F-4D97-AF65-F5344CB8AC3E}">
        <p14:creationId xmlns:p14="http://schemas.microsoft.com/office/powerpoint/2010/main" val="1196221283"/>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matchingName="Uttryck">
  <p:cSld name="Uttryck">
    <p:spTree>
      <p:nvGrpSpPr>
        <p:cNvPr id="1" name="Shape 186"/>
        <p:cNvGrpSpPr/>
        <p:nvPr/>
      </p:nvGrpSpPr>
      <p:grpSpPr>
        <a:xfrm>
          <a:off x="0" y="0"/>
          <a:ext cx="0" cy="0"/>
          <a:chOff x="0" y="0"/>
          <a:chExt cx="0" cy="0"/>
        </a:xfrm>
      </p:grpSpPr>
      <p:sp>
        <p:nvSpPr>
          <p:cNvPr id="187" name="Google Shape;187;p43"/>
          <p:cNvSpPr txBox="1">
            <a:spLocks noGrp="1"/>
          </p:cNvSpPr>
          <p:nvPr>
            <p:ph type="body" idx="1"/>
          </p:nvPr>
        </p:nvSpPr>
        <p:spPr>
          <a:xfrm>
            <a:off x="603251" y="2460423"/>
            <a:ext cx="10985600" cy="1937200"/>
          </a:xfrm>
          <a:prstGeom prst="rect">
            <a:avLst/>
          </a:prstGeom>
          <a:noFill/>
          <a:ln>
            <a:noFill/>
          </a:ln>
        </p:spPr>
        <p:txBody>
          <a:bodyPr spcFirstLastPara="1" wrap="square" lIns="38100" tIns="38100" rIns="38100" bIns="38100" anchor="ctr" anchorCtr="0">
            <a:normAutofit/>
          </a:bodyPr>
          <a:lstStyle>
            <a:lvl1pPr marL="609585" lvl="0" indent="-304792" algn="ctr">
              <a:lnSpc>
                <a:spcPct val="80000"/>
              </a:lnSpc>
              <a:spcBef>
                <a:spcPts val="0"/>
              </a:spcBef>
              <a:spcAft>
                <a:spcPts val="0"/>
              </a:spcAft>
              <a:buClr>
                <a:srgbClr val="FFFFFF"/>
              </a:buClr>
              <a:buSzPts val="8700"/>
              <a:buFont typeface="Helvetica Neue"/>
              <a:buNone/>
              <a:defRPr sz="5867">
                <a:latin typeface="Helvetica Neue"/>
                <a:ea typeface="Helvetica Neue"/>
                <a:cs typeface="Helvetica Neue"/>
                <a:sym typeface="Helvetica Neue"/>
              </a:defRPr>
            </a:lvl1pPr>
            <a:lvl2pPr marL="1219170" lvl="1" indent="-304792" algn="ctr">
              <a:lnSpc>
                <a:spcPct val="80000"/>
              </a:lnSpc>
              <a:spcBef>
                <a:spcPts val="0"/>
              </a:spcBef>
              <a:spcAft>
                <a:spcPts val="0"/>
              </a:spcAft>
              <a:buClr>
                <a:srgbClr val="FFFFFF"/>
              </a:buClr>
              <a:buSzPts val="8700"/>
              <a:buFont typeface="Helvetica Neue"/>
              <a:buNone/>
              <a:defRPr sz="5867">
                <a:latin typeface="Helvetica Neue"/>
                <a:ea typeface="Helvetica Neue"/>
                <a:cs typeface="Helvetica Neue"/>
                <a:sym typeface="Helvetica Neue"/>
              </a:defRPr>
            </a:lvl2pPr>
            <a:lvl3pPr marL="1828754" lvl="2" indent="-304792" algn="ctr">
              <a:lnSpc>
                <a:spcPct val="80000"/>
              </a:lnSpc>
              <a:spcBef>
                <a:spcPts val="0"/>
              </a:spcBef>
              <a:spcAft>
                <a:spcPts val="0"/>
              </a:spcAft>
              <a:buClr>
                <a:srgbClr val="FFFFFF"/>
              </a:buClr>
              <a:buSzPts val="8700"/>
              <a:buFont typeface="Helvetica Neue"/>
              <a:buNone/>
              <a:defRPr sz="5867">
                <a:latin typeface="Helvetica Neue"/>
                <a:ea typeface="Helvetica Neue"/>
                <a:cs typeface="Helvetica Neue"/>
                <a:sym typeface="Helvetica Neue"/>
              </a:defRPr>
            </a:lvl3pPr>
            <a:lvl4pPr marL="2438339" lvl="3" indent="-304792" algn="ctr">
              <a:lnSpc>
                <a:spcPct val="80000"/>
              </a:lnSpc>
              <a:spcBef>
                <a:spcPts val="0"/>
              </a:spcBef>
              <a:spcAft>
                <a:spcPts val="0"/>
              </a:spcAft>
              <a:buClr>
                <a:srgbClr val="FFFFFF"/>
              </a:buClr>
              <a:buSzPts val="8700"/>
              <a:buFont typeface="Helvetica Neue"/>
              <a:buNone/>
              <a:defRPr sz="5867">
                <a:latin typeface="Helvetica Neue"/>
                <a:ea typeface="Helvetica Neue"/>
                <a:cs typeface="Helvetica Neue"/>
                <a:sym typeface="Helvetica Neue"/>
              </a:defRPr>
            </a:lvl4pPr>
            <a:lvl5pPr marL="3047924" lvl="4" indent="-304792" algn="ctr">
              <a:lnSpc>
                <a:spcPct val="80000"/>
              </a:lnSpc>
              <a:spcBef>
                <a:spcPts val="0"/>
              </a:spcBef>
              <a:spcAft>
                <a:spcPts val="0"/>
              </a:spcAft>
              <a:buClr>
                <a:srgbClr val="FFFFFF"/>
              </a:buClr>
              <a:buSzPts val="8700"/>
              <a:buFont typeface="Helvetica Neue"/>
              <a:buNone/>
              <a:defRPr sz="5867">
                <a:latin typeface="Helvetica Neue"/>
                <a:ea typeface="Helvetica Neue"/>
                <a:cs typeface="Helvetica Neue"/>
                <a:sym typeface="Helvetica Neue"/>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188" name="Google Shape;188;p43"/>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005701763"/>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matchingName="Pink Half">
  <p:cSld name="Pink Half">
    <p:spTree>
      <p:nvGrpSpPr>
        <p:cNvPr id="1" name="Shape 189"/>
        <p:cNvGrpSpPr/>
        <p:nvPr/>
      </p:nvGrpSpPr>
      <p:grpSpPr>
        <a:xfrm>
          <a:off x="0" y="0"/>
          <a:ext cx="0" cy="0"/>
          <a:chOff x="0" y="0"/>
          <a:chExt cx="0" cy="0"/>
        </a:xfrm>
      </p:grpSpPr>
      <p:sp>
        <p:nvSpPr>
          <p:cNvPr id="190" name="Google Shape;190;p44"/>
          <p:cNvSpPr/>
          <p:nvPr/>
        </p:nvSpPr>
        <p:spPr>
          <a:xfrm>
            <a:off x="2499" y="-105"/>
            <a:ext cx="12187200" cy="6858400"/>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2700"/>
              <a:buFont typeface="Helvetica Neue"/>
              <a:buNone/>
            </a:pPr>
            <a:endParaRPr sz="1867" b="0" i="0" u="none" strike="noStrike" cap="none">
              <a:solidFill>
                <a:srgbClr val="FFFFFF"/>
              </a:solidFill>
              <a:latin typeface="Helvetica Neue"/>
              <a:ea typeface="Helvetica Neue"/>
              <a:cs typeface="Helvetica Neue"/>
              <a:sym typeface="Helvetica Neue"/>
            </a:endParaRPr>
          </a:p>
        </p:txBody>
      </p:sp>
      <p:sp>
        <p:nvSpPr>
          <p:cNvPr id="191" name="Google Shape;191;p44"/>
          <p:cNvSpPr txBox="1">
            <a:spLocks noGrp="1"/>
          </p:cNvSpPr>
          <p:nvPr>
            <p:ph type="body" idx="1"/>
          </p:nvPr>
        </p:nvSpPr>
        <p:spPr>
          <a:xfrm>
            <a:off x="419299" y="359495"/>
            <a:ext cx="6292000" cy="793551"/>
          </a:xfrm>
          <a:prstGeom prst="rect">
            <a:avLst/>
          </a:prstGeom>
          <a:noFill/>
          <a:ln>
            <a:noFill/>
          </a:ln>
        </p:spPr>
        <p:txBody>
          <a:bodyPr spcFirstLastPara="1" wrap="square" lIns="0" tIns="0" rIns="0" bIns="0" anchor="t" anchorCtr="0">
            <a:spAutoFit/>
          </a:bodyPr>
          <a:lstStyle>
            <a:lvl1pPr marL="609585" lvl="0" indent="-448722" algn="l">
              <a:lnSpc>
                <a:spcPct val="90000"/>
              </a:lnSpc>
              <a:spcBef>
                <a:spcPts val="2267"/>
              </a:spcBef>
              <a:spcAft>
                <a:spcPts val="0"/>
              </a:spcAft>
              <a:buClr>
                <a:srgbClr val="FFFFFF"/>
              </a:buClr>
              <a:buSzPts val="1700"/>
              <a:buChar char="•"/>
              <a:defRPr/>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192" name="Google Shape;192;p44"/>
          <p:cNvSpPr txBox="1"/>
          <p:nvPr/>
        </p:nvSpPr>
        <p:spPr>
          <a:xfrm>
            <a:off x="9670275" y="61439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500"/>
              <a:buFont typeface="Helvetica Neue"/>
              <a:buNone/>
            </a:pPr>
            <a:r>
              <a:rPr lang="sv" sz="1067" b="0" i="0" u="none" strike="noStrike" cap="none">
                <a:solidFill>
                  <a:srgbClr val="000000"/>
                </a:solidFill>
                <a:latin typeface="Helvetica Neue"/>
                <a:ea typeface="Helvetica Neue"/>
                <a:cs typeface="Helvetica Neue"/>
                <a:sym typeface="Helvetica Neue"/>
              </a:rPr>
              <a:t>make every day count.</a:t>
            </a:r>
            <a:endParaRPr sz="933" b="0" i="0" u="none" strike="noStrike" cap="none">
              <a:solidFill>
                <a:schemeClr val="dk1"/>
              </a:solidFill>
              <a:latin typeface="Arial"/>
              <a:ea typeface="Arial"/>
              <a:cs typeface="Arial"/>
              <a:sym typeface="Arial"/>
            </a:endParaRPr>
          </a:p>
        </p:txBody>
      </p:sp>
      <p:pic>
        <p:nvPicPr>
          <p:cNvPr id="193" name="Google Shape;193;p44"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431591" y="6043651"/>
            <a:ext cx="359343" cy="359344"/>
          </a:xfrm>
          <a:prstGeom prst="rect">
            <a:avLst/>
          </a:prstGeom>
          <a:noFill/>
          <a:ln>
            <a:noFill/>
          </a:ln>
        </p:spPr>
      </p:pic>
      <p:sp>
        <p:nvSpPr>
          <p:cNvPr id="194" name="Google Shape;194;p44"/>
          <p:cNvSpPr/>
          <p:nvPr/>
        </p:nvSpPr>
        <p:spPr>
          <a:xfrm>
            <a:off x="5095125" y="-105"/>
            <a:ext cx="7094400" cy="6858400"/>
          </a:xfrm>
          <a:prstGeom prst="rect">
            <a:avLst/>
          </a:prstGeom>
          <a:solidFill>
            <a:srgbClr val="FFFFFF"/>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2700"/>
              <a:buFont typeface="Helvetica Neue"/>
              <a:buNone/>
            </a:pPr>
            <a:endParaRPr sz="1867" b="0" i="0" u="none" strike="noStrike" cap="none">
              <a:solidFill>
                <a:srgbClr val="FFFFFF"/>
              </a:solidFill>
              <a:latin typeface="Helvetica Neue"/>
              <a:ea typeface="Helvetica Neue"/>
              <a:cs typeface="Helvetica Neue"/>
              <a:sym typeface="Helvetica Neue"/>
            </a:endParaRPr>
          </a:p>
        </p:txBody>
      </p:sp>
      <p:pic>
        <p:nvPicPr>
          <p:cNvPr id="195" name="Google Shape;195;p44" descr="Image"/>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617462" y="6222406"/>
            <a:ext cx="330001" cy="330001"/>
          </a:xfrm>
          <a:prstGeom prst="rect">
            <a:avLst/>
          </a:prstGeom>
          <a:noFill/>
          <a:ln>
            <a:noFill/>
          </a:ln>
        </p:spPr>
      </p:pic>
      <p:sp>
        <p:nvSpPr>
          <p:cNvPr id="196" name="Google Shape;196;p44"/>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500"/>
              <a:buFont typeface="Avenir"/>
              <a:buNone/>
            </a:pPr>
            <a:r>
              <a:rPr lang="sv" sz="1067" b="0" i="0" u="none" strike="noStrike" cap="none">
                <a:solidFill>
                  <a:srgbClr val="000000"/>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sp>
        <p:nvSpPr>
          <p:cNvPr id="197" name="Google Shape;197;p44"/>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sv" smtClean="0"/>
              <a:pPr/>
              <a:t>‹#›</a:t>
            </a:fld>
            <a:endParaRPr lang="sv" sz="933">
              <a:solidFill>
                <a:srgbClr val="FFFFFF"/>
              </a:solidFill>
            </a:endParaRPr>
          </a:p>
        </p:txBody>
      </p:sp>
    </p:spTree>
    <p:extLst>
      <p:ext uri="{BB962C8B-B14F-4D97-AF65-F5344CB8AC3E}">
        <p14:creationId xmlns:p14="http://schemas.microsoft.com/office/powerpoint/2010/main" val="3060060074"/>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matchingName="Title &amp; Subtitle">
  <p:cSld name="Title &amp; Subtitle">
    <p:spTree>
      <p:nvGrpSpPr>
        <p:cNvPr id="1" name="Shape 198"/>
        <p:cNvGrpSpPr/>
        <p:nvPr/>
      </p:nvGrpSpPr>
      <p:grpSpPr>
        <a:xfrm>
          <a:off x="0" y="0"/>
          <a:ext cx="0" cy="0"/>
          <a:chOff x="0" y="0"/>
          <a:chExt cx="0" cy="0"/>
        </a:xfrm>
      </p:grpSpPr>
      <p:sp>
        <p:nvSpPr>
          <p:cNvPr id="199" name="Google Shape;199;p45"/>
          <p:cNvSpPr txBox="1">
            <a:spLocks noGrp="1"/>
          </p:cNvSpPr>
          <p:nvPr>
            <p:ph type="title"/>
          </p:nvPr>
        </p:nvSpPr>
        <p:spPr>
          <a:xfrm>
            <a:off x="3004496" y="2075525"/>
            <a:ext cx="6183200" cy="1380000"/>
          </a:xfrm>
          <a:prstGeom prst="rect">
            <a:avLst/>
          </a:prstGeom>
          <a:noFill/>
          <a:ln>
            <a:noFill/>
          </a:ln>
        </p:spPr>
        <p:txBody>
          <a:bodyPr spcFirstLastPara="1" wrap="square" lIns="22625" tIns="22625" rIns="22625" bIns="22625" anchor="b" anchorCtr="0">
            <a:normAutofit/>
          </a:bodyPr>
          <a:lstStyle>
            <a:lvl1pPr lvl="0" algn="ctr">
              <a:lnSpc>
                <a:spcPct val="100000"/>
              </a:lnSpc>
              <a:spcBef>
                <a:spcPts val="0"/>
              </a:spcBef>
              <a:spcAft>
                <a:spcPts val="0"/>
              </a:spcAft>
              <a:buClr>
                <a:srgbClr val="FFFFFF"/>
              </a:buClr>
              <a:buSzPts val="8300"/>
              <a:buFont typeface="Helvetica Neue"/>
              <a:buNone/>
              <a:defRPr sz="5467" b="0">
                <a:latin typeface="Helvetica Neue"/>
                <a:ea typeface="Helvetica Neue"/>
                <a:cs typeface="Helvetica Neue"/>
                <a:sym typeface="Helvetica Neue"/>
              </a:defRPr>
            </a:lvl1pPr>
            <a:lvl2pPr lvl="1" algn="l">
              <a:lnSpc>
                <a:spcPct val="80000"/>
              </a:lnSpc>
              <a:spcBef>
                <a:spcPts val="0"/>
              </a:spcBef>
              <a:spcAft>
                <a:spcPts val="0"/>
              </a:spcAft>
              <a:buClr>
                <a:srgbClr val="FFFFFF"/>
              </a:buClr>
              <a:buSzPts val="1400"/>
              <a:buNone/>
              <a:defRPr/>
            </a:lvl2pPr>
            <a:lvl3pPr lvl="2" algn="l">
              <a:lnSpc>
                <a:spcPct val="80000"/>
              </a:lnSpc>
              <a:spcBef>
                <a:spcPts val="0"/>
              </a:spcBef>
              <a:spcAft>
                <a:spcPts val="0"/>
              </a:spcAft>
              <a:buClr>
                <a:srgbClr val="FFFFFF"/>
              </a:buClr>
              <a:buSzPts val="1400"/>
              <a:buNone/>
              <a:defRPr/>
            </a:lvl3pPr>
            <a:lvl4pPr lvl="3" algn="l">
              <a:lnSpc>
                <a:spcPct val="80000"/>
              </a:lnSpc>
              <a:spcBef>
                <a:spcPts val="0"/>
              </a:spcBef>
              <a:spcAft>
                <a:spcPts val="0"/>
              </a:spcAft>
              <a:buClr>
                <a:srgbClr val="FFFFFF"/>
              </a:buClr>
              <a:buSzPts val="1400"/>
              <a:buNone/>
              <a:defRPr/>
            </a:lvl4pPr>
            <a:lvl5pPr lvl="4" algn="l">
              <a:lnSpc>
                <a:spcPct val="80000"/>
              </a:lnSpc>
              <a:spcBef>
                <a:spcPts val="0"/>
              </a:spcBef>
              <a:spcAft>
                <a:spcPts val="0"/>
              </a:spcAft>
              <a:buClr>
                <a:srgbClr val="FFFFFF"/>
              </a:buClr>
              <a:buSzPts val="1400"/>
              <a:buNone/>
              <a:defRPr/>
            </a:lvl5pPr>
            <a:lvl6pPr lvl="5" algn="l">
              <a:lnSpc>
                <a:spcPct val="80000"/>
              </a:lnSpc>
              <a:spcBef>
                <a:spcPts val="0"/>
              </a:spcBef>
              <a:spcAft>
                <a:spcPts val="0"/>
              </a:spcAft>
              <a:buClr>
                <a:srgbClr val="FFFFFF"/>
              </a:buClr>
              <a:buSzPts val="1400"/>
              <a:buNone/>
              <a:defRPr/>
            </a:lvl6pPr>
            <a:lvl7pPr lvl="6" algn="l">
              <a:lnSpc>
                <a:spcPct val="80000"/>
              </a:lnSpc>
              <a:spcBef>
                <a:spcPts val="0"/>
              </a:spcBef>
              <a:spcAft>
                <a:spcPts val="0"/>
              </a:spcAft>
              <a:buClr>
                <a:srgbClr val="FFFFFF"/>
              </a:buClr>
              <a:buSzPts val="1400"/>
              <a:buNone/>
              <a:defRPr/>
            </a:lvl7pPr>
            <a:lvl8pPr lvl="7" algn="l">
              <a:lnSpc>
                <a:spcPct val="80000"/>
              </a:lnSpc>
              <a:spcBef>
                <a:spcPts val="0"/>
              </a:spcBef>
              <a:spcAft>
                <a:spcPts val="0"/>
              </a:spcAft>
              <a:buClr>
                <a:srgbClr val="FFFFFF"/>
              </a:buClr>
              <a:buSzPts val="1400"/>
              <a:buNone/>
              <a:defRPr/>
            </a:lvl8pPr>
            <a:lvl9pPr lvl="8" algn="l">
              <a:lnSpc>
                <a:spcPct val="80000"/>
              </a:lnSpc>
              <a:spcBef>
                <a:spcPts val="0"/>
              </a:spcBef>
              <a:spcAft>
                <a:spcPts val="0"/>
              </a:spcAft>
              <a:buClr>
                <a:srgbClr val="FFFFFF"/>
              </a:buClr>
              <a:buSzPts val="1400"/>
              <a:buNone/>
              <a:defRPr/>
            </a:lvl9pPr>
          </a:lstStyle>
          <a:p>
            <a:endParaRPr/>
          </a:p>
        </p:txBody>
      </p:sp>
      <p:sp>
        <p:nvSpPr>
          <p:cNvPr id="200" name="Google Shape;200;p45"/>
          <p:cNvSpPr txBox="1">
            <a:spLocks noGrp="1"/>
          </p:cNvSpPr>
          <p:nvPr>
            <p:ph type="body" idx="1"/>
          </p:nvPr>
        </p:nvSpPr>
        <p:spPr>
          <a:xfrm>
            <a:off x="3004496" y="3493092"/>
            <a:ext cx="6183200" cy="471200"/>
          </a:xfrm>
          <a:prstGeom prst="rect">
            <a:avLst/>
          </a:prstGeom>
          <a:noFill/>
          <a:ln>
            <a:noFill/>
          </a:ln>
        </p:spPr>
        <p:txBody>
          <a:bodyPr spcFirstLastPara="1" wrap="square" lIns="22625" tIns="22625" rIns="22625" bIns="22625" anchor="t" anchorCtr="0">
            <a:normAutofit/>
          </a:bodyPr>
          <a:lstStyle>
            <a:lvl1pPr marL="609585" lvl="0" indent="-304792" algn="ctr">
              <a:lnSpc>
                <a:spcPct val="100000"/>
              </a:lnSpc>
              <a:spcBef>
                <a:spcPts val="0"/>
              </a:spcBef>
              <a:spcAft>
                <a:spcPts val="0"/>
              </a:spcAft>
              <a:buClr>
                <a:srgbClr val="FFFFFF"/>
              </a:buClr>
              <a:buSzPts val="3900"/>
              <a:buFont typeface="Helvetica Neue"/>
              <a:buNone/>
              <a:defRPr sz="2667"/>
            </a:lvl1pPr>
            <a:lvl2pPr marL="1219170" lvl="1" indent="-304792" algn="ctr">
              <a:lnSpc>
                <a:spcPct val="100000"/>
              </a:lnSpc>
              <a:spcBef>
                <a:spcPts val="0"/>
              </a:spcBef>
              <a:spcAft>
                <a:spcPts val="0"/>
              </a:spcAft>
              <a:buClr>
                <a:srgbClr val="FFFFFF"/>
              </a:buClr>
              <a:buSzPts val="3900"/>
              <a:buFont typeface="Helvetica Neue"/>
              <a:buNone/>
              <a:defRPr sz="2667"/>
            </a:lvl2pPr>
            <a:lvl3pPr marL="1828754" lvl="2" indent="-304792" algn="ctr">
              <a:lnSpc>
                <a:spcPct val="100000"/>
              </a:lnSpc>
              <a:spcBef>
                <a:spcPts val="0"/>
              </a:spcBef>
              <a:spcAft>
                <a:spcPts val="0"/>
              </a:spcAft>
              <a:buClr>
                <a:srgbClr val="FFFFFF"/>
              </a:buClr>
              <a:buSzPts val="3900"/>
              <a:buFont typeface="Helvetica Neue"/>
              <a:buNone/>
              <a:defRPr sz="2667"/>
            </a:lvl3pPr>
            <a:lvl4pPr marL="2438339" lvl="3" indent="-304792" algn="ctr">
              <a:lnSpc>
                <a:spcPct val="100000"/>
              </a:lnSpc>
              <a:spcBef>
                <a:spcPts val="0"/>
              </a:spcBef>
              <a:spcAft>
                <a:spcPts val="0"/>
              </a:spcAft>
              <a:buClr>
                <a:srgbClr val="FFFFFF"/>
              </a:buClr>
              <a:buSzPts val="3900"/>
              <a:buFont typeface="Helvetica Neue"/>
              <a:buNone/>
              <a:defRPr sz="2667"/>
            </a:lvl4pPr>
            <a:lvl5pPr marL="3047924" lvl="4" indent="-304792" algn="ctr">
              <a:lnSpc>
                <a:spcPct val="100000"/>
              </a:lnSpc>
              <a:spcBef>
                <a:spcPts val="0"/>
              </a:spcBef>
              <a:spcAft>
                <a:spcPts val="0"/>
              </a:spcAft>
              <a:buClr>
                <a:srgbClr val="FFFFFF"/>
              </a:buClr>
              <a:buSzPts val="3900"/>
              <a:buFont typeface="Helvetica Neue"/>
              <a:buNone/>
              <a:defRPr sz="2667"/>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01" name="Google Shape;201;p45"/>
          <p:cNvSpPr txBox="1">
            <a:spLocks noGrp="1"/>
          </p:cNvSpPr>
          <p:nvPr>
            <p:ph type="sldNum" idx="12"/>
          </p:nvPr>
        </p:nvSpPr>
        <p:spPr>
          <a:xfrm>
            <a:off x="5998187" y="5276364"/>
            <a:ext cx="192000" cy="209904"/>
          </a:xfrm>
          <a:prstGeom prst="rect">
            <a:avLst/>
          </a:prstGeom>
          <a:noFill/>
          <a:ln>
            <a:noFill/>
          </a:ln>
        </p:spPr>
        <p:txBody>
          <a:bodyPr spcFirstLastPara="1" wrap="square" lIns="22625" tIns="22625" rIns="22625" bIns="22625" anchor="t" anchorCtr="0">
            <a:spAutoFit/>
          </a:bodyPr>
          <a:lstStyle>
            <a:lvl1pPr marL="0" marR="0" lvl="0"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sv" smtClean="0"/>
              <a:pPr/>
              <a:t>‹#›</a:t>
            </a:fld>
            <a:endParaRPr lang="sv" sz="933">
              <a:latin typeface="Helvetica Neue"/>
              <a:ea typeface="Helvetica Neue"/>
              <a:cs typeface="Helvetica Neue"/>
              <a:sym typeface="Helvetica Neue"/>
            </a:endParaRPr>
          </a:p>
        </p:txBody>
      </p:sp>
    </p:spTree>
    <p:extLst>
      <p:ext uri="{BB962C8B-B14F-4D97-AF65-F5344CB8AC3E}">
        <p14:creationId xmlns:p14="http://schemas.microsoft.com/office/powerpoint/2010/main" val="938184390"/>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matchingName="Title &amp; Subtitle">
  <p:cSld name="1_Title &amp; Subtitle">
    <p:spTree>
      <p:nvGrpSpPr>
        <p:cNvPr id="1" name="Shape 202"/>
        <p:cNvGrpSpPr/>
        <p:nvPr/>
      </p:nvGrpSpPr>
      <p:grpSpPr>
        <a:xfrm>
          <a:off x="0" y="0"/>
          <a:ext cx="0" cy="0"/>
          <a:chOff x="0" y="0"/>
          <a:chExt cx="0" cy="0"/>
        </a:xfrm>
      </p:grpSpPr>
      <p:sp>
        <p:nvSpPr>
          <p:cNvPr id="203" name="Google Shape;203;p46"/>
          <p:cNvSpPr txBox="1">
            <a:spLocks noGrp="1"/>
          </p:cNvSpPr>
          <p:nvPr>
            <p:ph type="title"/>
          </p:nvPr>
        </p:nvSpPr>
        <p:spPr>
          <a:xfrm>
            <a:off x="1409700" y="1377315"/>
            <a:ext cx="9372800" cy="2092000"/>
          </a:xfrm>
          <a:prstGeom prst="rect">
            <a:avLst/>
          </a:prstGeom>
          <a:noFill/>
          <a:ln>
            <a:noFill/>
          </a:ln>
        </p:spPr>
        <p:txBody>
          <a:bodyPr spcFirstLastPara="1" wrap="square" lIns="34275" tIns="34275" rIns="34275" bIns="34275" anchor="b" anchorCtr="0">
            <a:normAutofit/>
          </a:bodyPr>
          <a:lstStyle>
            <a:lvl1pPr lvl="0" algn="ctr">
              <a:lnSpc>
                <a:spcPct val="100000"/>
              </a:lnSpc>
              <a:spcBef>
                <a:spcPts val="0"/>
              </a:spcBef>
              <a:spcAft>
                <a:spcPts val="0"/>
              </a:spcAft>
              <a:buClr>
                <a:srgbClr val="FFFFFF"/>
              </a:buClr>
              <a:buSzPts val="8300"/>
              <a:buFont typeface="Helvetica Neue Light"/>
              <a:buNone/>
              <a:defRPr sz="5467" b="0">
                <a:latin typeface="Helvetica Neue Light"/>
                <a:ea typeface="Helvetica Neue Light"/>
                <a:cs typeface="Helvetica Neue Light"/>
                <a:sym typeface="Helvetica Neue Light"/>
              </a:defRPr>
            </a:lvl1pPr>
            <a:lvl2pPr lvl="1" algn="l">
              <a:lnSpc>
                <a:spcPct val="80000"/>
              </a:lnSpc>
              <a:spcBef>
                <a:spcPts val="0"/>
              </a:spcBef>
              <a:spcAft>
                <a:spcPts val="0"/>
              </a:spcAft>
              <a:buClr>
                <a:srgbClr val="FFFFFF"/>
              </a:buClr>
              <a:buSzPts val="1400"/>
              <a:buNone/>
              <a:defRPr/>
            </a:lvl2pPr>
            <a:lvl3pPr lvl="2" algn="l">
              <a:lnSpc>
                <a:spcPct val="80000"/>
              </a:lnSpc>
              <a:spcBef>
                <a:spcPts val="0"/>
              </a:spcBef>
              <a:spcAft>
                <a:spcPts val="0"/>
              </a:spcAft>
              <a:buClr>
                <a:srgbClr val="FFFFFF"/>
              </a:buClr>
              <a:buSzPts val="1400"/>
              <a:buNone/>
              <a:defRPr/>
            </a:lvl3pPr>
            <a:lvl4pPr lvl="3" algn="l">
              <a:lnSpc>
                <a:spcPct val="80000"/>
              </a:lnSpc>
              <a:spcBef>
                <a:spcPts val="0"/>
              </a:spcBef>
              <a:spcAft>
                <a:spcPts val="0"/>
              </a:spcAft>
              <a:buClr>
                <a:srgbClr val="FFFFFF"/>
              </a:buClr>
              <a:buSzPts val="1400"/>
              <a:buNone/>
              <a:defRPr/>
            </a:lvl4pPr>
            <a:lvl5pPr lvl="4" algn="l">
              <a:lnSpc>
                <a:spcPct val="80000"/>
              </a:lnSpc>
              <a:spcBef>
                <a:spcPts val="0"/>
              </a:spcBef>
              <a:spcAft>
                <a:spcPts val="0"/>
              </a:spcAft>
              <a:buClr>
                <a:srgbClr val="FFFFFF"/>
              </a:buClr>
              <a:buSzPts val="1400"/>
              <a:buNone/>
              <a:defRPr/>
            </a:lvl5pPr>
            <a:lvl6pPr lvl="5" algn="l">
              <a:lnSpc>
                <a:spcPct val="80000"/>
              </a:lnSpc>
              <a:spcBef>
                <a:spcPts val="0"/>
              </a:spcBef>
              <a:spcAft>
                <a:spcPts val="0"/>
              </a:spcAft>
              <a:buClr>
                <a:srgbClr val="FFFFFF"/>
              </a:buClr>
              <a:buSzPts val="1400"/>
              <a:buNone/>
              <a:defRPr/>
            </a:lvl6pPr>
            <a:lvl7pPr lvl="6" algn="l">
              <a:lnSpc>
                <a:spcPct val="80000"/>
              </a:lnSpc>
              <a:spcBef>
                <a:spcPts val="0"/>
              </a:spcBef>
              <a:spcAft>
                <a:spcPts val="0"/>
              </a:spcAft>
              <a:buClr>
                <a:srgbClr val="FFFFFF"/>
              </a:buClr>
              <a:buSzPts val="1400"/>
              <a:buNone/>
              <a:defRPr/>
            </a:lvl7pPr>
            <a:lvl8pPr lvl="7" algn="l">
              <a:lnSpc>
                <a:spcPct val="80000"/>
              </a:lnSpc>
              <a:spcBef>
                <a:spcPts val="0"/>
              </a:spcBef>
              <a:spcAft>
                <a:spcPts val="0"/>
              </a:spcAft>
              <a:buClr>
                <a:srgbClr val="FFFFFF"/>
              </a:buClr>
              <a:buSzPts val="1400"/>
              <a:buNone/>
              <a:defRPr/>
            </a:lvl8pPr>
            <a:lvl9pPr lvl="8" algn="l">
              <a:lnSpc>
                <a:spcPct val="80000"/>
              </a:lnSpc>
              <a:spcBef>
                <a:spcPts val="0"/>
              </a:spcBef>
              <a:spcAft>
                <a:spcPts val="0"/>
              </a:spcAft>
              <a:buClr>
                <a:srgbClr val="FFFFFF"/>
              </a:buClr>
              <a:buSzPts val="1400"/>
              <a:buNone/>
              <a:defRPr/>
            </a:lvl9pPr>
          </a:lstStyle>
          <a:p>
            <a:endParaRPr/>
          </a:p>
        </p:txBody>
      </p:sp>
      <p:sp>
        <p:nvSpPr>
          <p:cNvPr id="204" name="Google Shape;204;p46"/>
          <p:cNvSpPr txBox="1">
            <a:spLocks noGrp="1"/>
          </p:cNvSpPr>
          <p:nvPr>
            <p:ph type="body" idx="1"/>
          </p:nvPr>
        </p:nvSpPr>
        <p:spPr>
          <a:xfrm>
            <a:off x="1409700" y="3526155"/>
            <a:ext cx="9372800" cy="714800"/>
          </a:xfrm>
          <a:prstGeom prst="rect">
            <a:avLst/>
          </a:prstGeom>
          <a:noFill/>
          <a:ln>
            <a:noFill/>
          </a:ln>
        </p:spPr>
        <p:txBody>
          <a:bodyPr spcFirstLastPara="1" wrap="square" lIns="34275" tIns="34275" rIns="34275" bIns="34275" anchor="t" anchorCtr="0">
            <a:normAutofit/>
          </a:bodyPr>
          <a:lstStyle>
            <a:lvl1pPr marL="609585" lvl="0" indent="-304792" algn="ctr">
              <a:lnSpc>
                <a:spcPct val="100000"/>
              </a:lnSpc>
              <a:spcBef>
                <a:spcPts val="0"/>
              </a:spcBef>
              <a:spcAft>
                <a:spcPts val="0"/>
              </a:spcAft>
              <a:buClr>
                <a:srgbClr val="FFFFFF"/>
              </a:buClr>
              <a:buSzPts val="3200"/>
              <a:buFont typeface="Helvetica Neue Light"/>
              <a:buNone/>
              <a:defRPr sz="2133">
                <a:latin typeface="Helvetica Neue Light"/>
                <a:ea typeface="Helvetica Neue Light"/>
                <a:cs typeface="Helvetica Neue Light"/>
                <a:sym typeface="Helvetica Neue Light"/>
              </a:defRPr>
            </a:lvl1pPr>
            <a:lvl2pPr marL="1219170" lvl="1" indent="-304792" algn="ctr">
              <a:lnSpc>
                <a:spcPct val="100000"/>
              </a:lnSpc>
              <a:spcBef>
                <a:spcPts val="0"/>
              </a:spcBef>
              <a:spcAft>
                <a:spcPts val="0"/>
              </a:spcAft>
              <a:buClr>
                <a:srgbClr val="FFFFFF"/>
              </a:buClr>
              <a:buSzPts val="3200"/>
              <a:buFont typeface="Helvetica Neue Light"/>
              <a:buNone/>
              <a:defRPr sz="2133">
                <a:latin typeface="Helvetica Neue Light"/>
                <a:ea typeface="Helvetica Neue Light"/>
                <a:cs typeface="Helvetica Neue Light"/>
                <a:sym typeface="Helvetica Neue Light"/>
              </a:defRPr>
            </a:lvl2pPr>
            <a:lvl3pPr marL="1828754" lvl="2" indent="-304792" algn="ctr">
              <a:lnSpc>
                <a:spcPct val="100000"/>
              </a:lnSpc>
              <a:spcBef>
                <a:spcPts val="0"/>
              </a:spcBef>
              <a:spcAft>
                <a:spcPts val="0"/>
              </a:spcAft>
              <a:buClr>
                <a:srgbClr val="FFFFFF"/>
              </a:buClr>
              <a:buSzPts val="3200"/>
              <a:buFont typeface="Helvetica Neue Light"/>
              <a:buNone/>
              <a:defRPr sz="2133">
                <a:latin typeface="Helvetica Neue Light"/>
                <a:ea typeface="Helvetica Neue Light"/>
                <a:cs typeface="Helvetica Neue Light"/>
                <a:sym typeface="Helvetica Neue Light"/>
              </a:defRPr>
            </a:lvl3pPr>
            <a:lvl4pPr marL="2438339" lvl="3" indent="-304792" algn="ctr">
              <a:lnSpc>
                <a:spcPct val="100000"/>
              </a:lnSpc>
              <a:spcBef>
                <a:spcPts val="0"/>
              </a:spcBef>
              <a:spcAft>
                <a:spcPts val="0"/>
              </a:spcAft>
              <a:buClr>
                <a:srgbClr val="FFFFFF"/>
              </a:buClr>
              <a:buSzPts val="3200"/>
              <a:buFont typeface="Helvetica Neue Light"/>
              <a:buNone/>
              <a:defRPr sz="2133">
                <a:latin typeface="Helvetica Neue Light"/>
                <a:ea typeface="Helvetica Neue Light"/>
                <a:cs typeface="Helvetica Neue Light"/>
                <a:sym typeface="Helvetica Neue Light"/>
              </a:defRPr>
            </a:lvl4pPr>
            <a:lvl5pPr marL="3047924" lvl="4" indent="-304792" algn="ctr">
              <a:lnSpc>
                <a:spcPct val="100000"/>
              </a:lnSpc>
              <a:spcBef>
                <a:spcPts val="0"/>
              </a:spcBef>
              <a:spcAft>
                <a:spcPts val="0"/>
              </a:spcAft>
              <a:buClr>
                <a:srgbClr val="FFFFFF"/>
              </a:buClr>
              <a:buSzPts val="3200"/>
              <a:buFont typeface="Helvetica Neue Light"/>
              <a:buNone/>
              <a:defRPr sz="2133">
                <a:latin typeface="Helvetica Neue Light"/>
                <a:ea typeface="Helvetica Neue Light"/>
                <a:cs typeface="Helvetica Neue Light"/>
                <a:sym typeface="Helvetica Neue Light"/>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05" name="Google Shape;205;p46"/>
          <p:cNvSpPr txBox="1">
            <a:spLocks noGrp="1"/>
          </p:cNvSpPr>
          <p:nvPr>
            <p:ph type="sldNum" idx="12"/>
          </p:nvPr>
        </p:nvSpPr>
        <p:spPr>
          <a:xfrm>
            <a:off x="5989435" y="6229351"/>
            <a:ext cx="207600" cy="397643"/>
          </a:xfrm>
          <a:prstGeom prst="rect">
            <a:avLst/>
          </a:prstGeom>
          <a:noFill/>
          <a:ln>
            <a:noFill/>
          </a:ln>
        </p:spPr>
        <p:txBody>
          <a:bodyPr spcFirstLastPara="1" wrap="square" lIns="34275" tIns="34275" rIns="34275" bIns="34275" anchor="t" anchorCtr="0">
            <a:spAutoFit/>
          </a:bodyPr>
          <a:lstStyle>
            <a:lvl1pPr marL="0" marR="0" lvl="0"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sv" smtClean="0"/>
              <a:pPr/>
              <a:t>‹#›</a:t>
            </a:fld>
            <a:endParaRPr lang="sv" sz="933">
              <a:latin typeface="Helvetica Neue"/>
              <a:ea typeface="Helvetica Neue"/>
              <a:cs typeface="Helvetica Neue"/>
              <a:sym typeface="Helvetica Neue"/>
            </a:endParaRPr>
          </a:p>
        </p:txBody>
      </p:sp>
    </p:spTree>
    <p:extLst>
      <p:ext uri="{BB962C8B-B14F-4D97-AF65-F5344CB8AC3E}">
        <p14:creationId xmlns:p14="http://schemas.microsoft.com/office/powerpoint/2010/main" val="518561595"/>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matchingName="TITLE_AND_BODY_2">
  <p:cSld name="TITLE_AND_BODY_2">
    <p:bg>
      <p:bgPr>
        <a:solidFill>
          <a:srgbClr val="0F0F0F"/>
        </a:solidFill>
        <a:effectLst/>
      </p:bgPr>
    </p:bg>
    <p:spTree>
      <p:nvGrpSpPr>
        <p:cNvPr id="1" name="Shape 206"/>
        <p:cNvGrpSpPr/>
        <p:nvPr/>
      </p:nvGrpSpPr>
      <p:grpSpPr>
        <a:xfrm>
          <a:off x="0" y="0"/>
          <a:ext cx="0" cy="0"/>
          <a:chOff x="0" y="0"/>
          <a:chExt cx="0" cy="0"/>
        </a:xfrm>
      </p:grpSpPr>
      <p:sp>
        <p:nvSpPr>
          <p:cNvPr id="207" name="Google Shape;207;p47"/>
          <p:cNvSpPr txBox="1">
            <a:spLocks noGrp="1"/>
          </p:cNvSpPr>
          <p:nvPr>
            <p:ph type="title"/>
          </p:nvPr>
        </p:nvSpPr>
        <p:spPr>
          <a:xfrm>
            <a:off x="415600" y="593367"/>
            <a:ext cx="11361200" cy="764000"/>
          </a:xfrm>
          <a:prstGeom prst="rect">
            <a:avLst/>
          </a:prstGeom>
          <a:noFill/>
          <a:ln>
            <a:noFill/>
          </a:ln>
        </p:spPr>
        <p:txBody>
          <a:bodyPr spcFirstLastPara="1" wrap="square" lIns="182825" tIns="182825" rIns="182825" bIns="182825" anchor="t" anchorCtr="0">
            <a:normAutofit/>
          </a:bodyPr>
          <a:lstStyle>
            <a:lvl1pPr lvl="0" algn="l">
              <a:lnSpc>
                <a:spcPct val="100000"/>
              </a:lnSpc>
              <a:spcBef>
                <a:spcPts val="0"/>
              </a:spcBef>
              <a:spcAft>
                <a:spcPts val="0"/>
              </a:spcAft>
              <a:buClr>
                <a:srgbClr val="FFFFFF"/>
              </a:buClr>
              <a:buSzPts val="6000"/>
              <a:buFont typeface="Helvetica Neue"/>
              <a:buNone/>
              <a:defRPr sz="4000"/>
            </a:lvl1pPr>
            <a:lvl2pPr lvl="1" algn="l">
              <a:lnSpc>
                <a:spcPct val="80000"/>
              </a:lnSpc>
              <a:spcBef>
                <a:spcPts val="0"/>
              </a:spcBef>
              <a:spcAft>
                <a:spcPts val="0"/>
              </a:spcAft>
              <a:buClr>
                <a:srgbClr val="FFFFFF"/>
              </a:buClr>
              <a:buSzPts val="1400"/>
              <a:buNone/>
              <a:defRPr/>
            </a:lvl2pPr>
            <a:lvl3pPr lvl="2" algn="l">
              <a:lnSpc>
                <a:spcPct val="80000"/>
              </a:lnSpc>
              <a:spcBef>
                <a:spcPts val="0"/>
              </a:spcBef>
              <a:spcAft>
                <a:spcPts val="0"/>
              </a:spcAft>
              <a:buClr>
                <a:srgbClr val="FFFFFF"/>
              </a:buClr>
              <a:buSzPts val="1400"/>
              <a:buNone/>
              <a:defRPr/>
            </a:lvl3pPr>
            <a:lvl4pPr lvl="3" algn="l">
              <a:lnSpc>
                <a:spcPct val="80000"/>
              </a:lnSpc>
              <a:spcBef>
                <a:spcPts val="0"/>
              </a:spcBef>
              <a:spcAft>
                <a:spcPts val="0"/>
              </a:spcAft>
              <a:buClr>
                <a:srgbClr val="FFFFFF"/>
              </a:buClr>
              <a:buSzPts val="1400"/>
              <a:buNone/>
              <a:defRPr/>
            </a:lvl4pPr>
            <a:lvl5pPr lvl="4" algn="l">
              <a:lnSpc>
                <a:spcPct val="80000"/>
              </a:lnSpc>
              <a:spcBef>
                <a:spcPts val="0"/>
              </a:spcBef>
              <a:spcAft>
                <a:spcPts val="0"/>
              </a:spcAft>
              <a:buClr>
                <a:srgbClr val="FFFFFF"/>
              </a:buClr>
              <a:buSzPts val="1400"/>
              <a:buNone/>
              <a:defRPr/>
            </a:lvl5pPr>
            <a:lvl6pPr lvl="5" algn="l">
              <a:lnSpc>
                <a:spcPct val="80000"/>
              </a:lnSpc>
              <a:spcBef>
                <a:spcPts val="0"/>
              </a:spcBef>
              <a:spcAft>
                <a:spcPts val="0"/>
              </a:spcAft>
              <a:buClr>
                <a:srgbClr val="FFFFFF"/>
              </a:buClr>
              <a:buSzPts val="1400"/>
              <a:buNone/>
              <a:defRPr/>
            </a:lvl6pPr>
            <a:lvl7pPr lvl="6" algn="l">
              <a:lnSpc>
                <a:spcPct val="80000"/>
              </a:lnSpc>
              <a:spcBef>
                <a:spcPts val="0"/>
              </a:spcBef>
              <a:spcAft>
                <a:spcPts val="0"/>
              </a:spcAft>
              <a:buClr>
                <a:srgbClr val="FFFFFF"/>
              </a:buClr>
              <a:buSzPts val="1400"/>
              <a:buNone/>
              <a:defRPr/>
            </a:lvl7pPr>
            <a:lvl8pPr lvl="7" algn="l">
              <a:lnSpc>
                <a:spcPct val="80000"/>
              </a:lnSpc>
              <a:spcBef>
                <a:spcPts val="0"/>
              </a:spcBef>
              <a:spcAft>
                <a:spcPts val="0"/>
              </a:spcAft>
              <a:buClr>
                <a:srgbClr val="FFFFFF"/>
              </a:buClr>
              <a:buSzPts val="1400"/>
              <a:buNone/>
              <a:defRPr/>
            </a:lvl8pPr>
            <a:lvl9pPr lvl="8" algn="l">
              <a:lnSpc>
                <a:spcPct val="80000"/>
              </a:lnSpc>
              <a:spcBef>
                <a:spcPts val="0"/>
              </a:spcBef>
              <a:spcAft>
                <a:spcPts val="0"/>
              </a:spcAft>
              <a:buClr>
                <a:srgbClr val="FFFFFF"/>
              </a:buClr>
              <a:buSzPts val="1400"/>
              <a:buNone/>
              <a:defRPr/>
            </a:lvl9pPr>
          </a:lstStyle>
          <a:p>
            <a:endParaRPr/>
          </a:p>
        </p:txBody>
      </p:sp>
      <p:sp>
        <p:nvSpPr>
          <p:cNvPr id="208" name="Google Shape;208;p47"/>
          <p:cNvSpPr txBox="1">
            <a:spLocks noGrp="1"/>
          </p:cNvSpPr>
          <p:nvPr>
            <p:ph type="body" idx="1"/>
          </p:nvPr>
        </p:nvSpPr>
        <p:spPr>
          <a:xfrm>
            <a:off x="415600" y="1536633"/>
            <a:ext cx="11361200" cy="4555200"/>
          </a:xfrm>
          <a:prstGeom prst="rect">
            <a:avLst/>
          </a:prstGeom>
          <a:noFill/>
          <a:ln>
            <a:noFill/>
          </a:ln>
        </p:spPr>
        <p:txBody>
          <a:bodyPr spcFirstLastPara="1" wrap="square" lIns="182825" tIns="182825" rIns="182825" bIns="182825" anchor="t" anchorCtr="0">
            <a:normAutofit/>
          </a:bodyPr>
          <a:lstStyle>
            <a:lvl1pPr marL="609585" lvl="0" indent="-609585" algn="l">
              <a:lnSpc>
                <a:spcPct val="115000"/>
              </a:lnSpc>
              <a:spcBef>
                <a:spcPts val="0"/>
              </a:spcBef>
              <a:spcAft>
                <a:spcPts val="0"/>
              </a:spcAft>
              <a:buClr>
                <a:srgbClr val="C3C3C3"/>
              </a:buClr>
              <a:buSzPts val="3600"/>
              <a:buFont typeface="Avenir"/>
              <a:buChar char="●"/>
              <a:defRPr>
                <a:solidFill>
                  <a:srgbClr val="C3C3C3"/>
                </a:solidFill>
                <a:latin typeface="Avenir"/>
                <a:ea typeface="Avenir"/>
                <a:cs typeface="Avenir"/>
                <a:sym typeface="Avenir"/>
              </a:defRPr>
            </a:lvl1pPr>
            <a:lvl2pPr marL="1219170" lvl="1" indent="-609585" algn="l">
              <a:lnSpc>
                <a:spcPct val="115000"/>
              </a:lnSpc>
              <a:spcBef>
                <a:spcPts val="0"/>
              </a:spcBef>
              <a:spcAft>
                <a:spcPts val="0"/>
              </a:spcAft>
              <a:buClr>
                <a:srgbClr val="C3C3C3"/>
              </a:buClr>
              <a:buSzPts val="3600"/>
              <a:buFont typeface="Avenir"/>
              <a:buChar char="○"/>
              <a:defRPr>
                <a:solidFill>
                  <a:srgbClr val="C3C3C3"/>
                </a:solidFill>
                <a:latin typeface="Avenir"/>
                <a:ea typeface="Avenir"/>
                <a:cs typeface="Avenir"/>
                <a:sym typeface="Avenir"/>
              </a:defRPr>
            </a:lvl2pPr>
            <a:lvl3pPr marL="1828754" lvl="2" indent="-609585" algn="l">
              <a:lnSpc>
                <a:spcPct val="115000"/>
              </a:lnSpc>
              <a:spcBef>
                <a:spcPts val="0"/>
              </a:spcBef>
              <a:spcAft>
                <a:spcPts val="0"/>
              </a:spcAft>
              <a:buClr>
                <a:srgbClr val="C3C3C3"/>
              </a:buClr>
              <a:buSzPts val="3600"/>
              <a:buFont typeface="Avenir"/>
              <a:buChar char="■"/>
              <a:defRPr>
                <a:solidFill>
                  <a:srgbClr val="C3C3C3"/>
                </a:solidFill>
                <a:latin typeface="Avenir"/>
                <a:ea typeface="Avenir"/>
                <a:cs typeface="Avenir"/>
                <a:sym typeface="Avenir"/>
              </a:defRPr>
            </a:lvl3pPr>
            <a:lvl4pPr marL="2438339" lvl="3" indent="-609585" algn="l">
              <a:lnSpc>
                <a:spcPct val="115000"/>
              </a:lnSpc>
              <a:spcBef>
                <a:spcPts val="0"/>
              </a:spcBef>
              <a:spcAft>
                <a:spcPts val="0"/>
              </a:spcAft>
              <a:buClr>
                <a:srgbClr val="C3C3C3"/>
              </a:buClr>
              <a:buSzPts val="3600"/>
              <a:buFont typeface="Avenir"/>
              <a:buChar char="●"/>
              <a:defRPr>
                <a:solidFill>
                  <a:srgbClr val="C3C3C3"/>
                </a:solidFill>
                <a:latin typeface="Avenir"/>
                <a:ea typeface="Avenir"/>
                <a:cs typeface="Avenir"/>
                <a:sym typeface="Avenir"/>
              </a:defRPr>
            </a:lvl4pPr>
            <a:lvl5pPr marL="3047924" lvl="4" indent="-609585" algn="l">
              <a:lnSpc>
                <a:spcPct val="115000"/>
              </a:lnSpc>
              <a:spcBef>
                <a:spcPts val="0"/>
              </a:spcBef>
              <a:spcAft>
                <a:spcPts val="0"/>
              </a:spcAft>
              <a:buClr>
                <a:srgbClr val="C3C3C3"/>
              </a:buClr>
              <a:buSzPts val="3600"/>
              <a:buFont typeface="Avenir"/>
              <a:buChar char="○"/>
              <a:defRPr>
                <a:solidFill>
                  <a:srgbClr val="C3C3C3"/>
                </a:solidFill>
                <a:latin typeface="Avenir"/>
                <a:ea typeface="Avenir"/>
                <a:cs typeface="Avenir"/>
                <a:sym typeface="Aveni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09" name="Google Shape;209;p47"/>
          <p:cNvSpPr txBox="1">
            <a:spLocks noGrp="1"/>
          </p:cNvSpPr>
          <p:nvPr>
            <p:ph type="sldNum" idx="12"/>
          </p:nvPr>
        </p:nvSpPr>
        <p:spPr>
          <a:xfrm>
            <a:off x="11296611" y="5602739"/>
            <a:ext cx="504400" cy="1231188"/>
          </a:xfrm>
          <a:prstGeom prst="rect">
            <a:avLst/>
          </a:prstGeom>
          <a:noFill/>
          <a:ln>
            <a:noFill/>
          </a:ln>
        </p:spPr>
        <p:txBody>
          <a:bodyPr spcFirstLastPara="1" wrap="square" lIns="182825" tIns="182825" rIns="182825" bIns="182825" anchor="ctr" anchorCtr="0">
            <a:spAutoFit/>
          </a:bodyPr>
          <a:lstStyle>
            <a:lvl1pPr marL="0" marR="0" lvl="0" indent="0" algn="l">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9pPr>
          </a:lstStyle>
          <a:p>
            <a:fld id="{00000000-1234-1234-1234-123412341234}" type="slidenum">
              <a:rPr lang="sv" smtClean="0"/>
              <a:pPr/>
              <a:t>‹#›</a:t>
            </a:fld>
            <a:endParaRPr lang="sv" sz="933">
              <a:solidFill>
                <a:srgbClr val="FFFFF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921573830"/>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matchingName="Titel" type="title">
  <p:cSld name="Titel">
    <p:spTree>
      <p:nvGrpSpPr>
        <p:cNvPr id="1" name="Shape 210"/>
        <p:cNvGrpSpPr/>
        <p:nvPr/>
      </p:nvGrpSpPr>
      <p:grpSpPr>
        <a:xfrm>
          <a:off x="0" y="0"/>
          <a:ext cx="0" cy="0"/>
          <a:chOff x="0" y="0"/>
          <a:chExt cx="0" cy="0"/>
        </a:xfrm>
      </p:grpSpPr>
      <p:sp>
        <p:nvSpPr>
          <p:cNvPr id="211" name="Google Shape;211;p48"/>
          <p:cNvSpPr txBox="1">
            <a:spLocks noGrp="1"/>
          </p:cNvSpPr>
          <p:nvPr>
            <p:ph type="body" idx="1"/>
          </p:nvPr>
        </p:nvSpPr>
        <p:spPr>
          <a:xfrm>
            <a:off x="603249" y="5919524"/>
            <a:ext cx="10985600" cy="318800"/>
          </a:xfrm>
          <a:prstGeom prst="rect">
            <a:avLst/>
          </a:prstGeom>
          <a:noFill/>
          <a:ln>
            <a:noFill/>
          </a:ln>
        </p:spPr>
        <p:txBody>
          <a:bodyPr spcFirstLastPara="1" wrap="square" lIns="34275" tIns="34275" rIns="34275" bIns="34275" anchor="b" anchorCtr="0">
            <a:normAutofit/>
          </a:bodyPr>
          <a:lstStyle>
            <a:lvl1pPr marL="609585" lvl="0" indent="-304792" algn="l">
              <a:lnSpc>
                <a:spcPct val="100000"/>
              </a:lnSpc>
              <a:spcBef>
                <a:spcPts val="0"/>
              </a:spcBef>
              <a:spcAft>
                <a:spcPts val="0"/>
              </a:spcAft>
              <a:buClr>
                <a:srgbClr val="FFFFFF"/>
              </a:buClr>
              <a:buSzPts val="2700"/>
              <a:buFont typeface="Helvetica Neue"/>
              <a:buNone/>
              <a:defRPr sz="1867" b="1"/>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12" name="Google Shape;212;p48"/>
          <p:cNvSpPr txBox="1">
            <a:spLocks noGrp="1"/>
          </p:cNvSpPr>
          <p:nvPr>
            <p:ph type="title"/>
          </p:nvPr>
        </p:nvSpPr>
        <p:spPr>
          <a:xfrm>
            <a:off x="603248" y="1287496"/>
            <a:ext cx="10985600" cy="2324000"/>
          </a:xfrm>
          <a:prstGeom prst="rect">
            <a:avLst/>
          </a:prstGeom>
          <a:noFill/>
          <a:ln>
            <a:noFill/>
          </a:ln>
        </p:spPr>
        <p:txBody>
          <a:bodyPr spcFirstLastPara="1" wrap="square" lIns="38100" tIns="38100" rIns="38100" bIns="38100" anchor="b" anchorCtr="0">
            <a:normAutofit/>
          </a:bodyPr>
          <a:lstStyle>
            <a:lvl1pPr lvl="0" algn="l">
              <a:lnSpc>
                <a:spcPct val="80000"/>
              </a:lnSpc>
              <a:spcBef>
                <a:spcPts val="0"/>
              </a:spcBef>
              <a:spcAft>
                <a:spcPts val="0"/>
              </a:spcAft>
              <a:buClr>
                <a:srgbClr val="FFFFFF"/>
              </a:buClr>
              <a:buSzPts val="8700"/>
              <a:buFont typeface="Helvetica Neue"/>
              <a:buNone/>
              <a:defRPr sz="5867"/>
            </a:lvl1pPr>
            <a:lvl2pPr lvl="1" algn="l">
              <a:lnSpc>
                <a:spcPct val="80000"/>
              </a:lnSpc>
              <a:spcBef>
                <a:spcPts val="0"/>
              </a:spcBef>
              <a:spcAft>
                <a:spcPts val="0"/>
              </a:spcAft>
              <a:buClr>
                <a:srgbClr val="FFFFFF"/>
              </a:buClr>
              <a:buSzPts val="1400"/>
              <a:buNone/>
              <a:defRPr/>
            </a:lvl2pPr>
            <a:lvl3pPr lvl="2" algn="l">
              <a:lnSpc>
                <a:spcPct val="80000"/>
              </a:lnSpc>
              <a:spcBef>
                <a:spcPts val="0"/>
              </a:spcBef>
              <a:spcAft>
                <a:spcPts val="0"/>
              </a:spcAft>
              <a:buClr>
                <a:srgbClr val="FFFFFF"/>
              </a:buClr>
              <a:buSzPts val="1400"/>
              <a:buNone/>
              <a:defRPr/>
            </a:lvl3pPr>
            <a:lvl4pPr lvl="3" algn="l">
              <a:lnSpc>
                <a:spcPct val="80000"/>
              </a:lnSpc>
              <a:spcBef>
                <a:spcPts val="0"/>
              </a:spcBef>
              <a:spcAft>
                <a:spcPts val="0"/>
              </a:spcAft>
              <a:buClr>
                <a:srgbClr val="FFFFFF"/>
              </a:buClr>
              <a:buSzPts val="1400"/>
              <a:buNone/>
              <a:defRPr/>
            </a:lvl4pPr>
            <a:lvl5pPr lvl="4" algn="l">
              <a:lnSpc>
                <a:spcPct val="80000"/>
              </a:lnSpc>
              <a:spcBef>
                <a:spcPts val="0"/>
              </a:spcBef>
              <a:spcAft>
                <a:spcPts val="0"/>
              </a:spcAft>
              <a:buClr>
                <a:srgbClr val="FFFFFF"/>
              </a:buClr>
              <a:buSzPts val="1400"/>
              <a:buNone/>
              <a:defRPr/>
            </a:lvl5pPr>
            <a:lvl6pPr lvl="5" algn="l">
              <a:lnSpc>
                <a:spcPct val="80000"/>
              </a:lnSpc>
              <a:spcBef>
                <a:spcPts val="0"/>
              </a:spcBef>
              <a:spcAft>
                <a:spcPts val="0"/>
              </a:spcAft>
              <a:buClr>
                <a:srgbClr val="FFFFFF"/>
              </a:buClr>
              <a:buSzPts val="1400"/>
              <a:buNone/>
              <a:defRPr/>
            </a:lvl6pPr>
            <a:lvl7pPr lvl="6" algn="l">
              <a:lnSpc>
                <a:spcPct val="80000"/>
              </a:lnSpc>
              <a:spcBef>
                <a:spcPts val="0"/>
              </a:spcBef>
              <a:spcAft>
                <a:spcPts val="0"/>
              </a:spcAft>
              <a:buClr>
                <a:srgbClr val="FFFFFF"/>
              </a:buClr>
              <a:buSzPts val="1400"/>
              <a:buNone/>
              <a:defRPr/>
            </a:lvl7pPr>
            <a:lvl8pPr lvl="7" algn="l">
              <a:lnSpc>
                <a:spcPct val="80000"/>
              </a:lnSpc>
              <a:spcBef>
                <a:spcPts val="0"/>
              </a:spcBef>
              <a:spcAft>
                <a:spcPts val="0"/>
              </a:spcAft>
              <a:buClr>
                <a:srgbClr val="FFFFFF"/>
              </a:buClr>
              <a:buSzPts val="1400"/>
              <a:buNone/>
              <a:defRPr/>
            </a:lvl8pPr>
            <a:lvl9pPr lvl="8" algn="l">
              <a:lnSpc>
                <a:spcPct val="80000"/>
              </a:lnSpc>
              <a:spcBef>
                <a:spcPts val="0"/>
              </a:spcBef>
              <a:spcAft>
                <a:spcPts val="0"/>
              </a:spcAft>
              <a:buClr>
                <a:srgbClr val="FFFFFF"/>
              </a:buClr>
              <a:buSzPts val="1400"/>
              <a:buNone/>
              <a:defRPr/>
            </a:lvl9pPr>
          </a:lstStyle>
          <a:p>
            <a:endParaRPr/>
          </a:p>
        </p:txBody>
      </p:sp>
      <p:sp>
        <p:nvSpPr>
          <p:cNvPr id="213" name="Google Shape;213;p48"/>
          <p:cNvSpPr txBox="1">
            <a:spLocks noGrp="1"/>
          </p:cNvSpPr>
          <p:nvPr>
            <p:ph type="body" idx="2"/>
          </p:nvPr>
        </p:nvSpPr>
        <p:spPr>
          <a:xfrm>
            <a:off x="603251" y="3598433"/>
            <a:ext cx="10985600" cy="952400"/>
          </a:xfrm>
          <a:prstGeom prst="rect">
            <a:avLst/>
          </a:prstGeom>
          <a:noFill/>
          <a:ln>
            <a:noFill/>
          </a:ln>
        </p:spPr>
        <p:txBody>
          <a:bodyPr spcFirstLastPara="1" wrap="square" lIns="38100" tIns="38100" rIns="38100" bIns="38100" anchor="t" anchorCtr="0">
            <a:normAutofit/>
          </a:bodyPr>
          <a:lstStyle>
            <a:lvl1pPr marL="609585" lvl="0" indent="-304792" algn="l">
              <a:lnSpc>
                <a:spcPct val="100000"/>
              </a:lnSpc>
              <a:spcBef>
                <a:spcPts val="0"/>
              </a:spcBef>
              <a:spcAft>
                <a:spcPts val="0"/>
              </a:spcAft>
              <a:buClr>
                <a:srgbClr val="FFFFFF"/>
              </a:buClr>
              <a:buSzPts val="4100"/>
              <a:buFont typeface="Helvetica Neue"/>
              <a:buNone/>
              <a:defRPr sz="2800" b="1"/>
            </a:lvl1pPr>
            <a:lvl2pPr marL="1219170" lvl="1" indent="-304792" algn="l">
              <a:lnSpc>
                <a:spcPct val="100000"/>
              </a:lnSpc>
              <a:spcBef>
                <a:spcPts val="0"/>
              </a:spcBef>
              <a:spcAft>
                <a:spcPts val="0"/>
              </a:spcAft>
              <a:buClr>
                <a:srgbClr val="FFFFFF"/>
              </a:buClr>
              <a:buSzPts val="4100"/>
              <a:buFont typeface="Helvetica Neue"/>
              <a:buNone/>
              <a:defRPr sz="2800" b="1"/>
            </a:lvl2pPr>
            <a:lvl3pPr marL="1828754" lvl="2" indent="-304792" algn="l">
              <a:lnSpc>
                <a:spcPct val="100000"/>
              </a:lnSpc>
              <a:spcBef>
                <a:spcPts val="0"/>
              </a:spcBef>
              <a:spcAft>
                <a:spcPts val="0"/>
              </a:spcAft>
              <a:buClr>
                <a:srgbClr val="FFFFFF"/>
              </a:buClr>
              <a:buSzPts val="4100"/>
              <a:buFont typeface="Helvetica Neue"/>
              <a:buNone/>
              <a:defRPr sz="2800" b="1"/>
            </a:lvl3pPr>
            <a:lvl4pPr marL="2438339" lvl="3" indent="-304792" algn="l">
              <a:lnSpc>
                <a:spcPct val="100000"/>
              </a:lnSpc>
              <a:spcBef>
                <a:spcPts val="0"/>
              </a:spcBef>
              <a:spcAft>
                <a:spcPts val="0"/>
              </a:spcAft>
              <a:buClr>
                <a:srgbClr val="FFFFFF"/>
              </a:buClr>
              <a:buSzPts val="4100"/>
              <a:buFont typeface="Helvetica Neue"/>
              <a:buNone/>
              <a:defRPr sz="2800" b="1"/>
            </a:lvl4pPr>
            <a:lvl5pPr marL="3047924" lvl="4" indent="-304792" algn="l">
              <a:lnSpc>
                <a:spcPct val="100000"/>
              </a:lnSpc>
              <a:spcBef>
                <a:spcPts val="0"/>
              </a:spcBef>
              <a:spcAft>
                <a:spcPts val="0"/>
              </a:spcAft>
              <a:buClr>
                <a:srgbClr val="FFFFFF"/>
              </a:buClr>
              <a:buSzPts val="4100"/>
              <a:buFont typeface="Helvetica Neue"/>
              <a:buNone/>
              <a:defRPr sz="2800" b="1"/>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14" name="Google Shape;214;p48"/>
          <p:cNvSpPr txBox="1">
            <a:spLocks noGrp="1"/>
          </p:cNvSpPr>
          <p:nvPr>
            <p:ph type="sldNum" idx="12"/>
          </p:nvPr>
        </p:nvSpPr>
        <p:spPr>
          <a:xfrm>
            <a:off x="6003875"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883453428"/>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matchingName="Titel och bild">
  <p:cSld name="Titel och bild">
    <p:spTree>
      <p:nvGrpSpPr>
        <p:cNvPr id="1" name="Shape 215"/>
        <p:cNvGrpSpPr/>
        <p:nvPr/>
      </p:nvGrpSpPr>
      <p:grpSpPr>
        <a:xfrm>
          <a:off x="0" y="0"/>
          <a:ext cx="0" cy="0"/>
          <a:chOff x="0" y="0"/>
          <a:chExt cx="0" cy="0"/>
        </a:xfrm>
      </p:grpSpPr>
      <p:sp>
        <p:nvSpPr>
          <p:cNvPr id="216" name="Google Shape;216;p49"/>
          <p:cNvSpPr>
            <a:spLocks noGrp="1"/>
          </p:cNvSpPr>
          <p:nvPr>
            <p:ph type="pic" idx="2"/>
          </p:nvPr>
        </p:nvSpPr>
        <p:spPr>
          <a:xfrm>
            <a:off x="-215900" y="-2019300"/>
            <a:ext cx="14732000" cy="9017200"/>
          </a:xfrm>
          <a:prstGeom prst="rect">
            <a:avLst/>
          </a:prstGeom>
          <a:noFill/>
          <a:ln>
            <a:noFill/>
          </a:ln>
        </p:spPr>
      </p:sp>
      <p:sp>
        <p:nvSpPr>
          <p:cNvPr id="217" name="Google Shape;217;p49"/>
          <p:cNvSpPr txBox="1">
            <a:spLocks noGrp="1"/>
          </p:cNvSpPr>
          <p:nvPr>
            <p:ph type="title"/>
          </p:nvPr>
        </p:nvSpPr>
        <p:spPr>
          <a:xfrm>
            <a:off x="603251" y="3562351"/>
            <a:ext cx="10985600" cy="2324000"/>
          </a:xfrm>
          <a:prstGeom prst="rect">
            <a:avLst/>
          </a:prstGeom>
          <a:noFill/>
          <a:ln>
            <a:noFill/>
          </a:ln>
        </p:spPr>
        <p:txBody>
          <a:bodyPr spcFirstLastPara="1" wrap="square" lIns="38100" tIns="38100" rIns="38100" bIns="38100" anchor="b" anchorCtr="0">
            <a:normAutofit/>
          </a:bodyPr>
          <a:lstStyle>
            <a:lvl1pPr lvl="0" algn="l">
              <a:lnSpc>
                <a:spcPct val="80000"/>
              </a:lnSpc>
              <a:spcBef>
                <a:spcPts val="0"/>
              </a:spcBef>
              <a:spcAft>
                <a:spcPts val="0"/>
              </a:spcAft>
              <a:buClr>
                <a:srgbClr val="FFFFFF"/>
              </a:buClr>
              <a:buSzPts val="8700"/>
              <a:buFont typeface="Helvetica Neue"/>
              <a:buNone/>
              <a:defRPr sz="5867"/>
            </a:lvl1pPr>
            <a:lvl2pPr lvl="1" algn="l">
              <a:lnSpc>
                <a:spcPct val="80000"/>
              </a:lnSpc>
              <a:spcBef>
                <a:spcPts val="0"/>
              </a:spcBef>
              <a:spcAft>
                <a:spcPts val="0"/>
              </a:spcAft>
              <a:buClr>
                <a:srgbClr val="FFFFFF"/>
              </a:buClr>
              <a:buSzPts val="1400"/>
              <a:buNone/>
              <a:defRPr/>
            </a:lvl2pPr>
            <a:lvl3pPr lvl="2" algn="l">
              <a:lnSpc>
                <a:spcPct val="80000"/>
              </a:lnSpc>
              <a:spcBef>
                <a:spcPts val="0"/>
              </a:spcBef>
              <a:spcAft>
                <a:spcPts val="0"/>
              </a:spcAft>
              <a:buClr>
                <a:srgbClr val="FFFFFF"/>
              </a:buClr>
              <a:buSzPts val="1400"/>
              <a:buNone/>
              <a:defRPr/>
            </a:lvl3pPr>
            <a:lvl4pPr lvl="3" algn="l">
              <a:lnSpc>
                <a:spcPct val="80000"/>
              </a:lnSpc>
              <a:spcBef>
                <a:spcPts val="0"/>
              </a:spcBef>
              <a:spcAft>
                <a:spcPts val="0"/>
              </a:spcAft>
              <a:buClr>
                <a:srgbClr val="FFFFFF"/>
              </a:buClr>
              <a:buSzPts val="1400"/>
              <a:buNone/>
              <a:defRPr/>
            </a:lvl4pPr>
            <a:lvl5pPr lvl="4" algn="l">
              <a:lnSpc>
                <a:spcPct val="80000"/>
              </a:lnSpc>
              <a:spcBef>
                <a:spcPts val="0"/>
              </a:spcBef>
              <a:spcAft>
                <a:spcPts val="0"/>
              </a:spcAft>
              <a:buClr>
                <a:srgbClr val="FFFFFF"/>
              </a:buClr>
              <a:buSzPts val="1400"/>
              <a:buNone/>
              <a:defRPr/>
            </a:lvl5pPr>
            <a:lvl6pPr lvl="5" algn="l">
              <a:lnSpc>
                <a:spcPct val="80000"/>
              </a:lnSpc>
              <a:spcBef>
                <a:spcPts val="0"/>
              </a:spcBef>
              <a:spcAft>
                <a:spcPts val="0"/>
              </a:spcAft>
              <a:buClr>
                <a:srgbClr val="FFFFFF"/>
              </a:buClr>
              <a:buSzPts val="1400"/>
              <a:buNone/>
              <a:defRPr/>
            </a:lvl6pPr>
            <a:lvl7pPr lvl="6" algn="l">
              <a:lnSpc>
                <a:spcPct val="80000"/>
              </a:lnSpc>
              <a:spcBef>
                <a:spcPts val="0"/>
              </a:spcBef>
              <a:spcAft>
                <a:spcPts val="0"/>
              </a:spcAft>
              <a:buClr>
                <a:srgbClr val="FFFFFF"/>
              </a:buClr>
              <a:buSzPts val="1400"/>
              <a:buNone/>
              <a:defRPr/>
            </a:lvl7pPr>
            <a:lvl8pPr lvl="7" algn="l">
              <a:lnSpc>
                <a:spcPct val="80000"/>
              </a:lnSpc>
              <a:spcBef>
                <a:spcPts val="0"/>
              </a:spcBef>
              <a:spcAft>
                <a:spcPts val="0"/>
              </a:spcAft>
              <a:buClr>
                <a:srgbClr val="FFFFFF"/>
              </a:buClr>
              <a:buSzPts val="1400"/>
              <a:buNone/>
              <a:defRPr/>
            </a:lvl8pPr>
            <a:lvl9pPr lvl="8" algn="l">
              <a:lnSpc>
                <a:spcPct val="80000"/>
              </a:lnSpc>
              <a:spcBef>
                <a:spcPts val="0"/>
              </a:spcBef>
              <a:spcAft>
                <a:spcPts val="0"/>
              </a:spcAft>
              <a:buClr>
                <a:srgbClr val="FFFFFF"/>
              </a:buClr>
              <a:buSzPts val="1400"/>
              <a:buNone/>
              <a:defRPr/>
            </a:lvl9pPr>
          </a:lstStyle>
          <a:p>
            <a:endParaRPr/>
          </a:p>
        </p:txBody>
      </p:sp>
      <p:sp>
        <p:nvSpPr>
          <p:cNvPr id="218" name="Google Shape;218;p49"/>
          <p:cNvSpPr txBox="1">
            <a:spLocks noGrp="1"/>
          </p:cNvSpPr>
          <p:nvPr>
            <p:ph type="body" idx="1"/>
          </p:nvPr>
        </p:nvSpPr>
        <p:spPr>
          <a:xfrm>
            <a:off x="603845" y="553069"/>
            <a:ext cx="10984400" cy="318800"/>
          </a:xfrm>
          <a:prstGeom prst="rect">
            <a:avLst/>
          </a:prstGeom>
          <a:noFill/>
          <a:ln>
            <a:noFill/>
          </a:ln>
        </p:spPr>
        <p:txBody>
          <a:bodyPr spcFirstLastPara="1" wrap="square" lIns="34275" tIns="34275" rIns="34275" bIns="34275" anchor="t" anchorCtr="0">
            <a:normAutofit/>
          </a:bodyPr>
          <a:lstStyle>
            <a:lvl1pPr marL="609585" lvl="0" indent="-304792" algn="l">
              <a:lnSpc>
                <a:spcPct val="100000"/>
              </a:lnSpc>
              <a:spcBef>
                <a:spcPts val="0"/>
              </a:spcBef>
              <a:spcAft>
                <a:spcPts val="0"/>
              </a:spcAft>
              <a:buClr>
                <a:srgbClr val="FFFFFF"/>
              </a:buClr>
              <a:buSzPts val="2700"/>
              <a:buFont typeface="Helvetica Neue"/>
              <a:buNone/>
              <a:defRPr sz="1867" b="1"/>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19" name="Google Shape;219;p49"/>
          <p:cNvSpPr txBox="1">
            <a:spLocks noGrp="1"/>
          </p:cNvSpPr>
          <p:nvPr>
            <p:ph type="body" idx="3"/>
          </p:nvPr>
        </p:nvSpPr>
        <p:spPr>
          <a:xfrm>
            <a:off x="603251" y="5804955"/>
            <a:ext cx="10985600" cy="572400"/>
          </a:xfrm>
          <a:prstGeom prst="rect">
            <a:avLst/>
          </a:prstGeom>
          <a:noFill/>
          <a:ln>
            <a:noFill/>
          </a:ln>
        </p:spPr>
        <p:txBody>
          <a:bodyPr spcFirstLastPara="1" wrap="square" lIns="38100" tIns="38100" rIns="38100" bIns="38100" anchor="t" anchorCtr="0">
            <a:normAutofit/>
          </a:bodyPr>
          <a:lstStyle>
            <a:lvl1pPr marL="609585" lvl="0" indent="-304792" algn="l">
              <a:lnSpc>
                <a:spcPct val="100000"/>
              </a:lnSpc>
              <a:spcBef>
                <a:spcPts val="0"/>
              </a:spcBef>
              <a:spcAft>
                <a:spcPts val="0"/>
              </a:spcAft>
              <a:buClr>
                <a:srgbClr val="FFFFFF"/>
              </a:buClr>
              <a:buSzPts val="4100"/>
              <a:buFont typeface="Helvetica Neue"/>
              <a:buNone/>
              <a:defRPr sz="2800" b="1"/>
            </a:lvl1pPr>
            <a:lvl2pPr marL="1219170" lvl="1" indent="-304792" algn="l">
              <a:lnSpc>
                <a:spcPct val="100000"/>
              </a:lnSpc>
              <a:spcBef>
                <a:spcPts val="0"/>
              </a:spcBef>
              <a:spcAft>
                <a:spcPts val="0"/>
              </a:spcAft>
              <a:buClr>
                <a:srgbClr val="FFFFFF"/>
              </a:buClr>
              <a:buSzPts val="4100"/>
              <a:buFont typeface="Helvetica Neue"/>
              <a:buNone/>
              <a:defRPr sz="2800" b="1"/>
            </a:lvl2pPr>
            <a:lvl3pPr marL="1828754" lvl="2" indent="-304792" algn="l">
              <a:lnSpc>
                <a:spcPct val="100000"/>
              </a:lnSpc>
              <a:spcBef>
                <a:spcPts val="0"/>
              </a:spcBef>
              <a:spcAft>
                <a:spcPts val="0"/>
              </a:spcAft>
              <a:buClr>
                <a:srgbClr val="FFFFFF"/>
              </a:buClr>
              <a:buSzPts val="4100"/>
              <a:buFont typeface="Helvetica Neue"/>
              <a:buNone/>
              <a:defRPr sz="2800" b="1"/>
            </a:lvl3pPr>
            <a:lvl4pPr marL="2438339" lvl="3" indent="-304792" algn="l">
              <a:lnSpc>
                <a:spcPct val="100000"/>
              </a:lnSpc>
              <a:spcBef>
                <a:spcPts val="0"/>
              </a:spcBef>
              <a:spcAft>
                <a:spcPts val="0"/>
              </a:spcAft>
              <a:buClr>
                <a:srgbClr val="FFFFFF"/>
              </a:buClr>
              <a:buSzPts val="4100"/>
              <a:buFont typeface="Helvetica Neue"/>
              <a:buNone/>
              <a:defRPr sz="2800" b="1"/>
            </a:lvl4pPr>
            <a:lvl5pPr marL="3047924" lvl="4" indent="-304792" algn="l">
              <a:lnSpc>
                <a:spcPct val="100000"/>
              </a:lnSpc>
              <a:spcBef>
                <a:spcPts val="0"/>
              </a:spcBef>
              <a:spcAft>
                <a:spcPts val="0"/>
              </a:spcAft>
              <a:buClr>
                <a:srgbClr val="FFFFFF"/>
              </a:buClr>
              <a:buSzPts val="4100"/>
              <a:buFont typeface="Helvetica Neue"/>
              <a:buNone/>
              <a:defRPr sz="2800" b="1"/>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20" name="Google Shape;220;p49"/>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004462589"/>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matchingName="Titel och bild, alt.">
  <p:cSld name="Titel och bild, alt.">
    <p:spTree>
      <p:nvGrpSpPr>
        <p:cNvPr id="1" name="Shape 221"/>
        <p:cNvGrpSpPr/>
        <p:nvPr/>
      </p:nvGrpSpPr>
      <p:grpSpPr>
        <a:xfrm>
          <a:off x="0" y="0"/>
          <a:ext cx="0" cy="0"/>
          <a:chOff x="0" y="0"/>
          <a:chExt cx="0" cy="0"/>
        </a:xfrm>
      </p:grpSpPr>
      <p:sp>
        <p:nvSpPr>
          <p:cNvPr id="222" name="Google Shape;222;p50"/>
          <p:cNvSpPr txBox="1">
            <a:spLocks noGrp="1"/>
          </p:cNvSpPr>
          <p:nvPr>
            <p:ph type="title"/>
          </p:nvPr>
        </p:nvSpPr>
        <p:spPr>
          <a:xfrm>
            <a:off x="603251" y="635000"/>
            <a:ext cx="4889600" cy="2941200"/>
          </a:xfrm>
          <a:prstGeom prst="rect">
            <a:avLst/>
          </a:prstGeom>
          <a:noFill/>
          <a:ln>
            <a:noFill/>
          </a:ln>
        </p:spPr>
        <p:txBody>
          <a:bodyPr spcFirstLastPara="1" wrap="square" lIns="38100" tIns="38100" rIns="38100" bIns="38100" anchor="b" anchorCtr="0">
            <a:normAutofit/>
          </a:bodyPr>
          <a:lstStyle>
            <a:lvl1pPr lvl="0" algn="l">
              <a:lnSpc>
                <a:spcPct val="80000"/>
              </a:lnSpc>
              <a:spcBef>
                <a:spcPts val="0"/>
              </a:spcBef>
              <a:spcAft>
                <a:spcPts val="0"/>
              </a:spcAft>
              <a:buClr>
                <a:srgbClr val="FFFFFF"/>
              </a:buClr>
              <a:buSzPts val="1400"/>
              <a:buNone/>
              <a:defRPr/>
            </a:lvl1pPr>
            <a:lvl2pPr lvl="1" algn="l">
              <a:lnSpc>
                <a:spcPct val="80000"/>
              </a:lnSpc>
              <a:spcBef>
                <a:spcPts val="0"/>
              </a:spcBef>
              <a:spcAft>
                <a:spcPts val="0"/>
              </a:spcAft>
              <a:buClr>
                <a:srgbClr val="FFFFFF"/>
              </a:buClr>
              <a:buSzPts val="1400"/>
              <a:buNone/>
              <a:defRPr/>
            </a:lvl2pPr>
            <a:lvl3pPr lvl="2" algn="l">
              <a:lnSpc>
                <a:spcPct val="80000"/>
              </a:lnSpc>
              <a:spcBef>
                <a:spcPts val="0"/>
              </a:spcBef>
              <a:spcAft>
                <a:spcPts val="0"/>
              </a:spcAft>
              <a:buClr>
                <a:srgbClr val="FFFFFF"/>
              </a:buClr>
              <a:buSzPts val="1400"/>
              <a:buNone/>
              <a:defRPr/>
            </a:lvl3pPr>
            <a:lvl4pPr lvl="3" algn="l">
              <a:lnSpc>
                <a:spcPct val="80000"/>
              </a:lnSpc>
              <a:spcBef>
                <a:spcPts val="0"/>
              </a:spcBef>
              <a:spcAft>
                <a:spcPts val="0"/>
              </a:spcAft>
              <a:buClr>
                <a:srgbClr val="FFFFFF"/>
              </a:buClr>
              <a:buSzPts val="1400"/>
              <a:buNone/>
              <a:defRPr/>
            </a:lvl4pPr>
            <a:lvl5pPr lvl="4" algn="l">
              <a:lnSpc>
                <a:spcPct val="80000"/>
              </a:lnSpc>
              <a:spcBef>
                <a:spcPts val="0"/>
              </a:spcBef>
              <a:spcAft>
                <a:spcPts val="0"/>
              </a:spcAft>
              <a:buClr>
                <a:srgbClr val="FFFFFF"/>
              </a:buClr>
              <a:buSzPts val="1400"/>
              <a:buNone/>
              <a:defRPr/>
            </a:lvl5pPr>
            <a:lvl6pPr lvl="5" algn="l">
              <a:lnSpc>
                <a:spcPct val="80000"/>
              </a:lnSpc>
              <a:spcBef>
                <a:spcPts val="0"/>
              </a:spcBef>
              <a:spcAft>
                <a:spcPts val="0"/>
              </a:spcAft>
              <a:buClr>
                <a:srgbClr val="FFFFFF"/>
              </a:buClr>
              <a:buSzPts val="1400"/>
              <a:buNone/>
              <a:defRPr/>
            </a:lvl6pPr>
            <a:lvl7pPr lvl="6" algn="l">
              <a:lnSpc>
                <a:spcPct val="80000"/>
              </a:lnSpc>
              <a:spcBef>
                <a:spcPts val="0"/>
              </a:spcBef>
              <a:spcAft>
                <a:spcPts val="0"/>
              </a:spcAft>
              <a:buClr>
                <a:srgbClr val="FFFFFF"/>
              </a:buClr>
              <a:buSzPts val="1400"/>
              <a:buNone/>
              <a:defRPr/>
            </a:lvl7pPr>
            <a:lvl8pPr lvl="7" algn="l">
              <a:lnSpc>
                <a:spcPct val="80000"/>
              </a:lnSpc>
              <a:spcBef>
                <a:spcPts val="0"/>
              </a:spcBef>
              <a:spcAft>
                <a:spcPts val="0"/>
              </a:spcAft>
              <a:buClr>
                <a:srgbClr val="FFFFFF"/>
              </a:buClr>
              <a:buSzPts val="1400"/>
              <a:buNone/>
              <a:defRPr/>
            </a:lvl8pPr>
            <a:lvl9pPr lvl="8" algn="l">
              <a:lnSpc>
                <a:spcPct val="80000"/>
              </a:lnSpc>
              <a:spcBef>
                <a:spcPts val="0"/>
              </a:spcBef>
              <a:spcAft>
                <a:spcPts val="0"/>
              </a:spcAft>
              <a:buClr>
                <a:srgbClr val="FFFFFF"/>
              </a:buClr>
              <a:buSzPts val="1400"/>
              <a:buNone/>
              <a:defRPr/>
            </a:lvl9pPr>
          </a:lstStyle>
          <a:p>
            <a:endParaRPr/>
          </a:p>
        </p:txBody>
      </p:sp>
      <p:sp>
        <p:nvSpPr>
          <p:cNvPr id="223" name="Google Shape;223;p50"/>
          <p:cNvSpPr txBox="1">
            <a:spLocks noGrp="1"/>
          </p:cNvSpPr>
          <p:nvPr>
            <p:ph type="body" idx="1"/>
          </p:nvPr>
        </p:nvSpPr>
        <p:spPr>
          <a:xfrm>
            <a:off x="603251" y="3530288"/>
            <a:ext cx="4889600" cy="2691200"/>
          </a:xfrm>
          <a:prstGeom prst="rect">
            <a:avLst/>
          </a:prstGeom>
          <a:noFill/>
          <a:ln>
            <a:noFill/>
          </a:ln>
        </p:spPr>
        <p:txBody>
          <a:bodyPr spcFirstLastPara="1" wrap="square" lIns="38100" tIns="38100" rIns="38100" bIns="38100" anchor="t" anchorCtr="0">
            <a:normAutofit/>
          </a:bodyPr>
          <a:lstStyle>
            <a:lvl1pPr marL="609585" lvl="0" indent="-304792" algn="l">
              <a:lnSpc>
                <a:spcPct val="100000"/>
              </a:lnSpc>
              <a:spcBef>
                <a:spcPts val="0"/>
              </a:spcBef>
              <a:spcAft>
                <a:spcPts val="0"/>
              </a:spcAft>
              <a:buClr>
                <a:srgbClr val="FFFFFF"/>
              </a:buClr>
              <a:buSzPts val="4100"/>
              <a:buFont typeface="Helvetica Neue"/>
              <a:buNone/>
              <a:defRPr sz="2800" b="1"/>
            </a:lvl1pPr>
            <a:lvl2pPr marL="1219170" lvl="1" indent="-304792" algn="l">
              <a:lnSpc>
                <a:spcPct val="100000"/>
              </a:lnSpc>
              <a:spcBef>
                <a:spcPts val="0"/>
              </a:spcBef>
              <a:spcAft>
                <a:spcPts val="0"/>
              </a:spcAft>
              <a:buClr>
                <a:srgbClr val="FFFFFF"/>
              </a:buClr>
              <a:buSzPts val="4100"/>
              <a:buFont typeface="Helvetica Neue"/>
              <a:buNone/>
              <a:defRPr sz="2800" b="1"/>
            </a:lvl2pPr>
            <a:lvl3pPr marL="1828754" lvl="2" indent="-304792" algn="l">
              <a:lnSpc>
                <a:spcPct val="100000"/>
              </a:lnSpc>
              <a:spcBef>
                <a:spcPts val="0"/>
              </a:spcBef>
              <a:spcAft>
                <a:spcPts val="0"/>
              </a:spcAft>
              <a:buClr>
                <a:srgbClr val="FFFFFF"/>
              </a:buClr>
              <a:buSzPts val="4100"/>
              <a:buFont typeface="Helvetica Neue"/>
              <a:buNone/>
              <a:defRPr sz="2800" b="1"/>
            </a:lvl3pPr>
            <a:lvl4pPr marL="2438339" lvl="3" indent="-304792" algn="l">
              <a:lnSpc>
                <a:spcPct val="100000"/>
              </a:lnSpc>
              <a:spcBef>
                <a:spcPts val="0"/>
              </a:spcBef>
              <a:spcAft>
                <a:spcPts val="0"/>
              </a:spcAft>
              <a:buClr>
                <a:srgbClr val="FFFFFF"/>
              </a:buClr>
              <a:buSzPts val="4100"/>
              <a:buFont typeface="Helvetica Neue"/>
              <a:buNone/>
              <a:defRPr sz="2800" b="1"/>
            </a:lvl4pPr>
            <a:lvl5pPr marL="3047924" lvl="4" indent="-304792" algn="l">
              <a:lnSpc>
                <a:spcPct val="100000"/>
              </a:lnSpc>
              <a:spcBef>
                <a:spcPts val="0"/>
              </a:spcBef>
              <a:spcAft>
                <a:spcPts val="0"/>
              </a:spcAft>
              <a:buClr>
                <a:srgbClr val="FFFFFF"/>
              </a:buClr>
              <a:buSzPts val="4100"/>
              <a:buFont typeface="Helvetica Neue"/>
              <a:buNone/>
              <a:defRPr sz="2800" b="1"/>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24" name="Google Shape;224;p50"/>
          <p:cNvSpPr>
            <a:spLocks noGrp="1"/>
          </p:cNvSpPr>
          <p:nvPr>
            <p:ph type="pic" idx="2"/>
          </p:nvPr>
        </p:nvSpPr>
        <p:spPr>
          <a:xfrm>
            <a:off x="6026152" y="635000"/>
            <a:ext cx="5594400" cy="5604800"/>
          </a:xfrm>
          <a:prstGeom prst="rect">
            <a:avLst/>
          </a:prstGeom>
          <a:noFill/>
          <a:ln>
            <a:noFill/>
          </a:ln>
        </p:spPr>
      </p:sp>
      <p:sp>
        <p:nvSpPr>
          <p:cNvPr id="225" name="Google Shape;225;p50"/>
          <p:cNvSpPr txBox="1">
            <a:spLocks noGrp="1"/>
          </p:cNvSpPr>
          <p:nvPr>
            <p:ph type="sldNum" idx="12"/>
          </p:nvPr>
        </p:nvSpPr>
        <p:spPr>
          <a:xfrm>
            <a:off x="6000751" y="6096753"/>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747762542"/>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matchingName="Titel och punkter">
  <p:cSld name="Titel och punkter">
    <p:spTree>
      <p:nvGrpSpPr>
        <p:cNvPr id="1" name="Shape 226"/>
        <p:cNvGrpSpPr/>
        <p:nvPr/>
      </p:nvGrpSpPr>
      <p:grpSpPr>
        <a:xfrm>
          <a:off x="0" y="0"/>
          <a:ext cx="0" cy="0"/>
          <a:chOff x="0" y="0"/>
          <a:chExt cx="0" cy="0"/>
        </a:xfrm>
      </p:grpSpPr>
      <p:sp>
        <p:nvSpPr>
          <p:cNvPr id="227" name="Google Shape;227;p51"/>
          <p:cNvSpPr txBox="1">
            <a:spLocks noGrp="1"/>
          </p:cNvSpPr>
          <p:nvPr>
            <p:ph type="title"/>
          </p:nvPr>
        </p:nvSpPr>
        <p:spPr>
          <a:xfrm>
            <a:off x="603251" y="476251"/>
            <a:ext cx="10985600" cy="716800"/>
          </a:xfrm>
          <a:prstGeom prst="rect">
            <a:avLst/>
          </a:prstGeom>
          <a:noFill/>
          <a:ln>
            <a:noFill/>
          </a:ln>
        </p:spPr>
        <p:txBody>
          <a:bodyPr spcFirstLastPara="1" wrap="square" lIns="38100" tIns="38100" rIns="38100" bIns="38100" anchor="t" anchorCtr="0">
            <a:normAutofit/>
          </a:bodyPr>
          <a:lstStyle>
            <a:lvl1pPr lvl="0" algn="l">
              <a:lnSpc>
                <a:spcPct val="80000"/>
              </a:lnSpc>
              <a:spcBef>
                <a:spcPts val="0"/>
              </a:spcBef>
              <a:spcAft>
                <a:spcPts val="0"/>
              </a:spcAft>
              <a:buClr>
                <a:srgbClr val="FFFFFF"/>
              </a:buClr>
              <a:buSzPts val="1400"/>
              <a:buNone/>
              <a:defRPr/>
            </a:lvl1pPr>
            <a:lvl2pPr lvl="1" algn="l">
              <a:lnSpc>
                <a:spcPct val="80000"/>
              </a:lnSpc>
              <a:spcBef>
                <a:spcPts val="0"/>
              </a:spcBef>
              <a:spcAft>
                <a:spcPts val="0"/>
              </a:spcAft>
              <a:buClr>
                <a:srgbClr val="FFFFFF"/>
              </a:buClr>
              <a:buSzPts val="1400"/>
              <a:buNone/>
              <a:defRPr/>
            </a:lvl2pPr>
            <a:lvl3pPr lvl="2" algn="l">
              <a:lnSpc>
                <a:spcPct val="80000"/>
              </a:lnSpc>
              <a:spcBef>
                <a:spcPts val="0"/>
              </a:spcBef>
              <a:spcAft>
                <a:spcPts val="0"/>
              </a:spcAft>
              <a:buClr>
                <a:srgbClr val="FFFFFF"/>
              </a:buClr>
              <a:buSzPts val="1400"/>
              <a:buNone/>
              <a:defRPr/>
            </a:lvl3pPr>
            <a:lvl4pPr lvl="3" algn="l">
              <a:lnSpc>
                <a:spcPct val="80000"/>
              </a:lnSpc>
              <a:spcBef>
                <a:spcPts val="0"/>
              </a:spcBef>
              <a:spcAft>
                <a:spcPts val="0"/>
              </a:spcAft>
              <a:buClr>
                <a:srgbClr val="FFFFFF"/>
              </a:buClr>
              <a:buSzPts val="1400"/>
              <a:buNone/>
              <a:defRPr/>
            </a:lvl4pPr>
            <a:lvl5pPr lvl="4" algn="l">
              <a:lnSpc>
                <a:spcPct val="80000"/>
              </a:lnSpc>
              <a:spcBef>
                <a:spcPts val="0"/>
              </a:spcBef>
              <a:spcAft>
                <a:spcPts val="0"/>
              </a:spcAft>
              <a:buClr>
                <a:srgbClr val="FFFFFF"/>
              </a:buClr>
              <a:buSzPts val="1400"/>
              <a:buNone/>
              <a:defRPr/>
            </a:lvl5pPr>
            <a:lvl6pPr lvl="5" algn="l">
              <a:lnSpc>
                <a:spcPct val="80000"/>
              </a:lnSpc>
              <a:spcBef>
                <a:spcPts val="0"/>
              </a:spcBef>
              <a:spcAft>
                <a:spcPts val="0"/>
              </a:spcAft>
              <a:buClr>
                <a:srgbClr val="FFFFFF"/>
              </a:buClr>
              <a:buSzPts val="1400"/>
              <a:buNone/>
              <a:defRPr/>
            </a:lvl6pPr>
            <a:lvl7pPr lvl="6" algn="l">
              <a:lnSpc>
                <a:spcPct val="80000"/>
              </a:lnSpc>
              <a:spcBef>
                <a:spcPts val="0"/>
              </a:spcBef>
              <a:spcAft>
                <a:spcPts val="0"/>
              </a:spcAft>
              <a:buClr>
                <a:srgbClr val="FFFFFF"/>
              </a:buClr>
              <a:buSzPts val="1400"/>
              <a:buNone/>
              <a:defRPr/>
            </a:lvl7pPr>
            <a:lvl8pPr lvl="7" algn="l">
              <a:lnSpc>
                <a:spcPct val="80000"/>
              </a:lnSpc>
              <a:spcBef>
                <a:spcPts val="0"/>
              </a:spcBef>
              <a:spcAft>
                <a:spcPts val="0"/>
              </a:spcAft>
              <a:buClr>
                <a:srgbClr val="FFFFFF"/>
              </a:buClr>
              <a:buSzPts val="1400"/>
              <a:buNone/>
              <a:defRPr/>
            </a:lvl8pPr>
            <a:lvl9pPr lvl="8" algn="l">
              <a:lnSpc>
                <a:spcPct val="80000"/>
              </a:lnSpc>
              <a:spcBef>
                <a:spcPts val="0"/>
              </a:spcBef>
              <a:spcAft>
                <a:spcPts val="0"/>
              </a:spcAft>
              <a:buClr>
                <a:srgbClr val="FFFFFF"/>
              </a:buClr>
              <a:buSzPts val="1400"/>
              <a:buNone/>
              <a:defRPr/>
            </a:lvl9pPr>
          </a:lstStyle>
          <a:p>
            <a:endParaRPr/>
          </a:p>
        </p:txBody>
      </p:sp>
      <p:sp>
        <p:nvSpPr>
          <p:cNvPr id="228" name="Google Shape;228;p51"/>
          <p:cNvSpPr txBox="1">
            <a:spLocks noGrp="1"/>
          </p:cNvSpPr>
          <p:nvPr>
            <p:ph type="body" idx="1"/>
          </p:nvPr>
        </p:nvSpPr>
        <p:spPr>
          <a:xfrm>
            <a:off x="603251" y="1122981"/>
            <a:ext cx="10985600" cy="467600"/>
          </a:xfrm>
          <a:prstGeom prst="rect">
            <a:avLst/>
          </a:prstGeom>
          <a:noFill/>
          <a:ln>
            <a:noFill/>
          </a:ln>
        </p:spPr>
        <p:txBody>
          <a:bodyPr spcFirstLastPara="1" wrap="square" lIns="34275" tIns="34275" rIns="34275" bIns="34275" anchor="t" anchorCtr="0">
            <a:normAutofit/>
          </a:bodyPr>
          <a:lstStyle>
            <a:lvl1pPr marL="609585" lvl="0" indent="-304792" algn="l">
              <a:lnSpc>
                <a:spcPct val="100000"/>
              </a:lnSpc>
              <a:spcBef>
                <a:spcPts val="0"/>
              </a:spcBef>
              <a:spcAft>
                <a:spcPts val="0"/>
              </a:spcAft>
              <a:buClr>
                <a:srgbClr val="FFFFFF"/>
              </a:buClr>
              <a:buSzPts val="4100"/>
              <a:buFont typeface="Helvetica Neue"/>
              <a:buNone/>
              <a:defRPr sz="2800" b="1"/>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29" name="Google Shape;229;p51"/>
          <p:cNvSpPr txBox="1">
            <a:spLocks noGrp="1"/>
          </p:cNvSpPr>
          <p:nvPr>
            <p:ph type="body" idx="2"/>
          </p:nvPr>
        </p:nvSpPr>
        <p:spPr>
          <a:xfrm>
            <a:off x="603251" y="2124252"/>
            <a:ext cx="10985600" cy="4128000"/>
          </a:xfrm>
          <a:prstGeom prst="rect">
            <a:avLst/>
          </a:prstGeom>
          <a:noFill/>
          <a:ln>
            <a:noFill/>
          </a:ln>
        </p:spPr>
        <p:txBody>
          <a:bodyPr spcFirstLastPara="1" wrap="square" lIns="38100" tIns="38100" rIns="38100" bIns="38100" anchor="t" anchorCtr="0">
            <a:normAutofit/>
          </a:bodyPr>
          <a:lstStyle>
            <a:lvl1pPr marL="609585" lvl="0" indent="-448722" algn="l">
              <a:lnSpc>
                <a:spcPct val="90000"/>
              </a:lnSpc>
              <a:spcBef>
                <a:spcPts val="2267"/>
              </a:spcBef>
              <a:spcAft>
                <a:spcPts val="0"/>
              </a:spcAft>
              <a:buClr>
                <a:srgbClr val="FFFFFF"/>
              </a:buClr>
              <a:buSzPts val="1700"/>
              <a:buChar char="•"/>
              <a:defRPr/>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30" name="Google Shape;230;p51"/>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802031597"/>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matchingName="Punkter">
  <p:cSld name="Punkter">
    <p:spTree>
      <p:nvGrpSpPr>
        <p:cNvPr id="1" name="Shape 231"/>
        <p:cNvGrpSpPr/>
        <p:nvPr/>
      </p:nvGrpSpPr>
      <p:grpSpPr>
        <a:xfrm>
          <a:off x="0" y="0"/>
          <a:ext cx="0" cy="0"/>
          <a:chOff x="0" y="0"/>
          <a:chExt cx="0" cy="0"/>
        </a:xfrm>
      </p:grpSpPr>
      <p:sp>
        <p:nvSpPr>
          <p:cNvPr id="232" name="Google Shape;232;p52"/>
          <p:cNvSpPr txBox="1">
            <a:spLocks noGrp="1"/>
          </p:cNvSpPr>
          <p:nvPr>
            <p:ph type="body" idx="1"/>
          </p:nvPr>
        </p:nvSpPr>
        <p:spPr>
          <a:xfrm>
            <a:off x="603251" y="2124252"/>
            <a:ext cx="10985600" cy="4128000"/>
          </a:xfrm>
          <a:prstGeom prst="rect">
            <a:avLst/>
          </a:prstGeom>
          <a:noFill/>
          <a:ln>
            <a:noFill/>
          </a:ln>
        </p:spPr>
        <p:txBody>
          <a:bodyPr spcFirstLastPara="1" wrap="square" lIns="38100" tIns="38100" rIns="38100" bIns="38100" anchor="t" anchorCtr="0">
            <a:normAutofit/>
          </a:bodyPr>
          <a:lstStyle>
            <a:lvl1pPr marL="609585" lvl="0" indent="-448722" algn="l">
              <a:lnSpc>
                <a:spcPct val="90000"/>
              </a:lnSpc>
              <a:spcBef>
                <a:spcPts val="2267"/>
              </a:spcBef>
              <a:spcAft>
                <a:spcPts val="0"/>
              </a:spcAft>
              <a:buClr>
                <a:srgbClr val="FFFFFF"/>
              </a:buClr>
              <a:buSzPts val="1700"/>
              <a:buChar char="•"/>
              <a:defRPr/>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33" name="Google Shape;233;p52"/>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1841379741"/>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matchingName="Titel, punkter och bild">
  <p:cSld name="Titel, punkter och bild">
    <p:spTree>
      <p:nvGrpSpPr>
        <p:cNvPr id="1" name="Shape 234"/>
        <p:cNvGrpSpPr/>
        <p:nvPr/>
      </p:nvGrpSpPr>
      <p:grpSpPr>
        <a:xfrm>
          <a:off x="0" y="0"/>
          <a:ext cx="0" cy="0"/>
          <a:chOff x="0" y="0"/>
          <a:chExt cx="0" cy="0"/>
        </a:xfrm>
      </p:grpSpPr>
      <p:sp>
        <p:nvSpPr>
          <p:cNvPr id="235" name="Google Shape;235;p53"/>
          <p:cNvSpPr txBox="1">
            <a:spLocks noGrp="1"/>
          </p:cNvSpPr>
          <p:nvPr>
            <p:ph type="title"/>
          </p:nvPr>
        </p:nvSpPr>
        <p:spPr>
          <a:xfrm>
            <a:off x="603251" y="476251"/>
            <a:ext cx="4889600" cy="717600"/>
          </a:xfrm>
          <a:prstGeom prst="rect">
            <a:avLst/>
          </a:prstGeom>
          <a:noFill/>
          <a:ln>
            <a:noFill/>
          </a:ln>
        </p:spPr>
        <p:txBody>
          <a:bodyPr spcFirstLastPara="1" wrap="square" lIns="38100" tIns="38100" rIns="38100" bIns="38100" anchor="t" anchorCtr="0">
            <a:normAutofit/>
          </a:bodyPr>
          <a:lstStyle>
            <a:lvl1pPr lvl="0" algn="l">
              <a:lnSpc>
                <a:spcPct val="80000"/>
              </a:lnSpc>
              <a:spcBef>
                <a:spcPts val="0"/>
              </a:spcBef>
              <a:spcAft>
                <a:spcPts val="0"/>
              </a:spcAft>
              <a:buClr>
                <a:srgbClr val="FFFFFF"/>
              </a:buClr>
              <a:buSzPts val="1400"/>
              <a:buNone/>
              <a:defRPr/>
            </a:lvl1pPr>
            <a:lvl2pPr lvl="1" algn="l">
              <a:lnSpc>
                <a:spcPct val="80000"/>
              </a:lnSpc>
              <a:spcBef>
                <a:spcPts val="0"/>
              </a:spcBef>
              <a:spcAft>
                <a:spcPts val="0"/>
              </a:spcAft>
              <a:buClr>
                <a:srgbClr val="FFFFFF"/>
              </a:buClr>
              <a:buSzPts val="1400"/>
              <a:buNone/>
              <a:defRPr/>
            </a:lvl2pPr>
            <a:lvl3pPr lvl="2" algn="l">
              <a:lnSpc>
                <a:spcPct val="80000"/>
              </a:lnSpc>
              <a:spcBef>
                <a:spcPts val="0"/>
              </a:spcBef>
              <a:spcAft>
                <a:spcPts val="0"/>
              </a:spcAft>
              <a:buClr>
                <a:srgbClr val="FFFFFF"/>
              </a:buClr>
              <a:buSzPts val="1400"/>
              <a:buNone/>
              <a:defRPr/>
            </a:lvl3pPr>
            <a:lvl4pPr lvl="3" algn="l">
              <a:lnSpc>
                <a:spcPct val="80000"/>
              </a:lnSpc>
              <a:spcBef>
                <a:spcPts val="0"/>
              </a:spcBef>
              <a:spcAft>
                <a:spcPts val="0"/>
              </a:spcAft>
              <a:buClr>
                <a:srgbClr val="FFFFFF"/>
              </a:buClr>
              <a:buSzPts val="1400"/>
              <a:buNone/>
              <a:defRPr/>
            </a:lvl4pPr>
            <a:lvl5pPr lvl="4" algn="l">
              <a:lnSpc>
                <a:spcPct val="80000"/>
              </a:lnSpc>
              <a:spcBef>
                <a:spcPts val="0"/>
              </a:spcBef>
              <a:spcAft>
                <a:spcPts val="0"/>
              </a:spcAft>
              <a:buClr>
                <a:srgbClr val="FFFFFF"/>
              </a:buClr>
              <a:buSzPts val="1400"/>
              <a:buNone/>
              <a:defRPr/>
            </a:lvl5pPr>
            <a:lvl6pPr lvl="5" algn="l">
              <a:lnSpc>
                <a:spcPct val="80000"/>
              </a:lnSpc>
              <a:spcBef>
                <a:spcPts val="0"/>
              </a:spcBef>
              <a:spcAft>
                <a:spcPts val="0"/>
              </a:spcAft>
              <a:buClr>
                <a:srgbClr val="FFFFFF"/>
              </a:buClr>
              <a:buSzPts val="1400"/>
              <a:buNone/>
              <a:defRPr/>
            </a:lvl6pPr>
            <a:lvl7pPr lvl="6" algn="l">
              <a:lnSpc>
                <a:spcPct val="80000"/>
              </a:lnSpc>
              <a:spcBef>
                <a:spcPts val="0"/>
              </a:spcBef>
              <a:spcAft>
                <a:spcPts val="0"/>
              </a:spcAft>
              <a:buClr>
                <a:srgbClr val="FFFFFF"/>
              </a:buClr>
              <a:buSzPts val="1400"/>
              <a:buNone/>
              <a:defRPr/>
            </a:lvl7pPr>
            <a:lvl8pPr lvl="7" algn="l">
              <a:lnSpc>
                <a:spcPct val="80000"/>
              </a:lnSpc>
              <a:spcBef>
                <a:spcPts val="0"/>
              </a:spcBef>
              <a:spcAft>
                <a:spcPts val="0"/>
              </a:spcAft>
              <a:buClr>
                <a:srgbClr val="FFFFFF"/>
              </a:buClr>
              <a:buSzPts val="1400"/>
              <a:buNone/>
              <a:defRPr/>
            </a:lvl8pPr>
            <a:lvl9pPr lvl="8" algn="l">
              <a:lnSpc>
                <a:spcPct val="80000"/>
              </a:lnSpc>
              <a:spcBef>
                <a:spcPts val="0"/>
              </a:spcBef>
              <a:spcAft>
                <a:spcPts val="0"/>
              </a:spcAft>
              <a:buClr>
                <a:srgbClr val="FFFFFF"/>
              </a:buClr>
              <a:buSzPts val="1400"/>
              <a:buNone/>
              <a:defRPr/>
            </a:lvl9pPr>
          </a:lstStyle>
          <a:p>
            <a:endParaRPr/>
          </a:p>
        </p:txBody>
      </p:sp>
      <p:sp>
        <p:nvSpPr>
          <p:cNvPr id="236" name="Google Shape;236;p53"/>
          <p:cNvSpPr txBox="1">
            <a:spLocks noGrp="1"/>
          </p:cNvSpPr>
          <p:nvPr>
            <p:ph type="body" idx="1"/>
          </p:nvPr>
        </p:nvSpPr>
        <p:spPr>
          <a:xfrm>
            <a:off x="603251" y="1122981"/>
            <a:ext cx="4889600" cy="467600"/>
          </a:xfrm>
          <a:prstGeom prst="rect">
            <a:avLst/>
          </a:prstGeom>
          <a:noFill/>
          <a:ln>
            <a:noFill/>
          </a:ln>
        </p:spPr>
        <p:txBody>
          <a:bodyPr spcFirstLastPara="1" wrap="square" lIns="34275" tIns="34275" rIns="34275" bIns="34275" anchor="t" anchorCtr="0">
            <a:normAutofit/>
          </a:bodyPr>
          <a:lstStyle>
            <a:lvl1pPr marL="609585" lvl="0" indent="-304792" algn="l">
              <a:lnSpc>
                <a:spcPct val="100000"/>
              </a:lnSpc>
              <a:spcBef>
                <a:spcPts val="0"/>
              </a:spcBef>
              <a:spcAft>
                <a:spcPts val="0"/>
              </a:spcAft>
              <a:buClr>
                <a:srgbClr val="FFFFFF"/>
              </a:buClr>
              <a:buSzPts val="4100"/>
              <a:buFont typeface="Helvetica Neue"/>
              <a:buNone/>
              <a:defRPr sz="2800" b="1"/>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37" name="Google Shape;237;p53"/>
          <p:cNvSpPr txBox="1">
            <a:spLocks noGrp="1"/>
          </p:cNvSpPr>
          <p:nvPr>
            <p:ph type="body" idx="2"/>
          </p:nvPr>
        </p:nvSpPr>
        <p:spPr>
          <a:xfrm>
            <a:off x="603251" y="2124252"/>
            <a:ext cx="4889600" cy="4128000"/>
          </a:xfrm>
          <a:prstGeom prst="rect">
            <a:avLst/>
          </a:prstGeom>
          <a:noFill/>
          <a:ln>
            <a:noFill/>
          </a:ln>
        </p:spPr>
        <p:txBody>
          <a:bodyPr spcFirstLastPara="1" wrap="square" lIns="38100" tIns="38100" rIns="38100" bIns="38100" anchor="t" anchorCtr="0">
            <a:normAutofit/>
          </a:bodyPr>
          <a:lstStyle>
            <a:lvl1pPr marL="609585" lvl="0" indent="-448722" algn="l">
              <a:lnSpc>
                <a:spcPct val="90000"/>
              </a:lnSpc>
              <a:spcBef>
                <a:spcPts val="2267"/>
              </a:spcBef>
              <a:spcAft>
                <a:spcPts val="0"/>
              </a:spcAft>
              <a:buClr>
                <a:srgbClr val="FFFFFF"/>
              </a:buClr>
              <a:buSzPts val="1700"/>
              <a:buChar char="•"/>
              <a:defRPr/>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38" name="Google Shape;238;p53"/>
          <p:cNvSpPr>
            <a:spLocks noGrp="1"/>
          </p:cNvSpPr>
          <p:nvPr>
            <p:ph type="pic" idx="3"/>
          </p:nvPr>
        </p:nvSpPr>
        <p:spPr>
          <a:xfrm>
            <a:off x="3190100" y="631924"/>
            <a:ext cx="11265200" cy="5596800"/>
          </a:xfrm>
          <a:prstGeom prst="rect">
            <a:avLst/>
          </a:prstGeom>
          <a:noFill/>
          <a:ln>
            <a:noFill/>
          </a:ln>
        </p:spPr>
      </p:sp>
      <p:sp>
        <p:nvSpPr>
          <p:cNvPr id="239" name="Google Shape;239;p53"/>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4205580955"/>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matchingName="Endast titel">
  <p:cSld name="Endast titel">
    <p:spTree>
      <p:nvGrpSpPr>
        <p:cNvPr id="1" name="Shape 240"/>
        <p:cNvGrpSpPr/>
        <p:nvPr/>
      </p:nvGrpSpPr>
      <p:grpSpPr>
        <a:xfrm>
          <a:off x="0" y="0"/>
          <a:ext cx="0" cy="0"/>
          <a:chOff x="0" y="0"/>
          <a:chExt cx="0" cy="0"/>
        </a:xfrm>
      </p:grpSpPr>
      <p:sp>
        <p:nvSpPr>
          <p:cNvPr id="241" name="Google Shape;241;p54"/>
          <p:cNvSpPr txBox="1">
            <a:spLocks noGrp="1"/>
          </p:cNvSpPr>
          <p:nvPr>
            <p:ph type="title"/>
          </p:nvPr>
        </p:nvSpPr>
        <p:spPr>
          <a:xfrm>
            <a:off x="603251" y="476251"/>
            <a:ext cx="10985600" cy="717600"/>
          </a:xfrm>
          <a:prstGeom prst="rect">
            <a:avLst/>
          </a:prstGeom>
          <a:noFill/>
          <a:ln>
            <a:noFill/>
          </a:ln>
        </p:spPr>
        <p:txBody>
          <a:bodyPr spcFirstLastPara="1" wrap="square" lIns="38100" tIns="38100" rIns="38100" bIns="38100" anchor="t" anchorCtr="0">
            <a:normAutofit/>
          </a:bodyPr>
          <a:lstStyle>
            <a:lvl1pPr lvl="0" algn="l">
              <a:lnSpc>
                <a:spcPct val="80000"/>
              </a:lnSpc>
              <a:spcBef>
                <a:spcPts val="0"/>
              </a:spcBef>
              <a:spcAft>
                <a:spcPts val="0"/>
              </a:spcAft>
              <a:buClr>
                <a:srgbClr val="FFFFFF"/>
              </a:buClr>
              <a:buSzPts val="1400"/>
              <a:buNone/>
              <a:defRPr/>
            </a:lvl1pPr>
            <a:lvl2pPr lvl="1" algn="l">
              <a:lnSpc>
                <a:spcPct val="80000"/>
              </a:lnSpc>
              <a:spcBef>
                <a:spcPts val="0"/>
              </a:spcBef>
              <a:spcAft>
                <a:spcPts val="0"/>
              </a:spcAft>
              <a:buClr>
                <a:srgbClr val="FFFFFF"/>
              </a:buClr>
              <a:buSzPts val="1400"/>
              <a:buNone/>
              <a:defRPr/>
            </a:lvl2pPr>
            <a:lvl3pPr lvl="2" algn="l">
              <a:lnSpc>
                <a:spcPct val="80000"/>
              </a:lnSpc>
              <a:spcBef>
                <a:spcPts val="0"/>
              </a:spcBef>
              <a:spcAft>
                <a:spcPts val="0"/>
              </a:spcAft>
              <a:buClr>
                <a:srgbClr val="FFFFFF"/>
              </a:buClr>
              <a:buSzPts val="1400"/>
              <a:buNone/>
              <a:defRPr/>
            </a:lvl3pPr>
            <a:lvl4pPr lvl="3" algn="l">
              <a:lnSpc>
                <a:spcPct val="80000"/>
              </a:lnSpc>
              <a:spcBef>
                <a:spcPts val="0"/>
              </a:spcBef>
              <a:spcAft>
                <a:spcPts val="0"/>
              </a:spcAft>
              <a:buClr>
                <a:srgbClr val="FFFFFF"/>
              </a:buClr>
              <a:buSzPts val="1400"/>
              <a:buNone/>
              <a:defRPr/>
            </a:lvl4pPr>
            <a:lvl5pPr lvl="4" algn="l">
              <a:lnSpc>
                <a:spcPct val="80000"/>
              </a:lnSpc>
              <a:spcBef>
                <a:spcPts val="0"/>
              </a:spcBef>
              <a:spcAft>
                <a:spcPts val="0"/>
              </a:spcAft>
              <a:buClr>
                <a:srgbClr val="FFFFFF"/>
              </a:buClr>
              <a:buSzPts val="1400"/>
              <a:buNone/>
              <a:defRPr/>
            </a:lvl5pPr>
            <a:lvl6pPr lvl="5" algn="l">
              <a:lnSpc>
                <a:spcPct val="80000"/>
              </a:lnSpc>
              <a:spcBef>
                <a:spcPts val="0"/>
              </a:spcBef>
              <a:spcAft>
                <a:spcPts val="0"/>
              </a:spcAft>
              <a:buClr>
                <a:srgbClr val="FFFFFF"/>
              </a:buClr>
              <a:buSzPts val="1400"/>
              <a:buNone/>
              <a:defRPr/>
            </a:lvl6pPr>
            <a:lvl7pPr lvl="6" algn="l">
              <a:lnSpc>
                <a:spcPct val="80000"/>
              </a:lnSpc>
              <a:spcBef>
                <a:spcPts val="0"/>
              </a:spcBef>
              <a:spcAft>
                <a:spcPts val="0"/>
              </a:spcAft>
              <a:buClr>
                <a:srgbClr val="FFFFFF"/>
              </a:buClr>
              <a:buSzPts val="1400"/>
              <a:buNone/>
              <a:defRPr/>
            </a:lvl7pPr>
            <a:lvl8pPr lvl="7" algn="l">
              <a:lnSpc>
                <a:spcPct val="80000"/>
              </a:lnSpc>
              <a:spcBef>
                <a:spcPts val="0"/>
              </a:spcBef>
              <a:spcAft>
                <a:spcPts val="0"/>
              </a:spcAft>
              <a:buClr>
                <a:srgbClr val="FFFFFF"/>
              </a:buClr>
              <a:buSzPts val="1400"/>
              <a:buNone/>
              <a:defRPr/>
            </a:lvl8pPr>
            <a:lvl9pPr lvl="8" algn="l">
              <a:lnSpc>
                <a:spcPct val="80000"/>
              </a:lnSpc>
              <a:spcBef>
                <a:spcPts val="0"/>
              </a:spcBef>
              <a:spcAft>
                <a:spcPts val="0"/>
              </a:spcAft>
              <a:buClr>
                <a:srgbClr val="FFFFFF"/>
              </a:buClr>
              <a:buSzPts val="1400"/>
              <a:buNone/>
              <a:defRPr/>
            </a:lvl9pPr>
          </a:lstStyle>
          <a:p>
            <a:endParaRPr/>
          </a:p>
        </p:txBody>
      </p:sp>
      <p:sp>
        <p:nvSpPr>
          <p:cNvPr id="242" name="Google Shape;242;p54"/>
          <p:cNvSpPr txBox="1">
            <a:spLocks noGrp="1"/>
          </p:cNvSpPr>
          <p:nvPr>
            <p:ph type="body" idx="1"/>
          </p:nvPr>
        </p:nvSpPr>
        <p:spPr>
          <a:xfrm>
            <a:off x="603251" y="1122981"/>
            <a:ext cx="10985600" cy="467600"/>
          </a:xfrm>
          <a:prstGeom prst="rect">
            <a:avLst/>
          </a:prstGeom>
          <a:noFill/>
          <a:ln>
            <a:noFill/>
          </a:ln>
        </p:spPr>
        <p:txBody>
          <a:bodyPr spcFirstLastPara="1" wrap="square" lIns="34275" tIns="34275" rIns="34275" bIns="34275" anchor="t" anchorCtr="0">
            <a:normAutofit/>
          </a:bodyPr>
          <a:lstStyle>
            <a:lvl1pPr marL="609585" lvl="0" indent="-304792" algn="l">
              <a:lnSpc>
                <a:spcPct val="100000"/>
              </a:lnSpc>
              <a:spcBef>
                <a:spcPts val="0"/>
              </a:spcBef>
              <a:spcAft>
                <a:spcPts val="0"/>
              </a:spcAft>
              <a:buClr>
                <a:srgbClr val="FFFFFF"/>
              </a:buClr>
              <a:buSzPts val="4100"/>
              <a:buFont typeface="Helvetica Neue"/>
              <a:buNone/>
              <a:defRPr sz="2800" b="1"/>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43" name="Google Shape;243;p54"/>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812356625"/>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matchingName="Dagordning">
  <p:cSld name="Dagordning">
    <p:spTree>
      <p:nvGrpSpPr>
        <p:cNvPr id="1" name="Shape 244"/>
        <p:cNvGrpSpPr/>
        <p:nvPr/>
      </p:nvGrpSpPr>
      <p:grpSpPr>
        <a:xfrm>
          <a:off x="0" y="0"/>
          <a:ext cx="0" cy="0"/>
          <a:chOff x="0" y="0"/>
          <a:chExt cx="0" cy="0"/>
        </a:xfrm>
      </p:grpSpPr>
      <p:sp>
        <p:nvSpPr>
          <p:cNvPr id="245" name="Google Shape;245;p55"/>
          <p:cNvSpPr txBox="1">
            <a:spLocks noGrp="1"/>
          </p:cNvSpPr>
          <p:nvPr>
            <p:ph type="title"/>
          </p:nvPr>
        </p:nvSpPr>
        <p:spPr>
          <a:xfrm>
            <a:off x="603251" y="476251"/>
            <a:ext cx="10985600" cy="717600"/>
          </a:xfrm>
          <a:prstGeom prst="rect">
            <a:avLst/>
          </a:prstGeom>
          <a:noFill/>
          <a:ln>
            <a:noFill/>
          </a:ln>
        </p:spPr>
        <p:txBody>
          <a:bodyPr spcFirstLastPara="1" wrap="square" lIns="38100" tIns="38100" rIns="38100" bIns="38100" anchor="t" anchorCtr="0">
            <a:normAutofit/>
          </a:bodyPr>
          <a:lstStyle>
            <a:lvl1pPr lvl="0" algn="l">
              <a:lnSpc>
                <a:spcPct val="80000"/>
              </a:lnSpc>
              <a:spcBef>
                <a:spcPts val="0"/>
              </a:spcBef>
              <a:spcAft>
                <a:spcPts val="0"/>
              </a:spcAft>
              <a:buClr>
                <a:srgbClr val="FFFFFF"/>
              </a:buClr>
              <a:buSzPts val="1400"/>
              <a:buNone/>
              <a:defRPr/>
            </a:lvl1pPr>
            <a:lvl2pPr lvl="1" algn="l">
              <a:lnSpc>
                <a:spcPct val="80000"/>
              </a:lnSpc>
              <a:spcBef>
                <a:spcPts val="0"/>
              </a:spcBef>
              <a:spcAft>
                <a:spcPts val="0"/>
              </a:spcAft>
              <a:buClr>
                <a:srgbClr val="FFFFFF"/>
              </a:buClr>
              <a:buSzPts val="1400"/>
              <a:buNone/>
              <a:defRPr/>
            </a:lvl2pPr>
            <a:lvl3pPr lvl="2" algn="l">
              <a:lnSpc>
                <a:spcPct val="80000"/>
              </a:lnSpc>
              <a:spcBef>
                <a:spcPts val="0"/>
              </a:spcBef>
              <a:spcAft>
                <a:spcPts val="0"/>
              </a:spcAft>
              <a:buClr>
                <a:srgbClr val="FFFFFF"/>
              </a:buClr>
              <a:buSzPts val="1400"/>
              <a:buNone/>
              <a:defRPr/>
            </a:lvl3pPr>
            <a:lvl4pPr lvl="3" algn="l">
              <a:lnSpc>
                <a:spcPct val="80000"/>
              </a:lnSpc>
              <a:spcBef>
                <a:spcPts val="0"/>
              </a:spcBef>
              <a:spcAft>
                <a:spcPts val="0"/>
              </a:spcAft>
              <a:buClr>
                <a:srgbClr val="FFFFFF"/>
              </a:buClr>
              <a:buSzPts val="1400"/>
              <a:buNone/>
              <a:defRPr/>
            </a:lvl4pPr>
            <a:lvl5pPr lvl="4" algn="l">
              <a:lnSpc>
                <a:spcPct val="80000"/>
              </a:lnSpc>
              <a:spcBef>
                <a:spcPts val="0"/>
              </a:spcBef>
              <a:spcAft>
                <a:spcPts val="0"/>
              </a:spcAft>
              <a:buClr>
                <a:srgbClr val="FFFFFF"/>
              </a:buClr>
              <a:buSzPts val="1400"/>
              <a:buNone/>
              <a:defRPr/>
            </a:lvl5pPr>
            <a:lvl6pPr lvl="5" algn="l">
              <a:lnSpc>
                <a:spcPct val="80000"/>
              </a:lnSpc>
              <a:spcBef>
                <a:spcPts val="0"/>
              </a:spcBef>
              <a:spcAft>
                <a:spcPts val="0"/>
              </a:spcAft>
              <a:buClr>
                <a:srgbClr val="FFFFFF"/>
              </a:buClr>
              <a:buSzPts val="1400"/>
              <a:buNone/>
              <a:defRPr/>
            </a:lvl6pPr>
            <a:lvl7pPr lvl="6" algn="l">
              <a:lnSpc>
                <a:spcPct val="80000"/>
              </a:lnSpc>
              <a:spcBef>
                <a:spcPts val="0"/>
              </a:spcBef>
              <a:spcAft>
                <a:spcPts val="0"/>
              </a:spcAft>
              <a:buClr>
                <a:srgbClr val="FFFFFF"/>
              </a:buClr>
              <a:buSzPts val="1400"/>
              <a:buNone/>
              <a:defRPr/>
            </a:lvl7pPr>
            <a:lvl8pPr lvl="7" algn="l">
              <a:lnSpc>
                <a:spcPct val="80000"/>
              </a:lnSpc>
              <a:spcBef>
                <a:spcPts val="0"/>
              </a:spcBef>
              <a:spcAft>
                <a:spcPts val="0"/>
              </a:spcAft>
              <a:buClr>
                <a:srgbClr val="FFFFFF"/>
              </a:buClr>
              <a:buSzPts val="1400"/>
              <a:buNone/>
              <a:defRPr/>
            </a:lvl8pPr>
            <a:lvl9pPr lvl="8" algn="l">
              <a:lnSpc>
                <a:spcPct val="80000"/>
              </a:lnSpc>
              <a:spcBef>
                <a:spcPts val="0"/>
              </a:spcBef>
              <a:spcAft>
                <a:spcPts val="0"/>
              </a:spcAft>
              <a:buClr>
                <a:srgbClr val="FFFFFF"/>
              </a:buClr>
              <a:buSzPts val="1400"/>
              <a:buNone/>
              <a:defRPr/>
            </a:lvl9pPr>
          </a:lstStyle>
          <a:p>
            <a:endParaRPr/>
          </a:p>
        </p:txBody>
      </p:sp>
      <p:sp>
        <p:nvSpPr>
          <p:cNvPr id="246" name="Google Shape;246;p55"/>
          <p:cNvSpPr txBox="1">
            <a:spLocks noGrp="1"/>
          </p:cNvSpPr>
          <p:nvPr>
            <p:ph type="body" idx="1"/>
          </p:nvPr>
        </p:nvSpPr>
        <p:spPr>
          <a:xfrm>
            <a:off x="603251" y="1122981"/>
            <a:ext cx="10985600" cy="467600"/>
          </a:xfrm>
          <a:prstGeom prst="rect">
            <a:avLst/>
          </a:prstGeom>
          <a:noFill/>
          <a:ln>
            <a:noFill/>
          </a:ln>
        </p:spPr>
        <p:txBody>
          <a:bodyPr spcFirstLastPara="1" wrap="square" lIns="34275" tIns="34275" rIns="34275" bIns="34275" anchor="t" anchorCtr="0">
            <a:normAutofit/>
          </a:bodyPr>
          <a:lstStyle>
            <a:lvl1pPr marL="609585" lvl="0" indent="-304792" algn="l">
              <a:lnSpc>
                <a:spcPct val="100000"/>
              </a:lnSpc>
              <a:spcBef>
                <a:spcPts val="0"/>
              </a:spcBef>
              <a:spcAft>
                <a:spcPts val="0"/>
              </a:spcAft>
              <a:buClr>
                <a:srgbClr val="FFFFFF"/>
              </a:buClr>
              <a:buSzPts val="4100"/>
              <a:buFont typeface="Helvetica Neue"/>
              <a:buNone/>
              <a:defRPr sz="2800" b="1"/>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47" name="Google Shape;247;p55"/>
          <p:cNvSpPr txBox="1">
            <a:spLocks noGrp="1"/>
          </p:cNvSpPr>
          <p:nvPr>
            <p:ph type="body" idx="2"/>
          </p:nvPr>
        </p:nvSpPr>
        <p:spPr>
          <a:xfrm>
            <a:off x="603251" y="2124252"/>
            <a:ext cx="10985600" cy="4128000"/>
          </a:xfrm>
          <a:prstGeom prst="rect">
            <a:avLst/>
          </a:prstGeom>
          <a:noFill/>
          <a:ln>
            <a:noFill/>
          </a:ln>
        </p:spPr>
        <p:txBody>
          <a:bodyPr spcFirstLastPara="1" wrap="square" lIns="38100" tIns="38100" rIns="38100" bIns="38100" anchor="t" anchorCtr="0">
            <a:normAutofit/>
          </a:bodyPr>
          <a:lstStyle>
            <a:lvl1pPr marL="609585" lvl="0" indent="-304792" algn="l">
              <a:lnSpc>
                <a:spcPct val="100000"/>
              </a:lnSpc>
              <a:spcBef>
                <a:spcPts val="933"/>
              </a:spcBef>
              <a:spcAft>
                <a:spcPts val="0"/>
              </a:spcAft>
              <a:buClr>
                <a:srgbClr val="FFFFFF"/>
              </a:buClr>
              <a:buSzPts val="4100"/>
              <a:buFont typeface="Helvetica Neue"/>
              <a:buNone/>
              <a:defRPr sz="2800"/>
            </a:lvl1pPr>
            <a:lvl2pPr marL="1219170" lvl="1" indent="-304792" algn="l">
              <a:lnSpc>
                <a:spcPct val="100000"/>
              </a:lnSpc>
              <a:spcBef>
                <a:spcPts val="933"/>
              </a:spcBef>
              <a:spcAft>
                <a:spcPts val="0"/>
              </a:spcAft>
              <a:buClr>
                <a:srgbClr val="FFFFFF"/>
              </a:buClr>
              <a:buSzPts val="4100"/>
              <a:buFont typeface="Helvetica Neue"/>
              <a:buNone/>
              <a:defRPr sz="2800"/>
            </a:lvl2pPr>
            <a:lvl3pPr marL="1828754" lvl="2" indent="-304792" algn="l">
              <a:lnSpc>
                <a:spcPct val="100000"/>
              </a:lnSpc>
              <a:spcBef>
                <a:spcPts val="933"/>
              </a:spcBef>
              <a:spcAft>
                <a:spcPts val="0"/>
              </a:spcAft>
              <a:buClr>
                <a:srgbClr val="FFFFFF"/>
              </a:buClr>
              <a:buSzPts val="4100"/>
              <a:buFont typeface="Helvetica Neue"/>
              <a:buNone/>
              <a:defRPr sz="2800"/>
            </a:lvl3pPr>
            <a:lvl4pPr marL="2438339" lvl="3" indent="-304792" algn="l">
              <a:lnSpc>
                <a:spcPct val="100000"/>
              </a:lnSpc>
              <a:spcBef>
                <a:spcPts val="933"/>
              </a:spcBef>
              <a:spcAft>
                <a:spcPts val="0"/>
              </a:spcAft>
              <a:buClr>
                <a:srgbClr val="FFFFFF"/>
              </a:buClr>
              <a:buSzPts val="4100"/>
              <a:buFont typeface="Helvetica Neue"/>
              <a:buNone/>
              <a:defRPr sz="2800"/>
            </a:lvl4pPr>
            <a:lvl5pPr marL="3047924" lvl="4" indent="-304792" algn="l">
              <a:lnSpc>
                <a:spcPct val="100000"/>
              </a:lnSpc>
              <a:spcBef>
                <a:spcPts val="933"/>
              </a:spcBef>
              <a:spcAft>
                <a:spcPts val="0"/>
              </a:spcAft>
              <a:buClr>
                <a:srgbClr val="FFFFFF"/>
              </a:buClr>
              <a:buSzPts val="4100"/>
              <a:buFont typeface="Helvetica Neue"/>
              <a:buNone/>
              <a:defRPr sz="2800"/>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48" name="Google Shape;248;p55"/>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652527706"/>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matchingName="Stort faktum">
  <p:cSld name="Stort faktum">
    <p:spTree>
      <p:nvGrpSpPr>
        <p:cNvPr id="1" name="Shape 249"/>
        <p:cNvGrpSpPr/>
        <p:nvPr/>
      </p:nvGrpSpPr>
      <p:grpSpPr>
        <a:xfrm>
          <a:off x="0" y="0"/>
          <a:ext cx="0" cy="0"/>
          <a:chOff x="0" y="0"/>
          <a:chExt cx="0" cy="0"/>
        </a:xfrm>
      </p:grpSpPr>
      <p:sp>
        <p:nvSpPr>
          <p:cNvPr id="250" name="Google Shape;250;p56"/>
          <p:cNvSpPr txBox="1">
            <a:spLocks noGrp="1"/>
          </p:cNvSpPr>
          <p:nvPr>
            <p:ph type="body" idx="1"/>
          </p:nvPr>
        </p:nvSpPr>
        <p:spPr>
          <a:xfrm>
            <a:off x="603251" y="4131089"/>
            <a:ext cx="10985600" cy="467600"/>
          </a:xfrm>
          <a:prstGeom prst="rect">
            <a:avLst/>
          </a:prstGeom>
          <a:noFill/>
          <a:ln>
            <a:noFill/>
          </a:ln>
        </p:spPr>
        <p:txBody>
          <a:bodyPr spcFirstLastPara="1" wrap="square" lIns="34275" tIns="34275" rIns="34275" bIns="34275" anchor="t" anchorCtr="0">
            <a:normAutofit/>
          </a:bodyPr>
          <a:lstStyle>
            <a:lvl1pPr marL="609585" lvl="0" indent="-304792" algn="ctr">
              <a:lnSpc>
                <a:spcPct val="100000"/>
              </a:lnSpc>
              <a:spcBef>
                <a:spcPts val="0"/>
              </a:spcBef>
              <a:spcAft>
                <a:spcPts val="0"/>
              </a:spcAft>
              <a:buClr>
                <a:srgbClr val="FFFFFF"/>
              </a:buClr>
              <a:buSzPts val="4100"/>
              <a:buFont typeface="Helvetica Neue"/>
              <a:buNone/>
              <a:defRPr sz="2800" b="1"/>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51" name="Google Shape;251;p56"/>
          <p:cNvSpPr txBox="1">
            <a:spLocks noGrp="1"/>
          </p:cNvSpPr>
          <p:nvPr>
            <p:ph type="body" idx="2"/>
          </p:nvPr>
        </p:nvSpPr>
        <p:spPr>
          <a:xfrm>
            <a:off x="603251" y="467629"/>
            <a:ext cx="10985600" cy="3679600"/>
          </a:xfrm>
          <a:prstGeom prst="rect">
            <a:avLst/>
          </a:prstGeom>
          <a:noFill/>
          <a:ln>
            <a:noFill/>
          </a:ln>
        </p:spPr>
        <p:txBody>
          <a:bodyPr spcFirstLastPara="1" wrap="square" lIns="38100" tIns="38100" rIns="38100" bIns="38100" anchor="b" anchorCtr="0">
            <a:normAutofit/>
          </a:bodyPr>
          <a:lstStyle>
            <a:lvl1pPr marL="609585" lvl="0" indent="-304792" algn="ctr">
              <a:lnSpc>
                <a:spcPct val="80000"/>
              </a:lnSpc>
              <a:spcBef>
                <a:spcPts val="0"/>
              </a:spcBef>
              <a:spcAft>
                <a:spcPts val="0"/>
              </a:spcAft>
              <a:buClr>
                <a:srgbClr val="FFFFFF"/>
              </a:buClr>
              <a:buSzPts val="18800"/>
              <a:buFont typeface="Helvetica Neue"/>
              <a:buNone/>
              <a:defRPr sz="12533" b="1"/>
            </a:lvl1pPr>
            <a:lvl2pPr marL="1219170" lvl="1" indent="-304792" algn="ctr">
              <a:lnSpc>
                <a:spcPct val="80000"/>
              </a:lnSpc>
              <a:spcBef>
                <a:spcPts val="0"/>
              </a:spcBef>
              <a:spcAft>
                <a:spcPts val="0"/>
              </a:spcAft>
              <a:buClr>
                <a:srgbClr val="FFFFFF"/>
              </a:buClr>
              <a:buSzPts val="18800"/>
              <a:buFont typeface="Helvetica Neue"/>
              <a:buNone/>
              <a:defRPr sz="12533" b="1"/>
            </a:lvl2pPr>
            <a:lvl3pPr marL="1828754" lvl="2" indent="-304792" algn="ctr">
              <a:lnSpc>
                <a:spcPct val="80000"/>
              </a:lnSpc>
              <a:spcBef>
                <a:spcPts val="0"/>
              </a:spcBef>
              <a:spcAft>
                <a:spcPts val="0"/>
              </a:spcAft>
              <a:buClr>
                <a:srgbClr val="FFFFFF"/>
              </a:buClr>
              <a:buSzPts val="18800"/>
              <a:buFont typeface="Helvetica Neue"/>
              <a:buNone/>
              <a:defRPr sz="12533" b="1"/>
            </a:lvl3pPr>
            <a:lvl4pPr marL="2438339" lvl="3" indent="-304792" algn="ctr">
              <a:lnSpc>
                <a:spcPct val="80000"/>
              </a:lnSpc>
              <a:spcBef>
                <a:spcPts val="0"/>
              </a:spcBef>
              <a:spcAft>
                <a:spcPts val="0"/>
              </a:spcAft>
              <a:buClr>
                <a:srgbClr val="FFFFFF"/>
              </a:buClr>
              <a:buSzPts val="18800"/>
              <a:buFont typeface="Helvetica Neue"/>
              <a:buNone/>
              <a:defRPr sz="12533" b="1"/>
            </a:lvl4pPr>
            <a:lvl5pPr marL="3047924" lvl="4" indent="-304792" algn="ctr">
              <a:lnSpc>
                <a:spcPct val="80000"/>
              </a:lnSpc>
              <a:spcBef>
                <a:spcPts val="0"/>
              </a:spcBef>
              <a:spcAft>
                <a:spcPts val="0"/>
              </a:spcAft>
              <a:buClr>
                <a:srgbClr val="FFFFFF"/>
              </a:buClr>
              <a:buSzPts val="18800"/>
              <a:buFont typeface="Helvetica Neue"/>
              <a:buNone/>
              <a:defRPr sz="12533" b="1"/>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52" name="Google Shape;252;p56"/>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661790334"/>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matchingName="Citat">
  <p:cSld name="Citat">
    <p:spTree>
      <p:nvGrpSpPr>
        <p:cNvPr id="1" name="Shape 253"/>
        <p:cNvGrpSpPr/>
        <p:nvPr/>
      </p:nvGrpSpPr>
      <p:grpSpPr>
        <a:xfrm>
          <a:off x="0" y="0"/>
          <a:ext cx="0" cy="0"/>
          <a:chOff x="0" y="0"/>
          <a:chExt cx="0" cy="0"/>
        </a:xfrm>
      </p:grpSpPr>
      <p:sp>
        <p:nvSpPr>
          <p:cNvPr id="254" name="Google Shape;254;p57"/>
          <p:cNvSpPr txBox="1">
            <a:spLocks noGrp="1"/>
          </p:cNvSpPr>
          <p:nvPr>
            <p:ph type="body" idx="1"/>
          </p:nvPr>
        </p:nvSpPr>
        <p:spPr>
          <a:xfrm>
            <a:off x="1240413" y="5337727"/>
            <a:ext cx="10074800" cy="318800"/>
          </a:xfrm>
          <a:prstGeom prst="rect">
            <a:avLst/>
          </a:prstGeom>
          <a:noFill/>
          <a:ln>
            <a:noFill/>
          </a:ln>
        </p:spPr>
        <p:txBody>
          <a:bodyPr spcFirstLastPara="1" wrap="square" lIns="34275" tIns="34275" rIns="34275" bIns="34275" anchor="t" anchorCtr="0">
            <a:normAutofit/>
          </a:bodyPr>
          <a:lstStyle>
            <a:lvl1pPr marL="609585" lvl="0" indent="-304792" algn="l">
              <a:lnSpc>
                <a:spcPct val="100000"/>
              </a:lnSpc>
              <a:spcBef>
                <a:spcPts val="0"/>
              </a:spcBef>
              <a:spcAft>
                <a:spcPts val="0"/>
              </a:spcAft>
              <a:buClr>
                <a:srgbClr val="FFFFFF"/>
              </a:buClr>
              <a:buSzPts val="2700"/>
              <a:buFont typeface="Helvetica Neue"/>
              <a:buNone/>
              <a:defRPr sz="1867" b="1"/>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55" name="Google Shape;255;p57"/>
          <p:cNvSpPr txBox="1">
            <a:spLocks noGrp="1"/>
          </p:cNvSpPr>
          <p:nvPr>
            <p:ph type="body" idx="2"/>
          </p:nvPr>
        </p:nvSpPr>
        <p:spPr>
          <a:xfrm>
            <a:off x="876961" y="2469929"/>
            <a:ext cx="10438400" cy="1918400"/>
          </a:xfrm>
          <a:prstGeom prst="rect">
            <a:avLst/>
          </a:prstGeom>
          <a:noFill/>
          <a:ln>
            <a:noFill/>
          </a:ln>
        </p:spPr>
        <p:txBody>
          <a:bodyPr spcFirstLastPara="1" wrap="square" lIns="38100" tIns="38100" rIns="38100" bIns="38100" anchor="ctr" anchorCtr="0">
            <a:normAutofit/>
          </a:bodyPr>
          <a:lstStyle>
            <a:lvl1pPr marL="609585" lvl="0" indent="-304792" algn="l">
              <a:lnSpc>
                <a:spcPct val="90000"/>
              </a:lnSpc>
              <a:spcBef>
                <a:spcPts val="0"/>
              </a:spcBef>
              <a:spcAft>
                <a:spcPts val="0"/>
              </a:spcAft>
              <a:buClr>
                <a:srgbClr val="FFFFFF"/>
              </a:buClr>
              <a:buSzPts val="6400"/>
              <a:buFont typeface="Helvetica Neue"/>
              <a:buNone/>
              <a:defRPr sz="4267">
                <a:latin typeface="Helvetica Neue"/>
                <a:ea typeface="Helvetica Neue"/>
                <a:cs typeface="Helvetica Neue"/>
                <a:sym typeface="Helvetica Neue"/>
              </a:defRPr>
            </a:lvl1pPr>
            <a:lvl2pPr marL="1219170" lvl="1" indent="-304792" algn="l">
              <a:lnSpc>
                <a:spcPct val="90000"/>
              </a:lnSpc>
              <a:spcBef>
                <a:spcPts val="0"/>
              </a:spcBef>
              <a:spcAft>
                <a:spcPts val="0"/>
              </a:spcAft>
              <a:buClr>
                <a:srgbClr val="FFFFFF"/>
              </a:buClr>
              <a:buSzPts val="6400"/>
              <a:buFont typeface="Helvetica Neue"/>
              <a:buNone/>
              <a:defRPr sz="4267">
                <a:latin typeface="Helvetica Neue"/>
                <a:ea typeface="Helvetica Neue"/>
                <a:cs typeface="Helvetica Neue"/>
                <a:sym typeface="Helvetica Neue"/>
              </a:defRPr>
            </a:lvl2pPr>
            <a:lvl3pPr marL="1828754" lvl="2" indent="-304792" algn="l">
              <a:lnSpc>
                <a:spcPct val="90000"/>
              </a:lnSpc>
              <a:spcBef>
                <a:spcPts val="0"/>
              </a:spcBef>
              <a:spcAft>
                <a:spcPts val="0"/>
              </a:spcAft>
              <a:buClr>
                <a:srgbClr val="FFFFFF"/>
              </a:buClr>
              <a:buSzPts val="6400"/>
              <a:buFont typeface="Helvetica Neue"/>
              <a:buNone/>
              <a:defRPr sz="4267">
                <a:latin typeface="Helvetica Neue"/>
                <a:ea typeface="Helvetica Neue"/>
                <a:cs typeface="Helvetica Neue"/>
                <a:sym typeface="Helvetica Neue"/>
              </a:defRPr>
            </a:lvl3pPr>
            <a:lvl4pPr marL="2438339" lvl="3" indent="-304792" algn="l">
              <a:lnSpc>
                <a:spcPct val="90000"/>
              </a:lnSpc>
              <a:spcBef>
                <a:spcPts val="0"/>
              </a:spcBef>
              <a:spcAft>
                <a:spcPts val="0"/>
              </a:spcAft>
              <a:buClr>
                <a:srgbClr val="FFFFFF"/>
              </a:buClr>
              <a:buSzPts val="6400"/>
              <a:buFont typeface="Helvetica Neue"/>
              <a:buNone/>
              <a:defRPr sz="4267">
                <a:latin typeface="Helvetica Neue"/>
                <a:ea typeface="Helvetica Neue"/>
                <a:cs typeface="Helvetica Neue"/>
                <a:sym typeface="Helvetica Neue"/>
              </a:defRPr>
            </a:lvl4pPr>
            <a:lvl5pPr marL="3047924" lvl="4" indent="-304792" algn="l">
              <a:lnSpc>
                <a:spcPct val="90000"/>
              </a:lnSpc>
              <a:spcBef>
                <a:spcPts val="0"/>
              </a:spcBef>
              <a:spcAft>
                <a:spcPts val="0"/>
              </a:spcAft>
              <a:buClr>
                <a:srgbClr val="FFFFFF"/>
              </a:buClr>
              <a:buSzPts val="6400"/>
              <a:buFont typeface="Helvetica Neue"/>
              <a:buNone/>
              <a:defRPr sz="4267">
                <a:latin typeface="Helvetica Neue"/>
                <a:ea typeface="Helvetica Neue"/>
                <a:cs typeface="Helvetica Neue"/>
                <a:sym typeface="Helvetica Neue"/>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56" name="Google Shape;256;p57"/>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1080479897"/>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matchingName="Foto – 3 per sida">
  <p:cSld name="Foto – 3 per sida">
    <p:spTree>
      <p:nvGrpSpPr>
        <p:cNvPr id="1" name="Shape 257"/>
        <p:cNvGrpSpPr/>
        <p:nvPr/>
      </p:nvGrpSpPr>
      <p:grpSpPr>
        <a:xfrm>
          <a:off x="0" y="0"/>
          <a:ext cx="0" cy="0"/>
          <a:chOff x="0" y="0"/>
          <a:chExt cx="0" cy="0"/>
        </a:xfrm>
      </p:grpSpPr>
      <p:sp>
        <p:nvSpPr>
          <p:cNvPr id="258" name="Google Shape;258;p58"/>
          <p:cNvSpPr>
            <a:spLocks noGrp="1"/>
          </p:cNvSpPr>
          <p:nvPr>
            <p:ph type="pic" idx="2"/>
          </p:nvPr>
        </p:nvSpPr>
        <p:spPr>
          <a:xfrm>
            <a:off x="7715251" y="3542705"/>
            <a:ext cx="4064000" cy="2705200"/>
          </a:xfrm>
          <a:prstGeom prst="rect">
            <a:avLst/>
          </a:prstGeom>
          <a:noFill/>
          <a:ln>
            <a:noFill/>
          </a:ln>
        </p:spPr>
      </p:sp>
      <p:sp>
        <p:nvSpPr>
          <p:cNvPr id="259" name="Google Shape;259;p58"/>
          <p:cNvSpPr>
            <a:spLocks noGrp="1"/>
          </p:cNvSpPr>
          <p:nvPr>
            <p:ph type="pic" idx="3"/>
          </p:nvPr>
        </p:nvSpPr>
        <p:spPr>
          <a:xfrm>
            <a:off x="-1466849" y="635000"/>
            <a:ext cx="11349600" cy="5638800"/>
          </a:xfrm>
          <a:prstGeom prst="rect">
            <a:avLst/>
          </a:prstGeom>
          <a:noFill/>
          <a:ln>
            <a:noFill/>
          </a:ln>
        </p:spPr>
      </p:sp>
      <p:sp>
        <p:nvSpPr>
          <p:cNvPr id="260" name="Google Shape;260;p58"/>
          <p:cNvSpPr>
            <a:spLocks noGrp="1"/>
          </p:cNvSpPr>
          <p:nvPr>
            <p:ph type="pic" idx="4"/>
          </p:nvPr>
        </p:nvSpPr>
        <p:spPr>
          <a:xfrm>
            <a:off x="7715251" y="635000"/>
            <a:ext cx="4064000" cy="2705200"/>
          </a:xfrm>
          <a:prstGeom prst="rect">
            <a:avLst/>
          </a:prstGeom>
          <a:noFill/>
          <a:ln>
            <a:noFill/>
          </a:ln>
        </p:spPr>
      </p:sp>
      <p:sp>
        <p:nvSpPr>
          <p:cNvPr id="261" name="Google Shape;261;p58"/>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520747365"/>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matchingName="Bild">
  <p:cSld name="Bild">
    <p:spTree>
      <p:nvGrpSpPr>
        <p:cNvPr id="1" name="Shape 262"/>
        <p:cNvGrpSpPr/>
        <p:nvPr/>
      </p:nvGrpSpPr>
      <p:grpSpPr>
        <a:xfrm>
          <a:off x="0" y="0"/>
          <a:ext cx="0" cy="0"/>
          <a:chOff x="0" y="0"/>
          <a:chExt cx="0" cy="0"/>
        </a:xfrm>
      </p:grpSpPr>
      <p:sp>
        <p:nvSpPr>
          <p:cNvPr id="263" name="Google Shape;263;p59"/>
          <p:cNvSpPr>
            <a:spLocks noGrp="1"/>
          </p:cNvSpPr>
          <p:nvPr>
            <p:ph type="pic" idx="2"/>
          </p:nvPr>
        </p:nvSpPr>
        <p:spPr>
          <a:xfrm>
            <a:off x="-755649" y="-1860549"/>
            <a:ext cx="14255600" cy="9515200"/>
          </a:xfrm>
          <a:prstGeom prst="rect">
            <a:avLst/>
          </a:prstGeom>
          <a:noFill/>
          <a:ln>
            <a:noFill/>
          </a:ln>
        </p:spPr>
      </p:sp>
      <p:sp>
        <p:nvSpPr>
          <p:cNvPr id="264" name="Google Shape;264;p59"/>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166438600"/>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matchingName="Tom">
  <p:cSld name="Tom">
    <p:spTree>
      <p:nvGrpSpPr>
        <p:cNvPr id="1" name="Shape 265"/>
        <p:cNvGrpSpPr/>
        <p:nvPr/>
      </p:nvGrpSpPr>
      <p:grpSpPr>
        <a:xfrm>
          <a:off x="0" y="0"/>
          <a:ext cx="0" cy="0"/>
          <a:chOff x="0" y="0"/>
          <a:chExt cx="0" cy="0"/>
        </a:xfrm>
      </p:grpSpPr>
      <p:sp>
        <p:nvSpPr>
          <p:cNvPr id="266" name="Google Shape;266;p60"/>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1629718483"/>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matchingName="First Page">
  <p:cSld name="First Page">
    <p:bg>
      <p:bgPr>
        <a:solidFill>
          <a:srgbClr val="DCDEE0"/>
        </a:solidFill>
        <a:effectLst/>
      </p:bgPr>
    </p:bg>
    <p:spTree>
      <p:nvGrpSpPr>
        <p:cNvPr id="1" name="Shape 267"/>
        <p:cNvGrpSpPr/>
        <p:nvPr/>
      </p:nvGrpSpPr>
      <p:grpSpPr>
        <a:xfrm>
          <a:off x="0" y="0"/>
          <a:ext cx="0" cy="0"/>
          <a:chOff x="0" y="0"/>
          <a:chExt cx="0" cy="0"/>
        </a:xfrm>
      </p:grpSpPr>
      <p:sp>
        <p:nvSpPr>
          <p:cNvPr id="268" name="Google Shape;268;p61"/>
          <p:cNvSpPr txBox="1">
            <a:spLocks noGrp="1"/>
          </p:cNvSpPr>
          <p:nvPr>
            <p:ph type="body" idx="1"/>
          </p:nvPr>
        </p:nvSpPr>
        <p:spPr>
          <a:xfrm>
            <a:off x="715949" y="753556"/>
            <a:ext cx="5536800" cy="920830"/>
          </a:xfrm>
          <a:prstGeom prst="rect">
            <a:avLst/>
          </a:prstGeom>
          <a:noFill/>
          <a:ln>
            <a:noFill/>
          </a:ln>
        </p:spPr>
        <p:txBody>
          <a:bodyPr spcFirstLastPara="1" wrap="square" lIns="0" tIns="0" rIns="0" bIns="0" anchor="t" anchorCtr="0">
            <a:spAutoFit/>
          </a:bodyPr>
          <a:lstStyle>
            <a:lvl1pPr marL="609585" marR="0" lvl="0" indent="-304792" algn="l">
              <a:lnSpc>
                <a:spcPct val="100000"/>
              </a:lnSpc>
              <a:spcBef>
                <a:spcPts val="1067"/>
              </a:spcBef>
              <a:spcAft>
                <a:spcPts val="0"/>
              </a:spcAft>
              <a:buClr>
                <a:srgbClr val="53585F"/>
              </a:buClr>
              <a:buSzPts val="7500"/>
              <a:buFont typeface="Avenir"/>
              <a:buNone/>
              <a:defRPr sz="5067">
                <a:solidFill>
                  <a:srgbClr val="53585F"/>
                </a:solidFill>
                <a:latin typeface="Avenir"/>
                <a:ea typeface="Avenir"/>
                <a:cs typeface="Avenir"/>
                <a:sym typeface="Avenir"/>
              </a:defRPr>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69" name="Google Shape;269;p61"/>
          <p:cNvSpPr txBox="1">
            <a:spLocks noGrp="1"/>
          </p:cNvSpPr>
          <p:nvPr>
            <p:ph type="body" idx="2"/>
          </p:nvPr>
        </p:nvSpPr>
        <p:spPr>
          <a:xfrm>
            <a:off x="744463" y="5729928"/>
            <a:ext cx="2104400" cy="793551"/>
          </a:xfrm>
          <a:prstGeom prst="rect">
            <a:avLst/>
          </a:prstGeom>
          <a:noFill/>
          <a:ln>
            <a:noFill/>
          </a:ln>
        </p:spPr>
        <p:txBody>
          <a:bodyPr spcFirstLastPara="1" wrap="square" lIns="0" tIns="0" rIns="0" bIns="0" anchor="t" anchorCtr="0">
            <a:spAutoFit/>
          </a:bodyPr>
          <a:lstStyle>
            <a:lvl1pPr marL="609585" lvl="0" indent="-448722" algn="l">
              <a:lnSpc>
                <a:spcPct val="90000"/>
              </a:lnSpc>
              <a:spcBef>
                <a:spcPts val="2267"/>
              </a:spcBef>
              <a:spcAft>
                <a:spcPts val="0"/>
              </a:spcAft>
              <a:buClr>
                <a:srgbClr val="FFFFFF"/>
              </a:buClr>
              <a:buSzPts val="1700"/>
              <a:buChar char="•"/>
              <a:defRPr/>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70" name="Google Shape;270;p61"/>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sv" smtClean="0"/>
              <a:pPr/>
              <a:t>‹#›</a:t>
            </a:fld>
            <a:endParaRPr lang="sv" sz="933">
              <a:solidFill>
                <a:srgbClr val="FFFFFF"/>
              </a:solidFill>
            </a:endParaRPr>
          </a:p>
        </p:txBody>
      </p:sp>
    </p:spTree>
    <p:extLst>
      <p:ext uri="{BB962C8B-B14F-4D97-AF65-F5344CB8AC3E}">
        <p14:creationId xmlns:p14="http://schemas.microsoft.com/office/powerpoint/2010/main" val="2341926965"/>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matchingName="Green">
  <p:cSld name="Green">
    <p:bg>
      <p:bgPr>
        <a:solidFill>
          <a:srgbClr val="9BC9CA"/>
        </a:solidFill>
        <a:effectLst/>
      </p:bgPr>
    </p:bg>
    <p:spTree>
      <p:nvGrpSpPr>
        <p:cNvPr id="1" name="Shape 271"/>
        <p:cNvGrpSpPr/>
        <p:nvPr/>
      </p:nvGrpSpPr>
      <p:grpSpPr>
        <a:xfrm>
          <a:off x="0" y="0"/>
          <a:ext cx="0" cy="0"/>
          <a:chOff x="0" y="0"/>
          <a:chExt cx="0" cy="0"/>
        </a:xfrm>
      </p:grpSpPr>
      <p:sp>
        <p:nvSpPr>
          <p:cNvPr id="272" name="Google Shape;272;p62"/>
          <p:cNvSpPr/>
          <p:nvPr/>
        </p:nvSpPr>
        <p:spPr>
          <a:xfrm>
            <a:off x="-77119" y="-105"/>
            <a:ext cx="12346400" cy="6858400"/>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2700"/>
              <a:buFont typeface="Helvetica Neue"/>
              <a:buNone/>
            </a:pPr>
            <a:endParaRPr sz="1867" b="0" i="0" u="none" strike="noStrike" cap="none">
              <a:solidFill>
                <a:srgbClr val="FFFFFF"/>
              </a:solidFill>
              <a:latin typeface="Helvetica Neue"/>
              <a:ea typeface="Helvetica Neue"/>
              <a:cs typeface="Helvetica Neue"/>
              <a:sym typeface="Helvetica Neue"/>
            </a:endParaRPr>
          </a:p>
        </p:txBody>
      </p:sp>
      <p:sp>
        <p:nvSpPr>
          <p:cNvPr id="273" name="Google Shape;273;p62"/>
          <p:cNvSpPr txBox="1">
            <a:spLocks noGrp="1"/>
          </p:cNvSpPr>
          <p:nvPr>
            <p:ph type="body" idx="1"/>
          </p:nvPr>
        </p:nvSpPr>
        <p:spPr>
          <a:xfrm>
            <a:off x="419299" y="359495"/>
            <a:ext cx="6292000" cy="793551"/>
          </a:xfrm>
          <a:prstGeom prst="rect">
            <a:avLst/>
          </a:prstGeom>
          <a:noFill/>
          <a:ln>
            <a:noFill/>
          </a:ln>
        </p:spPr>
        <p:txBody>
          <a:bodyPr spcFirstLastPara="1" wrap="square" lIns="0" tIns="0" rIns="0" bIns="0" anchor="t" anchorCtr="0">
            <a:spAutoFit/>
          </a:bodyPr>
          <a:lstStyle>
            <a:lvl1pPr marL="609585" lvl="0" indent="-448722" algn="l">
              <a:lnSpc>
                <a:spcPct val="90000"/>
              </a:lnSpc>
              <a:spcBef>
                <a:spcPts val="2267"/>
              </a:spcBef>
              <a:spcAft>
                <a:spcPts val="0"/>
              </a:spcAft>
              <a:buClr>
                <a:srgbClr val="FFFFFF"/>
              </a:buClr>
              <a:buSzPts val="1700"/>
              <a:buChar char="•"/>
              <a:defRPr/>
            </a:lvl1pPr>
            <a:lvl2pPr marL="1219170" lvl="1" indent="-448722" algn="l">
              <a:lnSpc>
                <a:spcPct val="90000"/>
              </a:lnSpc>
              <a:spcBef>
                <a:spcPts val="2267"/>
              </a:spcBef>
              <a:spcAft>
                <a:spcPts val="0"/>
              </a:spcAft>
              <a:buClr>
                <a:srgbClr val="FFFFFF"/>
              </a:buClr>
              <a:buSzPts val="1700"/>
              <a:buChar char="•"/>
              <a:defRPr/>
            </a:lvl2pPr>
            <a:lvl3pPr marL="1828754" lvl="2" indent="-448722" algn="l">
              <a:lnSpc>
                <a:spcPct val="90000"/>
              </a:lnSpc>
              <a:spcBef>
                <a:spcPts val="2267"/>
              </a:spcBef>
              <a:spcAft>
                <a:spcPts val="0"/>
              </a:spcAft>
              <a:buClr>
                <a:srgbClr val="FFFFFF"/>
              </a:buClr>
              <a:buSzPts val="1700"/>
              <a:buChar char="•"/>
              <a:defRPr/>
            </a:lvl3pPr>
            <a:lvl4pPr marL="2438339" lvl="3" indent="-448722" algn="l">
              <a:lnSpc>
                <a:spcPct val="90000"/>
              </a:lnSpc>
              <a:spcBef>
                <a:spcPts val="2267"/>
              </a:spcBef>
              <a:spcAft>
                <a:spcPts val="0"/>
              </a:spcAft>
              <a:buClr>
                <a:srgbClr val="FFFFFF"/>
              </a:buClr>
              <a:buSzPts val="1700"/>
              <a:buChar char="•"/>
              <a:defRPr/>
            </a:lvl4pPr>
            <a:lvl5pPr marL="3047924" lvl="4" indent="-448722" algn="l">
              <a:lnSpc>
                <a:spcPct val="90000"/>
              </a:lnSpc>
              <a:spcBef>
                <a:spcPts val="2267"/>
              </a:spcBef>
              <a:spcAft>
                <a:spcPts val="0"/>
              </a:spcAft>
              <a:buClr>
                <a:srgbClr val="FFFFFF"/>
              </a:buClr>
              <a:buSzPts val="1700"/>
              <a:buChar char="•"/>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74" name="Google Shape;274;p62"/>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sv"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275" name="Google Shape;275;p62"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6" y="6197453"/>
            <a:ext cx="359371" cy="359371"/>
          </a:xfrm>
          <a:prstGeom prst="rect">
            <a:avLst/>
          </a:prstGeom>
          <a:noFill/>
          <a:ln>
            <a:noFill/>
          </a:ln>
        </p:spPr>
      </p:pic>
      <p:sp>
        <p:nvSpPr>
          <p:cNvPr id="276" name="Google Shape;276;p62"/>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sv" smtClean="0"/>
              <a:pPr/>
              <a:t>‹#›</a:t>
            </a:fld>
            <a:endParaRPr lang="sv" sz="933">
              <a:solidFill>
                <a:srgbClr val="FFFFFF"/>
              </a:solidFill>
            </a:endParaRPr>
          </a:p>
        </p:txBody>
      </p:sp>
    </p:spTree>
    <p:extLst>
      <p:ext uri="{BB962C8B-B14F-4D97-AF65-F5344CB8AC3E}">
        <p14:creationId xmlns:p14="http://schemas.microsoft.com/office/powerpoint/2010/main" val="659959207"/>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matchingName="Title &amp; Subtitle">
  <p:cSld name="1_Title &amp; Subtitle">
    <p:bg>
      <p:bgPr>
        <a:solidFill>
          <a:srgbClr val="131313"/>
        </a:solidFill>
        <a:effectLst/>
      </p:bgPr>
    </p:bg>
    <p:spTree>
      <p:nvGrpSpPr>
        <p:cNvPr id="1" name="Shape 277"/>
        <p:cNvGrpSpPr/>
        <p:nvPr/>
      </p:nvGrpSpPr>
      <p:grpSpPr>
        <a:xfrm>
          <a:off x="0" y="0"/>
          <a:ext cx="0" cy="0"/>
          <a:chOff x="0" y="0"/>
          <a:chExt cx="0" cy="0"/>
        </a:xfrm>
      </p:grpSpPr>
      <p:sp>
        <p:nvSpPr>
          <p:cNvPr id="278" name="Google Shape;278;p63"/>
          <p:cNvSpPr txBox="1">
            <a:spLocks noGrp="1"/>
          </p:cNvSpPr>
          <p:nvPr>
            <p:ph type="title"/>
          </p:nvPr>
        </p:nvSpPr>
        <p:spPr>
          <a:xfrm>
            <a:off x="889000" y="1149351"/>
            <a:ext cx="10414400" cy="2324000"/>
          </a:xfrm>
          <a:prstGeom prst="rect">
            <a:avLst/>
          </a:prstGeom>
          <a:noFill/>
          <a:ln>
            <a:noFill/>
          </a:ln>
        </p:spPr>
        <p:txBody>
          <a:bodyPr spcFirstLastPara="1" wrap="square" lIns="38100" tIns="38100" rIns="38100" bIns="38100" anchor="b" anchorCtr="0">
            <a:normAutofit/>
          </a:bodyPr>
          <a:lstStyle>
            <a:lvl1pPr lvl="0" algn="ctr">
              <a:lnSpc>
                <a:spcPct val="100000"/>
              </a:lnSpc>
              <a:spcBef>
                <a:spcPts val="0"/>
              </a:spcBef>
              <a:spcAft>
                <a:spcPts val="0"/>
              </a:spcAft>
              <a:buClr>
                <a:srgbClr val="FFFFFF"/>
              </a:buClr>
              <a:buSzPts val="8400"/>
              <a:buFont typeface="Avenir"/>
              <a:buNone/>
              <a:defRPr sz="5600" b="0">
                <a:latin typeface="Avenir"/>
                <a:ea typeface="Avenir"/>
                <a:cs typeface="Avenir"/>
                <a:sym typeface="Avenir"/>
              </a:defRPr>
            </a:lvl1pPr>
            <a:lvl2pPr lvl="1" algn="l">
              <a:lnSpc>
                <a:spcPct val="80000"/>
              </a:lnSpc>
              <a:spcBef>
                <a:spcPts val="0"/>
              </a:spcBef>
              <a:spcAft>
                <a:spcPts val="0"/>
              </a:spcAft>
              <a:buClr>
                <a:srgbClr val="FFFFFF"/>
              </a:buClr>
              <a:buSzPts val="1400"/>
              <a:buNone/>
              <a:defRPr/>
            </a:lvl2pPr>
            <a:lvl3pPr lvl="2" algn="l">
              <a:lnSpc>
                <a:spcPct val="80000"/>
              </a:lnSpc>
              <a:spcBef>
                <a:spcPts val="0"/>
              </a:spcBef>
              <a:spcAft>
                <a:spcPts val="0"/>
              </a:spcAft>
              <a:buClr>
                <a:srgbClr val="FFFFFF"/>
              </a:buClr>
              <a:buSzPts val="1400"/>
              <a:buNone/>
              <a:defRPr/>
            </a:lvl3pPr>
            <a:lvl4pPr lvl="3" algn="l">
              <a:lnSpc>
                <a:spcPct val="80000"/>
              </a:lnSpc>
              <a:spcBef>
                <a:spcPts val="0"/>
              </a:spcBef>
              <a:spcAft>
                <a:spcPts val="0"/>
              </a:spcAft>
              <a:buClr>
                <a:srgbClr val="FFFFFF"/>
              </a:buClr>
              <a:buSzPts val="1400"/>
              <a:buNone/>
              <a:defRPr/>
            </a:lvl4pPr>
            <a:lvl5pPr lvl="4" algn="l">
              <a:lnSpc>
                <a:spcPct val="80000"/>
              </a:lnSpc>
              <a:spcBef>
                <a:spcPts val="0"/>
              </a:spcBef>
              <a:spcAft>
                <a:spcPts val="0"/>
              </a:spcAft>
              <a:buClr>
                <a:srgbClr val="FFFFFF"/>
              </a:buClr>
              <a:buSzPts val="1400"/>
              <a:buNone/>
              <a:defRPr/>
            </a:lvl5pPr>
            <a:lvl6pPr lvl="5" algn="l">
              <a:lnSpc>
                <a:spcPct val="80000"/>
              </a:lnSpc>
              <a:spcBef>
                <a:spcPts val="0"/>
              </a:spcBef>
              <a:spcAft>
                <a:spcPts val="0"/>
              </a:spcAft>
              <a:buClr>
                <a:srgbClr val="FFFFFF"/>
              </a:buClr>
              <a:buSzPts val="1400"/>
              <a:buNone/>
              <a:defRPr/>
            </a:lvl6pPr>
            <a:lvl7pPr lvl="6" algn="l">
              <a:lnSpc>
                <a:spcPct val="80000"/>
              </a:lnSpc>
              <a:spcBef>
                <a:spcPts val="0"/>
              </a:spcBef>
              <a:spcAft>
                <a:spcPts val="0"/>
              </a:spcAft>
              <a:buClr>
                <a:srgbClr val="FFFFFF"/>
              </a:buClr>
              <a:buSzPts val="1400"/>
              <a:buNone/>
              <a:defRPr/>
            </a:lvl7pPr>
            <a:lvl8pPr lvl="7" algn="l">
              <a:lnSpc>
                <a:spcPct val="80000"/>
              </a:lnSpc>
              <a:spcBef>
                <a:spcPts val="0"/>
              </a:spcBef>
              <a:spcAft>
                <a:spcPts val="0"/>
              </a:spcAft>
              <a:buClr>
                <a:srgbClr val="FFFFFF"/>
              </a:buClr>
              <a:buSzPts val="1400"/>
              <a:buNone/>
              <a:defRPr/>
            </a:lvl8pPr>
            <a:lvl9pPr lvl="8" algn="l">
              <a:lnSpc>
                <a:spcPct val="80000"/>
              </a:lnSpc>
              <a:spcBef>
                <a:spcPts val="0"/>
              </a:spcBef>
              <a:spcAft>
                <a:spcPts val="0"/>
              </a:spcAft>
              <a:buClr>
                <a:srgbClr val="FFFFFF"/>
              </a:buClr>
              <a:buSzPts val="1400"/>
              <a:buNone/>
              <a:defRPr/>
            </a:lvl9pPr>
          </a:lstStyle>
          <a:p>
            <a:endParaRPr/>
          </a:p>
        </p:txBody>
      </p:sp>
      <p:sp>
        <p:nvSpPr>
          <p:cNvPr id="279" name="Google Shape;279;p63"/>
          <p:cNvSpPr txBox="1">
            <a:spLocks noGrp="1"/>
          </p:cNvSpPr>
          <p:nvPr>
            <p:ph type="body" idx="1"/>
          </p:nvPr>
        </p:nvSpPr>
        <p:spPr>
          <a:xfrm>
            <a:off x="889000" y="3536951"/>
            <a:ext cx="10414400" cy="794000"/>
          </a:xfrm>
          <a:prstGeom prst="rect">
            <a:avLst/>
          </a:prstGeom>
          <a:noFill/>
          <a:ln>
            <a:noFill/>
          </a:ln>
        </p:spPr>
        <p:txBody>
          <a:bodyPr spcFirstLastPara="1" wrap="square" lIns="38100" tIns="38100" rIns="38100" bIns="38100" anchor="t" anchorCtr="0">
            <a:normAutofit/>
          </a:bodyPr>
          <a:lstStyle>
            <a:lvl1pPr marL="609585" lvl="0" indent="-304792" algn="ctr">
              <a:lnSpc>
                <a:spcPct val="100000"/>
              </a:lnSpc>
              <a:spcBef>
                <a:spcPts val="0"/>
              </a:spcBef>
              <a:spcAft>
                <a:spcPts val="0"/>
              </a:spcAft>
              <a:buClr>
                <a:srgbClr val="FFFFFF"/>
              </a:buClr>
              <a:buSzPts val="3300"/>
              <a:buFont typeface="Helvetica Neue Light"/>
              <a:buNone/>
              <a:defRPr sz="2267">
                <a:latin typeface="Helvetica Neue Light"/>
                <a:ea typeface="Helvetica Neue Light"/>
                <a:cs typeface="Helvetica Neue Light"/>
                <a:sym typeface="Helvetica Neue Light"/>
              </a:defRPr>
            </a:lvl1pPr>
            <a:lvl2pPr marL="1219170" lvl="1" indent="-304792" algn="ctr">
              <a:lnSpc>
                <a:spcPct val="100000"/>
              </a:lnSpc>
              <a:spcBef>
                <a:spcPts val="0"/>
              </a:spcBef>
              <a:spcAft>
                <a:spcPts val="0"/>
              </a:spcAft>
              <a:buClr>
                <a:srgbClr val="FFFFFF"/>
              </a:buClr>
              <a:buSzPts val="3300"/>
              <a:buFont typeface="Helvetica Neue Light"/>
              <a:buNone/>
              <a:defRPr sz="2267">
                <a:latin typeface="Helvetica Neue Light"/>
                <a:ea typeface="Helvetica Neue Light"/>
                <a:cs typeface="Helvetica Neue Light"/>
                <a:sym typeface="Helvetica Neue Light"/>
              </a:defRPr>
            </a:lvl2pPr>
            <a:lvl3pPr marL="1828754" lvl="2" indent="-304792" algn="ctr">
              <a:lnSpc>
                <a:spcPct val="100000"/>
              </a:lnSpc>
              <a:spcBef>
                <a:spcPts val="0"/>
              </a:spcBef>
              <a:spcAft>
                <a:spcPts val="0"/>
              </a:spcAft>
              <a:buClr>
                <a:srgbClr val="FFFFFF"/>
              </a:buClr>
              <a:buSzPts val="3300"/>
              <a:buFont typeface="Helvetica Neue Light"/>
              <a:buNone/>
              <a:defRPr sz="2267">
                <a:latin typeface="Helvetica Neue Light"/>
                <a:ea typeface="Helvetica Neue Light"/>
                <a:cs typeface="Helvetica Neue Light"/>
                <a:sym typeface="Helvetica Neue Light"/>
              </a:defRPr>
            </a:lvl3pPr>
            <a:lvl4pPr marL="2438339" lvl="3" indent="-304792" algn="ctr">
              <a:lnSpc>
                <a:spcPct val="100000"/>
              </a:lnSpc>
              <a:spcBef>
                <a:spcPts val="0"/>
              </a:spcBef>
              <a:spcAft>
                <a:spcPts val="0"/>
              </a:spcAft>
              <a:buClr>
                <a:srgbClr val="FFFFFF"/>
              </a:buClr>
              <a:buSzPts val="3300"/>
              <a:buFont typeface="Helvetica Neue Light"/>
              <a:buNone/>
              <a:defRPr sz="2267">
                <a:latin typeface="Helvetica Neue Light"/>
                <a:ea typeface="Helvetica Neue Light"/>
                <a:cs typeface="Helvetica Neue Light"/>
                <a:sym typeface="Helvetica Neue Light"/>
              </a:defRPr>
            </a:lvl4pPr>
            <a:lvl5pPr marL="3047924" lvl="4" indent="-304792" algn="ctr">
              <a:lnSpc>
                <a:spcPct val="100000"/>
              </a:lnSpc>
              <a:spcBef>
                <a:spcPts val="0"/>
              </a:spcBef>
              <a:spcAft>
                <a:spcPts val="0"/>
              </a:spcAft>
              <a:buClr>
                <a:srgbClr val="FFFFFF"/>
              </a:buClr>
              <a:buSzPts val="3300"/>
              <a:buFont typeface="Helvetica Neue Light"/>
              <a:buNone/>
              <a:defRPr sz="2267">
                <a:latin typeface="Helvetica Neue Light"/>
                <a:ea typeface="Helvetica Neue Light"/>
                <a:cs typeface="Helvetica Neue Light"/>
                <a:sym typeface="Helvetica Neue Light"/>
              </a:defRPr>
            </a:lvl5pPr>
            <a:lvl6pPr marL="3657509" lvl="5" indent="-448722" algn="l">
              <a:lnSpc>
                <a:spcPct val="90000"/>
              </a:lnSpc>
              <a:spcBef>
                <a:spcPts val="2267"/>
              </a:spcBef>
              <a:spcAft>
                <a:spcPts val="0"/>
              </a:spcAft>
              <a:buClr>
                <a:srgbClr val="FFFFFF"/>
              </a:buClr>
              <a:buSzPts val="1700"/>
              <a:buChar char="•"/>
              <a:defRPr/>
            </a:lvl6pPr>
            <a:lvl7pPr marL="4267093" lvl="6" indent="-448722" algn="l">
              <a:lnSpc>
                <a:spcPct val="90000"/>
              </a:lnSpc>
              <a:spcBef>
                <a:spcPts val="2267"/>
              </a:spcBef>
              <a:spcAft>
                <a:spcPts val="0"/>
              </a:spcAft>
              <a:buClr>
                <a:srgbClr val="FFFFFF"/>
              </a:buClr>
              <a:buSzPts val="1700"/>
              <a:buChar char="•"/>
              <a:defRPr/>
            </a:lvl7pPr>
            <a:lvl8pPr marL="4876678" lvl="7" indent="-448722" algn="l">
              <a:lnSpc>
                <a:spcPct val="90000"/>
              </a:lnSpc>
              <a:spcBef>
                <a:spcPts val="2267"/>
              </a:spcBef>
              <a:spcAft>
                <a:spcPts val="0"/>
              </a:spcAft>
              <a:buClr>
                <a:srgbClr val="FFFFFF"/>
              </a:buClr>
              <a:buSzPts val="1700"/>
              <a:buChar char="•"/>
              <a:defRPr/>
            </a:lvl8pPr>
            <a:lvl9pPr marL="5486263" lvl="8" indent="-448722" algn="l">
              <a:lnSpc>
                <a:spcPct val="90000"/>
              </a:lnSpc>
              <a:spcBef>
                <a:spcPts val="2267"/>
              </a:spcBef>
              <a:spcAft>
                <a:spcPts val="0"/>
              </a:spcAft>
              <a:buClr>
                <a:srgbClr val="FFFFFF"/>
              </a:buClr>
              <a:buSzPts val="1700"/>
              <a:buChar char="•"/>
              <a:defRPr/>
            </a:lvl9pPr>
          </a:lstStyle>
          <a:p>
            <a:endParaRPr/>
          </a:p>
        </p:txBody>
      </p:sp>
      <p:sp>
        <p:nvSpPr>
          <p:cNvPr id="280" name="Google Shape;280;p63"/>
          <p:cNvSpPr txBox="1">
            <a:spLocks noGrp="1"/>
          </p:cNvSpPr>
          <p:nvPr>
            <p:ph type="sldNum" idx="12"/>
          </p:nvPr>
        </p:nvSpPr>
        <p:spPr>
          <a:xfrm>
            <a:off x="5979516"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sv" smtClean="0"/>
              <a:pPr/>
              <a:t>‹#›</a:t>
            </a:fld>
            <a:endParaRPr lang="sv" sz="933">
              <a:latin typeface="Helvetica Neue"/>
              <a:ea typeface="Helvetica Neue"/>
              <a:cs typeface="Helvetica Neue"/>
              <a:sym typeface="Helvetica Neue"/>
            </a:endParaRPr>
          </a:p>
        </p:txBody>
      </p:sp>
    </p:spTree>
    <p:extLst>
      <p:ext uri="{BB962C8B-B14F-4D97-AF65-F5344CB8AC3E}">
        <p14:creationId xmlns:p14="http://schemas.microsoft.com/office/powerpoint/2010/main" val="976142382"/>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matchingName="Section Headers 1">
  <p:cSld name="Section Headers 1">
    <p:bg>
      <p:bgPr>
        <a:solidFill>
          <a:srgbClr val="141414"/>
        </a:solidFill>
        <a:effectLst/>
      </p:bgPr>
    </p:bg>
    <p:spTree>
      <p:nvGrpSpPr>
        <p:cNvPr id="1" name="Shape 281"/>
        <p:cNvGrpSpPr/>
        <p:nvPr/>
      </p:nvGrpSpPr>
      <p:grpSpPr>
        <a:xfrm>
          <a:off x="0" y="0"/>
          <a:ext cx="0" cy="0"/>
          <a:chOff x="0" y="0"/>
          <a:chExt cx="0" cy="0"/>
        </a:xfrm>
      </p:grpSpPr>
      <p:sp>
        <p:nvSpPr>
          <p:cNvPr id="282" name="Google Shape;282;p64"/>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a:lnSpc>
                <a:spcPct val="70000"/>
              </a:lnSpc>
              <a:spcBef>
                <a:spcPts val="1067"/>
              </a:spcBef>
              <a:spcAft>
                <a:spcPts val="0"/>
              </a:spcAft>
              <a:buClr>
                <a:srgbClr val="FFFFFF"/>
              </a:buClr>
              <a:buSzPts val="7500"/>
              <a:buFont typeface="Avenir"/>
              <a:buNone/>
              <a:defRPr sz="5067">
                <a:latin typeface="Avenir"/>
                <a:ea typeface="Avenir"/>
                <a:cs typeface="Avenir"/>
                <a:sym typeface="Avenir"/>
              </a:defRPr>
            </a:lvl1pPr>
            <a:lvl2pPr marL="1219170" lvl="1" indent="-423323" algn="l">
              <a:lnSpc>
                <a:spcPct val="100000"/>
              </a:lnSpc>
              <a:spcBef>
                <a:spcPts val="1200"/>
              </a:spcBef>
              <a:spcAft>
                <a:spcPts val="0"/>
              </a:spcAft>
              <a:buSzPts val="1400"/>
              <a:buChar char="•"/>
              <a:defRPr/>
            </a:lvl2pPr>
            <a:lvl3pPr marL="1828754" lvl="2" indent="-423323" algn="l">
              <a:lnSpc>
                <a:spcPct val="100000"/>
              </a:lnSpc>
              <a:spcBef>
                <a:spcPts val="1200"/>
              </a:spcBef>
              <a:spcAft>
                <a:spcPts val="0"/>
              </a:spcAft>
              <a:buSzPts val="1400"/>
              <a:buChar char="•"/>
              <a:defRPr/>
            </a:lvl3pPr>
            <a:lvl4pPr marL="2438339" lvl="3" indent="-423323" algn="l">
              <a:lnSpc>
                <a:spcPct val="100000"/>
              </a:lnSpc>
              <a:spcBef>
                <a:spcPts val="1200"/>
              </a:spcBef>
              <a:spcAft>
                <a:spcPts val="0"/>
              </a:spcAft>
              <a:buSzPts val="1400"/>
              <a:buChar char="•"/>
              <a:defRPr/>
            </a:lvl4pPr>
            <a:lvl5pPr marL="3047924" lvl="4" indent="-423323" algn="l">
              <a:lnSpc>
                <a:spcPct val="100000"/>
              </a:lnSpc>
              <a:spcBef>
                <a:spcPts val="1200"/>
              </a:spcBef>
              <a:spcAft>
                <a:spcPts val="0"/>
              </a:spcAft>
              <a:buSzPts val="1400"/>
              <a:buChar char="•"/>
              <a:defRPr/>
            </a:lvl5pPr>
            <a:lvl6pPr marL="3657509" lvl="5" indent="-423323" algn="l">
              <a:lnSpc>
                <a:spcPct val="100000"/>
              </a:lnSpc>
              <a:spcBef>
                <a:spcPts val="1200"/>
              </a:spcBef>
              <a:spcAft>
                <a:spcPts val="0"/>
              </a:spcAft>
              <a:buSzPts val="1400"/>
              <a:buChar char="•"/>
              <a:defRPr/>
            </a:lvl6pPr>
            <a:lvl7pPr marL="4267093" lvl="6" indent="-423323" algn="l">
              <a:lnSpc>
                <a:spcPct val="100000"/>
              </a:lnSpc>
              <a:spcBef>
                <a:spcPts val="1200"/>
              </a:spcBef>
              <a:spcAft>
                <a:spcPts val="0"/>
              </a:spcAft>
              <a:buSzPts val="1400"/>
              <a:buChar char="•"/>
              <a:defRPr/>
            </a:lvl7pPr>
            <a:lvl8pPr marL="4876678" lvl="7" indent="-423323" algn="l">
              <a:lnSpc>
                <a:spcPct val="100000"/>
              </a:lnSpc>
              <a:spcBef>
                <a:spcPts val="1200"/>
              </a:spcBef>
              <a:spcAft>
                <a:spcPts val="0"/>
              </a:spcAft>
              <a:buSzPts val="1400"/>
              <a:buChar char="•"/>
              <a:defRPr/>
            </a:lvl8pPr>
            <a:lvl9pPr marL="5486263" lvl="8" indent="-423323" algn="l">
              <a:lnSpc>
                <a:spcPct val="100000"/>
              </a:lnSpc>
              <a:spcBef>
                <a:spcPts val="1200"/>
              </a:spcBef>
              <a:spcAft>
                <a:spcPts val="0"/>
              </a:spcAft>
              <a:buSzPts val="1400"/>
              <a:buChar char="•"/>
              <a:defRPr/>
            </a:lvl9pPr>
          </a:lstStyle>
          <a:p>
            <a:endParaRPr/>
          </a:p>
        </p:txBody>
      </p:sp>
      <p:sp>
        <p:nvSpPr>
          <p:cNvPr id="283" name="Google Shape;283;p64"/>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a:lnSpc>
                <a:spcPct val="50000"/>
              </a:lnSpc>
              <a:spcBef>
                <a:spcPts val="1067"/>
              </a:spcBef>
              <a:spcAft>
                <a:spcPts val="0"/>
              </a:spcAft>
              <a:buClr>
                <a:srgbClr val="FFFFFF"/>
              </a:buClr>
              <a:buSzPts val="10500"/>
              <a:buFont typeface="Avenir"/>
              <a:buNone/>
              <a:defRPr sz="7066">
                <a:latin typeface="Avenir"/>
                <a:ea typeface="Avenir"/>
                <a:cs typeface="Avenir"/>
                <a:sym typeface="Avenir"/>
              </a:defRPr>
            </a:lvl1pPr>
            <a:lvl2pPr marL="1219170" lvl="1" indent="-423323" algn="l">
              <a:lnSpc>
                <a:spcPct val="100000"/>
              </a:lnSpc>
              <a:spcBef>
                <a:spcPts val="1200"/>
              </a:spcBef>
              <a:spcAft>
                <a:spcPts val="0"/>
              </a:spcAft>
              <a:buSzPts val="1400"/>
              <a:buChar char="•"/>
              <a:defRPr/>
            </a:lvl2pPr>
            <a:lvl3pPr marL="1828754" lvl="2" indent="-423323" algn="l">
              <a:lnSpc>
                <a:spcPct val="100000"/>
              </a:lnSpc>
              <a:spcBef>
                <a:spcPts val="1200"/>
              </a:spcBef>
              <a:spcAft>
                <a:spcPts val="0"/>
              </a:spcAft>
              <a:buSzPts val="1400"/>
              <a:buChar char="•"/>
              <a:defRPr/>
            </a:lvl3pPr>
            <a:lvl4pPr marL="2438339" lvl="3" indent="-423323" algn="l">
              <a:lnSpc>
                <a:spcPct val="100000"/>
              </a:lnSpc>
              <a:spcBef>
                <a:spcPts val="1200"/>
              </a:spcBef>
              <a:spcAft>
                <a:spcPts val="0"/>
              </a:spcAft>
              <a:buSzPts val="1400"/>
              <a:buChar char="•"/>
              <a:defRPr/>
            </a:lvl4pPr>
            <a:lvl5pPr marL="3047924" lvl="4" indent="-423323" algn="l">
              <a:lnSpc>
                <a:spcPct val="100000"/>
              </a:lnSpc>
              <a:spcBef>
                <a:spcPts val="1200"/>
              </a:spcBef>
              <a:spcAft>
                <a:spcPts val="0"/>
              </a:spcAft>
              <a:buSzPts val="1400"/>
              <a:buChar char="•"/>
              <a:defRPr/>
            </a:lvl5pPr>
            <a:lvl6pPr marL="3657509" lvl="5" indent="-423323" algn="l">
              <a:lnSpc>
                <a:spcPct val="100000"/>
              </a:lnSpc>
              <a:spcBef>
                <a:spcPts val="1200"/>
              </a:spcBef>
              <a:spcAft>
                <a:spcPts val="0"/>
              </a:spcAft>
              <a:buSzPts val="1400"/>
              <a:buChar char="•"/>
              <a:defRPr/>
            </a:lvl6pPr>
            <a:lvl7pPr marL="4267093" lvl="6" indent="-423323" algn="l">
              <a:lnSpc>
                <a:spcPct val="100000"/>
              </a:lnSpc>
              <a:spcBef>
                <a:spcPts val="1200"/>
              </a:spcBef>
              <a:spcAft>
                <a:spcPts val="0"/>
              </a:spcAft>
              <a:buSzPts val="1400"/>
              <a:buChar char="•"/>
              <a:defRPr/>
            </a:lvl7pPr>
            <a:lvl8pPr marL="4876678" lvl="7" indent="-423323" algn="l">
              <a:lnSpc>
                <a:spcPct val="100000"/>
              </a:lnSpc>
              <a:spcBef>
                <a:spcPts val="1200"/>
              </a:spcBef>
              <a:spcAft>
                <a:spcPts val="0"/>
              </a:spcAft>
              <a:buSzPts val="1400"/>
              <a:buChar char="•"/>
              <a:defRPr/>
            </a:lvl8pPr>
            <a:lvl9pPr marL="5486263" lvl="8" indent="-423323" algn="l">
              <a:lnSpc>
                <a:spcPct val="100000"/>
              </a:lnSpc>
              <a:spcBef>
                <a:spcPts val="1200"/>
              </a:spcBef>
              <a:spcAft>
                <a:spcPts val="0"/>
              </a:spcAft>
              <a:buSzPts val="1400"/>
              <a:buChar char="•"/>
              <a:defRPr/>
            </a:lvl9pPr>
          </a:lstStyle>
          <a:p>
            <a:endParaRPr/>
          </a:p>
        </p:txBody>
      </p:sp>
      <p:sp>
        <p:nvSpPr>
          <p:cNvPr id="284" name="Google Shape;284;p64"/>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sv"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285" name="Google Shape;285;p64"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6" y="6197453"/>
            <a:ext cx="359371" cy="359371"/>
          </a:xfrm>
          <a:prstGeom prst="rect">
            <a:avLst/>
          </a:prstGeom>
          <a:noFill/>
          <a:ln>
            <a:noFill/>
          </a:ln>
        </p:spPr>
      </p:pic>
      <p:sp>
        <p:nvSpPr>
          <p:cNvPr id="286" name="Google Shape;286;p64"/>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sv" smtClean="0"/>
              <a:pPr/>
              <a:t>‹#›</a:t>
            </a:fld>
            <a:endParaRPr lang="sv" sz="933">
              <a:solidFill>
                <a:srgbClr val="FFFFFF"/>
              </a:solidFill>
            </a:endParaRPr>
          </a:p>
        </p:txBody>
      </p:sp>
    </p:spTree>
    <p:extLst>
      <p:ext uri="{BB962C8B-B14F-4D97-AF65-F5344CB8AC3E}">
        <p14:creationId xmlns:p14="http://schemas.microsoft.com/office/powerpoint/2010/main" val="4205097400"/>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matchingName="Section Headers 2">
  <p:cSld name="Section Headers 2">
    <p:bg>
      <p:bgPr>
        <a:solidFill>
          <a:srgbClr val="141414"/>
        </a:solidFill>
        <a:effectLst/>
      </p:bgPr>
    </p:bg>
    <p:spTree>
      <p:nvGrpSpPr>
        <p:cNvPr id="1" name="Shape 287"/>
        <p:cNvGrpSpPr/>
        <p:nvPr/>
      </p:nvGrpSpPr>
      <p:grpSpPr>
        <a:xfrm>
          <a:off x="0" y="0"/>
          <a:ext cx="0" cy="0"/>
          <a:chOff x="0" y="0"/>
          <a:chExt cx="0" cy="0"/>
        </a:xfrm>
      </p:grpSpPr>
      <p:sp>
        <p:nvSpPr>
          <p:cNvPr id="288" name="Google Shape;288;p65"/>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a:lnSpc>
                <a:spcPct val="70000"/>
              </a:lnSpc>
              <a:spcBef>
                <a:spcPts val="1067"/>
              </a:spcBef>
              <a:spcAft>
                <a:spcPts val="0"/>
              </a:spcAft>
              <a:buClr>
                <a:srgbClr val="FFFFFF"/>
              </a:buClr>
              <a:buSzPts val="7500"/>
              <a:buFont typeface="Avenir"/>
              <a:buNone/>
              <a:defRPr sz="5067">
                <a:latin typeface="Avenir"/>
                <a:ea typeface="Avenir"/>
                <a:cs typeface="Avenir"/>
                <a:sym typeface="Avenir"/>
              </a:defRPr>
            </a:lvl1pPr>
            <a:lvl2pPr marL="1219170" lvl="1" indent="-423323" algn="l">
              <a:lnSpc>
                <a:spcPct val="100000"/>
              </a:lnSpc>
              <a:spcBef>
                <a:spcPts val="1200"/>
              </a:spcBef>
              <a:spcAft>
                <a:spcPts val="0"/>
              </a:spcAft>
              <a:buSzPts val="1400"/>
              <a:buChar char="•"/>
              <a:defRPr/>
            </a:lvl2pPr>
            <a:lvl3pPr marL="1828754" lvl="2" indent="-423323" algn="l">
              <a:lnSpc>
                <a:spcPct val="100000"/>
              </a:lnSpc>
              <a:spcBef>
                <a:spcPts val="1200"/>
              </a:spcBef>
              <a:spcAft>
                <a:spcPts val="0"/>
              </a:spcAft>
              <a:buSzPts val="1400"/>
              <a:buChar char="•"/>
              <a:defRPr/>
            </a:lvl3pPr>
            <a:lvl4pPr marL="2438339" lvl="3" indent="-423323" algn="l">
              <a:lnSpc>
                <a:spcPct val="100000"/>
              </a:lnSpc>
              <a:spcBef>
                <a:spcPts val="1200"/>
              </a:spcBef>
              <a:spcAft>
                <a:spcPts val="0"/>
              </a:spcAft>
              <a:buSzPts val="1400"/>
              <a:buChar char="•"/>
              <a:defRPr/>
            </a:lvl4pPr>
            <a:lvl5pPr marL="3047924" lvl="4" indent="-423323" algn="l">
              <a:lnSpc>
                <a:spcPct val="100000"/>
              </a:lnSpc>
              <a:spcBef>
                <a:spcPts val="1200"/>
              </a:spcBef>
              <a:spcAft>
                <a:spcPts val="0"/>
              </a:spcAft>
              <a:buSzPts val="1400"/>
              <a:buChar char="•"/>
              <a:defRPr/>
            </a:lvl5pPr>
            <a:lvl6pPr marL="3657509" lvl="5" indent="-423323" algn="l">
              <a:lnSpc>
                <a:spcPct val="100000"/>
              </a:lnSpc>
              <a:spcBef>
                <a:spcPts val="1200"/>
              </a:spcBef>
              <a:spcAft>
                <a:spcPts val="0"/>
              </a:spcAft>
              <a:buSzPts val="1400"/>
              <a:buChar char="•"/>
              <a:defRPr/>
            </a:lvl6pPr>
            <a:lvl7pPr marL="4267093" lvl="6" indent="-423323" algn="l">
              <a:lnSpc>
                <a:spcPct val="100000"/>
              </a:lnSpc>
              <a:spcBef>
                <a:spcPts val="1200"/>
              </a:spcBef>
              <a:spcAft>
                <a:spcPts val="0"/>
              </a:spcAft>
              <a:buSzPts val="1400"/>
              <a:buChar char="•"/>
              <a:defRPr/>
            </a:lvl7pPr>
            <a:lvl8pPr marL="4876678" lvl="7" indent="-423323" algn="l">
              <a:lnSpc>
                <a:spcPct val="100000"/>
              </a:lnSpc>
              <a:spcBef>
                <a:spcPts val="1200"/>
              </a:spcBef>
              <a:spcAft>
                <a:spcPts val="0"/>
              </a:spcAft>
              <a:buSzPts val="1400"/>
              <a:buChar char="•"/>
              <a:defRPr/>
            </a:lvl8pPr>
            <a:lvl9pPr marL="5486263" lvl="8" indent="-423323" algn="l">
              <a:lnSpc>
                <a:spcPct val="100000"/>
              </a:lnSpc>
              <a:spcBef>
                <a:spcPts val="1200"/>
              </a:spcBef>
              <a:spcAft>
                <a:spcPts val="0"/>
              </a:spcAft>
              <a:buSzPts val="1400"/>
              <a:buChar char="•"/>
              <a:defRPr/>
            </a:lvl9pPr>
          </a:lstStyle>
          <a:p>
            <a:endParaRPr/>
          </a:p>
        </p:txBody>
      </p:sp>
      <p:sp>
        <p:nvSpPr>
          <p:cNvPr id="289" name="Google Shape;289;p65"/>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a:lnSpc>
                <a:spcPct val="50000"/>
              </a:lnSpc>
              <a:spcBef>
                <a:spcPts val="1067"/>
              </a:spcBef>
              <a:spcAft>
                <a:spcPts val="0"/>
              </a:spcAft>
              <a:buClr>
                <a:srgbClr val="FFFFFF"/>
              </a:buClr>
              <a:buSzPts val="10500"/>
              <a:buFont typeface="Avenir"/>
              <a:buNone/>
              <a:defRPr sz="7066">
                <a:latin typeface="Avenir"/>
                <a:ea typeface="Avenir"/>
                <a:cs typeface="Avenir"/>
                <a:sym typeface="Avenir"/>
              </a:defRPr>
            </a:lvl1pPr>
            <a:lvl2pPr marL="1219170" lvl="1" indent="-423323" algn="l">
              <a:lnSpc>
                <a:spcPct val="100000"/>
              </a:lnSpc>
              <a:spcBef>
                <a:spcPts val="1200"/>
              </a:spcBef>
              <a:spcAft>
                <a:spcPts val="0"/>
              </a:spcAft>
              <a:buSzPts val="1400"/>
              <a:buChar char="•"/>
              <a:defRPr/>
            </a:lvl2pPr>
            <a:lvl3pPr marL="1828754" lvl="2" indent="-423323" algn="l">
              <a:lnSpc>
                <a:spcPct val="100000"/>
              </a:lnSpc>
              <a:spcBef>
                <a:spcPts val="1200"/>
              </a:spcBef>
              <a:spcAft>
                <a:spcPts val="0"/>
              </a:spcAft>
              <a:buSzPts val="1400"/>
              <a:buChar char="•"/>
              <a:defRPr/>
            </a:lvl3pPr>
            <a:lvl4pPr marL="2438339" lvl="3" indent="-423323" algn="l">
              <a:lnSpc>
                <a:spcPct val="100000"/>
              </a:lnSpc>
              <a:spcBef>
                <a:spcPts val="1200"/>
              </a:spcBef>
              <a:spcAft>
                <a:spcPts val="0"/>
              </a:spcAft>
              <a:buSzPts val="1400"/>
              <a:buChar char="•"/>
              <a:defRPr/>
            </a:lvl4pPr>
            <a:lvl5pPr marL="3047924" lvl="4" indent="-423323" algn="l">
              <a:lnSpc>
                <a:spcPct val="100000"/>
              </a:lnSpc>
              <a:spcBef>
                <a:spcPts val="1200"/>
              </a:spcBef>
              <a:spcAft>
                <a:spcPts val="0"/>
              </a:spcAft>
              <a:buSzPts val="1400"/>
              <a:buChar char="•"/>
              <a:defRPr/>
            </a:lvl5pPr>
            <a:lvl6pPr marL="3657509" lvl="5" indent="-423323" algn="l">
              <a:lnSpc>
                <a:spcPct val="100000"/>
              </a:lnSpc>
              <a:spcBef>
                <a:spcPts val="1200"/>
              </a:spcBef>
              <a:spcAft>
                <a:spcPts val="0"/>
              </a:spcAft>
              <a:buSzPts val="1400"/>
              <a:buChar char="•"/>
              <a:defRPr/>
            </a:lvl6pPr>
            <a:lvl7pPr marL="4267093" lvl="6" indent="-423323" algn="l">
              <a:lnSpc>
                <a:spcPct val="100000"/>
              </a:lnSpc>
              <a:spcBef>
                <a:spcPts val="1200"/>
              </a:spcBef>
              <a:spcAft>
                <a:spcPts val="0"/>
              </a:spcAft>
              <a:buSzPts val="1400"/>
              <a:buChar char="•"/>
              <a:defRPr/>
            </a:lvl7pPr>
            <a:lvl8pPr marL="4876678" lvl="7" indent="-423323" algn="l">
              <a:lnSpc>
                <a:spcPct val="100000"/>
              </a:lnSpc>
              <a:spcBef>
                <a:spcPts val="1200"/>
              </a:spcBef>
              <a:spcAft>
                <a:spcPts val="0"/>
              </a:spcAft>
              <a:buSzPts val="1400"/>
              <a:buChar char="•"/>
              <a:defRPr/>
            </a:lvl8pPr>
            <a:lvl9pPr marL="5486263" lvl="8" indent="-423323" algn="l">
              <a:lnSpc>
                <a:spcPct val="100000"/>
              </a:lnSpc>
              <a:spcBef>
                <a:spcPts val="1200"/>
              </a:spcBef>
              <a:spcAft>
                <a:spcPts val="0"/>
              </a:spcAft>
              <a:buSzPts val="1400"/>
              <a:buChar char="•"/>
              <a:defRPr/>
            </a:lvl9pPr>
          </a:lstStyle>
          <a:p>
            <a:endParaRPr/>
          </a:p>
        </p:txBody>
      </p:sp>
      <p:sp>
        <p:nvSpPr>
          <p:cNvPr id="290" name="Google Shape;290;p65"/>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sv"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291" name="Google Shape;291;p65"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6" y="6197453"/>
            <a:ext cx="359371" cy="359371"/>
          </a:xfrm>
          <a:prstGeom prst="rect">
            <a:avLst/>
          </a:prstGeom>
          <a:noFill/>
          <a:ln>
            <a:noFill/>
          </a:ln>
        </p:spPr>
      </p:pic>
      <p:sp>
        <p:nvSpPr>
          <p:cNvPr id="292" name="Google Shape;292;p65"/>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sv" smtClean="0"/>
              <a:pPr/>
              <a:t>‹#›</a:t>
            </a:fld>
            <a:endParaRPr lang="sv" sz="933">
              <a:solidFill>
                <a:srgbClr val="FFFFFF"/>
              </a:solidFill>
            </a:endParaRPr>
          </a:p>
        </p:txBody>
      </p:sp>
    </p:spTree>
    <p:extLst>
      <p:ext uri="{BB962C8B-B14F-4D97-AF65-F5344CB8AC3E}">
        <p14:creationId xmlns:p14="http://schemas.microsoft.com/office/powerpoint/2010/main" val="2409390669"/>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matchingName="Section Headers 4">
  <p:cSld name="Section Headers 4">
    <p:bg>
      <p:bgPr>
        <a:solidFill>
          <a:srgbClr val="141414"/>
        </a:solidFill>
        <a:effectLst/>
      </p:bgPr>
    </p:bg>
    <p:spTree>
      <p:nvGrpSpPr>
        <p:cNvPr id="1" name="Shape 293"/>
        <p:cNvGrpSpPr/>
        <p:nvPr/>
      </p:nvGrpSpPr>
      <p:grpSpPr>
        <a:xfrm>
          <a:off x="0" y="0"/>
          <a:ext cx="0" cy="0"/>
          <a:chOff x="0" y="0"/>
          <a:chExt cx="0" cy="0"/>
        </a:xfrm>
      </p:grpSpPr>
      <p:sp>
        <p:nvSpPr>
          <p:cNvPr id="294" name="Google Shape;294;p66"/>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a:lnSpc>
                <a:spcPct val="70000"/>
              </a:lnSpc>
              <a:spcBef>
                <a:spcPts val="1067"/>
              </a:spcBef>
              <a:spcAft>
                <a:spcPts val="0"/>
              </a:spcAft>
              <a:buClr>
                <a:srgbClr val="FFFFFF"/>
              </a:buClr>
              <a:buSzPts val="7500"/>
              <a:buFont typeface="Avenir"/>
              <a:buNone/>
              <a:defRPr sz="5067">
                <a:latin typeface="Avenir"/>
                <a:ea typeface="Avenir"/>
                <a:cs typeface="Avenir"/>
                <a:sym typeface="Avenir"/>
              </a:defRPr>
            </a:lvl1pPr>
            <a:lvl2pPr marL="1219170" lvl="1" indent="-423323" algn="l">
              <a:lnSpc>
                <a:spcPct val="100000"/>
              </a:lnSpc>
              <a:spcBef>
                <a:spcPts val="1200"/>
              </a:spcBef>
              <a:spcAft>
                <a:spcPts val="0"/>
              </a:spcAft>
              <a:buSzPts val="1400"/>
              <a:buChar char="•"/>
              <a:defRPr/>
            </a:lvl2pPr>
            <a:lvl3pPr marL="1828754" lvl="2" indent="-423323" algn="l">
              <a:lnSpc>
                <a:spcPct val="100000"/>
              </a:lnSpc>
              <a:spcBef>
                <a:spcPts val="1200"/>
              </a:spcBef>
              <a:spcAft>
                <a:spcPts val="0"/>
              </a:spcAft>
              <a:buSzPts val="1400"/>
              <a:buChar char="•"/>
              <a:defRPr/>
            </a:lvl3pPr>
            <a:lvl4pPr marL="2438339" lvl="3" indent="-423323" algn="l">
              <a:lnSpc>
                <a:spcPct val="100000"/>
              </a:lnSpc>
              <a:spcBef>
                <a:spcPts val="1200"/>
              </a:spcBef>
              <a:spcAft>
                <a:spcPts val="0"/>
              </a:spcAft>
              <a:buSzPts val="1400"/>
              <a:buChar char="•"/>
              <a:defRPr/>
            </a:lvl4pPr>
            <a:lvl5pPr marL="3047924" lvl="4" indent="-423323" algn="l">
              <a:lnSpc>
                <a:spcPct val="100000"/>
              </a:lnSpc>
              <a:spcBef>
                <a:spcPts val="1200"/>
              </a:spcBef>
              <a:spcAft>
                <a:spcPts val="0"/>
              </a:spcAft>
              <a:buSzPts val="1400"/>
              <a:buChar char="•"/>
              <a:defRPr/>
            </a:lvl5pPr>
            <a:lvl6pPr marL="3657509" lvl="5" indent="-423323" algn="l">
              <a:lnSpc>
                <a:spcPct val="100000"/>
              </a:lnSpc>
              <a:spcBef>
                <a:spcPts val="1200"/>
              </a:spcBef>
              <a:spcAft>
                <a:spcPts val="0"/>
              </a:spcAft>
              <a:buSzPts val="1400"/>
              <a:buChar char="•"/>
              <a:defRPr/>
            </a:lvl6pPr>
            <a:lvl7pPr marL="4267093" lvl="6" indent="-423323" algn="l">
              <a:lnSpc>
                <a:spcPct val="100000"/>
              </a:lnSpc>
              <a:spcBef>
                <a:spcPts val="1200"/>
              </a:spcBef>
              <a:spcAft>
                <a:spcPts val="0"/>
              </a:spcAft>
              <a:buSzPts val="1400"/>
              <a:buChar char="•"/>
              <a:defRPr/>
            </a:lvl7pPr>
            <a:lvl8pPr marL="4876678" lvl="7" indent="-423323" algn="l">
              <a:lnSpc>
                <a:spcPct val="100000"/>
              </a:lnSpc>
              <a:spcBef>
                <a:spcPts val="1200"/>
              </a:spcBef>
              <a:spcAft>
                <a:spcPts val="0"/>
              </a:spcAft>
              <a:buSzPts val="1400"/>
              <a:buChar char="•"/>
              <a:defRPr/>
            </a:lvl8pPr>
            <a:lvl9pPr marL="5486263" lvl="8" indent="-423323" algn="l">
              <a:lnSpc>
                <a:spcPct val="100000"/>
              </a:lnSpc>
              <a:spcBef>
                <a:spcPts val="1200"/>
              </a:spcBef>
              <a:spcAft>
                <a:spcPts val="0"/>
              </a:spcAft>
              <a:buSzPts val="1400"/>
              <a:buChar char="•"/>
              <a:defRPr/>
            </a:lvl9pPr>
          </a:lstStyle>
          <a:p>
            <a:endParaRPr/>
          </a:p>
        </p:txBody>
      </p:sp>
      <p:sp>
        <p:nvSpPr>
          <p:cNvPr id="295" name="Google Shape;295;p66"/>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a:lnSpc>
                <a:spcPct val="50000"/>
              </a:lnSpc>
              <a:spcBef>
                <a:spcPts val="1067"/>
              </a:spcBef>
              <a:spcAft>
                <a:spcPts val="0"/>
              </a:spcAft>
              <a:buClr>
                <a:srgbClr val="FFFFFF"/>
              </a:buClr>
              <a:buSzPts val="10500"/>
              <a:buFont typeface="Avenir"/>
              <a:buNone/>
              <a:defRPr sz="7066">
                <a:latin typeface="Avenir"/>
                <a:ea typeface="Avenir"/>
                <a:cs typeface="Avenir"/>
                <a:sym typeface="Avenir"/>
              </a:defRPr>
            </a:lvl1pPr>
            <a:lvl2pPr marL="1219170" lvl="1" indent="-423323" algn="l">
              <a:lnSpc>
                <a:spcPct val="100000"/>
              </a:lnSpc>
              <a:spcBef>
                <a:spcPts val="1200"/>
              </a:spcBef>
              <a:spcAft>
                <a:spcPts val="0"/>
              </a:spcAft>
              <a:buSzPts val="1400"/>
              <a:buChar char="•"/>
              <a:defRPr/>
            </a:lvl2pPr>
            <a:lvl3pPr marL="1828754" lvl="2" indent="-423323" algn="l">
              <a:lnSpc>
                <a:spcPct val="100000"/>
              </a:lnSpc>
              <a:spcBef>
                <a:spcPts val="1200"/>
              </a:spcBef>
              <a:spcAft>
                <a:spcPts val="0"/>
              </a:spcAft>
              <a:buSzPts val="1400"/>
              <a:buChar char="•"/>
              <a:defRPr/>
            </a:lvl3pPr>
            <a:lvl4pPr marL="2438339" lvl="3" indent="-423323" algn="l">
              <a:lnSpc>
                <a:spcPct val="100000"/>
              </a:lnSpc>
              <a:spcBef>
                <a:spcPts val="1200"/>
              </a:spcBef>
              <a:spcAft>
                <a:spcPts val="0"/>
              </a:spcAft>
              <a:buSzPts val="1400"/>
              <a:buChar char="•"/>
              <a:defRPr/>
            </a:lvl4pPr>
            <a:lvl5pPr marL="3047924" lvl="4" indent="-423323" algn="l">
              <a:lnSpc>
                <a:spcPct val="100000"/>
              </a:lnSpc>
              <a:spcBef>
                <a:spcPts val="1200"/>
              </a:spcBef>
              <a:spcAft>
                <a:spcPts val="0"/>
              </a:spcAft>
              <a:buSzPts val="1400"/>
              <a:buChar char="•"/>
              <a:defRPr/>
            </a:lvl5pPr>
            <a:lvl6pPr marL="3657509" lvl="5" indent="-423323" algn="l">
              <a:lnSpc>
                <a:spcPct val="100000"/>
              </a:lnSpc>
              <a:spcBef>
                <a:spcPts val="1200"/>
              </a:spcBef>
              <a:spcAft>
                <a:spcPts val="0"/>
              </a:spcAft>
              <a:buSzPts val="1400"/>
              <a:buChar char="•"/>
              <a:defRPr/>
            </a:lvl6pPr>
            <a:lvl7pPr marL="4267093" lvl="6" indent="-423323" algn="l">
              <a:lnSpc>
                <a:spcPct val="100000"/>
              </a:lnSpc>
              <a:spcBef>
                <a:spcPts val="1200"/>
              </a:spcBef>
              <a:spcAft>
                <a:spcPts val="0"/>
              </a:spcAft>
              <a:buSzPts val="1400"/>
              <a:buChar char="•"/>
              <a:defRPr/>
            </a:lvl7pPr>
            <a:lvl8pPr marL="4876678" lvl="7" indent="-423323" algn="l">
              <a:lnSpc>
                <a:spcPct val="100000"/>
              </a:lnSpc>
              <a:spcBef>
                <a:spcPts val="1200"/>
              </a:spcBef>
              <a:spcAft>
                <a:spcPts val="0"/>
              </a:spcAft>
              <a:buSzPts val="1400"/>
              <a:buChar char="•"/>
              <a:defRPr/>
            </a:lvl8pPr>
            <a:lvl9pPr marL="5486263" lvl="8" indent="-423323" algn="l">
              <a:lnSpc>
                <a:spcPct val="100000"/>
              </a:lnSpc>
              <a:spcBef>
                <a:spcPts val="1200"/>
              </a:spcBef>
              <a:spcAft>
                <a:spcPts val="0"/>
              </a:spcAft>
              <a:buSzPts val="1400"/>
              <a:buChar char="•"/>
              <a:defRPr/>
            </a:lvl9pPr>
          </a:lstStyle>
          <a:p>
            <a:endParaRPr/>
          </a:p>
        </p:txBody>
      </p:sp>
      <p:sp>
        <p:nvSpPr>
          <p:cNvPr id="296" name="Google Shape;296;p66"/>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sv"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297" name="Google Shape;297;p66"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6" y="6197453"/>
            <a:ext cx="359371" cy="359371"/>
          </a:xfrm>
          <a:prstGeom prst="rect">
            <a:avLst/>
          </a:prstGeom>
          <a:noFill/>
          <a:ln>
            <a:noFill/>
          </a:ln>
        </p:spPr>
      </p:pic>
      <p:sp>
        <p:nvSpPr>
          <p:cNvPr id="298" name="Google Shape;298;p66"/>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sv" smtClean="0"/>
              <a:pPr/>
              <a:t>‹#›</a:t>
            </a:fld>
            <a:endParaRPr lang="sv" sz="933">
              <a:solidFill>
                <a:srgbClr val="FFFFFF"/>
              </a:solidFill>
            </a:endParaRPr>
          </a:p>
        </p:txBody>
      </p:sp>
    </p:spTree>
    <p:extLst>
      <p:ext uri="{BB962C8B-B14F-4D97-AF65-F5344CB8AC3E}">
        <p14:creationId xmlns:p14="http://schemas.microsoft.com/office/powerpoint/2010/main" val="2743248393"/>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matchingName="Section Headers 5">
  <p:cSld name="Section Headers 5">
    <p:bg>
      <p:bgPr>
        <a:solidFill>
          <a:srgbClr val="141414"/>
        </a:solidFill>
        <a:effectLst/>
      </p:bgPr>
    </p:bg>
    <p:spTree>
      <p:nvGrpSpPr>
        <p:cNvPr id="1" name="Shape 299"/>
        <p:cNvGrpSpPr/>
        <p:nvPr/>
      </p:nvGrpSpPr>
      <p:grpSpPr>
        <a:xfrm>
          <a:off x="0" y="0"/>
          <a:ext cx="0" cy="0"/>
          <a:chOff x="0" y="0"/>
          <a:chExt cx="0" cy="0"/>
        </a:xfrm>
      </p:grpSpPr>
      <p:sp>
        <p:nvSpPr>
          <p:cNvPr id="300" name="Google Shape;300;p67"/>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a:lnSpc>
                <a:spcPct val="70000"/>
              </a:lnSpc>
              <a:spcBef>
                <a:spcPts val="1067"/>
              </a:spcBef>
              <a:spcAft>
                <a:spcPts val="0"/>
              </a:spcAft>
              <a:buClr>
                <a:srgbClr val="FFFFFF"/>
              </a:buClr>
              <a:buSzPts val="7500"/>
              <a:buFont typeface="Avenir"/>
              <a:buNone/>
              <a:defRPr sz="5067">
                <a:latin typeface="Avenir"/>
                <a:ea typeface="Avenir"/>
                <a:cs typeface="Avenir"/>
                <a:sym typeface="Avenir"/>
              </a:defRPr>
            </a:lvl1pPr>
            <a:lvl2pPr marL="1219170" lvl="1" indent="-423323" algn="l">
              <a:lnSpc>
                <a:spcPct val="100000"/>
              </a:lnSpc>
              <a:spcBef>
                <a:spcPts val="1200"/>
              </a:spcBef>
              <a:spcAft>
                <a:spcPts val="0"/>
              </a:spcAft>
              <a:buSzPts val="1400"/>
              <a:buChar char="•"/>
              <a:defRPr/>
            </a:lvl2pPr>
            <a:lvl3pPr marL="1828754" lvl="2" indent="-423323" algn="l">
              <a:lnSpc>
                <a:spcPct val="100000"/>
              </a:lnSpc>
              <a:spcBef>
                <a:spcPts val="1200"/>
              </a:spcBef>
              <a:spcAft>
                <a:spcPts val="0"/>
              </a:spcAft>
              <a:buSzPts val="1400"/>
              <a:buChar char="•"/>
              <a:defRPr/>
            </a:lvl3pPr>
            <a:lvl4pPr marL="2438339" lvl="3" indent="-423323" algn="l">
              <a:lnSpc>
                <a:spcPct val="100000"/>
              </a:lnSpc>
              <a:spcBef>
                <a:spcPts val="1200"/>
              </a:spcBef>
              <a:spcAft>
                <a:spcPts val="0"/>
              </a:spcAft>
              <a:buSzPts val="1400"/>
              <a:buChar char="•"/>
              <a:defRPr/>
            </a:lvl4pPr>
            <a:lvl5pPr marL="3047924" lvl="4" indent="-423323" algn="l">
              <a:lnSpc>
                <a:spcPct val="100000"/>
              </a:lnSpc>
              <a:spcBef>
                <a:spcPts val="1200"/>
              </a:spcBef>
              <a:spcAft>
                <a:spcPts val="0"/>
              </a:spcAft>
              <a:buSzPts val="1400"/>
              <a:buChar char="•"/>
              <a:defRPr/>
            </a:lvl5pPr>
            <a:lvl6pPr marL="3657509" lvl="5" indent="-423323" algn="l">
              <a:lnSpc>
                <a:spcPct val="100000"/>
              </a:lnSpc>
              <a:spcBef>
                <a:spcPts val="1200"/>
              </a:spcBef>
              <a:spcAft>
                <a:spcPts val="0"/>
              </a:spcAft>
              <a:buSzPts val="1400"/>
              <a:buChar char="•"/>
              <a:defRPr/>
            </a:lvl6pPr>
            <a:lvl7pPr marL="4267093" lvl="6" indent="-423323" algn="l">
              <a:lnSpc>
                <a:spcPct val="100000"/>
              </a:lnSpc>
              <a:spcBef>
                <a:spcPts val="1200"/>
              </a:spcBef>
              <a:spcAft>
                <a:spcPts val="0"/>
              </a:spcAft>
              <a:buSzPts val="1400"/>
              <a:buChar char="•"/>
              <a:defRPr/>
            </a:lvl7pPr>
            <a:lvl8pPr marL="4876678" lvl="7" indent="-423323" algn="l">
              <a:lnSpc>
                <a:spcPct val="100000"/>
              </a:lnSpc>
              <a:spcBef>
                <a:spcPts val="1200"/>
              </a:spcBef>
              <a:spcAft>
                <a:spcPts val="0"/>
              </a:spcAft>
              <a:buSzPts val="1400"/>
              <a:buChar char="•"/>
              <a:defRPr/>
            </a:lvl8pPr>
            <a:lvl9pPr marL="5486263" lvl="8" indent="-423323" algn="l">
              <a:lnSpc>
                <a:spcPct val="100000"/>
              </a:lnSpc>
              <a:spcBef>
                <a:spcPts val="1200"/>
              </a:spcBef>
              <a:spcAft>
                <a:spcPts val="0"/>
              </a:spcAft>
              <a:buSzPts val="1400"/>
              <a:buChar char="•"/>
              <a:defRPr/>
            </a:lvl9pPr>
          </a:lstStyle>
          <a:p>
            <a:endParaRPr/>
          </a:p>
        </p:txBody>
      </p:sp>
      <p:sp>
        <p:nvSpPr>
          <p:cNvPr id="301" name="Google Shape;301;p67"/>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a:lnSpc>
                <a:spcPct val="50000"/>
              </a:lnSpc>
              <a:spcBef>
                <a:spcPts val="1067"/>
              </a:spcBef>
              <a:spcAft>
                <a:spcPts val="0"/>
              </a:spcAft>
              <a:buClr>
                <a:srgbClr val="FFFFFF"/>
              </a:buClr>
              <a:buSzPts val="10500"/>
              <a:buFont typeface="Avenir"/>
              <a:buNone/>
              <a:defRPr sz="7066">
                <a:latin typeface="Avenir"/>
                <a:ea typeface="Avenir"/>
                <a:cs typeface="Avenir"/>
                <a:sym typeface="Avenir"/>
              </a:defRPr>
            </a:lvl1pPr>
            <a:lvl2pPr marL="1219170" lvl="1" indent="-423323" algn="l">
              <a:lnSpc>
                <a:spcPct val="100000"/>
              </a:lnSpc>
              <a:spcBef>
                <a:spcPts val="1200"/>
              </a:spcBef>
              <a:spcAft>
                <a:spcPts val="0"/>
              </a:spcAft>
              <a:buSzPts val="1400"/>
              <a:buChar char="•"/>
              <a:defRPr/>
            </a:lvl2pPr>
            <a:lvl3pPr marL="1828754" lvl="2" indent="-423323" algn="l">
              <a:lnSpc>
                <a:spcPct val="100000"/>
              </a:lnSpc>
              <a:spcBef>
                <a:spcPts val="1200"/>
              </a:spcBef>
              <a:spcAft>
                <a:spcPts val="0"/>
              </a:spcAft>
              <a:buSzPts val="1400"/>
              <a:buChar char="•"/>
              <a:defRPr/>
            </a:lvl3pPr>
            <a:lvl4pPr marL="2438339" lvl="3" indent="-423323" algn="l">
              <a:lnSpc>
                <a:spcPct val="100000"/>
              </a:lnSpc>
              <a:spcBef>
                <a:spcPts val="1200"/>
              </a:spcBef>
              <a:spcAft>
                <a:spcPts val="0"/>
              </a:spcAft>
              <a:buSzPts val="1400"/>
              <a:buChar char="•"/>
              <a:defRPr/>
            </a:lvl4pPr>
            <a:lvl5pPr marL="3047924" lvl="4" indent="-423323" algn="l">
              <a:lnSpc>
                <a:spcPct val="100000"/>
              </a:lnSpc>
              <a:spcBef>
                <a:spcPts val="1200"/>
              </a:spcBef>
              <a:spcAft>
                <a:spcPts val="0"/>
              </a:spcAft>
              <a:buSzPts val="1400"/>
              <a:buChar char="•"/>
              <a:defRPr/>
            </a:lvl5pPr>
            <a:lvl6pPr marL="3657509" lvl="5" indent="-423323" algn="l">
              <a:lnSpc>
                <a:spcPct val="100000"/>
              </a:lnSpc>
              <a:spcBef>
                <a:spcPts val="1200"/>
              </a:spcBef>
              <a:spcAft>
                <a:spcPts val="0"/>
              </a:spcAft>
              <a:buSzPts val="1400"/>
              <a:buChar char="•"/>
              <a:defRPr/>
            </a:lvl6pPr>
            <a:lvl7pPr marL="4267093" lvl="6" indent="-423323" algn="l">
              <a:lnSpc>
                <a:spcPct val="100000"/>
              </a:lnSpc>
              <a:spcBef>
                <a:spcPts val="1200"/>
              </a:spcBef>
              <a:spcAft>
                <a:spcPts val="0"/>
              </a:spcAft>
              <a:buSzPts val="1400"/>
              <a:buChar char="•"/>
              <a:defRPr/>
            </a:lvl7pPr>
            <a:lvl8pPr marL="4876678" lvl="7" indent="-423323" algn="l">
              <a:lnSpc>
                <a:spcPct val="100000"/>
              </a:lnSpc>
              <a:spcBef>
                <a:spcPts val="1200"/>
              </a:spcBef>
              <a:spcAft>
                <a:spcPts val="0"/>
              </a:spcAft>
              <a:buSzPts val="1400"/>
              <a:buChar char="•"/>
              <a:defRPr/>
            </a:lvl8pPr>
            <a:lvl9pPr marL="5486263" lvl="8" indent="-423323" algn="l">
              <a:lnSpc>
                <a:spcPct val="100000"/>
              </a:lnSpc>
              <a:spcBef>
                <a:spcPts val="1200"/>
              </a:spcBef>
              <a:spcAft>
                <a:spcPts val="0"/>
              </a:spcAft>
              <a:buSzPts val="1400"/>
              <a:buChar char="•"/>
              <a:defRPr/>
            </a:lvl9pPr>
          </a:lstStyle>
          <a:p>
            <a:endParaRPr/>
          </a:p>
        </p:txBody>
      </p:sp>
      <p:sp>
        <p:nvSpPr>
          <p:cNvPr id="302" name="Google Shape;302;p67"/>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sv"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303" name="Google Shape;303;p67"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6" y="6197453"/>
            <a:ext cx="359371" cy="359371"/>
          </a:xfrm>
          <a:prstGeom prst="rect">
            <a:avLst/>
          </a:prstGeom>
          <a:noFill/>
          <a:ln>
            <a:noFill/>
          </a:ln>
        </p:spPr>
      </p:pic>
      <p:sp>
        <p:nvSpPr>
          <p:cNvPr id="304" name="Google Shape;304;p67"/>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sv" smtClean="0"/>
              <a:pPr/>
              <a:t>‹#›</a:t>
            </a:fld>
            <a:endParaRPr lang="sv" sz="933">
              <a:solidFill>
                <a:srgbClr val="FFFFFF"/>
              </a:solidFill>
            </a:endParaRPr>
          </a:p>
        </p:txBody>
      </p:sp>
    </p:spTree>
    <p:extLst>
      <p:ext uri="{BB962C8B-B14F-4D97-AF65-F5344CB8AC3E}">
        <p14:creationId xmlns:p14="http://schemas.microsoft.com/office/powerpoint/2010/main" val="622004234"/>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matchingName="Text 3 cols">
  <p:cSld name="Text 3 cols">
    <p:spTree>
      <p:nvGrpSpPr>
        <p:cNvPr id="1" name="Shape 305"/>
        <p:cNvGrpSpPr/>
        <p:nvPr/>
      </p:nvGrpSpPr>
      <p:grpSpPr>
        <a:xfrm>
          <a:off x="0" y="0"/>
          <a:ext cx="0" cy="0"/>
          <a:chOff x="0" y="0"/>
          <a:chExt cx="0" cy="0"/>
        </a:xfrm>
      </p:grpSpPr>
      <p:sp>
        <p:nvSpPr>
          <p:cNvPr id="306" name="Google Shape;306;p68"/>
          <p:cNvSpPr txBox="1">
            <a:spLocks noGrp="1"/>
          </p:cNvSpPr>
          <p:nvPr>
            <p:ph type="ctrTitle"/>
          </p:nvPr>
        </p:nvSpPr>
        <p:spPr>
          <a:xfrm>
            <a:off x="415600" y="635200"/>
            <a:ext cx="8016000" cy="1624400"/>
          </a:xfrm>
          <a:prstGeom prst="rect">
            <a:avLst/>
          </a:prstGeom>
          <a:noFill/>
          <a:ln>
            <a:noFill/>
          </a:ln>
        </p:spPr>
        <p:txBody>
          <a:bodyPr spcFirstLastPara="1" wrap="square" lIns="38100" tIns="38100" rIns="38100" bIns="38100" anchor="t" anchorCtr="0">
            <a:normAutofit/>
          </a:bodyPr>
          <a:lstStyle>
            <a:lvl1pPr lvl="0" algn="l">
              <a:lnSpc>
                <a:spcPct val="80000"/>
              </a:lnSpc>
              <a:spcBef>
                <a:spcPts val="0"/>
              </a:spcBef>
              <a:spcAft>
                <a:spcPts val="0"/>
              </a:spcAft>
              <a:buSzPts val="6400"/>
              <a:buNone/>
              <a:defRPr/>
            </a:lvl1pPr>
            <a:lvl2pPr lvl="1" algn="ctr">
              <a:lnSpc>
                <a:spcPct val="80000"/>
              </a:lnSpc>
              <a:spcBef>
                <a:spcPts val="0"/>
              </a:spcBef>
              <a:spcAft>
                <a:spcPts val="0"/>
              </a:spcAft>
              <a:buSzPts val="10400"/>
              <a:buNone/>
              <a:defRPr sz="6933"/>
            </a:lvl2pPr>
            <a:lvl3pPr lvl="2" algn="ctr">
              <a:lnSpc>
                <a:spcPct val="80000"/>
              </a:lnSpc>
              <a:spcBef>
                <a:spcPts val="0"/>
              </a:spcBef>
              <a:spcAft>
                <a:spcPts val="0"/>
              </a:spcAft>
              <a:buSzPts val="10400"/>
              <a:buNone/>
              <a:defRPr sz="6933"/>
            </a:lvl3pPr>
            <a:lvl4pPr lvl="3" algn="ctr">
              <a:lnSpc>
                <a:spcPct val="80000"/>
              </a:lnSpc>
              <a:spcBef>
                <a:spcPts val="0"/>
              </a:spcBef>
              <a:spcAft>
                <a:spcPts val="0"/>
              </a:spcAft>
              <a:buSzPts val="10400"/>
              <a:buNone/>
              <a:defRPr sz="6933"/>
            </a:lvl4pPr>
            <a:lvl5pPr lvl="4" algn="ctr">
              <a:lnSpc>
                <a:spcPct val="80000"/>
              </a:lnSpc>
              <a:spcBef>
                <a:spcPts val="0"/>
              </a:spcBef>
              <a:spcAft>
                <a:spcPts val="0"/>
              </a:spcAft>
              <a:buSzPts val="10400"/>
              <a:buNone/>
              <a:defRPr sz="6933"/>
            </a:lvl5pPr>
            <a:lvl6pPr lvl="5" algn="ctr">
              <a:lnSpc>
                <a:spcPct val="80000"/>
              </a:lnSpc>
              <a:spcBef>
                <a:spcPts val="0"/>
              </a:spcBef>
              <a:spcAft>
                <a:spcPts val="0"/>
              </a:spcAft>
              <a:buSzPts val="10400"/>
              <a:buNone/>
              <a:defRPr sz="6933"/>
            </a:lvl6pPr>
            <a:lvl7pPr lvl="6" algn="ctr">
              <a:lnSpc>
                <a:spcPct val="80000"/>
              </a:lnSpc>
              <a:spcBef>
                <a:spcPts val="0"/>
              </a:spcBef>
              <a:spcAft>
                <a:spcPts val="0"/>
              </a:spcAft>
              <a:buSzPts val="10400"/>
              <a:buNone/>
              <a:defRPr sz="6933"/>
            </a:lvl7pPr>
            <a:lvl8pPr lvl="7" algn="ctr">
              <a:lnSpc>
                <a:spcPct val="80000"/>
              </a:lnSpc>
              <a:spcBef>
                <a:spcPts val="0"/>
              </a:spcBef>
              <a:spcAft>
                <a:spcPts val="0"/>
              </a:spcAft>
              <a:buSzPts val="10400"/>
              <a:buNone/>
              <a:defRPr sz="6933"/>
            </a:lvl8pPr>
            <a:lvl9pPr lvl="8" algn="ctr">
              <a:lnSpc>
                <a:spcPct val="80000"/>
              </a:lnSpc>
              <a:spcBef>
                <a:spcPts val="0"/>
              </a:spcBef>
              <a:spcAft>
                <a:spcPts val="0"/>
              </a:spcAft>
              <a:buSzPts val="10400"/>
              <a:buNone/>
              <a:defRPr sz="6933"/>
            </a:lvl9pPr>
          </a:lstStyle>
          <a:p>
            <a:endParaRPr/>
          </a:p>
        </p:txBody>
      </p:sp>
      <p:sp>
        <p:nvSpPr>
          <p:cNvPr id="307" name="Google Shape;307;p68"/>
          <p:cNvSpPr/>
          <p:nvPr/>
        </p:nvSpPr>
        <p:spPr>
          <a:xfrm>
            <a:off x="0" y="0"/>
            <a:ext cx="12192000" cy="832400"/>
          </a:xfrm>
          <a:prstGeom prst="rect">
            <a:avLst/>
          </a:prstGeom>
          <a:no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1400"/>
              <a:buFont typeface="Arial"/>
              <a:buNone/>
            </a:pPr>
            <a:endParaRPr sz="1867" b="0" i="0" u="none" strike="noStrike" cap="none">
              <a:solidFill>
                <a:schemeClr val="dk1"/>
              </a:solidFill>
              <a:latin typeface="Arial"/>
              <a:ea typeface="Arial"/>
              <a:cs typeface="Arial"/>
              <a:sym typeface="Arial"/>
            </a:endParaRPr>
          </a:p>
        </p:txBody>
      </p:sp>
      <p:sp>
        <p:nvSpPr>
          <p:cNvPr id="308" name="Google Shape;308;p68"/>
          <p:cNvSpPr txBox="1">
            <a:spLocks noGrp="1"/>
          </p:cNvSpPr>
          <p:nvPr>
            <p:ph type="subTitle" idx="1"/>
          </p:nvPr>
        </p:nvSpPr>
        <p:spPr>
          <a:xfrm>
            <a:off x="415600" y="385135"/>
            <a:ext cx="8016000" cy="599600"/>
          </a:xfrm>
          <a:prstGeom prst="rect">
            <a:avLst/>
          </a:prstGeom>
          <a:noFill/>
          <a:ln>
            <a:noFill/>
          </a:ln>
        </p:spPr>
        <p:txBody>
          <a:bodyPr spcFirstLastPara="1" wrap="square" lIns="38100" tIns="38100" rIns="38100" bIns="38100" anchor="t" anchorCtr="0">
            <a:normAutofit/>
          </a:bodyPr>
          <a:lstStyle>
            <a:lvl1pPr lvl="0" algn="l">
              <a:lnSpc>
                <a:spcPct val="90000"/>
              </a:lnSpc>
              <a:spcBef>
                <a:spcPts val="2267"/>
              </a:spcBef>
              <a:spcAft>
                <a:spcPts val="0"/>
              </a:spcAft>
              <a:buSzPts val="4400"/>
              <a:buNone/>
              <a:defRPr sz="1333">
                <a:solidFill>
                  <a:srgbClr val="FF8400"/>
                </a:solidFill>
              </a:defRPr>
            </a:lvl1pPr>
            <a:lvl2pPr lvl="1" algn="l">
              <a:lnSpc>
                <a:spcPct val="90000"/>
              </a:lnSpc>
              <a:spcBef>
                <a:spcPts val="2267"/>
              </a:spcBef>
              <a:spcAft>
                <a:spcPts val="0"/>
              </a:spcAft>
              <a:buSzPts val="4400"/>
              <a:buNone/>
              <a:defRPr/>
            </a:lvl2pPr>
            <a:lvl3pPr lvl="2" algn="l">
              <a:lnSpc>
                <a:spcPct val="90000"/>
              </a:lnSpc>
              <a:spcBef>
                <a:spcPts val="2267"/>
              </a:spcBef>
              <a:spcAft>
                <a:spcPts val="0"/>
              </a:spcAft>
              <a:buSzPts val="4400"/>
              <a:buNone/>
              <a:defRPr/>
            </a:lvl3pPr>
            <a:lvl4pPr lvl="3" algn="l">
              <a:lnSpc>
                <a:spcPct val="90000"/>
              </a:lnSpc>
              <a:spcBef>
                <a:spcPts val="2267"/>
              </a:spcBef>
              <a:spcAft>
                <a:spcPts val="0"/>
              </a:spcAft>
              <a:buSzPts val="4400"/>
              <a:buNone/>
              <a:defRPr/>
            </a:lvl4pPr>
            <a:lvl5pPr lvl="4" algn="l">
              <a:lnSpc>
                <a:spcPct val="90000"/>
              </a:lnSpc>
              <a:spcBef>
                <a:spcPts val="2267"/>
              </a:spcBef>
              <a:spcAft>
                <a:spcPts val="0"/>
              </a:spcAft>
              <a:buSzPts val="4400"/>
              <a:buNone/>
              <a:defRPr/>
            </a:lvl5pPr>
            <a:lvl6pPr lvl="5" algn="l">
              <a:lnSpc>
                <a:spcPct val="90000"/>
              </a:lnSpc>
              <a:spcBef>
                <a:spcPts val="2267"/>
              </a:spcBef>
              <a:spcAft>
                <a:spcPts val="0"/>
              </a:spcAft>
              <a:buSzPts val="4400"/>
              <a:buNone/>
              <a:defRPr/>
            </a:lvl6pPr>
            <a:lvl7pPr lvl="6" algn="l">
              <a:lnSpc>
                <a:spcPct val="90000"/>
              </a:lnSpc>
              <a:spcBef>
                <a:spcPts val="2267"/>
              </a:spcBef>
              <a:spcAft>
                <a:spcPts val="0"/>
              </a:spcAft>
              <a:buSzPts val="4400"/>
              <a:buNone/>
              <a:defRPr/>
            </a:lvl7pPr>
            <a:lvl8pPr lvl="7" algn="l">
              <a:lnSpc>
                <a:spcPct val="90000"/>
              </a:lnSpc>
              <a:spcBef>
                <a:spcPts val="2267"/>
              </a:spcBef>
              <a:spcAft>
                <a:spcPts val="0"/>
              </a:spcAft>
              <a:buSzPts val="4400"/>
              <a:buNone/>
              <a:defRPr/>
            </a:lvl8pPr>
            <a:lvl9pPr lvl="8" algn="l">
              <a:lnSpc>
                <a:spcPct val="90000"/>
              </a:lnSpc>
              <a:spcBef>
                <a:spcPts val="2267"/>
              </a:spcBef>
              <a:spcAft>
                <a:spcPts val="0"/>
              </a:spcAft>
              <a:buSzPts val="4400"/>
              <a:buNone/>
              <a:defRPr/>
            </a:lvl9pPr>
          </a:lstStyle>
          <a:p>
            <a:endParaRPr/>
          </a:p>
        </p:txBody>
      </p:sp>
      <p:sp>
        <p:nvSpPr>
          <p:cNvPr id="309" name="Google Shape;309;p68"/>
          <p:cNvSpPr txBox="1">
            <a:spLocks noGrp="1"/>
          </p:cNvSpPr>
          <p:nvPr>
            <p:ph type="body" idx="2"/>
          </p:nvPr>
        </p:nvSpPr>
        <p:spPr>
          <a:xfrm>
            <a:off x="415600" y="1587533"/>
            <a:ext cx="3001600" cy="4044000"/>
          </a:xfrm>
          <a:prstGeom prst="rect">
            <a:avLst/>
          </a:prstGeom>
          <a:noFill/>
          <a:ln>
            <a:noFill/>
          </a:ln>
        </p:spPr>
        <p:txBody>
          <a:bodyPr spcFirstLastPara="1" wrap="square" lIns="38100" tIns="38100" rIns="38100" bIns="38100" anchor="t" anchorCtr="0">
            <a:normAutofit/>
          </a:bodyPr>
          <a:lstStyle>
            <a:lvl1pPr marL="609585" lvl="0" indent="-541853" algn="l">
              <a:lnSpc>
                <a:spcPct val="90000"/>
              </a:lnSpc>
              <a:spcBef>
                <a:spcPts val="2267"/>
              </a:spcBef>
              <a:spcAft>
                <a:spcPts val="0"/>
              </a:spcAft>
              <a:buSzPts val="2800"/>
              <a:buFont typeface="Helvetica Neue Light"/>
              <a:buChar char="•"/>
              <a:defRPr sz="1867">
                <a:latin typeface="Helvetica Neue Light"/>
                <a:ea typeface="Helvetica Neue Light"/>
                <a:cs typeface="Helvetica Neue Light"/>
                <a:sym typeface="Helvetica Neue Light"/>
              </a:defRPr>
            </a:lvl1pPr>
            <a:lvl2pPr marL="1219170" lvl="1"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2pPr>
            <a:lvl3pPr marL="1828754" lvl="2"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3pPr>
            <a:lvl4pPr marL="2438339" lvl="3"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4pPr>
            <a:lvl5pPr marL="3047924" lvl="4"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5pPr>
            <a:lvl6pPr marL="3657509" lvl="5"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6pPr>
            <a:lvl7pPr marL="4267093" lvl="6"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7pPr>
            <a:lvl8pPr marL="4876678" lvl="7"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8pPr>
            <a:lvl9pPr marL="5486263" lvl="8" indent="-677316" algn="l">
              <a:lnSpc>
                <a:spcPct val="90000"/>
              </a:lnSpc>
              <a:spcBef>
                <a:spcPts val="2267"/>
              </a:spcBef>
              <a:spcAft>
                <a:spcPts val="1333"/>
              </a:spcAft>
              <a:buSzPts val="4400"/>
              <a:buFont typeface="Helvetica Neue Light"/>
              <a:buChar char="•"/>
              <a:defRPr>
                <a:latin typeface="Helvetica Neue Light"/>
                <a:ea typeface="Helvetica Neue Light"/>
                <a:cs typeface="Helvetica Neue Light"/>
                <a:sym typeface="Helvetica Neue Light"/>
              </a:defRPr>
            </a:lvl9pPr>
          </a:lstStyle>
          <a:p>
            <a:endParaRPr/>
          </a:p>
        </p:txBody>
      </p:sp>
      <p:sp>
        <p:nvSpPr>
          <p:cNvPr id="310" name="Google Shape;310;p68"/>
          <p:cNvSpPr txBox="1">
            <a:spLocks noGrp="1"/>
          </p:cNvSpPr>
          <p:nvPr>
            <p:ph type="body" idx="3"/>
          </p:nvPr>
        </p:nvSpPr>
        <p:spPr>
          <a:xfrm>
            <a:off x="3997100" y="1587533"/>
            <a:ext cx="3001600" cy="4044000"/>
          </a:xfrm>
          <a:prstGeom prst="rect">
            <a:avLst/>
          </a:prstGeom>
          <a:noFill/>
          <a:ln>
            <a:noFill/>
          </a:ln>
        </p:spPr>
        <p:txBody>
          <a:bodyPr spcFirstLastPara="1" wrap="square" lIns="38100" tIns="38100" rIns="38100" bIns="38100" anchor="t" anchorCtr="0">
            <a:normAutofit/>
          </a:bodyPr>
          <a:lstStyle>
            <a:lvl1pPr marL="609585" lvl="0" indent="-541853" algn="l">
              <a:lnSpc>
                <a:spcPct val="90000"/>
              </a:lnSpc>
              <a:spcBef>
                <a:spcPts val="2267"/>
              </a:spcBef>
              <a:spcAft>
                <a:spcPts val="0"/>
              </a:spcAft>
              <a:buSzPts val="2800"/>
              <a:buFont typeface="Helvetica Neue Light"/>
              <a:buChar char="•"/>
              <a:defRPr sz="1867">
                <a:latin typeface="Helvetica Neue Light"/>
                <a:ea typeface="Helvetica Neue Light"/>
                <a:cs typeface="Helvetica Neue Light"/>
                <a:sym typeface="Helvetica Neue Light"/>
              </a:defRPr>
            </a:lvl1pPr>
            <a:lvl2pPr marL="1219170" lvl="1"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2pPr>
            <a:lvl3pPr marL="1828754" lvl="2"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3pPr>
            <a:lvl4pPr marL="2438339" lvl="3"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4pPr>
            <a:lvl5pPr marL="3047924" lvl="4"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5pPr>
            <a:lvl6pPr marL="3657509" lvl="5"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6pPr>
            <a:lvl7pPr marL="4267093" lvl="6"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7pPr>
            <a:lvl8pPr marL="4876678" lvl="7"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8pPr>
            <a:lvl9pPr marL="5486263" lvl="8" indent="-677316" algn="l">
              <a:lnSpc>
                <a:spcPct val="90000"/>
              </a:lnSpc>
              <a:spcBef>
                <a:spcPts val="2267"/>
              </a:spcBef>
              <a:spcAft>
                <a:spcPts val="1333"/>
              </a:spcAft>
              <a:buSzPts val="4400"/>
              <a:buFont typeface="Helvetica Neue Light"/>
              <a:buChar char="•"/>
              <a:defRPr>
                <a:latin typeface="Helvetica Neue Light"/>
                <a:ea typeface="Helvetica Neue Light"/>
                <a:cs typeface="Helvetica Neue Light"/>
                <a:sym typeface="Helvetica Neue Light"/>
              </a:defRPr>
            </a:lvl9pPr>
          </a:lstStyle>
          <a:p>
            <a:endParaRPr/>
          </a:p>
        </p:txBody>
      </p:sp>
      <p:sp>
        <p:nvSpPr>
          <p:cNvPr id="311" name="Google Shape;311;p68"/>
          <p:cNvSpPr txBox="1">
            <a:spLocks noGrp="1"/>
          </p:cNvSpPr>
          <p:nvPr>
            <p:ph type="body" idx="4"/>
          </p:nvPr>
        </p:nvSpPr>
        <p:spPr>
          <a:xfrm>
            <a:off x="7578600" y="1587533"/>
            <a:ext cx="3001600" cy="4044000"/>
          </a:xfrm>
          <a:prstGeom prst="rect">
            <a:avLst/>
          </a:prstGeom>
          <a:noFill/>
          <a:ln>
            <a:noFill/>
          </a:ln>
        </p:spPr>
        <p:txBody>
          <a:bodyPr spcFirstLastPara="1" wrap="square" lIns="38100" tIns="38100" rIns="38100" bIns="38100" anchor="t" anchorCtr="0">
            <a:normAutofit/>
          </a:bodyPr>
          <a:lstStyle>
            <a:lvl1pPr marL="609585" lvl="0" indent="-541853" algn="l">
              <a:lnSpc>
                <a:spcPct val="90000"/>
              </a:lnSpc>
              <a:spcBef>
                <a:spcPts val="2267"/>
              </a:spcBef>
              <a:spcAft>
                <a:spcPts val="0"/>
              </a:spcAft>
              <a:buSzPts val="2800"/>
              <a:buFont typeface="Helvetica Neue Light"/>
              <a:buChar char="•"/>
              <a:defRPr sz="1867">
                <a:latin typeface="Helvetica Neue Light"/>
                <a:ea typeface="Helvetica Neue Light"/>
                <a:cs typeface="Helvetica Neue Light"/>
                <a:sym typeface="Helvetica Neue Light"/>
              </a:defRPr>
            </a:lvl1pPr>
            <a:lvl2pPr marL="1219170" lvl="1"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2pPr>
            <a:lvl3pPr marL="1828754" lvl="2"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3pPr>
            <a:lvl4pPr marL="2438339" lvl="3"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4pPr>
            <a:lvl5pPr marL="3047924" lvl="4"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5pPr>
            <a:lvl6pPr marL="3657509" lvl="5"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6pPr>
            <a:lvl7pPr marL="4267093" lvl="6"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7pPr>
            <a:lvl8pPr marL="4876678" lvl="7" indent="-677316" algn="l">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8pPr>
            <a:lvl9pPr marL="5486263" lvl="8" indent="-677316" algn="l">
              <a:lnSpc>
                <a:spcPct val="90000"/>
              </a:lnSpc>
              <a:spcBef>
                <a:spcPts val="2267"/>
              </a:spcBef>
              <a:spcAft>
                <a:spcPts val="1333"/>
              </a:spcAft>
              <a:buSzPts val="44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2353291507"/>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312"/>
        <p:cNvGrpSpPr/>
        <p:nvPr/>
      </p:nvGrpSpPr>
      <p:grpSpPr>
        <a:xfrm>
          <a:off x="0" y="0"/>
          <a:ext cx="0" cy="0"/>
          <a:chOff x="0" y="0"/>
          <a:chExt cx="0" cy="0"/>
        </a:xfrm>
      </p:grpSpPr>
      <p:sp>
        <p:nvSpPr>
          <p:cNvPr id="313" name="Google Shape;313;p69"/>
          <p:cNvSpPr txBox="1">
            <a:spLocks noGrp="1"/>
          </p:cNvSpPr>
          <p:nvPr>
            <p:ph type="title"/>
          </p:nvPr>
        </p:nvSpPr>
        <p:spPr>
          <a:xfrm>
            <a:off x="1249060" y="242433"/>
            <a:ext cx="9603200" cy="7620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Clr>
                <a:srgbClr val="FFFFFF"/>
              </a:buClr>
              <a:buSzPts val="6000"/>
              <a:buFont typeface="Avenir"/>
              <a:buNone/>
              <a:defRPr sz="4000">
                <a:latin typeface="Avenir"/>
                <a:ea typeface="Avenir"/>
                <a:cs typeface="Avenir"/>
                <a:sym typeface="Avenir"/>
              </a:defRPr>
            </a:lvl1pPr>
            <a:lvl2pPr lvl="1" algn="ctr">
              <a:lnSpc>
                <a:spcPct val="100000"/>
              </a:lnSpc>
              <a:spcBef>
                <a:spcPts val="0"/>
              </a:spcBef>
              <a:spcAft>
                <a:spcPts val="0"/>
              </a:spcAft>
              <a:buClr>
                <a:srgbClr val="FFFFFF"/>
              </a:buClr>
              <a:buSzPts val="1400"/>
              <a:buNone/>
              <a:defRPr/>
            </a:lvl2pPr>
            <a:lvl3pPr lvl="2" algn="ctr">
              <a:lnSpc>
                <a:spcPct val="100000"/>
              </a:lnSpc>
              <a:spcBef>
                <a:spcPts val="0"/>
              </a:spcBef>
              <a:spcAft>
                <a:spcPts val="0"/>
              </a:spcAft>
              <a:buClr>
                <a:srgbClr val="FFFFFF"/>
              </a:buClr>
              <a:buSzPts val="1400"/>
              <a:buNone/>
              <a:defRPr/>
            </a:lvl3pPr>
            <a:lvl4pPr lvl="3" algn="ctr">
              <a:lnSpc>
                <a:spcPct val="100000"/>
              </a:lnSpc>
              <a:spcBef>
                <a:spcPts val="0"/>
              </a:spcBef>
              <a:spcAft>
                <a:spcPts val="0"/>
              </a:spcAft>
              <a:buClr>
                <a:srgbClr val="FFFFFF"/>
              </a:buClr>
              <a:buSzPts val="1400"/>
              <a:buNone/>
              <a:defRPr/>
            </a:lvl4pPr>
            <a:lvl5pPr lvl="4" algn="ctr">
              <a:lnSpc>
                <a:spcPct val="100000"/>
              </a:lnSpc>
              <a:spcBef>
                <a:spcPts val="0"/>
              </a:spcBef>
              <a:spcAft>
                <a:spcPts val="0"/>
              </a:spcAft>
              <a:buClr>
                <a:srgbClr val="FFFFFF"/>
              </a:buClr>
              <a:buSzPts val="1400"/>
              <a:buNone/>
              <a:defRPr/>
            </a:lvl5pPr>
            <a:lvl6pPr lvl="5" algn="ctr">
              <a:lnSpc>
                <a:spcPct val="100000"/>
              </a:lnSpc>
              <a:spcBef>
                <a:spcPts val="0"/>
              </a:spcBef>
              <a:spcAft>
                <a:spcPts val="0"/>
              </a:spcAft>
              <a:buClr>
                <a:srgbClr val="FFFFFF"/>
              </a:buClr>
              <a:buSzPts val="1400"/>
              <a:buNone/>
              <a:defRPr/>
            </a:lvl6pPr>
            <a:lvl7pPr lvl="6" algn="ctr">
              <a:lnSpc>
                <a:spcPct val="100000"/>
              </a:lnSpc>
              <a:spcBef>
                <a:spcPts val="0"/>
              </a:spcBef>
              <a:spcAft>
                <a:spcPts val="0"/>
              </a:spcAft>
              <a:buClr>
                <a:srgbClr val="FFFFFF"/>
              </a:buClr>
              <a:buSzPts val="1400"/>
              <a:buNone/>
              <a:defRPr/>
            </a:lvl7pPr>
            <a:lvl8pPr lvl="7" algn="ctr">
              <a:lnSpc>
                <a:spcPct val="100000"/>
              </a:lnSpc>
              <a:spcBef>
                <a:spcPts val="0"/>
              </a:spcBef>
              <a:spcAft>
                <a:spcPts val="0"/>
              </a:spcAft>
              <a:buClr>
                <a:srgbClr val="FFFFFF"/>
              </a:buClr>
              <a:buSzPts val="1400"/>
              <a:buNone/>
              <a:defRPr/>
            </a:lvl8pPr>
            <a:lvl9pPr lvl="8" algn="ctr">
              <a:lnSpc>
                <a:spcPct val="100000"/>
              </a:lnSpc>
              <a:spcBef>
                <a:spcPts val="0"/>
              </a:spcBef>
              <a:spcAft>
                <a:spcPts val="0"/>
              </a:spcAft>
              <a:buClr>
                <a:srgbClr val="FFFFFF"/>
              </a:buClr>
              <a:buSzPts val="1400"/>
              <a:buNone/>
              <a:defRPr/>
            </a:lvl9pPr>
          </a:lstStyle>
          <a:p>
            <a:endParaRPr/>
          </a:p>
        </p:txBody>
      </p:sp>
      <p:sp>
        <p:nvSpPr>
          <p:cNvPr id="314" name="Google Shape;314;p69"/>
          <p:cNvSpPr txBox="1">
            <a:spLocks noGrp="1"/>
          </p:cNvSpPr>
          <p:nvPr>
            <p:ph type="body" idx="1"/>
          </p:nvPr>
        </p:nvSpPr>
        <p:spPr>
          <a:xfrm>
            <a:off x="1220003" y="1417491"/>
            <a:ext cx="9603200" cy="4648400"/>
          </a:xfrm>
          <a:prstGeom prst="rect">
            <a:avLst/>
          </a:prstGeom>
          <a:noFill/>
          <a:ln>
            <a:noFill/>
          </a:ln>
        </p:spPr>
        <p:txBody>
          <a:bodyPr spcFirstLastPara="1" wrap="square" lIns="0" tIns="0" rIns="0" bIns="0" anchor="ctr" anchorCtr="0">
            <a:normAutofit/>
          </a:bodyPr>
          <a:lstStyle>
            <a:lvl1pPr marL="609585" lvl="0" indent="-304792" algn="ctr">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1pPr>
            <a:lvl2pPr marL="1219170" lvl="1" indent="-304792" algn="ctr">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2pPr>
            <a:lvl3pPr marL="1828754" lvl="2" indent="-304792" algn="ctr">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3pPr>
            <a:lvl4pPr marL="2438339" lvl="3" indent="-304792" algn="ctr">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4pPr>
            <a:lvl5pPr marL="3047924" lvl="4" indent="-304792" algn="ctr">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5pPr>
            <a:lvl6pPr marL="3657509" lvl="5" indent="-389457" algn="l">
              <a:lnSpc>
                <a:spcPct val="100000"/>
              </a:lnSpc>
              <a:spcBef>
                <a:spcPts val="2933"/>
              </a:spcBef>
              <a:spcAft>
                <a:spcPts val="0"/>
              </a:spcAft>
              <a:buClr>
                <a:srgbClr val="FFFFFF"/>
              </a:buClr>
              <a:buSzPts val="1000"/>
              <a:buChar char="•"/>
              <a:defRPr/>
            </a:lvl6pPr>
            <a:lvl7pPr marL="4267093" lvl="6" indent="-389457" algn="l">
              <a:lnSpc>
                <a:spcPct val="100000"/>
              </a:lnSpc>
              <a:spcBef>
                <a:spcPts val="2933"/>
              </a:spcBef>
              <a:spcAft>
                <a:spcPts val="0"/>
              </a:spcAft>
              <a:buClr>
                <a:srgbClr val="FFFFFF"/>
              </a:buClr>
              <a:buSzPts val="1000"/>
              <a:buChar char="•"/>
              <a:defRPr/>
            </a:lvl7pPr>
            <a:lvl8pPr marL="4876678" lvl="7" indent="-389457" algn="l">
              <a:lnSpc>
                <a:spcPct val="100000"/>
              </a:lnSpc>
              <a:spcBef>
                <a:spcPts val="2933"/>
              </a:spcBef>
              <a:spcAft>
                <a:spcPts val="0"/>
              </a:spcAft>
              <a:buClr>
                <a:srgbClr val="FFFFFF"/>
              </a:buClr>
              <a:buSzPts val="1000"/>
              <a:buChar char="•"/>
              <a:defRPr/>
            </a:lvl8pPr>
            <a:lvl9pPr marL="5486263" lvl="8" indent="-389457" algn="l">
              <a:lnSpc>
                <a:spcPct val="100000"/>
              </a:lnSpc>
              <a:spcBef>
                <a:spcPts val="2933"/>
              </a:spcBef>
              <a:spcAft>
                <a:spcPts val="0"/>
              </a:spcAft>
              <a:buClr>
                <a:srgbClr val="FFFFFF"/>
              </a:buClr>
              <a:buSzPts val="1000"/>
              <a:buChar char="•"/>
              <a:defRPr/>
            </a:lvl9pPr>
          </a:lstStyle>
          <a:p>
            <a:endParaRPr/>
          </a:p>
        </p:txBody>
      </p:sp>
      <p:sp>
        <p:nvSpPr>
          <p:cNvPr id="315" name="Google Shape;315;p69"/>
          <p:cNvSpPr txBox="1">
            <a:spLocks noGrp="1"/>
          </p:cNvSpPr>
          <p:nvPr>
            <p:ph type="sldNum" idx="12"/>
          </p:nvPr>
        </p:nvSpPr>
        <p:spPr>
          <a:xfrm>
            <a:off x="5892800" y="6141496"/>
            <a:ext cx="2844800" cy="430857"/>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1343372391"/>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659"/>
        <p:cNvGrpSpPr/>
        <p:nvPr/>
      </p:nvGrpSpPr>
      <p:grpSpPr>
        <a:xfrm>
          <a:off x="0" y="0"/>
          <a:ext cx="0" cy="0"/>
          <a:chOff x="0" y="0"/>
          <a:chExt cx="0" cy="0"/>
        </a:xfrm>
      </p:grpSpPr>
      <p:sp>
        <p:nvSpPr>
          <p:cNvPr id="1660" name="Google Shape;1660;p296"/>
          <p:cNvSpPr/>
          <p:nvPr/>
        </p:nvSpPr>
        <p:spPr>
          <a:xfrm rot="-3600118" flipH="1">
            <a:off x="2242994" y="2362030"/>
            <a:ext cx="3166588" cy="2738812"/>
          </a:xfrm>
          <a:prstGeom prst="triangle">
            <a:avLst>
              <a:gd name="adj" fmla="val 50000"/>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61" name="Google Shape;1661;p296"/>
          <p:cNvSpPr/>
          <p:nvPr/>
        </p:nvSpPr>
        <p:spPr>
          <a:xfrm flipH="1">
            <a:off x="5125200" y="-10500"/>
            <a:ext cx="7066800" cy="6858000"/>
          </a:xfrm>
          <a:prstGeom prst="snip1Rect">
            <a:avLst>
              <a:gd name="adj" fmla="val 22859"/>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1662" name="Google Shape;1662;p29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 y="2425701"/>
            <a:ext cx="10248903" cy="4452700"/>
          </a:xfrm>
          <a:prstGeom prst="rect">
            <a:avLst/>
          </a:prstGeom>
          <a:noFill/>
          <a:ln>
            <a:noFill/>
          </a:ln>
        </p:spPr>
      </p:pic>
      <p:sp>
        <p:nvSpPr>
          <p:cNvPr id="1663" name="Google Shape;1663;p296"/>
          <p:cNvSpPr txBox="1">
            <a:spLocks noGrp="1"/>
          </p:cNvSpPr>
          <p:nvPr>
            <p:ph type="ctrTitle"/>
          </p:nvPr>
        </p:nvSpPr>
        <p:spPr>
          <a:xfrm>
            <a:off x="5855708" y="642700"/>
            <a:ext cx="5281600" cy="2376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6000"/>
              <a:buNone/>
              <a:defRPr sz="6400"/>
            </a:lvl1pPr>
            <a:lvl2pPr lvl="1">
              <a:spcBef>
                <a:spcPts val="0"/>
              </a:spcBef>
              <a:spcAft>
                <a:spcPts val="0"/>
              </a:spcAft>
              <a:buClr>
                <a:srgbClr val="434343"/>
              </a:buClr>
              <a:buSzPts val="5200"/>
              <a:buNone/>
              <a:defRPr sz="6933">
                <a:solidFill>
                  <a:srgbClr val="434343"/>
                </a:solidFill>
              </a:defRPr>
            </a:lvl2pPr>
            <a:lvl3pPr lvl="2">
              <a:spcBef>
                <a:spcPts val="0"/>
              </a:spcBef>
              <a:spcAft>
                <a:spcPts val="0"/>
              </a:spcAft>
              <a:buClr>
                <a:srgbClr val="434343"/>
              </a:buClr>
              <a:buSzPts val="5200"/>
              <a:buNone/>
              <a:defRPr sz="6933">
                <a:solidFill>
                  <a:srgbClr val="434343"/>
                </a:solidFill>
              </a:defRPr>
            </a:lvl3pPr>
            <a:lvl4pPr lvl="3">
              <a:spcBef>
                <a:spcPts val="0"/>
              </a:spcBef>
              <a:spcAft>
                <a:spcPts val="0"/>
              </a:spcAft>
              <a:buClr>
                <a:srgbClr val="434343"/>
              </a:buClr>
              <a:buSzPts val="5200"/>
              <a:buNone/>
              <a:defRPr sz="6933">
                <a:solidFill>
                  <a:srgbClr val="434343"/>
                </a:solidFill>
              </a:defRPr>
            </a:lvl4pPr>
            <a:lvl5pPr lvl="4">
              <a:spcBef>
                <a:spcPts val="0"/>
              </a:spcBef>
              <a:spcAft>
                <a:spcPts val="0"/>
              </a:spcAft>
              <a:buClr>
                <a:srgbClr val="434343"/>
              </a:buClr>
              <a:buSzPts val="5200"/>
              <a:buNone/>
              <a:defRPr sz="6933">
                <a:solidFill>
                  <a:srgbClr val="434343"/>
                </a:solidFill>
              </a:defRPr>
            </a:lvl5pPr>
            <a:lvl6pPr lvl="5">
              <a:spcBef>
                <a:spcPts val="0"/>
              </a:spcBef>
              <a:spcAft>
                <a:spcPts val="0"/>
              </a:spcAft>
              <a:buClr>
                <a:srgbClr val="434343"/>
              </a:buClr>
              <a:buSzPts val="5200"/>
              <a:buNone/>
              <a:defRPr sz="6933">
                <a:solidFill>
                  <a:srgbClr val="434343"/>
                </a:solidFill>
              </a:defRPr>
            </a:lvl6pPr>
            <a:lvl7pPr lvl="6">
              <a:spcBef>
                <a:spcPts val="0"/>
              </a:spcBef>
              <a:spcAft>
                <a:spcPts val="0"/>
              </a:spcAft>
              <a:buClr>
                <a:srgbClr val="434343"/>
              </a:buClr>
              <a:buSzPts val="5200"/>
              <a:buNone/>
              <a:defRPr sz="6933">
                <a:solidFill>
                  <a:srgbClr val="434343"/>
                </a:solidFill>
              </a:defRPr>
            </a:lvl7pPr>
            <a:lvl8pPr lvl="7">
              <a:spcBef>
                <a:spcPts val="0"/>
              </a:spcBef>
              <a:spcAft>
                <a:spcPts val="0"/>
              </a:spcAft>
              <a:buClr>
                <a:srgbClr val="434343"/>
              </a:buClr>
              <a:buSzPts val="5200"/>
              <a:buNone/>
              <a:defRPr sz="6933">
                <a:solidFill>
                  <a:srgbClr val="434343"/>
                </a:solidFill>
              </a:defRPr>
            </a:lvl8pPr>
            <a:lvl9pPr lvl="8">
              <a:spcBef>
                <a:spcPts val="0"/>
              </a:spcBef>
              <a:spcAft>
                <a:spcPts val="0"/>
              </a:spcAft>
              <a:buClr>
                <a:srgbClr val="434343"/>
              </a:buClr>
              <a:buSzPts val="5200"/>
              <a:buNone/>
              <a:defRPr sz="6933">
                <a:solidFill>
                  <a:srgbClr val="434343"/>
                </a:solidFill>
              </a:defRPr>
            </a:lvl9pPr>
          </a:lstStyle>
          <a:p>
            <a:endParaRPr/>
          </a:p>
        </p:txBody>
      </p:sp>
      <p:sp>
        <p:nvSpPr>
          <p:cNvPr id="1664" name="Google Shape;1664;p296"/>
          <p:cNvSpPr txBox="1">
            <a:spLocks noGrp="1"/>
          </p:cNvSpPr>
          <p:nvPr>
            <p:ph type="subTitle" idx="1"/>
          </p:nvPr>
        </p:nvSpPr>
        <p:spPr>
          <a:xfrm>
            <a:off x="7847895" y="2675000"/>
            <a:ext cx="3202800" cy="956000"/>
          </a:xfrm>
          <a:prstGeom prst="rect">
            <a:avLst/>
          </a:prstGeom>
        </p:spPr>
        <p:txBody>
          <a:bodyPr spcFirstLastPara="1" wrap="square" lIns="91425" tIns="91425" rIns="91425" bIns="91425" anchor="b" anchorCtr="0">
            <a:noAutofit/>
          </a:bodyPr>
          <a:lstStyle>
            <a:lvl1pPr marR="18774" lvl="0" algn="r">
              <a:lnSpc>
                <a:spcPct val="100000"/>
              </a:lnSpc>
              <a:spcBef>
                <a:spcPts val="0"/>
              </a:spcBef>
              <a:spcAft>
                <a:spcPts val="0"/>
              </a:spcAft>
              <a:buClr>
                <a:srgbClr val="000000"/>
              </a:buClr>
              <a:buSzPts val="1800"/>
              <a:buNone/>
              <a:defRPr sz="1600">
                <a:solidFill>
                  <a:srgbClr val="000000"/>
                </a:solidFill>
              </a:defRPr>
            </a:lvl1pPr>
            <a:lvl2pPr lvl="1" algn="r">
              <a:lnSpc>
                <a:spcPct val="100000"/>
              </a:lnSpc>
              <a:spcBef>
                <a:spcPts val="0"/>
              </a:spcBef>
              <a:spcAft>
                <a:spcPts val="0"/>
              </a:spcAft>
              <a:buClr>
                <a:srgbClr val="434343"/>
              </a:buClr>
              <a:buSzPts val="2800"/>
              <a:buNone/>
              <a:defRPr sz="3733">
                <a:solidFill>
                  <a:srgbClr val="434343"/>
                </a:solidFill>
              </a:defRPr>
            </a:lvl2pPr>
            <a:lvl3pPr lvl="2" algn="r">
              <a:lnSpc>
                <a:spcPct val="100000"/>
              </a:lnSpc>
              <a:spcBef>
                <a:spcPts val="0"/>
              </a:spcBef>
              <a:spcAft>
                <a:spcPts val="0"/>
              </a:spcAft>
              <a:buClr>
                <a:srgbClr val="434343"/>
              </a:buClr>
              <a:buSzPts val="2800"/>
              <a:buNone/>
              <a:defRPr sz="3733">
                <a:solidFill>
                  <a:srgbClr val="434343"/>
                </a:solidFill>
              </a:defRPr>
            </a:lvl3pPr>
            <a:lvl4pPr lvl="3" algn="r">
              <a:lnSpc>
                <a:spcPct val="100000"/>
              </a:lnSpc>
              <a:spcBef>
                <a:spcPts val="0"/>
              </a:spcBef>
              <a:spcAft>
                <a:spcPts val="0"/>
              </a:spcAft>
              <a:buClr>
                <a:srgbClr val="434343"/>
              </a:buClr>
              <a:buSzPts val="2800"/>
              <a:buNone/>
              <a:defRPr sz="3733">
                <a:solidFill>
                  <a:srgbClr val="434343"/>
                </a:solidFill>
              </a:defRPr>
            </a:lvl4pPr>
            <a:lvl5pPr lvl="4" algn="r">
              <a:lnSpc>
                <a:spcPct val="100000"/>
              </a:lnSpc>
              <a:spcBef>
                <a:spcPts val="0"/>
              </a:spcBef>
              <a:spcAft>
                <a:spcPts val="0"/>
              </a:spcAft>
              <a:buClr>
                <a:srgbClr val="434343"/>
              </a:buClr>
              <a:buSzPts val="2800"/>
              <a:buNone/>
              <a:defRPr sz="3733">
                <a:solidFill>
                  <a:srgbClr val="434343"/>
                </a:solidFill>
              </a:defRPr>
            </a:lvl5pPr>
            <a:lvl6pPr lvl="5" algn="r">
              <a:lnSpc>
                <a:spcPct val="100000"/>
              </a:lnSpc>
              <a:spcBef>
                <a:spcPts val="0"/>
              </a:spcBef>
              <a:spcAft>
                <a:spcPts val="0"/>
              </a:spcAft>
              <a:buClr>
                <a:srgbClr val="434343"/>
              </a:buClr>
              <a:buSzPts val="2800"/>
              <a:buNone/>
              <a:defRPr sz="3733">
                <a:solidFill>
                  <a:srgbClr val="434343"/>
                </a:solidFill>
              </a:defRPr>
            </a:lvl6pPr>
            <a:lvl7pPr lvl="6" algn="r">
              <a:lnSpc>
                <a:spcPct val="100000"/>
              </a:lnSpc>
              <a:spcBef>
                <a:spcPts val="0"/>
              </a:spcBef>
              <a:spcAft>
                <a:spcPts val="0"/>
              </a:spcAft>
              <a:buClr>
                <a:srgbClr val="434343"/>
              </a:buClr>
              <a:buSzPts val="2800"/>
              <a:buNone/>
              <a:defRPr sz="3733">
                <a:solidFill>
                  <a:srgbClr val="434343"/>
                </a:solidFill>
              </a:defRPr>
            </a:lvl7pPr>
            <a:lvl8pPr lvl="7" algn="r">
              <a:lnSpc>
                <a:spcPct val="100000"/>
              </a:lnSpc>
              <a:spcBef>
                <a:spcPts val="0"/>
              </a:spcBef>
              <a:spcAft>
                <a:spcPts val="0"/>
              </a:spcAft>
              <a:buClr>
                <a:srgbClr val="434343"/>
              </a:buClr>
              <a:buSzPts val="2800"/>
              <a:buNone/>
              <a:defRPr sz="3733">
                <a:solidFill>
                  <a:srgbClr val="434343"/>
                </a:solidFill>
              </a:defRPr>
            </a:lvl8pPr>
            <a:lvl9pPr lvl="8" algn="r">
              <a:lnSpc>
                <a:spcPct val="100000"/>
              </a:lnSpc>
              <a:spcBef>
                <a:spcPts val="0"/>
              </a:spcBef>
              <a:spcAft>
                <a:spcPts val="0"/>
              </a:spcAft>
              <a:buClr>
                <a:srgbClr val="434343"/>
              </a:buClr>
              <a:buSzPts val="2800"/>
              <a:buNone/>
              <a:defRPr sz="3733">
                <a:solidFill>
                  <a:srgbClr val="434343"/>
                </a:solidFill>
              </a:defRPr>
            </a:lvl9pPr>
          </a:lstStyle>
          <a:p>
            <a:endParaRPr/>
          </a:p>
        </p:txBody>
      </p:sp>
    </p:spTree>
    <p:extLst>
      <p:ext uri="{BB962C8B-B14F-4D97-AF65-F5344CB8AC3E}">
        <p14:creationId xmlns:p14="http://schemas.microsoft.com/office/powerpoint/2010/main" val="3420849040"/>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665"/>
        <p:cNvGrpSpPr/>
        <p:nvPr/>
      </p:nvGrpSpPr>
      <p:grpSpPr>
        <a:xfrm>
          <a:off x="0" y="0"/>
          <a:ext cx="0" cy="0"/>
          <a:chOff x="0" y="0"/>
          <a:chExt cx="0" cy="0"/>
        </a:xfrm>
      </p:grpSpPr>
      <p:grpSp>
        <p:nvGrpSpPr>
          <p:cNvPr id="1666" name="Google Shape;1666;p297"/>
          <p:cNvGrpSpPr/>
          <p:nvPr/>
        </p:nvGrpSpPr>
        <p:grpSpPr>
          <a:xfrm>
            <a:off x="7960334" y="351403"/>
            <a:ext cx="4469203" cy="6261775"/>
            <a:chOff x="5913100" y="263551"/>
            <a:chExt cx="3351902" cy="4696331"/>
          </a:xfrm>
        </p:grpSpPr>
        <p:sp>
          <p:nvSpPr>
            <p:cNvPr id="1667" name="Google Shape;1667;p297"/>
            <p:cNvSpPr/>
            <p:nvPr/>
          </p:nvSpPr>
          <p:spPr>
            <a:xfrm rot="5400000">
              <a:off x="4779863" y="1396789"/>
              <a:ext cx="4694800" cy="2428325"/>
            </a:xfrm>
            <a:prstGeom prst="flowChartPreparation">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8" name="Google Shape;1668;p297"/>
            <p:cNvSpPr/>
            <p:nvPr/>
          </p:nvSpPr>
          <p:spPr>
            <a:xfrm>
              <a:off x="7131402" y="265183"/>
              <a:ext cx="2133600" cy="4694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69" name="Google Shape;1669;p297"/>
          <p:cNvSpPr txBox="1">
            <a:spLocks noGrp="1"/>
          </p:cNvSpPr>
          <p:nvPr>
            <p:ph type="ctrTitle"/>
          </p:nvPr>
        </p:nvSpPr>
        <p:spPr>
          <a:xfrm>
            <a:off x="3033852" y="651200"/>
            <a:ext cx="3002400" cy="770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1200"/>
              <a:buNone/>
              <a:defRPr sz="1867"/>
            </a:lvl1pPr>
            <a:lvl2pPr lvl="1">
              <a:spcBef>
                <a:spcPts val="0"/>
              </a:spcBef>
              <a:spcAft>
                <a:spcPts val="0"/>
              </a:spcAft>
              <a:buClr>
                <a:srgbClr val="000000"/>
              </a:buClr>
              <a:buSzPts val="1200"/>
              <a:buNone/>
              <a:defRPr sz="1600">
                <a:solidFill>
                  <a:srgbClr val="000000"/>
                </a:solidFill>
              </a:defRPr>
            </a:lvl2pPr>
            <a:lvl3pPr lvl="2">
              <a:spcBef>
                <a:spcPts val="0"/>
              </a:spcBef>
              <a:spcAft>
                <a:spcPts val="0"/>
              </a:spcAft>
              <a:buClr>
                <a:srgbClr val="000000"/>
              </a:buClr>
              <a:buSzPts val="1200"/>
              <a:buNone/>
              <a:defRPr sz="1600">
                <a:solidFill>
                  <a:srgbClr val="000000"/>
                </a:solidFill>
              </a:defRPr>
            </a:lvl3pPr>
            <a:lvl4pPr lvl="3">
              <a:spcBef>
                <a:spcPts val="0"/>
              </a:spcBef>
              <a:spcAft>
                <a:spcPts val="0"/>
              </a:spcAft>
              <a:buClr>
                <a:srgbClr val="000000"/>
              </a:buClr>
              <a:buSzPts val="1200"/>
              <a:buNone/>
              <a:defRPr sz="1600">
                <a:solidFill>
                  <a:srgbClr val="000000"/>
                </a:solidFill>
              </a:defRPr>
            </a:lvl4pPr>
            <a:lvl5pPr lvl="4">
              <a:spcBef>
                <a:spcPts val="0"/>
              </a:spcBef>
              <a:spcAft>
                <a:spcPts val="0"/>
              </a:spcAft>
              <a:buClr>
                <a:srgbClr val="000000"/>
              </a:buClr>
              <a:buSzPts val="1200"/>
              <a:buNone/>
              <a:defRPr sz="1600">
                <a:solidFill>
                  <a:srgbClr val="000000"/>
                </a:solidFill>
              </a:defRPr>
            </a:lvl5pPr>
            <a:lvl6pPr lvl="5">
              <a:spcBef>
                <a:spcPts val="0"/>
              </a:spcBef>
              <a:spcAft>
                <a:spcPts val="0"/>
              </a:spcAft>
              <a:buClr>
                <a:srgbClr val="000000"/>
              </a:buClr>
              <a:buSzPts val="1200"/>
              <a:buNone/>
              <a:defRPr sz="1600">
                <a:solidFill>
                  <a:srgbClr val="000000"/>
                </a:solidFill>
              </a:defRPr>
            </a:lvl6pPr>
            <a:lvl7pPr lvl="6">
              <a:spcBef>
                <a:spcPts val="0"/>
              </a:spcBef>
              <a:spcAft>
                <a:spcPts val="0"/>
              </a:spcAft>
              <a:buClr>
                <a:srgbClr val="000000"/>
              </a:buClr>
              <a:buSzPts val="1200"/>
              <a:buNone/>
              <a:defRPr sz="1600">
                <a:solidFill>
                  <a:srgbClr val="000000"/>
                </a:solidFill>
              </a:defRPr>
            </a:lvl7pPr>
            <a:lvl8pPr lvl="7">
              <a:spcBef>
                <a:spcPts val="0"/>
              </a:spcBef>
              <a:spcAft>
                <a:spcPts val="0"/>
              </a:spcAft>
              <a:buClr>
                <a:srgbClr val="000000"/>
              </a:buClr>
              <a:buSzPts val="1200"/>
              <a:buNone/>
              <a:defRPr sz="1600">
                <a:solidFill>
                  <a:srgbClr val="000000"/>
                </a:solidFill>
              </a:defRPr>
            </a:lvl8pPr>
            <a:lvl9pPr lvl="8">
              <a:spcBef>
                <a:spcPts val="0"/>
              </a:spcBef>
              <a:spcAft>
                <a:spcPts val="0"/>
              </a:spcAft>
              <a:buClr>
                <a:srgbClr val="000000"/>
              </a:buClr>
              <a:buSzPts val="1200"/>
              <a:buNone/>
              <a:defRPr sz="1600">
                <a:solidFill>
                  <a:srgbClr val="000000"/>
                </a:solidFill>
              </a:defRPr>
            </a:lvl9pPr>
          </a:lstStyle>
          <a:p>
            <a:endParaRPr/>
          </a:p>
        </p:txBody>
      </p:sp>
      <p:sp>
        <p:nvSpPr>
          <p:cNvPr id="1670" name="Google Shape;1670;p297"/>
          <p:cNvSpPr txBox="1">
            <a:spLocks noGrp="1"/>
          </p:cNvSpPr>
          <p:nvPr>
            <p:ph type="subTitle" idx="1"/>
          </p:nvPr>
        </p:nvSpPr>
        <p:spPr>
          <a:xfrm>
            <a:off x="3494252" y="1204597"/>
            <a:ext cx="2542000" cy="76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rgbClr val="000000"/>
                </a:solidFill>
              </a:defRPr>
            </a:lvl1pPr>
            <a:lvl2pPr lvl="1">
              <a:lnSpc>
                <a:spcPct val="100000"/>
              </a:lnSpc>
              <a:spcBef>
                <a:spcPts val="0"/>
              </a:spcBef>
              <a:spcAft>
                <a:spcPts val="0"/>
              </a:spcAft>
              <a:buClr>
                <a:srgbClr val="000000"/>
              </a:buClr>
              <a:buSzPts val="1000"/>
              <a:buNone/>
              <a:defRPr sz="1333">
                <a:solidFill>
                  <a:srgbClr val="000000"/>
                </a:solidFill>
              </a:defRPr>
            </a:lvl2pPr>
            <a:lvl3pPr lvl="2">
              <a:lnSpc>
                <a:spcPct val="100000"/>
              </a:lnSpc>
              <a:spcBef>
                <a:spcPts val="0"/>
              </a:spcBef>
              <a:spcAft>
                <a:spcPts val="0"/>
              </a:spcAft>
              <a:buClr>
                <a:srgbClr val="000000"/>
              </a:buClr>
              <a:buSzPts val="1000"/>
              <a:buNone/>
              <a:defRPr sz="1333">
                <a:solidFill>
                  <a:srgbClr val="000000"/>
                </a:solidFill>
              </a:defRPr>
            </a:lvl3pPr>
            <a:lvl4pPr lvl="3">
              <a:lnSpc>
                <a:spcPct val="100000"/>
              </a:lnSpc>
              <a:spcBef>
                <a:spcPts val="0"/>
              </a:spcBef>
              <a:spcAft>
                <a:spcPts val="0"/>
              </a:spcAft>
              <a:buClr>
                <a:srgbClr val="000000"/>
              </a:buClr>
              <a:buSzPts val="1000"/>
              <a:buNone/>
              <a:defRPr sz="1333">
                <a:solidFill>
                  <a:srgbClr val="000000"/>
                </a:solidFill>
              </a:defRPr>
            </a:lvl4pPr>
            <a:lvl5pPr lvl="4">
              <a:lnSpc>
                <a:spcPct val="100000"/>
              </a:lnSpc>
              <a:spcBef>
                <a:spcPts val="0"/>
              </a:spcBef>
              <a:spcAft>
                <a:spcPts val="0"/>
              </a:spcAft>
              <a:buClr>
                <a:srgbClr val="000000"/>
              </a:buClr>
              <a:buSzPts val="1000"/>
              <a:buNone/>
              <a:defRPr sz="1333">
                <a:solidFill>
                  <a:srgbClr val="000000"/>
                </a:solidFill>
              </a:defRPr>
            </a:lvl5pPr>
            <a:lvl6pPr lvl="5">
              <a:lnSpc>
                <a:spcPct val="100000"/>
              </a:lnSpc>
              <a:spcBef>
                <a:spcPts val="0"/>
              </a:spcBef>
              <a:spcAft>
                <a:spcPts val="0"/>
              </a:spcAft>
              <a:buClr>
                <a:srgbClr val="000000"/>
              </a:buClr>
              <a:buSzPts val="1000"/>
              <a:buNone/>
              <a:defRPr sz="1333">
                <a:solidFill>
                  <a:srgbClr val="000000"/>
                </a:solidFill>
              </a:defRPr>
            </a:lvl6pPr>
            <a:lvl7pPr lvl="6">
              <a:lnSpc>
                <a:spcPct val="100000"/>
              </a:lnSpc>
              <a:spcBef>
                <a:spcPts val="0"/>
              </a:spcBef>
              <a:spcAft>
                <a:spcPts val="0"/>
              </a:spcAft>
              <a:buClr>
                <a:srgbClr val="000000"/>
              </a:buClr>
              <a:buSzPts val="1000"/>
              <a:buNone/>
              <a:defRPr sz="1333">
                <a:solidFill>
                  <a:srgbClr val="000000"/>
                </a:solidFill>
              </a:defRPr>
            </a:lvl7pPr>
            <a:lvl8pPr lvl="7">
              <a:lnSpc>
                <a:spcPct val="100000"/>
              </a:lnSpc>
              <a:spcBef>
                <a:spcPts val="0"/>
              </a:spcBef>
              <a:spcAft>
                <a:spcPts val="0"/>
              </a:spcAft>
              <a:buClr>
                <a:srgbClr val="000000"/>
              </a:buClr>
              <a:buSzPts val="1000"/>
              <a:buNone/>
              <a:defRPr sz="1333">
                <a:solidFill>
                  <a:srgbClr val="000000"/>
                </a:solidFill>
              </a:defRPr>
            </a:lvl8pPr>
            <a:lvl9pPr lvl="8">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1671" name="Google Shape;1671;p297"/>
          <p:cNvSpPr txBox="1">
            <a:spLocks noGrp="1"/>
          </p:cNvSpPr>
          <p:nvPr>
            <p:ph type="title" idx="2" hasCustomPrompt="1"/>
          </p:nvPr>
        </p:nvSpPr>
        <p:spPr>
          <a:xfrm>
            <a:off x="7274533" y="924300"/>
            <a:ext cx="1547200" cy="770400"/>
          </a:xfrm>
          <a:prstGeom prst="rect">
            <a:avLst/>
          </a:prstGeom>
        </p:spPr>
        <p:txBody>
          <a:bodyPr spcFirstLastPara="1" wrap="square" lIns="91425" tIns="91425" rIns="91425" bIns="91425" anchor="ctr" anchorCtr="0">
            <a:noAutofit/>
          </a:bodyPr>
          <a:lstStyle>
            <a:lvl1pPr lvl="0">
              <a:spcBef>
                <a:spcPts val="0"/>
              </a:spcBef>
              <a:spcAft>
                <a:spcPts val="0"/>
              </a:spcAft>
              <a:buClr>
                <a:srgbClr val="000000"/>
              </a:buClr>
              <a:buSzPts val="4800"/>
              <a:buNone/>
              <a:defRPr sz="6400">
                <a:solidFill>
                  <a:schemeClr val="accent1"/>
                </a:solidFill>
              </a:defRPr>
            </a:lvl1pPr>
            <a:lvl2pPr lvl="1">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1672" name="Google Shape;1672;p297"/>
          <p:cNvSpPr txBox="1">
            <a:spLocks noGrp="1"/>
          </p:cNvSpPr>
          <p:nvPr>
            <p:ph type="ctrTitle" idx="3"/>
          </p:nvPr>
        </p:nvSpPr>
        <p:spPr>
          <a:xfrm>
            <a:off x="3033852" y="2037133"/>
            <a:ext cx="3002400" cy="770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1200"/>
              <a:buNone/>
              <a:defRPr sz="1867"/>
            </a:lvl1pPr>
            <a:lvl2pPr lvl="1">
              <a:spcBef>
                <a:spcPts val="0"/>
              </a:spcBef>
              <a:spcAft>
                <a:spcPts val="0"/>
              </a:spcAft>
              <a:buClr>
                <a:srgbClr val="000000"/>
              </a:buClr>
              <a:buSzPts val="1200"/>
              <a:buNone/>
              <a:defRPr sz="1600">
                <a:solidFill>
                  <a:srgbClr val="000000"/>
                </a:solidFill>
              </a:defRPr>
            </a:lvl2pPr>
            <a:lvl3pPr lvl="2">
              <a:spcBef>
                <a:spcPts val="0"/>
              </a:spcBef>
              <a:spcAft>
                <a:spcPts val="0"/>
              </a:spcAft>
              <a:buClr>
                <a:srgbClr val="000000"/>
              </a:buClr>
              <a:buSzPts val="1200"/>
              <a:buNone/>
              <a:defRPr sz="1600">
                <a:solidFill>
                  <a:srgbClr val="000000"/>
                </a:solidFill>
              </a:defRPr>
            </a:lvl3pPr>
            <a:lvl4pPr lvl="3">
              <a:spcBef>
                <a:spcPts val="0"/>
              </a:spcBef>
              <a:spcAft>
                <a:spcPts val="0"/>
              </a:spcAft>
              <a:buClr>
                <a:srgbClr val="000000"/>
              </a:buClr>
              <a:buSzPts val="1200"/>
              <a:buNone/>
              <a:defRPr sz="1600">
                <a:solidFill>
                  <a:srgbClr val="000000"/>
                </a:solidFill>
              </a:defRPr>
            </a:lvl4pPr>
            <a:lvl5pPr lvl="4">
              <a:spcBef>
                <a:spcPts val="0"/>
              </a:spcBef>
              <a:spcAft>
                <a:spcPts val="0"/>
              </a:spcAft>
              <a:buClr>
                <a:srgbClr val="000000"/>
              </a:buClr>
              <a:buSzPts val="1200"/>
              <a:buNone/>
              <a:defRPr sz="1600">
                <a:solidFill>
                  <a:srgbClr val="000000"/>
                </a:solidFill>
              </a:defRPr>
            </a:lvl5pPr>
            <a:lvl6pPr lvl="5">
              <a:spcBef>
                <a:spcPts val="0"/>
              </a:spcBef>
              <a:spcAft>
                <a:spcPts val="0"/>
              </a:spcAft>
              <a:buClr>
                <a:srgbClr val="000000"/>
              </a:buClr>
              <a:buSzPts val="1200"/>
              <a:buNone/>
              <a:defRPr sz="1600">
                <a:solidFill>
                  <a:srgbClr val="000000"/>
                </a:solidFill>
              </a:defRPr>
            </a:lvl6pPr>
            <a:lvl7pPr lvl="6">
              <a:spcBef>
                <a:spcPts val="0"/>
              </a:spcBef>
              <a:spcAft>
                <a:spcPts val="0"/>
              </a:spcAft>
              <a:buClr>
                <a:srgbClr val="000000"/>
              </a:buClr>
              <a:buSzPts val="1200"/>
              <a:buNone/>
              <a:defRPr sz="1600">
                <a:solidFill>
                  <a:srgbClr val="000000"/>
                </a:solidFill>
              </a:defRPr>
            </a:lvl7pPr>
            <a:lvl8pPr lvl="7">
              <a:spcBef>
                <a:spcPts val="0"/>
              </a:spcBef>
              <a:spcAft>
                <a:spcPts val="0"/>
              </a:spcAft>
              <a:buClr>
                <a:srgbClr val="000000"/>
              </a:buClr>
              <a:buSzPts val="1200"/>
              <a:buNone/>
              <a:defRPr sz="1600">
                <a:solidFill>
                  <a:srgbClr val="000000"/>
                </a:solidFill>
              </a:defRPr>
            </a:lvl8pPr>
            <a:lvl9pPr lvl="8">
              <a:spcBef>
                <a:spcPts val="0"/>
              </a:spcBef>
              <a:spcAft>
                <a:spcPts val="0"/>
              </a:spcAft>
              <a:buClr>
                <a:srgbClr val="000000"/>
              </a:buClr>
              <a:buSzPts val="1200"/>
              <a:buNone/>
              <a:defRPr sz="1600">
                <a:solidFill>
                  <a:srgbClr val="000000"/>
                </a:solidFill>
              </a:defRPr>
            </a:lvl9pPr>
          </a:lstStyle>
          <a:p>
            <a:endParaRPr/>
          </a:p>
        </p:txBody>
      </p:sp>
      <p:sp>
        <p:nvSpPr>
          <p:cNvPr id="1673" name="Google Shape;1673;p297"/>
          <p:cNvSpPr txBox="1">
            <a:spLocks noGrp="1"/>
          </p:cNvSpPr>
          <p:nvPr>
            <p:ph type="subTitle" idx="4"/>
          </p:nvPr>
        </p:nvSpPr>
        <p:spPr>
          <a:xfrm>
            <a:off x="3400652" y="2588011"/>
            <a:ext cx="2635600" cy="76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rgbClr val="000000"/>
                </a:solidFill>
              </a:defRPr>
            </a:lvl1pPr>
            <a:lvl2pPr lvl="1">
              <a:lnSpc>
                <a:spcPct val="100000"/>
              </a:lnSpc>
              <a:spcBef>
                <a:spcPts val="0"/>
              </a:spcBef>
              <a:spcAft>
                <a:spcPts val="0"/>
              </a:spcAft>
              <a:buClr>
                <a:srgbClr val="000000"/>
              </a:buClr>
              <a:buSzPts val="1000"/>
              <a:buNone/>
              <a:defRPr sz="1333">
                <a:solidFill>
                  <a:srgbClr val="000000"/>
                </a:solidFill>
              </a:defRPr>
            </a:lvl2pPr>
            <a:lvl3pPr lvl="2">
              <a:lnSpc>
                <a:spcPct val="100000"/>
              </a:lnSpc>
              <a:spcBef>
                <a:spcPts val="0"/>
              </a:spcBef>
              <a:spcAft>
                <a:spcPts val="0"/>
              </a:spcAft>
              <a:buClr>
                <a:srgbClr val="000000"/>
              </a:buClr>
              <a:buSzPts val="1000"/>
              <a:buNone/>
              <a:defRPr sz="1333">
                <a:solidFill>
                  <a:srgbClr val="000000"/>
                </a:solidFill>
              </a:defRPr>
            </a:lvl3pPr>
            <a:lvl4pPr lvl="3">
              <a:lnSpc>
                <a:spcPct val="100000"/>
              </a:lnSpc>
              <a:spcBef>
                <a:spcPts val="0"/>
              </a:spcBef>
              <a:spcAft>
                <a:spcPts val="0"/>
              </a:spcAft>
              <a:buClr>
                <a:srgbClr val="000000"/>
              </a:buClr>
              <a:buSzPts val="1000"/>
              <a:buNone/>
              <a:defRPr sz="1333">
                <a:solidFill>
                  <a:srgbClr val="000000"/>
                </a:solidFill>
              </a:defRPr>
            </a:lvl4pPr>
            <a:lvl5pPr lvl="4">
              <a:lnSpc>
                <a:spcPct val="100000"/>
              </a:lnSpc>
              <a:spcBef>
                <a:spcPts val="0"/>
              </a:spcBef>
              <a:spcAft>
                <a:spcPts val="0"/>
              </a:spcAft>
              <a:buClr>
                <a:srgbClr val="000000"/>
              </a:buClr>
              <a:buSzPts val="1000"/>
              <a:buNone/>
              <a:defRPr sz="1333">
                <a:solidFill>
                  <a:srgbClr val="000000"/>
                </a:solidFill>
              </a:defRPr>
            </a:lvl5pPr>
            <a:lvl6pPr lvl="5">
              <a:lnSpc>
                <a:spcPct val="100000"/>
              </a:lnSpc>
              <a:spcBef>
                <a:spcPts val="0"/>
              </a:spcBef>
              <a:spcAft>
                <a:spcPts val="0"/>
              </a:spcAft>
              <a:buClr>
                <a:srgbClr val="000000"/>
              </a:buClr>
              <a:buSzPts val="1000"/>
              <a:buNone/>
              <a:defRPr sz="1333">
                <a:solidFill>
                  <a:srgbClr val="000000"/>
                </a:solidFill>
              </a:defRPr>
            </a:lvl6pPr>
            <a:lvl7pPr lvl="6">
              <a:lnSpc>
                <a:spcPct val="100000"/>
              </a:lnSpc>
              <a:spcBef>
                <a:spcPts val="0"/>
              </a:spcBef>
              <a:spcAft>
                <a:spcPts val="0"/>
              </a:spcAft>
              <a:buClr>
                <a:srgbClr val="000000"/>
              </a:buClr>
              <a:buSzPts val="1000"/>
              <a:buNone/>
              <a:defRPr sz="1333">
                <a:solidFill>
                  <a:srgbClr val="000000"/>
                </a:solidFill>
              </a:defRPr>
            </a:lvl7pPr>
            <a:lvl8pPr lvl="7">
              <a:lnSpc>
                <a:spcPct val="100000"/>
              </a:lnSpc>
              <a:spcBef>
                <a:spcPts val="0"/>
              </a:spcBef>
              <a:spcAft>
                <a:spcPts val="0"/>
              </a:spcAft>
              <a:buClr>
                <a:srgbClr val="000000"/>
              </a:buClr>
              <a:buSzPts val="1000"/>
              <a:buNone/>
              <a:defRPr sz="1333">
                <a:solidFill>
                  <a:srgbClr val="000000"/>
                </a:solidFill>
              </a:defRPr>
            </a:lvl8pPr>
            <a:lvl9pPr lvl="8">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1674" name="Google Shape;1674;p297"/>
          <p:cNvSpPr txBox="1">
            <a:spLocks noGrp="1"/>
          </p:cNvSpPr>
          <p:nvPr>
            <p:ph type="title" idx="5" hasCustomPrompt="1"/>
          </p:nvPr>
        </p:nvSpPr>
        <p:spPr>
          <a:xfrm>
            <a:off x="7274533" y="2354601"/>
            <a:ext cx="1547200" cy="770400"/>
          </a:xfrm>
          <a:prstGeom prst="rect">
            <a:avLst/>
          </a:prstGeom>
        </p:spPr>
        <p:txBody>
          <a:bodyPr spcFirstLastPara="1" wrap="square" lIns="91425" tIns="91425" rIns="91425" bIns="91425" anchor="ctr" anchorCtr="0">
            <a:noAutofit/>
          </a:bodyPr>
          <a:lstStyle>
            <a:lvl1pPr lvl="0">
              <a:spcBef>
                <a:spcPts val="0"/>
              </a:spcBef>
              <a:spcAft>
                <a:spcPts val="0"/>
              </a:spcAft>
              <a:buClr>
                <a:srgbClr val="000000"/>
              </a:buClr>
              <a:buSzPts val="4800"/>
              <a:buNone/>
              <a:defRPr sz="6400">
                <a:solidFill>
                  <a:schemeClr val="accent1"/>
                </a:solidFill>
              </a:defRPr>
            </a:lvl1pPr>
            <a:lvl2pPr lvl="1">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1675" name="Google Shape;1675;p297"/>
          <p:cNvSpPr txBox="1">
            <a:spLocks noGrp="1"/>
          </p:cNvSpPr>
          <p:nvPr>
            <p:ph type="ctrTitle" idx="6"/>
          </p:nvPr>
        </p:nvSpPr>
        <p:spPr>
          <a:xfrm>
            <a:off x="3033852" y="4834812"/>
            <a:ext cx="3002400" cy="770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1200"/>
              <a:buNone/>
              <a:defRPr sz="1867"/>
            </a:lvl1pPr>
            <a:lvl2pPr lvl="1">
              <a:spcBef>
                <a:spcPts val="0"/>
              </a:spcBef>
              <a:spcAft>
                <a:spcPts val="0"/>
              </a:spcAft>
              <a:buClr>
                <a:srgbClr val="000000"/>
              </a:buClr>
              <a:buSzPts val="1200"/>
              <a:buNone/>
              <a:defRPr sz="1600">
                <a:solidFill>
                  <a:srgbClr val="000000"/>
                </a:solidFill>
              </a:defRPr>
            </a:lvl2pPr>
            <a:lvl3pPr lvl="2">
              <a:spcBef>
                <a:spcPts val="0"/>
              </a:spcBef>
              <a:spcAft>
                <a:spcPts val="0"/>
              </a:spcAft>
              <a:buClr>
                <a:srgbClr val="000000"/>
              </a:buClr>
              <a:buSzPts val="1200"/>
              <a:buNone/>
              <a:defRPr sz="1600">
                <a:solidFill>
                  <a:srgbClr val="000000"/>
                </a:solidFill>
              </a:defRPr>
            </a:lvl3pPr>
            <a:lvl4pPr lvl="3">
              <a:spcBef>
                <a:spcPts val="0"/>
              </a:spcBef>
              <a:spcAft>
                <a:spcPts val="0"/>
              </a:spcAft>
              <a:buClr>
                <a:srgbClr val="000000"/>
              </a:buClr>
              <a:buSzPts val="1200"/>
              <a:buNone/>
              <a:defRPr sz="1600">
                <a:solidFill>
                  <a:srgbClr val="000000"/>
                </a:solidFill>
              </a:defRPr>
            </a:lvl4pPr>
            <a:lvl5pPr lvl="4">
              <a:spcBef>
                <a:spcPts val="0"/>
              </a:spcBef>
              <a:spcAft>
                <a:spcPts val="0"/>
              </a:spcAft>
              <a:buClr>
                <a:srgbClr val="000000"/>
              </a:buClr>
              <a:buSzPts val="1200"/>
              <a:buNone/>
              <a:defRPr sz="1600">
                <a:solidFill>
                  <a:srgbClr val="000000"/>
                </a:solidFill>
              </a:defRPr>
            </a:lvl5pPr>
            <a:lvl6pPr lvl="5">
              <a:spcBef>
                <a:spcPts val="0"/>
              </a:spcBef>
              <a:spcAft>
                <a:spcPts val="0"/>
              </a:spcAft>
              <a:buClr>
                <a:srgbClr val="000000"/>
              </a:buClr>
              <a:buSzPts val="1200"/>
              <a:buNone/>
              <a:defRPr sz="1600">
                <a:solidFill>
                  <a:srgbClr val="000000"/>
                </a:solidFill>
              </a:defRPr>
            </a:lvl6pPr>
            <a:lvl7pPr lvl="6">
              <a:spcBef>
                <a:spcPts val="0"/>
              </a:spcBef>
              <a:spcAft>
                <a:spcPts val="0"/>
              </a:spcAft>
              <a:buClr>
                <a:srgbClr val="000000"/>
              </a:buClr>
              <a:buSzPts val="1200"/>
              <a:buNone/>
              <a:defRPr sz="1600">
                <a:solidFill>
                  <a:srgbClr val="000000"/>
                </a:solidFill>
              </a:defRPr>
            </a:lvl7pPr>
            <a:lvl8pPr lvl="7">
              <a:spcBef>
                <a:spcPts val="0"/>
              </a:spcBef>
              <a:spcAft>
                <a:spcPts val="0"/>
              </a:spcAft>
              <a:buClr>
                <a:srgbClr val="000000"/>
              </a:buClr>
              <a:buSzPts val="1200"/>
              <a:buNone/>
              <a:defRPr sz="1600">
                <a:solidFill>
                  <a:srgbClr val="000000"/>
                </a:solidFill>
              </a:defRPr>
            </a:lvl8pPr>
            <a:lvl9pPr lvl="8">
              <a:spcBef>
                <a:spcPts val="0"/>
              </a:spcBef>
              <a:spcAft>
                <a:spcPts val="0"/>
              </a:spcAft>
              <a:buClr>
                <a:srgbClr val="000000"/>
              </a:buClr>
              <a:buSzPts val="1200"/>
              <a:buNone/>
              <a:defRPr sz="1600">
                <a:solidFill>
                  <a:srgbClr val="000000"/>
                </a:solidFill>
              </a:defRPr>
            </a:lvl9pPr>
          </a:lstStyle>
          <a:p>
            <a:endParaRPr/>
          </a:p>
        </p:txBody>
      </p:sp>
      <p:sp>
        <p:nvSpPr>
          <p:cNvPr id="1676" name="Google Shape;1676;p297"/>
          <p:cNvSpPr txBox="1">
            <a:spLocks noGrp="1"/>
          </p:cNvSpPr>
          <p:nvPr>
            <p:ph type="title" idx="7" hasCustomPrompt="1"/>
          </p:nvPr>
        </p:nvSpPr>
        <p:spPr>
          <a:xfrm>
            <a:off x="7274533" y="3716481"/>
            <a:ext cx="1547200" cy="770400"/>
          </a:xfrm>
          <a:prstGeom prst="rect">
            <a:avLst/>
          </a:prstGeom>
        </p:spPr>
        <p:txBody>
          <a:bodyPr spcFirstLastPara="1" wrap="square" lIns="91425" tIns="91425" rIns="91425" bIns="91425" anchor="ctr" anchorCtr="0">
            <a:noAutofit/>
          </a:bodyPr>
          <a:lstStyle>
            <a:lvl1pPr lvl="0">
              <a:spcBef>
                <a:spcPts val="0"/>
              </a:spcBef>
              <a:spcAft>
                <a:spcPts val="0"/>
              </a:spcAft>
              <a:buClr>
                <a:srgbClr val="000000"/>
              </a:buClr>
              <a:buSzPts val="4800"/>
              <a:buNone/>
              <a:defRPr sz="6400">
                <a:solidFill>
                  <a:schemeClr val="accent1"/>
                </a:solidFill>
              </a:defRPr>
            </a:lvl1pPr>
            <a:lvl2pPr lvl="1">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1677" name="Google Shape;1677;p297"/>
          <p:cNvSpPr txBox="1">
            <a:spLocks noGrp="1"/>
          </p:cNvSpPr>
          <p:nvPr>
            <p:ph type="ctrTitle" idx="8"/>
          </p:nvPr>
        </p:nvSpPr>
        <p:spPr>
          <a:xfrm>
            <a:off x="3033852" y="3449876"/>
            <a:ext cx="3002400" cy="770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1200"/>
              <a:buNone/>
              <a:defRPr sz="1867"/>
            </a:lvl1pPr>
            <a:lvl2pPr lvl="1">
              <a:spcBef>
                <a:spcPts val="0"/>
              </a:spcBef>
              <a:spcAft>
                <a:spcPts val="0"/>
              </a:spcAft>
              <a:buClr>
                <a:srgbClr val="000000"/>
              </a:buClr>
              <a:buSzPts val="1200"/>
              <a:buNone/>
              <a:defRPr sz="1600">
                <a:solidFill>
                  <a:srgbClr val="000000"/>
                </a:solidFill>
              </a:defRPr>
            </a:lvl2pPr>
            <a:lvl3pPr lvl="2">
              <a:spcBef>
                <a:spcPts val="0"/>
              </a:spcBef>
              <a:spcAft>
                <a:spcPts val="0"/>
              </a:spcAft>
              <a:buClr>
                <a:srgbClr val="000000"/>
              </a:buClr>
              <a:buSzPts val="1200"/>
              <a:buNone/>
              <a:defRPr sz="1600">
                <a:solidFill>
                  <a:srgbClr val="000000"/>
                </a:solidFill>
              </a:defRPr>
            </a:lvl3pPr>
            <a:lvl4pPr lvl="3">
              <a:spcBef>
                <a:spcPts val="0"/>
              </a:spcBef>
              <a:spcAft>
                <a:spcPts val="0"/>
              </a:spcAft>
              <a:buClr>
                <a:srgbClr val="000000"/>
              </a:buClr>
              <a:buSzPts val="1200"/>
              <a:buNone/>
              <a:defRPr sz="1600">
                <a:solidFill>
                  <a:srgbClr val="000000"/>
                </a:solidFill>
              </a:defRPr>
            </a:lvl4pPr>
            <a:lvl5pPr lvl="4">
              <a:spcBef>
                <a:spcPts val="0"/>
              </a:spcBef>
              <a:spcAft>
                <a:spcPts val="0"/>
              </a:spcAft>
              <a:buClr>
                <a:srgbClr val="000000"/>
              </a:buClr>
              <a:buSzPts val="1200"/>
              <a:buNone/>
              <a:defRPr sz="1600">
                <a:solidFill>
                  <a:srgbClr val="000000"/>
                </a:solidFill>
              </a:defRPr>
            </a:lvl5pPr>
            <a:lvl6pPr lvl="5">
              <a:spcBef>
                <a:spcPts val="0"/>
              </a:spcBef>
              <a:spcAft>
                <a:spcPts val="0"/>
              </a:spcAft>
              <a:buClr>
                <a:srgbClr val="000000"/>
              </a:buClr>
              <a:buSzPts val="1200"/>
              <a:buNone/>
              <a:defRPr sz="1600">
                <a:solidFill>
                  <a:srgbClr val="000000"/>
                </a:solidFill>
              </a:defRPr>
            </a:lvl6pPr>
            <a:lvl7pPr lvl="6">
              <a:spcBef>
                <a:spcPts val="0"/>
              </a:spcBef>
              <a:spcAft>
                <a:spcPts val="0"/>
              </a:spcAft>
              <a:buClr>
                <a:srgbClr val="000000"/>
              </a:buClr>
              <a:buSzPts val="1200"/>
              <a:buNone/>
              <a:defRPr sz="1600">
                <a:solidFill>
                  <a:srgbClr val="000000"/>
                </a:solidFill>
              </a:defRPr>
            </a:lvl7pPr>
            <a:lvl8pPr lvl="7">
              <a:spcBef>
                <a:spcPts val="0"/>
              </a:spcBef>
              <a:spcAft>
                <a:spcPts val="0"/>
              </a:spcAft>
              <a:buClr>
                <a:srgbClr val="000000"/>
              </a:buClr>
              <a:buSzPts val="1200"/>
              <a:buNone/>
              <a:defRPr sz="1600">
                <a:solidFill>
                  <a:srgbClr val="000000"/>
                </a:solidFill>
              </a:defRPr>
            </a:lvl8pPr>
            <a:lvl9pPr lvl="8">
              <a:spcBef>
                <a:spcPts val="0"/>
              </a:spcBef>
              <a:spcAft>
                <a:spcPts val="0"/>
              </a:spcAft>
              <a:buClr>
                <a:srgbClr val="000000"/>
              </a:buClr>
              <a:buSzPts val="1200"/>
              <a:buNone/>
              <a:defRPr sz="1600">
                <a:solidFill>
                  <a:srgbClr val="000000"/>
                </a:solidFill>
              </a:defRPr>
            </a:lvl9pPr>
          </a:lstStyle>
          <a:p>
            <a:endParaRPr/>
          </a:p>
        </p:txBody>
      </p:sp>
      <p:sp>
        <p:nvSpPr>
          <p:cNvPr id="1678" name="Google Shape;1678;p297"/>
          <p:cNvSpPr txBox="1">
            <a:spLocks noGrp="1"/>
          </p:cNvSpPr>
          <p:nvPr>
            <p:ph type="title" idx="9" hasCustomPrompt="1"/>
          </p:nvPr>
        </p:nvSpPr>
        <p:spPr>
          <a:xfrm>
            <a:off x="7274533" y="5078333"/>
            <a:ext cx="1547200" cy="770400"/>
          </a:xfrm>
          <a:prstGeom prst="rect">
            <a:avLst/>
          </a:prstGeom>
        </p:spPr>
        <p:txBody>
          <a:bodyPr spcFirstLastPara="1" wrap="square" lIns="91425" tIns="91425" rIns="91425" bIns="91425" anchor="ctr" anchorCtr="0">
            <a:noAutofit/>
          </a:bodyPr>
          <a:lstStyle>
            <a:lvl1pPr lvl="0">
              <a:spcBef>
                <a:spcPts val="0"/>
              </a:spcBef>
              <a:spcAft>
                <a:spcPts val="0"/>
              </a:spcAft>
              <a:buClr>
                <a:srgbClr val="000000"/>
              </a:buClr>
              <a:buSzPts val="4800"/>
              <a:buNone/>
              <a:defRPr sz="6400">
                <a:solidFill>
                  <a:schemeClr val="accent1"/>
                </a:solidFill>
              </a:defRPr>
            </a:lvl1pPr>
            <a:lvl2pPr lvl="1">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1679" name="Google Shape;1679;p297"/>
          <p:cNvSpPr txBox="1">
            <a:spLocks noGrp="1"/>
          </p:cNvSpPr>
          <p:nvPr>
            <p:ph type="subTitle" idx="13"/>
          </p:nvPr>
        </p:nvSpPr>
        <p:spPr>
          <a:xfrm>
            <a:off x="3494252" y="5384943"/>
            <a:ext cx="2542000" cy="76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rgbClr val="000000"/>
                </a:solidFill>
              </a:defRPr>
            </a:lvl1pPr>
            <a:lvl2pPr lvl="1">
              <a:lnSpc>
                <a:spcPct val="100000"/>
              </a:lnSpc>
              <a:spcBef>
                <a:spcPts val="0"/>
              </a:spcBef>
              <a:spcAft>
                <a:spcPts val="0"/>
              </a:spcAft>
              <a:buClr>
                <a:srgbClr val="000000"/>
              </a:buClr>
              <a:buSzPts val="1000"/>
              <a:buNone/>
              <a:defRPr sz="1333">
                <a:solidFill>
                  <a:srgbClr val="000000"/>
                </a:solidFill>
              </a:defRPr>
            </a:lvl2pPr>
            <a:lvl3pPr lvl="2">
              <a:lnSpc>
                <a:spcPct val="100000"/>
              </a:lnSpc>
              <a:spcBef>
                <a:spcPts val="0"/>
              </a:spcBef>
              <a:spcAft>
                <a:spcPts val="0"/>
              </a:spcAft>
              <a:buClr>
                <a:srgbClr val="000000"/>
              </a:buClr>
              <a:buSzPts val="1000"/>
              <a:buNone/>
              <a:defRPr sz="1333">
                <a:solidFill>
                  <a:srgbClr val="000000"/>
                </a:solidFill>
              </a:defRPr>
            </a:lvl3pPr>
            <a:lvl4pPr lvl="3">
              <a:lnSpc>
                <a:spcPct val="100000"/>
              </a:lnSpc>
              <a:spcBef>
                <a:spcPts val="0"/>
              </a:spcBef>
              <a:spcAft>
                <a:spcPts val="0"/>
              </a:spcAft>
              <a:buClr>
                <a:srgbClr val="000000"/>
              </a:buClr>
              <a:buSzPts val="1000"/>
              <a:buNone/>
              <a:defRPr sz="1333">
                <a:solidFill>
                  <a:srgbClr val="000000"/>
                </a:solidFill>
              </a:defRPr>
            </a:lvl4pPr>
            <a:lvl5pPr lvl="4">
              <a:lnSpc>
                <a:spcPct val="100000"/>
              </a:lnSpc>
              <a:spcBef>
                <a:spcPts val="0"/>
              </a:spcBef>
              <a:spcAft>
                <a:spcPts val="0"/>
              </a:spcAft>
              <a:buClr>
                <a:srgbClr val="000000"/>
              </a:buClr>
              <a:buSzPts val="1000"/>
              <a:buNone/>
              <a:defRPr sz="1333">
                <a:solidFill>
                  <a:srgbClr val="000000"/>
                </a:solidFill>
              </a:defRPr>
            </a:lvl5pPr>
            <a:lvl6pPr lvl="5">
              <a:lnSpc>
                <a:spcPct val="100000"/>
              </a:lnSpc>
              <a:spcBef>
                <a:spcPts val="0"/>
              </a:spcBef>
              <a:spcAft>
                <a:spcPts val="0"/>
              </a:spcAft>
              <a:buClr>
                <a:srgbClr val="000000"/>
              </a:buClr>
              <a:buSzPts val="1000"/>
              <a:buNone/>
              <a:defRPr sz="1333">
                <a:solidFill>
                  <a:srgbClr val="000000"/>
                </a:solidFill>
              </a:defRPr>
            </a:lvl6pPr>
            <a:lvl7pPr lvl="6">
              <a:lnSpc>
                <a:spcPct val="100000"/>
              </a:lnSpc>
              <a:spcBef>
                <a:spcPts val="0"/>
              </a:spcBef>
              <a:spcAft>
                <a:spcPts val="0"/>
              </a:spcAft>
              <a:buClr>
                <a:srgbClr val="000000"/>
              </a:buClr>
              <a:buSzPts val="1000"/>
              <a:buNone/>
              <a:defRPr sz="1333">
                <a:solidFill>
                  <a:srgbClr val="000000"/>
                </a:solidFill>
              </a:defRPr>
            </a:lvl7pPr>
            <a:lvl8pPr lvl="7">
              <a:lnSpc>
                <a:spcPct val="100000"/>
              </a:lnSpc>
              <a:spcBef>
                <a:spcPts val="0"/>
              </a:spcBef>
              <a:spcAft>
                <a:spcPts val="0"/>
              </a:spcAft>
              <a:buClr>
                <a:srgbClr val="000000"/>
              </a:buClr>
              <a:buSzPts val="1000"/>
              <a:buNone/>
              <a:defRPr sz="1333">
                <a:solidFill>
                  <a:srgbClr val="000000"/>
                </a:solidFill>
              </a:defRPr>
            </a:lvl8pPr>
            <a:lvl9pPr lvl="8">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1680" name="Google Shape;1680;p297"/>
          <p:cNvSpPr txBox="1">
            <a:spLocks noGrp="1"/>
          </p:cNvSpPr>
          <p:nvPr>
            <p:ph type="subTitle" idx="14"/>
          </p:nvPr>
        </p:nvSpPr>
        <p:spPr>
          <a:xfrm>
            <a:off x="3400652" y="3999303"/>
            <a:ext cx="2635600" cy="76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rgbClr val="000000"/>
                </a:solidFill>
              </a:defRPr>
            </a:lvl1pPr>
            <a:lvl2pPr lvl="1">
              <a:lnSpc>
                <a:spcPct val="100000"/>
              </a:lnSpc>
              <a:spcBef>
                <a:spcPts val="0"/>
              </a:spcBef>
              <a:spcAft>
                <a:spcPts val="0"/>
              </a:spcAft>
              <a:buClr>
                <a:srgbClr val="000000"/>
              </a:buClr>
              <a:buSzPts val="1000"/>
              <a:buNone/>
              <a:defRPr sz="1333">
                <a:solidFill>
                  <a:srgbClr val="000000"/>
                </a:solidFill>
              </a:defRPr>
            </a:lvl2pPr>
            <a:lvl3pPr lvl="2">
              <a:lnSpc>
                <a:spcPct val="100000"/>
              </a:lnSpc>
              <a:spcBef>
                <a:spcPts val="0"/>
              </a:spcBef>
              <a:spcAft>
                <a:spcPts val="0"/>
              </a:spcAft>
              <a:buClr>
                <a:srgbClr val="000000"/>
              </a:buClr>
              <a:buSzPts val="1000"/>
              <a:buNone/>
              <a:defRPr sz="1333">
                <a:solidFill>
                  <a:srgbClr val="000000"/>
                </a:solidFill>
              </a:defRPr>
            </a:lvl3pPr>
            <a:lvl4pPr lvl="3">
              <a:lnSpc>
                <a:spcPct val="100000"/>
              </a:lnSpc>
              <a:spcBef>
                <a:spcPts val="0"/>
              </a:spcBef>
              <a:spcAft>
                <a:spcPts val="0"/>
              </a:spcAft>
              <a:buClr>
                <a:srgbClr val="000000"/>
              </a:buClr>
              <a:buSzPts val="1000"/>
              <a:buNone/>
              <a:defRPr sz="1333">
                <a:solidFill>
                  <a:srgbClr val="000000"/>
                </a:solidFill>
              </a:defRPr>
            </a:lvl4pPr>
            <a:lvl5pPr lvl="4">
              <a:lnSpc>
                <a:spcPct val="100000"/>
              </a:lnSpc>
              <a:spcBef>
                <a:spcPts val="0"/>
              </a:spcBef>
              <a:spcAft>
                <a:spcPts val="0"/>
              </a:spcAft>
              <a:buClr>
                <a:srgbClr val="000000"/>
              </a:buClr>
              <a:buSzPts val="1000"/>
              <a:buNone/>
              <a:defRPr sz="1333">
                <a:solidFill>
                  <a:srgbClr val="000000"/>
                </a:solidFill>
              </a:defRPr>
            </a:lvl5pPr>
            <a:lvl6pPr lvl="5">
              <a:lnSpc>
                <a:spcPct val="100000"/>
              </a:lnSpc>
              <a:spcBef>
                <a:spcPts val="0"/>
              </a:spcBef>
              <a:spcAft>
                <a:spcPts val="0"/>
              </a:spcAft>
              <a:buClr>
                <a:srgbClr val="000000"/>
              </a:buClr>
              <a:buSzPts val="1000"/>
              <a:buNone/>
              <a:defRPr sz="1333">
                <a:solidFill>
                  <a:srgbClr val="000000"/>
                </a:solidFill>
              </a:defRPr>
            </a:lvl6pPr>
            <a:lvl7pPr lvl="6">
              <a:lnSpc>
                <a:spcPct val="100000"/>
              </a:lnSpc>
              <a:spcBef>
                <a:spcPts val="0"/>
              </a:spcBef>
              <a:spcAft>
                <a:spcPts val="0"/>
              </a:spcAft>
              <a:buClr>
                <a:srgbClr val="000000"/>
              </a:buClr>
              <a:buSzPts val="1000"/>
              <a:buNone/>
              <a:defRPr sz="1333">
                <a:solidFill>
                  <a:srgbClr val="000000"/>
                </a:solidFill>
              </a:defRPr>
            </a:lvl7pPr>
            <a:lvl8pPr lvl="7">
              <a:lnSpc>
                <a:spcPct val="100000"/>
              </a:lnSpc>
              <a:spcBef>
                <a:spcPts val="0"/>
              </a:spcBef>
              <a:spcAft>
                <a:spcPts val="0"/>
              </a:spcAft>
              <a:buClr>
                <a:srgbClr val="000000"/>
              </a:buClr>
              <a:buSzPts val="1000"/>
              <a:buNone/>
              <a:defRPr sz="1333">
                <a:solidFill>
                  <a:srgbClr val="000000"/>
                </a:solidFill>
              </a:defRPr>
            </a:lvl8pPr>
            <a:lvl9pPr lvl="8">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1681" name="Google Shape;1681;p297"/>
          <p:cNvSpPr txBox="1">
            <a:spLocks noGrp="1"/>
          </p:cNvSpPr>
          <p:nvPr>
            <p:ph type="ctrTitle" idx="15"/>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2980152493"/>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682"/>
        <p:cNvGrpSpPr/>
        <p:nvPr/>
      </p:nvGrpSpPr>
      <p:grpSpPr>
        <a:xfrm>
          <a:off x="0" y="0"/>
          <a:ext cx="0" cy="0"/>
          <a:chOff x="0" y="0"/>
          <a:chExt cx="0" cy="0"/>
        </a:xfrm>
      </p:grpSpPr>
      <p:sp>
        <p:nvSpPr>
          <p:cNvPr id="1683" name="Google Shape;1683;p298"/>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Tree>
    <p:extLst>
      <p:ext uri="{BB962C8B-B14F-4D97-AF65-F5344CB8AC3E}">
        <p14:creationId xmlns:p14="http://schemas.microsoft.com/office/powerpoint/2010/main" val="2669459250"/>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84"/>
        <p:cNvGrpSpPr/>
        <p:nvPr/>
      </p:nvGrpSpPr>
      <p:grpSpPr>
        <a:xfrm>
          <a:off x="0" y="0"/>
          <a:ext cx="0" cy="0"/>
          <a:chOff x="0" y="0"/>
          <a:chExt cx="0" cy="0"/>
        </a:xfrm>
      </p:grpSpPr>
      <p:sp>
        <p:nvSpPr>
          <p:cNvPr id="1685" name="Google Shape;1685;p299"/>
          <p:cNvSpPr txBox="1">
            <a:spLocks noGrp="1"/>
          </p:cNvSpPr>
          <p:nvPr>
            <p:ph type="ctrTitle"/>
          </p:nvPr>
        </p:nvSpPr>
        <p:spPr>
          <a:xfrm>
            <a:off x="818771" y="2097732"/>
            <a:ext cx="5156400" cy="1143200"/>
          </a:xfrm>
          <a:prstGeom prst="rect">
            <a:avLst/>
          </a:prstGeom>
        </p:spPr>
        <p:txBody>
          <a:bodyPr spcFirstLastPara="1" wrap="square" lIns="91425" tIns="91425" rIns="91425" bIns="91425" anchor="b" anchorCtr="0">
            <a:noAutofit/>
          </a:bodyPr>
          <a:lstStyle>
            <a:lvl1pPr lvl="0">
              <a:spcBef>
                <a:spcPts val="0"/>
              </a:spcBef>
              <a:spcAft>
                <a:spcPts val="0"/>
              </a:spcAft>
              <a:buSzPts val="2800"/>
              <a:buNone/>
              <a:defRPr/>
            </a:lvl1pPr>
            <a:lvl2pPr lvl="1">
              <a:spcBef>
                <a:spcPts val="0"/>
              </a:spcBef>
              <a:spcAft>
                <a:spcPts val="0"/>
              </a:spcAft>
              <a:buClr>
                <a:srgbClr val="000000"/>
              </a:buClr>
              <a:buSzPts val="1600"/>
              <a:buNone/>
              <a:defRPr sz="2133">
                <a:solidFill>
                  <a:srgbClr val="000000"/>
                </a:solidFill>
              </a:defRPr>
            </a:lvl2pPr>
            <a:lvl3pPr lvl="2">
              <a:spcBef>
                <a:spcPts val="0"/>
              </a:spcBef>
              <a:spcAft>
                <a:spcPts val="0"/>
              </a:spcAft>
              <a:buClr>
                <a:srgbClr val="000000"/>
              </a:buClr>
              <a:buSzPts val="1600"/>
              <a:buNone/>
              <a:defRPr sz="2133">
                <a:solidFill>
                  <a:srgbClr val="000000"/>
                </a:solidFill>
              </a:defRPr>
            </a:lvl3pPr>
            <a:lvl4pPr lvl="3">
              <a:spcBef>
                <a:spcPts val="0"/>
              </a:spcBef>
              <a:spcAft>
                <a:spcPts val="0"/>
              </a:spcAft>
              <a:buClr>
                <a:srgbClr val="000000"/>
              </a:buClr>
              <a:buSzPts val="1600"/>
              <a:buNone/>
              <a:defRPr sz="2133">
                <a:solidFill>
                  <a:srgbClr val="000000"/>
                </a:solidFill>
              </a:defRPr>
            </a:lvl4pPr>
            <a:lvl5pPr lvl="4">
              <a:spcBef>
                <a:spcPts val="0"/>
              </a:spcBef>
              <a:spcAft>
                <a:spcPts val="0"/>
              </a:spcAft>
              <a:buClr>
                <a:srgbClr val="000000"/>
              </a:buClr>
              <a:buSzPts val="1600"/>
              <a:buNone/>
              <a:defRPr sz="2133">
                <a:solidFill>
                  <a:srgbClr val="000000"/>
                </a:solidFill>
              </a:defRPr>
            </a:lvl5pPr>
            <a:lvl6pPr lvl="5">
              <a:spcBef>
                <a:spcPts val="0"/>
              </a:spcBef>
              <a:spcAft>
                <a:spcPts val="0"/>
              </a:spcAft>
              <a:buClr>
                <a:srgbClr val="000000"/>
              </a:buClr>
              <a:buSzPts val="1600"/>
              <a:buNone/>
              <a:defRPr sz="2133">
                <a:solidFill>
                  <a:srgbClr val="000000"/>
                </a:solidFill>
              </a:defRPr>
            </a:lvl6pPr>
            <a:lvl7pPr lvl="6">
              <a:spcBef>
                <a:spcPts val="0"/>
              </a:spcBef>
              <a:spcAft>
                <a:spcPts val="0"/>
              </a:spcAft>
              <a:buClr>
                <a:srgbClr val="000000"/>
              </a:buClr>
              <a:buSzPts val="1600"/>
              <a:buNone/>
              <a:defRPr sz="2133">
                <a:solidFill>
                  <a:srgbClr val="000000"/>
                </a:solidFill>
              </a:defRPr>
            </a:lvl7pPr>
            <a:lvl8pPr lvl="7">
              <a:spcBef>
                <a:spcPts val="0"/>
              </a:spcBef>
              <a:spcAft>
                <a:spcPts val="0"/>
              </a:spcAft>
              <a:buClr>
                <a:srgbClr val="000000"/>
              </a:buClr>
              <a:buSzPts val="1600"/>
              <a:buNone/>
              <a:defRPr sz="2133">
                <a:solidFill>
                  <a:srgbClr val="000000"/>
                </a:solidFill>
              </a:defRPr>
            </a:lvl8pPr>
            <a:lvl9pPr lvl="8">
              <a:spcBef>
                <a:spcPts val="0"/>
              </a:spcBef>
              <a:spcAft>
                <a:spcPts val="0"/>
              </a:spcAft>
              <a:buClr>
                <a:srgbClr val="000000"/>
              </a:buClr>
              <a:buSzPts val="1600"/>
              <a:buNone/>
              <a:defRPr sz="2133">
                <a:solidFill>
                  <a:srgbClr val="000000"/>
                </a:solidFill>
              </a:defRPr>
            </a:lvl9pPr>
          </a:lstStyle>
          <a:p>
            <a:endParaRPr/>
          </a:p>
        </p:txBody>
      </p:sp>
      <p:sp>
        <p:nvSpPr>
          <p:cNvPr id="1686" name="Google Shape;1686;p299"/>
          <p:cNvSpPr txBox="1">
            <a:spLocks noGrp="1"/>
          </p:cNvSpPr>
          <p:nvPr>
            <p:ph type="subTitle" idx="1"/>
          </p:nvPr>
        </p:nvSpPr>
        <p:spPr>
          <a:xfrm>
            <a:off x="818767" y="3085633"/>
            <a:ext cx="4260400" cy="2379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800"/>
              <a:buNone/>
              <a:defRPr sz="16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687" name="Google Shape;1687;p299"/>
          <p:cNvSpPr/>
          <p:nvPr/>
        </p:nvSpPr>
        <p:spPr>
          <a:xfrm flipH="1">
            <a:off x="5762000" y="3240800"/>
            <a:ext cx="6430000" cy="3682800"/>
          </a:xfrm>
          <a:prstGeom prst="snip1Rect">
            <a:avLst>
              <a:gd name="adj" fmla="val 5000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952454057"/>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688"/>
        <p:cNvGrpSpPr/>
        <p:nvPr/>
      </p:nvGrpSpPr>
      <p:grpSpPr>
        <a:xfrm>
          <a:off x="0" y="0"/>
          <a:ext cx="0" cy="0"/>
          <a:chOff x="0" y="0"/>
          <a:chExt cx="0" cy="0"/>
        </a:xfrm>
      </p:grpSpPr>
      <p:sp>
        <p:nvSpPr>
          <p:cNvPr id="1689" name="Google Shape;1689;p300"/>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sz="2933"/>
            </a:lvl1pPr>
            <a:lvl2pPr lvl="1" algn="r">
              <a:spcBef>
                <a:spcPts val="0"/>
              </a:spcBef>
              <a:spcAft>
                <a:spcPts val="0"/>
              </a:spcAft>
              <a:buSzPts val="1800"/>
              <a:buNone/>
              <a:defRPr sz="2400"/>
            </a:lvl2pPr>
            <a:lvl3pPr lvl="2" algn="r">
              <a:spcBef>
                <a:spcPts val="0"/>
              </a:spcBef>
              <a:spcAft>
                <a:spcPts val="0"/>
              </a:spcAft>
              <a:buSzPts val="1800"/>
              <a:buNone/>
              <a:defRPr sz="2400"/>
            </a:lvl3pPr>
            <a:lvl4pPr lvl="3" algn="r">
              <a:spcBef>
                <a:spcPts val="0"/>
              </a:spcBef>
              <a:spcAft>
                <a:spcPts val="0"/>
              </a:spcAft>
              <a:buSzPts val="1800"/>
              <a:buNone/>
              <a:defRPr sz="2400"/>
            </a:lvl4pPr>
            <a:lvl5pPr lvl="4" algn="r">
              <a:spcBef>
                <a:spcPts val="0"/>
              </a:spcBef>
              <a:spcAft>
                <a:spcPts val="0"/>
              </a:spcAft>
              <a:buSzPts val="1800"/>
              <a:buNone/>
              <a:defRPr sz="2400"/>
            </a:lvl5pPr>
            <a:lvl6pPr lvl="5" algn="r">
              <a:spcBef>
                <a:spcPts val="0"/>
              </a:spcBef>
              <a:spcAft>
                <a:spcPts val="0"/>
              </a:spcAft>
              <a:buSzPts val="1800"/>
              <a:buNone/>
              <a:defRPr sz="2400"/>
            </a:lvl6pPr>
            <a:lvl7pPr lvl="6" algn="r">
              <a:spcBef>
                <a:spcPts val="0"/>
              </a:spcBef>
              <a:spcAft>
                <a:spcPts val="0"/>
              </a:spcAft>
              <a:buSzPts val="1800"/>
              <a:buNone/>
              <a:defRPr sz="2400"/>
            </a:lvl7pPr>
            <a:lvl8pPr lvl="7" algn="r">
              <a:spcBef>
                <a:spcPts val="0"/>
              </a:spcBef>
              <a:spcAft>
                <a:spcPts val="0"/>
              </a:spcAft>
              <a:buSzPts val="1800"/>
              <a:buNone/>
              <a:defRPr sz="2400"/>
            </a:lvl8pPr>
            <a:lvl9pPr lvl="8" algn="r">
              <a:spcBef>
                <a:spcPts val="0"/>
              </a:spcBef>
              <a:spcAft>
                <a:spcPts val="0"/>
              </a:spcAft>
              <a:buSzPts val="1800"/>
              <a:buNone/>
              <a:defRPr sz="2400"/>
            </a:lvl9pPr>
          </a:lstStyle>
          <a:p>
            <a:endParaRPr/>
          </a:p>
        </p:txBody>
      </p:sp>
      <p:sp>
        <p:nvSpPr>
          <p:cNvPr id="1690" name="Google Shape;1690;p300"/>
          <p:cNvSpPr txBox="1">
            <a:spLocks noGrp="1"/>
          </p:cNvSpPr>
          <p:nvPr>
            <p:ph type="ctrTitle" idx="2"/>
          </p:nvPr>
        </p:nvSpPr>
        <p:spPr>
          <a:xfrm>
            <a:off x="7092043" y="1556499"/>
            <a:ext cx="3018000" cy="859600"/>
          </a:xfrm>
          <a:prstGeom prst="rect">
            <a:avLst/>
          </a:prstGeom>
          <a:ln>
            <a:noFill/>
          </a:ln>
        </p:spPr>
        <p:txBody>
          <a:bodyPr spcFirstLastPara="1" wrap="square" lIns="91425" tIns="91425" rIns="91425" bIns="91425" anchor="b" anchorCtr="0">
            <a:noAutofit/>
          </a:bodyPr>
          <a:lstStyle>
            <a:lvl1pPr lvl="0">
              <a:spcBef>
                <a:spcPts val="0"/>
              </a:spcBef>
              <a:spcAft>
                <a:spcPts val="0"/>
              </a:spcAft>
              <a:buSzPts val="1400"/>
              <a:buNone/>
              <a:defRPr sz="1867" b="0"/>
            </a:lvl1pPr>
            <a:lvl2pPr lvl="1">
              <a:spcBef>
                <a:spcPts val="0"/>
              </a:spcBef>
              <a:spcAft>
                <a:spcPts val="0"/>
              </a:spcAft>
              <a:buSzPts val="1400"/>
              <a:buNone/>
              <a:defRPr sz="1867" b="0"/>
            </a:lvl2pPr>
            <a:lvl3pPr lvl="2">
              <a:spcBef>
                <a:spcPts val="0"/>
              </a:spcBef>
              <a:spcAft>
                <a:spcPts val="0"/>
              </a:spcAft>
              <a:buSzPts val="1400"/>
              <a:buNone/>
              <a:defRPr sz="1867" b="0"/>
            </a:lvl3pPr>
            <a:lvl4pPr lvl="3">
              <a:spcBef>
                <a:spcPts val="0"/>
              </a:spcBef>
              <a:spcAft>
                <a:spcPts val="0"/>
              </a:spcAft>
              <a:buSzPts val="1400"/>
              <a:buNone/>
              <a:defRPr sz="1867" b="0"/>
            </a:lvl4pPr>
            <a:lvl5pPr lvl="4">
              <a:spcBef>
                <a:spcPts val="0"/>
              </a:spcBef>
              <a:spcAft>
                <a:spcPts val="0"/>
              </a:spcAft>
              <a:buSzPts val="1400"/>
              <a:buNone/>
              <a:defRPr sz="1867" b="0"/>
            </a:lvl5pPr>
            <a:lvl6pPr lvl="5">
              <a:spcBef>
                <a:spcPts val="0"/>
              </a:spcBef>
              <a:spcAft>
                <a:spcPts val="0"/>
              </a:spcAft>
              <a:buSzPts val="1400"/>
              <a:buNone/>
              <a:defRPr sz="1867" b="0"/>
            </a:lvl6pPr>
            <a:lvl7pPr lvl="6">
              <a:spcBef>
                <a:spcPts val="0"/>
              </a:spcBef>
              <a:spcAft>
                <a:spcPts val="0"/>
              </a:spcAft>
              <a:buSzPts val="1400"/>
              <a:buNone/>
              <a:defRPr sz="1867" b="0"/>
            </a:lvl7pPr>
            <a:lvl8pPr lvl="7">
              <a:spcBef>
                <a:spcPts val="0"/>
              </a:spcBef>
              <a:spcAft>
                <a:spcPts val="0"/>
              </a:spcAft>
              <a:buSzPts val="1400"/>
              <a:buNone/>
              <a:defRPr sz="1867" b="0"/>
            </a:lvl8pPr>
            <a:lvl9pPr lvl="8">
              <a:spcBef>
                <a:spcPts val="0"/>
              </a:spcBef>
              <a:spcAft>
                <a:spcPts val="0"/>
              </a:spcAft>
              <a:buSzPts val="1400"/>
              <a:buNone/>
              <a:defRPr sz="1867" b="0"/>
            </a:lvl9pPr>
          </a:lstStyle>
          <a:p>
            <a:endParaRPr/>
          </a:p>
        </p:txBody>
      </p:sp>
      <p:sp>
        <p:nvSpPr>
          <p:cNvPr id="1691" name="Google Shape;1691;p300"/>
          <p:cNvSpPr txBox="1">
            <a:spLocks noGrp="1"/>
          </p:cNvSpPr>
          <p:nvPr>
            <p:ph type="subTitle" idx="1"/>
          </p:nvPr>
        </p:nvSpPr>
        <p:spPr>
          <a:xfrm>
            <a:off x="7092044" y="2270593"/>
            <a:ext cx="2508400" cy="1483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dk1"/>
              </a:buClr>
              <a:buSzPts val="1000"/>
              <a:buNone/>
              <a:defRPr sz="1600">
                <a:solidFill>
                  <a:schemeClr val="dk1"/>
                </a:solidFill>
              </a:defRPr>
            </a:lvl1pPr>
            <a:lvl2pPr lvl="1">
              <a:lnSpc>
                <a:spcPct val="100000"/>
              </a:lnSpc>
              <a:spcBef>
                <a:spcPts val="0"/>
              </a:spcBef>
              <a:spcAft>
                <a:spcPts val="0"/>
              </a:spcAft>
              <a:buClr>
                <a:schemeClr val="dk1"/>
              </a:buClr>
              <a:buSzPts val="1000"/>
              <a:buNone/>
              <a:defRPr sz="1333">
                <a:solidFill>
                  <a:schemeClr val="dk1"/>
                </a:solidFill>
              </a:defRPr>
            </a:lvl2pPr>
            <a:lvl3pPr lvl="2">
              <a:lnSpc>
                <a:spcPct val="100000"/>
              </a:lnSpc>
              <a:spcBef>
                <a:spcPts val="0"/>
              </a:spcBef>
              <a:spcAft>
                <a:spcPts val="0"/>
              </a:spcAft>
              <a:buClr>
                <a:schemeClr val="dk1"/>
              </a:buClr>
              <a:buSzPts val="1000"/>
              <a:buNone/>
              <a:defRPr sz="1333">
                <a:solidFill>
                  <a:schemeClr val="dk1"/>
                </a:solidFill>
              </a:defRPr>
            </a:lvl3pPr>
            <a:lvl4pPr lvl="3">
              <a:lnSpc>
                <a:spcPct val="100000"/>
              </a:lnSpc>
              <a:spcBef>
                <a:spcPts val="0"/>
              </a:spcBef>
              <a:spcAft>
                <a:spcPts val="0"/>
              </a:spcAft>
              <a:buClr>
                <a:schemeClr val="dk1"/>
              </a:buClr>
              <a:buSzPts val="1000"/>
              <a:buNone/>
              <a:defRPr sz="1333">
                <a:solidFill>
                  <a:schemeClr val="dk1"/>
                </a:solidFill>
              </a:defRPr>
            </a:lvl4pPr>
            <a:lvl5pPr lvl="4">
              <a:lnSpc>
                <a:spcPct val="100000"/>
              </a:lnSpc>
              <a:spcBef>
                <a:spcPts val="0"/>
              </a:spcBef>
              <a:spcAft>
                <a:spcPts val="0"/>
              </a:spcAft>
              <a:buClr>
                <a:schemeClr val="dk1"/>
              </a:buClr>
              <a:buSzPts val="1000"/>
              <a:buNone/>
              <a:defRPr sz="1333">
                <a:solidFill>
                  <a:schemeClr val="dk1"/>
                </a:solidFill>
              </a:defRPr>
            </a:lvl5pPr>
            <a:lvl6pPr lvl="5">
              <a:lnSpc>
                <a:spcPct val="100000"/>
              </a:lnSpc>
              <a:spcBef>
                <a:spcPts val="0"/>
              </a:spcBef>
              <a:spcAft>
                <a:spcPts val="0"/>
              </a:spcAft>
              <a:buClr>
                <a:schemeClr val="dk1"/>
              </a:buClr>
              <a:buSzPts val="1000"/>
              <a:buNone/>
              <a:defRPr sz="1333">
                <a:solidFill>
                  <a:schemeClr val="dk1"/>
                </a:solidFill>
              </a:defRPr>
            </a:lvl6pPr>
            <a:lvl7pPr lvl="6">
              <a:lnSpc>
                <a:spcPct val="100000"/>
              </a:lnSpc>
              <a:spcBef>
                <a:spcPts val="0"/>
              </a:spcBef>
              <a:spcAft>
                <a:spcPts val="0"/>
              </a:spcAft>
              <a:buClr>
                <a:schemeClr val="dk1"/>
              </a:buClr>
              <a:buSzPts val="1000"/>
              <a:buNone/>
              <a:defRPr sz="1333">
                <a:solidFill>
                  <a:schemeClr val="dk1"/>
                </a:solidFill>
              </a:defRPr>
            </a:lvl7pPr>
            <a:lvl8pPr lvl="7">
              <a:lnSpc>
                <a:spcPct val="100000"/>
              </a:lnSpc>
              <a:spcBef>
                <a:spcPts val="0"/>
              </a:spcBef>
              <a:spcAft>
                <a:spcPts val="0"/>
              </a:spcAft>
              <a:buClr>
                <a:schemeClr val="dk1"/>
              </a:buClr>
              <a:buSzPts val="1000"/>
              <a:buNone/>
              <a:defRPr sz="1333">
                <a:solidFill>
                  <a:schemeClr val="dk1"/>
                </a:solidFill>
              </a:defRPr>
            </a:lvl8pPr>
            <a:lvl9pPr lvl="8">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1692" name="Google Shape;1692;p300"/>
          <p:cNvSpPr txBox="1">
            <a:spLocks noGrp="1"/>
          </p:cNvSpPr>
          <p:nvPr>
            <p:ph type="ctrTitle" idx="3"/>
          </p:nvPr>
        </p:nvSpPr>
        <p:spPr>
          <a:xfrm>
            <a:off x="2084295" y="4169709"/>
            <a:ext cx="3018000" cy="8596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SzPts val="1400"/>
              <a:buNone/>
              <a:defRPr sz="1867" b="0"/>
            </a:lvl1pPr>
            <a:lvl2pPr lvl="1" algn="r">
              <a:spcBef>
                <a:spcPts val="0"/>
              </a:spcBef>
              <a:spcAft>
                <a:spcPts val="0"/>
              </a:spcAft>
              <a:buSzPts val="1400"/>
              <a:buNone/>
              <a:defRPr sz="1867" b="0"/>
            </a:lvl2pPr>
            <a:lvl3pPr lvl="2" algn="r">
              <a:spcBef>
                <a:spcPts val="0"/>
              </a:spcBef>
              <a:spcAft>
                <a:spcPts val="0"/>
              </a:spcAft>
              <a:buSzPts val="1400"/>
              <a:buNone/>
              <a:defRPr sz="1867" b="0"/>
            </a:lvl3pPr>
            <a:lvl4pPr lvl="3" algn="r">
              <a:spcBef>
                <a:spcPts val="0"/>
              </a:spcBef>
              <a:spcAft>
                <a:spcPts val="0"/>
              </a:spcAft>
              <a:buSzPts val="1400"/>
              <a:buNone/>
              <a:defRPr sz="1867" b="0"/>
            </a:lvl4pPr>
            <a:lvl5pPr lvl="4" algn="r">
              <a:spcBef>
                <a:spcPts val="0"/>
              </a:spcBef>
              <a:spcAft>
                <a:spcPts val="0"/>
              </a:spcAft>
              <a:buSzPts val="1400"/>
              <a:buNone/>
              <a:defRPr sz="1867" b="0"/>
            </a:lvl5pPr>
            <a:lvl6pPr lvl="5" algn="r">
              <a:spcBef>
                <a:spcPts val="0"/>
              </a:spcBef>
              <a:spcAft>
                <a:spcPts val="0"/>
              </a:spcAft>
              <a:buSzPts val="1400"/>
              <a:buNone/>
              <a:defRPr sz="1867" b="0"/>
            </a:lvl6pPr>
            <a:lvl7pPr lvl="6" algn="r">
              <a:spcBef>
                <a:spcPts val="0"/>
              </a:spcBef>
              <a:spcAft>
                <a:spcPts val="0"/>
              </a:spcAft>
              <a:buSzPts val="1400"/>
              <a:buNone/>
              <a:defRPr sz="1867" b="0"/>
            </a:lvl7pPr>
            <a:lvl8pPr lvl="7" algn="r">
              <a:spcBef>
                <a:spcPts val="0"/>
              </a:spcBef>
              <a:spcAft>
                <a:spcPts val="0"/>
              </a:spcAft>
              <a:buSzPts val="1400"/>
              <a:buNone/>
              <a:defRPr sz="1867" b="0"/>
            </a:lvl8pPr>
            <a:lvl9pPr lvl="8" algn="r">
              <a:spcBef>
                <a:spcPts val="0"/>
              </a:spcBef>
              <a:spcAft>
                <a:spcPts val="0"/>
              </a:spcAft>
              <a:buSzPts val="1400"/>
              <a:buNone/>
              <a:defRPr sz="1867" b="0"/>
            </a:lvl9pPr>
          </a:lstStyle>
          <a:p>
            <a:endParaRPr/>
          </a:p>
        </p:txBody>
      </p:sp>
      <p:sp>
        <p:nvSpPr>
          <p:cNvPr id="1693" name="Google Shape;1693;p300"/>
          <p:cNvSpPr txBox="1">
            <a:spLocks noGrp="1"/>
          </p:cNvSpPr>
          <p:nvPr>
            <p:ph type="subTitle" idx="4"/>
          </p:nvPr>
        </p:nvSpPr>
        <p:spPr>
          <a:xfrm>
            <a:off x="2593761" y="4884245"/>
            <a:ext cx="2508400" cy="148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1000"/>
              <a:buNone/>
              <a:defRPr sz="1600">
                <a:solidFill>
                  <a:schemeClr val="dk1"/>
                </a:solidFill>
              </a:defRPr>
            </a:lvl1pPr>
            <a:lvl2pPr lvl="1" algn="r">
              <a:lnSpc>
                <a:spcPct val="100000"/>
              </a:lnSpc>
              <a:spcBef>
                <a:spcPts val="0"/>
              </a:spcBef>
              <a:spcAft>
                <a:spcPts val="0"/>
              </a:spcAft>
              <a:buClr>
                <a:schemeClr val="dk1"/>
              </a:buClr>
              <a:buSzPts val="1000"/>
              <a:buNone/>
              <a:defRPr sz="1333">
                <a:solidFill>
                  <a:schemeClr val="dk1"/>
                </a:solidFill>
              </a:defRPr>
            </a:lvl2pPr>
            <a:lvl3pPr lvl="2" algn="r">
              <a:lnSpc>
                <a:spcPct val="100000"/>
              </a:lnSpc>
              <a:spcBef>
                <a:spcPts val="0"/>
              </a:spcBef>
              <a:spcAft>
                <a:spcPts val="0"/>
              </a:spcAft>
              <a:buClr>
                <a:schemeClr val="dk1"/>
              </a:buClr>
              <a:buSzPts val="1000"/>
              <a:buNone/>
              <a:defRPr sz="1333">
                <a:solidFill>
                  <a:schemeClr val="dk1"/>
                </a:solidFill>
              </a:defRPr>
            </a:lvl3pPr>
            <a:lvl4pPr lvl="3" algn="r">
              <a:lnSpc>
                <a:spcPct val="100000"/>
              </a:lnSpc>
              <a:spcBef>
                <a:spcPts val="0"/>
              </a:spcBef>
              <a:spcAft>
                <a:spcPts val="0"/>
              </a:spcAft>
              <a:buClr>
                <a:schemeClr val="dk1"/>
              </a:buClr>
              <a:buSzPts val="1000"/>
              <a:buNone/>
              <a:defRPr sz="1333">
                <a:solidFill>
                  <a:schemeClr val="dk1"/>
                </a:solidFill>
              </a:defRPr>
            </a:lvl4pPr>
            <a:lvl5pPr lvl="4" algn="r">
              <a:lnSpc>
                <a:spcPct val="100000"/>
              </a:lnSpc>
              <a:spcBef>
                <a:spcPts val="0"/>
              </a:spcBef>
              <a:spcAft>
                <a:spcPts val="0"/>
              </a:spcAft>
              <a:buClr>
                <a:schemeClr val="dk1"/>
              </a:buClr>
              <a:buSzPts val="1000"/>
              <a:buNone/>
              <a:defRPr sz="1333">
                <a:solidFill>
                  <a:schemeClr val="dk1"/>
                </a:solidFill>
              </a:defRPr>
            </a:lvl5pPr>
            <a:lvl6pPr lvl="5" algn="r">
              <a:lnSpc>
                <a:spcPct val="100000"/>
              </a:lnSpc>
              <a:spcBef>
                <a:spcPts val="0"/>
              </a:spcBef>
              <a:spcAft>
                <a:spcPts val="0"/>
              </a:spcAft>
              <a:buClr>
                <a:schemeClr val="dk1"/>
              </a:buClr>
              <a:buSzPts val="1000"/>
              <a:buNone/>
              <a:defRPr sz="1333">
                <a:solidFill>
                  <a:schemeClr val="dk1"/>
                </a:solidFill>
              </a:defRPr>
            </a:lvl6pPr>
            <a:lvl7pPr lvl="6" algn="r">
              <a:lnSpc>
                <a:spcPct val="100000"/>
              </a:lnSpc>
              <a:spcBef>
                <a:spcPts val="0"/>
              </a:spcBef>
              <a:spcAft>
                <a:spcPts val="0"/>
              </a:spcAft>
              <a:buClr>
                <a:schemeClr val="dk1"/>
              </a:buClr>
              <a:buSzPts val="1000"/>
              <a:buNone/>
              <a:defRPr sz="1333">
                <a:solidFill>
                  <a:schemeClr val="dk1"/>
                </a:solidFill>
              </a:defRPr>
            </a:lvl7pPr>
            <a:lvl8pPr lvl="7" algn="r">
              <a:lnSpc>
                <a:spcPct val="100000"/>
              </a:lnSpc>
              <a:spcBef>
                <a:spcPts val="0"/>
              </a:spcBef>
              <a:spcAft>
                <a:spcPts val="0"/>
              </a:spcAft>
              <a:buClr>
                <a:schemeClr val="dk1"/>
              </a:buClr>
              <a:buSzPts val="1000"/>
              <a:buNone/>
              <a:defRPr sz="1333">
                <a:solidFill>
                  <a:schemeClr val="dk1"/>
                </a:solidFill>
              </a:defRPr>
            </a:lvl8pPr>
            <a:lvl9pPr lvl="8" algn="r">
              <a:lnSpc>
                <a:spcPct val="100000"/>
              </a:lnSpc>
              <a:spcBef>
                <a:spcPts val="0"/>
              </a:spcBef>
              <a:spcAft>
                <a:spcPts val="0"/>
              </a:spcAft>
              <a:buClr>
                <a:schemeClr val="dk1"/>
              </a:buClr>
              <a:buSzPts val="1000"/>
              <a:buNone/>
              <a:defRPr sz="1333">
                <a:solidFill>
                  <a:schemeClr val="dk1"/>
                </a:solidFill>
              </a:defRPr>
            </a:lvl9pPr>
          </a:lstStyle>
          <a:p>
            <a:endParaRPr/>
          </a:p>
        </p:txBody>
      </p:sp>
    </p:spTree>
    <p:extLst>
      <p:ext uri="{BB962C8B-B14F-4D97-AF65-F5344CB8AC3E}">
        <p14:creationId xmlns:p14="http://schemas.microsoft.com/office/powerpoint/2010/main" val="482836011"/>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matchingName="Title only 1" type="titleOnly">
  <p:cSld name="Title only 1">
    <p:spTree>
      <p:nvGrpSpPr>
        <p:cNvPr id="1" name="Shape 1694"/>
        <p:cNvGrpSpPr/>
        <p:nvPr/>
      </p:nvGrpSpPr>
      <p:grpSpPr>
        <a:xfrm>
          <a:off x="0" y="0"/>
          <a:ext cx="0" cy="0"/>
          <a:chOff x="0" y="0"/>
          <a:chExt cx="0" cy="0"/>
        </a:xfrm>
      </p:grpSpPr>
      <p:sp>
        <p:nvSpPr>
          <p:cNvPr id="1695" name="Google Shape;1695;p301"/>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1696" name="Google Shape;1696;p301"/>
          <p:cNvSpPr/>
          <p:nvPr/>
        </p:nvSpPr>
        <p:spPr>
          <a:xfrm>
            <a:off x="-2366067" y="4825800"/>
            <a:ext cx="7066800" cy="3682800"/>
          </a:xfrm>
          <a:prstGeom prst="snip1Rect">
            <a:avLst>
              <a:gd name="adj" fmla="val 5000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4268041203"/>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697"/>
        <p:cNvGrpSpPr/>
        <p:nvPr/>
      </p:nvGrpSpPr>
      <p:grpSpPr>
        <a:xfrm>
          <a:off x="0" y="0"/>
          <a:ext cx="0" cy="0"/>
          <a:chOff x="0" y="0"/>
          <a:chExt cx="0" cy="0"/>
        </a:xfrm>
      </p:grpSpPr>
      <p:sp>
        <p:nvSpPr>
          <p:cNvPr id="1698" name="Google Shape;1698;p302"/>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3340959722"/>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1699"/>
        <p:cNvGrpSpPr/>
        <p:nvPr/>
      </p:nvGrpSpPr>
      <p:grpSpPr>
        <a:xfrm>
          <a:off x="0" y="0"/>
          <a:ext cx="0" cy="0"/>
          <a:chOff x="0" y="0"/>
          <a:chExt cx="0" cy="0"/>
        </a:xfrm>
      </p:grpSpPr>
      <p:sp>
        <p:nvSpPr>
          <p:cNvPr id="1700" name="Google Shape;1700;p303"/>
          <p:cNvSpPr/>
          <p:nvPr/>
        </p:nvSpPr>
        <p:spPr>
          <a:xfrm rot="5400000">
            <a:off x="4075907" y="2332534"/>
            <a:ext cx="4058500" cy="3237767"/>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01" name="Google Shape;1701;p303"/>
          <p:cNvSpPr/>
          <p:nvPr/>
        </p:nvSpPr>
        <p:spPr>
          <a:xfrm rot="5400000">
            <a:off x="8318185" y="271335"/>
            <a:ext cx="5640867" cy="3237767"/>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02" name="Google Shape;1702;p303"/>
          <p:cNvSpPr/>
          <p:nvPr/>
        </p:nvSpPr>
        <p:spPr>
          <a:xfrm rot="5400000">
            <a:off x="-1935600" y="3773568"/>
            <a:ext cx="5640867" cy="3237767"/>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03" name="Google Shape;1703;p303"/>
          <p:cNvSpPr txBox="1">
            <a:spLocks noGrp="1"/>
          </p:cNvSpPr>
          <p:nvPr>
            <p:ph type="subTitle" idx="1"/>
          </p:nvPr>
        </p:nvSpPr>
        <p:spPr>
          <a:xfrm>
            <a:off x="1153600" y="3742733"/>
            <a:ext cx="2424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rgbClr val="000000"/>
              </a:buClr>
              <a:buSzPts val="1000"/>
              <a:buNone/>
              <a:defRPr sz="1600">
                <a:solidFill>
                  <a:schemeClr val="dk1"/>
                </a:solidFill>
              </a:defRPr>
            </a:lvl1pPr>
            <a:lvl2pPr lvl="1" algn="ctr">
              <a:lnSpc>
                <a:spcPct val="100000"/>
              </a:lnSpc>
              <a:spcBef>
                <a:spcPts val="0"/>
              </a:spcBef>
              <a:spcAft>
                <a:spcPts val="0"/>
              </a:spcAft>
              <a:buClr>
                <a:srgbClr val="000000"/>
              </a:buClr>
              <a:buSzPts val="1000"/>
              <a:buNone/>
              <a:defRPr sz="1333">
                <a:solidFill>
                  <a:srgbClr val="000000"/>
                </a:solidFill>
              </a:defRPr>
            </a:lvl2pPr>
            <a:lvl3pPr lvl="2" algn="ctr">
              <a:lnSpc>
                <a:spcPct val="100000"/>
              </a:lnSpc>
              <a:spcBef>
                <a:spcPts val="0"/>
              </a:spcBef>
              <a:spcAft>
                <a:spcPts val="0"/>
              </a:spcAft>
              <a:buClr>
                <a:srgbClr val="000000"/>
              </a:buClr>
              <a:buSzPts val="1000"/>
              <a:buNone/>
              <a:defRPr sz="1333">
                <a:solidFill>
                  <a:srgbClr val="000000"/>
                </a:solidFill>
              </a:defRPr>
            </a:lvl3pPr>
            <a:lvl4pPr lvl="3" algn="ctr">
              <a:lnSpc>
                <a:spcPct val="100000"/>
              </a:lnSpc>
              <a:spcBef>
                <a:spcPts val="0"/>
              </a:spcBef>
              <a:spcAft>
                <a:spcPts val="0"/>
              </a:spcAft>
              <a:buClr>
                <a:srgbClr val="000000"/>
              </a:buClr>
              <a:buSzPts val="1000"/>
              <a:buNone/>
              <a:defRPr sz="1333">
                <a:solidFill>
                  <a:srgbClr val="000000"/>
                </a:solidFill>
              </a:defRPr>
            </a:lvl4pPr>
            <a:lvl5pPr lvl="4" algn="ctr">
              <a:lnSpc>
                <a:spcPct val="100000"/>
              </a:lnSpc>
              <a:spcBef>
                <a:spcPts val="0"/>
              </a:spcBef>
              <a:spcAft>
                <a:spcPts val="0"/>
              </a:spcAft>
              <a:buClr>
                <a:srgbClr val="000000"/>
              </a:buClr>
              <a:buSzPts val="1000"/>
              <a:buNone/>
              <a:defRPr sz="1333">
                <a:solidFill>
                  <a:srgbClr val="000000"/>
                </a:solidFill>
              </a:defRPr>
            </a:lvl5pPr>
            <a:lvl6pPr lvl="5" algn="ctr">
              <a:lnSpc>
                <a:spcPct val="100000"/>
              </a:lnSpc>
              <a:spcBef>
                <a:spcPts val="0"/>
              </a:spcBef>
              <a:spcAft>
                <a:spcPts val="0"/>
              </a:spcAft>
              <a:buClr>
                <a:srgbClr val="000000"/>
              </a:buClr>
              <a:buSzPts val="1000"/>
              <a:buNone/>
              <a:defRPr sz="1333">
                <a:solidFill>
                  <a:srgbClr val="000000"/>
                </a:solidFill>
              </a:defRPr>
            </a:lvl6pPr>
            <a:lvl7pPr lvl="6" algn="ctr">
              <a:lnSpc>
                <a:spcPct val="100000"/>
              </a:lnSpc>
              <a:spcBef>
                <a:spcPts val="0"/>
              </a:spcBef>
              <a:spcAft>
                <a:spcPts val="0"/>
              </a:spcAft>
              <a:buClr>
                <a:srgbClr val="000000"/>
              </a:buClr>
              <a:buSzPts val="1000"/>
              <a:buNone/>
              <a:defRPr sz="1333">
                <a:solidFill>
                  <a:srgbClr val="000000"/>
                </a:solidFill>
              </a:defRPr>
            </a:lvl7pPr>
            <a:lvl8pPr lvl="7" algn="ctr">
              <a:lnSpc>
                <a:spcPct val="100000"/>
              </a:lnSpc>
              <a:spcBef>
                <a:spcPts val="0"/>
              </a:spcBef>
              <a:spcAft>
                <a:spcPts val="0"/>
              </a:spcAft>
              <a:buClr>
                <a:srgbClr val="000000"/>
              </a:buClr>
              <a:buSzPts val="1000"/>
              <a:buNone/>
              <a:defRPr sz="1333">
                <a:solidFill>
                  <a:srgbClr val="000000"/>
                </a:solidFill>
              </a:defRPr>
            </a:lvl8pPr>
            <a:lvl9pPr lvl="8" algn="ctr">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1704" name="Google Shape;1704;p303"/>
          <p:cNvSpPr txBox="1">
            <a:spLocks noGrp="1"/>
          </p:cNvSpPr>
          <p:nvPr>
            <p:ph type="subTitle" idx="2"/>
          </p:nvPr>
        </p:nvSpPr>
        <p:spPr>
          <a:xfrm>
            <a:off x="4893156" y="3742733"/>
            <a:ext cx="2424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rgbClr val="000000"/>
              </a:buClr>
              <a:buSzPts val="1000"/>
              <a:buNone/>
              <a:defRPr sz="1600">
                <a:solidFill>
                  <a:schemeClr val="dk1"/>
                </a:solidFill>
              </a:defRPr>
            </a:lvl1pPr>
            <a:lvl2pPr lvl="1" algn="ctr">
              <a:lnSpc>
                <a:spcPct val="100000"/>
              </a:lnSpc>
              <a:spcBef>
                <a:spcPts val="0"/>
              </a:spcBef>
              <a:spcAft>
                <a:spcPts val="0"/>
              </a:spcAft>
              <a:buClr>
                <a:srgbClr val="000000"/>
              </a:buClr>
              <a:buSzPts val="1000"/>
              <a:buNone/>
              <a:defRPr sz="1333">
                <a:solidFill>
                  <a:srgbClr val="000000"/>
                </a:solidFill>
              </a:defRPr>
            </a:lvl2pPr>
            <a:lvl3pPr lvl="2" algn="ctr">
              <a:lnSpc>
                <a:spcPct val="100000"/>
              </a:lnSpc>
              <a:spcBef>
                <a:spcPts val="0"/>
              </a:spcBef>
              <a:spcAft>
                <a:spcPts val="0"/>
              </a:spcAft>
              <a:buClr>
                <a:srgbClr val="000000"/>
              </a:buClr>
              <a:buSzPts val="1000"/>
              <a:buNone/>
              <a:defRPr sz="1333">
                <a:solidFill>
                  <a:srgbClr val="000000"/>
                </a:solidFill>
              </a:defRPr>
            </a:lvl3pPr>
            <a:lvl4pPr lvl="3" algn="ctr">
              <a:lnSpc>
                <a:spcPct val="100000"/>
              </a:lnSpc>
              <a:spcBef>
                <a:spcPts val="0"/>
              </a:spcBef>
              <a:spcAft>
                <a:spcPts val="0"/>
              </a:spcAft>
              <a:buClr>
                <a:srgbClr val="000000"/>
              </a:buClr>
              <a:buSzPts val="1000"/>
              <a:buNone/>
              <a:defRPr sz="1333">
                <a:solidFill>
                  <a:srgbClr val="000000"/>
                </a:solidFill>
              </a:defRPr>
            </a:lvl4pPr>
            <a:lvl5pPr lvl="4" algn="ctr">
              <a:lnSpc>
                <a:spcPct val="100000"/>
              </a:lnSpc>
              <a:spcBef>
                <a:spcPts val="0"/>
              </a:spcBef>
              <a:spcAft>
                <a:spcPts val="0"/>
              </a:spcAft>
              <a:buClr>
                <a:srgbClr val="000000"/>
              </a:buClr>
              <a:buSzPts val="1000"/>
              <a:buNone/>
              <a:defRPr sz="1333">
                <a:solidFill>
                  <a:srgbClr val="000000"/>
                </a:solidFill>
              </a:defRPr>
            </a:lvl5pPr>
            <a:lvl6pPr lvl="5" algn="ctr">
              <a:lnSpc>
                <a:spcPct val="100000"/>
              </a:lnSpc>
              <a:spcBef>
                <a:spcPts val="0"/>
              </a:spcBef>
              <a:spcAft>
                <a:spcPts val="0"/>
              </a:spcAft>
              <a:buClr>
                <a:srgbClr val="000000"/>
              </a:buClr>
              <a:buSzPts val="1000"/>
              <a:buNone/>
              <a:defRPr sz="1333">
                <a:solidFill>
                  <a:srgbClr val="000000"/>
                </a:solidFill>
              </a:defRPr>
            </a:lvl6pPr>
            <a:lvl7pPr lvl="6" algn="ctr">
              <a:lnSpc>
                <a:spcPct val="100000"/>
              </a:lnSpc>
              <a:spcBef>
                <a:spcPts val="0"/>
              </a:spcBef>
              <a:spcAft>
                <a:spcPts val="0"/>
              </a:spcAft>
              <a:buClr>
                <a:srgbClr val="000000"/>
              </a:buClr>
              <a:buSzPts val="1000"/>
              <a:buNone/>
              <a:defRPr sz="1333">
                <a:solidFill>
                  <a:srgbClr val="000000"/>
                </a:solidFill>
              </a:defRPr>
            </a:lvl7pPr>
            <a:lvl8pPr lvl="7" algn="ctr">
              <a:lnSpc>
                <a:spcPct val="100000"/>
              </a:lnSpc>
              <a:spcBef>
                <a:spcPts val="0"/>
              </a:spcBef>
              <a:spcAft>
                <a:spcPts val="0"/>
              </a:spcAft>
              <a:buClr>
                <a:srgbClr val="000000"/>
              </a:buClr>
              <a:buSzPts val="1000"/>
              <a:buNone/>
              <a:defRPr sz="1333">
                <a:solidFill>
                  <a:srgbClr val="000000"/>
                </a:solidFill>
              </a:defRPr>
            </a:lvl8pPr>
            <a:lvl9pPr lvl="8" algn="ctr">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1705" name="Google Shape;1705;p303"/>
          <p:cNvSpPr txBox="1">
            <a:spLocks noGrp="1"/>
          </p:cNvSpPr>
          <p:nvPr>
            <p:ph type="ctrTitle"/>
          </p:nvPr>
        </p:nvSpPr>
        <p:spPr>
          <a:xfrm>
            <a:off x="628623" y="3392715"/>
            <a:ext cx="3492400" cy="5132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Clr>
                <a:srgbClr val="000000"/>
              </a:buClr>
              <a:buSzPts val="1600"/>
              <a:buNone/>
              <a:defRPr sz="2133" b="0"/>
            </a:lvl1pPr>
            <a:lvl2pPr lvl="1" algn="ctr">
              <a:spcBef>
                <a:spcPts val="0"/>
              </a:spcBef>
              <a:spcAft>
                <a:spcPts val="0"/>
              </a:spcAft>
              <a:buClr>
                <a:srgbClr val="000000"/>
              </a:buClr>
              <a:buSzPts val="1600"/>
              <a:buNone/>
              <a:defRPr sz="2133" b="0">
                <a:solidFill>
                  <a:srgbClr val="000000"/>
                </a:solidFill>
              </a:defRPr>
            </a:lvl2pPr>
            <a:lvl3pPr lvl="2" algn="ctr">
              <a:spcBef>
                <a:spcPts val="0"/>
              </a:spcBef>
              <a:spcAft>
                <a:spcPts val="0"/>
              </a:spcAft>
              <a:buClr>
                <a:srgbClr val="000000"/>
              </a:buClr>
              <a:buSzPts val="1600"/>
              <a:buNone/>
              <a:defRPr sz="2133" b="0">
                <a:solidFill>
                  <a:srgbClr val="000000"/>
                </a:solidFill>
              </a:defRPr>
            </a:lvl3pPr>
            <a:lvl4pPr lvl="3" algn="ctr">
              <a:spcBef>
                <a:spcPts val="0"/>
              </a:spcBef>
              <a:spcAft>
                <a:spcPts val="0"/>
              </a:spcAft>
              <a:buClr>
                <a:srgbClr val="000000"/>
              </a:buClr>
              <a:buSzPts val="1600"/>
              <a:buNone/>
              <a:defRPr sz="2133" b="0">
                <a:solidFill>
                  <a:srgbClr val="000000"/>
                </a:solidFill>
              </a:defRPr>
            </a:lvl4pPr>
            <a:lvl5pPr lvl="4" algn="ctr">
              <a:spcBef>
                <a:spcPts val="0"/>
              </a:spcBef>
              <a:spcAft>
                <a:spcPts val="0"/>
              </a:spcAft>
              <a:buClr>
                <a:srgbClr val="000000"/>
              </a:buClr>
              <a:buSzPts val="1600"/>
              <a:buNone/>
              <a:defRPr sz="2133" b="0">
                <a:solidFill>
                  <a:srgbClr val="000000"/>
                </a:solidFill>
              </a:defRPr>
            </a:lvl5pPr>
            <a:lvl6pPr lvl="5" algn="ctr">
              <a:spcBef>
                <a:spcPts val="0"/>
              </a:spcBef>
              <a:spcAft>
                <a:spcPts val="0"/>
              </a:spcAft>
              <a:buClr>
                <a:srgbClr val="000000"/>
              </a:buClr>
              <a:buSzPts val="1600"/>
              <a:buNone/>
              <a:defRPr sz="2133" b="0">
                <a:solidFill>
                  <a:srgbClr val="000000"/>
                </a:solidFill>
              </a:defRPr>
            </a:lvl6pPr>
            <a:lvl7pPr lvl="6" algn="ctr">
              <a:spcBef>
                <a:spcPts val="0"/>
              </a:spcBef>
              <a:spcAft>
                <a:spcPts val="0"/>
              </a:spcAft>
              <a:buClr>
                <a:srgbClr val="000000"/>
              </a:buClr>
              <a:buSzPts val="1600"/>
              <a:buNone/>
              <a:defRPr sz="2133" b="0">
                <a:solidFill>
                  <a:srgbClr val="000000"/>
                </a:solidFill>
              </a:defRPr>
            </a:lvl7pPr>
            <a:lvl8pPr lvl="7" algn="ctr">
              <a:spcBef>
                <a:spcPts val="0"/>
              </a:spcBef>
              <a:spcAft>
                <a:spcPts val="0"/>
              </a:spcAft>
              <a:buClr>
                <a:srgbClr val="000000"/>
              </a:buClr>
              <a:buSzPts val="1600"/>
              <a:buNone/>
              <a:defRPr sz="2133" b="0">
                <a:solidFill>
                  <a:srgbClr val="000000"/>
                </a:solidFill>
              </a:defRPr>
            </a:lvl8pPr>
            <a:lvl9pPr lvl="8" algn="ctr">
              <a:spcBef>
                <a:spcPts val="0"/>
              </a:spcBef>
              <a:spcAft>
                <a:spcPts val="0"/>
              </a:spcAft>
              <a:buClr>
                <a:srgbClr val="000000"/>
              </a:buClr>
              <a:buSzPts val="1600"/>
              <a:buNone/>
              <a:defRPr sz="2133" b="0">
                <a:solidFill>
                  <a:srgbClr val="000000"/>
                </a:solidFill>
              </a:defRPr>
            </a:lvl9pPr>
          </a:lstStyle>
          <a:p>
            <a:endParaRPr/>
          </a:p>
        </p:txBody>
      </p:sp>
      <p:sp>
        <p:nvSpPr>
          <p:cNvPr id="1706" name="Google Shape;1706;p303"/>
          <p:cNvSpPr txBox="1">
            <a:spLocks noGrp="1"/>
          </p:cNvSpPr>
          <p:nvPr>
            <p:ph type="ctrTitle" idx="3"/>
          </p:nvPr>
        </p:nvSpPr>
        <p:spPr>
          <a:xfrm>
            <a:off x="4358956" y="3392715"/>
            <a:ext cx="3492400" cy="5132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Clr>
                <a:srgbClr val="000000"/>
              </a:buClr>
              <a:buSzPts val="1600"/>
              <a:buNone/>
              <a:defRPr sz="2133" b="0"/>
            </a:lvl1pPr>
            <a:lvl2pPr lvl="1" algn="ctr">
              <a:spcBef>
                <a:spcPts val="0"/>
              </a:spcBef>
              <a:spcAft>
                <a:spcPts val="0"/>
              </a:spcAft>
              <a:buClr>
                <a:srgbClr val="000000"/>
              </a:buClr>
              <a:buSzPts val="1600"/>
              <a:buNone/>
              <a:defRPr sz="2133" b="0">
                <a:solidFill>
                  <a:srgbClr val="000000"/>
                </a:solidFill>
              </a:defRPr>
            </a:lvl2pPr>
            <a:lvl3pPr lvl="2" algn="ctr">
              <a:spcBef>
                <a:spcPts val="0"/>
              </a:spcBef>
              <a:spcAft>
                <a:spcPts val="0"/>
              </a:spcAft>
              <a:buClr>
                <a:srgbClr val="000000"/>
              </a:buClr>
              <a:buSzPts val="1600"/>
              <a:buNone/>
              <a:defRPr sz="2133" b="0">
                <a:solidFill>
                  <a:srgbClr val="000000"/>
                </a:solidFill>
              </a:defRPr>
            </a:lvl3pPr>
            <a:lvl4pPr lvl="3" algn="ctr">
              <a:spcBef>
                <a:spcPts val="0"/>
              </a:spcBef>
              <a:spcAft>
                <a:spcPts val="0"/>
              </a:spcAft>
              <a:buClr>
                <a:srgbClr val="000000"/>
              </a:buClr>
              <a:buSzPts val="1600"/>
              <a:buNone/>
              <a:defRPr sz="2133" b="0">
                <a:solidFill>
                  <a:srgbClr val="000000"/>
                </a:solidFill>
              </a:defRPr>
            </a:lvl4pPr>
            <a:lvl5pPr lvl="4" algn="ctr">
              <a:spcBef>
                <a:spcPts val="0"/>
              </a:spcBef>
              <a:spcAft>
                <a:spcPts val="0"/>
              </a:spcAft>
              <a:buClr>
                <a:srgbClr val="000000"/>
              </a:buClr>
              <a:buSzPts val="1600"/>
              <a:buNone/>
              <a:defRPr sz="2133" b="0">
                <a:solidFill>
                  <a:srgbClr val="000000"/>
                </a:solidFill>
              </a:defRPr>
            </a:lvl5pPr>
            <a:lvl6pPr lvl="5" algn="ctr">
              <a:spcBef>
                <a:spcPts val="0"/>
              </a:spcBef>
              <a:spcAft>
                <a:spcPts val="0"/>
              </a:spcAft>
              <a:buClr>
                <a:srgbClr val="000000"/>
              </a:buClr>
              <a:buSzPts val="1600"/>
              <a:buNone/>
              <a:defRPr sz="2133" b="0">
                <a:solidFill>
                  <a:srgbClr val="000000"/>
                </a:solidFill>
              </a:defRPr>
            </a:lvl6pPr>
            <a:lvl7pPr lvl="6" algn="ctr">
              <a:spcBef>
                <a:spcPts val="0"/>
              </a:spcBef>
              <a:spcAft>
                <a:spcPts val="0"/>
              </a:spcAft>
              <a:buClr>
                <a:srgbClr val="000000"/>
              </a:buClr>
              <a:buSzPts val="1600"/>
              <a:buNone/>
              <a:defRPr sz="2133" b="0">
                <a:solidFill>
                  <a:srgbClr val="000000"/>
                </a:solidFill>
              </a:defRPr>
            </a:lvl7pPr>
            <a:lvl8pPr lvl="7" algn="ctr">
              <a:spcBef>
                <a:spcPts val="0"/>
              </a:spcBef>
              <a:spcAft>
                <a:spcPts val="0"/>
              </a:spcAft>
              <a:buClr>
                <a:srgbClr val="000000"/>
              </a:buClr>
              <a:buSzPts val="1600"/>
              <a:buNone/>
              <a:defRPr sz="2133" b="0">
                <a:solidFill>
                  <a:srgbClr val="000000"/>
                </a:solidFill>
              </a:defRPr>
            </a:lvl8pPr>
            <a:lvl9pPr lvl="8" algn="ctr">
              <a:spcBef>
                <a:spcPts val="0"/>
              </a:spcBef>
              <a:spcAft>
                <a:spcPts val="0"/>
              </a:spcAft>
              <a:buClr>
                <a:srgbClr val="000000"/>
              </a:buClr>
              <a:buSzPts val="1600"/>
              <a:buNone/>
              <a:defRPr sz="2133" b="0">
                <a:solidFill>
                  <a:srgbClr val="000000"/>
                </a:solidFill>
              </a:defRPr>
            </a:lvl9pPr>
          </a:lstStyle>
          <a:p>
            <a:endParaRPr/>
          </a:p>
        </p:txBody>
      </p:sp>
      <p:sp>
        <p:nvSpPr>
          <p:cNvPr id="1707" name="Google Shape;1707;p303"/>
          <p:cNvSpPr txBox="1">
            <a:spLocks noGrp="1"/>
          </p:cNvSpPr>
          <p:nvPr>
            <p:ph type="subTitle" idx="4"/>
          </p:nvPr>
        </p:nvSpPr>
        <p:spPr>
          <a:xfrm>
            <a:off x="8614333" y="3742733"/>
            <a:ext cx="2424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rgbClr val="000000"/>
              </a:buClr>
              <a:buSzPts val="1000"/>
              <a:buNone/>
              <a:defRPr sz="1600">
                <a:solidFill>
                  <a:schemeClr val="dk1"/>
                </a:solidFill>
              </a:defRPr>
            </a:lvl1pPr>
            <a:lvl2pPr lvl="1" algn="ctr">
              <a:lnSpc>
                <a:spcPct val="100000"/>
              </a:lnSpc>
              <a:spcBef>
                <a:spcPts val="0"/>
              </a:spcBef>
              <a:spcAft>
                <a:spcPts val="0"/>
              </a:spcAft>
              <a:buClr>
                <a:srgbClr val="000000"/>
              </a:buClr>
              <a:buSzPts val="1000"/>
              <a:buNone/>
              <a:defRPr sz="1333">
                <a:solidFill>
                  <a:srgbClr val="000000"/>
                </a:solidFill>
              </a:defRPr>
            </a:lvl2pPr>
            <a:lvl3pPr lvl="2" algn="ctr">
              <a:lnSpc>
                <a:spcPct val="100000"/>
              </a:lnSpc>
              <a:spcBef>
                <a:spcPts val="0"/>
              </a:spcBef>
              <a:spcAft>
                <a:spcPts val="0"/>
              </a:spcAft>
              <a:buClr>
                <a:srgbClr val="000000"/>
              </a:buClr>
              <a:buSzPts val="1000"/>
              <a:buNone/>
              <a:defRPr sz="1333">
                <a:solidFill>
                  <a:srgbClr val="000000"/>
                </a:solidFill>
              </a:defRPr>
            </a:lvl3pPr>
            <a:lvl4pPr lvl="3" algn="ctr">
              <a:lnSpc>
                <a:spcPct val="100000"/>
              </a:lnSpc>
              <a:spcBef>
                <a:spcPts val="0"/>
              </a:spcBef>
              <a:spcAft>
                <a:spcPts val="0"/>
              </a:spcAft>
              <a:buClr>
                <a:srgbClr val="000000"/>
              </a:buClr>
              <a:buSzPts val="1000"/>
              <a:buNone/>
              <a:defRPr sz="1333">
                <a:solidFill>
                  <a:srgbClr val="000000"/>
                </a:solidFill>
              </a:defRPr>
            </a:lvl4pPr>
            <a:lvl5pPr lvl="4" algn="ctr">
              <a:lnSpc>
                <a:spcPct val="100000"/>
              </a:lnSpc>
              <a:spcBef>
                <a:spcPts val="0"/>
              </a:spcBef>
              <a:spcAft>
                <a:spcPts val="0"/>
              </a:spcAft>
              <a:buClr>
                <a:srgbClr val="000000"/>
              </a:buClr>
              <a:buSzPts val="1000"/>
              <a:buNone/>
              <a:defRPr sz="1333">
                <a:solidFill>
                  <a:srgbClr val="000000"/>
                </a:solidFill>
              </a:defRPr>
            </a:lvl5pPr>
            <a:lvl6pPr lvl="5" algn="ctr">
              <a:lnSpc>
                <a:spcPct val="100000"/>
              </a:lnSpc>
              <a:spcBef>
                <a:spcPts val="0"/>
              </a:spcBef>
              <a:spcAft>
                <a:spcPts val="0"/>
              </a:spcAft>
              <a:buClr>
                <a:srgbClr val="000000"/>
              </a:buClr>
              <a:buSzPts val="1000"/>
              <a:buNone/>
              <a:defRPr sz="1333">
                <a:solidFill>
                  <a:srgbClr val="000000"/>
                </a:solidFill>
              </a:defRPr>
            </a:lvl6pPr>
            <a:lvl7pPr lvl="6" algn="ctr">
              <a:lnSpc>
                <a:spcPct val="100000"/>
              </a:lnSpc>
              <a:spcBef>
                <a:spcPts val="0"/>
              </a:spcBef>
              <a:spcAft>
                <a:spcPts val="0"/>
              </a:spcAft>
              <a:buClr>
                <a:srgbClr val="000000"/>
              </a:buClr>
              <a:buSzPts val="1000"/>
              <a:buNone/>
              <a:defRPr sz="1333">
                <a:solidFill>
                  <a:srgbClr val="000000"/>
                </a:solidFill>
              </a:defRPr>
            </a:lvl7pPr>
            <a:lvl8pPr lvl="7" algn="ctr">
              <a:lnSpc>
                <a:spcPct val="100000"/>
              </a:lnSpc>
              <a:spcBef>
                <a:spcPts val="0"/>
              </a:spcBef>
              <a:spcAft>
                <a:spcPts val="0"/>
              </a:spcAft>
              <a:buClr>
                <a:srgbClr val="000000"/>
              </a:buClr>
              <a:buSzPts val="1000"/>
              <a:buNone/>
              <a:defRPr sz="1333">
                <a:solidFill>
                  <a:srgbClr val="000000"/>
                </a:solidFill>
              </a:defRPr>
            </a:lvl8pPr>
            <a:lvl9pPr lvl="8" algn="ctr">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1708" name="Google Shape;1708;p303"/>
          <p:cNvSpPr txBox="1">
            <a:spLocks noGrp="1"/>
          </p:cNvSpPr>
          <p:nvPr>
            <p:ph type="ctrTitle" idx="5"/>
          </p:nvPr>
        </p:nvSpPr>
        <p:spPr>
          <a:xfrm>
            <a:off x="8089289" y="3392715"/>
            <a:ext cx="3492400" cy="5132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Clr>
                <a:srgbClr val="000000"/>
              </a:buClr>
              <a:buSzPts val="1600"/>
              <a:buNone/>
              <a:defRPr sz="2133" b="0"/>
            </a:lvl1pPr>
            <a:lvl2pPr lvl="1" algn="ctr">
              <a:spcBef>
                <a:spcPts val="0"/>
              </a:spcBef>
              <a:spcAft>
                <a:spcPts val="0"/>
              </a:spcAft>
              <a:buClr>
                <a:srgbClr val="000000"/>
              </a:buClr>
              <a:buSzPts val="1600"/>
              <a:buNone/>
              <a:defRPr sz="2133" b="0">
                <a:solidFill>
                  <a:srgbClr val="000000"/>
                </a:solidFill>
              </a:defRPr>
            </a:lvl2pPr>
            <a:lvl3pPr lvl="2" algn="ctr">
              <a:spcBef>
                <a:spcPts val="0"/>
              </a:spcBef>
              <a:spcAft>
                <a:spcPts val="0"/>
              </a:spcAft>
              <a:buClr>
                <a:srgbClr val="000000"/>
              </a:buClr>
              <a:buSzPts val="1600"/>
              <a:buNone/>
              <a:defRPr sz="2133" b="0">
                <a:solidFill>
                  <a:srgbClr val="000000"/>
                </a:solidFill>
              </a:defRPr>
            </a:lvl3pPr>
            <a:lvl4pPr lvl="3" algn="ctr">
              <a:spcBef>
                <a:spcPts val="0"/>
              </a:spcBef>
              <a:spcAft>
                <a:spcPts val="0"/>
              </a:spcAft>
              <a:buClr>
                <a:srgbClr val="000000"/>
              </a:buClr>
              <a:buSzPts val="1600"/>
              <a:buNone/>
              <a:defRPr sz="2133" b="0">
                <a:solidFill>
                  <a:srgbClr val="000000"/>
                </a:solidFill>
              </a:defRPr>
            </a:lvl4pPr>
            <a:lvl5pPr lvl="4" algn="ctr">
              <a:spcBef>
                <a:spcPts val="0"/>
              </a:spcBef>
              <a:spcAft>
                <a:spcPts val="0"/>
              </a:spcAft>
              <a:buClr>
                <a:srgbClr val="000000"/>
              </a:buClr>
              <a:buSzPts val="1600"/>
              <a:buNone/>
              <a:defRPr sz="2133" b="0">
                <a:solidFill>
                  <a:srgbClr val="000000"/>
                </a:solidFill>
              </a:defRPr>
            </a:lvl5pPr>
            <a:lvl6pPr lvl="5" algn="ctr">
              <a:spcBef>
                <a:spcPts val="0"/>
              </a:spcBef>
              <a:spcAft>
                <a:spcPts val="0"/>
              </a:spcAft>
              <a:buClr>
                <a:srgbClr val="000000"/>
              </a:buClr>
              <a:buSzPts val="1600"/>
              <a:buNone/>
              <a:defRPr sz="2133" b="0">
                <a:solidFill>
                  <a:srgbClr val="000000"/>
                </a:solidFill>
              </a:defRPr>
            </a:lvl6pPr>
            <a:lvl7pPr lvl="6" algn="ctr">
              <a:spcBef>
                <a:spcPts val="0"/>
              </a:spcBef>
              <a:spcAft>
                <a:spcPts val="0"/>
              </a:spcAft>
              <a:buClr>
                <a:srgbClr val="000000"/>
              </a:buClr>
              <a:buSzPts val="1600"/>
              <a:buNone/>
              <a:defRPr sz="2133" b="0">
                <a:solidFill>
                  <a:srgbClr val="000000"/>
                </a:solidFill>
              </a:defRPr>
            </a:lvl7pPr>
            <a:lvl8pPr lvl="7" algn="ctr">
              <a:spcBef>
                <a:spcPts val="0"/>
              </a:spcBef>
              <a:spcAft>
                <a:spcPts val="0"/>
              </a:spcAft>
              <a:buClr>
                <a:srgbClr val="000000"/>
              </a:buClr>
              <a:buSzPts val="1600"/>
              <a:buNone/>
              <a:defRPr sz="2133" b="0">
                <a:solidFill>
                  <a:srgbClr val="000000"/>
                </a:solidFill>
              </a:defRPr>
            </a:lvl8pPr>
            <a:lvl9pPr lvl="8" algn="ctr">
              <a:spcBef>
                <a:spcPts val="0"/>
              </a:spcBef>
              <a:spcAft>
                <a:spcPts val="0"/>
              </a:spcAft>
              <a:buClr>
                <a:srgbClr val="000000"/>
              </a:buClr>
              <a:buSzPts val="1600"/>
              <a:buNone/>
              <a:defRPr sz="2133" b="0">
                <a:solidFill>
                  <a:srgbClr val="000000"/>
                </a:solidFill>
              </a:defRPr>
            </a:lvl9pPr>
          </a:lstStyle>
          <a:p>
            <a:endParaRPr/>
          </a:p>
        </p:txBody>
      </p:sp>
      <p:sp>
        <p:nvSpPr>
          <p:cNvPr id="1709" name="Google Shape;1709;p303"/>
          <p:cNvSpPr txBox="1">
            <a:spLocks noGrp="1"/>
          </p:cNvSpPr>
          <p:nvPr>
            <p:ph type="ctrTitle" idx="6"/>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3929106925"/>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710"/>
        <p:cNvGrpSpPr/>
        <p:nvPr/>
      </p:nvGrpSpPr>
      <p:grpSpPr>
        <a:xfrm>
          <a:off x="0" y="0"/>
          <a:ext cx="0" cy="0"/>
          <a:chOff x="0" y="0"/>
          <a:chExt cx="0" cy="0"/>
        </a:xfrm>
      </p:grpSpPr>
      <p:sp>
        <p:nvSpPr>
          <p:cNvPr id="1711" name="Google Shape;1711;p304"/>
          <p:cNvSpPr/>
          <p:nvPr/>
        </p:nvSpPr>
        <p:spPr>
          <a:xfrm>
            <a:off x="6906442" y="-897741"/>
            <a:ext cx="5907867" cy="3440833"/>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12" name="Google Shape;1712;p304"/>
          <p:cNvSpPr txBox="1">
            <a:spLocks noGrp="1"/>
          </p:cNvSpPr>
          <p:nvPr>
            <p:ph type="subTitle" idx="1"/>
          </p:nvPr>
        </p:nvSpPr>
        <p:spPr>
          <a:xfrm>
            <a:off x="6356941" y="855381"/>
            <a:ext cx="4208000" cy="842400"/>
          </a:xfrm>
          <a:prstGeom prst="rect">
            <a:avLst/>
          </a:prstGeom>
        </p:spPr>
        <p:txBody>
          <a:bodyPr spcFirstLastPara="1" wrap="square" lIns="91425" tIns="91425" rIns="91425" bIns="91425" anchor="t" anchorCtr="0">
            <a:noAutofit/>
          </a:bodyPr>
          <a:lstStyle>
            <a:lvl1pPr lvl="0" algn="r">
              <a:spcBef>
                <a:spcPts val="0"/>
              </a:spcBef>
              <a:spcAft>
                <a:spcPts val="0"/>
              </a:spcAft>
              <a:buNone/>
              <a:defRPr sz="1867">
                <a:solidFill>
                  <a:schemeClr val="dk1"/>
                </a:solidFill>
                <a:latin typeface="Abel"/>
                <a:ea typeface="Abel"/>
                <a:cs typeface="Abel"/>
                <a:sym typeface="Abel"/>
              </a:defRPr>
            </a:lvl1pPr>
            <a:lvl2pPr lvl="1" algn="r">
              <a:spcBef>
                <a:spcPts val="2133"/>
              </a:spcBef>
              <a:spcAft>
                <a:spcPts val="0"/>
              </a:spcAft>
              <a:buNone/>
              <a:defRPr>
                <a:solidFill>
                  <a:schemeClr val="dk1"/>
                </a:solidFill>
                <a:latin typeface="Abel"/>
                <a:ea typeface="Abel"/>
                <a:cs typeface="Abel"/>
                <a:sym typeface="Abel"/>
              </a:defRPr>
            </a:lvl2pPr>
            <a:lvl3pPr lvl="2" algn="r">
              <a:spcBef>
                <a:spcPts val="2133"/>
              </a:spcBef>
              <a:spcAft>
                <a:spcPts val="0"/>
              </a:spcAft>
              <a:buNone/>
              <a:defRPr>
                <a:solidFill>
                  <a:schemeClr val="dk1"/>
                </a:solidFill>
                <a:latin typeface="Abel"/>
                <a:ea typeface="Abel"/>
                <a:cs typeface="Abel"/>
                <a:sym typeface="Abel"/>
              </a:defRPr>
            </a:lvl3pPr>
            <a:lvl4pPr lvl="3" algn="r">
              <a:spcBef>
                <a:spcPts val="2133"/>
              </a:spcBef>
              <a:spcAft>
                <a:spcPts val="0"/>
              </a:spcAft>
              <a:buNone/>
              <a:defRPr>
                <a:solidFill>
                  <a:schemeClr val="dk1"/>
                </a:solidFill>
                <a:latin typeface="Abel"/>
                <a:ea typeface="Abel"/>
                <a:cs typeface="Abel"/>
                <a:sym typeface="Abel"/>
              </a:defRPr>
            </a:lvl4pPr>
            <a:lvl5pPr lvl="4" algn="r">
              <a:spcBef>
                <a:spcPts val="2133"/>
              </a:spcBef>
              <a:spcAft>
                <a:spcPts val="0"/>
              </a:spcAft>
              <a:buNone/>
              <a:defRPr>
                <a:solidFill>
                  <a:schemeClr val="dk1"/>
                </a:solidFill>
                <a:latin typeface="Abel"/>
                <a:ea typeface="Abel"/>
                <a:cs typeface="Abel"/>
                <a:sym typeface="Abel"/>
              </a:defRPr>
            </a:lvl5pPr>
            <a:lvl6pPr lvl="5" algn="r">
              <a:spcBef>
                <a:spcPts val="2133"/>
              </a:spcBef>
              <a:spcAft>
                <a:spcPts val="0"/>
              </a:spcAft>
              <a:buNone/>
              <a:defRPr>
                <a:solidFill>
                  <a:schemeClr val="dk1"/>
                </a:solidFill>
                <a:latin typeface="Abel"/>
                <a:ea typeface="Abel"/>
                <a:cs typeface="Abel"/>
                <a:sym typeface="Abel"/>
              </a:defRPr>
            </a:lvl6pPr>
            <a:lvl7pPr lvl="6" algn="r">
              <a:spcBef>
                <a:spcPts val="2133"/>
              </a:spcBef>
              <a:spcAft>
                <a:spcPts val="0"/>
              </a:spcAft>
              <a:buNone/>
              <a:defRPr>
                <a:solidFill>
                  <a:schemeClr val="dk1"/>
                </a:solidFill>
                <a:latin typeface="Abel"/>
                <a:ea typeface="Abel"/>
                <a:cs typeface="Abel"/>
                <a:sym typeface="Abel"/>
              </a:defRPr>
            </a:lvl7pPr>
            <a:lvl8pPr lvl="7" algn="r">
              <a:spcBef>
                <a:spcPts val="2133"/>
              </a:spcBef>
              <a:spcAft>
                <a:spcPts val="0"/>
              </a:spcAft>
              <a:buNone/>
              <a:defRPr>
                <a:solidFill>
                  <a:schemeClr val="dk1"/>
                </a:solidFill>
                <a:latin typeface="Abel"/>
                <a:ea typeface="Abel"/>
                <a:cs typeface="Abel"/>
                <a:sym typeface="Abel"/>
              </a:defRPr>
            </a:lvl8pPr>
            <a:lvl9pPr lvl="8" algn="r">
              <a:spcBef>
                <a:spcPts val="2133"/>
              </a:spcBef>
              <a:spcAft>
                <a:spcPts val="2133"/>
              </a:spcAft>
              <a:buNone/>
              <a:defRPr>
                <a:solidFill>
                  <a:schemeClr val="dk1"/>
                </a:solidFill>
                <a:latin typeface="Abel"/>
                <a:ea typeface="Abel"/>
                <a:cs typeface="Abel"/>
                <a:sym typeface="Abel"/>
              </a:defRPr>
            </a:lvl9pPr>
          </a:lstStyle>
          <a:p>
            <a:endParaRPr/>
          </a:p>
        </p:txBody>
      </p:sp>
      <p:sp>
        <p:nvSpPr>
          <p:cNvPr id="1713" name="Google Shape;1713;p304"/>
          <p:cNvSpPr txBox="1">
            <a:spLocks noGrp="1"/>
          </p:cNvSpPr>
          <p:nvPr>
            <p:ph type="subTitle" idx="2"/>
          </p:nvPr>
        </p:nvSpPr>
        <p:spPr>
          <a:xfrm>
            <a:off x="8136941" y="1949128"/>
            <a:ext cx="2428000" cy="284000"/>
          </a:xfrm>
          <a:prstGeom prst="rect">
            <a:avLst/>
          </a:prstGeom>
        </p:spPr>
        <p:txBody>
          <a:bodyPr spcFirstLastPara="1" wrap="square" lIns="91425" tIns="91425" rIns="91425" bIns="91425" anchor="t" anchorCtr="0">
            <a:noAutofit/>
          </a:bodyPr>
          <a:lstStyle>
            <a:lvl1pPr lvl="0" algn="r">
              <a:spcBef>
                <a:spcPts val="0"/>
              </a:spcBef>
              <a:spcAft>
                <a:spcPts val="0"/>
              </a:spcAft>
              <a:buNone/>
              <a:defRPr sz="1600">
                <a:solidFill>
                  <a:schemeClr val="dk1"/>
                </a:solidFill>
              </a:defRPr>
            </a:lvl1pPr>
            <a:lvl2pPr lvl="1">
              <a:spcBef>
                <a:spcPts val="2133"/>
              </a:spcBef>
              <a:spcAft>
                <a:spcPts val="0"/>
              </a:spcAft>
              <a:buNone/>
              <a:defRPr sz="1600">
                <a:solidFill>
                  <a:schemeClr val="dk1"/>
                </a:solidFill>
              </a:defRPr>
            </a:lvl2pPr>
            <a:lvl3pPr lvl="2">
              <a:spcBef>
                <a:spcPts val="2133"/>
              </a:spcBef>
              <a:spcAft>
                <a:spcPts val="0"/>
              </a:spcAft>
              <a:buNone/>
              <a:defRPr sz="1600">
                <a:solidFill>
                  <a:schemeClr val="dk1"/>
                </a:solidFill>
              </a:defRPr>
            </a:lvl3pPr>
            <a:lvl4pPr lvl="3">
              <a:spcBef>
                <a:spcPts val="2133"/>
              </a:spcBef>
              <a:spcAft>
                <a:spcPts val="0"/>
              </a:spcAft>
              <a:buNone/>
              <a:defRPr sz="1600">
                <a:solidFill>
                  <a:schemeClr val="dk1"/>
                </a:solidFill>
              </a:defRPr>
            </a:lvl4pPr>
            <a:lvl5pPr lvl="4">
              <a:spcBef>
                <a:spcPts val="2133"/>
              </a:spcBef>
              <a:spcAft>
                <a:spcPts val="0"/>
              </a:spcAft>
              <a:buNone/>
              <a:defRPr sz="1600">
                <a:solidFill>
                  <a:schemeClr val="dk1"/>
                </a:solidFill>
              </a:defRPr>
            </a:lvl5pPr>
            <a:lvl6pPr lvl="5">
              <a:spcBef>
                <a:spcPts val="2133"/>
              </a:spcBef>
              <a:spcAft>
                <a:spcPts val="0"/>
              </a:spcAft>
              <a:buNone/>
              <a:defRPr sz="1600">
                <a:solidFill>
                  <a:schemeClr val="dk1"/>
                </a:solidFill>
              </a:defRPr>
            </a:lvl6pPr>
            <a:lvl7pPr lvl="6">
              <a:spcBef>
                <a:spcPts val="2133"/>
              </a:spcBef>
              <a:spcAft>
                <a:spcPts val="0"/>
              </a:spcAft>
              <a:buNone/>
              <a:defRPr sz="1600">
                <a:solidFill>
                  <a:schemeClr val="dk1"/>
                </a:solidFill>
              </a:defRPr>
            </a:lvl7pPr>
            <a:lvl8pPr lvl="7">
              <a:spcBef>
                <a:spcPts val="2133"/>
              </a:spcBef>
              <a:spcAft>
                <a:spcPts val="0"/>
              </a:spcAft>
              <a:buNone/>
              <a:defRPr sz="1600">
                <a:solidFill>
                  <a:schemeClr val="dk1"/>
                </a:solidFill>
              </a:defRPr>
            </a:lvl8pPr>
            <a:lvl9pPr lvl="8">
              <a:spcBef>
                <a:spcPts val="2133"/>
              </a:spcBef>
              <a:spcAft>
                <a:spcPts val="2133"/>
              </a:spcAft>
              <a:buNone/>
              <a:defRPr sz="1600">
                <a:solidFill>
                  <a:schemeClr val="dk1"/>
                </a:solidFill>
              </a:defRPr>
            </a:lvl9pPr>
          </a:lstStyle>
          <a:p>
            <a:endParaRPr/>
          </a:p>
        </p:txBody>
      </p:sp>
    </p:spTree>
    <p:extLst>
      <p:ext uri="{BB962C8B-B14F-4D97-AF65-F5344CB8AC3E}">
        <p14:creationId xmlns:p14="http://schemas.microsoft.com/office/powerpoint/2010/main" val="3192514514"/>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1714"/>
        <p:cNvGrpSpPr/>
        <p:nvPr/>
      </p:nvGrpSpPr>
      <p:grpSpPr>
        <a:xfrm>
          <a:off x="0" y="0"/>
          <a:ext cx="0" cy="0"/>
          <a:chOff x="0" y="0"/>
          <a:chExt cx="0" cy="0"/>
        </a:xfrm>
      </p:grpSpPr>
      <p:sp>
        <p:nvSpPr>
          <p:cNvPr id="1715" name="Google Shape;1715;p305"/>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1716" name="Google Shape;1716;p305"/>
          <p:cNvSpPr/>
          <p:nvPr/>
        </p:nvSpPr>
        <p:spPr>
          <a:xfrm>
            <a:off x="-293233" y="2233633"/>
            <a:ext cx="9009600" cy="4665200"/>
          </a:xfrm>
          <a:prstGeom prst="snip2SameRect">
            <a:avLst>
              <a:gd name="adj1" fmla="val 16667"/>
              <a:gd name="adj2" fmla="val 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881472625"/>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1717"/>
        <p:cNvGrpSpPr/>
        <p:nvPr/>
      </p:nvGrpSpPr>
      <p:grpSpPr>
        <a:xfrm>
          <a:off x="0" y="0"/>
          <a:ext cx="0" cy="0"/>
          <a:chOff x="0" y="0"/>
          <a:chExt cx="0" cy="0"/>
        </a:xfrm>
      </p:grpSpPr>
      <p:sp>
        <p:nvSpPr>
          <p:cNvPr id="1718" name="Google Shape;1718;p306"/>
          <p:cNvSpPr/>
          <p:nvPr/>
        </p:nvSpPr>
        <p:spPr>
          <a:xfrm flipH="1">
            <a:off x="8026467" y="2437067"/>
            <a:ext cx="4204000" cy="4420800"/>
          </a:xfrm>
          <a:prstGeom prst="snip1Rect">
            <a:avLst>
              <a:gd name="adj" fmla="val 29781"/>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19" name="Google Shape;1719;p306"/>
          <p:cNvSpPr txBox="1">
            <a:spLocks noGrp="1"/>
          </p:cNvSpPr>
          <p:nvPr>
            <p:ph type="ctrTitle"/>
          </p:nvPr>
        </p:nvSpPr>
        <p:spPr>
          <a:xfrm>
            <a:off x="596368" y="2563533"/>
            <a:ext cx="37804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1720" name="Google Shape;1720;p306"/>
          <p:cNvSpPr txBox="1">
            <a:spLocks noGrp="1"/>
          </p:cNvSpPr>
          <p:nvPr>
            <p:ph type="subTitle" idx="1"/>
          </p:nvPr>
        </p:nvSpPr>
        <p:spPr>
          <a:xfrm>
            <a:off x="1071232" y="2933767"/>
            <a:ext cx="28304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1721" name="Google Shape;1721;p306"/>
          <p:cNvSpPr txBox="1">
            <a:spLocks noGrp="1"/>
          </p:cNvSpPr>
          <p:nvPr>
            <p:ph type="ctrTitle" idx="2"/>
          </p:nvPr>
        </p:nvSpPr>
        <p:spPr>
          <a:xfrm>
            <a:off x="4143667" y="2567233"/>
            <a:ext cx="39412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1722" name="Google Shape;1722;p306"/>
          <p:cNvSpPr txBox="1">
            <a:spLocks noGrp="1"/>
          </p:cNvSpPr>
          <p:nvPr>
            <p:ph type="subTitle" idx="3"/>
          </p:nvPr>
        </p:nvSpPr>
        <p:spPr>
          <a:xfrm>
            <a:off x="4699565" y="2937467"/>
            <a:ext cx="28292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1723" name="Google Shape;1723;p306"/>
          <p:cNvSpPr txBox="1">
            <a:spLocks noGrp="1"/>
          </p:cNvSpPr>
          <p:nvPr>
            <p:ph type="ctrTitle" idx="4"/>
          </p:nvPr>
        </p:nvSpPr>
        <p:spPr>
          <a:xfrm>
            <a:off x="7771435" y="2563533"/>
            <a:ext cx="39412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1724" name="Google Shape;1724;p306"/>
          <p:cNvSpPr txBox="1">
            <a:spLocks noGrp="1"/>
          </p:cNvSpPr>
          <p:nvPr>
            <p:ph type="subTitle" idx="5"/>
          </p:nvPr>
        </p:nvSpPr>
        <p:spPr>
          <a:xfrm>
            <a:off x="8327899" y="2933767"/>
            <a:ext cx="2828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1725" name="Google Shape;1725;p306"/>
          <p:cNvSpPr txBox="1">
            <a:spLocks noGrp="1"/>
          </p:cNvSpPr>
          <p:nvPr>
            <p:ph type="ctrTitle" idx="6"/>
          </p:nvPr>
        </p:nvSpPr>
        <p:spPr>
          <a:xfrm>
            <a:off x="598100" y="4541267"/>
            <a:ext cx="37788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1726" name="Google Shape;1726;p306"/>
          <p:cNvSpPr txBox="1">
            <a:spLocks noGrp="1"/>
          </p:cNvSpPr>
          <p:nvPr>
            <p:ph type="subTitle" idx="7"/>
          </p:nvPr>
        </p:nvSpPr>
        <p:spPr>
          <a:xfrm>
            <a:off x="1072272" y="5216299"/>
            <a:ext cx="28304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1727" name="Google Shape;1727;p306"/>
          <p:cNvSpPr txBox="1">
            <a:spLocks noGrp="1"/>
          </p:cNvSpPr>
          <p:nvPr>
            <p:ph type="ctrTitle" idx="8"/>
          </p:nvPr>
        </p:nvSpPr>
        <p:spPr>
          <a:xfrm>
            <a:off x="4200653" y="4544967"/>
            <a:ext cx="38292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1728" name="Google Shape;1728;p306"/>
          <p:cNvSpPr txBox="1">
            <a:spLocks noGrp="1"/>
          </p:cNvSpPr>
          <p:nvPr>
            <p:ph type="subTitle" idx="9"/>
          </p:nvPr>
        </p:nvSpPr>
        <p:spPr>
          <a:xfrm>
            <a:off x="4700604" y="5219999"/>
            <a:ext cx="28292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1729" name="Google Shape;1729;p306"/>
          <p:cNvSpPr txBox="1">
            <a:spLocks noGrp="1"/>
          </p:cNvSpPr>
          <p:nvPr>
            <p:ph type="ctrTitle" idx="13"/>
          </p:nvPr>
        </p:nvSpPr>
        <p:spPr>
          <a:xfrm>
            <a:off x="7828351" y="4541267"/>
            <a:ext cx="38292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1730" name="Google Shape;1730;p306"/>
          <p:cNvSpPr txBox="1">
            <a:spLocks noGrp="1"/>
          </p:cNvSpPr>
          <p:nvPr>
            <p:ph type="subTitle" idx="14"/>
          </p:nvPr>
        </p:nvSpPr>
        <p:spPr>
          <a:xfrm>
            <a:off x="8328937" y="5216299"/>
            <a:ext cx="2828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1731" name="Google Shape;1731;p306"/>
          <p:cNvSpPr txBox="1">
            <a:spLocks noGrp="1"/>
          </p:cNvSpPr>
          <p:nvPr>
            <p:ph type="ctrTitle" idx="15"/>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1888788342"/>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matchingName="Big title">
  <p:cSld name="Big title">
    <p:spTree>
      <p:nvGrpSpPr>
        <p:cNvPr id="1" name="Shape 1732"/>
        <p:cNvGrpSpPr/>
        <p:nvPr/>
      </p:nvGrpSpPr>
      <p:grpSpPr>
        <a:xfrm>
          <a:off x="0" y="0"/>
          <a:ext cx="0" cy="0"/>
          <a:chOff x="0" y="0"/>
          <a:chExt cx="0" cy="0"/>
        </a:xfrm>
      </p:grpSpPr>
      <p:sp>
        <p:nvSpPr>
          <p:cNvPr id="1733" name="Google Shape;1733;p307"/>
          <p:cNvSpPr txBox="1">
            <a:spLocks noGrp="1"/>
          </p:cNvSpPr>
          <p:nvPr>
            <p:ph type="title"/>
          </p:nvPr>
        </p:nvSpPr>
        <p:spPr>
          <a:xfrm>
            <a:off x="663471" y="3702893"/>
            <a:ext cx="5243600" cy="2778400"/>
          </a:xfrm>
          <a:prstGeom prst="rect">
            <a:avLst/>
          </a:prstGeom>
        </p:spPr>
        <p:txBody>
          <a:bodyPr spcFirstLastPara="1" wrap="square" lIns="91425" tIns="91425" rIns="91425" bIns="91425" anchor="t" anchorCtr="0">
            <a:noAutofit/>
          </a:bodyPr>
          <a:lstStyle>
            <a:lvl1pPr lvl="0">
              <a:spcBef>
                <a:spcPts val="0"/>
              </a:spcBef>
              <a:spcAft>
                <a:spcPts val="0"/>
              </a:spcAft>
              <a:buNone/>
              <a:defRPr sz="8000">
                <a:solidFill>
                  <a:schemeClr val="accent1"/>
                </a:solidFill>
              </a:defRPr>
            </a:lvl1pPr>
            <a:lvl2pPr lvl="1">
              <a:spcBef>
                <a:spcPts val="0"/>
              </a:spcBef>
              <a:spcAft>
                <a:spcPts val="0"/>
              </a:spcAft>
              <a:buNone/>
              <a:defRPr sz="8000">
                <a:solidFill>
                  <a:schemeClr val="accent1"/>
                </a:solidFill>
              </a:defRPr>
            </a:lvl2pPr>
            <a:lvl3pPr lvl="2">
              <a:spcBef>
                <a:spcPts val="0"/>
              </a:spcBef>
              <a:spcAft>
                <a:spcPts val="0"/>
              </a:spcAft>
              <a:buNone/>
              <a:defRPr sz="8000">
                <a:solidFill>
                  <a:schemeClr val="accent1"/>
                </a:solidFill>
              </a:defRPr>
            </a:lvl3pPr>
            <a:lvl4pPr lvl="3">
              <a:spcBef>
                <a:spcPts val="0"/>
              </a:spcBef>
              <a:spcAft>
                <a:spcPts val="0"/>
              </a:spcAft>
              <a:buNone/>
              <a:defRPr sz="8000">
                <a:solidFill>
                  <a:schemeClr val="accent1"/>
                </a:solidFill>
              </a:defRPr>
            </a:lvl4pPr>
            <a:lvl5pPr lvl="4">
              <a:spcBef>
                <a:spcPts val="0"/>
              </a:spcBef>
              <a:spcAft>
                <a:spcPts val="0"/>
              </a:spcAft>
              <a:buNone/>
              <a:defRPr sz="8000">
                <a:solidFill>
                  <a:schemeClr val="accent1"/>
                </a:solidFill>
              </a:defRPr>
            </a:lvl5pPr>
            <a:lvl6pPr lvl="5">
              <a:spcBef>
                <a:spcPts val="0"/>
              </a:spcBef>
              <a:spcAft>
                <a:spcPts val="0"/>
              </a:spcAft>
              <a:buNone/>
              <a:defRPr sz="8000">
                <a:solidFill>
                  <a:schemeClr val="accent1"/>
                </a:solidFill>
              </a:defRPr>
            </a:lvl6pPr>
            <a:lvl7pPr lvl="6">
              <a:spcBef>
                <a:spcPts val="0"/>
              </a:spcBef>
              <a:spcAft>
                <a:spcPts val="0"/>
              </a:spcAft>
              <a:buNone/>
              <a:defRPr sz="8000">
                <a:solidFill>
                  <a:schemeClr val="accent1"/>
                </a:solidFill>
              </a:defRPr>
            </a:lvl7pPr>
            <a:lvl8pPr lvl="7">
              <a:spcBef>
                <a:spcPts val="0"/>
              </a:spcBef>
              <a:spcAft>
                <a:spcPts val="0"/>
              </a:spcAft>
              <a:buNone/>
              <a:defRPr sz="8000">
                <a:solidFill>
                  <a:schemeClr val="accent1"/>
                </a:solidFill>
              </a:defRPr>
            </a:lvl8pPr>
            <a:lvl9pPr lvl="8">
              <a:spcBef>
                <a:spcPts val="0"/>
              </a:spcBef>
              <a:spcAft>
                <a:spcPts val="0"/>
              </a:spcAft>
              <a:buNone/>
              <a:defRPr sz="8000">
                <a:solidFill>
                  <a:schemeClr val="accent1"/>
                </a:solidFill>
              </a:defRPr>
            </a:lvl9pPr>
          </a:lstStyle>
          <a:p>
            <a:endParaRPr/>
          </a:p>
        </p:txBody>
      </p:sp>
    </p:spTree>
    <p:extLst>
      <p:ext uri="{BB962C8B-B14F-4D97-AF65-F5344CB8AC3E}">
        <p14:creationId xmlns:p14="http://schemas.microsoft.com/office/powerpoint/2010/main" val="3690723556"/>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734"/>
        <p:cNvGrpSpPr/>
        <p:nvPr/>
      </p:nvGrpSpPr>
      <p:grpSpPr>
        <a:xfrm>
          <a:off x="0" y="0"/>
          <a:ext cx="0" cy="0"/>
          <a:chOff x="0" y="0"/>
          <a:chExt cx="0" cy="0"/>
        </a:xfrm>
      </p:grpSpPr>
      <p:sp>
        <p:nvSpPr>
          <p:cNvPr id="1735" name="Google Shape;1735;p308"/>
          <p:cNvSpPr txBox="1">
            <a:spLocks noGrp="1"/>
          </p:cNvSpPr>
          <p:nvPr>
            <p:ph type="ctrTitle"/>
          </p:nvPr>
        </p:nvSpPr>
        <p:spPr>
          <a:xfrm>
            <a:off x="1652947" y="1750733"/>
            <a:ext cx="1820800" cy="8596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SzPts val="1400"/>
              <a:buNone/>
              <a:defRPr sz="1867" b="0"/>
            </a:lvl1pPr>
            <a:lvl2pPr lvl="1" algn="r">
              <a:spcBef>
                <a:spcPts val="0"/>
              </a:spcBef>
              <a:spcAft>
                <a:spcPts val="0"/>
              </a:spcAft>
              <a:buSzPts val="1400"/>
              <a:buNone/>
              <a:defRPr sz="1867" b="0"/>
            </a:lvl2pPr>
            <a:lvl3pPr lvl="2" algn="r">
              <a:spcBef>
                <a:spcPts val="0"/>
              </a:spcBef>
              <a:spcAft>
                <a:spcPts val="0"/>
              </a:spcAft>
              <a:buSzPts val="1400"/>
              <a:buNone/>
              <a:defRPr sz="1867" b="0"/>
            </a:lvl3pPr>
            <a:lvl4pPr lvl="3" algn="r">
              <a:spcBef>
                <a:spcPts val="0"/>
              </a:spcBef>
              <a:spcAft>
                <a:spcPts val="0"/>
              </a:spcAft>
              <a:buSzPts val="1400"/>
              <a:buNone/>
              <a:defRPr sz="1867" b="0"/>
            </a:lvl4pPr>
            <a:lvl5pPr lvl="4" algn="r">
              <a:spcBef>
                <a:spcPts val="0"/>
              </a:spcBef>
              <a:spcAft>
                <a:spcPts val="0"/>
              </a:spcAft>
              <a:buSzPts val="1400"/>
              <a:buNone/>
              <a:defRPr sz="1867" b="0"/>
            </a:lvl5pPr>
            <a:lvl6pPr lvl="5" algn="r">
              <a:spcBef>
                <a:spcPts val="0"/>
              </a:spcBef>
              <a:spcAft>
                <a:spcPts val="0"/>
              </a:spcAft>
              <a:buSzPts val="1400"/>
              <a:buNone/>
              <a:defRPr sz="1867" b="0"/>
            </a:lvl6pPr>
            <a:lvl7pPr lvl="6" algn="r">
              <a:spcBef>
                <a:spcPts val="0"/>
              </a:spcBef>
              <a:spcAft>
                <a:spcPts val="0"/>
              </a:spcAft>
              <a:buSzPts val="1400"/>
              <a:buNone/>
              <a:defRPr sz="1867" b="0"/>
            </a:lvl7pPr>
            <a:lvl8pPr lvl="7" algn="r">
              <a:spcBef>
                <a:spcPts val="0"/>
              </a:spcBef>
              <a:spcAft>
                <a:spcPts val="0"/>
              </a:spcAft>
              <a:buSzPts val="1400"/>
              <a:buNone/>
              <a:defRPr sz="1867" b="0"/>
            </a:lvl8pPr>
            <a:lvl9pPr lvl="8" algn="r">
              <a:spcBef>
                <a:spcPts val="0"/>
              </a:spcBef>
              <a:spcAft>
                <a:spcPts val="0"/>
              </a:spcAft>
              <a:buSzPts val="1400"/>
              <a:buNone/>
              <a:defRPr sz="1867" b="0"/>
            </a:lvl9pPr>
          </a:lstStyle>
          <a:p>
            <a:endParaRPr/>
          </a:p>
        </p:txBody>
      </p:sp>
      <p:sp>
        <p:nvSpPr>
          <p:cNvPr id="1736" name="Google Shape;1736;p308"/>
          <p:cNvSpPr txBox="1">
            <a:spLocks noGrp="1"/>
          </p:cNvSpPr>
          <p:nvPr>
            <p:ph type="subTitle" idx="1"/>
          </p:nvPr>
        </p:nvSpPr>
        <p:spPr>
          <a:xfrm>
            <a:off x="965467" y="2492831"/>
            <a:ext cx="2508400" cy="1050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1000"/>
              <a:buNone/>
              <a:defRPr sz="1600">
                <a:solidFill>
                  <a:schemeClr val="dk1"/>
                </a:solidFill>
              </a:defRPr>
            </a:lvl1pPr>
            <a:lvl2pPr lvl="1" algn="r">
              <a:lnSpc>
                <a:spcPct val="100000"/>
              </a:lnSpc>
              <a:spcBef>
                <a:spcPts val="0"/>
              </a:spcBef>
              <a:spcAft>
                <a:spcPts val="0"/>
              </a:spcAft>
              <a:buClr>
                <a:schemeClr val="dk1"/>
              </a:buClr>
              <a:buSzPts val="1000"/>
              <a:buNone/>
              <a:defRPr sz="1333">
                <a:solidFill>
                  <a:schemeClr val="dk1"/>
                </a:solidFill>
              </a:defRPr>
            </a:lvl2pPr>
            <a:lvl3pPr lvl="2" algn="r">
              <a:lnSpc>
                <a:spcPct val="100000"/>
              </a:lnSpc>
              <a:spcBef>
                <a:spcPts val="0"/>
              </a:spcBef>
              <a:spcAft>
                <a:spcPts val="0"/>
              </a:spcAft>
              <a:buClr>
                <a:schemeClr val="dk1"/>
              </a:buClr>
              <a:buSzPts val="1000"/>
              <a:buNone/>
              <a:defRPr sz="1333">
                <a:solidFill>
                  <a:schemeClr val="dk1"/>
                </a:solidFill>
              </a:defRPr>
            </a:lvl3pPr>
            <a:lvl4pPr lvl="3" algn="r">
              <a:lnSpc>
                <a:spcPct val="100000"/>
              </a:lnSpc>
              <a:spcBef>
                <a:spcPts val="0"/>
              </a:spcBef>
              <a:spcAft>
                <a:spcPts val="0"/>
              </a:spcAft>
              <a:buClr>
                <a:schemeClr val="dk1"/>
              </a:buClr>
              <a:buSzPts val="1000"/>
              <a:buNone/>
              <a:defRPr sz="1333">
                <a:solidFill>
                  <a:schemeClr val="dk1"/>
                </a:solidFill>
              </a:defRPr>
            </a:lvl4pPr>
            <a:lvl5pPr lvl="4" algn="r">
              <a:lnSpc>
                <a:spcPct val="100000"/>
              </a:lnSpc>
              <a:spcBef>
                <a:spcPts val="0"/>
              </a:spcBef>
              <a:spcAft>
                <a:spcPts val="0"/>
              </a:spcAft>
              <a:buClr>
                <a:schemeClr val="dk1"/>
              </a:buClr>
              <a:buSzPts val="1000"/>
              <a:buNone/>
              <a:defRPr sz="1333">
                <a:solidFill>
                  <a:schemeClr val="dk1"/>
                </a:solidFill>
              </a:defRPr>
            </a:lvl5pPr>
            <a:lvl6pPr lvl="5" algn="r">
              <a:lnSpc>
                <a:spcPct val="100000"/>
              </a:lnSpc>
              <a:spcBef>
                <a:spcPts val="0"/>
              </a:spcBef>
              <a:spcAft>
                <a:spcPts val="0"/>
              </a:spcAft>
              <a:buClr>
                <a:schemeClr val="dk1"/>
              </a:buClr>
              <a:buSzPts val="1000"/>
              <a:buNone/>
              <a:defRPr sz="1333">
                <a:solidFill>
                  <a:schemeClr val="dk1"/>
                </a:solidFill>
              </a:defRPr>
            </a:lvl6pPr>
            <a:lvl7pPr lvl="6" algn="r">
              <a:lnSpc>
                <a:spcPct val="100000"/>
              </a:lnSpc>
              <a:spcBef>
                <a:spcPts val="0"/>
              </a:spcBef>
              <a:spcAft>
                <a:spcPts val="0"/>
              </a:spcAft>
              <a:buClr>
                <a:schemeClr val="dk1"/>
              </a:buClr>
              <a:buSzPts val="1000"/>
              <a:buNone/>
              <a:defRPr sz="1333">
                <a:solidFill>
                  <a:schemeClr val="dk1"/>
                </a:solidFill>
              </a:defRPr>
            </a:lvl7pPr>
            <a:lvl8pPr lvl="7" algn="r">
              <a:lnSpc>
                <a:spcPct val="100000"/>
              </a:lnSpc>
              <a:spcBef>
                <a:spcPts val="0"/>
              </a:spcBef>
              <a:spcAft>
                <a:spcPts val="0"/>
              </a:spcAft>
              <a:buClr>
                <a:schemeClr val="dk1"/>
              </a:buClr>
              <a:buSzPts val="1000"/>
              <a:buNone/>
              <a:defRPr sz="1333">
                <a:solidFill>
                  <a:schemeClr val="dk1"/>
                </a:solidFill>
              </a:defRPr>
            </a:lvl8pPr>
            <a:lvl9pPr lvl="8" algn="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1737" name="Google Shape;1737;p308"/>
          <p:cNvSpPr txBox="1">
            <a:spLocks noGrp="1"/>
          </p:cNvSpPr>
          <p:nvPr>
            <p:ph type="ctrTitle" idx="2"/>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1738" name="Google Shape;1738;p308"/>
          <p:cNvSpPr txBox="1">
            <a:spLocks noGrp="1"/>
          </p:cNvSpPr>
          <p:nvPr>
            <p:ph type="ctrTitle" idx="3"/>
          </p:nvPr>
        </p:nvSpPr>
        <p:spPr>
          <a:xfrm>
            <a:off x="1652947" y="4091987"/>
            <a:ext cx="1820800" cy="8596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SzPts val="1400"/>
              <a:buNone/>
              <a:defRPr sz="1867" b="0"/>
            </a:lvl1pPr>
            <a:lvl2pPr lvl="1" algn="r">
              <a:spcBef>
                <a:spcPts val="0"/>
              </a:spcBef>
              <a:spcAft>
                <a:spcPts val="0"/>
              </a:spcAft>
              <a:buSzPts val="1400"/>
              <a:buNone/>
              <a:defRPr sz="1867" b="0"/>
            </a:lvl2pPr>
            <a:lvl3pPr lvl="2" algn="r">
              <a:spcBef>
                <a:spcPts val="0"/>
              </a:spcBef>
              <a:spcAft>
                <a:spcPts val="0"/>
              </a:spcAft>
              <a:buSzPts val="1400"/>
              <a:buNone/>
              <a:defRPr sz="1867" b="0"/>
            </a:lvl3pPr>
            <a:lvl4pPr lvl="3" algn="r">
              <a:spcBef>
                <a:spcPts val="0"/>
              </a:spcBef>
              <a:spcAft>
                <a:spcPts val="0"/>
              </a:spcAft>
              <a:buSzPts val="1400"/>
              <a:buNone/>
              <a:defRPr sz="1867" b="0"/>
            </a:lvl4pPr>
            <a:lvl5pPr lvl="4" algn="r">
              <a:spcBef>
                <a:spcPts val="0"/>
              </a:spcBef>
              <a:spcAft>
                <a:spcPts val="0"/>
              </a:spcAft>
              <a:buSzPts val="1400"/>
              <a:buNone/>
              <a:defRPr sz="1867" b="0"/>
            </a:lvl5pPr>
            <a:lvl6pPr lvl="5" algn="r">
              <a:spcBef>
                <a:spcPts val="0"/>
              </a:spcBef>
              <a:spcAft>
                <a:spcPts val="0"/>
              </a:spcAft>
              <a:buSzPts val="1400"/>
              <a:buNone/>
              <a:defRPr sz="1867" b="0"/>
            </a:lvl6pPr>
            <a:lvl7pPr lvl="6" algn="r">
              <a:spcBef>
                <a:spcPts val="0"/>
              </a:spcBef>
              <a:spcAft>
                <a:spcPts val="0"/>
              </a:spcAft>
              <a:buSzPts val="1400"/>
              <a:buNone/>
              <a:defRPr sz="1867" b="0"/>
            </a:lvl7pPr>
            <a:lvl8pPr lvl="7" algn="r">
              <a:spcBef>
                <a:spcPts val="0"/>
              </a:spcBef>
              <a:spcAft>
                <a:spcPts val="0"/>
              </a:spcAft>
              <a:buSzPts val="1400"/>
              <a:buNone/>
              <a:defRPr sz="1867" b="0"/>
            </a:lvl8pPr>
            <a:lvl9pPr lvl="8" algn="r">
              <a:spcBef>
                <a:spcPts val="0"/>
              </a:spcBef>
              <a:spcAft>
                <a:spcPts val="0"/>
              </a:spcAft>
              <a:buSzPts val="1400"/>
              <a:buNone/>
              <a:defRPr sz="1867" b="0"/>
            </a:lvl9pPr>
          </a:lstStyle>
          <a:p>
            <a:endParaRPr/>
          </a:p>
        </p:txBody>
      </p:sp>
      <p:sp>
        <p:nvSpPr>
          <p:cNvPr id="1739" name="Google Shape;1739;p308"/>
          <p:cNvSpPr txBox="1">
            <a:spLocks noGrp="1"/>
          </p:cNvSpPr>
          <p:nvPr>
            <p:ph type="subTitle" idx="4"/>
          </p:nvPr>
        </p:nvSpPr>
        <p:spPr>
          <a:xfrm>
            <a:off x="965467" y="4824928"/>
            <a:ext cx="2508400" cy="1050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1000"/>
              <a:buNone/>
              <a:defRPr sz="1600">
                <a:solidFill>
                  <a:schemeClr val="dk1"/>
                </a:solidFill>
              </a:defRPr>
            </a:lvl1pPr>
            <a:lvl2pPr lvl="1" algn="r">
              <a:lnSpc>
                <a:spcPct val="100000"/>
              </a:lnSpc>
              <a:spcBef>
                <a:spcPts val="0"/>
              </a:spcBef>
              <a:spcAft>
                <a:spcPts val="0"/>
              </a:spcAft>
              <a:buClr>
                <a:schemeClr val="dk1"/>
              </a:buClr>
              <a:buSzPts val="1000"/>
              <a:buNone/>
              <a:defRPr sz="1333">
                <a:solidFill>
                  <a:schemeClr val="dk1"/>
                </a:solidFill>
              </a:defRPr>
            </a:lvl2pPr>
            <a:lvl3pPr lvl="2" algn="r">
              <a:lnSpc>
                <a:spcPct val="100000"/>
              </a:lnSpc>
              <a:spcBef>
                <a:spcPts val="0"/>
              </a:spcBef>
              <a:spcAft>
                <a:spcPts val="0"/>
              </a:spcAft>
              <a:buClr>
                <a:schemeClr val="dk1"/>
              </a:buClr>
              <a:buSzPts val="1000"/>
              <a:buNone/>
              <a:defRPr sz="1333">
                <a:solidFill>
                  <a:schemeClr val="dk1"/>
                </a:solidFill>
              </a:defRPr>
            </a:lvl3pPr>
            <a:lvl4pPr lvl="3" algn="r">
              <a:lnSpc>
                <a:spcPct val="100000"/>
              </a:lnSpc>
              <a:spcBef>
                <a:spcPts val="0"/>
              </a:spcBef>
              <a:spcAft>
                <a:spcPts val="0"/>
              </a:spcAft>
              <a:buClr>
                <a:schemeClr val="dk1"/>
              </a:buClr>
              <a:buSzPts val="1000"/>
              <a:buNone/>
              <a:defRPr sz="1333">
                <a:solidFill>
                  <a:schemeClr val="dk1"/>
                </a:solidFill>
              </a:defRPr>
            </a:lvl4pPr>
            <a:lvl5pPr lvl="4" algn="r">
              <a:lnSpc>
                <a:spcPct val="100000"/>
              </a:lnSpc>
              <a:spcBef>
                <a:spcPts val="0"/>
              </a:spcBef>
              <a:spcAft>
                <a:spcPts val="0"/>
              </a:spcAft>
              <a:buClr>
                <a:schemeClr val="dk1"/>
              </a:buClr>
              <a:buSzPts val="1000"/>
              <a:buNone/>
              <a:defRPr sz="1333">
                <a:solidFill>
                  <a:schemeClr val="dk1"/>
                </a:solidFill>
              </a:defRPr>
            </a:lvl5pPr>
            <a:lvl6pPr lvl="5" algn="r">
              <a:lnSpc>
                <a:spcPct val="100000"/>
              </a:lnSpc>
              <a:spcBef>
                <a:spcPts val="0"/>
              </a:spcBef>
              <a:spcAft>
                <a:spcPts val="0"/>
              </a:spcAft>
              <a:buClr>
                <a:schemeClr val="dk1"/>
              </a:buClr>
              <a:buSzPts val="1000"/>
              <a:buNone/>
              <a:defRPr sz="1333">
                <a:solidFill>
                  <a:schemeClr val="dk1"/>
                </a:solidFill>
              </a:defRPr>
            </a:lvl6pPr>
            <a:lvl7pPr lvl="6" algn="r">
              <a:lnSpc>
                <a:spcPct val="100000"/>
              </a:lnSpc>
              <a:spcBef>
                <a:spcPts val="0"/>
              </a:spcBef>
              <a:spcAft>
                <a:spcPts val="0"/>
              </a:spcAft>
              <a:buClr>
                <a:schemeClr val="dk1"/>
              </a:buClr>
              <a:buSzPts val="1000"/>
              <a:buNone/>
              <a:defRPr sz="1333">
                <a:solidFill>
                  <a:schemeClr val="dk1"/>
                </a:solidFill>
              </a:defRPr>
            </a:lvl7pPr>
            <a:lvl8pPr lvl="7" algn="r">
              <a:lnSpc>
                <a:spcPct val="100000"/>
              </a:lnSpc>
              <a:spcBef>
                <a:spcPts val="0"/>
              </a:spcBef>
              <a:spcAft>
                <a:spcPts val="0"/>
              </a:spcAft>
              <a:buClr>
                <a:schemeClr val="dk1"/>
              </a:buClr>
              <a:buSzPts val="1000"/>
              <a:buNone/>
              <a:defRPr sz="1333">
                <a:solidFill>
                  <a:schemeClr val="dk1"/>
                </a:solidFill>
              </a:defRPr>
            </a:lvl8pPr>
            <a:lvl9pPr lvl="8" algn="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1740" name="Google Shape;1740;p308"/>
          <p:cNvSpPr txBox="1">
            <a:spLocks noGrp="1"/>
          </p:cNvSpPr>
          <p:nvPr>
            <p:ph type="ctrTitle" idx="5"/>
          </p:nvPr>
        </p:nvSpPr>
        <p:spPr>
          <a:xfrm>
            <a:off x="8701989" y="1750733"/>
            <a:ext cx="1820800" cy="859600"/>
          </a:xfrm>
          <a:prstGeom prst="rect">
            <a:avLst/>
          </a:prstGeom>
          <a:ln>
            <a:noFill/>
          </a:ln>
        </p:spPr>
        <p:txBody>
          <a:bodyPr spcFirstLastPara="1" wrap="square" lIns="91425" tIns="91425" rIns="91425" bIns="91425" anchor="b" anchorCtr="0">
            <a:noAutofit/>
          </a:bodyPr>
          <a:lstStyle>
            <a:lvl1pPr lvl="0">
              <a:spcBef>
                <a:spcPts val="0"/>
              </a:spcBef>
              <a:spcAft>
                <a:spcPts val="0"/>
              </a:spcAft>
              <a:buSzPts val="1400"/>
              <a:buNone/>
              <a:defRPr sz="1867" b="0"/>
            </a:lvl1pPr>
            <a:lvl2pPr lvl="1">
              <a:spcBef>
                <a:spcPts val="0"/>
              </a:spcBef>
              <a:spcAft>
                <a:spcPts val="0"/>
              </a:spcAft>
              <a:buSzPts val="1400"/>
              <a:buNone/>
              <a:defRPr sz="1867" b="0"/>
            </a:lvl2pPr>
            <a:lvl3pPr lvl="2">
              <a:spcBef>
                <a:spcPts val="0"/>
              </a:spcBef>
              <a:spcAft>
                <a:spcPts val="0"/>
              </a:spcAft>
              <a:buSzPts val="1400"/>
              <a:buNone/>
              <a:defRPr sz="1867" b="0"/>
            </a:lvl3pPr>
            <a:lvl4pPr lvl="3">
              <a:spcBef>
                <a:spcPts val="0"/>
              </a:spcBef>
              <a:spcAft>
                <a:spcPts val="0"/>
              </a:spcAft>
              <a:buSzPts val="1400"/>
              <a:buNone/>
              <a:defRPr sz="1867" b="0"/>
            </a:lvl4pPr>
            <a:lvl5pPr lvl="4">
              <a:spcBef>
                <a:spcPts val="0"/>
              </a:spcBef>
              <a:spcAft>
                <a:spcPts val="0"/>
              </a:spcAft>
              <a:buSzPts val="1400"/>
              <a:buNone/>
              <a:defRPr sz="1867" b="0"/>
            </a:lvl5pPr>
            <a:lvl6pPr lvl="5">
              <a:spcBef>
                <a:spcPts val="0"/>
              </a:spcBef>
              <a:spcAft>
                <a:spcPts val="0"/>
              </a:spcAft>
              <a:buSzPts val="1400"/>
              <a:buNone/>
              <a:defRPr sz="1867" b="0"/>
            </a:lvl6pPr>
            <a:lvl7pPr lvl="6">
              <a:spcBef>
                <a:spcPts val="0"/>
              </a:spcBef>
              <a:spcAft>
                <a:spcPts val="0"/>
              </a:spcAft>
              <a:buSzPts val="1400"/>
              <a:buNone/>
              <a:defRPr sz="1867" b="0"/>
            </a:lvl7pPr>
            <a:lvl8pPr lvl="7">
              <a:spcBef>
                <a:spcPts val="0"/>
              </a:spcBef>
              <a:spcAft>
                <a:spcPts val="0"/>
              </a:spcAft>
              <a:buSzPts val="1400"/>
              <a:buNone/>
              <a:defRPr sz="1867" b="0"/>
            </a:lvl8pPr>
            <a:lvl9pPr lvl="8">
              <a:spcBef>
                <a:spcPts val="0"/>
              </a:spcBef>
              <a:spcAft>
                <a:spcPts val="0"/>
              </a:spcAft>
              <a:buSzPts val="1400"/>
              <a:buNone/>
              <a:defRPr sz="1867" b="0"/>
            </a:lvl9pPr>
          </a:lstStyle>
          <a:p>
            <a:endParaRPr/>
          </a:p>
        </p:txBody>
      </p:sp>
      <p:sp>
        <p:nvSpPr>
          <p:cNvPr id="1741" name="Google Shape;1741;p308"/>
          <p:cNvSpPr txBox="1">
            <a:spLocks noGrp="1"/>
          </p:cNvSpPr>
          <p:nvPr>
            <p:ph type="subTitle" idx="6"/>
          </p:nvPr>
        </p:nvSpPr>
        <p:spPr>
          <a:xfrm>
            <a:off x="8701989" y="2492831"/>
            <a:ext cx="2508400" cy="1050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dk1"/>
              </a:buClr>
              <a:buSzPts val="1000"/>
              <a:buNone/>
              <a:defRPr sz="1600">
                <a:solidFill>
                  <a:schemeClr val="dk1"/>
                </a:solidFill>
              </a:defRPr>
            </a:lvl1pPr>
            <a:lvl2pPr lvl="1">
              <a:lnSpc>
                <a:spcPct val="100000"/>
              </a:lnSpc>
              <a:spcBef>
                <a:spcPts val="0"/>
              </a:spcBef>
              <a:spcAft>
                <a:spcPts val="0"/>
              </a:spcAft>
              <a:buClr>
                <a:schemeClr val="dk1"/>
              </a:buClr>
              <a:buSzPts val="1000"/>
              <a:buNone/>
              <a:defRPr sz="1333">
                <a:solidFill>
                  <a:schemeClr val="dk1"/>
                </a:solidFill>
              </a:defRPr>
            </a:lvl2pPr>
            <a:lvl3pPr lvl="2">
              <a:lnSpc>
                <a:spcPct val="100000"/>
              </a:lnSpc>
              <a:spcBef>
                <a:spcPts val="0"/>
              </a:spcBef>
              <a:spcAft>
                <a:spcPts val="0"/>
              </a:spcAft>
              <a:buClr>
                <a:schemeClr val="dk1"/>
              </a:buClr>
              <a:buSzPts val="1000"/>
              <a:buNone/>
              <a:defRPr sz="1333">
                <a:solidFill>
                  <a:schemeClr val="dk1"/>
                </a:solidFill>
              </a:defRPr>
            </a:lvl3pPr>
            <a:lvl4pPr lvl="3">
              <a:lnSpc>
                <a:spcPct val="100000"/>
              </a:lnSpc>
              <a:spcBef>
                <a:spcPts val="0"/>
              </a:spcBef>
              <a:spcAft>
                <a:spcPts val="0"/>
              </a:spcAft>
              <a:buClr>
                <a:schemeClr val="dk1"/>
              </a:buClr>
              <a:buSzPts val="1000"/>
              <a:buNone/>
              <a:defRPr sz="1333">
                <a:solidFill>
                  <a:schemeClr val="dk1"/>
                </a:solidFill>
              </a:defRPr>
            </a:lvl4pPr>
            <a:lvl5pPr lvl="4">
              <a:lnSpc>
                <a:spcPct val="100000"/>
              </a:lnSpc>
              <a:spcBef>
                <a:spcPts val="0"/>
              </a:spcBef>
              <a:spcAft>
                <a:spcPts val="0"/>
              </a:spcAft>
              <a:buClr>
                <a:schemeClr val="dk1"/>
              </a:buClr>
              <a:buSzPts val="1000"/>
              <a:buNone/>
              <a:defRPr sz="1333">
                <a:solidFill>
                  <a:schemeClr val="dk1"/>
                </a:solidFill>
              </a:defRPr>
            </a:lvl5pPr>
            <a:lvl6pPr lvl="5">
              <a:lnSpc>
                <a:spcPct val="100000"/>
              </a:lnSpc>
              <a:spcBef>
                <a:spcPts val="0"/>
              </a:spcBef>
              <a:spcAft>
                <a:spcPts val="0"/>
              </a:spcAft>
              <a:buClr>
                <a:schemeClr val="dk1"/>
              </a:buClr>
              <a:buSzPts val="1000"/>
              <a:buNone/>
              <a:defRPr sz="1333">
                <a:solidFill>
                  <a:schemeClr val="dk1"/>
                </a:solidFill>
              </a:defRPr>
            </a:lvl6pPr>
            <a:lvl7pPr lvl="6">
              <a:lnSpc>
                <a:spcPct val="100000"/>
              </a:lnSpc>
              <a:spcBef>
                <a:spcPts val="0"/>
              </a:spcBef>
              <a:spcAft>
                <a:spcPts val="0"/>
              </a:spcAft>
              <a:buClr>
                <a:schemeClr val="dk1"/>
              </a:buClr>
              <a:buSzPts val="1000"/>
              <a:buNone/>
              <a:defRPr sz="1333">
                <a:solidFill>
                  <a:schemeClr val="dk1"/>
                </a:solidFill>
              </a:defRPr>
            </a:lvl7pPr>
            <a:lvl8pPr lvl="7">
              <a:lnSpc>
                <a:spcPct val="100000"/>
              </a:lnSpc>
              <a:spcBef>
                <a:spcPts val="0"/>
              </a:spcBef>
              <a:spcAft>
                <a:spcPts val="0"/>
              </a:spcAft>
              <a:buClr>
                <a:schemeClr val="dk1"/>
              </a:buClr>
              <a:buSzPts val="1000"/>
              <a:buNone/>
              <a:defRPr sz="1333">
                <a:solidFill>
                  <a:schemeClr val="dk1"/>
                </a:solidFill>
              </a:defRPr>
            </a:lvl8pPr>
            <a:lvl9pPr lvl="8">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1742" name="Google Shape;1742;p308"/>
          <p:cNvSpPr txBox="1">
            <a:spLocks noGrp="1"/>
          </p:cNvSpPr>
          <p:nvPr>
            <p:ph type="ctrTitle" idx="7"/>
          </p:nvPr>
        </p:nvSpPr>
        <p:spPr>
          <a:xfrm>
            <a:off x="8701989" y="4091987"/>
            <a:ext cx="1820800" cy="859600"/>
          </a:xfrm>
          <a:prstGeom prst="rect">
            <a:avLst/>
          </a:prstGeom>
          <a:ln>
            <a:noFill/>
          </a:ln>
        </p:spPr>
        <p:txBody>
          <a:bodyPr spcFirstLastPara="1" wrap="square" lIns="91425" tIns="91425" rIns="91425" bIns="91425" anchor="b" anchorCtr="0">
            <a:noAutofit/>
          </a:bodyPr>
          <a:lstStyle>
            <a:lvl1pPr lvl="0">
              <a:spcBef>
                <a:spcPts val="0"/>
              </a:spcBef>
              <a:spcAft>
                <a:spcPts val="0"/>
              </a:spcAft>
              <a:buSzPts val="1400"/>
              <a:buNone/>
              <a:defRPr sz="1867" b="0"/>
            </a:lvl1pPr>
            <a:lvl2pPr lvl="1">
              <a:spcBef>
                <a:spcPts val="0"/>
              </a:spcBef>
              <a:spcAft>
                <a:spcPts val="0"/>
              </a:spcAft>
              <a:buSzPts val="1400"/>
              <a:buNone/>
              <a:defRPr sz="1867" b="0"/>
            </a:lvl2pPr>
            <a:lvl3pPr lvl="2">
              <a:spcBef>
                <a:spcPts val="0"/>
              </a:spcBef>
              <a:spcAft>
                <a:spcPts val="0"/>
              </a:spcAft>
              <a:buSzPts val="1400"/>
              <a:buNone/>
              <a:defRPr sz="1867" b="0"/>
            </a:lvl3pPr>
            <a:lvl4pPr lvl="3">
              <a:spcBef>
                <a:spcPts val="0"/>
              </a:spcBef>
              <a:spcAft>
                <a:spcPts val="0"/>
              </a:spcAft>
              <a:buSzPts val="1400"/>
              <a:buNone/>
              <a:defRPr sz="1867" b="0"/>
            </a:lvl4pPr>
            <a:lvl5pPr lvl="4">
              <a:spcBef>
                <a:spcPts val="0"/>
              </a:spcBef>
              <a:spcAft>
                <a:spcPts val="0"/>
              </a:spcAft>
              <a:buSzPts val="1400"/>
              <a:buNone/>
              <a:defRPr sz="1867" b="0"/>
            </a:lvl5pPr>
            <a:lvl6pPr lvl="5">
              <a:spcBef>
                <a:spcPts val="0"/>
              </a:spcBef>
              <a:spcAft>
                <a:spcPts val="0"/>
              </a:spcAft>
              <a:buSzPts val="1400"/>
              <a:buNone/>
              <a:defRPr sz="1867" b="0"/>
            </a:lvl6pPr>
            <a:lvl7pPr lvl="6">
              <a:spcBef>
                <a:spcPts val="0"/>
              </a:spcBef>
              <a:spcAft>
                <a:spcPts val="0"/>
              </a:spcAft>
              <a:buSzPts val="1400"/>
              <a:buNone/>
              <a:defRPr sz="1867" b="0"/>
            </a:lvl7pPr>
            <a:lvl8pPr lvl="7">
              <a:spcBef>
                <a:spcPts val="0"/>
              </a:spcBef>
              <a:spcAft>
                <a:spcPts val="0"/>
              </a:spcAft>
              <a:buSzPts val="1400"/>
              <a:buNone/>
              <a:defRPr sz="1867" b="0"/>
            </a:lvl8pPr>
            <a:lvl9pPr lvl="8">
              <a:spcBef>
                <a:spcPts val="0"/>
              </a:spcBef>
              <a:spcAft>
                <a:spcPts val="0"/>
              </a:spcAft>
              <a:buSzPts val="1400"/>
              <a:buNone/>
              <a:defRPr sz="1867" b="0"/>
            </a:lvl9pPr>
          </a:lstStyle>
          <a:p>
            <a:endParaRPr/>
          </a:p>
        </p:txBody>
      </p:sp>
      <p:sp>
        <p:nvSpPr>
          <p:cNvPr id="1743" name="Google Shape;1743;p308"/>
          <p:cNvSpPr txBox="1">
            <a:spLocks noGrp="1"/>
          </p:cNvSpPr>
          <p:nvPr>
            <p:ph type="subTitle" idx="8"/>
          </p:nvPr>
        </p:nvSpPr>
        <p:spPr>
          <a:xfrm>
            <a:off x="8701989" y="4824928"/>
            <a:ext cx="2508400" cy="1050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dk1"/>
              </a:buClr>
              <a:buSzPts val="1000"/>
              <a:buNone/>
              <a:defRPr sz="1600">
                <a:solidFill>
                  <a:schemeClr val="dk1"/>
                </a:solidFill>
              </a:defRPr>
            </a:lvl1pPr>
            <a:lvl2pPr lvl="1">
              <a:lnSpc>
                <a:spcPct val="100000"/>
              </a:lnSpc>
              <a:spcBef>
                <a:spcPts val="0"/>
              </a:spcBef>
              <a:spcAft>
                <a:spcPts val="0"/>
              </a:spcAft>
              <a:buClr>
                <a:schemeClr val="dk1"/>
              </a:buClr>
              <a:buSzPts val="1000"/>
              <a:buNone/>
              <a:defRPr sz="1333">
                <a:solidFill>
                  <a:schemeClr val="dk1"/>
                </a:solidFill>
              </a:defRPr>
            </a:lvl2pPr>
            <a:lvl3pPr lvl="2">
              <a:lnSpc>
                <a:spcPct val="100000"/>
              </a:lnSpc>
              <a:spcBef>
                <a:spcPts val="0"/>
              </a:spcBef>
              <a:spcAft>
                <a:spcPts val="0"/>
              </a:spcAft>
              <a:buClr>
                <a:schemeClr val="dk1"/>
              </a:buClr>
              <a:buSzPts val="1000"/>
              <a:buNone/>
              <a:defRPr sz="1333">
                <a:solidFill>
                  <a:schemeClr val="dk1"/>
                </a:solidFill>
              </a:defRPr>
            </a:lvl3pPr>
            <a:lvl4pPr lvl="3">
              <a:lnSpc>
                <a:spcPct val="100000"/>
              </a:lnSpc>
              <a:spcBef>
                <a:spcPts val="0"/>
              </a:spcBef>
              <a:spcAft>
                <a:spcPts val="0"/>
              </a:spcAft>
              <a:buClr>
                <a:schemeClr val="dk1"/>
              </a:buClr>
              <a:buSzPts val="1000"/>
              <a:buNone/>
              <a:defRPr sz="1333">
                <a:solidFill>
                  <a:schemeClr val="dk1"/>
                </a:solidFill>
              </a:defRPr>
            </a:lvl4pPr>
            <a:lvl5pPr lvl="4">
              <a:lnSpc>
                <a:spcPct val="100000"/>
              </a:lnSpc>
              <a:spcBef>
                <a:spcPts val="0"/>
              </a:spcBef>
              <a:spcAft>
                <a:spcPts val="0"/>
              </a:spcAft>
              <a:buClr>
                <a:schemeClr val="dk1"/>
              </a:buClr>
              <a:buSzPts val="1000"/>
              <a:buNone/>
              <a:defRPr sz="1333">
                <a:solidFill>
                  <a:schemeClr val="dk1"/>
                </a:solidFill>
              </a:defRPr>
            </a:lvl5pPr>
            <a:lvl6pPr lvl="5">
              <a:lnSpc>
                <a:spcPct val="100000"/>
              </a:lnSpc>
              <a:spcBef>
                <a:spcPts val="0"/>
              </a:spcBef>
              <a:spcAft>
                <a:spcPts val="0"/>
              </a:spcAft>
              <a:buClr>
                <a:schemeClr val="dk1"/>
              </a:buClr>
              <a:buSzPts val="1000"/>
              <a:buNone/>
              <a:defRPr sz="1333">
                <a:solidFill>
                  <a:schemeClr val="dk1"/>
                </a:solidFill>
              </a:defRPr>
            </a:lvl6pPr>
            <a:lvl7pPr lvl="6">
              <a:lnSpc>
                <a:spcPct val="100000"/>
              </a:lnSpc>
              <a:spcBef>
                <a:spcPts val="0"/>
              </a:spcBef>
              <a:spcAft>
                <a:spcPts val="0"/>
              </a:spcAft>
              <a:buClr>
                <a:schemeClr val="dk1"/>
              </a:buClr>
              <a:buSzPts val="1000"/>
              <a:buNone/>
              <a:defRPr sz="1333">
                <a:solidFill>
                  <a:schemeClr val="dk1"/>
                </a:solidFill>
              </a:defRPr>
            </a:lvl7pPr>
            <a:lvl8pPr lvl="7">
              <a:lnSpc>
                <a:spcPct val="100000"/>
              </a:lnSpc>
              <a:spcBef>
                <a:spcPts val="0"/>
              </a:spcBef>
              <a:spcAft>
                <a:spcPts val="0"/>
              </a:spcAft>
              <a:buClr>
                <a:schemeClr val="dk1"/>
              </a:buClr>
              <a:buSzPts val="1000"/>
              <a:buNone/>
              <a:defRPr sz="1333">
                <a:solidFill>
                  <a:schemeClr val="dk1"/>
                </a:solidFill>
              </a:defRPr>
            </a:lvl8pPr>
            <a:lvl9pPr lvl="8">
              <a:lnSpc>
                <a:spcPct val="100000"/>
              </a:lnSpc>
              <a:spcBef>
                <a:spcPts val="0"/>
              </a:spcBef>
              <a:spcAft>
                <a:spcPts val="0"/>
              </a:spcAft>
              <a:buClr>
                <a:schemeClr val="dk1"/>
              </a:buClr>
              <a:buSzPts val="1000"/>
              <a:buNone/>
              <a:defRPr sz="1333">
                <a:solidFill>
                  <a:schemeClr val="dk1"/>
                </a:solidFill>
              </a:defRPr>
            </a:lvl9pPr>
          </a:lstStyle>
          <a:p>
            <a:endParaRPr/>
          </a:p>
        </p:txBody>
      </p:sp>
    </p:spTree>
    <p:extLst>
      <p:ext uri="{BB962C8B-B14F-4D97-AF65-F5344CB8AC3E}">
        <p14:creationId xmlns:p14="http://schemas.microsoft.com/office/powerpoint/2010/main" val="3657230815"/>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1744"/>
        <p:cNvGrpSpPr/>
        <p:nvPr/>
      </p:nvGrpSpPr>
      <p:grpSpPr>
        <a:xfrm>
          <a:off x="0" y="0"/>
          <a:ext cx="0" cy="0"/>
          <a:chOff x="0" y="0"/>
          <a:chExt cx="0" cy="0"/>
        </a:xfrm>
      </p:grpSpPr>
      <p:sp>
        <p:nvSpPr>
          <p:cNvPr id="1745" name="Google Shape;1745;p309"/>
          <p:cNvSpPr/>
          <p:nvPr/>
        </p:nvSpPr>
        <p:spPr>
          <a:xfrm>
            <a:off x="632000" y="1251733"/>
            <a:ext cx="10928000" cy="5092800"/>
          </a:xfrm>
          <a:prstGeom prst="snip1Rect">
            <a:avLst>
              <a:gd name="adj" fmla="val 16667"/>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46" name="Google Shape;1746;p309"/>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3722553710"/>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matchingName="Title only 5">
  <p:cSld name="Title only 5">
    <p:spTree>
      <p:nvGrpSpPr>
        <p:cNvPr id="1" name="Shape 1747"/>
        <p:cNvGrpSpPr/>
        <p:nvPr/>
      </p:nvGrpSpPr>
      <p:grpSpPr>
        <a:xfrm>
          <a:off x="0" y="0"/>
          <a:ext cx="0" cy="0"/>
          <a:chOff x="0" y="0"/>
          <a:chExt cx="0" cy="0"/>
        </a:xfrm>
      </p:grpSpPr>
      <p:sp>
        <p:nvSpPr>
          <p:cNvPr id="1748" name="Google Shape;1748;p310"/>
          <p:cNvSpPr/>
          <p:nvPr/>
        </p:nvSpPr>
        <p:spPr>
          <a:xfrm flipH="1">
            <a:off x="632000" y="1251733"/>
            <a:ext cx="10928000" cy="5092800"/>
          </a:xfrm>
          <a:prstGeom prst="snip1Rect">
            <a:avLst>
              <a:gd name="adj" fmla="val 16667"/>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49" name="Google Shape;1749;p310"/>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2928596066"/>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matchingName="Title only 6">
  <p:cSld name="Title only 6">
    <p:spTree>
      <p:nvGrpSpPr>
        <p:cNvPr id="1" name="Shape 1750"/>
        <p:cNvGrpSpPr/>
        <p:nvPr/>
      </p:nvGrpSpPr>
      <p:grpSpPr>
        <a:xfrm>
          <a:off x="0" y="0"/>
          <a:ext cx="0" cy="0"/>
          <a:chOff x="0" y="0"/>
          <a:chExt cx="0" cy="0"/>
        </a:xfrm>
      </p:grpSpPr>
      <p:sp>
        <p:nvSpPr>
          <p:cNvPr id="1751" name="Google Shape;1751;p311"/>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1752" name="Google Shape;1752;p311"/>
          <p:cNvSpPr/>
          <p:nvPr/>
        </p:nvSpPr>
        <p:spPr>
          <a:xfrm flipH="1">
            <a:off x="6078267" y="2565300"/>
            <a:ext cx="6123600" cy="4337600"/>
          </a:xfrm>
          <a:prstGeom prst="snip1Rect">
            <a:avLst>
              <a:gd name="adj" fmla="val 5000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766164554"/>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matchingName="Title and three columns 2">
  <p:cSld name="Title and three columns 2">
    <p:spTree>
      <p:nvGrpSpPr>
        <p:cNvPr id="1" name="Shape 1753"/>
        <p:cNvGrpSpPr/>
        <p:nvPr/>
      </p:nvGrpSpPr>
      <p:grpSpPr>
        <a:xfrm>
          <a:off x="0" y="0"/>
          <a:ext cx="0" cy="0"/>
          <a:chOff x="0" y="0"/>
          <a:chExt cx="0" cy="0"/>
        </a:xfrm>
      </p:grpSpPr>
      <p:sp>
        <p:nvSpPr>
          <p:cNvPr id="1754" name="Google Shape;1754;p312"/>
          <p:cNvSpPr txBox="1">
            <a:spLocks noGrp="1"/>
          </p:cNvSpPr>
          <p:nvPr>
            <p:ph type="subTitle" idx="1"/>
          </p:nvPr>
        </p:nvSpPr>
        <p:spPr>
          <a:xfrm>
            <a:off x="1171711" y="2598845"/>
            <a:ext cx="2624000" cy="14832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Clr>
                <a:srgbClr val="000000"/>
              </a:buClr>
              <a:buSzPts val="1100"/>
              <a:buNone/>
              <a:defRPr sz="1600">
                <a:solidFill>
                  <a:schemeClr val="dk1"/>
                </a:solidFill>
              </a:defRPr>
            </a:lvl1pPr>
            <a:lvl2pPr lvl="1">
              <a:lnSpc>
                <a:spcPct val="100000"/>
              </a:lnSpc>
              <a:spcBef>
                <a:spcPts val="0"/>
              </a:spcBef>
              <a:spcAft>
                <a:spcPts val="0"/>
              </a:spcAft>
              <a:buClr>
                <a:srgbClr val="000000"/>
              </a:buClr>
              <a:buSzPts val="1100"/>
              <a:buNone/>
              <a:defRPr sz="1467">
                <a:solidFill>
                  <a:srgbClr val="000000"/>
                </a:solidFill>
              </a:defRPr>
            </a:lvl2pPr>
            <a:lvl3pPr lvl="2">
              <a:lnSpc>
                <a:spcPct val="100000"/>
              </a:lnSpc>
              <a:spcBef>
                <a:spcPts val="0"/>
              </a:spcBef>
              <a:spcAft>
                <a:spcPts val="0"/>
              </a:spcAft>
              <a:buClr>
                <a:srgbClr val="000000"/>
              </a:buClr>
              <a:buSzPts val="1100"/>
              <a:buNone/>
              <a:defRPr sz="1467">
                <a:solidFill>
                  <a:srgbClr val="000000"/>
                </a:solidFill>
              </a:defRPr>
            </a:lvl3pPr>
            <a:lvl4pPr lvl="3">
              <a:lnSpc>
                <a:spcPct val="100000"/>
              </a:lnSpc>
              <a:spcBef>
                <a:spcPts val="0"/>
              </a:spcBef>
              <a:spcAft>
                <a:spcPts val="0"/>
              </a:spcAft>
              <a:buClr>
                <a:srgbClr val="000000"/>
              </a:buClr>
              <a:buSzPts val="1100"/>
              <a:buNone/>
              <a:defRPr sz="1467">
                <a:solidFill>
                  <a:srgbClr val="000000"/>
                </a:solidFill>
              </a:defRPr>
            </a:lvl4pPr>
            <a:lvl5pPr lvl="4">
              <a:lnSpc>
                <a:spcPct val="100000"/>
              </a:lnSpc>
              <a:spcBef>
                <a:spcPts val="0"/>
              </a:spcBef>
              <a:spcAft>
                <a:spcPts val="0"/>
              </a:spcAft>
              <a:buClr>
                <a:srgbClr val="000000"/>
              </a:buClr>
              <a:buSzPts val="1100"/>
              <a:buNone/>
              <a:defRPr sz="1467">
                <a:solidFill>
                  <a:srgbClr val="000000"/>
                </a:solidFill>
              </a:defRPr>
            </a:lvl5pPr>
            <a:lvl6pPr lvl="5">
              <a:lnSpc>
                <a:spcPct val="100000"/>
              </a:lnSpc>
              <a:spcBef>
                <a:spcPts val="0"/>
              </a:spcBef>
              <a:spcAft>
                <a:spcPts val="0"/>
              </a:spcAft>
              <a:buClr>
                <a:srgbClr val="000000"/>
              </a:buClr>
              <a:buSzPts val="1100"/>
              <a:buNone/>
              <a:defRPr sz="1467">
                <a:solidFill>
                  <a:srgbClr val="000000"/>
                </a:solidFill>
              </a:defRPr>
            </a:lvl6pPr>
            <a:lvl7pPr lvl="6">
              <a:lnSpc>
                <a:spcPct val="100000"/>
              </a:lnSpc>
              <a:spcBef>
                <a:spcPts val="0"/>
              </a:spcBef>
              <a:spcAft>
                <a:spcPts val="0"/>
              </a:spcAft>
              <a:buClr>
                <a:srgbClr val="000000"/>
              </a:buClr>
              <a:buSzPts val="1100"/>
              <a:buNone/>
              <a:defRPr sz="1467">
                <a:solidFill>
                  <a:srgbClr val="000000"/>
                </a:solidFill>
              </a:defRPr>
            </a:lvl7pPr>
            <a:lvl8pPr lvl="7">
              <a:lnSpc>
                <a:spcPct val="100000"/>
              </a:lnSpc>
              <a:spcBef>
                <a:spcPts val="0"/>
              </a:spcBef>
              <a:spcAft>
                <a:spcPts val="0"/>
              </a:spcAft>
              <a:buClr>
                <a:srgbClr val="000000"/>
              </a:buClr>
              <a:buSzPts val="1100"/>
              <a:buNone/>
              <a:defRPr sz="1467">
                <a:solidFill>
                  <a:srgbClr val="000000"/>
                </a:solidFill>
              </a:defRPr>
            </a:lvl8pPr>
            <a:lvl9pPr lvl="8">
              <a:lnSpc>
                <a:spcPct val="100000"/>
              </a:lnSpc>
              <a:spcBef>
                <a:spcPts val="0"/>
              </a:spcBef>
              <a:spcAft>
                <a:spcPts val="0"/>
              </a:spcAft>
              <a:buClr>
                <a:srgbClr val="000000"/>
              </a:buClr>
              <a:buSzPts val="1100"/>
              <a:buNone/>
              <a:defRPr sz="1467">
                <a:solidFill>
                  <a:srgbClr val="000000"/>
                </a:solidFill>
              </a:defRPr>
            </a:lvl9pPr>
          </a:lstStyle>
          <a:p>
            <a:endParaRPr/>
          </a:p>
        </p:txBody>
      </p:sp>
      <p:sp>
        <p:nvSpPr>
          <p:cNvPr id="1755" name="Google Shape;1755;p312"/>
          <p:cNvSpPr txBox="1">
            <a:spLocks noGrp="1"/>
          </p:cNvSpPr>
          <p:nvPr>
            <p:ph type="subTitle" idx="2"/>
          </p:nvPr>
        </p:nvSpPr>
        <p:spPr>
          <a:xfrm>
            <a:off x="4902620" y="2598853"/>
            <a:ext cx="2381600" cy="14832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Clr>
                <a:srgbClr val="000000"/>
              </a:buClr>
              <a:buSzPts val="1100"/>
              <a:buNone/>
              <a:defRPr sz="1600">
                <a:solidFill>
                  <a:schemeClr val="dk1"/>
                </a:solidFill>
              </a:defRPr>
            </a:lvl1pPr>
            <a:lvl2pPr lvl="1" algn="ctr">
              <a:lnSpc>
                <a:spcPct val="100000"/>
              </a:lnSpc>
              <a:spcBef>
                <a:spcPts val="0"/>
              </a:spcBef>
              <a:spcAft>
                <a:spcPts val="0"/>
              </a:spcAft>
              <a:buClr>
                <a:srgbClr val="000000"/>
              </a:buClr>
              <a:buSzPts val="1100"/>
              <a:buNone/>
              <a:defRPr sz="1467">
                <a:solidFill>
                  <a:srgbClr val="000000"/>
                </a:solidFill>
              </a:defRPr>
            </a:lvl2pPr>
            <a:lvl3pPr lvl="2" algn="ctr">
              <a:lnSpc>
                <a:spcPct val="100000"/>
              </a:lnSpc>
              <a:spcBef>
                <a:spcPts val="0"/>
              </a:spcBef>
              <a:spcAft>
                <a:spcPts val="0"/>
              </a:spcAft>
              <a:buClr>
                <a:srgbClr val="000000"/>
              </a:buClr>
              <a:buSzPts val="1100"/>
              <a:buNone/>
              <a:defRPr sz="1467">
                <a:solidFill>
                  <a:srgbClr val="000000"/>
                </a:solidFill>
              </a:defRPr>
            </a:lvl3pPr>
            <a:lvl4pPr lvl="3" algn="ctr">
              <a:lnSpc>
                <a:spcPct val="100000"/>
              </a:lnSpc>
              <a:spcBef>
                <a:spcPts val="0"/>
              </a:spcBef>
              <a:spcAft>
                <a:spcPts val="0"/>
              </a:spcAft>
              <a:buClr>
                <a:srgbClr val="000000"/>
              </a:buClr>
              <a:buSzPts val="1100"/>
              <a:buNone/>
              <a:defRPr sz="1467">
                <a:solidFill>
                  <a:srgbClr val="000000"/>
                </a:solidFill>
              </a:defRPr>
            </a:lvl4pPr>
            <a:lvl5pPr lvl="4" algn="ctr">
              <a:lnSpc>
                <a:spcPct val="100000"/>
              </a:lnSpc>
              <a:spcBef>
                <a:spcPts val="0"/>
              </a:spcBef>
              <a:spcAft>
                <a:spcPts val="0"/>
              </a:spcAft>
              <a:buClr>
                <a:srgbClr val="000000"/>
              </a:buClr>
              <a:buSzPts val="1100"/>
              <a:buNone/>
              <a:defRPr sz="1467">
                <a:solidFill>
                  <a:srgbClr val="000000"/>
                </a:solidFill>
              </a:defRPr>
            </a:lvl5pPr>
            <a:lvl6pPr lvl="5" algn="ctr">
              <a:lnSpc>
                <a:spcPct val="100000"/>
              </a:lnSpc>
              <a:spcBef>
                <a:spcPts val="0"/>
              </a:spcBef>
              <a:spcAft>
                <a:spcPts val="0"/>
              </a:spcAft>
              <a:buClr>
                <a:srgbClr val="000000"/>
              </a:buClr>
              <a:buSzPts val="1100"/>
              <a:buNone/>
              <a:defRPr sz="1467">
                <a:solidFill>
                  <a:srgbClr val="000000"/>
                </a:solidFill>
              </a:defRPr>
            </a:lvl6pPr>
            <a:lvl7pPr lvl="6" algn="ctr">
              <a:lnSpc>
                <a:spcPct val="100000"/>
              </a:lnSpc>
              <a:spcBef>
                <a:spcPts val="0"/>
              </a:spcBef>
              <a:spcAft>
                <a:spcPts val="0"/>
              </a:spcAft>
              <a:buClr>
                <a:srgbClr val="000000"/>
              </a:buClr>
              <a:buSzPts val="1100"/>
              <a:buNone/>
              <a:defRPr sz="1467">
                <a:solidFill>
                  <a:srgbClr val="000000"/>
                </a:solidFill>
              </a:defRPr>
            </a:lvl7pPr>
            <a:lvl8pPr lvl="7" algn="ctr">
              <a:lnSpc>
                <a:spcPct val="100000"/>
              </a:lnSpc>
              <a:spcBef>
                <a:spcPts val="0"/>
              </a:spcBef>
              <a:spcAft>
                <a:spcPts val="0"/>
              </a:spcAft>
              <a:buClr>
                <a:srgbClr val="000000"/>
              </a:buClr>
              <a:buSzPts val="1100"/>
              <a:buNone/>
              <a:defRPr sz="1467">
                <a:solidFill>
                  <a:srgbClr val="000000"/>
                </a:solidFill>
              </a:defRPr>
            </a:lvl8pPr>
            <a:lvl9pPr lvl="8" algn="ctr">
              <a:lnSpc>
                <a:spcPct val="100000"/>
              </a:lnSpc>
              <a:spcBef>
                <a:spcPts val="0"/>
              </a:spcBef>
              <a:spcAft>
                <a:spcPts val="0"/>
              </a:spcAft>
              <a:buClr>
                <a:srgbClr val="000000"/>
              </a:buClr>
              <a:buSzPts val="1100"/>
              <a:buNone/>
              <a:defRPr sz="1467">
                <a:solidFill>
                  <a:srgbClr val="000000"/>
                </a:solidFill>
              </a:defRPr>
            </a:lvl9pPr>
          </a:lstStyle>
          <a:p>
            <a:endParaRPr/>
          </a:p>
        </p:txBody>
      </p:sp>
      <p:sp>
        <p:nvSpPr>
          <p:cNvPr id="1756" name="Google Shape;1756;p312"/>
          <p:cNvSpPr txBox="1">
            <a:spLocks noGrp="1"/>
          </p:cNvSpPr>
          <p:nvPr>
            <p:ph type="ctrTitle"/>
          </p:nvPr>
        </p:nvSpPr>
        <p:spPr>
          <a:xfrm>
            <a:off x="1175468" y="4555133"/>
            <a:ext cx="1935200" cy="513200"/>
          </a:xfrm>
          <a:prstGeom prst="rect">
            <a:avLst/>
          </a:prstGeom>
          <a:ln>
            <a:noFill/>
          </a:ln>
        </p:spPr>
        <p:txBody>
          <a:bodyPr spcFirstLastPara="1" wrap="square" lIns="91425" tIns="91425" rIns="91425" bIns="91425" anchor="t" anchorCtr="0">
            <a:noAutofit/>
          </a:bodyPr>
          <a:lstStyle>
            <a:lvl1pPr lvl="0">
              <a:spcBef>
                <a:spcPts val="0"/>
              </a:spcBef>
              <a:spcAft>
                <a:spcPts val="0"/>
              </a:spcAft>
              <a:buClr>
                <a:srgbClr val="000000"/>
              </a:buClr>
              <a:buSzPts val="1400"/>
              <a:buNone/>
              <a:defRPr sz="1867" b="0"/>
            </a:lvl1pPr>
            <a:lvl2pPr lvl="1">
              <a:spcBef>
                <a:spcPts val="0"/>
              </a:spcBef>
              <a:spcAft>
                <a:spcPts val="0"/>
              </a:spcAft>
              <a:buClr>
                <a:srgbClr val="000000"/>
              </a:buClr>
              <a:buSzPts val="1400"/>
              <a:buNone/>
              <a:defRPr sz="1867" b="0">
                <a:solidFill>
                  <a:srgbClr val="000000"/>
                </a:solidFill>
              </a:defRPr>
            </a:lvl2pPr>
            <a:lvl3pPr lvl="2">
              <a:spcBef>
                <a:spcPts val="0"/>
              </a:spcBef>
              <a:spcAft>
                <a:spcPts val="0"/>
              </a:spcAft>
              <a:buClr>
                <a:srgbClr val="000000"/>
              </a:buClr>
              <a:buSzPts val="1400"/>
              <a:buNone/>
              <a:defRPr sz="1867" b="0">
                <a:solidFill>
                  <a:srgbClr val="000000"/>
                </a:solidFill>
              </a:defRPr>
            </a:lvl3pPr>
            <a:lvl4pPr lvl="3">
              <a:spcBef>
                <a:spcPts val="0"/>
              </a:spcBef>
              <a:spcAft>
                <a:spcPts val="0"/>
              </a:spcAft>
              <a:buClr>
                <a:srgbClr val="000000"/>
              </a:buClr>
              <a:buSzPts val="1400"/>
              <a:buNone/>
              <a:defRPr sz="1867" b="0">
                <a:solidFill>
                  <a:srgbClr val="000000"/>
                </a:solidFill>
              </a:defRPr>
            </a:lvl4pPr>
            <a:lvl5pPr lvl="4">
              <a:spcBef>
                <a:spcPts val="0"/>
              </a:spcBef>
              <a:spcAft>
                <a:spcPts val="0"/>
              </a:spcAft>
              <a:buClr>
                <a:srgbClr val="000000"/>
              </a:buClr>
              <a:buSzPts val="1400"/>
              <a:buNone/>
              <a:defRPr sz="1867" b="0">
                <a:solidFill>
                  <a:srgbClr val="000000"/>
                </a:solidFill>
              </a:defRPr>
            </a:lvl5pPr>
            <a:lvl6pPr lvl="5">
              <a:spcBef>
                <a:spcPts val="0"/>
              </a:spcBef>
              <a:spcAft>
                <a:spcPts val="0"/>
              </a:spcAft>
              <a:buClr>
                <a:srgbClr val="000000"/>
              </a:buClr>
              <a:buSzPts val="1400"/>
              <a:buNone/>
              <a:defRPr sz="1867" b="0">
                <a:solidFill>
                  <a:srgbClr val="000000"/>
                </a:solidFill>
              </a:defRPr>
            </a:lvl6pPr>
            <a:lvl7pPr lvl="6">
              <a:spcBef>
                <a:spcPts val="0"/>
              </a:spcBef>
              <a:spcAft>
                <a:spcPts val="0"/>
              </a:spcAft>
              <a:buClr>
                <a:srgbClr val="000000"/>
              </a:buClr>
              <a:buSzPts val="1400"/>
              <a:buNone/>
              <a:defRPr sz="1867" b="0">
                <a:solidFill>
                  <a:srgbClr val="000000"/>
                </a:solidFill>
              </a:defRPr>
            </a:lvl7pPr>
            <a:lvl8pPr lvl="7">
              <a:spcBef>
                <a:spcPts val="0"/>
              </a:spcBef>
              <a:spcAft>
                <a:spcPts val="0"/>
              </a:spcAft>
              <a:buClr>
                <a:srgbClr val="000000"/>
              </a:buClr>
              <a:buSzPts val="1400"/>
              <a:buNone/>
              <a:defRPr sz="1867" b="0">
                <a:solidFill>
                  <a:srgbClr val="000000"/>
                </a:solidFill>
              </a:defRPr>
            </a:lvl8pPr>
            <a:lvl9pPr lvl="8">
              <a:spcBef>
                <a:spcPts val="0"/>
              </a:spcBef>
              <a:spcAft>
                <a:spcPts val="0"/>
              </a:spcAft>
              <a:buClr>
                <a:srgbClr val="000000"/>
              </a:buClr>
              <a:buSzPts val="1400"/>
              <a:buNone/>
              <a:defRPr sz="1867" b="0">
                <a:solidFill>
                  <a:srgbClr val="000000"/>
                </a:solidFill>
              </a:defRPr>
            </a:lvl9pPr>
          </a:lstStyle>
          <a:p>
            <a:endParaRPr/>
          </a:p>
        </p:txBody>
      </p:sp>
      <p:sp>
        <p:nvSpPr>
          <p:cNvPr id="1757" name="Google Shape;1757;p312"/>
          <p:cNvSpPr txBox="1">
            <a:spLocks noGrp="1"/>
          </p:cNvSpPr>
          <p:nvPr>
            <p:ph type="ctrTitle" idx="3"/>
          </p:nvPr>
        </p:nvSpPr>
        <p:spPr>
          <a:xfrm>
            <a:off x="4912480" y="4555133"/>
            <a:ext cx="2385200" cy="5132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Clr>
                <a:srgbClr val="000000"/>
              </a:buClr>
              <a:buSzPts val="1400"/>
              <a:buNone/>
              <a:defRPr sz="1867" b="0"/>
            </a:lvl1pPr>
            <a:lvl2pPr lvl="1" algn="ctr">
              <a:spcBef>
                <a:spcPts val="0"/>
              </a:spcBef>
              <a:spcAft>
                <a:spcPts val="0"/>
              </a:spcAft>
              <a:buClr>
                <a:srgbClr val="000000"/>
              </a:buClr>
              <a:buSzPts val="1400"/>
              <a:buNone/>
              <a:defRPr sz="1867" b="0">
                <a:solidFill>
                  <a:srgbClr val="000000"/>
                </a:solidFill>
              </a:defRPr>
            </a:lvl2pPr>
            <a:lvl3pPr lvl="2" algn="ctr">
              <a:spcBef>
                <a:spcPts val="0"/>
              </a:spcBef>
              <a:spcAft>
                <a:spcPts val="0"/>
              </a:spcAft>
              <a:buClr>
                <a:srgbClr val="000000"/>
              </a:buClr>
              <a:buSzPts val="1400"/>
              <a:buNone/>
              <a:defRPr sz="1867" b="0">
                <a:solidFill>
                  <a:srgbClr val="000000"/>
                </a:solidFill>
              </a:defRPr>
            </a:lvl3pPr>
            <a:lvl4pPr lvl="3" algn="ctr">
              <a:spcBef>
                <a:spcPts val="0"/>
              </a:spcBef>
              <a:spcAft>
                <a:spcPts val="0"/>
              </a:spcAft>
              <a:buClr>
                <a:srgbClr val="000000"/>
              </a:buClr>
              <a:buSzPts val="1400"/>
              <a:buNone/>
              <a:defRPr sz="1867" b="0">
                <a:solidFill>
                  <a:srgbClr val="000000"/>
                </a:solidFill>
              </a:defRPr>
            </a:lvl4pPr>
            <a:lvl5pPr lvl="4" algn="ctr">
              <a:spcBef>
                <a:spcPts val="0"/>
              </a:spcBef>
              <a:spcAft>
                <a:spcPts val="0"/>
              </a:spcAft>
              <a:buClr>
                <a:srgbClr val="000000"/>
              </a:buClr>
              <a:buSzPts val="1400"/>
              <a:buNone/>
              <a:defRPr sz="1867" b="0">
                <a:solidFill>
                  <a:srgbClr val="000000"/>
                </a:solidFill>
              </a:defRPr>
            </a:lvl5pPr>
            <a:lvl6pPr lvl="5" algn="ctr">
              <a:spcBef>
                <a:spcPts val="0"/>
              </a:spcBef>
              <a:spcAft>
                <a:spcPts val="0"/>
              </a:spcAft>
              <a:buClr>
                <a:srgbClr val="000000"/>
              </a:buClr>
              <a:buSzPts val="1400"/>
              <a:buNone/>
              <a:defRPr sz="1867" b="0">
                <a:solidFill>
                  <a:srgbClr val="000000"/>
                </a:solidFill>
              </a:defRPr>
            </a:lvl6pPr>
            <a:lvl7pPr lvl="6" algn="ctr">
              <a:spcBef>
                <a:spcPts val="0"/>
              </a:spcBef>
              <a:spcAft>
                <a:spcPts val="0"/>
              </a:spcAft>
              <a:buClr>
                <a:srgbClr val="000000"/>
              </a:buClr>
              <a:buSzPts val="1400"/>
              <a:buNone/>
              <a:defRPr sz="1867" b="0">
                <a:solidFill>
                  <a:srgbClr val="000000"/>
                </a:solidFill>
              </a:defRPr>
            </a:lvl7pPr>
            <a:lvl8pPr lvl="7" algn="ctr">
              <a:spcBef>
                <a:spcPts val="0"/>
              </a:spcBef>
              <a:spcAft>
                <a:spcPts val="0"/>
              </a:spcAft>
              <a:buClr>
                <a:srgbClr val="000000"/>
              </a:buClr>
              <a:buSzPts val="1400"/>
              <a:buNone/>
              <a:defRPr sz="1867" b="0">
                <a:solidFill>
                  <a:srgbClr val="000000"/>
                </a:solidFill>
              </a:defRPr>
            </a:lvl8pPr>
            <a:lvl9pPr lvl="8" algn="ctr">
              <a:spcBef>
                <a:spcPts val="0"/>
              </a:spcBef>
              <a:spcAft>
                <a:spcPts val="0"/>
              </a:spcAft>
              <a:buClr>
                <a:srgbClr val="000000"/>
              </a:buClr>
              <a:buSzPts val="1400"/>
              <a:buNone/>
              <a:defRPr sz="1867" b="0">
                <a:solidFill>
                  <a:srgbClr val="000000"/>
                </a:solidFill>
              </a:defRPr>
            </a:lvl9pPr>
          </a:lstStyle>
          <a:p>
            <a:endParaRPr/>
          </a:p>
        </p:txBody>
      </p:sp>
      <p:sp>
        <p:nvSpPr>
          <p:cNvPr id="1758" name="Google Shape;1758;p312"/>
          <p:cNvSpPr txBox="1">
            <a:spLocks noGrp="1"/>
          </p:cNvSpPr>
          <p:nvPr>
            <p:ph type="subTitle" idx="4"/>
          </p:nvPr>
        </p:nvSpPr>
        <p:spPr>
          <a:xfrm>
            <a:off x="8630509" y="2598853"/>
            <a:ext cx="2381600" cy="1483200"/>
          </a:xfrm>
          <a:prstGeom prst="rect">
            <a:avLst/>
          </a:prstGeom>
        </p:spPr>
        <p:txBody>
          <a:bodyPr spcFirstLastPara="1" wrap="square" lIns="91425" tIns="91425" rIns="91425" bIns="91425" anchor="b" anchorCtr="0">
            <a:noAutofit/>
          </a:bodyPr>
          <a:lstStyle>
            <a:lvl1pPr lvl="0" algn="r">
              <a:lnSpc>
                <a:spcPct val="100000"/>
              </a:lnSpc>
              <a:spcBef>
                <a:spcPts val="0"/>
              </a:spcBef>
              <a:spcAft>
                <a:spcPts val="0"/>
              </a:spcAft>
              <a:buClr>
                <a:srgbClr val="000000"/>
              </a:buClr>
              <a:buSzPts val="1100"/>
              <a:buNone/>
              <a:defRPr sz="1600">
                <a:solidFill>
                  <a:schemeClr val="dk1"/>
                </a:solidFill>
              </a:defRPr>
            </a:lvl1pPr>
            <a:lvl2pPr lvl="1" algn="r">
              <a:lnSpc>
                <a:spcPct val="100000"/>
              </a:lnSpc>
              <a:spcBef>
                <a:spcPts val="0"/>
              </a:spcBef>
              <a:spcAft>
                <a:spcPts val="0"/>
              </a:spcAft>
              <a:buClr>
                <a:srgbClr val="000000"/>
              </a:buClr>
              <a:buSzPts val="1100"/>
              <a:buNone/>
              <a:defRPr sz="1467">
                <a:solidFill>
                  <a:srgbClr val="000000"/>
                </a:solidFill>
              </a:defRPr>
            </a:lvl2pPr>
            <a:lvl3pPr lvl="2" algn="r">
              <a:lnSpc>
                <a:spcPct val="100000"/>
              </a:lnSpc>
              <a:spcBef>
                <a:spcPts val="0"/>
              </a:spcBef>
              <a:spcAft>
                <a:spcPts val="0"/>
              </a:spcAft>
              <a:buClr>
                <a:srgbClr val="000000"/>
              </a:buClr>
              <a:buSzPts val="1100"/>
              <a:buNone/>
              <a:defRPr sz="1467">
                <a:solidFill>
                  <a:srgbClr val="000000"/>
                </a:solidFill>
              </a:defRPr>
            </a:lvl3pPr>
            <a:lvl4pPr lvl="3" algn="r">
              <a:lnSpc>
                <a:spcPct val="100000"/>
              </a:lnSpc>
              <a:spcBef>
                <a:spcPts val="0"/>
              </a:spcBef>
              <a:spcAft>
                <a:spcPts val="0"/>
              </a:spcAft>
              <a:buClr>
                <a:srgbClr val="000000"/>
              </a:buClr>
              <a:buSzPts val="1100"/>
              <a:buNone/>
              <a:defRPr sz="1467">
                <a:solidFill>
                  <a:srgbClr val="000000"/>
                </a:solidFill>
              </a:defRPr>
            </a:lvl4pPr>
            <a:lvl5pPr lvl="4" algn="r">
              <a:lnSpc>
                <a:spcPct val="100000"/>
              </a:lnSpc>
              <a:spcBef>
                <a:spcPts val="0"/>
              </a:spcBef>
              <a:spcAft>
                <a:spcPts val="0"/>
              </a:spcAft>
              <a:buClr>
                <a:srgbClr val="000000"/>
              </a:buClr>
              <a:buSzPts val="1100"/>
              <a:buNone/>
              <a:defRPr sz="1467">
                <a:solidFill>
                  <a:srgbClr val="000000"/>
                </a:solidFill>
              </a:defRPr>
            </a:lvl5pPr>
            <a:lvl6pPr lvl="5" algn="r">
              <a:lnSpc>
                <a:spcPct val="100000"/>
              </a:lnSpc>
              <a:spcBef>
                <a:spcPts val="0"/>
              </a:spcBef>
              <a:spcAft>
                <a:spcPts val="0"/>
              </a:spcAft>
              <a:buClr>
                <a:srgbClr val="000000"/>
              </a:buClr>
              <a:buSzPts val="1100"/>
              <a:buNone/>
              <a:defRPr sz="1467">
                <a:solidFill>
                  <a:srgbClr val="000000"/>
                </a:solidFill>
              </a:defRPr>
            </a:lvl6pPr>
            <a:lvl7pPr lvl="6" algn="r">
              <a:lnSpc>
                <a:spcPct val="100000"/>
              </a:lnSpc>
              <a:spcBef>
                <a:spcPts val="0"/>
              </a:spcBef>
              <a:spcAft>
                <a:spcPts val="0"/>
              </a:spcAft>
              <a:buClr>
                <a:srgbClr val="000000"/>
              </a:buClr>
              <a:buSzPts val="1100"/>
              <a:buNone/>
              <a:defRPr sz="1467">
                <a:solidFill>
                  <a:srgbClr val="000000"/>
                </a:solidFill>
              </a:defRPr>
            </a:lvl7pPr>
            <a:lvl8pPr lvl="7" algn="r">
              <a:lnSpc>
                <a:spcPct val="100000"/>
              </a:lnSpc>
              <a:spcBef>
                <a:spcPts val="0"/>
              </a:spcBef>
              <a:spcAft>
                <a:spcPts val="0"/>
              </a:spcAft>
              <a:buClr>
                <a:srgbClr val="000000"/>
              </a:buClr>
              <a:buSzPts val="1100"/>
              <a:buNone/>
              <a:defRPr sz="1467">
                <a:solidFill>
                  <a:srgbClr val="000000"/>
                </a:solidFill>
              </a:defRPr>
            </a:lvl8pPr>
            <a:lvl9pPr lvl="8" algn="r">
              <a:lnSpc>
                <a:spcPct val="100000"/>
              </a:lnSpc>
              <a:spcBef>
                <a:spcPts val="0"/>
              </a:spcBef>
              <a:spcAft>
                <a:spcPts val="0"/>
              </a:spcAft>
              <a:buClr>
                <a:srgbClr val="000000"/>
              </a:buClr>
              <a:buSzPts val="1100"/>
              <a:buNone/>
              <a:defRPr sz="1467">
                <a:solidFill>
                  <a:srgbClr val="000000"/>
                </a:solidFill>
              </a:defRPr>
            </a:lvl9pPr>
          </a:lstStyle>
          <a:p>
            <a:endParaRPr/>
          </a:p>
        </p:txBody>
      </p:sp>
      <p:sp>
        <p:nvSpPr>
          <p:cNvPr id="1759" name="Google Shape;1759;p312"/>
          <p:cNvSpPr txBox="1">
            <a:spLocks noGrp="1"/>
          </p:cNvSpPr>
          <p:nvPr>
            <p:ph type="ctrTitle" idx="5"/>
          </p:nvPr>
        </p:nvSpPr>
        <p:spPr>
          <a:xfrm>
            <a:off x="8649697" y="4555133"/>
            <a:ext cx="2424000" cy="513200"/>
          </a:xfrm>
          <a:prstGeom prst="rect">
            <a:avLst/>
          </a:prstGeom>
          <a:ln>
            <a:noFill/>
          </a:ln>
        </p:spPr>
        <p:txBody>
          <a:bodyPr spcFirstLastPara="1" wrap="square" lIns="91425" tIns="91425" rIns="91425" bIns="91425" anchor="t" anchorCtr="0">
            <a:noAutofit/>
          </a:bodyPr>
          <a:lstStyle>
            <a:lvl1pPr lvl="0" algn="r">
              <a:spcBef>
                <a:spcPts val="0"/>
              </a:spcBef>
              <a:spcAft>
                <a:spcPts val="0"/>
              </a:spcAft>
              <a:buClr>
                <a:srgbClr val="000000"/>
              </a:buClr>
              <a:buSzPts val="1400"/>
              <a:buNone/>
              <a:defRPr sz="1867" b="0"/>
            </a:lvl1pPr>
            <a:lvl2pPr lvl="1" algn="r">
              <a:spcBef>
                <a:spcPts val="0"/>
              </a:spcBef>
              <a:spcAft>
                <a:spcPts val="0"/>
              </a:spcAft>
              <a:buClr>
                <a:srgbClr val="000000"/>
              </a:buClr>
              <a:buSzPts val="1400"/>
              <a:buNone/>
              <a:defRPr sz="1867" b="0">
                <a:solidFill>
                  <a:srgbClr val="000000"/>
                </a:solidFill>
              </a:defRPr>
            </a:lvl2pPr>
            <a:lvl3pPr lvl="2" algn="r">
              <a:spcBef>
                <a:spcPts val="0"/>
              </a:spcBef>
              <a:spcAft>
                <a:spcPts val="0"/>
              </a:spcAft>
              <a:buClr>
                <a:srgbClr val="000000"/>
              </a:buClr>
              <a:buSzPts val="1400"/>
              <a:buNone/>
              <a:defRPr sz="1867" b="0">
                <a:solidFill>
                  <a:srgbClr val="000000"/>
                </a:solidFill>
              </a:defRPr>
            </a:lvl3pPr>
            <a:lvl4pPr lvl="3" algn="r">
              <a:spcBef>
                <a:spcPts val="0"/>
              </a:spcBef>
              <a:spcAft>
                <a:spcPts val="0"/>
              </a:spcAft>
              <a:buClr>
                <a:srgbClr val="000000"/>
              </a:buClr>
              <a:buSzPts val="1400"/>
              <a:buNone/>
              <a:defRPr sz="1867" b="0">
                <a:solidFill>
                  <a:srgbClr val="000000"/>
                </a:solidFill>
              </a:defRPr>
            </a:lvl4pPr>
            <a:lvl5pPr lvl="4" algn="r">
              <a:spcBef>
                <a:spcPts val="0"/>
              </a:spcBef>
              <a:spcAft>
                <a:spcPts val="0"/>
              </a:spcAft>
              <a:buClr>
                <a:srgbClr val="000000"/>
              </a:buClr>
              <a:buSzPts val="1400"/>
              <a:buNone/>
              <a:defRPr sz="1867" b="0">
                <a:solidFill>
                  <a:srgbClr val="000000"/>
                </a:solidFill>
              </a:defRPr>
            </a:lvl5pPr>
            <a:lvl6pPr lvl="5" algn="r">
              <a:spcBef>
                <a:spcPts val="0"/>
              </a:spcBef>
              <a:spcAft>
                <a:spcPts val="0"/>
              </a:spcAft>
              <a:buClr>
                <a:srgbClr val="000000"/>
              </a:buClr>
              <a:buSzPts val="1400"/>
              <a:buNone/>
              <a:defRPr sz="1867" b="0">
                <a:solidFill>
                  <a:srgbClr val="000000"/>
                </a:solidFill>
              </a:defRPr>
            </a:lvl6pPr>
            <a:lvl7pPr lvl="6" algn="r">
              <a:spcBef>
                <a:spcPts val="0"/>
              </a:spcBef>
              <a:spcAft>
                <a:spcPts val="0"/>
              </a:spcAft>
              <a:buClr>
                <a:srgbClr val="000000"/>
              </a:buClr>
              <a:buSzPts val="1400"/>
              <a:buNone/>
              <a:defRPr sz="1867" b="0">
                <a:solidFill>
                  <a:srgbClr val="000000"/>
                </a:solidFill>
              </a:defRPr>
            </a:lvl7pPr>
            <a:lvl8pPr lvl="7" algn="r">
              <a:spcBef>
                <a:spcPts val="0"/>
              </a:spcBef>
              <a:spcAft>
                <a:spcPts val="0"/>
              </a:spcAft>
              <a:buClr>
                <a:srgbClr val="000000"/>
              </a:buClr>
              <a:buSzPts val="1400"/>
              <a:buNone/>
              <a:defRPr sz="1867" b="0">
                <a:solidFill>
                  <a:srgbClr val="000000"/>
                </a:solidFill>
              </a:defRPr>
            </a:lvl8pPr>
            <a:lvl9pPr lvl="8" algn="r">
              <a:spcBef>
                <a:spcPts val="0"/>
              </a:spcBef>
              <a:spcAft>
                <a:spcPts val="0"/>
              </a:spcAft>
              <a:buClr>
                <a:srgbClr val="000000"/>
              </a:buClr>
              <a:buSzPts val="1400"/>
              <a:buNone/>
              <a:defRPr sz="1867" b="0">
                <a:solidFill>
                  <a:srgbClr val="000000"/>
                </a:solidFill>
              </a:defRPr>
            </a:lvl9pPr>
          </a:lstStyle>
          <a:p>
            <a:endParaRPr/>
          </a:p>
        </p:txBody>
      </p:sp>
      <p:sp>
        <p:nvSpPr>
          <p:cNvPr id="1760" name="Google Shape;1760;p312"/>
          <p:cNvSpPr txBox="1">
            <a:spLocks noGrp="1"/>
          </p:cNvSpPr>
          <p:nvPr>
            <p:ph type="ctrTitle" idx="6"/>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1874302395"/>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spTree>
      <p:nvGrpSpPr>
        <p:cNvPr id="1" name="Shape 1761"/>
        <p:cNvGrpSpPr/>
        <p:nvPr/>
      </p:nvGrpSpPr>
      <p:grpSpPr>
        <a:xfrm>
          <a:off x="0" y="0"/>
          <a:ext cx="0" cy="0"/>
          <a:chOff x="0" y="0"/>
          <a:chExt cx="0" cy="0"/>
        </a:xfrm>
      </p:grpSpPr>
      <p:sp>
        <p:nvSpPr>
          <p:cNvPr id="1762" name="Google Shape;1762;p313"/>
          <p:cNvSpPr/>
          <p:nvPr/>
        </p:nvSpPr>
        <p:spPr>
          <a:xfrm flipH="1">
            <a:off x="1327467" y="3497700"/>
            <a:ext cx="10874400" cy="3405200"/>
          </a:xfrm>
          <a:prstGeom prst="snip1Rect">
            <a:avLst>
              <a:gd name="adj" fmla="val 5000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63" name="Google Shape;1763;p313"/>
          <p:cNvSpPr txBox="1">
            <a:spLocks noGrp="1"/>
          </p:cNvSpPr>
          <p:nvPr>
            <p:ph type="ctrTitle"/>
          </p:nvPr>
        </p:nvSpPr>
        <p:spPr>
          <a:xfrm>
            <a:off x="2330067" y="1700305"/>
            <a:ext cx="3018000" cy="5968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Clr>
                <a:srgbClr val="000000"/>
              </a:buClr>
              <a:buSzPts val="1600"/>
              <a:buNone/>
              <a:defRPr sz="2133" b="0"/>
            </a:lvl1pPr>
            <a:lvl2pPr lvl="1" algn="r">
              <a:spcBef>
                <a:spcPts val="0"/>
              </a:spcBef>
              <a:spcAft>
                <a:spcPts val="0"/>
              </a:spcAft>
              <a:buClr>
                <a:srgbClr val="000000"/>
              </a:buClr>
              <a:buSzPts val="1600"/>
              <a:buNone/>
              <a:defRPr sz="2133" b="0">
                <a:solidFill>
                  <a:srgbClr val="000000"/>
                </a:solidFill>
              </a:defRPr>
            </a:lvl2pPr>
            <a:lvl3pPr lvl="2" algn="r">
              <a:spcBef>
                <a:spcPts val="0"/>
              </a:spcBef>
              <a:spcAft>
                <a:spcPts val="0"/>
              </a:spcAft>
              <a:buClr>
                <a:srgbClr val="000000"/>
              </a:buClr>
              <a:buSzPts val="1600"/>
              <a:buNone/>
              <a:defRPr sz="2133" b="0">
                <a:solidFill>
                  <a:srgbClr val="000000"/>
                </a:solidFill>
              </a:defRPr>
            </a:lvl3pPr>
            <a:lvl4pPr lvl="3" algn="r">
              <a:spcBef>
                <a:spcPts val="0"/>
              </a:spcBef>
              <a:spcAft>
                <a:spcPts val="0"/>
              </a:spcAft>
              <a:buClr>
                <a:srgbClr val="000000"/>
              </a:buClr>
              <a:buSzPts val="1600"/>
              <a:buNone/>
              <a:defRPr sz="2133" b="0">
                <a:solidFill>
                  <a:srgbClr val="000000"/>
                </a:solidFill>
              </a:defRPr>
            </a:lvl4pPr>
            <a:lvl5pPr lvl="4" algn="r">
              <a:spcBef>
                <a:spcPts val="0"/>
              </a:spcBef>
              <a:spcAft>
                <a:spcPts val="0"/>
              </a:spcAft>
              <a:buClr>
                <a:srgbClr val="000000"/>
              </a:buClr>
              <a:buSzPts val="1600"/>
              <a:buNone/>
              <a:defRPr sz="2133" b="0">
                <a:solidFill>
                  <a:srgbClr val="000000"/>
                </a:solidFill>
              </a:defRPr>
            </a:lvl5pPr>
            <a:lvl6pPr lvl="5" algn="r">
              <a:spcBef>
                <a:spcPts val="0"/>
              </a:spcBef>
              <a:spcAft>
                <a:spcPts val="0"/>
              </a:spcAft>
              <a:buClr>
                <a:srgbClr val="000000"/>
              </a:buClr>
              <a:buSzPts val="1600"/>
              <a:buNone/>
              <a:defRPr sz="2133" b="0">
                <a:solidFill>
                  <a:srgbClr val="000000"/>
                </a:solidFill>
              </a:defRPr>
            </a:lvl6pPr>
            <a:lvl7pPr lvl="6" algn="r">
              <a:spcBef>
                <a:spcPts val="0"/>
              </a:spcBef>
              <a:spcAft>
                <a:spcPts val="0"/>
              </a:spcAft>
              <a:buClr>
                <a:srgbClr val="000000"/>
              </a:buClr>
              <a:buSzPts val="1600"/>
              <a:buNone/>
              <a:defRPr sz="2133" b="0">
                <a:solidFill>
                  <a:srgbClr val="000000"/>
                </a:solidFill>
              </a:defRPr>
            </a:lvl7pPr>
            <a:lvl8pPr lvl="7" algn="r">
              <a:spcBef>
                <a:spcPts val="0"/>
              </a:spcBef>
              <a:spcAft>
                <a:spcPts val="0"/>
              </a:spcAft>
              <a:buClr>
                <a:srgbClr val="000000"/>
              </a:buClr>
              <a:buSzPts val="1600"/>
              <a:buNone/>
              <a:defRPr sz="2133" b="0">
                <a:solidFill>
                  <a:srgbClr val="000000"/>
                </a:solidFill>
              </a:defRPr>
            </a:lvl8pPr>
            <a:lvl9pPr lvl="8" algn="r">
              <a:spcBef>
                <a:spcPts val="0"/>
              </a:spcBef>
              <a:spcAft>
                <a:spcPts val="0"/>
              </a:spcAft>
              <a:buClr>
                <a:srgbClr val="000000"/>
              </a:buClr>
              <a:buSzPts val="1600"/>
              <a:buNone/>
              <a:defRPr sz="2133" b="0">
                <a:solidFill>
                  <a:srgbClr val="000000"/>
                </a:solidFill>
              </a:defRPr>
            </a:lvl9pPr>
          </a:lstStyle>
          <a:p>
            <a:endParaRPr/>
          </a:p>
        </p:txBody>
      </p:sp>
      <p:sp>
        <p:nvSpPr>
          <p:cNvPr id="1764" name="Google Shape;1764;p313"/>
          <p:cNvSpPr txBox="1">
            <a:spLocks noGrp="1"/>
          </p:cNvSpPr>
          <p:nvPr>
            <p:ph type="subTitle" idx="1"/>
          </p:nvPr>
        </p:nvSpPr>
        <p:spPr>
          <a:xfrm>
            <a:off x="1927897" y="2148400"/>
            <a:ext cx="3411200" cy="10540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chemeClr val="dk1"/>
                </a:solidFill>
              </a:defRPr>
            </a:lvl1pPr>
            <a:lvl2pPr lvl="1" algn="r">
              <a:lnSpc>
                <a:spcPct val="100000"/>
              </a:lnSpc>
              <a:spcBef>
                <a:spcPts val="0"/>
              </a:spcBef>
              <a:spcAft>
                <a:spcPts val="0"/>
              </a:spcAft>
              <a:buClr>
                <a:srgbClr val="000000"/>
              </a:buClr>
              <a:buSzPts val="1000"/>
              <a:buNone/>
              <a:defRPr sz="1333">
                <a:solidFill>
                  <a:srgbClr val="000000"/>
                </a:solidFill>
              </a:defRPr>
            </a:lvl2pPr>
            <a:lvl3pPr lvl="2" algn="r">
              <a:lnSpc>
                <a:spcPct val="100000"/>
              </a:lnSpc>
              <a:spcBef>
                <a:spcPts val="0"/>
              </a:spcBef>
              <a:spcAft>
                <a:spcPts val="0"/>
              </a:spcAft>
              <a:buClr>
                <a:srgbClr val="000000"/>
              </a:buClr>
              <a:buSzPts val="1000"/>
              <a:buNone/>
              <a:defRPr sz="1333">
                <a:solidFill>
                  <a:srgbClr val="000000"/>
                </a:solidFill>
              </a:defRPr>
            </a:lvl3pPr>
            <a:lvl4pPr lvl="3" algn="r">
              <a:lnSpc>
                <a:spcPct val="100000"/>
              </a:lnSpc>
              <a:spcBef>
                <a:spcPts val="0"/>
              </a:spcBef>
              <a:spcAft>
                <a:spcPts val="0"/>
              </a:spcAft>
              <a:buClr>
                <a:srgbClr val="000000"/>
              </a:buClr>
              <a:buSzPts val="1000"/>
              <a:buNone/>
              <a:defRPr sz="1333">
                <a:solidFill>
                  <a:srgbClr val="000000"/>
                </a:solidFill>
              </a:defRPr>
            </a:lvl4pPr>
            <a:lvl5pPr lvl="4" algn="r">
              <a:lnSpc>
                <a:spcPct val="100000"/>
              </a:lnSpc>
              <a:spcBef>
                <a:spcPts val="0"/>
              </a:spcBef>
              <a:spcAft>
                <a:spcPts val="0"/>
              </a:spcAft>
              <a:buClr>
                <a:srgbClr val="000000"/>
              </a:buClr>
              <a:buSzPts val="1000"/>
              <a:buNone/>
              <a:defRPr sz="1333">
                <a:solidFill>
                  <a:srgbClr val="000000"/>
                </a:solidFill>
              </a:defRPr>
            </a:lvl5pPr>
            <a:lvl6pPr lvl="5" algn="r">
              <a:lnSpc>
                <a:spcPct val="100000"/>
              </a:lnSpc>
              <a:spcBef>
                <a:spcPts val="0"/>
              </a:spcBef>
              <a:spcAft>
                <a:spcPts val="0"/>
              </a:spcAft>
              <a:buClr>
                <a:srgbClr val="000000"/>
              </a:buClr>
              <a:buSzPts val="1000"/>
              <a:buNone/>
              <a:defRPr sz="1333">
                <a:solidFill>
                  <a:srgbClr val="000000"/>
                </a:solidFill>
              </a:defRPr>
            </a:lvl6pPr>
            <a:lvl7pPr lvl="6" algn="r">
              <a:lnSpc>
                <a:spcPct val="100000"/>
              </a:lnSpc>
              <a:spcBef>
                <a:spcPts val="0"/>
              </a:spcBef>
              <a:spcAft>
                <a:spcPts val="0"/>
              </a:spcAft>
              <a:buClr>
                <a:srgbClr val="000000"/>
              </a:buClr>
              <a:buSzPts val="1000"/>
              <a:buNone/>
              <a:defRPr sz="1333">
                <a:solidFill>
                  <a:srgbClr val="000000"/>
                </a:solidFill>
              </a:defRPr>
            </a:lvl7pPr>
            <a:lvl8pPr lvl="7" algn="r">
              <a:lnSpc>
                <a:spcPct val="100000"/>
              </a:lnSpc>
              <a:spcBef>
                <a:spcPts val="0"/>
              </a:spcBef>
              <a:spcAft>
                <a:spcPts val="0"/>
              </a:spcAft>
              <a:buClr>
                <a:srgbClr val="000000"/>
              </a:buClr>
              <a:buSzPts val="1000"/>
              <a:buNone/>
              <a:defRPr sz="1333">
                <a:solidFill>
                  <a:srgbClr val="000000"/>
                </a:solidFill>
              </a:defRPr>
            </a:lvl8pPr>
            <a:lvl9pPr lvl="8" algn="r">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1765" name="Google Shape;1765;p313"/>
          <p:cNvSpPr txBox="1">
            <a:spLocks noGrp="1"/>
          </p:cNvSpPr>
          <p:nvPr>
            <p:ph type="ctrTitle" idx="2"/>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1766" name="Google Shape;1766;p313"/>
          <p:cNvSpPr txBox="1">
            <a:spLocks noGrp="1"/>
          </p:cNvSpPr>
          <p:nvPr>
            <p:ph type="ctrTitle" idx="3"/>
          </p:nvPr>
        </p:nvSpPr>
        <p:spPr>
          <a:xfrm>
            <a:off x="2330077" y="3534088"/>
            <a:ext cx="3018000" cy="8596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Clr>
                <a:srgbClr val="000000"/>
              </a:buClr>
              <a:buSzPts val="1600"/>
              <a:buNone/>
              <a:defRPr sz="2133" b="0"/>
            </a:lvl1pPr>
            <a:lvl2pPr lvl="1" algn="r">
              <a:spcBef>
                <a:spcPts val="0"/>
              </a:spcBef>
              <a:spcAft>
                <a:spcPts val="0"/>
              </a:spcAft>
              <a:buClr>
                <a:srgbClr val="000000"/>
              </a:buClr>
              <a:buSzPts val="1600"/>
              <a:buNone/>
              <a:defRPr sz="2133" b="0">
                <a:solidFill>
                  <a:srgbClr val="000000"/>
                </a:solidFill>
              </a:defRPr>
            </a:lvl2pPr>
            <a:lvl3pPr lvl="2" algn="r">
              <a:spcBef>
                <a:spcPts val="0"/>
              </a:spcBef>
              <a:spcAft>
                <a:spcPts val="0"/>
              </a:spcAft>
              <a:buClr>
                <a:srgbClr val="000000"/>
              </a:buClr>
              <a:buSzPts val="1600"/>
              <a:buNone/>
              <a:defRPr sz="2133" b="0">
                <a:solidFill>
                  <a:srgbClr val="000000"/>
                </a:solidFill>
              </a:defRPr>
            </a:lvl3pPr>
            <a:lvl4pPr lvl="3" algn="r">
              <a:spcBef>
                <a:spcPts val="0"/>
              </a:spcBef>
              <a:spcAft>
                <a:spcPts val="0"/>
              </a:spcAft>
              <a:buClr>
                <a:srgbClr val="000000"/>
              </a:buClr>
              <a:buSzPts val="1600"/>
              <a:buNone/>
              <a:defRPr sz="2133" b="0">
                <a:solidFill>
                  <a:srgbClr val="000000"/>
                </a:solidFill>
              </a:defRPr>
            </a:lvl4pPr>
            <a:lvl5pPr lvl="4" algn="r">
              <a:spcBef>
                <a:spcPts val="0"/>
              </a:spcBef>
              <a:spcAft>
                <a:spcPts val="0"/>
              </a:spcAft>
              <a:buClr>
                <a:srgbClr val="000000"/>
              </a:buClr>
              <a:buSzPts val="1600"/>
              <a:buNone/>
              <a:defRPr sz="2133" b="0">
                <a:solidFill>
                  <a:srgbClr val="000000"/>
                </a:solidFill>
              </a:defRPr>
            </a:lvl5pPr>
            <a:lvl6pPr lvl="5" algn="r">
              <a:spcBef>
                <a:spcPts val="0"/>
              </a:spcBef>
              <a:spcAft>
                <a:spcPts val="0"/>
              </a:spcAft>
              <a:buClr>
                <a:srgbClr val="000000"/>
              </a:buClr>
              <a:buSzPts val="1600"/>
              <a:buNone/>
              <a:defRPr sz="2133" b="0">
                <a:solidFill>
                  <a:srgbClr val="000000"/>
                </a:solidFill>
              </a:defRPr>
            </a:lvl6pPr>
            <a:lvl7pPr lvl="6" algn="r">
              <a:spcBef>
                <a:spcPts val="0"/>
              </a:spcBef>
              <a:spcAft>
                <a:spcPts val="0"/>
              </a:spcAft>
              <a:buClr>
                <a:srgbClr val="000000"/>
              </a:buClr>
              <a:buSzPts val="1600"/>
              <a:buNone/>
              <a:defRPr sz="2133" b="0">
                <a:solidFill>
                  <a:srgbClr val="000000"/>
                </a:solidFill>
              </a:defRPr>
            </a:lvl7pPr>
            <a:lvl8pPr lvl="7" algn="r">
              <a:spcBef>
                <a:spcPts val="0"/>
              </a:spcBef>
              <a:spcAft>
                <a:spcPts val="0"/>
              </a:spcAft>
              <a:buClr>
                <a:srgbClr val="000000"/>
              </a:buClr>
              <a:buSzPts val="1600"/>
              <a:buNone/>
              <a:defRPr sz="2133" b="0">
                <a:solidFill>
                  <a:srgbClr val="000000"/>
                </a:solidFill>
              </a:defRPr>
            </a:lvl8pPr>
            <a:lvl9pPr lvl="8" algn="r">
              <a:spcBef>
                <a:spcPts val="0"/>
              </a:spcBef>
              <a:spcAft>
                <a:spcPts val="0"/>
              </a:spcAft>
              <a:buClr>
                <a:srgbClr val="000000"/>
              </a:buClr>
              <a:buSzPts val="1600"/>
              <a:buNone/>
              <a:defRPr sz="2133" b="0">
                <a:solidFill>
                  <a:srgbClr val="000000"/>
                </a:solidFill>
              </a:defRPr>
            </a:lvl9pPr>
          </a:lstStyle>
          <a:p>
            <a:endParaRPr/>
          </a:p>
        </p:txBody>
      </p:sp>
      <p:sp>
        <p:nvSpPr>
          <p:cNvPr id="1767" name="Google Shape;1767;p313"/>
          <p:cNvSpPr txBox="1">
            <a:spLocks noGrp="1"/>
          </p:cNvSpPr>
          <p:nvPr>
            <p:ph type="subTitle" idx="4"/>
          </p:nvPr>
        </p:nvSpPr>
        <p:spPr>
          <a:xfrm>
            <a:off x="2164793" y="4244975"/>
            <a:ext cx="3174400" cy="10540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chemeClr val="dk1"/>
                </a:solidFill>
              </a:defRPr>
            </a:lvl1pPr>
            <a:lvl2pPr lvl="1" algn="r">
              <a:lnSpc>
                <a:spcPct val="100000"/>
              </a:lnSpc>
              <a:spcBef>
                <a:spcPts val="0"/>
              </a:spcBef>
              <a:spcAft>
                <a:spcPts val="0"/>
              </a:spcAft>
              <a:buClr>
                <a:srgbClr val="000000"/>
              </a:buClr>
              <a:buSzPts val="1000"/>
              <a:buNone/>
              <a:defRPr sz="1333">
                <a:solidFill>
                  <a:srgbClr val="000000"/>
                </a:solidFill>
              </a:defRPr>
            </a:lvl2pPr>
            <a:lvl3pPr lvl="2" algn="r">
              <a:lnSpc>
                <a:spcPct val="100000"/>
              </a:lnSpc>
              <a:spcBef>
                <a:spcPts val="0"/>
              </a:spcBef>
              <a:spcAft>
                <a:spcPts val="0"/>
              </a:spcAft>
              <a:buClr>
                <a:srgbClr val="000000"/>
              </a:buClr>
              <a:buSzPts val="1000"/>
              <a:buNone/>
              <a:defRPr sz="1333">
                <a:solidFill>
                  <a:srgbClr val="000000"/>
                </a:solidFill>
              </a:defRPr>
            </a:lvl3pPr>
            <a:lvl4pPr lvl="3" algn="r">
              <a:lnSpc>
                <a:spcPct val="100000"/>
              </a:lnSpc>
              <a:spcBef>
                <a:spcPts val="0"/>
              </a:spcBef>
              <a:spcAft>
                <a:spcPts val="0"/>
              </a:spcAft>
              <a:buClr>
                <a:srgbClr val="000000"/>
              </a:buClr>
              <a:buSzPts val="1000"/>
              <a:buNone/>
              <a:defRPr sz="1333">
                <a:solidFill>
                  <a:srgbClr val="000000"/>
                </a:solidFill>
              </a:defRPr>
            </a:lvl4pPr>
            <a:lvl5pPr lvl="4" algn="r">
              <a:lnSpc>
                <a:spcPct val="100000"/>
              </a:lnSpc>
              <a:spcBef>
                <a:spcPts val="0"/>
              </a:spcBef>
              <a:spcAft>
                <a:spcPts val="0"/>
              </a:spcAft>
              <a:buClr>
                <a:srgbClr val="000000"/>
              </a:buClr>
              <a:buSzPts val="1000"/>
              <a:buNone/>
              <a:defRPr sz="1333">
                <a:solidFill>
                  <a:srgbClr val="000000"/>
                </a:solidFill>
              </a:defRPr>
            </a:lvl5pPr>
            <a:lvl6pPr lvl="5" algn="r">
              <a:lnSpc>
                <a:spcPct val="100000"/>
              </a:lnSpc>
              <a:spcBef>
                <a:spcPts val="0"/>
              </a:spcBef>
              <a:spcAft>
                <a:spcPts val="0"/>
              </a:spcAft>
              <a:buClr>
                <a:srgbClr val="000000"/>
              </a:buClr>
              <a:buSzPts val="1000"/>
              <a:buNone/>
              <a:defRPr sz="1333">
                <a:solidFill>
                  <a:srgbClr val="000000"/>
                </a:solidFill>
              </a:defRPr>
            </a:lvl6pPr>
            <a:lvl7pPr lvl="6" algn="r">
              <a:lnSpc>
                <a:spcPct val="100000"/>
              </a:lnSpc>
              <a:spcBef>
                <a:spcPts val="0"/>
              </a:spcBef>
              <a:spcAft>
                <a:spcPts val="0"/>
              </a:spcAft>
              <a:buClr>
                <a:srgbClr val="000000"/>
              </a:buClr>
              <a:buSzPts val="1000"/>
              <a:buNone/>
              <a:defRPr sz="1333">
                <a:solidFill>
                  <a:srgbClr val="000000"/>
                </a:solidFill>
              </a:defRPr>
            </a:lvl7pPr>
            <a:lvl8pPr lvl="7" algn="r">
              <a:lnSpc>
                <a:spcPct val="100000"/>
              </a:lnSpc>
              <a:spcBef>
                <a:spcPts val="0"/>
              </a:spcBef>
              <a:spcAft>
                <a:spcPts val="0"/>
              </a:spcAft>
              <a:buClr>
                <a:srgbClr val="000000"/>
              </a:buClr>
              <a:buSzPts val="1000"/>
              <a:buNone/>
              <a:defRPr sz="1333">
                <a:solidFill>
                  <a:srgbClr val="000000"/>
                </a:solidFill>
              </a:defRPr>
            </a:lvl8pPr>
            <a:lvl9pPr lvl="8" algn="r">
              <a:lnSpc>
                <a:spcPct val="100000"/>
              </a:lnSpc>
              <a:spcBef>
                <a:spcPts val="0"/>
              </a:spcBef>
              <a:spcAft>
                <a:spcPts val="0"/>
              </a:spcAft>
              <a:buClr>
                <a:srgbClr val="000000"/>
              </a:buClr>
              <a:buSzPts val="1000"/>
              <a:buNone/>
              <a:defRPr sz="1333">
                <a:solidFill>
                  <a:srgbClr val="000000"/>
                </a:solidFill>
              </a:defRPr>
            </a:lvl9pPr>
          </a:lstStyle>
          <a:p>
            <a:endParaRPr/>
          </a:p>
        </p:txBody>
      </p:sp>
    </p:spTree>
    <p:extLst>
      <p:ext uri="{BB962C8B-B14F-4D97-AF65-F5344CB8AC3E}">
        <p14:creationId xmlns:p14="http://schemas.microsoft.com/office/powerpoint/2010/main" val="4129896557"/>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matchingName="Title only 7">
  <p:cSld name="Title only 7">
    <p:spTree>
      <p:nvGrpSpPr>
        <p:cNvPr id="1" name="Shape 1768"/>
        <p:cNvGrpSpPr/>
        <p:nvPr/>
      </p:nvGrpSpPr>
      <p:grpSpPr>
        <a:xfrm>
          <a:off x="0" y="0"/>
          <a:ext cx="0" cy="0"/>
          <a:chOff x="0" y="0"/>
          <a:chExt cx="0" cy="0"/>
        </a:xfrm>
      </p:grpSpPr>
      <p:grpSp>
        <p:nvGrpSpPr>
          <p:cNvPr id="1769" name="Google Shape;1769;p314"/>
          <p:cNvGrpSpPr/>
          <p:nvPr/>
        </p:nvGrpSpPr>
        <p:grpSpPr>
          <a:xfrm>
            <a:off x="5853400" y="1186686"/>
            <a:ext cx="7100600" cy="2918817"/>
            <a:chOff x="4390050" y="661413"/>
            <a:chExt cx="5325450" cy="2189113"/>
          </a:xfrm>
        </p:grpSpPr>
        <p:sp>
          <p:nvSpPr>
            <p:cNvPr id="1770" name="Google Shape;1770;p314"/>
            <p:cNvSpPr/>
            <p:nvPr/>
          </p:nvSpPr>
          <p:spPr>
            <a:xfrm>
              <a:off x="4390050" y="661413"/>
              <a:ext cx="3317068" cy="2189023"/>
            </a:xfrm>
            <a:prstGeom prst="flowChartPreparation">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1" name="Google Shape;1771;p314"/>
            <p:cNvSpPr/>
            <p:nvPr/>
          </p:nvSpPr>
          <p:spPr>
            <a:xfrm>
              <a:off x="6053100" y="661425"/>
              <a:ext cx="3662400" cy="2189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772" name="Google Shape;1772;p314"/>
          <p:cNvSpPr/>
          <p:nvPr/>
        </p:nvSpPr>
        <p:spPr>
          <a:xfrm>
            <a:off x="-483900" y="2563902"/>
            <a:ext cx="4422757" cy="2918697"/>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73" name="Google Shape;1773;p314"/>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2740171581"/>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1774"/>
        <p:cNvGrpSpPr/>
        <p:nvPr/>
      </p:nvGrpSpPr>
      <p:grpSpPr>
        <a:xfrm>
          <a:off x="0" y="0"/>
          <a:ext cx="0" cy="0"/>
          <a:chOff x="0" y="0"/>
          <a:chExt cx="0" cy="0"/>
        </a:xfrm>
      </p:grpSpPr>
      <p:sp>
        <p:nvSpPr>
          <p:cNvPr id="1775" name="Google Shape;1775;p315"/>
          <p:cNvSpPr txBox="1">
            <a:spLocks noGrp="1"/>
          </p:cNvSpPr>
          <p:nvPr>
            <p:ph type="ctrTitle"/>
          </p:nvPr>
        </p:nvSpPr>
        <p:spPr>
          <a:xfrm>
            <a:off x="752667" y="-226105"/>
            <a:ext cx="5156400" cy="2738800"/>
          </a:xfrm>
          <a:prstGeom prst="rect">
            <a:avLst/>
          </a:prstGeom>
        </p:spPr>
        <p:txBody>
          <a:bodyPr spcFirstLastPara="1" wrap="square" lIns="91425" tIns="91425" rIns="91425" bIns="91425" anchor="b" anchorCtr="0">
            <a:noAutofit/>
          </a:bodyPr>
          <a:lstStyle>
            <a:lvl1pPr lvl="0">
              <a:spcBef>
                <a:spcPts val="0"/>
              </a:spcBef>
              <a:spcAft>
                <a:spcPts val="0"/>
              </a:spcAft>
              <a:buSzPts val="2800"/>
              <a:buNone/>
              <a:defRPr sz="6400"/>
            </a:lvl1pPr>
            <a:lvl2pPr lvl="1">
              <a:spcBef>
                <a:spcPts val="0"/>
              </a:spcBef>
              <a:spcAft>
                <a:spcPts val="0"/>
              </a:spcAft>
              <a:buClr>
                <a:srgbClr val="000000"/>
              </a:buClr>
              <a:buSzPts val="1600"/>
              <a:buNone/>
              <a:defRPr sz="2133">
                <a:solidFill>
                  <a:srgbClr val="000000"/>
                </a:solidFill>
              </a:defRPr>
            </a:lvl2pPr>
            <a:lvl3pPr lvl="2">
              <a:spcBef>
                <a:spcPts val="0"/>
              </a:spcBef>
              <a:spcAft>
                <a:spcPts val="0"/>
              </a:spcAft>
              <a:buClr>
                <a:srgbClr val="000000"/>
              </a:buClr>
              <a:buSzPts val="1600"/>
              <a:buNone/>
              <a:defRPr sz="2133">
                <a:solidFill>
                  <a:srgbClr val="000000"/>
                </a:solidFill>
              </a:defRPr>
            </a:lvl3pPr>
            <a:lvl4pPr lvl="3">
              <a:spcBef>
                <a:spcPts val="0"/>
              </a:spcBef>
              <a:spcAft>
                <a:spcPts val="0"/>
              </a:spcAft>
              <a:buClr>
                <a:srgbClr val="000000"/>
              </a:buClr>
              <a:buSzPts val="1600"/>
              <a:buNone/>
              <a:defRPr sz="2133">
                <a:solidFill>
                  <a:srgbClr val="000000"/>
                </a:solidFill>
              </a:defRPr>
            </a:lvl4pPr>
            <a:lvl5pPr lvl="4">
              <a:spcBef>
                <a:spcPts val="0"/>
              </a:spcBef>
              <a:spcAft>
                <a:spcPts val="0"/>
              </a:spcAft>
              <a:buClr>
                <a:srgbClr val="000000"/>
              </a:buClr>
              <a:buSzPts val="1600"/>
              <a:buNone/>
              <a:defRPr sz="2133">
                <a:solidFill>
                  <a:srgbClr val="000000"/>
                </a:solidFill>
              </a:defRPr>
            </a:lvl5pPr>
            <a:lvl6pPr lvl="5">
              <a:spcBef>
                <a:spcPts val="0"/>
              </a:spcBef>
              <a:spcAft>
                <a:spcPts val="0"/>
              </a:spcAft>
              <a:buClr>
                <a:srgbClr val="000000"/>
              </a:buClr>
              <a:buSzPts val="1600"/>
              <a:buNone/>
              <a:defRPr sz="2133">
                <a:solidFill>
                  <a:srgbClr val="000000"/>
                </a:solidFill>
              </a:defRPr>
            </a:lvl6pPr>
            <a:lvl7pPr lvl="6">
              <a:spcBef>
                <a:spcPts val="0"/>
              </a:spcBef>
              <a:spcAft>
                <a:spcPts val="0"/>
              </a:spcAft>
              <a:buClr>
                <a:srgbClr val="000000"/>
              </a:buClr>
              <a:buSzPts val="1600"/>
              <a:buNone/>
              <a:defRPr sz="2133">
                <a:solidFill>
                  <a:srgbClr val="000000"/>
                </a:solidFill>
              </a:defRPr>
            </a:lvl7pPr>
            <a:lvl8pPr lvl="7">
              <a:spcBef>
                <a:spcPts val="0"/>
              </a:spcBef>
              <a:spcAft>
                <a:spcPts val="0"/>
              </a:spcAft>
              <a:buClr>
                <a:srgbClr val="000000"/>
              </a:buClr>
              <a:buSzPts val="1600"/>
              <a:buNone/>
              <a:defRPr sz="2133">
                <a:solidFill>
                  <a:srgbClr val="000000"/>
                </a:solidFill>
              </a:defRPr>
            </a:lvl8pPr>
            <a:lvl9pPr lvl="8">
              <a:spcBef>
                <a:spcPts val="0"/>
              </a:spcBef>
              <a:spcAft>
                <a:spcPts val="0"/>
              </a:spcAft>
              <a:buClr>
                <a:srgbClr val="000000"/>
              </a:buClr>
              <a:buSzPts val="1600"/>
              <a:buNone/>
              <a:defRPr sz="2133">
                <a:solidFill>
                  <a:srgbClr val="000000"/>
                </a:solidFill>
              </a:defRPr>
            </a:lvl9pPr>
          </a:lstStyle>
          <a:p>
            <a:endParaRPr/>
          </a:p>
        </p:txBody>
      </p:sp>
      <p:sp>
        <p:nvSpPr>
          <p:cNvPr id="1776" name="Google Shape;1776;p315"/>
          <p:cNvSpPr txBox="1">
            <a:spLocks noGrp="1"/>
          </p:cNvSpPr>
          <p:nvPr>
            <p:ph type="subTitle" idx="1"/>
          </p:nvPr>
        </p:nvSpPr>
        <p:spPr>
          <a:xfrm>
            <a:off x="6978961" y="789100"/>
            <a:ext cx="3593200" cy="2379200"/>
          </a:xfrm>
          <a:prstGeom prst="rect">
            <a:avLst/>
          </a:prstGeom>
        </p:spPr>
        <p:txBody>
          <a:bodyPr spcFirstLastPara="1" wrap="square" lIns="91425" tIns="91425" rIns="91425" bIns="91425" anchor="ctr" anchorCtr="0">
            <a:noAutofit/>
          </a:bodyPr>
          <a:lstStyle>
            <a:lvl1pPr lvl="0" algn="r">
              <a:lnSpc>
                <a:spcPct val="100000"/>
              </a:lnSpc>
              <a:spcBef>
                <a:spcPts val="0"/>
              </a:spcBef>
              <a:spcAft>
                <a:spcPts val="0"/>
              </a:spcAft>
              <a:buSzPts val="1800"/>
              <a:buNone/>
              <a:defRPr sz="16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777" name="Google Shape;1777;p315"/>
          <p:cNvSpPr txBox="1"/>
          <p:nvPr/>
        </p:nvSpPr>
        <p:spPr>
          <a:xfrm>
            <a:off x="6572567" y="5223861"/>
            <a:ext cx="4000000" cy="1242000"/>
          </a:xfrm>
          <a:prstGeom prst="rect">
            <a:avLst/>
          </a:prstGeom>
          <a:noFill/>
          <a:ln>
            <a:noFill/>
          </a:ln>
        </p:spPr>
        <p:txBody>
          <a:bodyPr spcFirstLastPara="1" wrap="square" lIns="121900" tIns="121900" rIns="121900" bIns="121900" anchor="t" anchorCtr="0">
            <a:noAutofit/>
          </a:bodyPr>
          <a:lstStyle/>
          <a:p>
            <a:pPr marL="0" lvl="0" indent="0" algn="r" rtl="0">
              <a:lnSpc>
                <a:spcPct val="115000"/>
              </a:lnSpc>
              <a:spcBef>
                <a:spcPts val="400"/>
              </a:spcBef>
              <a:spcAft>
                <a:spcPts val="0"/>
              </a:spcAft>
              <a:buNone/>
            </a:pPr>
            <a:r>
              <a:rPr lang="en" sz="1333">
                <a:solidFill>
                  <a:schemeClr val="dk1"/>
                </a:solidFill>
                <a:latin typeface="Open Sans Light"/>
                <a:ea typeface="Open Sans Light"/>
                <a:cs typeface="Open Sans Light"/>
                <a:sym typeface="Open Sans Light"/>
              </a:rPr>
              <a:t>CREDITS: This presentation template was created by </a:t>
            </a:r>
            <a:r>
              <a:rPr lang="en" sz="1333">
                <a:solidFill>
                  <a:schemeClr val="dk1"/>
                </a:solidFill>
                <a:uFill>
                  <a:noFill/>
                </a:uFill>
                <a:latin typeface="Open Sans SemiBold"/>
                <a:ea typeface="Open Sans SemiBold"/>
                <a:cs typeface="Open Sans SemiBold"/>
                <a:sym typeface="Open Sans SemiBold"/>
                <a:hlinkClick r:id="rId2">
                  <a:extLst>
                    <a:ext uri="{A12FA001-AC4F-418D-AE19-62706E023703}">
                      <ahyp:hlinkClr xmlns:ahyp="http://schemas.microsoft.com/office/drawing/2018/hyperlinkcolor" val="tx"/>
                    </a:ext>
                  </a:extLst>
                </a:hlinkClick>
              </a:rPr>
              <a:t>Slidesgo</a:t>
            </a:r>
            <a:r>
              <a:rPr lang="en" sz="1333">
                <a:solidFill>
                  <a:schemeClr val="dk1"/>
                </a:solidFill>
                <a:latin typeface="Open Sans Light"/>
                <a:ea typeface="Open Sans Light"/>
                <a:cs typeface="Open Sans Light"/>
                <a:sym typeface="Open Sans Light"/>
              </a:rPr>
              <a:t>, including icons by </a:t>
            </a:r>
            <a:r>
              <a:rPr lang="en" sz="1333">
                <a:solidFill>
                  <a:schemeClr val="dk1"/>
                </a:solidFill>
                <a:uFill>
                  <a:noFill/>
                </a:uFill>
                <a:latin typeface="Open Sans SemiBold"/>
                <a:ea typeface="Open Sans SemiBold"/>
                <a:cs typeface="Open Sans SemiBold"/>
                <a:sym typeface="Open Sans SemiBold"/>
                <a:hlinkClick r:id="rId3">
                  <a:extLst>
                    <a:ext uri="{A12FA001-AC4F-418D-AE19-62706E023703}">
                      <ahyp:hlinkClr xmlns:ahyp="http://schemas.microsoft.com/office/drawing/2018/hyperlinkcolor" val="tx"/>
                    </a:ext>
                  </a:extLst>
                </a:hlinkClick>
              </a:rPr>
              <a:t>Flaticon</a:t>
            </a:r>
            <a:r>
              <a:rPr lang="en" sz="1333">
                <a:solidFill>
                  <a:schemeClr val="dk1"/>
                </a:solidFill>
                <a:latin typeface="Open Sans Light"/>
                <a:ea typeface="Open Sans Light"/>
                <a:cs typeface="Open Sans Light"/>
                <a:sym typeface="Open Sans Light"/>
              </a:rPr>
              <a:t>, and infographics &amp; images by </a:t>
            </a:r>
            <a:r>
              <a:rPr lang="en" sz="1333">
                <a:solidFill>
                  <a:schemeClr val="dk1"/>
                </a:solidFill>
                <a:uFill>
                  <a:noFill/>
                </a:uFill>
                <a:latin typeface="Open Sans SemiBold"/>
                <a:ea typeface="Open Sans SemiBold"/>
                <a:cs typeface="Open Sans SemiBold"/>
                <a:sym typeface="Open Sans SemiBold"/>
                <a:hlinkClick r:id="rId4">
                  <a:extLst>
                    <a:ext uri="{A12FA001-AC4F-418D-AE19-62706E023703}">
                      <ahyp:hlinkClr xmlns:ahyp="http://schemas.microsoft.com/office/drawing/2018/hyperlinkcolor" val="tx"/>
                    </a:ext>
                  </a:extLst>
                </a:hlinkClick>
              </a:rPr>
              <a:t>Freepik</a:t>
            </a:r>
            <a:endParaRPr sz="2400">
              <a:solidFill>
                <a:schemeClr val="dk1"/>
              </a:solidFill>
              <a:latin typeface="Open Sans SemiBold"/>
              <a:ea typeface="Open Sans SemiBold"/>
              <a:cs typeface="Open Sans SemiBold"/>
              <a:sym typeface="Open Sans SemiBold"/>
            </a:endParaRPr>
          </a:p>
          <a:p>
            <a:pPr marL="0" lvl="0" indent="0" algn="r" rtl="0">
              <a:spcBef>
                <a:spcPts val="0"/>
              </a:spcBef>
              <a:spcAft>
                <a:spcPts val="0"/>
              </a:spcAft>
              <a:buNone/>
            </a:pPr>
            <a:endParaRPr sz="2400">
              <a:solidFill>
                <a:schemeClr val="dk1"/>
              </a:solidFill>
              <a:latin typeface="Open Sans Light"/>
              <a:ea typeface="Open Sans Light"/>
              <a:cs typeface="Open Sans Light"/>
              <a:sym typeface="Open Sans Light"/>
            </a:endParaRPr>
          </a:p>
          <a:p>
            <a:pPr marL="0" lvl="0" indent="0" algn="r" rtl="0">
              <a:lnSpc>
                <a:spcPct val="115000"/>
              </a:lnSpc>
              <a:spcBef>
                <a:spcPts val="400"/>
              </a:spcBef>
              <a:spcAft>
                <a:spcPts val="0"/>
              </a:spcAft>
              <a:buNone/>
            </a:pPr>
            <a:endParaRPr sz="1333">
              <a:solidFill>
                <a:schemeClr val="dk1"/>
              </a:solidFill>
              <a:latin typeface="Open Sans Light"/>
              <a:ea typeface="Open Sans Light"/>
              <a:cs typeface="Open Sans Light"/>
              <a:sym typeface="Open Sans Light"/>
            </a:endParaRPr>
          </a:p>
        </p:txBody>
      </p:sp>
    </p:spTree>
    <p:extLst>
      <p:ext uri="{BB962C8B-B14F-4D97-AF65-F5344CB8AC3E}">
        <p14:creationId xmlns:p14="http://schemas.microsoft.com/office/powerpoint/2010/main" val="3858027519"/>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778"/>
        <p:cNvGrpSpPr/>
        <p:nvPr/>
      </p:nvGrpSpPr>
      <p:grpSpPr>
        <a:xfrm>
          <a:off x="0" y="0"/>
          <a:ext cx="0" cy="0"/>
          <a:chOff x="0" y="0"/>
          <a:chExt cx="0" cy="0"/>
        </a:xfrm>
      </p:grpSpPr>
      <p:sp>
        <p:nvSpPr>
          <p:cNvPr id="1779" name="Google Shape;1779;p316"/>
          <p:cNvSpPr txBox="1">
            <a:spLocks noGrp="1"/>
          </p:cNvSpPr>
          <p:nvPr>
            <p:ph type="body" idx="1"/>
          </p:nvPr>
        </p:nvSpPr>
        <p:spPr>
          <a:xfrm>
            <a:off x="856067" y="1462100"/>
            <a:ext cx="5951200" cy="4514000"/>
          </a:xfrm>
          <a:prstGeom prst="rect">
            <a:avLst/>
          </a:prstGeom>
        </p:spPr>
        <p:txBody>
          <a:bodyPr spcFirstLastPara="1" wrap="square" lIns="91425" tIns="91425" rIns="91425" bIns="91425" anchor="t" anchorCtr="0">
            <a:noAutofit/>
          </a:bodyPr>
          <a:lstStyle>
            <a:lvl1pPr marL="609585" lvl="0" indent="-406390">
              <a:lnSpc>
                <a:spcPct val="150000"/>
              </a:lnSpc>
              <a:spcBef>
                <a:spcPts val="0"/>
              </a:spcBef>
              <a:spcAft>
                <a:spcPts val="0"/>
              </a:spcAft>
              <a:buClr>
                <a:schemeClr val="lt1"/>
              </a:buClr>
              <a:buSzPts val="1200"/>
              <a:buFont typeface="Catamaran Light"/>
              <a:buChar char="⬣"/>
              <a:defRPr>
                <a:solidFill>
                  <a:srgbClr val="000000"/>
                </a:solidFill>
              </a:defRPr>
            </a:lvl1pPr>
            <a:lvl2pPr marL="1219170" lvl="1" indent="-406390">
              <a:spcBef>
                <a:spcPts val="2133"/>
              </a:spcBef>
              <a:spcAft>
                <a:spcPts val="0"/>
              </a:spcAft>
              <a:buClr>
                <a:srgbClr val="000000"/>
              </a:buClr>
              <a:buSzPts val="1200"/>
              <a:buFont typeface="Catamaran Light"/>
              <a:buChar char="○"/>
              <a:defRPr>
                <a:solidFill>
                  <a:srgbClr val="000000"/>
                </a:solidFill>
              </a:defRPr>
            </a:lvl2pPr>
            <a:lvl3pPr marL="1828754" lvl="2" indent="-406390">
              <a:spcBef>
                <a:spcPts val="2133"/>
              </a:spcBef>
              <a:spcAft>
                <a:spcPts val="0"/>
              </a:spcAft>
              <a:buClr>
                <a:srgbClr val="000000"/>
              </a:buClr>
              <a:buSzPts val="1200"/>
              <a:buFont typeface="Catamaran Light"/>
              <a:buChar char="■"/>
              <a:defRPr>
                <a:solidFill>
                  <a:srgbClr val="000000"/>
                </a:solidFill>
              </a:defRPr>
            </a:lvl3pPr>
            <a:lvl4pPr marL="2438339" lvl="3" indent="-406390">
              <a:spcBef>
                <a:spcPts val="2133"/>
              </a:spcBef>
              <a:spcAft>
                <a:spcPts val="0"/>
              </a:spcAft>
              <a:buClr>
                <a:srgbClr val="000000"/>
              </a:buClr>
              <a:buSzPts val="1200"/>
              <a:buFont typeface="Catamaran Light"/>
              <a:buChar char="●"/>
              <a:defRPr>
                <a:solidFill>
                  <a:srgbClr val="000000"/>
                </a:solidFill>
              </a:defRPr>
            </a:lvl4pPr>
            <a:lvl5pPr marL="3047924" lvl="4" indent="-406390">
              <a:spcBef>
                <a:spcPts val="2133"/>
              </a:spcBef>
              <a:spcAft>
                <a:spcPts val="0"/>
              </a:spcAft>
              <a:buClr>
                <a:srgbClr val="000000"/>
              </a:buClr>
              <a:buSzPts val="1200"/>
              <a:buFont typeface="Catamaran Light"/>
              <a:buAutoNum type="alphaLcPeriod"/>
              <a:defRPr>
                <a:solidFill>
                  <a:srgbClr val="000000"/>
                </a:solidFill>
              </a:defRPr>
            </a:lvl5pPr>
            <a:lvl6pPr marL="3657509" lvl="5" indent="-406390">
              <a:spcBef>
                <a:spcPts val="2133"/>
              </a:spcBef>
              <a:spcAft>
                <a:spcPts val="0"/>
              </a:spcAft>
              <a:buClr>
                <a:srgbClr val="000000"/>
              </a:buClr>
              <a:buSzPts val="1200"/>
              <a:buFont typeface="Catamaran Light"/>
              <a:buAutoNum type="romanLcPeriod"/>
              <a:defRPr>
                <a:solidFill>
                  <a:srgbClr val="000000"/>
                </a:solidFill>
              </a:defRPr>
            </a:lvl6pPr>
            <a:lvl7pPr marL="4267093" lvl="6" indent="-406390">
              <a:spcBef>
                <a:spcPts val="2133"/>
              </a:spcBef>
              <a:spcAft>
                <a:spcPts val="0"/>
              </a:spcAft>
              <a:buClr>
                <a:srgbClr val="000000"/>
              </a:buClr>
              <a:buSzPts val="1200"/>
              <a:buFont typeface="Catamaran Light"/>
              <a:buAutoNum type="arabicPeriod"/>
              <a:defRPr>
                <a:solidFill>
                  <a:srgbClr val="000000"/>
                </a:solidFill>
              </a:defRPr>
            </a:lvl7pPr>
            <a:lvl8pPr marL="4876678" lvl="7" indent="-406390">
              <a:spcBef>
                <a:spcPts val="2133"/>
              </a:spcBef>
              <a:spcAft>
                <a:spcPts val="0"/>
              </a:spcAft>
              <a:buClr>
                <a:srgbClr val="000000"/>
              </a:buClr>
              <a:buSzPts val="1200"/>
              <a:buFont typeface="Catamaran Light"/>
              <a:buAutoNum type="alphaLcPeriod"/>
              <a:defRPr>
                <a:solidFill>
                  <a:srgbClr val="000000"/>
                </a:solidFill>
              </a:defRPr>
            </a:lvl8pPr>
            <a:lvl9pPr marL="5486263" lvl="8" indent="-406390">
              <a:spcBef>
                <a:spcPts val="2133"/>
              </a:spcBef>
              <a:spcAft>
                <a:spcPts val="2133"/>
              </a:spcAft>
              <a:buClr>
                <a:srgbClr val="000000"/>
              </a:buClr>
              <a:buSzPts val="1200"/>
              <a:buFont typeface="Catamaran Light"/>
              <a:buAutoNum type="romanLcPeriod"/>
              <a:defRPr>
                <a:solidFill>
                  <a:srgbClr val="000000"/>
                </a:solidFill>
              </a:defRPr>
            </a:lvl9pPr>
          </a:lstStyle>
          <a:p>
            <a:endParaRPr/>
          </a:p>
        </p:txBody>
      </p:sp>
      <p:sp>
        <p:nvSpPr>
          <p:cNvPr id="1780" name="Google Shape;1780;p316"/>
          <p:cNvSpPr txBox="1">
            <a:spLocks noGrp="1"/>
          </p:cNvSpPr>
          <p:nvPr>
            <p:ph type="ctrTitle"/>
          </p:nvPr>
        </p:nvSpPr>
        <p:spPr>
          <a:xfrm>
            <a:off x="813965" y="495667"/>
            <a:ext cx="58296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2972331265"/>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1781"/>
        <p:cNvGrpSpPr/>
        <p:nvPr/>
      </p:nvGrpSpPr>
      <p:grpSpPr>
        <a:xfrm>
          <a:off x="0" y="0"/>
          <a:ext cx="0" cy="0"/>
          <a:chOff x="0" y="0"/>
          <a:chExt cx="0" cy="0"/>
        </a:xfrm>
      </p:grpSpPr>
      <p:sp>
        <p:nvSpPr>
          <p:cNvPr id="1782" name="Google Shape;1782;p317"/>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Tree>
    <p:extLst>
      <p:ext uri="{BB962C8B-B14F-4D97-AF65-F5344CB8AC3E}">
        <p14:creationId xmlns:p14="http://schemas.microsoft.com/office/powerpoint/2010/main" val="986847501"/>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783"/>
        <p:cNvGrpSpPr/>
        <p:nvPr/>
      </p:nvGrpSpPr>
      <p:grpSpPr>
        <a:xfrm>
          <a:off x="0" y="0"/>
          <a:ext cx="0" cy="0"/>
          <a:chOff x="0" y="0"/>
          <a:chExt cx="0" cy="0"/>
        </a:xfrm>
      </p:grpSpPr>
      <p:sp>
        <p:nvSpPr>
          <p:cNvPr id="1784" name="Google Shape;1784;p318"/>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1785" name="Google Shape;1785;p318"/>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1786" name="Google Shape;1786;p318"/>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Tree>
    <p:extLst>
      <p:ext uri="{BB962C8B-B14F-4D97-AF65-F5344CB8AC3E}">
        <p14:creationId xmlns:p14="http://schemas.microsoft.com/office/powerpoint/2010/main" val="2655037966"/>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787"/>
        <p:cNvGrpSpPr/>
        <p:nvPr/>
      </p:nvGrpSpPr>
      <p:grpSpPr>
        <a:xfrm>
          <a:off x="0" y="0"/>
          <a:ext cx="0" cy="0"/>
          <a:chOff x="0" y="0"/>
          <a:chExt cx="0" cy="0"/>
        </a:xfrm>
      </p:grpSpPr>
      <p:sp>
        <p:nvSpPr>
          <p:cNvPr id="1788" name="Google Shape;1788;p319"/>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800"/>
              <a:buNone/>
              <a:defRPr/>
            </a:lvl1pPr>
          </a:lstStyle>
          <a:p>
            <a:endParaRPr/>
          </a:p>
        </p:txBody>
      </p:sp>
    </p:spTree>
    <p:extLst>
      <p:ext uri="{BB962C8B-B14F-4D97-AF65-F5344CB8AC3E}">
        <p14:creationId xmlns:p14="http://schemas.microsoft.com/office/powerpoint/2010/main" val="1866462604"/>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789"/>
        <p:cNvGrpSpPr/>
        <p:nvPr/>
      </p:nvGrpSpPr>
      <p:grpSpPr>
        <a:xfrm>
          <a:off x="0" y="0"/>
          <a:ext cx="0" cy="0"/>
          <a:chOff x="0" y="0"/>
          <a:chExt cx="0" cy="0"/>
        </a:xfrm>
      </p:grpSpPr>
      <p:sp>
        <p:nvSpPr>
          <p:cNvPr id="1790" name="Google Shape;1790;p320"/>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1791" name="Google Shape;1791;p320"/>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Tree>
    <p:extLst>
      <p:ext uri="{BB962C8B-B14F-4D97-AF65-F5344CB8AC3E}">
        <p14:creationId xmlns:p14="http://schemas.microsoft.com/office/powerpoint/2010/main" val="2342358895"/>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92"/>
        <p:cNvGrpSpPr/>
        <p:nvPr/>
      </p:nvGrpSpPr>
      <p:grpSpPr>
        <a:xfrm>
          <a:off x="0" y="0"/>
          <a:ext cx="0" cy="0"/>
          <a:chOff x="0" y="0"/>
          <a:chExt cx="0" cy="0"/>
        </a:xfrm>
      </p:grpSpPr>
    </p:spTree>
    <p:extLst>
      <p:ext uri="{BB962C8B-B14F-4D97-AF65-F5344CB8AC3E}">
        <p14:creationId xmlns:p14="http://schemas.microsoft.com/office/powerpoint/2010/main" val="1071113302"/>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matchingName="Section title and description 1">
  <p:cSld name="Section title and description 1">
    <p:spTree>
      <p:nvGrpSpPr>
        <p:cNvPr id="1" name="Shape 1793"/>
        <p:cNvGrpSpPr/>
        <p:nvPr/>
      </p:nvGrpSpPr>
      <p:grpSpPr>
        <a:xfrm>
          <a:off x="0" y="0"/>
          <a:ext cx="0" cy="0"/>
          <a:chOff x="0" y="0"/>
          <a:chExt cx="0" cy="0"/>
        </a:xfrm>
      </p:grpSpPr>
      <p:grpSp>
        <p:nvGrpSpPr>
          <p:cNvPr id="1794" name="Google Shape;1794;p322"/>
          <p:cNvGrpSpPr/>
          <p:nvPr/>
        </p:nvGrpSpPr>
        <p:grpSpPr>
          <a:xfrm>
            <a:off x="-1195834" y="-820933"/>
            <a:ext cx="13704835" cy="8561469"/>
            <a:chOff x="-896875" y="-615700"/>
            <a:chExt cx="10278626" cy="6421102"/>
          </a:xfrm>
        </p:grpSpPr>
        <p:pic>
          <p:nvPicPr>
            <p:cNvPr id="1795" name="Google Shape;1795;p322"/>
            <p:cNvPicPr preferRelativeResize="0"/>
            <p:nvPr/>
          </p:nvPicPr>
          <p:blipFill rotWithShape="1">
            <a:blip r:embed="rId2" cstate="email">
              <a:alphaModFix amt="65000"/>
              <a:extLst>
                <a:ext uri="{28A0092B-C50C-407E-A947-70E740481C1C}">
                  <a14:useLocalDpi xmlns:a14="http://schemas.microsoft.com/office/drawing/2010/main"/>
                </a:ext>
              </a:extLst>
            </a:blip>
            <a:srcRect/>
            <a:stretch/>
          </p:blipFill>
          <p:spPr>
            <a:xfrm>
              <a:off x="6475475" y="2900550"/>
              <a:ext cx="2906276" cy="2904852"/>
            </a:xfrm>
            <a:prstGeom prst="rect">
              <a:avLst/>
            </a:prstGeom>
            <a:noFill/>
            <a:ln>
              <a:noFill/>
            </a:ln>
          </p:spPr>
        </p:pic>
        <p:pic>
          <p:nvPicPr>
            <p:cNvPr id="1796" name="Google Shape;1796;p322"/>
            <p:cNvPicPr preferRelativeResize="0"/>
            <p:nvPr/>
          </p:nvPicPr>
          <p:blipFill rotWithShape="1">
            <a:blip r:embed="rId3" cstate="email">
              <a:alphaModFix amt="65000"/>
              <a:extLst>
                <a:ext uri="{28A0092B-C50C-407E-A947-70E740481C1C}">
                  <a14:useLocalDpi xmlns:a14="http://schemas.microsoft.com/office/drawing/2010/main"/>
                </a:ext>
              </a:extLst>
            </a:blip>
            <a:srcRect/>
            <a:stretch/>
          </p:blipFill>
          <p:spPr>
            <a:xfrm>
              <a:off x="-896875" y="-615700"/>
              <a:ext cx="2906276" cy="2904836"/>
            </a:xfrm>
            <a:prstGeom prst="rect">
              <a:avLst/>
            </a:prstGeom>
            <a:noFill/>
            <a:ln>
              <a:noFill/>
            </a:ln>
          </p:spPr>
        </p:pic>
      </p:grpSp>
      <p:sp>
        <p:nvSpPr>
          <p:cNvPr id="1797" name="Google Shape;1797;p322"/>
          <p:cNvSpPr txBox="1">
            <a:spLocks noGrp="1"/>
          </p:cNvSpPr>
          <p:nvPr>
            <p:ph type="title"/>
          </p:nvPr>
        </p:nvSpPr>
        <p:spPr>
          <a:xfrm>
            <a:off x="2988533" y="1803367"/>
            <a:ext cx="6388800" cy="754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3600"/>
              <a:buNone/>
              <a:defRPr sz="6000">
                <a:solidFill>
                  <a:schemeClr val="lt1"/>
                </a:solidFill>
              </a:defRPr>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a:endParaRPr/>
          </a:p>
        </p:txBody>
      </p:sp>
      <p:sp>
        <p:nvSpPr>
          <p:cNvPr id="1798" name="Google Shape;1798;p322"/>
          <p:cNvSpPr txBox="1">
            <a:spLocks noGrp="1"/>
          </p:cNvSpPr>
          <p:nvPr>
            <p:ph type="subTitle" idx="1"/>
          </p:nvPr>
        </p:nvSpPr>
        <p:spPr>
          <a:xfrm>
            <a:off x="2988667" y="3162733"/>
            <a:ext cx="6161200" cy="16780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1400"/>
              <a:buNone/>
              <a:defRPr sz="2133">
                <a:solidFill>
                  <a:schemeClr val="lt1"/>
                </a:solidFill>
              </a:defRPr>
            </a:lvl1pPr>
            <a:lvl2pPr lvl="1" algn="ctr">
              <a:lnSpc>
                <a:spcPct val="100000"/>
              </a:lnSpc>
              <a:spcBef>
                <a:spcPts val="0"/>
              </a:spcBef>
              <a:spcAft>
                <a:spcPts val="0"/>
              </a:spcAft>
              <a:buClr>
                <a:schemeClr val="lt1"/>
              </a:buClr>
              <a:buSzPts val="1400"/>
              <a:buNone/>
              <a:defRPr>
                <a:solidFill>
                  <a:schemeClr val="lt1"/>
                </a:solidFill>
              </a:defRPr>
            </a:lvl2pPr>
            <a:lvl3pPr lvl="2" algn="ctr">
              <a:lnSpc>
                <a:spcPct val="100000"/>
              </a:lnSpc>
              <a:spcBef>
                <a:spcPts val="2133"/>
              </a:spcBef>
              <a:spcAft>
                <a:spcPts val="0"/>
              </a:spcAft>
              <a:buClr>
                <a:schemeClr val="lt1"/>
              </a:buClr>
              <a:buSzPts val="1400"/>
              <a:buNone/>
              <a:defRPr>
                <a:solidFill>
                  <a:schemeClr val="lt1"/>
                </a:solidFill>
              </a:defRPr>
            </a:lvl3pPr>
            <a:lvl4pPr lvl="3" algn="ctr">
              <a:lnSpc>
                <a:spcPct val="100000"/>
              </a:lnSpc>
              <a:spcBef>
                <a:spcPts val="2133"/>
              </a:spcBef>
              <a:spcAft>
                <a:spcPts val="0"/>
              </a:spcAft>
              <a:buClr>
                <a:schemeClr val="lt1"/>
              </a:buClr>
              <a:buSzPts val="1400"/>
              <a:buNone/>
              <a:defRPr>
                <a:solidFill>
                  <a:schemeClr val="lt1"/>
                </a:solidFill>
              </a:defRPr>
            </a:lvl4pPr>
            <a:lvl5pPr lvl="4" algn="ctr">
              <a:lnSpc>
                <a:spcPct val="100000"/>
              </a:lnSpc>
              <a:spcBef>
                <a:spcPts val="2133"/>
              </a:spcBef>
              <a:spcAft>
                <a:spcPts val="0"/>
              </a:spcAft>
              <a:buClr>
                <a:schemeClr val="lt1"/>
              </a:buClr>
              <a:buSzPts val="1400"/>
              <a:buNone/>
              <a:defRPr>
                <a:solidFill>
                  <a:schemeClr val="lt1"/>
                </a:solidFill>
              </a:defRPr>
            </a:lvl5pPr>
            <a:lvl6pPr lvl="5" algn="ctr">
              <a:lnSpc>
                <a:spcPct val="100000"/>
              </a:lnSpc>
              <a:spcBef>
                <a:spcPts val="2133"/>
              </a:spcBef>
              <a:spcAft>
                <a:spcPts val="0"/>
              </a:spcAft>
              <a:buClr>
                <a:schemeClr val="lt1"/>
              </a:buClr>
              <a:buSzPts val="1400"/>
              <a:buNone/>
              <a:defRPr>
                <a:solidFill>
                  <a:schemeClr val="lt1"/>
                </a:solidFill>
              </a:defRPr>
            </a:lvl6pPr>
            <a:lvl7pPr lvl="6" algn="ctr">
              <a:lnSpc>
                <a:spcPct val="100000"/>
              </a:lnSpc>
              <a:spcBef>
                <a:spcPts val="2133"/>
              </a:spcBef>
              <a:spcAft>
                <a:spcPts val="0"/>
              </a:spcAft>
              <a:buClr>
                <a:schemeClr val="lt1"/>
              </a:buClr>
              <a:buSzPts val="1400"/>
              <a:buNone/>
              <a:defRPr>
                <a:solidFill>
                  <a:schemeClr val="lt1"/>
                </a:solidFill>
              </a:defRPr>
            </a:lvl7pPr>
            <a:lvl8pPr lvl="7" algn="ctr">
              <a:lnSpc>
                <a:spcPct val="100000"/>
              </a:lnSpc>
              <a:spcBef>
                <a:spcPts val="2133"/>
              </a:spcBef>
              <a:spcAft>
                <a:spcPts val="0"/>
              </a:spcAft>
              <a:buClr>
                <a:schemeClr val="lt1"/>
              </a:buClr>
              <a:buSzPts val="1400"/>
              <a:buNone/>
              <a:defRPr>
                <a:solidFill>
                  <a:schemeClr val="lt1"/>
                </a:solidFill>
              </a:defRPr>
            </a:lvl8pPr>
            <a:lvl9pPr lvl="8" algn="ctr">
              <a:lnSpc>
                <a:spcPct val="100000"/>
              </a:lnSpc>
              <a:spcBef>
                <a:spcPts val="2133"/>
              </a:spcBef>
              <a:spcAft>
                <a:spcPts val="2133"/>
              </a:spcAft>
              <a:buClr>
                <a:schemeClr val="lt1"/>
              </a:buClr>
              <a:buSzPts val="1400"/>
              <a:buNone/>
              <a:defRPr>
                <a:solidFill>
                  <a:schemeClr val="lt1"/>
                </a:solidFill>
              </a:defRPr>
            </a:lvl9pPr>
          </a:lstStyle>
          <a:p>
            <a:endParaRPr/>
          </a:p>
        </p:txBody>
      </p:sp>
    </p:spTree>
    <p:extLst>
      <p:ext uri="{BB962C8B-B14F-4D97-AF65-F5344CB8AC3E}">
        <p14:creationId xmlns:p14="http://schemas.microsoft.com/office/powerpoint/2010/main" val="4074614603"/>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matchingName="Quote 1">
  <p:cSld name="Quote 1">
    <p:spTree>
      <p:nvGrpSpPr>
        <p:cNvPr id="1" name="Shape 1799"/>
        <p:cNvGrpSpPr/>
        <p:nvPr/>
      </p:nvGrpSpPr>
      <p:grpSpPr>
        <a:xfrm>
          <a:off x="0" y="0"/>
          <a:ext cx="0" cy="0"/>
          <a:chOff x="0" y="0"/>
          <a:chExt cx="0" cy="0"/>
        </a:xfrm>
      </p:grpSpPr>
      <p:pic>
        <p:nvPicPr>
          <p:cNvPr id="1800" name="Google Shape;1800;p323"/>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793674" y="-3493034"/>
            <a:ext cx="6861353" cy="6858003"/>
          </a:xfrm>
          <a:prstGeom prst="rect">
            <a:avLst/>
          </a:prstGeom>
          <a:noFill/>
          <a:ln>
            <a:noFill/>
          </a:ln>
        </p:spPr>
      </p:pic>
      <p:sp>
        <p:nvSpPr>
          <p:cNvPr id="1801" name="Google Shape;1801;p323"/>
          <p:cNvSpPr txBox="1">
            <a:spLocks noGrp="1"/>
          </p:cNvSpPr>
          <p:nvPr>
            <p:ph type="title"/>
          </p:nvPr>
        </p:nvSpPr>
        <p:spPr>
          <a:xfrm>
            <a:off x="1126400" y="4480133"/>
            <a:ext cx="9939200" cy="7092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lt1"/>
              </a:buClr>
              <a:buSzPts val="3000"/>
              <a:buNone/>
              <a:defRPr sz="4000">
                <a:solidFill>
                  <a:schemeClr val="lt1"/>
                </a:solidFill>
              </a:defRPr>
            </a:lvl1pPr>
            <a:lvl2pPr lvl="1" algn="ctr">
              <a:lnSpc>
                <a:spcPct val="100000"/>
              </a:lnSpc>
              <a:spcBef>
                <a:spcPts val="0"/>
              </a:spcBef>
              <a:spcAft>
                <a:spcPts val="0"/>
              </a:spcAft>
              <a:buClr>
                <a:schemeClr val="lt1"/>
              </a:buClr>
              <a:buSzPts val="3000"/>
              <a:buNone/>
              <a:defRPr sz="4000">
                <a:solidFill>
                  <a:schemeClr val="lt1"/>
                </a:solidFill>
              </a:defRPr>
            </a:lvl2pPr>
            <a:lvl3pPr lvl="2" algn="ctr">
              <a:lnSpc>
                <a:spcPct val="100000"/>
              </a:lnSpc>
              <a:spcBef>
                <a:spcPts val="0"/>
              </a:spcBef>
              <a:spcAft>
                <a:spcPts val="0"/>
              </a:spcAft>
              <a:buClr>
                <a:schemeClr val="lt1"/>
              </a:buClr>
              <a:buSzPts val="3000"/>
              <a:buNone/>
              <a:defRPr sz="4000">
                <a:solidFill>
                  <a:schemeClr val="lt1"/>
                </a:solidFill>
              </a:defRPr>
            </a:lvl3pPr>
            <a:lvl4pPr lvl="3" algn="ctr">
              <a:lnSpc>
                <a:spcPct val="100000"/>
              </a:lnSpc>
              <a:spcBef>
                <a:spcPts val="0"/>
              </a:spcBef>
              <a:spcAft>
                <a:spcPts val="0"/>
              </a:spcAft>
              <a:buClr>
                <a:schemeClr val="lt1"/>
              </a:buClr>
              <a:buSzPts val="3000"/>
              <a:buNone/>
              <a:defRPr sz="4000">
                <a:solidFill>
                  <a:schemeClr val="lt1"/>
                </a:solidFill>
              </a:defRPr>
            </a:lvl4pPr>
            <a:lvl5pPr lvl="4" algn="ctr">
              <a:lnSpc>
                <a:spcPct val="100000"/>
              </a:lnSpc>
              <a:spcBef>
                <a:spcPts val="0"/>
              </a:spcBef>
              <a:spcAft>
                <a:spcPts val="0"/>
              </a:spcAft>
              <a:buClr>
                <a:schemeClr val="lt1"/>
              </a:buClr>
              <a:buSzPts val="3000"/>
              <a:buNone/>
              <a:defRPr sz="4000">
                <a:solidFill>
                  <a:schemeClr val="lt1"/>
                </a:solidFill>
              </a:defRPr>
            </a:lvl5pPr>
            <a:lvl6pPr lvl="5" algn="ctr">
              <a:lnSpc>
                <a:spcPct val="100000"/>
              </a:lnSpc>
              <a:spcBef>
                <a:spcPts val="0"/>
              </a:spcBef>
              <a:spcAft>
                <a:spcPts val="0"/>
              </a:spcAft>
              <a:buClr>
                <a:schemeClr val="lt1"/>
              </a:buClr>
              <a:buSzPts val="3000"/>
              <a:buNone/>
              <a:defRPr sz="4000">
                <a:solidFill>
                  <a:schemeClr val="lt1"/>
                </a:solidFill>
              </a:defRPr>
            </a:lvl6pPr>
            <a:lvl7pPr lvl="6" algn="ctr">
              <a:lnSpc>
                <a:spcPct val="100000"/>
              </a:lnSpc>
              <a:spcBef>
                <a:spcPts val="0"/>
              </a:spcBef>
              <a:spcAft>
                <a:spcPts val="0"/>
              </a:spcAft>
              <a:buClr>
                <a:schemeClr val="lt1"/>
              </a:buClr>
              <a:buSzPts val="3000"/>
              <a:buNone/>
              <a:defRPr sz="4000">
                <a:solidFill>
                  <a:schemeClr val="lt1"/>
                </a:solidFill>
              </a:defRPr>
            </a:lvl7pPr>
            <a:lvl8pPr lvl="7" algn="ctr">
              <a:lnSpc>
                <a:spcPct val="100000"/>
              </a:lnSpc>
              <a:spcBef>
                <a:spcPts val="0"/>
              </a:spcBef>
              <a:spcAft>
                <a:spcPts val="0"/>
              </a:spcAft>
              <a:buClr>
                <a:schemeClr val="lt1"/>
              </a:buClr>
              <a:buSzPts val="3000"/>
              <a:buNone/>
              <a:defRPr sz="4000">
                <a:solidFill>
                  <a:schemeClr val="lt1"/>
                </a:solidFill>
              </a:defRPr>
            </a:lvl8pPr>
            <a:lvl9pPr lvl="8" algn="ctr">
              <a:lnSpc>
                <a:spcPct val="100000"/>
              </a:lnSpc>
              <a:spcBef>
                <a:spcPts val="0"/>
              </a:spcBef>
              <a:spcAft>
                <a:spcPts val="0"/>
              </a:spcAft>
              <a:buClr>
                <a:schemeClr val="lt1"/>
              </a:buClr>
              <a:buSzPts val="3000"/>
              <a:buNone/>
              <a:defRPr sz="4000">
                <a:solidFill>
                  <a:schemeClr val="lt1"/>
                </a:solidFill>
              </a:defRPr>
            </a:lvl9pPr>
          </a:lstStyle>
          <a:p>
            <a:endParaRPr/>
          </a:p>
        </p:txBody>
      </p:sp>
      <p:sp>
        <p:nvSpPr>
          <p:cNvPr id="1802" name="Google Shape;1802;p323"/>
          <p:cNvSpPr txBox="1">
            <a:spLocks noGrp="1"/>
          </p:cNvSpPr>
          <p:nvPr>
            <p:ph type="subTitle" idx="1"/>
          </p:nvPr>
        </p:nvSpPr>
        <p:spPr>
          <a:xfrm>
            <a:off x="1126400" y="1805000"/>
            <a:ext cx="9939200" cy="2349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2500"/>
              <a:buNone/>
              <a:defRPr sz="3733">
                <a:solidFill>
                  <a:schemeClr val="lt1"/>
                </a:solidFill>
              </a:defRPr>
            </a:lvl1pPr>
            <a:lvl2pPr lvl="1" algn="ctr">
              <a:lnSpc>
                <a:spcPct val="100000"/>
              </a:lnSpc>
              <a:spcBef>
                <a:spcPts val="0"/>
              </a:spcBef>
              <a:spcAft>
                <a:spcPts val="0"/>
              </a:spcAft>
              <a:buClr>
                <a:schemeClr val="lt1"/>
              </a:buClr>
              <a:buSzPts val="2500"/>
              <a:buNone/>
              <a:defRPr sz="3333">
                <a:solidFill>
                  <a:schemeClr val="lt1"/>
                </a:solidFill>
              </a:defRPr>
            </a:lvl2pPr>
            <a:lvl3pPr lvl="2" algn="ctr">
              <a:lnSpc>
                <a:spcPct val="100000"/>
              </a:lnSpc>
              <a:spcBef>
                <a:spcPts val="0"/>
              </a:spcBef>
              <a:spcAft>
                <a:spcPts val="0"/>
              </a:spcAft>
              <a:buClr>
                <a:schemeClr val="lt1"/>
              </a:buClr>
              <a:buSzPts val="2500"/>
              <a:buNone/>
              <a:defRPr sz="3333">
                <a:solidFill>
                  <a:schemeClr val="lt1"/>
                </a:solidFill>
              </a:defRPr>
            </a:lvl3pPr>
            <a:lvl4pPr lvl="3" algn="ctr">
              <a:lnSpc>
                <a:spcPct val="100000"/>
              </a:lnSpc>
              <a:spcBef>
                <a:spcPts val="0"/>
              </a:spcBef>
              <a:spcAft>
                <a:spcPts val="0"/>
              </a:spcAft>
              <a:buClr>
                <a:schemeClr val="lt1"/>
              </a:buClr>
              <a:buSzPts val="2500"/>
              <a:buNone/>
              <a:defRPr sz="3333">
                <a:solidFill>
                  <a:schemeClr val="lt1"/>
                </a:solidFill>
              </a:defRPr>
            </a:lvl4pPr>
            <a:lvl5pPr lvl="4" algn="ctr">
              <a:lnSpc>
                <a:spcPct val="100000"/>
              </a:lnSpc>
              <a:spcBef>
                <a:spcPts val="0"/>
              </a:spcBef>
              <a:spcAft>
                <a:spcPts val="0"/>
              </a:spcAft>
              <a:buClr>
                <a:schemeClr val="lt1"/>
              </a:buClr>
              <a:buSzPts val="2500"/>
              <a:buNone/>
              <a:defRPr sz="3333">
                <a:solidFill>
                  <a:schemeClr val="lt1"/>
                </a:solidFill>
              </a:defRPr>
            </a:lvl5pPr>
            <a:lvl6pPr lvl="5" algn="ctr">
              <a:lnSpc>
                <a:spcPct val="100000"/>
              </a:lnSpc>
              <a:spcBef>
                <a:spcPts val="0"/>
              </a:spcBef>
              <a:spcAft>
                <a:spcPts val="0"/>
              </a:spcAft>
              <a:buClr>
                <a:schemeClr val="lt1"/>
              </a:buClr>
              <a:buSzPts val="2500"/>
              <a:buNone/>
              <a:defRPr sz="3333">
                <a:solidFill>
                  <a:schemeClr val="lt1"/>
                </a:solidFill>
              </a:defRPr>
            </a:lvl6pPr>
            <a:lvl7pPr lvl="6" algn="ctr">
              <a:lnSpc>
                <a:spcPct val="100000"/>
              </a:lnSpc>
              <a:spcBef>
                <a:spcPts val="0"/>
              </a:spcBef>
              <a:spcAft>
                <a:spcPts val="0"/>
              </a:spcAft>
              <a:buClr>
                <a:schemeClr val="lt1"/>
              </a:buClr>
              <a:buSzPts val="2500"/>
              <a:buNone/>
              <a:defRPr sz="3333">
                <a:solidFill>
                  <a:schemeClr val="lt1"/>
                </a:solidFill>
              </a:defRPr>
            </a:lvl7pPr>
            <a:lvl8pPr lvl="7" algn="ctr">
              <a:lnSpc>
                <a:spcPct val="100000"/>
              </a:lnSpc>
              <a:spcBef>
                <a:spcPts val="0"/>
              </a:spcBef>
              <a:spcAft>
                <a:spcPts val="0"/>
              </a:spcAft>
              <a:buClr>
                <a:schemeClr val="lt1"/>
              </a:buClr>
              <a:buSzPts val="2500"/>
              <a:buNone/>
              <a:defRPr sz="3333">
                <a:solidFill>
                  <a:schemeClr val="lt1"/>
                </a:solidFill>
              </a:defRPr>
            </a:lvl8pPr>
            <a:lvl9pPr lvl="8" algn="ctr">
              <a:lnSpc>
                <a:spcPct val="100000"/>
              </a:lnSpc>
              <a:spcBef>
                <a:spcPts val="0"/>
              </a:spcBef>
              <a:spcAft>
                <a:spcPts val="0"/>
              </a:spcAft>
              <a:buClr>
                <a:schemeClr val="lt1"/>
              </a:buClr>
              <a:buSzPts val="2500"/>
              <a:buNone/>
              <a:defRPr sz="3333">
                <a:solidFill>
                  <a:schemeClr val="lt1"/>
                </a:solidFill>
              </a:defRPr>
            </a:lvl9pPr>
          </a:lstStyle>
          <a:p>
            <a:endParaRPr/>
          </a:p>
        </p:txBody>
      </p:sp>
    </p:spTree>
    <p:extLst>
      <p:ext uri="{BB962C8B-B14F-4D97-AF65-F5344CB8AC3E}">
        <p14:creationId xmlns:p14="http://schemas.microsoft.com/office/powerpoint/2010/main" val="1089849978"/>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matchingName="Section title and description 2">
  <p:cSld name="Section title and description 2">
    <p:spTree>
      <p:nvGrpSpPr>
        <p:cNvPr id="1" name="Shape 1803"/>
        <p:cNvGrpSpPr/>
        <p:nvPr/>
      </p:nvGrpSpPr>
      <p:grpSpPr>
        <a:xfrm>
          <a:off x="0" y="0"/>
          <a:ext cx="0" cy="0"/>
          <a:chOff x="0" y="0"/>
          <a:chExt cx="0" cy="0"/>
        </a:xfrm>
      </p:grpSpPr>
      <p:grpSp>
        <p:nvGrpSpPr>
          <p:cNvPr id="1804" name="Google Shape;1804;p324"/>
          <p:cNvGrpSpPr/>
          <p:nvPr/>
        </p:nvGrpSpPr>
        <p:grpSpPr>
          <a:xfrm>
            <a:off x="-1195834" y="-820933"/>
            <a:ext cx="13704835" cy="8561469"/>
            <a:chOff x="-896875" y="-615700"/>
            <a:chExt cx="10278626" cy="6421102"/>
          </a:xfrm>
        </p:grpSpPr>
        <p:pic>
          <p:nvPicPr>
            <p:cNvPr id="1805" name="Google Shape;1805;p324"/>
            <p:cNvPicPr preferRelativeResize="0"/>
            <p:nvPr/>
          </p:nvPicPr>
          <p:blipFill rotWithShape="1">
            <a:blip r:embed="rId2" cstate="email">
              <a:alphaModFix amt="65000"/>
              <a:extLst>
                <a:ext uri="{28A0092B-C50C-407E-A947-70E740481C1C}">
                  <a14:useLocalDpi xmlns:a14="http://schemas.microsoft.com/office/drawing/2010/main"/>
                </a:ext>
              </a:extLst>
            </a:blip>
            <a:srcRect/>
            <a:stretch/>
          </p:blipFill>
          <p:spPr>
            <a:xfrm>
              <a:off x="6475475" y="2900550"/>
              <a:ext cx="2906276" cy="2904852"/>
            </a:xfrm>
            <a:prstGeom prst="rect">
              <a:avLst/>
            </a:prstGeom>
            <a:noFill/>
            <a:ln>
              <a:noFill/>
            </a:ln>
          </p:spPr>
        </p:pic>
        <p:pic>
          <p:nvPicPr>
            <p:cNvPr id="1806" name="Google Shape;1806;p324"/>
            <p:cNvPicPr preferRelativeResize="0"/>
            <p:nvPr/>
          </p:nvPicPr>
          <p:blipFill rotWithShape="1">
            <a:blip r:embed="rId3" cstate="email">
              <a:alphaModFix amt="65000"/>
              <a:extLst>
                <a:ext uri="{28A0092B-C50C-407E-A947-70E740481C1C}">
                  <a14:useLocalDpi xmlns:a14="http://schemas.microsoft.com/office/drawing/2010/main"/>
                </a:ext>
              </a:extLst>
            </a:blip>
            <a:srcRect/>
            <a:stretch/>
          </p:blipFill>
          <p:spPr>
            <a:xfrm>
              <a:off x="-896875" y="-615700"/>
              <a:ext cx="2906276" cy="2904836"/>
            </a:xfrm>
            <a:prstGeom prst="rect">
              <a:avLst/>
            </a:prstGeom>
            <a:noFill/>
            <a:ln>
              <a:noFill/>
            </a:ln>
          </p:spPr>
        </p:pic>
      </p:grpSp>
      <p:sp>
        <p:nvSpPr>
          <p:cNvPr id="1807" name="Google Shape;1807;p324"/>
          <p:cNvSpPr txBox="1">
            <a:spLocks noGrp="1"/>
          </p:cNvSpPr>
          <p:nvPr>
            <p:ph type="title"/>
          </p:nvPr>
        </p:nvSpPr>
        <p:spPr>
          <a:xfrm>
            <a:off x="2988533" y="1803367"/>
            <a:ext cx="6388800" cy="754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3600"/>
              <a:buNone/>
              <a:defRPr sz="6000">
                <a:solidFill>
                  <a:schemeClr val="lt1"/>
                </a:solidFill>
              </a:defRPr>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a:endParaRPr/>
          </a:p>
        </p:txBody>
      </p:sp>
      <p:sp>
        <p:nvSpPr>
          <p:cNvPr id="1808" name="Google Shape;1808;p324"/>
          <p:cNvSpPr txBox="1">
            <a:spLocks noGrp="1"/>
          </p:cNvSpPr>
          <p:nvPr>
            <p:ph type="subTitle" idx="1"/>
          </p:nvPr>
        </p:nvSpPr>
        <p:spPr>
          <a:xfrm>
            <a:off x="2988667" y="3162733"/>
            <a:ext cx="6161200" cy="16780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1400"/>
              <a:buNone/>
              <a:defRPr sz="2133">
                <a:solidFill>
                  <a:schemeClr val="lt1"/>
                </a:solidFill>
              </a:defRPr>
            </a:lvl1pPr>
            <a:lvl2pPr lvl="1" algn="ctr">
              <a:lnSpc>
                <a:spcPct val="100000"/>
              </a:lnSpc>
              <a:spcBef>
                <a:spcPts val="0"/>
              </a:spcBef>
              <a:spcAft>
                <a:spcPts val="0"/>
              </a:spcAft>
              <a:buClr>
                <a:schemeClr val="lt1"/>
              </a:buClr>
              <a:buSzPts val="1400"/>
              <a:buNone/>
              <a:defRPr>
                <a:solidFill>
                  <a:schemeClr val="lt1"/>
                </a:solidFill>
              </a:defRPr>
            </a:lvl2pPr>
            <a:lvl3pPr lvl="2" algn="ctr">
              <a:lnSpc>
                <a:spcPct val="100000"/>
              </a:lnSpc>
              <a:spcBef>
                <a:spcPts val="2133"/>
              </a:spcBef>
              <a:spcAft>
                <a:spcPts val="0"/>
              </a:spcAft>
              <a:buClr>
                <a:schemeClr val="lt1"/>
              </a:buClr>
              <a:buSzPts val="1400"/>
              <a:buNone/>
              <a:defRPr>
                <a:solidFill>
                  <a:schemeClr val="lt1"/>
                </a:solidFill>
              </a:defRPr>
            </a:lvl3pPr>
            <a:lvl4pPr lvl="3" algn="ctr">
              <a:lnSpc>
                <a:spcPct val="100000"/>
              </a:lnSpc>
              <a:spcBef>
                <a:spcPts val="2133"/>
              </a:spcBef>
              <a:spcAft>
                <a:spcPts val="0"/>
              </a:spcAft>
              <a:buClr>
                <a:schemeClr val="lt1"/>
              </a:buClr>
              <a:buSzPts val="1400"/>
              <a:buNone/>
              <a:defRPr>
                <a:solidFill>
                  <a:schemeClr val="lt1"/>
                </a:solidFill>
              </a:defRPr>
            </a:lvl4pPr>
            <a:lvl5pPr lvl="4" algn="ctr">
              <a:lnSpc>
                <a:spcPct val="100000"/>
              </a:lnSpc>
              <a:spcBef>
                <a:spcPts val="2133"/>
              </a:spcBef>
              <a:spcAft>
                <a:spcPts val="0"/>
              </a:spcAft>
              <a:buClr>
                <a:schemeClr val="lt1"/>
              </a:buClr>
              <a:buSzPts val="1400"/>
              <a:buNone/>
              <a:defRPr>
                <a:solidFill>
                  <a:schemeClr val="lt1"/>
                </a:solidFill>
              </a:defRPr>
            </a:lvl5pPr>
            <a:lvl6pPr lvl="5" algn="ctr">
              <a:lnSpc>
                <a:spcPct val="100000"/>
              </a:lnSpc>
              <a:spcBef>
                <a:spcPts val="2133"/>
              </a:spcBef>
              <a:spcAft>
                <a:spcPts val="0"/>
              </a:spcAft>
              <a:buClr>
                <a:schemeClr val="lt1"/>
              </a:buClr>
              <a:buSzPts val="1400"/>
              <a:buNone/>
              <a:defRPr>
                <a:solidFill>
                  <a:schemeClr val="lt1"/>
                </a:solidFill>
              </a:defRPr>
            </a:lvl6pPr>
            <a:lvl7pPr lvl="6" algn="ctr">
              <a:lnSpc>
                <a:spcPct val="100000"/>
              </a:lnSpc>
              <a:spcBef>
                <a:spcPts val="2133"/>
              </a:spcBef>
              <a:spcAft>
                <a:spcPts val="0"/>
              </a:spcAft>
              <a:buClr>
                <a:schemeClr val="lt1"/>
              </a:buClr>
              <a:buSzPts val="1400"/>
              <a:buNone/>
              <a:defRPr>
                <a:solidFill>
                  <a:schemeClr val="lt1"/>
                </a:solidFill>
              </a:defRPr>
            </a:lvl7pPr>
            <a:lvl8pPr lvl="7" algn="ctr">
              <a:lnSpc>
                <a:spcPct val="100000"/>
              </a:lnSpc>
              <a:spcBef>
                <a:spcPts val="2133"/>
              </a:spcBef>
              <a:spcAft>
                <a:spcPts val="0"/>
              </a:spcAft>
              <a:buClr>
                <a:schemeClr val="lt1"/>
              </a:buClr>
              <a:buSzPts val="1400"/>
              <a:buNone/>
              <a:defRPr>
                <a:solidFill>
                  <a:schemeClr val="lt1"/>
                </a:solidFill>
              </a:defRPr>
            </a:lvl8pPr>
            <a:lvl9pPr lvl="8" algn="ctr">
              <a:lnSpc>
                <a:spcPct val="100000"/>
              </a:lnSpc>
              <a:spcBef>
                <a:spcPts val="2133"/>
              </a:spcBef>
              <a:spcAft>
                <a:spcPts val="2133"/>
              </a:spcAft>
              <a:buClr>
                <a:schemeClr val="lt1"/>
              </a:buClr>
              <a:buSzPts val="1400"/>
              <a:buNone/>
              <a:defRPr>
                <a:solidFill>
                  <a:schemeClr val="lt1"/>
                </a:solidFill>
              </a:defRPr>
            </a:lvl9pPr>
          </a:lstStyle>
          <a:p>
            <a:endParaRPr/>
          </a:p>
        </p:txBody>
      </p:sp>
    </p:spTree>
    <p:extLst>
      <p:ext uri="{BB962C8B-B14F-4D97-AF65-F5344CB8AC3E}">
        <p14:creationId xmlns:p14="http://schemas.microsoft.com/office/powerpoint/2010/main" val="1604109742"/>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matchingName="White">
  <p:cSld name="White">
    <p:spTree>
      <p:nvGrpSpPr>
        <p:cNvPr id="1" name="Shape 1809"/>
        <p:cNvGrpSpPr/>
        <p:nvPr/>
      </p:nvGrpSpPr>
      <p:grpSpPr>
        <a:xfrm>
          <a:off x="0" y="0"/>
          <a:ext cx="0" cy="0"/>
          <a:chOff x="0" y="0"/>
          <a:chExt cx="0" cy="0"/>
        </a:xfrm>
      </p:grpSpPr>
      <p:sp>
        <p:nvSpPr>
          <p:cNvPr id="1810" name="Google Shape;1810;p325"/>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50792760"/>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matchingName="Standard">
  <p:cSld name="Standard">
    <p:spTree>
      <p:nvGrpSpPr>
        <p:cNvPr id="1" name="Shape 1811"/>
        <p:cNvGrpSpPr/>
        <p:nvPr/>
      </p:nvGrpSpPr>
      <p:grpSpPr>
        <a:xfrm>
          <a:off x="0" y="0"/>
          <a:ext cx="0" cy="0"/>
          <a:chOff x="0" y="0"/>
          <a:chExt cx="0" cy="0"/>
        </a:xfrm>
      </p:grpSpPr>
      <p:sp>
        <p:nvSpPr>
          <p:cNvPr id="1812" name="Google Shape;1812;p326"/>
          <p:cNvSpPr/>
          <p:nvPr/>
        </p:nvSpPr>
        <p:spPr>
          <a:xfrm>
            <a:off x="94700" y="95251"/>
            <a:ext cx="12001600" cy="6667600"/>
          </a:xfrm>
          <a:prstGeom prst="rect">
            <a:avLst/>
          </a:prstGeom>
          <a:solidFill>
            <a:srgbClr val="F5F5F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467" b="1" i="0" u="none" strike="noStrike" cap="none">
              <a:solidFill>
                <a:srgbClr val="000000"/>
              </a:solidFill>
              <a:latin typeface="Helvetica Neue"/>
              <a:ea typeface="Helvetica Neue"/>
              <a:cs typeface="Helvetica Neue"/>
              <a:sym typeface="Helvetica Neue"/>
            </a:endParaRPr>
          </a:p>
        </p:txBody>
      </p:sp>
      <p:sp>
        <p:nvSpPr>
          <p:cNvPr id="1813" name="Google Shape;1813;p326"/>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19075636"/>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matchingName="Title slide 1">
  <p:cSld name="Title slide 1">
    <p:spTree>
      <p:nvGrpSpPr>
        <p:cNvPr id="1" name="Shape 1814"/>
        <p:cNvGrpSpPr/>
        <p:nvPr/>
      </p:nvGrpSpPr>
      <p:grpSpPr>
        <a:xfrm>
          <a:off x="0" y="0"/>
          <a:ext cx="0" cy="0"/>
          <a:chOff x="0" y="0"/>
          <a:chExt cx="0" cy="0"/>
        </a:xfrm>
      </p:grpSpPr>
      <p:sp>
        <p:nvSpPr>
          <p:cNvPr id="1815" name="Google Shape;1815;p327"/>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816" name="Google Shape;1816;p327"/>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817" name="Google Shape;1817;p327"/>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76174304"/>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matchingName="Standard 1">
  <p:cSld name="Standard 1">
    <p:spTree>
      <p:nvGrpSpPr>
        <p:cNvPr id="1" name="Shape 1818"/>
        <p:cNvGrpSpPr/>
        <p:nvPr/>
      </p:nvGrpSpPr>
      <p:grpSpPr>
        <a:xfrm>
          <a:off x="0" y="0"/>
          <a:ext cx="0" cy="0"/>
          <a:chOff x="0" y="0"/>
          <a:chExt cx="0" cy="0"/>
        </a:xfrm>
      </p:grpSpPr>
      <p:sp>
        <p:nvSpPr>
          <p:cNvPr id="1819" name="Google Shape;1819;p328"/>
          <p:cNvSpPr/>
          <p:nvPr/>
        </p:nvSpPr>
        <p:spPr>
          <a:xfrm>
            <a:off x="94700" y="95251"/>
            <a:ext cx="12001600" cy="6667600"/>
          </a:xfrm>
          <a:prstGeom prst="rect">
            <a:avLst/>
          </a:prstGeom>
          <a:solidFill>
            <a:srgbClr val="F5F5F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467" b="1" i="0" u="none" strike="noStrike" cap="none">
              <a:solidFill>
                <a:srgbClr val="000000"/>
              </a:solidFill>
              <a:latin typeface="Helvetica Neue"/>
              <a:ea typeface="Helvetica Neue"/>
              <a:cs typeface="Helvetica Neue"/>
              <a:sym typeface="Helvetica Neue"/>
            </a:endParaRPr>
          </a:p>
        </p:txBody>
      </p:sp>
      <p:sp>
        <p:nvSpPr>
          <p:cNvPr id="1820" name="Google Shape;1820;p328"/>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22982389"/>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matchingName="Title slide 2">
  <p:cSld name="Title slide 2">
    <p:spTree>
      <p:nvGrpSpPr>
        <p:cNvPr id="1" name="Shape 1821"/>
        <p:cNvGrpSpPr/>
        <p:nvPr/>
      </p:nvGrpSpPr>
      <p:grpSpPr>
        <a:xfrm>
          <a:off x="0" y="0"/>
          <a:ext cx="0" cy="0"/>
          <a:chOff x="0" y="0"/>
          <a:chExt cx="0" cy="0"/>
        </a:xfrm>
      </p:grpSpPr>
      <p:sp>
        <p:nvSpPr>
          <p:cNvPr id="1822" name="Google Shape;1822;p329"/>
          <p:cNvSpPr txBox="1">
            <a:spLocks noGrp="1"/>
          </p:cNvSpPr>
          <p:nvPr>
            <p:ph type="ctrTitle"/>
          </p:nvPr>
        </p:nvSpPr>
        <p:spPr>
          <a:xfrm>
            <a:off x="415611" y="992767"/>
            <a:ext cx="11360800" cy="2736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a:endParaRPr/>
          </a:p>
        </p:txBody>
      </p:sp>
      <p:sp>
        <p:nvSpPr>
          <p:cNvPr id="1823" name="Google Shape;1823;p329"/>
          <p:cNvSpPr txBox="1">
            <a:spLocks noGrp="1"/>
          </p:cNvSpPr>
          <p:nvPr>
            <p:ph type="subTitle" idx="1"/>
          </p:nvPr>
        </p:nvSpPr>
        <p:spPr>
          <a:xfrm>
            <a:off x="415600" y="3778833"/>
            <a:ext cx="11360800" cy="105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824" name="Google Shape;1824;p329"/>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92160704"/>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matchingName="Table of contents 1">
  <p:cSld name="Table of contents 1">
    <p:bg>
      <p:bgPr>
        <a:blipFill>
          <a:blip r:embed="rId2">
            <a:alphaModFix/>
          </a:blip>
          <a:stretch>
            <a:fillRect/>
          </a:stretch>
        </a:blipFill>
        <a:effectLst/>
      </p:bgPr>
    </p:bg>
    <p:spTree>
      <p:nvGrpSpPr>
        <p:cNvPr id="1" name="Shape 1825"/>
        <p:cNvGrpSpPr/>
        <p:nvPr/>
      </p:nvGrpSpPr>
      <p:grpSpPr>
        <a:xfrm>
          <a:off x="0" y="0"/>
          <a:ext cx="0" cy="0"/>
          <a:chOff x="0" y="0"/>
          <a:chExt cx="0" cy="0"/>
        </a:xfrm>
      </p:grpSpPr>
      <p:sp>
        <p:nvSpPr>
          <p:cNvPr id="1826" name="Google Shape;1826;p330"/>
          <p:cNvSpPr txBox="1">
            <a:spLocks noGrp="1"/>
          </p:cNvSpPr>
          <p:nvPr>
            <p:ph type="title"/>
          </p:nvPr>
        </p:nvSpPr>
        <p:spPr>
          <a:xfrm>
            <a:off x="951000" y="556533"/>
            <a:ext cx="10290000" cy="7636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3400"/>
              <a:buNone/>
              <a:defRPr sz="4533">
                <a:solidFill>
                  <a:schemeClr val="dk1"/>
                </a:solidFill>
              </a:defRPr>
            </a:lvl1pPr>
            <a:lvl2pPr lvl="1" algn="l">
              <a:lnSpc>
                <a:spcPct val="100000"/>
              </a:lnSpc>
              <a:spcBef>
                <a:spcPts val="0"/>
              </a:spcBef>
              <a:spcAft>
                <a:spcPts val="0"/>
              </a:spcAft>
              <a:buClr>
                <a:schemeClr val="dk1"/>
              </a:buClr>
              <a:buSzPts val="3400"/>
              <a:buNone/>
              <a:defRPr>
                <a:solidFill>
                  <a:schemeClr val="dk1"/>
                </a:solidFill>
              </a:defRPr>
            </a:lvl2pPr>
            <a:lvl3pPr lvl="2" algn="l">
              <a:lnSpc>
                <a:spcPct val="100000"/>
              </a:lnSpc>
              <a:spcBef>
                <a:spcPts val="0"/>
              </a:spcBef>
              <a:spcAft>
                <a:spcPts val="0"/>
              </a:spcAft>
              <a:buClr>
                <a:schemeClr val="dk1"/>
              </a:buClr>
              <a:buSzPts val="3400"/>
              <a:buNone/>
              <a:defRPr>
                <a:solidFill>
                  <a:schemeClr val="dk1"/>
                </a:solidFill>
              </a:defRPr>
            </a:lvl3pPr>
            <a:lvl4pPr lvl="3" algn="l">
              <a:lnSpc>
                <a:spcPct val="100000"/>
              </a:lnSpc>
              <a:spcBef>
                <a:spcPts val="0"/>
              </a:spcBef>
              <a:spcAft>
                <a:spcPts val="0"/>
              </a:spcAft>
              <a:buClr>
                <a:schemeClr val="dk1"/>
              </a:buClr>
              <a:buSzPts val="3400"/>
              <a:buNone/>
              <a:defRPr>
                <a:solidFill>
                  <a:schemeClr val="dk1"/>
                </a:solidFill>
              </a:defRPr>
            </a:lvl4pPr>
            <a:lvl5pPr lvl="4" algn="l">
              <a:lnSpc>
                <a:spcPct val="100000"/>
              </a:lnSpc>
              <a:spcBef>
                <a:spcPts val="0"/>
              </a:spcBef>
              <a:spcAft>
                <a:spcPts val="0"/>
              </a:spcAft>
              <a:buClr>
                <a:schemeClr val="dk1"/>
              </a:buClr>
              <a:buSzPts val="3400"/>
              <a:buNone/>
              <a:defRPr>
                <a:solidFill>
                  <a:schemeClr val="dk1"/>
                </a:solidFill>
              </a:defRPr>
            </a:lvl5pPr>
            <a:lvl6pPr lvl="5" algn="l">
              <a:lnSpc>
                <a:spcPct val="100000"/>
              </a:lnSpc>
              <a:spcBef>
                <a:spcPts val="0"/>
              </a:spcBef>
              <a:spcAft>
                <a:spcPts val="0"/>
              </a:spcAft>
              <a:buClr>
                <a:schemeClr val="dk1"/>
              </a:buClr>
              <a:buSzPts val="3400"/>
              <a:buNone/>
              <a:defRPr>
                <a:solidFill>
                  <a:schemeClr val="dk1"/>
                </a:solidFill>
              </a:defRPr>
            </a:lvl6pPr>
            <a:lvl7pPr lvl="6" algn="l">
              <a:lnSpc>
                <a:spcPct val="100000"/>
              </a:lnSpc>
              <a:spcBef>
                <a:spcPts val="0"/>
              </a:spcBef>
              <a:spcAft>
                <a:spcPts val="0"/>
              </a:spcAft>
              <a:buClr>
                <a:schemeClr val="dk1"/>
              </a:buClr>
              <a:buSzPts val="3400"/>
              <a:buNone/>
              <a:defRPr>
                <a:solidFill>
                  <a:schemeClr val="dk1"/>
                </a:solidFill>
              </a:defRPr>
            </a:lvl7pPr>
            <a:lvl8pPr lvl="7" algn="l">
              <a:lnSpc>
                <a:spcPct val="100000"/>
              </a:lnSpc>
              <a:spcBef>
                <a:spcPts val="0"/>
              </a:spcBef>
              <a:spcAft>
                <a:spcPts val="0"/>
              </a:spcAft>
              <a:buClr>
                <a:schemeClr val="dk1"/>
              </a:buClr>
              <a:buSzPts val="3400"/>
              <a:buNone/>
              <a:defRPr>
                <a:solidFill>
                  <a:schemeClr val="dk1"/>
                </a:solidFill>
              </a:defRPr>
            </a:lvl8pPr>
            <a:lvl9pPr lvl="8" algn="l">
              <a:lnSpc>
                <a:spcPct val="100000"/>
              </a:lnSpc>
              <a:spcBef>
                <a:spcPts val="0"/>
              </a:spcBef>
              <a:spcAft>
                <a:spcPts val="0"/>
              </a:spcAft>
              <a:buClr>
                <a:schemeClr val="dk1"/>
              </a:buClr>
              <a:buSzPts val="3400"/>
              <a:buNone/>
              <a:defRPr>
                <a:solidFill>
                  <a:schemeClr val="dk1"/>
                </a:solidFill>
              </a:defRPr>
            </a:lvl9pPr>
          </a:lstStyle>
          <a:p>
            <a:endParaRPr/>
          </a:p>
        </p:txBody>
      </p:sp>
      <p:sp>
        <p:nvSpPr>
          <p:cNvPr id="1827" name="Google Shape;1827;p330"/>
          <p:cNvSpPr txBox="1">
            <a:spLocks noGrp="1"/>
          </p:cNvSpPr>
          <p:nvPr>
            <p:ph type="subTitle" idx="1"/>
          </p:nvPr>
        </p:nvSpPr>
        <p:spPr>
          <a:xfrm flipH="1">
            <a:off x="4489173" y="1603825"/>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28" name="Google Shape;1828;p330"/>
          <p:cNvSpPr txBox="1">
            <a:spLocks noGrp="1"/>
          </p:cNvSpPr>
          <p:nvPr>
            <p:ph type="subTitle" idx="2"/>
          </p:nvPr>
        </p:nvSpPr>
        <p:spPr>
          <a:xfrm flipH="1">
            <a:off x="4483000" y="2666320"/>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29" name="Google Shape;1829;p330"/>
          <p:cNvSpPr txBox="1">
            <a:spLocks noGrp="1"/>
          </p:cNvSpPr>
          <p:nvPr>
            <p:ph type="subTitle" idx="3"/>
          </p:nvPr>
        </p:nvSpPr>
        <p:spPr>
          <a:xfrm flipH="1">
            <a:off x="4489173" y="3728812"/>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30" name="Google Shape;1830;p330"/>
          <p:cNvSpPr txBox="1">
            <a:spLocks noGrp="1"/>
          </p:cNvSpPr>
          <p:nvPr>
            <p:ph type="subTitle" idx="4"/>
          </p:nvPr>
        </p:nvSpPr>
        <p:spPr>
          <a:xfrm flipH="1">
            <a:off x="4483000" y="4791308"/>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31" name="Google Shape;1831;p330"/>
          <p:cNvSpPr txBox="1">
            <a:spLocks noGrp="1"/>
          </p:cNvSpPr>
          <p:nvPr>
            <p:ph type="subTitle" idx="5"/>
          </p:nvPr>
        </p:nvSpPr>
        <p:spPr>
          <a:xfrm flipH="1">
            <a:off x="4495573" y="2084281"/>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832" name="Google Shape;1832;p330"/>
          <p:cNvSpPr txBox="1">
            <a:spLocks noGrp="1"/>
          </p:cNvSpPr>
          <p:nvPr>
            <p:ph type="subTitle" idx="6"/>
          </p:nvPr>
        </p:nvSpPr>
        <p:spPr>
          <a:xfrm flipH="1">
            <a:off x="4489400" y="3146775"/>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833" name="Google Shape;1833;p330"/>
          <p:cNvSpPr txBox="1">
            <a:spLocks noGrp="1"/>
          </p:cNvSpPr>
          <p:nvPr>
            <p:ph type="subTitle" idx="7"/>
          </p:nvPr>
        </p:nvSpPr>
        <p:spPr>
          <a:xfrm flipH="1">
            <a:off x="4495573" y="4209268"/>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834" name="Google Shape;1834;p330"/>
          <p:cNvSpPr txBox="1">
            <a:spLocks noGrp="1"/>
          </p:cNvSpPr>
          <p:nvPr>
            <p:ph type="subTitle" idx="8"/>
          </p:nvPr>
        </p:nvSpPr>
        <p:spPr>
          <a:xfrm flipH="1">
            <a:off x="4489400" y="5271761"/>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835" name="Google Shape;1835;p330"/>
          <p:cNvSpPr txBox="1">
            <a:spLocks noGrp="1"/>
          </p:cNvSpPr>
          <p:nvPr>
            <p:ph type="title" idx="9"/>
          </p:nvPr>
        </p:nvSpPr>
        <p:spPr>
          <a:xfrm flipH="1">
            <a:off x="10176600" y="1723633"/>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1836" name="Google Shape;1836;p330"/>
          <p:cNvSpPr txBox="1">
            <a:spLocks noGrp="1"/>
          </p:cNvSpPr>
          <p:nvPr>
            <p:ph type="title" idx="13"/>
          </p:nvPr>
        </p:nvSpPr>
        <p:spPr>
          <a:xfrm flipH="1">
            <a:off x="10176600" y="2785811"/>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1837" name="Google Shape;1837;p330"/>
          <p:cNvSpPr txBox="1">
            <a:spLocks noGrp="1"/>
          </p:cNvSpPr>
          <p:nvPr>
            <p:ph type="title" idx="14"/>
          </p:nvPr>
        </p:nvSpPr>
        <p:spPr>
          <a:xfrm flipH="1">
            <a:off x="10176600" y="3847989"/>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1838" name="Google Shape;1838;p330"/>
          <p:cNvSpPr txBox="1">
            <a:spLocks noGrp="1"/>
          </p:cNvSpPr>
          <p:nvPr>
            <p:ph type="title" idx="15"/>
          </p:nvPr>
        </p:nvSpPr>
        <p:spPr>
          <a:xfrm flipH="1">
            <a:off x="10176600" y="4910167"/>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grpSp>
        <p:nvGrpSpPr>
          <p:cNvPr id="1839" name="Google Shape;1839;p330"/>
          <p:cNvGrpSpPr/>
          <p:nvPr/>
        </p:nvGrpSpPr>
        <p:grpSpPr>
          <a:xfrm flipH="1">
            <a:off x="-25866" y="6505900"/>
            <a:ext cx="12242647" cy="352000"/>
            <a:chOff x="-17750" y="4879419"/>
            <a:chExt cx="9161829" cy="264000"/>
          </a:xfrm>
        </p:grpSpPr>
        <p:sp>
          <p:nvSpPr>
            <p:cNvPr id="1840" name="Google Shape;1840;p330"/>
            <p:cNvSpPr/>
            <p:nvPr/>
          </p:nvSpPr>
          <p:spPr>
            <a:xfrm>
              <a:off x="-17750" y="4879419"/>
              <a:ext cx="1308900" cy="264000"/>
            </a:xfrm>
            <a:prstGeom prst="rect">
              <a:avLst/>
            </a:prstGeom>
            <a:solidFill>
              <a:schemeClr val="l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841" name="Google Shape;1841;p330"/>
            <p:cNvSpPr/>
            <p:nvPr/>
          </p:nvSpPr>
          <p:spPr>
            <a:xfrm>
              <a:off x="1291071" y="4879419"/>
              <a:ext cx="1308900" cy="264000"/>
            </a:xfrm>
            <a:prstGeom prst="rect">
              <a:avLst/>
            </a:prstGeom>
            <a:solidFill>
              <a:schemeClr val="accen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842" name="Google Shape;1842;p330"/>
            <p:cNvSpPr/>
            <p:nvPr/>
          </p:nvSpPr>
          <p:spPr>
            <a:xfrm>
              <a:off x="2599893" y="4879419"/>
              <a:ext cx="1308900" cy="264000"/>
            </a:xfrm>
            <a:prstGeom prst="rect">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843" name="Google Shape;1843;p330"/>
            <p:cNvSpPr/>
            <p:nvPr/>
          </p:nvSpPr>
          <p:spPr>
            <a:xfrm>
              <a:off x="3908714" y="4879419"/>
              <a:ext cx="1308900" cy="264000"/>
            </a:xfrm>
            <a:prstGeom prst="rect">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844" name="Google Shape;1844;p330"/>
            <p:cNvSpPr/>
            <p:nvPr/>
          </p:nvSpPr>
          <p:spPr>
            <a:xfrm>
              <a:off x="5217536" y="4879419"/>
              <a:ext cx="1308900" cy="264000"/>
            </a:xfrm>
            <a:prstGeom prst="rect">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845" name="Google Shape;1845;p330"/>
            <p:cNvSpPr/>
            <p:nvPr/>
          </p:nvSpPr>
          <p:spPr>
            <a:xfrm>
              <a:off x="6526357" y="4879419"/>
              <a:ext cx="1308900" cy="264000"/>
            </a:xfrm>
            <a:prstGeom prst="rect">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846" name="Google Shape;1846;p330"/>
            <p:cNvSpPr/>
            <p:nvPr/>
          </p:nvSpPr>
          <p:spPr>
            <a:xfrm>
              <a:off x="7835179" y="4879419"/>
              <a:ext cx="1308900" cy="264000"/>
            </a:xfrm>
            <a:prstGeom prst="rect">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2914360743"/>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matchingName="Blank 1">
  <p:cSld name="Blank 1">
    <p:spTree>
      <p:nvGrpSpPr>
        <p:cNvPr id="1" name="Shape 1847"/>
        <p:cNvGrpSpPr/>
        <p:nvPr/>
      </p:nvGrpSpPr>
      <p:grpSpPr>
        <a:xfrm>
          <a:off x="0" y="0"/>
          <a:ext cx="0" cy="0"/>
          <a:chOff x="0" y="0"/>
          <a:chExt cx="0" cy="0"/>
        </a:xfrm>
      </p:grpSpPr>
      <p:sp>
        <p:nvSpPr>
          <p:cNvPr id="1848" name="Google Shape;1848;p331"/>
          <p:cNvSpPr txBox="1">
            <a:spLocks noGrp="1"/>
          </p:cNvSpPr>
          <p:nvPr>
            <p:ph type="sldNum" idx="12"/>
          </p:nvPr>
        </p:nvSpPr>
        <p:spPr>
          <a:xfrm>
            <a:off x="3151687" y="3729446"/>
            <a:ext cx="134400" cy="132344"/>
          </a:xfrm>
          <a:prstGeom prst="rect">
            <a:avLst/>
          </a:prstGeom>
          <a:noFill/>
          <a:ln>
            <a:noFill/>
          </a:ln>
        </p:spPr>
        <p:txBody>
          <a:bodyPr spcFirstLastPara="1" wrap="square" lIns="14700" tIns="14700" rIns="14700" bIns="14700" anchor="t" anchorCtr="0">
            <a:spAutoFit/>
          </a:bodyPr>
          <a:lstStyle>
            <a:lvl1pPr marL="0" marR="0" lvl="0"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90829828"/>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matchingName="Title +  numbers">
  <p:cSld name="Title +  numbers">
    <p:spTree>
      <p:nvGrpSpPr>
        <p:cNvPr id="1" name="Shape 1849"/>
        <p:cNvGrpSpPr/>
        <p:nvPr/>
      </p:nvGrpSpPr>
      <p:grpSpPr>
        <a:xfrm>
          <a:off x="0" y="0"/>
          <a:ext cx="0" cy="0"/>
          <a:chOff x="0" y="0"/>
          <a:chExt cx="0" cy="0"/>
        </a:xfrm>
      </p:grpSpPr>
      <p:sp>
        <p:nvSpPr>
          <p:cNvPr id="1850" name="Google Shape;1850;p332"/>
          <p:cNvSpPr/>
          <p:nvPr/>
        </p:nvSpPr>
        <p:spPr>
          <a:xfrm rot="5400000" flipH="1">
            <a:off x="4610189" y="-723811"/>
            <a:ext cx="4344187" cy="10819436"/>
          </a:xfrm>
          <a:custGeom>
            <a:avLst/>
            <a:gdLst/>
            <a:ahLst/>
            <a:cxnLst/>
            <a:rect l="l" t="t" r="r" b="b"/>
            <a:pathLst>
              <a:path w="95877" h="134092" extrusionOk="0">
                <a:moveTo>
                  <a:pt x="0" y="0"/>
                </a:moveTo>
                <a:lnTo>
                  <a:pt x="0" y="134092"/>
                </a:lnTo>
                <a:lnTo>
                  <a:pt x="95876" y="0"/>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51" name="Google Shape;1851;p332"/>
          <p:cNvSpPr txBox="1">
            <a:spLocks noGrp="1"/>
          </p:cNvSpPr>
          <p:nvPr>
            <p:ph type="ctrTitle"/>
          </p:nvPr>
        </p:nvSpPr>
        <p:spPr>
          <a:xfrm>
            <a:off x="963100" y="736600"/>
            <a:ext cx="10265600" cy="727600"/>
          </a:xfrm>
          <a:prstGeom prst="rect">
            <a:avLst/>
          </a:prstGeom>
          <a:noFill/>
        </p:spPr>
        <p:txBody>
          <a:bodyPr spcFirstLastPara="1" wrap="square" lIns="91425" tIns="91425" rIns="91425" bIns="91425" anchor="b" anchorCtr="0">
            <a:noAutofit/>
          </a:bodyPr>
          <a:lstStyle>
            <a:lvl1pPr lvl="0" algn="ctr">
              <a:spcBef>
                <a:spcPts val="0"/>
              </a:spcBef>
              <a:spcAft>
                <a:spcPts val="0"/>
              </a:spcAft>
              <a:buSzPts val="2400"/>
              <a:buNone/>
              <a:defRPr sz="4000">
                <a:solidFill>
                  <a:schemeClr val="accent1"/>
                </a:solidFill>
              </a:defRPr>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852" name="Google Shape;1852;p332"/>
          <p:cNvSpPr txBox="1">
            <a:spLocks noGrp="1"/>
          </p:cNvSpPr>
          <p:nvPr>
            <p:ph type="subTitle" idx="1"/>
          </p:nvPr>
        </p:nvSpPr>
        <p:spPr>
          <a:xfrm>
            <a:off x="4780917" y="3696667"/>
            <a:ext cx="2613600" cy="411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None/>
              <a:defRPr sz="2667">
                <a:solidFill>
                  <a:schemeClr val="accent1"/>
                </a:solidFill>
                <a:latin typeface="Quicksand SemiBold"/>
                <a:ea typeface="Quicksand SemiBold"/>
                <a:cs typeface="Quicksand SemiBold"/>
                <a:sym typeface="Quicksand SemiBold"/>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853" name="Google Shape;1853;p332"/>
          <p:cNvSpPr txBox="1">
            <a:spLocks noGrp="1"/>
          </p:cNvSpPr>
          <p:nvPr>
            <p:ph type="subTitle" idx="2"/>
          </p:nvPr>
        </p:nvSpPr>
        <p:spPr>
          <a:xfrm>
            <a:off x="4780917" y="4232157"/>
            <a:ext cx="2613600" cy="1064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700"/>
              <a:buNone/>
              <a:defRPr sz="2000"/>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854" name="Google Shape;1854;p332"/>
          <p:cNvSpPr/>
          <p:nvPr/>
        </p:nvSpPr>
        <p:spPr>
          <a:xfrm>
            <a:off x="967284" y="3158522"/>
            <a:ext cx="449992" cy="84300"/>
          </a:xfrm>
          <a:custGeom>
            <a:avLst/>
            <a:gdLst/>
            <a:ahLst/>
            <a:cxnLst/>
            <a:rect l="l" t="t" r="r" b="b"/>
            <a:pathLst>
              <a:path w="63142" h="2529" extrusionOk="0">
                <a:moveTo>
                  <a:pt x="1" y="0"/>
                </a:moveTo>
                <a:lnTo>
                  <a:pt x="1" y="2528"/>
                </a:lnTo>
                <a:lnTo>
                  <a:pt x="63141" y="2528"/>
                </a:lnTo>
                <a:lnTo>
                  <a:pt x="63141"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55" name="Google Shape;1855;p332"/>
          <p:cNvSpPr txBox="1">
            <a:spLocks noGrp="1"/>
          </p:cNvSpPr>
          <p:nvPr>
            <p:ph type="subTitle" idx="3"/>
          </p:nvPr>
        </p:nvSpPr>
        <p:spPr>
          <a:xfrm>
            <a:off x="8223884" y="3700667"/>
            <a:ext cx="2613600" cy="411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None/>
              <a:defRPr sz="2667">
                <a:solidFill>
                  <a:schemeClr val="accent1"/>
                </a:solidFill>
                <a:latin typeface="Quicksand SemiBold"/>
                <a:ea typeface="Quicksand SemiBold"/>
                <a:cs typeface="Quicksand SemiBold"/>
                <a:sym typeface="Quicksand SemiBold"/>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856" name="Google Shape;1856;p332"/>
          <p:cNvSpPr txBox="1">
            <a:spLocks noGrp="1"/>
          </p:cNvSpPr>
          <p:nvPr>
            <p:ph type="subTitle" idx="4"/>
          </p:nvPr>
        </p:nvSpPr>
        <p:spPr>
          <a:xfrm>
            <a:off x="8223884" y="4232157"/>
            <a:ext cx="2613600" cy="1064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700"/>
              <a:buNone/>
              <a:defRPr sz="2000"/>
            </a:lvl1pPr>
            <a:lvl2pPr lvl="1" algn="ctr">
              <a:lnSpc>
                <a:spcPct val="100000"/>
              </a:lnSpc>
              <a:spcBef>
                <a:spcPts val="2133"/>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857" name="Google Shape;1857;p332"/>
          <p:cNvSpPr txBox="1">
            <a:spLocks noGrp="1"/>
          </p:cNvSpPr>
          <p:nvPr>
            <p:ph type="subTitle" idx="5"/>
          </p:nvPr>
        </p:nvSpPr>
        <p:spPr>
          <a:xfrm>
            <a:off x="1354517" y="3700700"/>
            <a:ext cx="2613600" cy="411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None/>
              <a:defRPr sz="2667">
                <a:solidFill>
                  <a:schemeClr val="accent1"/>
                </a:solidFill>
                <a:latin typeface="Quicksand SemiBold"/>
                <a:ea typeface="Quicksand SemiBold"/>
                <a:cs typeface="Quicksand SemiBold"/>
                <a:sym typeface="Quicksand SemiBold"/>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858" name="Google Shape;1858;p332"/>
          <p:cNvSpPr txBox="1">
            <a:spLocks noGrp="1"/>
          </p:cNvSpPr>
          <p:nvPr>
            <p:ph type="subTitle" idx="6"/>
          </p:nvPr>
        </p:nvSpPr>
        <p:spPr>
          <a:xfrm>
            <a:off x="1354517" y="4232163"/>
            <a:ext cx="2613600" cy="1062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accent2"/>
              </a:buClr>
              <a:buSzPts val="1700"/>
              <a:buNone/>
              <a:defRPr sz="2000"/>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859" name="Google Shape;1859;p332"/>
          <p:cNvSpPr txBox="1">
            <a:spLocks noGrp="1"/>
          </p:cNvSpPr>
          <p:nvPr>
            <p:ph type="title" idx="7" hasCustomPrompt="1"/>
          </p:nvPr>
        </p:nvSpPr>
        <p:spPr>
          <a:xfrm>
            <a:off x="1354517" y="2758533"/>
            <a:ext cx="2613600" cy="10644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1"/>
              </a:buClr>
              <a:buSzPts val="2500"/>
              <a:buNone/>
              <a:defRPr sz="6667">
                <a:solidFill>
                  <a:schemeClr val="accent1"/>
                </a:solidFill>
              </a:defRPr>
            </a:lvl1pPr>
            <a:lvl2pPr lvl="1" algn="ctr">
              <a:spcBef>
                <a:spcPts val="0"/>
              </a:spcBef>
              <a:spcAft>
                <a:spcPts val="0"/>
              </a:spcAft>
              <a:buClr>
                <a:schemeClr val="accent1"/>
              </a:buClr>
              <a:buSzPts val="2500"/>
              <a:buNone/>
              <a:defRPr sz="3333">
                <a:solidFill>
                  <a:schemeClr val="accent1"/>
                </a:solidFill>
              </a:defRPr>
            </a:lvl2pPr>
            <a:lvl3pPr lvl="2" algn="ctr">
              <a:spcBef>
                <a:spcPts val="0"/>
              </a:spcBef>
              <a:spcAft>
                <a:spcPts val="0"/>
              </a:spcAft>
              <a:buClr>
                <a:schemeClr val="accent1"/>
              </a:buClr>
              <a:buSzPts val="2500"/>
              <a:buNone/>
              <a:defRPr sz="3333">
                <a:solidFill>
                  <a:schemeClr val="accent1"/>
                </a:solidFill>
              </a:defRPr>
            </a:lvl3pPr>
            <a:lvl4pPr lvl="3" algn="ctr">
              <a:spcBef>
                <a:spcPts val="0"/>
              </a:spcBef>
              <a:spcAft>
                <a:spcPts val="0"/>
              </a:spcAft>
              <a:buClr>
                <a:schemeClr val="accent1"/>
              </a:buClr>
              <a:buSzPts val="2500"/>
              <a:buNone/>
              <a:defRPr sz="3333">
                <a:solidFill>
                  <a:schemeClr val="accent1"/>
                </a:solidFill>
              </a:defRPr>
            </a:lvl4pPr>
            <a:lvl5pPr lvl="4" algn="ctr">
              <a:spcBef>
                <a:spcPts val="0"/>
              </a:spcBef>
              <a:spcAft>
                <a:spcPts val="0"/>
              </a:spcAft>
              <a:buClr>
                <a:schemeClr val="accent1"/>
              </a:buClr>
              <a:buSzPts val="2500"/>
              <a:buNone/>
              <a:defRPr sz="3333">
                <a:solidFill>
                  <a:schemeClr val="accent1"/>
                </a:solidFill>
              </a:defRPr>
            </a:lvl5pPr>
            <a:lvl6pPr lvl="5" algn="ctr">
              <a:spcBef>
                <a:spcPts val="0"/>
              </a:spcBef>
              <a:spcAft>
                <a:spcPts val="0"/>
              </a:spcAft>
              <a:buClr>
                <a:schemeClr val="accent1"/>
              </a:buClr>
              <a:buSzPts val="2500"/>
              <a:buNone/>
              <a:defRPr sz="3333">
                <a:solidFill>
                  <a:schemeClr val="accent1"/>
                </a:solidFill>
              </a:defRPr>
            </a:lvl6pPr>
            <a:lvl7pPr lvl="6" algn="ctr">
              <a:spcBef>
                <a:spcPts val="0"/>
              </a:spcBef>
              <a:spcAft>
                <a:spcPts val="0"/>
              </a:spcAft>
              <a:buClr>
                <a:schemeClr val="accent1"/>
              </a:buClr>
              <a:buSzPts val="2500"/>
              <a:buNone/>
              <a:defRPr sz="3333">
                <a:solidFill>
                  <a:schemeClr val="accent1"/>
                </a:solidFill>
              </a:defRPr>
            </a:lvl7pPr>
            <a:lvl8pPr lvl="7" algn="ctr">
              <a:spcBef>
                <a:spcPts val="0"/>
              </a:spcBef>
              <a:spcAft>
                <a:spcPts val="0"/>
              </a:spcAft>
              <a:buClr>
                <a:schemeClr val="accent1"/>
              </a:buClr>
              <a:buSzPts val="2500"/>
              <a:buNone/>
              <a:defRPr sz="3333">
                <a:solidFill>
                  <a:schemeClr val="accent1"/>
                </a:solidFill>
              </a:defRPr>
            </a:lvl8pPr>
            <a:lvl9pPr lvl="8" algn="ctr">
              <a:spcBef>
                <a:spcPts val="0"/>
              </a:spcBef>
              <a:spcAft>
                <a:spcPts val="0"/>
              </a:spcAft>
              <a:buClr>
                <a:schemeClr val="accent1"/>
              </a:buClr>
              <a:buSzPts val="2500"/>
              <a:buNone/>
              <a:defRPr sz="3333">
                <a:solidFill>
                  <a:schemeClr val="accent1"/>
                </a:solidFill>
              </a:defRPr>
            </a:lvl9pPr>
          </a:lstStyle>
          <a:p>
            <a:r>
              <a:t>xx%</a:t>
            </a:r>
          </a:p>
        </p:txBody>
      </p:sp>
      <p:sp>
        <p:nvSpPr>
          <p:cNvPr id="1860" name="Google Shape;1860;p332"/>
          <p:cNvSpPr txBox="1">
            <a:spLocks noGrp="1"/>
          </p:cNvSpPr>
          <p:nvPr>
            <p:ph type="title" idx="8" hasCustomPrompt="1"/>
          </p:nvPr>
        </p:nvSpPr>
        <p:spPr>
          <a:xfrm>
            <a:off x="4780917" y="2796741"/>
            <a:ext cx="2613600" cy="10644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1"/>
              </a:buClr>
              <a:buSzPts val="2500"/>
              <a:buNone/>
              <a:defRPr sz="6667">
                <a:solidFill>
                  <a:schemeClr val="accent1"/>
                </a:solidFill>
              </a:defRPr>
            </a:lvl1pPr>
            <a:lvl2pPr lvl="1" algn="ctr">
              <a:spcBef>
                <a:spcPts val="0"/>
              </a:spcBef>
              <a:spcAft>
                <a:spcPts val="0"/>
              </a:spcAft>
              <a:buClr>
                <a:schemeClr val="accent1"/>
              </a:buClr>
              <a:buSzPts val="2500"/>
              <a:buNone/>
              <a:defRPr sz="3333">
                <a:solidFill>
                  <a:schemeClr val="accent1"/>
                </a:solidFill>
              </a:defRPr>
            </a:lvl2pPr>
            <a:lvl3pPr lvl="2" algn="ctr">
              <a:spcBef>
                <a:spcPts val="0"/>
              </a:spcBef>
              <a:spcAft>
                <a:spcPts val="0"/>
              </a:spcAft>
              <a:buClr>
                <a:schemeClr val="accent1"/>
              </a:buClr>
              <a:buSzPts val="2500"/>
              <a:buNone/>
              <a:defRPr sz="3333">
                <a:solidFill>
                  <a:schemeClr val="accent1"/>
                </a:solidFill>
              </a:defRPr>
            </a:lvl3pPr>
            <a:lvl4pPr lvl="3" algn="ctr">
              <a:spcBef>
                <a:spcPts val="0"/>
              </a:spcBef>
              <a:spcAft>
                <a:spcPts val="0"/>
              </a:spcAft>
              <a:buClr>
                <a:schemeClr val="accent1"/>
              </a:buClr>
              <a:buSzPts val="2500"/>
              <a:buNone/>
              <a:defRPr sz="3333">
                <a:solidFill>
                  <a:schemeClr val="accent1"/>
                </a:solidFill>
              </a:defRPr>
            </a:lvl4pPr>
            <a:lvl5pPr lvl="4" algn="ctr">
              <a:spcBef>
                <a:spcPts val="0"/>
              </a:spcBef>
              <a:spcAft>
                <a:spcPts val="0"/>
              </a:spcAft>
              <a:buClr>
                <a:schemeClr val="accent1"/>
              </a:buClr>
              <a:buSzPts val="2500"/>
              <a:buNone/>
              <a:defRPr sz="3333">
                <a:solidFill>
                  <a:schemeClr val="accent1"/>
                </a:solidFill>
              </a:defRPr>
            </a:lvl5pPr>
            <a:lvl6pPr lvl="5" algn="ctr">
              <a:spcBef>
                <a:spcPts val="0"/>
              </a:spcBef>
              <a:spcAft>
                <a:spcPts val="0"/>
              </a:spcAft>
              <a:buClr>
                <a:schemeClr val="accent1"/>
              </a:buClr>
              <a:buSzPts val="2500"/>
              <a:buNone/>
              <a:defRPr sz="3333">
                <a:solidFill>
                  <a:schemeClr val="accent1"/>
                </a:solidFill>
              </a:defRPr>
            </a:lvl6pPr>
            <a:lvl7pPr lvl="6" algn="ctr">
              <a:spcBef>
                <a:spcPts val="0"/>
              </a:spcBef>
              <a:spcAft>
                <a:spcPts val="0"/>
              </a:spcAft>
              <a:buClr>
                <a:schemeClr val="accent1"/>
              </a:buClr>
              <a:buSzPts val="2500"/>
              <a:buNone/>
              <a:defRPr sz="3333">
                <a:solidFill>
                  <a:schemeClr val="accent1"/>
                </a:solidFill>
              </a:defRPr>
            </a:lvl7pPr>
            <a:lvl8pPr lvl="7" algn="ctr">
              <a:spcBef>
                <a:spcPts val="0"/>
              </a:spcBef>
              <a:spcAft>
                <a:spcPts val="0"/>
              </a:spcAft>
              <a:buClr>
                <a:schemeClr val="accent1"/>
              </a:buClr>
              <a:buSzPts val="2500"/>
              <a:buNone/>
              <a:defRPr sz="3333">
                <a:solidFill>
                  <a:schemeClr val="accent1"/>
                </a:solidFill>
              </a:defRPr>
            </a:lvl8pPr>
            <a:lvl9pPr lvl="8" algn="ctr">
              <a:spcBef>
                <a:spcPts val="0"/>
              </a:spcBef>
              <a:spcAft>
                <a:spcPts val="0"/>
              </a:spcAft>
              <a:buClr>
                <a:schemeClr val="accent1"/>
              </a:buClr>
              <a:buSzPts val="2500"/>
              <a:buNone/>
              <a:defRPr sz="3333">
                <a:solidFill>
                  <a:schemeClr val="accent1"/>
                </a:solidFill>
              </a:defRPr>
            </a:lvl9pPr>
          </a:lstStyle>
          <a:p>
            <a:r>
              <a:t>xx%</a:t>
            </a:r>
          </a:p>
        </p:txBody>
      </p:sp>
      <p:sp>
        <p:nvSpPr>
          <p:cNvPr id="1861" name="Google Shape;1861;p332"/>
          <p:cNvSpPr txBox="1">
            <a:spLocks noGrp="1"/>
          </p:cNvSpPr>
          <p:nvPr>
            <p:ph type="title" idx="9" hasCustomPrompt="1"/>
          </p:nvPr>
        </p:nvSpPr>
        <p:spPr>
          <a:xfrm>
            <a:off x="8207317" y="2809441"/>
            <a:ext cx="2613600" cy="10644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1"/>
              </a:buClr>
              <a:buSzPts val="2500"/>
              <a:buNone/>
              <a:defRPr sz="6667">
                <a:solidFill>
                  <a:schemeClr val="accent1"/>
                </a:solidFill>
              </a:defRPr>
            </a:lvl1pPr>
            <a:lvl2pPr lvl="1" algn="ctr">
              <a:spcBef>
                <a:spcPts val="0"/>
              </a:spcBef>
              <a:spcAft>
                <a:spcPts val="0"/>
              </a:spcAft>
              <a:buClr>
                <a:schemeClr val="accent1"/>
              </a:buClr>
              <a:buSzPts val="2500"/>
              <a:buNone/>
              <a:defRPr sz="3333">
                <a:solidFill>
                  <a:schemeClr val="accent1"/>
                </a:solidFill>
              </a:defRPr>
            </a:lvl2pPr>
            <a:lvl3pPr lvl="2" algn="ctr">
              <a:spcBef>
                <a:spcPts val="0"/>
              </a:spcBef>
              <a:spcAft>
                <a:spcPts val="0"/>
              </a:spcAft>
              <a:buClr>
                <a:schemeClr val="accent1"/>
              </a:buClr>
              <a:buSzPts val="2500"/>
              <a:buNone/>
              <a:defRPr sz="3333">
                <a:solidFill>
                  <a:schemeClr val="accent1"/>
                </a:solidFill>
              </a:defRPr>
            </a:lvl3pPr>
            <a:lvl4pPr lvl="3" algn="ctr">
              <a:spcBef>
                <a:spcPts val="0"/>
              </a:spcBef>
              <a:spcAft>
                <a:spcPts val="0"/>
              </a:spcAft>
              <a:buClr>
                <a:schemeClr val="accent1"/>
              </a:buClr>
              <a:buSzPts val="2500"/>
              <a:buNone/>
              <a:defRPr sz="3333">
                <a:solidFill>
                  <a:schemeClr val="accent1"/>
                </a:solidFill>
              </a:defRPr>
            </a:lvl4pPr>
            <a:lvl5pPr lvl="4" algn="ctr">
              <a:spcBef>
                <a:spcPts val="0"/>
              </a:spcBef>
              <a:spcAft>
                <a:spcPts val="0"/>
              </a:spcAft>
              <a:buClr>
                <a:schemeClr val="accent1"/>
              </a:buClr>
              <a:buSzPts val="2500"/>
              <a:buNone/>
              <a:defRPr sz="3333">
                <a:solidFill>
                  <a:schemeClr val="accent1"/>
                </a:solidFill>
              </a:defRPr>
            </a:lvl5pPr>
            <a:lvl6pPr lvl="5" algn="ctr">
              <a:spcBef>
                <a:spcPts val="0"/>
              </a:spcBef>
              <a:spcAft>
                <a:spcPts val="0"/>
              </a:spcAft>
              <a:buClr>
                <a:schemeClr val="accent1"/>
              </a:buClr>
              <a:buSzPts val="2500"/>
              <a:buNone/>
              <a:defRPr sz="3333">
                <a:solidFill>
                  <a:schemeClr val="accent1"/>
                </a:solidFill>
              </a:defRPr>
            </a:lvl6pPr>
            <a:lvl7pPr lvl="6" algn="ctr">
              <a:spcBef>
                <a:spcPts val="0"/>
              </a:spcBef>
              <a:spcAft>
                <a:spcPts val="0"/>
              </a:spcAft>
              <a:buClr>
                <a:schemeClr val="accent1"/>
              </a:buClr>
              <a:buSzPts val="2500"/>
              <a:buNone/>
              <a:defRPr sz="3333">
                <a:solidFill>
                  <a:schemeClr val="accent1"/>
                </a:solidFill>
              </a:defRPr>
            </a:lvl7pPr>
            <a:lvl8pPr lvl="7" algn="ctr">
              <a:spcBef>
                <a:spcPts val="0"/>
              </a:spcBef>
              <a:spcAft>
                <a:spcPts val="0"/>
              </a:spcAft>
              <a:buClr>
                <a:schemeClr val="accent1"/>
              </a:buClr>
              <a:buSzPts val="2500"/>
              <a:buNone/>
              <a:defRPr sz="3333">
                <a:solidFill>
                  <a:schemeClr val="accent1"/>
                </a:solidFill>
              </a:defRPr>
            </a:lvl8pPr>
            <a:lvl9pPr lvl="8" algn="ctr">
              <a:spcBef>
                <a:spcPts val="0"/>
              </a:spcBef>
              <a:spcAft>
                <a:spcPts val="0"/>
              </a:spcAft>
              <a:buClr>
                <a:schemeClr val="accent1"/>
              </a:buClr>
              <a:buSzPts val="2500"/>
              <a:buNone/>
              <a:defRPr sz="3333">
                <a:solidFill>
                  <a:schemeClr val="accent1"/>
                </a:solidFill>
              </a:defRPr>
            </a:lvl9pPr>
          </a:lstStyle>
          <a:p>
            <a:r>
              <a:t>xx%</a:t>
            </a:r>
          </a:p>
        </p:txBody>
      </p:sp>
    </p:spTree>
    <p:extLst>
      <p:ext uri="{BB962C8B-B14F-4D97-AF65-F5344CB8AC3E}">
        <p14:creationId xmlns:p14="http://schemas.microsoft.com/office/powerpoint/2010/main" val="3724230061"/>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1862"/>
        <p:cNvGrpSpPr/>
        <p:nvPr/>
      </p:nvGrpSpPr>
      <p:grpSpPr>
        <a:xfrm>
          <a:off x="0" y="0"/>
          <a:ext cx="0" cy="0"/>
          <a:chOff x="0" y="0"/>
          <a:chExt cx="0" cy="0"/>
        </a:xfrm>
      </p:grpSpPr>
      <p:sp>
        <p:nvSpPr>
          <p:cNvPr id="1863" name="Google Shape;1863;p333"/>
          <p:cNvSpPr/>
          <p:nvPr/>
        </p:nvSpPr>
        <p:spPr>
          <a:xfrm>
            <a:off x="0" y="3429000"/>
            <a:ext cx="12192000" cy="34288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64" name="Google Shape;1864;p333"/>
          <p:cNvSpPr txBox="1">
            <a:spLocks noGrp="1"/>
          </p:cNvSpPr>
          <p:nvPr>
            <p:ph type="title" hasCustomPrompt="1"/>
          </p:nvPr>
        </p:nvSpPr>
        <p:spPr>
          <a:xfrm>
            <a:off x="7018233" y="1323200"/>
            <a:ext cx="4405200" cy="3062000"/>
          </a:xfrm>
          <a:prstGeom prst="rect">
            <a:avLst/>
          </a:prstGeom>
        </p:spPr>
        <p:txBody>
          <a:bodyPr spcFirstLastPara="1" wrap="square" lIns="91425" tIns="91425" rIns="91425" bIns="91425" anchor="b" anchorCtr="0">
            <a:noAutofit/>
          </a:bodyPr>
          <a:lstStyle>
            <a:lvl1pPr lvl="0" algn="r">
              <a:spcBef>
                <a:spcPts val="0"/>
              </a:spcBef>
              <a:spcAft>
                <a:spcPts val="0"/>
              </a:spcAft>
              <a:buSzPts val="12000"/>
              <a:buNone/>
              <a:defRPr sz="26666">
                <a:solidFill>
                  <a:srgbClr val="FFFFFF"/>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1865" name="Google Shape;1865;p333"/>
          <p:cNvSpPr txBox="1">
            <a:spLocks noGrp="1"/>
          </p:cNvSpPr>
          <p:nvPr>
            <p:ph type="title" idx="2"/>
          </p:nvPr>
        </p:nvSpPr>
        <p:spPr>
          <a:xfrm>
            <a:off x="6938133" y="3835400"/>
            <a:ext cx="4242000" cy="8012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4000">
                <a:solidFill>
                  <a:schemeClr val="accen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1866" name="Google Shape;1866;p333"/>
          <p:cNvSpPr txBox="1">
            <a:spLocks noGrp="1"/>
          </p:cNvSpPr>
          <p:nvPr>
            <p:ph type="subTitle" idx="1"/>
          </p:nvPr>
        </p:nvSpPr>
        <p:spPr>
          <a:xfrm>
            <a:off x="7090333" y="45461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1374835090"/>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matchingName="Standard 3">
  <p:cSld name="Standard 3">
    <p:spTree>
      <p:nvGrpSpPr>
        <p:cNvPr id="1" name="Shape 1867"/>
        <p:cNvGrpSpPr/>
        <p:nvPr/>
      </p:nvGrpSpPr>
      <p:grpSpPr>
        <a:xfrm>
          <a:off x="0" y="0"/>
          <a:ext cx="0" cy="0"/>
          <a:chOff x="0" y="0"/>
          <a:chExt cx="0" cy="0"/>
        </a:xfrm>
      </p:grpSpPr>
      <p:sp>
        <p:nvSpPr>
          <p:cNvPr id="1868" name="Google Shape;1868;p334"/>
          <p:cNvSpPr/>
          <p:nvPr/>
        </p:nvSpPr>
        <p:spPr>
          <a:xfrm>
            <a:off x="94700" y="95251"/>
            <a:ext cx="12001600" cy="6667600"/>
          </a:xfrm>
          <a:prstGeom prst="rect">
            <a:avLst/>
          </a:prstGeom>
          <a:solidFill>
            <a:srgbClr val="FFFFFF"/>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467" b="1" i="0" u="none" strike="noStrike" cap="none">
              <a:solidFill>
                <a:srgbClr val="000000"/>
              </a:solidFill>
              <a:latin typeface="Helvetica Neue"/>
              <a:ea typeface="Helvetica Neue"/>
              <a:cs typeface="Helvetica Neue"/>
              <a:sym typeface="Helvetica Neue"/>
            </a:endParaRPr>
          </a:p>
        </p:txBody>
      </p:sp>
      <p:sp>
        <p:nvSpPr>
          <p:cNvPr id="1869" name="Google Shape;1869;p334"/>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39896812"/>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showMasterSp="0" matchingName="Table of contents 2">
  <p:cSld name="Table of contents 2">
    <p:bg>
      <p:bgPr>
        <a:blipFill>
          <a:blip r:embed="rId2">
            <a:alphaModFix/>
          </a:blip>
          <a:stretch>
            <a:fillRect/>
          </a:stretch>
        </a:blipFill>
        <a:effectLst/>
      </p:bgPr>
    </p:bg>
    <p:spTree>
      <p:nvGrpSpPr>
        <p:cNvPr id="1" name="Shape 1870"/>
        <p:cNvGrpSpPr/>
        <p:nvPr/>
      </p:nvGrpSpPr>
      <p:grpSpPr>
        <a:xfrm>
          <a:off x="0" y="0"/>
          <a:ext cx="0" cy="0"/>
          <a:chOff x="0" y="0"/>
          <a:chExt cx="0" cy="0"/>
        </a:xfrm>
      </p:grpSpPr>
      <p:sp>
        <p:nvSpPr>
          <p:cNvPr id="1871" name="Google Shape;1871;p335"/>
          <p:cNvSpPr txBox="1">
            <a:spLocks noGrp="1"/>
          </p:cNvSpPr>
          <p:nvPr>
            <p:ph type="title"/>
          </p:nvPr>
        </p:nvSpPr>
        <p:spPr>
          <a:xfrm>
            <a:off x="951000" y="556533"/>
            <a:ext cx="10290000" cy="7636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3400"/>
              <a:buNone/>
              <a:defRPr sz="4533">
                <a:solidFill>
                  <a:schemeClr val="dk1"/>
                </a:solidFill>
              </a:defRPr>
            </a:lvl1pPr>
            <a:lvl2pPr lvl="1" algn="l">
              <a:lnSpc>
                <a:spcPct val="100000"/>
              </a:lnSpc>
              <a:spcBef>
                <a:spcPts val="0"/>
              </a:spcBef>
              <a:spcAft>
                <a:spcPts val="0"/>
              </a:spcAft>
              <a:buClr>
                <a:schemeClr val="dk1"/>
              </a:buClr>
              <a:buSzPts val="3400"/>
              <a:buNone/>
              <a:defRPr>
                <a:solidFill>
                  <a:schemeClr val="dk1"/>
                </a:solidFill>
              </a:defRPr>
            </a:lvl2pPr>
            <a:lvl3pPr lvl="2" algn="l">
              <a:lnSpc>
                <a:spcPct val="100000"/>
              </a:lnSpc>
              <a:spcBef>
                <a:spcPts val="0"/>
              </a:spcBef>
              <a:spcAft>
                <a:spcPts val="0"/>
              </a:spcAft>
              <a:buClr>
                <a:schemeClr val="dk1"/>
              </a:buClr>
              <a:buSzPts val="3400"/>
              <a:buNone/>
              <a:defRPr>
                <a:solidFill>
                  <a:schemeClr val="dk1"/>
                </a:solidFill>
              </a:defRPr>
            </a:lvl3pPr>
            <a:lvl4pPr lvl="3" algn="l">
              <a:lnSpc>
                <a:spcPct val="100000"/>
              </a:lnSpc>
              <a:spcBef>
                <a:spcPts val="0"/>
              </a:spcBef>
              <a:spcAft>
                <a:spcPts val="0"/>
              </a:spcAft>
              <a:buClr>
                <a:schemeClr val="dk1"/>
              </a:buClr>
              <a:buSzPts val="3400"/>
              <a:buNone/>
              <a:defRPr>
                <a:solidFill>
                  <a:schemeClr val="dk1"/>
                </a:solidFill>
              </a:defRPr>
            </a:lvl4pPr>
            <a:lvl5pPr lvl="4" algn="l">
              <a:lnSpc>
                <a:spcPct val="100000"/>
              </a:lnSpc>
              <a:spcBef>
                <a:spcPts val="0"/>
              </a:spcBef>
              <a:spcAft>
                <a:spcPts val="0"/>
              </a:spcAft>
              <a:buClr>
                <a:schemeClr val="dk1"/>
              </a:buClr>
              <a:buSzPts val="3400"/>
              <a:buNone/>
              <a:defRPr>
                <a:solidFill>
                  <a:schemeClr val="dk1"/>
                </a:solidFill>
              </a:defRPr>
            </a:lvl5pPr>
            <a:lvl6pPr lvl="5" algn="l">
              <a:lnSpc>
                <a:spcPct val="100000"/>
              </a:lnSpc>
              <a:spcBef>
                <a:spcPts val="0"/>
              </a:spcBef>
              <a:spcAft>
                <a:spcPts val="0"/>
              </a:spcAft>
              <a:buClr>
                <a:schemeClr val="dk1"/>
              </a:buClr>
              <a:buSzPts val="3400"/>
              <a:buNone/>
              <a:defRPr>
                <a:solidFill>
                  <a:schemeClr val="dk1"/>
                </a:solidFill>
              </a:defRPr>
            </a:lvl6pPr>
            <a:lvl7pPr lvl="6" algn="l">
              <a:lnSpc>
                <a:spcPct val="100000"/>
              </a:lnSpc>
              <a:spcBef>
                <a:spcPts val="0"/>
              </a:spcBef>
              <a:spcAft>
                <a:spcPts val="0"/>
              </a:spcAft>
              <a:buClr>
                <a:schemeClr val="dk1"/>
              </a:buClr>
              <a:buSzPts val="3400"/>
              <a:buNone/>
              <a:defRPr>
                <a:solidFill>
                  <a:schemeClr val="dk1"/>
                </a:solidFill>
              </a:defRPr>
            </a:lvl7pPr>
            <a:lvl8pPr lvl="7" algn="l">
              <a:lnSpc>
                <a:spcPct val="100000"/>
              </a:lnSpc>
              <a:spcBef>
                <a:spcPts val="0"/>
              </a:spcBef>
              <a:spcAft>
                <a:spcPts val="0"/>
              </a:spcAft>
              <a:buClr>
                <a:schemeClr val="dk1"/>
              </a:buClr>
              <a:buSzPts val="3400"/>
              <a:buNone/>
              <a:defRPr>
                <a:solidFill>
                  <a:schemeClr val="dk1"/>
                </a:solidFill>
              </a:defRPr>
            </a:lvl8pPr>
            <a:lvl9pPr lvl="8" algn="l">
              <a:lnSpc>
                <a:spcPct val="100000"/>
              </a:lnSpc>
              <a:spcBef>
                <a:spcPts val="0"/>
              </a:spcBef>
              <a:spcAft>
                <a:spcPts val="0"/>
              </a:spcAft>
              <a:buClr>
                <a:schemeClr val="dk1"/>
              </a:buClr>
              <a:buSzPts val="3400"/>
              <a:buNone/>
              <a:defRPr>
                <a:solidFill>
                  <a:schemeClr val="dk1"/>
                </a:solidFill>
              </a:defRPr>
            </a:lvl9pPr>
          </a:lstStyle>
          <a:p>
            <a:endParaRPr/>
          </a:p>
        </p:txBody>
      </p:sp>
      <p:sp>
        <p:nvSpPr>
          <p:cNvPr id="1872" name="Google Shape;1872;p335"/>
          <p:cNvSpPr txBox="1">
            <a:spLocks noGrp="1"/>
          </p:cNvSpPr>
          <p:nvPr>
            <p:ph type="subTitle" idx="1"/>
          </p:nvPr>
        </p:nvSpPr>
        <p:spPr>
          <a:xfrm flipH="1">
            <a:off x="4489173" y="1603825"/>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3" name="Google Shape;1873;p335"/>
          <p:cNvSpPr txBox="1">
            <a:spLocks noGrp="1"/>
          </p:cNvSpPr>
          <p:nvPr>
            <p:ph type="subTitle" idx="2"/>
          </p:nvPr>
        </p:nvSpPr>
        <p:spPr>
          <a:xfrm flipH="1">
            <a:off x="4483000" y="2666320"/>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4" name="Google Shape;1874;p335"/>
          <p:cNvSpPr txBox="1">
            <a:spLocks noGrp="1"/>
          </p:cNvSpPr>
          <p:nvPr>
            <p:ph type="subTitle" idx="3"/>
          </p:nvPr>
        </p:nvSpPr>
        <p:spPr>
          <a:xfrm flipH="1">
            <a:off x="4489173" y="3728812"/>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5" name="Google Shape;1875;p335"/>
          <p:cNvSpPr txBox="1">
            <a:spLocks noGrp="1"/>
          </p:cNvSpPr>
          <p:nvPr>
            <p:ph type="subTitle" idx="4"/>
          </p:nvPr>
        </p:nvSpPr>
        <p:spPr>
          <a:xfrm flipH="1">
            <a:off x="4483000" y="4791308"/>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6" name="Google Shape;1876;p335"/>
          <p:cNvSpPr txBox="1">
            <a:spLocks noGrp="1"/>
          </p:cNvSpPr>
          <p:nvPr>
            <p:ph type="subTitle" idx="5"/>
          </p:nvPr>
        </p:nvSpPr>
        <p:spPr>
          <a:xfrm flipH="1">
            <a:off x="4495573" y="2084281"/>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877" name="Google Shape;1877;p335"/>
          <p:cNvSpPr txBox="1">
            <a:spLocks noGrp="1"/>
          </p:cNvSpPr>
          <p:nvPr>
            <p:ph type="subTitle" idx="6"/>
          </p:nvPr>
        </p:nvSpPr>
        <p:spPr>
          <a:xfrm flipH="1">
            <a:off x="4489400" y="3146775"/>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878" name="Google Shape;1878;p335"/>
          <p:cNvSpPr txBox="1">
            <a:spLocks noGrp="1"/>
          </p:cNvSpPr>
          <p:nvPr>
            <p:ph type="subTitle" idx="7"/>
          </p:nvPr>
        </p:nvSpPr>
        <p:spPr>
          <a:xfrm flipH="1">
            <a:off x="4495573" y="4209268"/>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879" name="Google Shape;1879;p335"/>
          <p:cNvSpPr txBox="1">
            <a:spLocks noGrp="1"/>
          </p:cNvSpPr>
          <p:nvPr>
            <p:ph type="subTitle" idx="8"/>
          </p:nvPr>
        </p:nvSpPr>
        <p:spPr>
          <a:xfrm flipH="1">
            <a:off x="4489400" y="5271761"/>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880" name="Google Shape;1880;p335"/>
          <p:cNvSpPr txBox="1">
            <a:spLocks noGrp="1"/>
          </p:cNvSpPr>
          <p:nvPr>
            <p:ph type="title" idx="9"/>
          </p:nvPr>
        </p:nvSpPr>
        <p:spPr>
          <a:xfrm flipH="1">
            <a:off x="10176600" y="1723633"/>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1881" name="Google Shape;1881;p335"/>
          <p:cNvSpPr txBox="1">
            <a:spLocks noGrp="1"/>
          </p:cNvSpPr>
          <p:nvPr>
            <p:ph type="title" idx="13"/>
          </p:nvPr>
        </p:nvSpPr>
        <p:spPr>
          <a:xfrm flipH="1">
            <a:off x="10176600" y="2785811"/>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1882" name="Google Shape;1882;p335"/>
          <p:cNvSpPr txBox="1">
            <a:spLocks noGrp="1"/>
          </p:cNvSpPr>
          <p:nvPr>
            <p:ph type="title" idx="14"/>
          </p:nvPr>
        </p:nvSpPr>
        <p:spPr>
          <a:xfrm flipH="1">
            <a:off x="10176600" y="3847989"/>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1883" name="Google Shape;1883;p335"/>
          <p:cNvSpPr txBox="1">
            <a:spLocks noGrp="1"/>
          </p:cNvSpPr>
          <p:nvPr>
            <p:ph type="title" idx="15"/>
          </p:nvPr>
        </p:nvSpPr>
        <p:spPr>
          <a:xfrm flipH="1">
            <a:off x="10176600" y="4910167"/>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grpSp>
        <p:nvGrpSpPr>
          <p:cNvPr id="1884" name="Google Shape;1884;p335"/>
          <p:cNvGrpSpPr/>
          <p:nvPr/>
        </p:nvGrpSpPr>
        <p:grpSpPr>
          <a:xfrm flipH="1">
            <a:off x="-25866" y="6505900"/>
            <a:ext cx="12242647" cy="352000"/>
            <a:chOff x="-17750" y="4879419"/>
            <a:chExt cx="9161829" cy="264000"/>
          </a:xfrm>
        </p:grpSpPr>
        <p:sp>
          <p:nvSpPr>
            <p:cNvPr id="1885" name="Google Shape;1885;p335"/>
            <p:cNvSpPr/>
            <p:nvPr/>
          </p:nvSpPr>
          <p:spPr>
            <a:xfrm>
              <a:off x="-17750" y="4879419"/>
              <a:ext cx="1308900" cy="264000"/>
            </a:xfrm>
            <a:prstGeom prst="rect">
              <a:avLst/>
            </a:prstGeom>
            <a:solidFill>
              <a:schemeClr val="l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886" name="Google Shape;1886;p335"/>
            <p:cNvSpPr/>
            <p:nvPr/>
          </p:nvSpPr>
          <p:spPr>
            <a:xfrm>
              <a:off x="1291071" y="4879419"/>
              <a:ext cx="1308900" cy="264000"/>
            </a:xfrm>
            <a:prstGeom prst="rect">
              <a:avLst/>
            </a:prstGeom>
            <a:solidFill>
              <a:schemeClr val="accen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887" name="Google Shape;1887;p335"/>
            <p:cNvSpPr/>
            <p:nvPr/>
          </p:nvSpPr>
          <p:spPr>
            <a:xfrm>
              <a:off x="2599893" y="4879419"/>
              <a:ext cx="1308900" cy="264000"/>
            </a:xfrm>
            <a:prstGeom prst="rect">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888" name="Google Shape;1888;p335"/>
            <p:cNvSpPr/>
            <p:nvPr/>
          </p:nvSpPr>
          <p:spPr>
            <a:xfrm>
              <a:off x="3908714" y="4879419"/>
              <a:ext cx="1308900" cy="264000"/>
            </a:xfrm>
            <a:prstGeom prst="rect">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889" name="Google Shape;1889;p335"/>
            <p:cNvSpPr/>
            <p:nvPr/>
          </p:nvSpPr>
          <p:spPr>
            <a:xfrm>
              <a:off x="5217536" y="4879419"/>
              <a:ext cx="1308900" cy="264000"/>
            </a:xfrm>
            <a:prstGeom prst="rect">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890" name="Google Shape;1890;p335"/>
            <p:cNvSpPr/>
            <p:nvPr/>
          </p:nvSpPr>
          <p:spPr>
            <a:xfrm>
              <a:off x="6526357" y="4879419"/>
              <a:ext cx="1308900" cy="264000"/>
            </a:xfrm>
            <a:prstGeom prst="rect">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891" name="Google Shape;1891;p335"/>
            <p:cNvSpPr/>
            <p:nvPr/>
          </p:nvSpPr>
          <p:spPr>
            <a:xfrm>
              <a:off x="7835179" y="4879419"/>
              <a:ext cx="1308900" cy="264000"/>
            </a:xfrm>
            <a:prstGeom prst="rect">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1596754259"/>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matchingName="Title and six columns 1">
  <p:cSld name="Title and six columns 1">
    <p:spTree>
      <p:nvGrpSpPr>
        <p:cNvPr id="1" name="Shape 1892"/>
        <p:cNvGrpSpPr/>
        <p:nvPr/>
      </p:nvGrpSpPr>
      <p:grpSpPr>
        <a:xfrm>
          <a:off x="0" y="0"/>
          <a:ext cx="0" cy="0"/>
          <a:chOff x="0" y="0"/>
          <a:chExt cx="0" cy="0"/>
        </a:xfrm>
      </p:grpSpPr>
      <p:pic>
        <p:nvPicPr>
          <p:cNvPr id="1893" name="Google Shape;1893;p33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990927" y="-3639000"/>
            <a:ext cx="6861353" cy="6858003"/>
          </a:xfrm>
          <a:prstGeom prst="rect">
            <a:avLst/>
          </a:prstGeom>
          <a:noFill/>
          <a:ln>
            <a:noFill/>
          </a:ln>
        </p:spPr>
      </p:pic>
      <p:sp>
        <p:nvSpPr>
          <p:cNvPr id="1894" name="Google Shape;1894;p336"/>
          <p:cNvSpPr txBox="1">
            <a:spLocks noGrp="1"/>
          </p:cNvSpPr>
          <p:nvPr>
            <p:ph type="title"/>
          </p:nvPr>
        </p:nvSpPr>
        <p:spPr>
          <a:xfrm>
            <a:off x="960000" y="593367"/>
            <a:ext cx="10272000" cy="7636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895" name="Google Shape;1895;p336"/>
          <p:cNvSpPr txBox="1">
            <a:spLocks noGrp="1"/>
          </p:cNvSpPr>
          <p:nvPr>
            <p:ph type="subTitle" idx="1"/>
          </p:nvPr>
        </p:nvSpPr>
        <p:spPr>
          <a:xfrm>
            <a:off x="956733" y="3219008"/>
            <a:ext cx="3188800" cy="646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896" name="Google Shape;1896;p336"/>
          <p:cNvSpPr txBox="1">
            <a:spLocks noGrp="1"/>
          </p:cNvSpPr>
          <p:nvPr>
            <p:ph type="subTitle" idx="2"/>
          </p:nvPr>
        </p:nvSpPr>
        <p:spPr>
          <a:xfrm>
            <a:off x="4500757" y="3219008"/>
            <a:ext cx="3188800" cy="646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897" name="Google Shape;1897;p336"/>
          <p:cNvSpPr txBox="1">
            <a:spLocks noGrp="1"/>
          </p:cNvSpPr>
          <p:nvPr>
            <p:ph type="subTitle" idx="3"/>
          </p:nvPr>
        </p:nvSpPr>
        <p:spPr>
          <a:xfrm>
            <a:off x="8044780" y="3219008"/>
            <a:ext cx="3188800" cy="646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898" name="Google Shape;1898;p336"/>
          <p:cNvSpPr txBox="1">
            <a:spLocks noGrp="1"/>
          </p:cNvSpPr>
          <p:nvPr>
            <p:ph type="subTitle" idx="4"/>
          </p:nvPr>
        </p:nvSpPr>
        <p:spPr>
          <a:xfrm>
            <a:off x="956733" y="5498269"/>
            <a:ext cx="3188800" cy="646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899" name="Google Shape;1899;p336"/>
          <p:cNvSpPr txBox="1">
            <a:spLocks noGrp="1"/>
          </p:cNvSpPr>
          <p:nvPr>
            <p:ph type="subTitle" idx="5"/>
          </p:nvPr>
        </p:nvSpPr>
        <p:spPr>
          <a:xfrm>
            <a:off x="4500780" y="5498269"/>
            <a:ext cx="3188800" cy="646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00" name="Google Shape;1900;p336"/>
          <p:cNvSpPr txBox="1">
            <a:spLocks noGrp="1"/>
          </p:cNvSpPr>
          <p:nvPr>
            <p:ph type="subTitle" idx="6"/>
          </p:nvPr>
        </p:nvSpPr>
        <p:spPr>
          <a:xfrm>
            <a:off x="8044827" y="5498269"/>
            <a:ext cx="3188800" cy="646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01" name="Google Shape;1901;p336"/>
          <p:cNvSpPr txBox="1">
            <a:spLocks noGrp="1"/>
          </p:cNvSpPr>
          <p:nvPr>
            <p:ph type="subTitle" idx="7"/>
          </p:nvPr>
        </p:nvSpPr>
        <p:spPr>
          <a:xfrm>
            <a:off x="956733" y="2743800"/>
            <a:ext cx="3188800" cy="475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800"/>
              <a:buFont typeface="Raleway"/>
              <a:buNone/>
              <a:defRPr sz="2400" b="1">
                <a:solidFill>
                  <a:schemeClr val="dk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9pPr>
          </a:lstStyle>
          <a:p>
            <a:endParaRPr/>
          </a:p>
        </p:txBody>
      </p:sp>
      <p:sp>
        <p:nvSpPr>
          <p:cNvPr id="1902" name="Google Shape;1902;p336"/>
          <p:cNvSpPr txBox="1">
            <a:spLocks noGrp="1"/>
          </p:cNvSpPr>
          <p:nvPr>
            <p:ph type="subTitle" idx="8"/>
          </p:nvPr>
        </p:nvSpPr>
        <p:spPr>
          <a:xfrm>
            <a:off x="4500757" y="2743800"/>
            <a:ext cx="3188800" cy="475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800"/>
              <a:buFont typeface="Raleway"/>
              <a:buNone/>
              <a:defRPr sz="2400" b="1">
                <a:solidFill>
                  <a:schemeClr val="dk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9pPr>
          </a:lstStyle>
          <a:p>
            <a:endParaRPr/>
          </a:p>
        </p:txBody>
      </p:sp>
      <p:sp>
        <p:nvSpPr>
          <p:cNvPr id="1903" name="Google Shape;1903;p336"/>
          <p:cNvSpPr txBox="1">
            <a:spLocks noGrp="1"/>
          </p:cNvSpPr>
          <p:nvPr>
            <p:ph type="subTitle" idx="9"/>
          </p:nvPr>
        </p:nvSpPr>
        <p:spPr>
          <a:xfrm>
            <a:off x="8044780" y="2743800"/>
            <a:ext cx="3188800" cy="475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800"/>
              <a:buFont typeface="Raleway"/>
              <a:buNone/>
              <a:defRPr sz="2400" b="1">
                <a:solidFill>
                  <a:schemeClr val="dk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9pPr>
          </a:lstStyle>
          <a:p>
            <a:endParaRPr/>
          </a:p>
        </p:txBody>
      </p:sp>
      <p:sp>
        <p:nvSpPr>
          <p:cNvPr id="1904" name="Google Shape;1904;p336"/>
          <p:cNvSpPr txBox="1">
            <a:spLocks noGrp="1"/>
          </p:cNvSpPr>
          <p:nvPr>
            <p:ph type="subTitle" idx="13"/>
          </p:nvPr>
        </p:nvSpPr>
        <p:spPr>
          <a:xfrm>
            <a:off x="956733" y="5016933"/>
            <a:ext cx="3188800" cy="475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800"/>
              <a:buFont typeface="Raleway"/>
              <a:buNone/>
              <a:defRPr sz="2400" b="1">
                <a:solidFill>
                  <a:schemeClr val="dk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9pPr>
          </a:lstStyle>
          <a:p>
            <a:endParaRPr/>
          </a:p>
        </p:txBody>
      </p:sp>
      <p:sp>
        <p:nvSpPr>
          <p:cNvPr id="1905" name="Google Shape;1905;p336"/>
          <p:cNvSpPr txBox="1">
            <a:spLocks noGrp="1"/>
          </p:cNvSpPr>
          <p:nvPr>
            <p:ph type="subTitle" idx="14"/>
          </p:nvPr>
        </p:nvSpPr>
        <p:spPr>
          <a:xfrm>
            <a:off x="4500780" y="5016933"/>
            <a:ext cx="3188800" cy="475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800"/>
              <a:buFont typeface="Raleway"/>
              <a:buNone/>
              <a:defRPr sz="2400" b="1">
                <a:solidFill>
                  <a:schemeClr val="dk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9pPr>
          </a:lstStyle>
          <a:p>
            <a:endParaRPr/>
          </a:p>
        </p:txBody>
      </p:sp>
      <p:sp>
        <p:nvSpPr>
          <p:cNvPr id="1906" name="Google Shape;1906;p336"/>
          <p:cNvSpPr txBox="1">
            <a:spLocks noGrp="1"/>
          </p:cNvSpPr>
          <p:nvPr>
            <p:ph type="subTitle" idx="15"/>
          </p:nvPr>
        </p:nvSpPr>
        <p:spPr>
          <a:xfrm>
            <a:off x="8044827" y="5016933"/>
            <a:ext cx="3188800" cy="475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800"/>
              <a:buFont typeface="Raleway"/>
              <a:buNone/>
              <a:defRPr sz="2400" b="1">
                <a:solidFill>
                  <a:schemeClr val="dk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9pPr>
          </a:lstStyle>
          <a:p>
            <a:endParaRPr/>
          </a:p>
        </p:txBody>
      </p:sp>
    </p:spTree>
    <p:extLst>
      <p:ext uri="{BB962C8B-B14F-4D97-AF65-F5344CB8AC3E}">
        <p14:creationId xmlns:p14="http://schemas.microsoft.com/office/powerpoint/2010/main" val="4232994600"/>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matchingName="Section header 2">
  <p:cSld name="Section header 2">
    <p:spTree>
      <p:nvGrpSpPr>
        <p:cNvPr id="1" name="Shape 1907"/>
        <p:cNvGrpSpPr/>
        <p:nvPr/>
      </p:nvGrpSpPr>
      <p:grpSpPr>
        <a:xfrm>
          <a:off x="0" y="0"/>
          <a:ext cx="0" cy="0"/>
          <a:chOff x="0" y="0"/>
          <a:chExt cx="0" cy="0"/>
        </a:xfrm>
      </p:grpSpPr>
      <p:sp>
        <p:nvSpPr>
          <p:cNvPr id="1908" name="Google Shape;1908;p337"/>
          <p:cNvSpPr/>
          <p:nvPr/>
        </p:nvSpPr>
        <p:spPr>
          <a:xfrm>
            <a:off x="0" y="3429000"/>
            <a:ext cx="12192000" cy="34288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09" name="Google Shape;1909;p337"/>
          <p:cNvSpPr txBox="1">
            <a:spLocks noGrp="1"/>
          </p:cNvSpPr>
          <p:nvPr>
            <p:ph type="title" hasCustomPrompt="1"/>
          </p:nvPr>
        </p:nvSpPr>
        <p:spPr>
          <a:xfrm>
            <a:off x="7018233" y="1323200"/>
            <a:ext cx="4405200" cy="3062000"/>
          </a:xfrm>
          <a:prstGeom prst="rect">
            <a:avLst/>
          </a:prstGeom>
        </p:spPr>
        <p:txBody>
          <a:bodyPr spcFirstLastPara="1" wrap="square" lIns="91425" tIns="91425" rIns="91425" bIns="91425" anchor="b" anchorCtr="0">
            <a:noAutofit/>
          </a:bodyPr>
          <a:lstStyle>
            <a:lvl1pPr lvl="0" algn="r">
              <a:spcBef>
                <a:spcPts val="0"/>
              </a:spcBef>
              <a:spcAft>
                <a:spcPts val="0"/>
              </a:spcAft>
              <a:buSzPts val="12000"/>
              <a:buNone/>
              <a:defRPr sz="26666">
                <a:solidFill>
                  <a:srgbClr val="FFFFFF"/>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1910" name="Google Shape;1910;p337"/>
          <p:cNvSpPr txBox="1">
            <a:spLocks noGrp="1"/>
          </p:cNvSpPr>
          <p:nvPr>
            <p:ph type="title" idx="2"/>
          </p:nvPr>
        </p:nvSpPr>
        <p:spPr>
          <a:xfrm>
            <a:off x="6938133" y="3835400"/>
            <a:ext cx="4242000" cy="8012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4000">
                <a:solidFill>
                  <a:schemeClr val="accen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1911" name="Google Shape;1911;p337"/>
          <p:cNvSpPr txBox="1">
            <a:spLocks noGrp="1"/>
          </p:cNvSpPr>
          <p:nvPr>
            <p:ph type="subTitle" idx="1"/>
          </p:nvPr>
        </p:nvSpPr>
        <p:spPr>
          <a:xfrm>
            <a:off x="7090333" y="45461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3439431905"/>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matchingName="Section title and description 3">
  <p:cSld name="Section title and description 3">
    <p:spTree>
      <p:nvGrpSpPr>
        <p:cNvPr id="1" name="Shape 1912"/>
        <p:cNvGrpSpPr/>
        <p:nvPr/>
      </p:nvGrpSpPr>
      <p:grpSpPr>
        <a:xfrm>
          <a:off x="0" y="0"/>
          <a:ext cx="0" cy="0"/>
          <a:chOff x="0" y="0"/>
          <a:chExt cx="0" cy="0"/>
        </a:xfrm>
      </p:grpSpPr>
      <p:sp>
        <p:nvSpPr>
          <p:cNvPr id="1913" name="Google Shape;1913;p338"/>
          <p:cNvSpPr/>
          <p:nvPr/>
        </p:nvSpPr>
        <p:spPr>
          <a:xfrm>
            <a:off x="963167" y="719333"/>
            <a:ext cx="7126800" cy="54256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14" name="Google Shape;1914;p338"/>
          <p:cNvSpPr txBox="1">
            <a:spLocks noGrp="1"/>
          </p:cNvSpPr>
          <p:nvPr>
            <p:ph type="title" hasCustomPrompt="1"/>
          </p:nvPr>
        </p:nvSpPr>
        <p:spPr>
          <a:xfrm>
            <a:off x="5588089" y="1391728"/>
            <a:ext cx="5638800" cy="3062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21333">
                <a:solidFill>
                  <a:schemeClr val="accent1"/>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1915" name="Google Shape;1915;p338"/>
          <p:cNvSpPr txBox="1">
            <a:spLocks noGrp="1"/>
          </p:cNvSpPr>
          <p:nvPr>
            <p:ph type="title" idx="2"/>
          </p:nvPr>
        </p:nvSpPr>
        <p:spPr>
          <a:xfrm>
            <a:off x="1801367" y="2364433"/>
            <a:ext cx="5638800" cy="14420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6667">
                <a:solidFill>
                  <a:schemeClr val="l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1916" name="Google Shape;1916;p338"/>
          <p:cNvSpPr txBox="1">
            <a:spLocks noGrp="1"/>
          </p:cNvSpPr>
          <p:nvPr>
            <p:ph type="subTitle" idx="1"/>
          </p:nvPr>
        </p:nvSpPr>
        <p:spPr>
          <a:xfrm>
            <a:off x="3350167" y="37333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1514070691"/>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matchingName="Section header 3">
  <p:cSld name="Section header 3">
    <p:spTree>
      <p:nvGrpSpPr>
        <p:cNvPr id="1" name="Shape 1917"/>
        <p:cNvGrpSpPr/>
        <p:nvPr/>
      </p:nvGrpSpPr>
      <p:grpSpPr>
        <a:xfrm>
          <a:off x="0" y="0"/>
          <a:ext cx="0" cy="0"/>
          <a:chOff x="0" y="0"/>
          <a:chExt cx="0" cy="0"/>
        </a:xfrm>
      </p:grpSpPr>
      <p:sp>
        <p:nvSpPr>
          <p:cNvPr id="1918" name="Google Shape;1918;p339"/>
          <p:cNvSpPr/>
          <p:nvPr/>
        </p:nvSpPr>
        <p:spPr>
          <a:xfrm>
            <a:off x="0" y="3429000"/>
            <a:ext cx="12192000" cy="34288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19" name="Google Shape;1919;p339"/>
          <p:cNvSpPr txBox="1">
            <a:spLocks noGrp="1"/>
          </p:cNvSpPr>
          <p:nvPr>
            <p:ph type="title" hasCustomPrompt="1"/>
          </p:nvPr>
        </p:nvSpPr>
        <p:spPr>
          <a:xfrm>
            <a:off x="7018233" y="1323200"/>
            <a:ext cx="4405200" cy="3062000"/>
          </a:xfrm>
          <a:prstGeom prst="rect">
            <a:avLst/>
          </a:prstGeom>
        </p:spPr>
        <p:txBody>
          <a:bodyPr spcFirstLastPara="1" wrap="square" lIns="91425" tIns="91425" rIns="91425" bIns="91425" anchor="b" anchorCtr="0">
            <a:noAutofit/>
          </a:bodyPr>
          <a:lstStyle>
            <a:lvl1pPr lvl="0" algn="r">
              <a:spcBef>
                <a:spcPts val="0"/>
              </a:spcBef>
              <a:spcAft>
                <a:spcPts val="0"/>
              </a:spcAft>
              <a:buSzPts val="12000"/>
              <a:buNone/>
              <a:defRPr sz="26666">
                <a:solidFill>
                  <a:srgbClr val="FFFFFF"/>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1920" name="Google Shape;1920;p339"/>
          <p:cNvSpPr txBox="1">
            <a:spLocks noGrp="1"/>
          </p:cNvSpPr>
          <p:nvPr>
            <p:ph type="title" idx="2"/>
          </p:nvPr>
        </p:nvSpPr>
        <p:spPr>
          <a:xfrm>
            <a:off x="6938133" y="3835400"/>
            <a:ext cx="4242000" cy="8012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4000">
                <a:solidFill>
                  <a:schemeClr val="accen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1921" name="Google Shape;1921;p339"/>
          <p:cNvSpPr txBox="1">
            <a:spLocks noGrp="1"/>
          </p:cNvSpPr>
          <p:nvPr>
            <p:ph type="subTitle" idx="1"/>
          </p:nvPr>
        </p:nvSpPr>
        <p:spPr>
          <a:xfrm>
            <a:off x="7090333" y="45461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1962312203"/>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matchingName="Section title and description 4">
  <p:cSld name="Section title and description 4">
    <p:spTree>
      <p:nvGrpSpPr>
        <p:cNvPr id="1" name="Shape 1922"/>
        <p:cNvGrpSpPr/>
        <p:nvPr/>
      </p:nvGrpSpPr>
      <p:grpSpPr>
        <a:xfrm>
          <a:off x="0" y="0"/>
          <a:ext cx="0" cy="0"/>
          <a:chOff x="0" y="0"/>
          <a:chExt cx="0" cy="0"/>
        </a:xfrm>
      </p:grpSpPr>
      <p:sp>
        <p:nvSpPr>
          <p:cNvPr id="1923" name="Google Shape;1923;p340"/>
          <p:cNvSpPr/>
          <p:nvPr/>
        </p:nvSpPr>
        <p:spPr>
          <a:xfrm>
            <a:off x="963167" y="719333"/>
            <a:ext cx="7126800" cy="54256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24" name="Google Shape;1924;p340"/>
          <p:cNvSpPr txBox="1">
            <a:spLocks noGrp="1"/>
          </p:cNvSpPr>
          <p:nvPr>
            <p:ph type="title" hasCustomPrompt="1"/>
          </p:nvPr>
        </p:nvSpPr>
        <p:spPr>
          <a:xfrm>
            <a:off x="5588089" y="1391728"/>
            <a:ext cx="5638800" cy="3062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21333">
                <a:solidFill>
                  <a:schemeClr val="accent1"/>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1925" name="Google Shape;1925;p340"/>
          <p:cNvSpPr txBox="1">
            <a:spLocks noGrp="1"/>
          </p:cNvSpPr>
          <p:nvPr>
            <p:ph type="title" idx="2"/>
          </p:nvPr>
        </p:nvSpPr>
        <p:spPr>
          <a:xfrm>
            <a:off x="1801367" y="2364433"/>
            <a:ext cx="5638800" cy="14420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6667">
                <a:solidFill>
                  <a:schemeClr val="l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1926" name="Google Shape;1926;p340"/>
          <p:cNvSpPr txBox="1">
            <a:spLocks noGrp="1"/>
          </p:cNvSpPr>
          <p:nvPr>
            <p:ph type="subTitle" idx="1"/>
          </p:nvPr>
        </p:nvSpPr>
        <p:spPr>
          <a:xfrm>
            <a:off x="3350167" y="37333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2986069723"/>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matchingName="Section header 4">
  <p:cSld name="Section header 4">
    <p:spTree>
      <p:nvGrpSpPr>
        <p:cNvPr id="1" name="Shape 1927"/>
        <p:cNvGrpSpPr/>
        <p:nvPr/>
      </p:nvGrpSpPr>
      <p:grpSpPr>
        <a:xfrm>
          <a:off x="0" y="0"/>
          <a:ext cx="0" cy="0"/>
          <a:chOff x="0" y="0"/>
          <a:chExt cx="0" cy="0"/>
        </a:xfrm>
      </p:grpSpPr>
      <p:sp>
        <p:nvSpPr>
          <p:cNvPr id="1928" name="Google Shape;1928;p341"/>
          <p:cNvSpPr/>
          <p:nvPr/>
        </p:nvSpPr>
        <p:spPr>
          <a:xfrm>
            <a:off x="0" y="3429000"/>
            <a:ext cx="12192000" cy="34288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29" name="Google Shape;1929;p341"/>
          <p:cNvSpPr txBox="1">
            <a:spLocks noGrp="1"/>
          </p:cNvSpPr>
          <p:nvPr>
            <p:ph type="title" hasCustomPrompt="1"/>
          </p:nvPr>
        </p:nvSpPr>
        <p:spPr>
          <a:xfrm>
            <a:off x="7018233" y="1323200"/>
            <a:ext cx="4405200" cy="3062000"/>
          </a:xfrm>
          <a:prstGeom prst="rect">
            <a:avLst/>
          </a:prstGeom>
        </p:spPr>
        <p:txBody>
          <a:bodyPr spcFirstLastPara="1" wrap="square" lIns="91425" tIns="91425" rIns="91425" bIns="91425" anchor="b" anchorCtr="0">
            <a:noAutofit/>
          </a:bodyPr>
          <a:lstStyle>
            <a:lvl1pPr lvl="0" algn="r">
              <a:spcBef>
                <a:spcPts val="0"/>
              </a:spcBef>
              <a:spcAft>
                <a:spcPts val="0"/>
              </a:spcAft>
              <a:buSzPts val="12000"/>
              <a:buNone/>
              <a:defRPr sz="26666">
                <a:solidFill>
                  <a:srgbClr val="FFFFFF"/>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1930" name="Google Shape;1930;p341"/>
          <p:cNvSpPr txBox="1">
            <a:spLocks noGrp="1"/>
          </p:cNvSpPr>
          <p:nvPr>
            <p:ph type="title" idx="2"/>
          </p:nvPr>
        </p:nvSpPr>
        <p:spPr>
          <a:xfrm>
            <a:off x="6938133" y="3835400"/>
            <a:ext cx="4242000" cy="8012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4000">
                <a:solidFill>
                  <a:schemeClr val="accen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1931" name="Google Shape;1931;p341"/>
          <p:cNvSpPr txBox="1">
            <a:spLocks noGrp="1"/>
          </p:cNvSpPr>
          <p:nvPr>
            <p:ph type="subTitle" idx="1"/>
          </p:nvPr>
        </p:nvSpPr>
        <p:spPr>
          <a:xfrm>
            <a:off x="7090333" y="45461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1451914011"/>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matchingName="One column text 1">
  <p:cSld name="One column text 1">
    <p:spTree>
      <p:nvGrpSpPr>
        <p:cNvPr id="1" name="Shape 1932"/>
        <p:cNvGrpSpPr/>
        <p:nvPr/>
      </p:nvGrpSpPr>
      <p:grpSpPr>
        <a:xfrm>
          <a:off x="0" y="0"/>
          <a:ext cx="0" cy="0"/>
          <a:chOff x="0" y="0"/>
          <a:chExt cx="0" cy="0"/>
        </a:xfrm>
      </p:grpSpPr>
      <p:sp>
        <p:nvSpPr>
          <p:cNvPr id="1933" name="Google Shape;1933;p342"/>
          <p:cNvSpPr/>
          <p:nvPr/>
        </p:nvSpPr>
        <p:spPr>
          <a:xfrm rot="5400000">
            <a:off x="4737966" y="-1541302"/>
            <a:ext cx="5912735" cy="8995339"/>
          </a:xfrm>
          <a:custGeom>
            <a:avLst/>
            <a:gdLst/>
            <a:ahLst/>
            <a:cxnLst/>
            <a:rect l="l" t="t" r="r" b="b"/>
            <a:pathLst>
              <a:path w="95877" h="134092" extrusionOk="0">
                <a:moveTo>
                  <a:pt x="0" y="0"/>
                </a:moveTo>
                <a:lnTo>
                  <a:pt x="0" y="134092"/>
                </a:lnTo>
                <a:lnTo>
                  <a:pt x="95876" y="0"/>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934" name="Google Shape;1934;p342"/>
          <p:cNvGrpSpPr/>
          <p:nvPr/>
        </p:nvGrpSpPr>
        <p:grpSpPr>
          <a:xfrm>
            <a:off x="7649371" y="1426065"/>
            <a:ext cx="4550224" cy="865551"/>
            <a:chOff x="2781025" y="2008050"/>
            <a:chExt cx="1578696" cy="674525"/>
          </a:xfrm>
        </p:grpSpPr>
        <p:sp>
          <p:nvSpPr>
            <p:cNvPr id="1935" name="Google Shape;1935;p342"/>
            <p:cNvSpPr/>
            <p:nvPr/>
          </p:nvSpPr>
          <p:spPr>
            <a:xfrm>
              <a:off x="2781100" y="2313700"/>
              <a:ext cx="1578621" cy="63200"/>
            </a:xfrm>
            <a:custGeom>
              <a:avLst/>
              <a:gdLst/>
              <a:ahLst/>
              <a:cxnLst/>
              <a:rect l="l" t="t" r="r" b="b"/>
              <a:pathLst>
                <a:path w="69704" h="2528" extrusionOk="0">
                  <a:moveTo>
                    <a:pt x="1" y="0"/>
                  </a:moveTo>
                  <a:lnTo>
                    <a:pt x="1" y="2528"/>
                  </a:lnTo>
                  <a:lnTo>
                    <a:pt x="69703" y="2528"/>
                  </a:lnTo>
                  <a:lnTo>
                    <a:pt x="69703" y="0"/>
                  </a:lnTo>
                  <a:close/>
                </a:path>
              </a:pathLst>
            </a:custGeom>
            <a:solidFill>
              <a:srgbClr val="BDA4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6" name="Google Shape;1936;p342"/>
            <p:cNvSpPr/>
            <p:nvPr/>
          </p:nvSpPr>
          <p:spPr>
            <a:xfrm>
              <a:off x="2781100" y="2161000"/>
              <a:ext cx="1578543" cy="62975"/>
            </a:xfrm>
            <a:custGeom>
              <a:avLst/>
              <a:gdLst/>
              <a:ahLst/>
              <a:cxnLst/>
              <a:rect l="l" t="t" r="r" b="b"/>
              <a:pathLst>
                <a:path w="66423" h="2519" extrusionOk="0">
                  <a:moveTo>
                    <a:pt x="1" y="1"/>
                  </a:moveTo>
                  <a:lnTo>
                    <a:pt x="1" y="2518"/>
                  </a:lnTo>
                  <a:lnTo>
                    <a:pt x="66422" y="2518"/>
                  </a:lnTo>
                  <a:lnTo>
                    <a:pt x="664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7" name="Google Shape;1937;p342"/>
            <p:cNvSpPr/>
            <p:nvPr/>
          </p:nvSpPr>
          <p:spPr>
            <a:xfrm>
              <a:off x="2781100" y="2008050"/>
              <a:ext cx="1578550" cy="63225"/>
            </a:xfrm>
            <a:custGeom>
              <a:avLst/>
              <a:gdLst/>
              <a:ahLst/>
              <a:cxnLst/>
              <a:rect l="l" t="t" r="r" b="b"/>
              <a:pathLst>
                <a:path w="63142" h="2529" extrusionOk="0">
                  <a:moveTo>
                    <a:pt x="1" y="0"/>
                  </a:moveTo>
                  <a:lnTo>
                    <a:pt x="1" y="2528"/>
                  </a:lnTo>
                  <a:lnTo>
                    <a:pt x="63141" y="2528"/>
                  </a:lnTo>
                  <a:lnTo>
                    <a:pt x="63141" y="0"/>
                  </a:lnTo>
                  <a:close/>
                </a:path>
              </a:pathLst>
            </a:custGeom>
            <a:solidFill>
              <a:srgbClr val="BDA4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8" name="Google Shape;1938;p342"/>
            <p:cNvSpPr/>
            <p:nvPr/>
          </p:nvSpPr>
          <p:spPr>
            <a:xfrm>
              <a:off x="2781025" y="2466650"/>
              <a:ext cx="1578644" cy="62950"/>
            </a:xfrm>
            <a:custGeom>
              <a:avLst/>
              <a:gdLst/>
              <a:ahLst/>
              <a:cxnLst/>
              <a:rect l="l" t="t" r="r" b="b"/>
              <a:pathLst>
                <a:path w="72984" h="2518" extrusionOk="0">
                  <a:moveTo>
                    <a:pt x="0" y="0"/>
                  </a:moveTo>
                  <a:lnTo>
                    <a:pt x="0" y="2517"/>
                  </a:lnTo>
                  <a:lnTo>
                    <a:pt x="72983" y="2517"/>
                  </a:lnTo>
                  <a:lnTo>
                    <a:pt x="7298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9" name="Google Shape;1939;p342"/>
            <p:cNvSpPr/>
            <p:nvPr/>
          </p:nvSpPr>
          <p:spPr>
            <a:xfrm>
              <a:off x="2781025" y="2619350"/>
              <a:ext cx="1578495" cy="63225"/>
            </a:xfrm>
            <a:custGeom>
              <a:avLst/>
              <a:gdLst/>
              <a:ahLst/>
              <a:cxnLst/>
              <a:rect l="l" t="t" r="r" b="b"/>
              <a:pathLst>
                <a:path w="76265" h="2529" extrusionOk="0">
                  <a:moveTo>
                    <a:pt x="0" y="1"/>
                  </a:moveTo>
                  <a:lnTo>
                    <a:pt x="0" y="2529"/>
                  </a:lnTo>
                  <a:lnTo>
                    <a:pt x="76264" y="2529"/>
                  </a:lnTo>
                  <a:lnTo>
                    <a:pt x="76264" y="1"/>
                  </a:lnTo>
                  <a:close/>
                </a:path>
              </a:pathLst>
            </a:custGeom>
            <a:solidFill>
              <a:srgbClr val="BDA4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940" name="Google Shape;1940;p342"/>
          <p:cNvSpPr txBox="1">
            <a:spLocks noGrp="1"/>
          </p:cNvSpPr>
          <p:nvPr>
            <p:ph type="title"/>
          </p:nvPr>
        </p:nvSpPr>
        <p:spPr>
          <a:xfrm>
            <a:off x="963167" y="2054416"/>
            <a:ext cx="39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4000">
                <a:solidFill>
                  <a:schemeClr val="accent1"/>
                </a:solidFill>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1941" name="Google Shape;1941;p342"/>
          <p:cNvSpPr txBox="1">
            <a:spLocks noGrp="1"/>
          </p:cNvSpPr>
          <p:nvPr>
            <p:ph type="body" idx="1"/>
          </p:nvPr>
        </p:nvSpPr>
        <p:spPr>
          <a:xfrm>
            <a:off x="963167" y="3946933"/>
            <a:ext cx="4521600" cy="2190400"/>
          </a:xfrm>
          <a:prstGeom prst="rect">
            <a:avLst/>
          </a:prstGeom>
        </p:spPr>
        <p:txBody>
          <a:bodyPr spcFirstLastPara="1" wrap="square" lIns="91425" tIns="91425" rIns="91425" bIns="91425" anchor="t" anchorCtr="0">
            <a:noAutofit/>
          </a:bodyPr>
          <a:lstStyle>
            <a:lvl1pPr marL="609585" lvl="0" indent="-457189">
              <a:lnSpc>
                <a:spcPct val="100000"/>
              </a:lnSpc>
              <a:spcBef>
                <a:spcPts val="0"/>
              </a:spcBef>
              <a:spcAft>
                <a:spcPts val="0"/>
              </a:spcAft>
              <a:buClr>
                <a:schemeClr val="accent2"/>
              </a:buClr>
              <a:buSzPts val="1800"/>
              <a:buChar char="●"/>
              <a:defRPr sz="20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1942" name="Google Shape;1942;p342"/>
          <p:cNvSpPr txBox="1">
            <a:spLocks noGrp="1"/>
          </p:cNvSpPr>
          <p:nvPr>
            <p:ph type="subTitle" idx="2"/>
          </p:nvPr>
        </p:nvSpPr>
        <p:spPr>
          <a:xfrm>
            <a:off x="963167" y="3414767"/>
            <a:ext cx="4155200" cy="5248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1"/>
              </a:buClr>
              <a:buSzPts val="1800"/>
              <a:buFont typeface="Quicksand SemiBold"/>
              <a:buNone/>
              <a:defRPr sz="2667">
                <a:solidFill>
                  <a:schemeClr val="accent1"/>
                </a:solidFill>
                <a:latin typeface="Playfair Display"/>
                <a:ea typeface="Playfair Display"/>
                <a:cs typeface="Playfair Display"/>
                <a:sym typeface="Playfair Display"/>
              </a:defRPr>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2364869318"/>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matchingName="TITLE_ONLY_4">
  <p:cSld name="TITLE_ONLY_4">
    <p:spTree>
      <p:nvGrpSpPr>
        <p:cNvPr id="1" name="Shape 1943"/>
        <p:cNvGrpSpPr/>
        <p:nvPr/>
      </p:nvGrpSpPr>
      <p:grpSpPr>
        <a:xfrm>
          <a:off x="0" y="0"/>
          <a:ext cx="0" cy="0"/>
          <a:chOff x="0" y="0"/>
          <a:chExt cx="0" cy="0"/>
        </a:xfrm>
      </p:grpSpPr>
      <p:sp>
        <p:nvSpPr>
          <p:cNvPr id="1944" name="Google Shape;1944;p34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1945" name="Google Shape;1945;p343"/>
          <p:cNvSpPr txBox="1">
            <a:spLocks noGrp="1"/>
          </p:cNvSpPr>
          <p:nvPr>
            <p:ph type="title"/>
          </p:nvPr>
        </p:nvSpPr>
        <p:spPr>
          <a:xfrm>
            <a:off x="960000" y="908567"/>
            <a:ext cx="10286400" cy="736800"/>
          </a:xfrm>
          <a:prstGeom prst="rect">
            <a:avLst/>
          </a:prstGeom>
        </p:spPr>
        <p:txBody>
          <a:bodyPr spcFirstLastPara="1" wrap="square" lIns="0" tIns="0" rIns="0" bIns="0" anchor="t" anchorCtr="0">
            <a:noAutofit/>
          </a:bodyPr>
          <a:lstStyle>
            <a:lvl1pPr lvl="0" algn="ctr">
              <a:spcBef>
                <a:spcPts val="0"/>
              </a:spcBef>
              <a:spcAft>
                <a:spcPts val="0"/>
              </a:spcAft>
              <a:buClr>
                <a:srgbClr val="6E6976"/>
              </a:buClr>
              <a:buSzPts val="2800"/>
              <a:buFont typeface="Playfair Display Black"/>
              <a:buNone/>
              <a:defRPr>
                <a:solidFill>
                  <a:srgbClr val="6E6976"/>
                </a:solidFill>
                <a:latin typeface="Playfair Display Black"/>
                <a:ea typeface="Playfair Display Black"/>
                <a:cs typeface="Playfair Display Black"/>
                <a:sym typeface="Playfair Display Black"/>
              </a:defRPr>
            </a:lvl1pPr>
            <a:lvl2pPr lvl="1" algn="ctr">
              <a:spcBef>
                <a:spcPts val="0"/>
              </a:spcBef>
              <a:spcAft>
                <a:spcPts val="0"/>
              </a:spcAft>
              <a:buClr>
                <a:srgbClr val="6E6976"/>
              </a:buClr>
              <a:buSzPts val="2800"/>
              <a:buNone/>
              <a:defRPr>
                <a:solidFill>
                  <a:srgbClr val="6E6976"/>
                </a:solidFill>
              </a:defRPr>
            </a:lvl2pPr>
            <a:lvl3pPr lvl="2" algn="ctr">
              <a:spcBef>
                <a:spcPts val="0"/>
              </a:spcBef>
              <a:spcAft>
                <a:spcPts val="0"/>
              </a:spcAft>
              <a:buClr>
                <a:srgbClr val="6E6976"/>
              </a:buClr>
              <a:buSzPts val="2800"/>
              <a:buNone/>
              <a:defRPr>
                <a:solidFill>
                  <a:srgbClr val="6E6976"/>
                </a:solidFill>
              </a:defRPr>
            </a:lvl3pPr>
            <a:lvl4pPr lvl="3" algn="ctr">
              <a:spcBef>
                <a:spcPts val="0"/>
              </a:spcBef>
              <a:spcAft>
                <a:spcPts val="0"/>
              </a:spcAft>
              <a:buClr>
                <a:srgbClr val="6E6976"/>
              </a:buClr>
              <a:buSzPts val="2800"/>
              <a:buNone/>
              <a:defRPr>
                <a:solidFill>
                  <a:srgbClr val="6E6976"/>
                </a:solidFill>
              </a:defRPr>
            </a:lvl4pPr>
            <a:lvl5pPr lvl="4" algn="ctr">
              <a:spcBef>
                <a:spcPts val="0"/>
              </a:spcBef>
              <a:spcAft>
                <a:spcPts val="0"/>
              </a:spcAft>
              <a:buClr>
                <a:srgbClr val="6E6976"/>
              </a:buClr>
              <a:buSzPts val="2800"/>
              <a:buNone/>
              <a:defRPr>
                <a:solidFill>
                  <a:srgbClr val="6E6976"/>
                </a:solidFill>
              </a:defRPr>
            </a:lvl5pPr>
            <a:lvl6pPr lvl="5" algn="ctr">
              <a:spcBef>
                <a:spcPts val="0"/>
              </a:spcBef>
              <a:spcAft>
                <a:spcPts val="0"/>
              </a:spcAft>
              <a:buClr>
                <a:srgbClr val="6E6976"/>
              </a:buClr>
              <a:buSzPts val="2800"/>
              <a:buNone/>
              <a:defRPr>
                <a:solidFill>
                  <a:srgbClr val="6E6976"/>
                </a:solidFill>
              </a:defRPr>
            </a:lvl6pPr>
            <a:lvl7pPr lvl="6" algn="ctr">
              <a:spcBef>
                <a:spcPts val="0"/>
              </a:spcBef>
              <a:spcAft>
                <a:spcPts val="0"/>
              </a:spcAft>
              <a:buClr>
                <a:srgbClr val="6E6976"/>
              </a:buClr>
              <a:buSzPts val="2800"/>
              <a:buNone/>
              <a:defRPr>
                <a:solidFill>
                  <a:srgbClr val="6E6976"/>
                </a:solidFill>
              </a:defRPr>
            </a:lvl7pPr>
            <a:lvl8pPr lvl="7" algn="ctr">
              <a:spcBef>
                <a:spcPts val="0"/>
              </a:spcBef>
              <a:spcAft>
                <a:spcPts val="0"/>
              </a:spcAft>
              <a:buClr>
                <a:srgbClr val="6E6976"/>
              </a:buClr>
              <a:buSzPts val="2800"/>
              <a:buNone/>
              <a:defRPr>
                <a:solidFill>
                  <a:srgbClr val="6E6976"/>
                </a:solidFill>
              </a:defRPr>
            </a:lvl8pPr>
            <a:lvl9pPr lvl="8" algn="ctr">
              <a:spcBef>
                <a:spcPts val="0"/>
              </a:spcBef>
              <a:spcAft>
                <a:spcPts val="0"/>
              </a:spcAft>
              <a:buClr>
                <a:srgbClr val="6E6976"/>
              </a:buClr>
              <a:buSzPts val="2800"/>
              <a:buNone/>
              <a:defRPr>
                <a:solidFill>
                  <a:srgbClr val="6E6976"/>
                </a:solidFill>
              </a:defRPr>
            </a:lvl9pPr>
          </a:lstStyle>
          <a:p>
            <a:endParaRPr/>
          </a:p>
        </p:txBody>
      </p:sp>
    </p:spTree>
    <p:extLst>
      <p:ext uri="{BB962C8B-B14F-4D97-AF65-F5344CB8AC3E}">
        <p14:creationId xmlns:p14="http://schemas.microsoft.com/office/powerpoint/2010/main" val="1789076540"/>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matchingName="Section header 5">
  <p:cSld name="Section header 5">
    <p:spTree>
      <p:nvGrpSpPr>
        <p:cNvPr id="1" name="Shape 1946"/>
        <p:cNvGrpSpPr/>
        <p:nvPr/>
      </p:nvGrpSpPr>
      <p:grpSpPr>
        <a:xfrm>
          <a:off x="0" y="0"/>
          <a:ext cx="0" cy="0"/>
          <a:chOff x="0" y="0"/>
          <a:chExt cx="0" cy="0"/>
        </a:xfrm>
      </p:grpSpPr>
      <p:sp>
        <p:nvSpPr>
          <p:cNvPr id="1947" name="Google Shape;1947;p344"/>
          <p:cNvSpPr/>
          <p:nvPr/>
        </p:nvSpPr>
        <p:spPr>
          <a:xfrm>
            <a:off x="0" y="3429000"/>
            <a:ext cx="12192000" cy="34288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48" name="Google Shape;1948;p344"/>
          <p:cNvSpPr txBox="1">
            <a:spLocks noGrp="1"/>
          </p:cNvSpPr>
          <p:nvPr>
            <p:ph type="title" hasCustomPrompt="1"/>
          </p:nvPr>
        </p:nvSpPr>
        <p:spPr>
          <a:xfrm>
            <a:off x="7018233" y="1323200"/>
            <a:ext cx="4405200" cy="3062000"/>
          </a:xfrm>
          <a:prstGeom prst="rect">
            <a:avLst/>
          </a:prstGeom>
        </p:spPr>
        <p:txBody>
          <a:bodyPr spcFirstLastPara="1" wrap="square" lIns="91425" tIns="91425" rIns="91425" bIns="91425" anchor="b" anchorCtr="0">
            <a:noAutofit/>
          </a:bodyPr>
          <a:lstStyle>
            <a:lvl1pPr lvl="0" algn="r">
              <a:spcBef>
                <a:spcPts val="0"/>
              </a:spcBef>
              <a:spcAft>
                <a:spcPts val="0"/>
              </a:spcAft>
              <a:buSzPts val="12000"/>
              <a:buNone/>
              <a:defRPr sz="26666">
                <a:solidFill>
                  <a:srgbClr val="FFFFFF"/>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1949" name="Google Shape;1949;p344"/>
          <p:cNvSpPr txBox="1">
            <a:spLocks noGrp="1"/>
          </p:cNvSpPr>
          <p:nvPr>
            <p:ph type="title" idx="2"/>
          </p:nvPr>
        </p:nvSpPr>
        <p:spPr>
          <a:xfrm>
            <a:off x="6938133" y="3835400"/>
            <a:ext cx="4242000" cy="8012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4000">
                <a:solidFill>
                  <a:schemeClr val="accen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1950" name="Google Shape;1950;p344"/>
          <p:cNvSpPr txBox="1">
            <a:spLocks noGrp="1"/>
          </p:cNvSpPr>
          <p:nvPr>
            <p:ph type="subTitle" idx="1"/>
          </p:nvPr>
        </p:nvSpPr>
        <p:spPr>
          <a:xfrm>
            <a:off x="7090333" y="45461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272536565"/>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matchingName="Title slide 3">
  <p:cSld name="Title slide 3">
    <p:spTree>
      <p:nvGrpSpPr>
        <p:cNvPr id="1" name="Shape 1951"/>
        <p:cNvGrpSpPr/>
        <p:nvPr/>
      </p:nvGrpSpPr>
      <p:grpSpPr>
        <a:xfrm>
          <a:off x="0" y="0"/>
          <a:ext cx="0" cy="0"/>
          <a:chOff x="0" y="0"/>
          <a:chExt cx="0" cy="0"/>
        </a:xfrm>
      </p:grpSpPr>
      <p:sp>
        <p:nvSpPr>
          <p:cNvPr id="1952" name="Google Shape;1952;p345"/>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953" name="Google Shape;1953;p345"/>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954" name="Google Shape;1954;p345"/>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72679450"/>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1955"/>
        <p:cNvGrpSpPr/>
        <p:nvPr/>
      </p:nvGrpSpPr>
      <p:grpSpPr>
        <a:xfrm>
          <a:off x="0" y="0"/>
          <a:ext cx="0" cy="0"/>
          <a:chOff x="0" y="0"/>
          <a:chExt cx="0" cy="0"/>
        </a:xfrm>
      </p:grpSpPr>
      <p:sp>
        <p:nvSpPr>
          <p:cNvPr id="1956" name="Google Shape;1956;p346"/>
          <p:cNvSpPr/>
          <p:nvPr/>
        </p:nvSpPr>
        <p:spPr>
          <a:xfrm rot="-5400000">
            <a:off x="4724400" y="-3124200"/>
            <a:ext cx="2743200" cy="12192000"/>
          </a:xfrm>
          <a:prstGeom prst="rect">
            <a:avLst/>
          </a:prstGeom>
          <a:solidFill>
            <a:srgbClr val="015F85"/>
          </a:solidFill>
          <a:ln>
            <a:noFill/>
          </a:ln>
        </p:spPr>
        <p:txBody>
          <a:bodyPr spcFirstLastPara="1" wrap="square" lIns="73000" tIns="36500" rIns="73000" bIns="36500" anchor="ctr" anchorCtr="0">
            <a:noAutofit/>
          </a:bodyPr>
          <a:lstStyle/>
          <a:p>
            <a:pPr marL="0" marR="0" lvl="0" indent="0" algn="l"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957" name="Google Shape;1957;p346"/>
          <p:cNvSpPr txBox="1">
            <a:spLocks noGrp="1"/>
          </p:cNvSpPr>
          <p:nvPr>
            <p:ph type="ctrTitle"/>
          </p:nvPr>
        </p:nvSpPr>
        <p:spPr>
          <a:xfrm>
            <a:off x="508001" y="2130427"/>
            <a:ext cx="9694800" cy="1470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SzPts val="2800"/>
              <a:buNone/>
              <a:defRPr sz="4000" b="1">
                <a:solidFill>
                  <a:schemeClr val="lt1"/>
                </a:solidFill>
                <a:latin typeface="Calibri"/>
                <a:ea typeface="Calibri"/>
                <a:cs typeface="Calibri"/>
                <a:sym typeface="Calibri"/>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1958" name="Google Shape;1958;p346"/>
          <p:cNvSpPr txBox="1">
            <a:spLocks noGrp="1"/>
          </p:cNvSpPr>
          <p:nvPr>
            <p:ph type="subTitle" idx="1"/>
          </p:nvPr>
        </p:nvSpPr>
        <p:spPr>
          <a:xfrm>
            <a:off x="812800" y="4648200"/>
            <a:ext cx="8534400" cy="686000"/>
          </a:xfrm>
          <a:prstGeom prst="rect">
            <a:avLst/>
          </a:prstGeom>
          <a:noFill/>
          <a:ln>
            <a:noFill/>
          </a:ln>
        </p:spPr>
        <p:txBody>
          <a:bodyPr spcFirstLastPara="1" wrap="square" lIns="91425" tIns="45700" rIns="91425" bIns="45700" anchor="t" anchorCtr="0">
            <a:normAutofit/>
          </a:bodyPr>
          <a:lstStyle>
            <a:lvl1pPr lvl="0" algn="l">
              <a:spcBef>
                <a:spcPts val="400"/>
              </a:spcBef>
              <a:spcAft>
                <a:spcPts val="0"/>
              </a:spcAft>
              <a:buClr>
                <a:schemeClr val="dk1"/>
              </a:buClr>
              <a:buSzPts val="1500"/>
              <a:buNone/>
              <a:defRPr sz="2000" b="1">
                <a:solidFill>
                  <a:schemeClr val="dk1"/>
                </a:solidFill>
                <a:latin typeface="Arial"/>
                <a:ea typeface="Arial"/>
                <a:cs typeface="Arial"/>
                <a:sym typeface="Arial"/>
              </a:defRPr>
            </a:lvl1pPr>
            <a:lvl2pPr lvl="1" algn="ctr">
              <a:spcBef>
                <a:spcPts val="560"/>
              </a:spcBef>
              <a:spcAft>
                <a:spcPts val="0"/>
              </a:spcAft>
              <a:buClr>
                <a:srgbClr val="888888"/>
              </a:buClr>
              <a:buSzPts val="2100"/>
              <a:buNone/>
              <a:defRPr>
                <a:solidFill>
                  <a:srgbClr val="888888"/>
                </a:solidFill>
              </a:defRPr>
            </a:lvl2pPr>
            <a:lvl3pPr lvl="2" algn="ctr">
              <a:spcBef>
                <a:spcPts val="480"/>
              </a:spcBef>
              <a:spcAft>
                <a:spcPts val="0"/>
              </a:spcAft>
              <a:buClr>
                <a:srgbClr val="888888"/>
              </a:buClr>
              <a:buSzPts val="1800"/>
              <a:buNone/>
              <a:defRPr>
                <a:solidFill>
                  <a:srgbClr val="888888"/>
                </a:solidFill>
              </a:defRPr>
            </a:lvl3pPr>
            <a:lvl4pPr lvl="3" algn="ctr">
              <a:spcBef>
                <a:spcPts val="400"/>
              </a:spcBef>
              <a:spcAft>
                <a:spcPts val="0"/>
              </a:spcAft>
              <a:buClr>
                <a:srgbClr val="888888"/>
              </a:buClr>
              <a:buSzPts val="1500"/>
              <a:buNone/>
              <a:defRPr>
                <a:solidFill>
                  <a:srgbClr val="888888"/>
                </a:solidFill>
              </a:defRPr>
            </a:lvl4pPr>
            <a:lvl5pPr lvl="4" algn="ctr">
              <a:spcBef>
                <a:spcPts val="400"/>
              </a:spcBef>
              <a:spcAft>
                <a:spcPts val="0"/>
              </a:spcAft>
              <a:buClr>
                <a:srgbClr val="888888"/>
              </a:buClr>
              <a:buSzPts val="1500"/>
              <a:buNone/>
              <a:defRPr>
                <a:solidFill>
                  <a:srgbClr val="888888"/>
                </a:solidFill>
              </a:defRPr>
            </a:lvl5pPr>
            <a:lvl6pPr lvl="5" algn="ctr">
              <a:spcBef>
                <a:spcPts val="400"/>
              </a:spcBef>
              <a:spcAft>
                <a:spcPts val="0"/>
              </a:spcAft>
              <a:buClr>
                <a:srgbClr val="888888"/>
              </a:buClr>
              <a:buSzPts val="1500"/>
              <a:buNone/>
              <a:defRPr>
                <a:solidFill>
                  <a:srgbClr val="888888"/>
                </a:solidFill>
              </a:defRPr>
            </a:lvl6pPr>
            <a:lvl7pPr lvl="6" algn="ctr">
              <a:spcBef>
                <a:spcPts val="2133"/>
              </a:spcBef>
              <a:spcAft>
                <a:spcPts val="0"/>
              </a:spcAft>
              <a:buClr>
                <a:srgbClr val="888888"/>
              </a:buClr>
              <a:buSzPts val="1500"/>
              <a:buNone/>
              <a:defRPr>
                <a:solidFill>
                  <a:srgbClr val="888888"/>
                </a:solidFill>
              </a:defRPr>
            </a:lvl7pPr>
            <a:lvl8pPr lvl="7" algn="ctr">
              <a:spcBef>
                <a:spcPts val="2133"/>
              </a:spcBef>
              <a:spcAft>
                <a:spcPts val="0"/>
              </a:spcAft>
              <a:buClr>
                <a:srgbClr val="888888"/>
              </a:buClr>
              <a:buSzPts val="1500"/>
              <a:buNone/>
              <a:defRPr>
                <a:solidFill>
                  <a:srgbClr val="888888"/>
                </a:solidFill>
              </a:defRPr>
            </a:lvl8pPr>
            <a:lvl9pPr lvl="8" algn="ctr">
              <a:spcBef>
                <a:spcPts val="2133"/>
              </a:spcBef>
              <a:spcAft>
                <a:spcPts val="2133"/>
              </a:spcAft>
              <a:buClr>
                <a:srgbClr val="888888"/>
              </a:buClr>
              <a:buSzPts val="1500"/>
              <a:buNone/>
              <a:defRPr>
                <a:solidFill>
                  <a:srgbClr val="888888"/>
                </a:solidFill>
              </a:defRPr>
            </a:lvl9pPr>
          </a:lstStyle>
          <a:p>
            <a:endParaRPr/>
          </a:p>
        </p:txBody>
      </p:sp>
      <p:sp>
        <p:nvSpPr>
          <p:cNvPr id="1959" name="Google Shape;1959;p346"/>
          <p:cNvSpPr txBox="1">
            <a:spLocks noGrp="1"/>
          </p:cNvSpPr>
          <p:nvPr>
            <p:ph type="sldNum" idx="12"/>
          </p:nvPr>
        </p:nvSpPr>
        <p:spPr>
          <a:xfrm>
            <a:off x="8737600" y="6356352"/>
            <a:ext cx="2844800" cy="365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88888"/>
                </a:solidFill>
                <a:latin typeface="Arial"/>
                <a:ea typeface="Arial"/>
                <a:cs typeface="Arial"/>
                <a:sym typeface="Arial"/>
              </a:defRPr>
            </a:lvl1pPr>
            <a:lvl2pPr marL="0" lvl="1" indent="0" algn="r">
              <a:spcBef>
                <a:spcPts val="0"/>
              </a:spcBef>
              <a:buNone/>
              <a:defRPr sz="1200" b="0" i="0" u="none" strike="noStrike" cap="none">
                <a:solidFill>
                  <a:srgbClr val="888888"/>
                </a:solidFill>
                <a:latin typeface="Arial"/>
                <a:ea typeface="Arial"/>
                <a:cs typeface="Arial"/>
                <a:sym typeface="Arial"/>
              </a:defRPr>
            </a:lvl2pPr>
            <a:lvl3pPr marL="0" lvl="2" indent="0" algn="r">
              <a:spcBef>
                <a:spcPts val="0"/>
              </a:spcBef>
              <a:buNone/>
              <a:defRPr sz="1200" b="0" i="0" u="none" strike="noStrike" cap="none">
                <a:solidFill>
                  <a:srgbClr val="888888"/>
                </a:solidFill>
                <a:latin typeface="Arial"/>
                <a:ea typeface="Arial"/>
                <a:cs typeface="Arial"/>
                <a:sym typeface="Arial"/>
              </a:defRPr>
            </a:lvl3pPr>
            <a:lvl4pPr marL="0" lvl="3" indent="0" algn="r">
              <a:spcBef>
                <a:spcPts val="0"/>
              </a:spcBef>
              <a:buNone/>
              <a:defRPr sz="1200" b="0" i="0" u="none" strike="noStrike" cap="none">
                <a:solidFill>
                  <a:srgbClr val="888888"/>
                </a:solidFill>
                <a:latin typeface="Arial"/>
                <a:ea typeface="Arial"/>
                <a:cs typeface="Arial"/>
                <a:sym typeface="Arial"/>
              </a:defRPr>
            </a:lvl4pPr>
            <a:lvl5pPr marL="0" lvl="4" indent="0" algn="r">
              <a:spcBef>
                <a:spcPts val="0"/>
              </a:spcBef>
              <a:buNone/>
              <a:defRPr sz="1200" b="0" i="0" u="none" strike="noStrike" cap="none">
                <a:solidFill>
                  <a:srgbClr val="888888"/>
                </a:solidFill>
                <a:latin typeface="Arial"/>
                <a:ea typeface="Arial"/>
                <a:cs typeface="Arial"/>
                <a:sym typeface="Arial"/>
              </a:defRPr>
            </a:lvl5pPr>
            <a:lvl6pPr marL="0" lvl="5" indent="0" algn="r">
              <a:spcBef>
                <a:spcPts val="0"/>
              </a:spcBef>
              <a:buNone/>
              <a:defRPr sz="1200" b="0" i="0" u="none" strike="noStrike" cap="none">
                <a:solidFill>
                  <a:srgbClr val="888888"/>
                </a:solidFill>
                <a:latin typeface="Arial"/>
                <a:ea typeface="Arial"/>
                <a:cs typeface="Arial"/>
                <a:sym typeface="Arial"/>
              </a:defRPr>
            </a:lvl6pPr>
            <a:lvl7pPr marL="0" lvl="6" indent="0" algn="r">
              <a:spcBef>
                <a:spcPts val="0"/>
              </a:spcBef>
              <a:buNone/>
              <a:defRPr sz="1200" b="0" i="0" u="none" strike="noStrike" cap="none">
                <a:solidFill>
                  <a:srgbClr val="888888"/>
                </a:solidFill>
                <a:latin typeface="Arial"/>
                <a:ea typeface="Arial"/>
                <a:cs typeface="Arial"/>
                <a:sym typeface="Arial"/>
              </a:defRPr>
            </a:lvl7pPr>
            <a:lvl8pPr marL="0" lvl="7" indent="0" algn="r">
              <a:spcBef>
                <a:spcPts val="0"/>
              </a:spcBef>
              <a:buNone/>
              <a:defRPr sz="1200" b="0" i="0" u="none" strike="noStrike" cap="none">
                <a:solidFill>
                  <a:srgbClr val="888888"/>
                </a:solidFill>
                <a:latin typeface="Arial"/>
                <a:ea typeface="Arial"/>
                <a:cs typeface="Arial"/>
                <a:sym typeface="Arial"/>
              </a:defRPr>
            </a:lvl8pPr>
            <a:lvl9pPr marL="0" lvl="8" indent="0" algn="r">
              <a:spcBef>
                <a:spcPts val="0"/>
              </a:spcBef>
              <a:buNone/>
              <a:defRPr sz="1200" b="0" i="0" u="none" strike="noStrike" cap="none">
                <a:solidFill>
                  <a:srgbClr val="888888"/>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18368971"/>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960"/>
        <p:cNvGrpSpPr/>
        <p:nvPr/>
      </p:nvGrpSpPr>
      <p:grpSpPr>
        <a:xfrm>
          <a:off x="0" y="0"/>
          <a:ext cx="0" cy="0"/>
          <a:chOff x="0" y="0"/>
          <a:chExt cx="0" cy="0"/>
        </a:xfrm>
      </p:grpSpPr>
      <p:sp>
        <p:nvSpPr>
          <p:cNvPr id="1961" name="Google Shape;1961;p347"/>
          <p:cNvSpPr/>
          <p:nvPr/>
        </p:nvSpPr>
        <p:spPr>
          <a:xfrm>
            <a:off x="0" y="0"/>
            <a:ext cx="12192000" cy="152400"/>
          </a:xfrm>
          <a:prstGeom prst="rect">
            <a:avLst/>
          </a:prstGeom>
          <a:solidFill>
            <a:srgbClr val="366092"/>
          </a:solidFill>
          <a:ln>
            <a:noFill/>
          </a:ln>
        </p:spPr>
        <p:txBody>
          <a:bodyPr spcFirstLastPara="1" wrap="square" lIns="121900" tIns="60933" rIns="121900" bIns="60933" anchor="ctr" anchorCtr="0">
            <a:noAutofit/>
          </a:bodyPr>
          <a:lstStyle/>
          <a:p>
            <a:pPr marL="0" marR="0" lvl="0" indent="0" algn="l"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62" name="Google Shape;1962;p347"/>
          <p:cNvSpPr txBox="1">
            <a:spLocks noGrp="1"/>
          </p:cNvSpPr>
          <p:nvPr>
            <p:ph type="title"/>
          </p:nvPr>
        </p:nvSpPr>
        <p:spPr>
          <a:xfrm>
            <a:off x="609600" y="427039"/>
            <a:ext cx="10972800" cy="7160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SzPts val="2800"/>
              <a:buNone/>
              <a:defRPr sz="4267" b="1">
                <a:solidFill>
                  <a:schemeClr val="accent1"/>
                </a:solidFill>
                <a:latin typeface="Cambo"/>
                <a:ea typeface="Cambo"/>
                <a:cs typeface="Cambo"/>
                <a:sym typeface="Cambo"/>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1963" name="Google Shape;1963;p347"/>
          <p:cNvSpPr txBox="1">
            <a:spLocks noGrp="1"/>
          </p:cNvSpPr>
          <p:nvPr>
            <p:ph type="sldNum" idx="12"/>
          </p:nvPr>
        </p:nvSpPr>
        <p:spPr>
          <a:xfrm>
            <a:off x="8737600" y="6356352"/>
            <a:ext cx="2844800" cy="365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88888"/>
                </a:solidFill>
                <a:latin typeface="Arial"/>
                <a:ea typeface="Arial"/>
                <a:cs typeface="Arial"/>
                <a:sym typeface="Arial"/>
              </a:defRPr>
            </a:lvl1pPr>
            <a:lvl2pPr marL="0" lvl="1" indent="0" algn="r">
              <a:spcBef>
                <a:spcPts val="0"/>
              </a:spcBef>
              <a:buNone/>
              <a:defRPr sz="1200" b="0" i="0" u="none" strike="noStrike" cap="none">
                <a:solidFill>
                  <a:srgbClr val="888888"/>
                </a:solidFill>
                <a:latin typeface="Arial"/>
                <a:ea typeface="Arial"/>
                <a:cs typeface="Arial"/>
                <a:sym typeface="Arial"/>
              </a:defRPr>
            </a:lvl2pPr>
            <a:lvl3pPr marL="0" lvl="2" indent="0" algn="r">
              <a:spcBef>
                <a:spcPts val="0"/>
              </a:spcBef>
              <a:buNone/>
              <a:defRPr sz="1200" b="0" i="0" u="none" strike="noStrike" cap="none">
                <a:solidFill>
                  <a:srgbClr val="888888"/>
                </a:solidFill>
                <a:latin typeface="Arial"/>
                <a:ea typeface="Arial"/>
                <a:cs typeface="Arial"/>
                <a:sym typeface="Arial"/>
              </a:defRPr>
            </a:lvl3pPr>
            <a:lvl4pPr marL="0" lvl="3" indent="0" algn="r">
              <a:spcBef>
                <a:spcPts val="0"/>
              </a:spcBef>
              <a:buNone/>
              <a:defRPr sz="1200" b="0" i="0" u="none" strike="noStrike" cap="none">
                <a:solidFill>
                  <a:srgbClr val="888888"/>
                </a:solidFill>
                <a:latin typeface="Arial"/>
                <a:ea typeface="Arial"/>
                <a:cs typeface="Arial"/>
                <a:sym typeface="Arial"/>
              </a:defRPr>
            </a:lvl4pPr>
            <a:lvl5pPr marL="0" lvl="4" indent="0" algn="r">
              <a:spcBef>
                <a:spcPts val="0"/>
              </a:spcBef>
              <a:buNone/>
              <a:defRPr sz="1200" b="0" i="0" u="none" strike="noStrike" cap="none">
                <a:solidFill>
                  <a:srgbClr val="888888"/>
                </a:solidFill>
                <a:latin typeface="Arial"/>
                <a:ea typeface="Arial"/>
                <a:cs typeface="Arial"/>
                <a:sym typeface="Arial"/>
              </a:defRPr>
            </a:lvl5pPr>
            <a:lvl6pPr marL="0" lvl="5" indent="0" algn="r">
              <a:spcBef>
                <a:spcPts val="0"/>
              </a:spcBef>
              <a:buNone/>
              <a:defRPr sz="1200" b="0" i="0" u="none" strike="noStrike" cap="none">
                <a:solidFill>
                  <a:srgbClr val="888888"/>
                </a:solidFill>
                <a:latin typeface="Arial"/>
                <a:ea typeface="Arial"/>
                <a:cs typeface="Arial"/>
                <a:sym typeface="Arial"/>
              </a:defRPr>
            </a:lvl6pPr>
            <a:lvl7pPr marL="0" lvl="6" indent="0" algn="r">
              <a:spcBef>
                <a:spcPts val="0"/>
              </a:spcBef>
              <a:buNone/>
              <a:defRPr sz="1200" b="0" i="0" u="none" strike="noStrike" cap="none">
                <a:solidFill>
                  <a:srgbClr val="888888"/>
                </a:solidFill>
                <a:latin typeface="Arial"/>
                <a:ea typeface="Arial"/>
                <a:cs typeface="Arial"/>
                <a:sym typeface="Arial"/>
              </a:defRPr>
            </a:lvl7pPr>
            <a:lvl8pPr marL="0" lvl="7" indent="0" algn="r">
              <a:spcBef>
                <a:spcPts val="0"/>
              </a:spcBef>
              <a:buNone/>
              <a:defRPr sz="1200" b="0" i="0" u="none" strike="noStrike" cap="none">
                <a:solidFill>
                  <a:srgbClr val="888888"/>
                </a:solidFill>
                <a:latin typeface="Arial"/>
                <a:ea typeface="Arial"/>
                <a:cs typeface="Arial"/>
                <a:sym typeface="Arial"/>
              </a:defRPr>
            </a:lvl8pPr>
            <a:lvl9pPr marL="0" lvl="8" indent="0" algn="r">
              <a:spcBef>
                <a:spcPts val="0"/>
              </a:spcBef>
              <a:buNone/>
              <a:defRPr sz="1200" b="0" i="0" u="none" strike="noStrike" cap="none">
                <a:solidFill>
                  <a:srgbClr val="888888"/>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38240112"/>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964"/>
        <p:cNvGrpSpPr/>
        <p:nvPr/>
      </p:nvGrpSpPr>
      <p:grpSpPr>
        <a:xfrm>
          <a:off x="0" y="0"/>
          <a:ext cx="0" cy="0"/>
          <a:chOff x="0" y="0"/>
          <a:chExt cx="0" cy="0"/>
        </a:xfrm>
      </p:grpSpPr>
      <p:sp>
        <p:nvSpPr>
          <p:cNvPr id="1965" name="Google Shape;1965;p348"/>
          <p:cNvSpPr/>
          <p:nvPr/>
        </p:nvSpPr>
        <p:spPr>
          <a:xfrm>
            <a:off x="0" y="0"/>
            <a:ext cx="12192000" cy="152400"/>
          </a:xfrm>
          <a:prstGeom prst="rect">
            <a:avLst/>
          </a:prstGeom>
          <a:solidFill>
            <a:srgbClr val="366092"/>
          </a:solidFill>
          <a:ln>
            <a:noFill/>
          </a:ln>
        </p:spPr>
        <p:txBody>
          <a:bodyPr spcFirstLastPara="1" wrap="square" lIns="121900" tIns="60933" rIns="121900" bIns="60933"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1966" name="Google Shape;1966;p348"/>
          <p:cNvSpPr txBox="1">
            <a:spLocks noGrp="1"/>
          </p:cNvSpPr>
          <p:nvPr>
            <p:ph type="title"/>
          </p:nvPr>
        </p:nvSpPr>
        <p:spPr>
          <a:xfrm>
            <a:off x="609600" y="381000"/>
            <a:ext cx="10972800" cy="9144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SzPts val="2800"/>
              <a:buNone/>
              <a:defRPr sz="4000" b="1">
                <a:solidFill>
                  <a:schemeClr val="accent1"/>
                </a:solidFill>
                <a:latin typeface="Cambo"/>
                <a:ea typeface="Cambo"/>
                <a:cs typeface="Cambo"/>
                <a:sym typeface="Cambo"/>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1967" name="Google Shape;1967;p348"/>
          <p:cNvSpPr txBox="1">
            <a:spLocks noGrp="1"/>
          </p:cNvSpPr>
          <p:nvPr>
            <p:ph type="body" idx="1"/>
          </p:nvPr>
        </p:nvSpPr>
        <p:spPr>
          <a:xfrm>
            <a:off x="609600" y="1371601"/>
            <a:ext cx="10972800" cy="4754800"/>
          </a:xfrm>
          <a:prstGeom prst="rect">
            <a:avLst/>
          </a:prstGeom>
          <a:noFill/>
          <a:ln>
            <a:noFill/>
          </a:ln>
        </p:spPr>
        <p:txBody>
          <a:bodyPr spcFirstLastPara="1" wrap="square" lIns="91425" tIns="45700" rIns="91425" bIns="45700" anchor="t" anchorCtr="0">
            <a:noAutofit/>
          </a:bodyPr>
          <a:lstStyle>
            <a:lvl1pPr marL="609585" lvl="0" indent="-507987" algn="l">
              <a:spcBef>
                <a:spcPts val="640"/>
              </a:spcBef>
              <a:spcAft>
                <a:spcPts val="0"/>
              </a:spcAft>
              <a:buClr>
                <a:schemeClr val="dk1"/>
              </a:buClr>
              <a:buSzPts val="2400"/>
              <a:buChar char="●"/>
              <a:defRPr sz="3200">
                <a:latin typeface="Cambo"/>
                <a:ea typeface="Cambo"/>
                <a:cs typeface="Cambo"/>
                <a:sym typeface="Cambo"/>
              </a:defRPr>
            </a:lvl1pPr>
            <a:lvl2pPr marL="1219170" lvl="1" indent="-474121" algn="l">
              <a:spcBef>
                <a:spcPts val="533"/>
              </a:spcBef>
              <a:spcAft>
                <a:spcPts val="0"/>
              </a:spcAft>
              <a:buClr>
                <a:schemeClr val="dk1"/>
              </a:buClr>
              <a:buSzPts val="2000"/>
              <a:buChar char="○"/>
              <a:defRPr sz="2667">
                <a:latin typeface="Cambo"/>
                <a:ea typeface="Cambo"/>
                <a:cs typeface="Cambo"/>
                <a:sym typeface="Cambo"/>
              </a:defRPr>
            </a:lvl2pPr>
            <a:lvl3pPr marL="1828754" lvl="2" indent="-419090" algn="l">
              <a:spcBef>
                <a:spcPts val="360"/>
              </a:spcBef>
              <a:spcAft>
                <a:spcPts val="0"/>
              </a:spcAft>
              <a:buClr>
                <a:schemeClr val="dk1"/>
              </a:buClr>
              <a:buSzPts val="1350"/>
              <a:buChar char="■"/>
              <a:defRPr sz="1800">
                <a:latin typeface="Cambo"/>
                <a:ea typeface="Cambo"/>
                <a:cs typeface="Cambo"/>
                <a:sym typeface="Cambo"/>
              </a:defRPr>
            </a:lvl3pPr>
            <a:lvl4pPr marL="2438339" lvl="3" indent="-431789" algn="l">
              <a:spcBef>
                <a:spcPts val="400"/>
              </a:spcBef>
              <a:spcAft>
                <a:spcPts val="0"/>
              </a:spcAft>
              <a:buClr>
                <a:schemeClr val="dk1"/>
              </a:buClr>
              <a:buSzPts val="1500"/>
              <a:buChar char="●"/>
              <a:defRPr>
                <a:latin typeface="Cambo"/>
                <a:ea typeface="Cambo"/>
                <a:cs typeface="Cambo"/>
                <a:sym typeface="Cambo"/>
              </a:defRPr>
            </a:lvl4pPr>
            <a:lvl5pPr marL="3047924" lvl="4" indent="-431789" algn="l">
              <a:spcBef>
                <a:spcPts val="400"/>
              </a:spcBef>
              <a:spcAft>
                <a:spcPts val="0"/>
              </a:spcAft>
              <a:buClr>
                <a:schemeClr val="dk1"/>
              </a:buClr>
              <a:buSzPts val="1500"/>
              <a:buChar char="○"/>
              <a:defRPr>
                <a:latin typeface="Cambo"/>
                <a:ea typeface="Cambo"/>
                <a:cs typeface="Cambo"/>
                <a:sym typeface="Cambo"/>
              </a:defRPr>
            </a:lvl5pPr>
            <a:lvl6pPr marL="3657509" lvl="5" indent="-457189" algn="l">
              <a:spcBef>
                <a:spcPts val="480"/>
              </a:spcBef>
              <a:spcAft>
                <a:spcPts val="0"/>
              </a:spcAft>
              <a:buClr>
                <a:schemeClr val="dk1"/>
              </a:buClr>
              <a:buSzPts val="1800"/>
              <a:buChar char="■"/>
              <a:defRPr/>
            </a:lvl6pPr>
            <a:lvl7pPr marL="4267093" lvl="6" indent="-457189" algn="l">
              <a:spcBef>
                <a:spcPts val="2133"/>
              </a:spcBef>
              <a:spcAft>
                <a:spcPts val="0"/>
              </a:spcAft>
              <a:buClr>
                <a:schemeClr val="dk1"/>
              </a:buClr>
              <a:buSzPts val="1800"/>
              <a:buChar char="●"/>
              <a:defRPr/>
            </a:lvl7pPr>
            <a:lvl8pPr marL="4876678" lvl="7" indent="-457189" algn="l">
              <a:spcBef>
                <a:spcPts val="2133"/>
              </a:spcBef>
              <a:spcAft>
                <a:spcPts val="0"/>
              </a:spcAft>
              <a:buClr>
                <a:schemeClr val="dk1"/>
              </a:buClr>
              <a:buSzPts val="1800"/>
              <a:buChar char="○"/>
              <a:defRPr/>
            </a:lvl8pPr>
            <a:lvl9pPr marL="5486263" lvl="8" indent="-457189" algn="l">
              <a:spcBef>
                <a:spcPts val="2133"/>
              </a:spcBef>
              <a:spcAft>
                <a:spcPts val="2133"/>
              </a:spcAft>
              <a:buClr>
                <a:schemeClr val="dk1"/>
              </a:buClr>
              <a:buSzPts val="1800"/>
              <a:buChar char="■"/>
              <a:defRPr/>
            </a:lvl9pPr>
          </a:lstStyle>
          <a:p>
            <a:endParaRPr/>
          </a:p>
        </p:txBody>
      </p:sp>
      <p:sp>
        <p:nvSpPr>
          <p:cNvPr id="1968" name="Google Shape;1968;p348"/>
          <p:cNvSpPr txBox="1">
            <a:spLocks noGrp="1"/>
          </p:cNvSpPr>
          <p:nvPr>
            <p:ph type="sldNum" idx="12"/>
          </p:nvPr>
        </p:nvSpPr>
        <p:spPr>
          <a:xfrm>
            <a:off x="8737600" y="6356352"/>
            <a:ext cx="2844800" cy="365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88888"/>
                </a:solidFill>
                <a:latin typeface="Arial"/>
                <a:ea typeface="Arial"/>
                <a:cs typeface="Arial"/>
                <a:sym typeface="Arial"/>
              </a:defRPr>
            </a:lvl1pPr>
            <a:lvl2pPr marL="0" lvl="1" indent="0" algn="r">
              <a:spcBef>
                <a:spcPts val="0"/>
              </a:spcBef>
              <a:buNone/>
              <a:defRPr sz="1200">
                <a:solidFill>
                  <a:srgbClr val="888888"/>
                </a:solidFill>
                <a:latin typeface="Arial"/>
                <a:ea typeface="Arial"/>
                <a:cs typeface="Arial"/>
                <a:sym typeface="Arial"/>
              </a:defRPr>
            </a:lvl2pPr>
            <a:lvl3pPr marL="0" lvl="2" indent="0" algn="r">
              <a:spcBef>
                <a:spcPts val="0"/>
              </a:spcBef>
              <a:buNone/>
              <a:defRPr sz="1200">
                <a:solidFill>
                  <a:srgbClr val="888888"/>
                </a:solidFill>
                <a:latin typeface="Arial"/>
                <a:ea typeface="Arial"/>
                <a:cs typeface="Arial"/>
                <a:sym typeface="Arial"/>
              </a:defRPr>
            </a:lvl3pPr>
            <a:lvl4pPr marL="0" lvl="3" indent="0" algn="r">
              <a:spcBef>
                <a:spcPts val="0"/>
              </a:spcBef>
              <a:buNone/>
              <a:defRPr sz="1200">
                <a:solidFill>
                  <a:srgbClr val="888888"/>
                </a:solidFill>
                <a:latin typeface="Arial"/>
                <a:ea typeface="Arial"/>
                <a:cs typeface="Arial"/>
                <a:sym typeface="Arial"/>
              </a:defRPr>
            </a:lvl4pPr>
            <a:lvl5pPr marL="0" lvl="4" indent="0" algn="r">
              <a:spcBef>
                <a:spcPts val="0"/>
              </a:spcBef>
              <a:buNone/>
              <a:defRPr sz="1200">
                <a:solidFill>
                  <a:srgbClr val="888888"/>
                </a:solidFill>
                <a:latin typeface="Arial"/>
                <a:ea typeface="Arial"/>
                <a:cs typeface="Arial"/>
                <a:sym typeface="Arial"/>
              </a:defRPr>
            </a:lvl5pPr>
            <a:lvl6pPr marL="0" lvl="5" indent="0" algn="r">
              <a:spcBef>
                <a:spcPts val="0"/>
              </a:spcBef>
              <a:buNone/>
              <a:defRPr sz="1200">
                <a:solidFill>
                  <a:srgbClr val="888888"/>
                </a:solidFill>
                <a:latin typeface="Arial"/>
                <a:ea typeface="Arial"/>
                <a:cs typeface="Arial"/>
                <a:sym typeface="Arial"/>
              </a:defRPr>
            </a:lvl6pPr>
            <a:lvl7pPr marL="0" lvl="6" indent="0" algn="r">
              <a:spcBef>
                <a:spcPts val="0"/>
              </a:spcBef>
              <a:buNone/>
              <a:defRPr sz="1200">
                <a:solidFill>
                  <a:srgbClr val="888888"/>
                </a:solidFill>
                <a:latin typeface="Arial"/>
                <a:ea typeface="Arial"/>
                <a:cs typeface="Arial"/>
                <a:sym typeface="Arial"/>
              </a:defRPr>
            </a:lvl7pPr>
            <a:lvl8pPr marL="0" lvl="7" indent="0" algn="r">
              <a:spcBef>
                <a:spcPts val="0"/>
              </a:spcBef>
              <a:buNone/>
              <a:defRPr sz="1200">
                <a:solidFill>
                  <a:srgbClr val="888888"/>
                </a:solidFill>
                <a:latin typeface="Arial"/>
                <a:ea typeface="Arial"/>
                <a:cs typeface="Arial"/>
                <a:sym typeface="Arial"/>
              </a:defRPr>
            </a:lvl8pPr>
            <a:lvl9pPr marL="0" lvl="8" indent="0" algn="r">
              <a:spcBef>
                <a:spcPts val="0"/>
              </a:spcBef>
              <a:buNone/>
              <a:defRPr sz="1200">
                <a:solidFill>
                  <a:srgbClr val="888888"/>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0572942"/>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1969"/>
        <p:cNvGrpSpPr/>
        <p:nvPr/>
      </p:nvGrpSpPr>
      <p:grpSpPr>
        <a:xfrm>
          <a:off x="0" y="0"/>
          <a:ext cx="0" cy="0"/>
          <a:chOff x="0" y="0"/>
          <a:chExt cx="0" cy="0"/>
        </a:xfrm>
      </p:grpSpPr>
      <p:sp>
        <p:nvSpPr>
          <p:cNvPr id="1970" name="Google Shape;1970;p349"/>
          <p:cNvSpPr txBox="1">
            <a:spLocks noGrp="1"/>
          </p:cNvSpPr>
          <p:nvPr>
            <p:ph type="title"/>
          </p:nvPr>
        </p:nvSpPr>
        <p:spPr>
          <a:xfrm>
            <a:off x="2193728" y="178595"/>
            <a:ext cx="7804400" cy="1518000"/>
          </a:xfrm>
          <a:prstGeom prst="rect">
            <a:avLst/>
          </a:prstGeom>
          <a:noFill/>
          <a:ln>
            <a:noFill/>
          </a:ln>
        </p:spPr>
        <p:txBody>
          <a:bodyPr spcFirstLastPara="1" wrap="square" lIns="71425" tIns="71425" rIns="71425" bIns="71425" anchor="ctr" anchorCtr="0">
            <a:noAutofit/>
          </a:bodyPr>
          <a:lstStyle>
            <a:lvl1pPr lvl="0" algn="ctr">
              <a:lnSpc>
                <a:spcPct val="100000"/>
              </a:lnSpc>
              <a:spcBef>
                <a:spcPts val="0"/>
              </a:spcBef>
              <a:spcAft>
                <a:spcPts val="0"/>
              </a:spcAft>
              <a:buSzPts val="2800"/>
              <a:buNone/>
              <a:defRPr sz="4200">
                <a:solidFill>
                  <a:srgbClr val="FFFFFF"/>
                </a:solidFill>
                <a:latin typeface="Helvetica Neue"/>
                <a:ea typeface="Helvetica Neue"/>
                <a:cs typeface="Helvetica Neue"/>
                <a:sym typeface="Helvetica Neu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1971" name="Google Shape;1971;p349"/>
          <p:cNvSpPr txBox="1">
            <a:spLocks noGrp="1"/>
          </p:cNvSpPr>
          <p:nvPr>
            <p:ph type="body" idx="1"/>
          </p:nvPr>
        </p:nvSpPr>
        <p:spPr>
          <a:xfrm>
            <a:off x="2193728" y="1821656"/>
            <a:ext cx="7804400" cy="4420400"/>
          </a:xfrm>
          <a:prstGeom prst="rect">
            <a:avLst/>
          </a:prstGeom>
          <a:noFill/>
          <a:ln>
            <a:noFill/>
          </a:ln>
        </p:spPr>
        <p:txBody>
          <a:bodyPr spcFirstLastPara="1" wrap="square" lIns="71425" tIns="71425" rIns="71425" bIns="71425" anchor="ctr" anchorCtr="0">
            <a:noAutofit/>
          </a:bodyPr>
          <a:lstStyle>
            <a:lvl1pPr marL="609585" lvl="0" indent="-456773" algn="l">
              <a:lnSpc>
                <a:spcPct val="100000"/>
              </a:lnSpc>
              <a:spcBef>
                <a:spcPts val="2213"/>
              </a:spcBef>
              <a:spcAft>
                <a:spcPts val="0"/>
              </a:spcAft>
              <a:buClr>
                <a:srgbClr val="FFFFFF"/>
              </a:buClr>
              <a:buSzPts val="1795"/>
              <a:buFont typeface="Calibri"/>
              <a:buChar char="●"/>
              <a:defRPr sz="1651">
                <a:solidFill>
                  <a:srgbClr val="FFFFFF"/>
                </a:solidFill>
                <a:latin typeface="Calibri"/>
                <a:ea typeface="Calibri"/>
                <a:cs typeface="Calibri"/>
                <a:sym typeface="Calibri"/>
              </a:defRPr>
            </a:lvl1pPr>
            <a:lvl2pPr marL="1219170" lvl="1" indent="-456773" algn="l">
              <a:lnSpc>
                <a:spcPct val="100000"/>
              </a:lnSpc>
              <a:spcBef>
                <a:spcPts val="2213"/>
              </a:spcBef>
              <a:spcAft>
                <a:spcPts val="0"/>
              </a:spcAft>
              <a:buClr>
                <a:srgbClr val="FFFFFF"/>
              </a:buClr>
              <a:buSzPts val="1795"/>
              <a:buFont typeface="Calibri"/>
              <a:buChar char="○"/>
              <a:defRPr sz="1651">
                <a:solidFill>
                  <a:srgbClr val="FFFFFF"/>
                </a:solidFill>
                <a:latin typeface="Calibri"/>
                <a:ea typeface="Calibri"/>
                <a:cs typeface="Calibri"/>
                <a:sym typeface="Calibri"/>
              </a:defRPr>
            </a:lvl2pPr>
            <a:lvl3pPr marL="1828754" lvl="2" indent="-456773" algn="l">
              <a:lnSpc>
                <a:spcPct val="100000"/>
              </a:lnSpc>
              <a:spcBef>
                <a:spcPts val="2213"/>
              </a:spcBef>
              <a:spcAft>
                <a:spcPts val="0"/>
              </a:spcAft>
              <a:buClr>
                <a:srgbClr val="FFFFFF"/>
              </a:buClr>
              <a:buSzPts val="1795"/>
              <a:buFont typeface="Calibri"/>
              <a:buChar char="■"/>
              <a:defRPr sz="1651">
                <a:solidFill>
                  <a:srgbClr val="FFFFFF"/>
                </a:solidFill>
                <a:latin typeface="Calibri"/>
                <a:ea typeface="Calibri"/>
                <a:cs typeface="Calibri"/>
                <a:sym typeface="Calibri"/>
              </a:defRPr>
            </a:lvl3pPr>
            <a:lvl4pPr marL="2438339" lvl="3" indent="-456773" algn="l">
              <a:lnSpc>
                <a:spcPct val="100000"/>
              </a:lnSpc>
              <a:spcBef>
                <a:spcPts val="2213"/>
              </a:spcBef>
              <a:spcAft>
                <a:spcPts val="0"/>
              </a:spcAft>
              <a:buClr>
                <a:srgbClr val="FFFFFF"/>
              </a:buClr>
              <a:buSzPts val="1795"/>
              <a:buFont typeface="Calibri"/>
              <a:buChar char="●"/>
              <a:defRPr sz="1651">
                <a:solidFill>
                  <a:srgbClr val="FFFFFF"/>
                </a:solidFill>
                <a:latin typeface="Calibri"/>
                <a:ea typeface="Calibri"/>
                <a:cs typeface="Calibri"/>
                <a:sym typeface="Calibri"/>
              </a:defRPr>
            </a:lvl4pPr>
            <a:lvl5pPr marL="3047924" lvl="4" indent="-456773" algn="l">
              <a:lnSpc>
                <a:spcPct val="100000"/>
              </a:lnSpc>
              <a:spcBef>
                <a:spcPts val="2213"/>
              </a:spcBef>
              <a:spcAft>
                <a:spcPts val="0"/>
              </a:spcAft>
              <a:buClr>
                <a:srgbClr val="FFFFFF"/>
              </a:buClr>
              <a:buSzPts val="1795"/>
              <a:buFont typeface="Calibri"/>
              <a:buChar char="○"/>
              <a:defRPr sz="1651">
                <a:solidFill>
                  <a:srgbClr val="FFFFFF"/>
                </a:solidFill>
                <a:latin typeface="Calibri"/>
                <a:ea typeface="Calibri"/>
                <a:cs typeface="Calibri"/>
                <a:sym typeface="Calibri"/>
              </a:defRPr>
            </a:lvl5pPr>
            <a:lvl6pPr marL="3657509" lvl="5" indent="-457189" algn="l">
              <a:spcBef>
                <a:spcPts val="480"/>
              </a:spcBef>
              <a:spcAft>
                <a:spcPts val="0"/>
              </a:spcAft>
              <a:buClr>
                <a:schemeClr val="dk1"/>
              </a:buClr>
              <a:buSzPts val="1800"/>
              <a:buChar char="■"/>
              <a:defRPr/>
            </a:lvl6pPr>
            <a:lvl7pPr marL="4267093" lvl="6" indent="-457189" algn="l">
              <a:spcBef>
                <a:spcPts val="2133"/>
              </a:spcBef>
              <a:spcAft>
                <a:spcPts val="0"/>
              </a:spcAft>
              <a:buClr>
                <a:schemeClr val="dk1"/>
              </a:buClr>
              <a:buSzPts val="1800"/>
              <a:buChar char="●"/>
              <a:defRPr/>
            </a:lvl7pPr>
            <a:lvl8pPr marL="4876678" lvl="7" indent="-457189" algn="l">
              <a:spcBef>
                <a:spcPts val="2133"/>
              </a:spcBef>
              <a:spcAft>
                <a:spcPts val="0"/>
              </a:spcAft>
              <a:buClr>
                <a:schemeClr val="dk1"/>
              </a:buClr>
              <a:buSzPts val="1800"/>
              <a:buChar char="○"/>
              <a:defRPr/>
            </a:lvl8pPr>
            <a:lvl9pPr marL="5486263" lvl="8" indent="-457189" algn="l">
              <a:spcBef>
                <a:spcPts val="2133"/>
              </a:spcBef>
              <a:spcAft>
                <a:spcPts val="2133"/>
              </a:spcAft>
              <a:buClr>
                <a:schemeClr val="dk1"/>
              </a:buClr>
              <a:buSzPts val="1800"/>
              <a:buChar char="■"/>
              <a:defRPr/>
            </a:lvl9pPr>
          </a:lstStyle>
          <a:p>
            <a:endParaRPr/>
          </a:p>
        </p:txBody>
      </p:sp>
      <p:sp>
        <p:nvSpPr>
          <p:cNvPr id="1972" name="Google Shape;1972;p349"/>
          <p:cNvSpPr txBox="1">
            <a:spLocks noGrp="1"/>
          </p:cNvSpPr>
          <p:nvPr>
            <p:ph type="sldNum" idx="12"/>
          </p:nvPr>
        </p:nvSpPr>
        <p:spPr>
          <a:xfrm>
            <a:off x="5977053" y="6536531"/>
            <a:ext cx="233200" cy="238800"/>
          </a:xfrm>
          <a:prstGeom prst="rect">
            <a:avLst/>
          </a:prstGeom>
          <a:noFill/>
          <a:ln>
            <a:noFill/>
          </a:ln>
        </p:spPr>
        <p:txBody>
          <a:bodyPr spcFirstLastPara="1" wrap="square" lIns="71425" tIns="71425" rIns="71425" bIns="71425" anchor="t" anchorCtr="0">
            <a:noAutofit/>
          </a:bodyPr>
          <a:lstStyle>
            <a:lvl1pPr marL="0" lvl="0" indent="0" algn="ctr">
              <a:spcBef>
                <a:spcPts val="0"/>
              </a:spcBef>
              <a:buNone/>
              <a:defRPr sz="825">
                <a:solidFill>
                  <a:srgbClr val="FFFFFF"/>
                </a:solidFill>
                <a:latin typeface="Helvetica Neue Light"/>
                <a:ea typeface="Helvetica Neue Light"/>
                <a:cs typeface="Helvetica Neue Light"/>
                <a:sym typeface="Helvetica Neue Light"/>
              </a:defRPr>
            </a:lvl1pPr>
            <a:lvl2pPr marL="0" lvl="1" indent="0" algn="ctr">
              <a:spcBef>
                <a:spcPts val="0"/>
              </a:spcBef>
              <a:buNone/>
              <a:defRPr sz="825">
                <a:solidFill>
                  <a:srgbClr val="FFFFFF"/>
                </a:solidFill>
                <a:latin typeface="Helvetica Neue Light"/>
                <a:ea typeface="Helvetica Neue Light"/>
                <a:cs typeface="Helvetica Neue Light"/>
                <a:sym typeface="Helvetica Neue Light"/>
              </a:defRPr>
            </a:lvl2pPr>
            <a:lvl3pPr marL="0" lvl="2" indent="0" algn="ctr">
              <a:spcBef>
                <a:spcPts val="0"/>
              </a:spcBef>
              <a:buNone/>
              <a:defRPr sz="825">
                <a:solidFill>
                  <a:srgbClr val="FFFFFF"/>
                </a:solidFill>
                <a:latin typeface="Helvetica Neue Light"/>
                <a:ea typeface="Helvetica Neue Light"/>
                <a:cs typeface="Helvetica Neue Light"/>
                <a:sym typeface="Helvetica Neue Light"/>
              </a:defRPr>
            </a:lvl3pPr>
            <a:lvl4pPr marL="0" lvl="3" indent="0" algn="ctr">
              <a:spcBef>
                <a:spcPts val="0"/>
              </a:spcBef>
              <a:buNone/>
              <a:defRPr sz="825">
                <a:solidFill>
                  <a:srgbClr val="FFFFFF"/>
                </a:solidFill>
                <a:latin typeface="Helvetica Neue Light"/>
                <a:ea typeface="Helvetica Neue Light"/>
                <a:cs typeface="Helvetica Neue Light"/>
                <a:sym typeface="Helvetica Neue Light"/>
              </a:defRPr>
            </a:lvl4pPr>
            <a:lvl5pPr marL="0" lvl="4" indent="0" algn="ctr">
              <a:spcBef>
                <a:spcPts val="0"/>
              </a:spcBef>
              <a:buNone/>
              <a:defRPr sz="825">
                <a:solidFill>
                  <a:srgbClr val="FFFFFF"/>
                </a:solidFill>
                <a:latin typeface="Helvetica Neue Light"/>
                <a:ea typeface="Helvetica Neue Light"/>
                <a:cs typeface="Helvetica Neue Light"/>
                <a:sym typeface="Helvetica Neue Light"/>
              </a:defRPr>
            </a:lvl5pPr>
            <a:lvl6pPr marL="0" lvl="5" indent="0" algn="ctr">
              <a:spcBef>
                <a:spcPts val="0"/>
              </a:spcBef>
              <a:buNone/>
              <a:defRPr sz="825">
                <a:solidFill>
                  <a:srgbClr val="FFFFFF"/>
                </a:solidFill>
                <a:latin typeface="Helvetica Neue Light"/>
                <a:ea typeface="Helvetica Neue Light"/>
                <a:cs typeface="Helvetica Neue Light"/>
                <a:sym typeface="Helvetica Neue Light"/>
              </a:defRPr>
            </a:lvl6pPr>
            <a:lvl7pPr marL="0" lvl="6" indent="0" algn="ctr">
              <a:spcBef>
                <a:spcPts val="0"/>
              </a:spcBef>
              <a:buNone/>
              <a:defRPr sz="825">
                <a:solidFill>
                  <a:srgbClr val="FFFFFF"/>
                </a:solidFill>
                <a:latin typeface="Helvetica Neue Light"/>
                <a:ea typeface="Helvetica Neue Light"/>
                <a:cs typeface="Helvetica Neue Light"/>
                <a:sym typeface="Helvetica Neue Light"/>
              </a:defRPr>
            </a:lvl7pPr>
            <a:lvl8pPr marL="0" lvl="7" indent="0" algn="ctr">
              <a:spcBef>
                <a:spcPts val="0"/>
              </a:spcBef>
              <a:buNone/>
              <a:defRPr sz="825">
                <a:solidFill>
                  <a:srgbClr val="FFFFFF"/>
                </a:solidFill>
                <a:latin typeface="Helvetica Neue Light"/>
                <a:ea typeface="Helvetica Neue Light"/>
                <a:cs typeface="Helvetica Neue Light"/>
                <a:sym typeface="Helvetica Neue Light"/>
              </a:defRPr>
            </a:lvl8pPr>
            <a:lvl9pPr marL="0" lvl="8" indent="0" algn="ctr">
              <a:spcBef>
                <a:spcPts val="0"/>
              </a:spcBef>
              <a:buNone/>
              <a:defRPr sz="825">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4657453"/>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973"/>
        <p:cNvGrpSpPr/>
        <p:nvPr/>
      </p:nvGrpSpPr>
      <p:grpSpPr>
        <a:xfrm>
          <a:off x="0" y="0"/>
          <a:ext cx="0" cy="0"/>
          <a:chOff x="0" y="0"/>
          <a:chExt cx="0" cy="0"/>
        </a:xfrm>
      </p:grpSpPr>
      <p:sp>
        <p:nvSpPr>
          <p:cNvPr id="1974" name="Google Shape;1974;p350"/>
          <p:cNvSpPr txBox="1">
            <a:spLocks noGrp="1"/>
          </p:cNvSpPr>
          <p:nvPr>
            <p:ph type="title"/>
          </p:nvPr>
        </p:nvSpPr>
        <p:spPr>
          <a:xfrm>
            <a:off x="609600" y="274637"/>
            <a:ext cx="10972800" cy="11432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SzPts val="2800"/>
              <a:buNone/>
              <a:defRPr sz="3600">
                <a:solidFill>
                  <a:schemeClr val="dk2"/>
                </a:solidFill>
                <a:latin typeface="Arial"/>
                <a:ea typeface="Arial"/>
                <a:cs typeface="Arial"/>
                <a:sym typeface="Arial"/>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1975" name="Google Shape;1975;p350"/>
          <p:cNvSpPr txBox="1">
            <a:spLocks noGrp="1"/>
          </p:cNvSpPr>
          <p:nvPr>
            <p:ph type="body" idx="1"/>
          </p:nvPr>
        </p:nvSpPr>
        <p:spPr>
          <a:xfrm>
            <a:off x="609600" y="1600203"/>
            <a:ext cx="5384800" cy="4526000"/>
          </a:xfrm>
          <a:prstGeom prst="rect">
            <a:avLst/>
          </a:prstGeom>
          <a:noFill/>
          <a:ln>
            <a:noFill/>
          </a:ln>
        </p:spPr>
        <p:txBody>
          <a:bodyPr spcFirstLastPara="1" wrap="square" lIns="91425" tIns="45700" rIns="91425" bIns="45700" anchor="t" anchorCtr="0">
            <a:noAutofit/>
          </a:bodyPr>
          <a:lstStyle>
            <a:lvl1pPr marL="609585" lvl="0" indent="-457189" algn="l">
              <a:spcBef>
                <a:spcPts val="480"/>
              </a:spcBef>
              <a:spcAft>
                <a:spcPts val="0"/>
              </a:spcAft>
              <a:buClr>
                <a:schemeClr val="dk1"/>
              </a:buClr>
              <a:buSzPts val="1800"/>
              <a:buChar char="●"/>
              <a:defRPr sz="2400">
                <a:latin typeface="Arial"/>
                <a:ea typeface="Arial"/>
                <a:cs typeface="Arial"/>
                <a:sym typeface="Arial"/>
              </a:defRPr>
            </a:lvl1pPr>
            <a:lvl2pPr marL="1219170" lvl="1" indent="-457189" algn="l">
              <a:spcBef>
                <a:spcPts val="480"/>
              </a:spcBef>
              <a:spcAft>
                <a:spcPts val="0"/>
              </a:spcAft>
              <a:buClr>
                <a:schemeClr val="dk1"/>
              </a:buClr>
              <a:buSzPts val="1800"/>
              <a:buChar char="○"/>
              <a:defRPr sz="2400">
                <a:latin typeface="Arial"/>
                <a:ea typeface="Arial"/>
                <a:cs typeface="Arial"/>
                <a:sym typeface="Arial"/>
              </a:defRPr>
            </a:lvl2pPr>
            <a:lvl3pPr marL="1828754" lvl="2" indent="-431789" algn="l">
              <a:spcBef>
                <a:spcPts val="400"/>
              </a:spcBef>
              <a:spcAft>
                <a:spcPts val="0"/>
              </a:spcAft>
              <a:buClr>
                <a:schemeClr val="dk1"/>
              </a:buClr>
              <a:buSzPts val="1500"/>
              <a:buChar char="■"/>
              <a:defRPr sz="2000">
                <a:latin typeface="Arial"/>
                <a:ea typeface="Arial"/>
                <a:cs typeface="Arial"/>
                <a:sym typeface="Arial"/>
              </a:defRPr>
            </a:lvl3pPr>
            <a:lvl4pPr marL="2438339" lvl="3" indent="-419090" algn="l">
              <a:spcBef>
                <a:spcPts val="360"/>
              </a:spcBef>
              <a:spcAft>
                <a:spcPts val="0"/>
              </a:spcAft>
              <a:buClr>
                <a:schemeClr val="dk1"/>
              </a:buClr>
              <a:buSzPts val="1350"/>
              <a:buChar char="●"/>
              <a:defRPr sz="1800">
                <a:latin typeface="Arial"/>
                <a:ea typeface="Arial"/>
                <a:cs typeface="Arial"/>
                <a:sym typeface="Arial"/>
              </a:defRPr>
            </a:lvl4pPr>
            <a:lvl5pPr marL="3047924" lvl="4" indent="-419090" algn="l">
              <a:spcBef>
                <a:spcPts val="360"/>
              </a:spcBef>
              <a:spcAft>
                <a:spcPts val="0"/>
              </a:spcAft>
              <a:buClr>
                <a:schemeClr val="dk1"/>
              </a:buClr>
              <a:buSzPts val="1350"/>
              <a:buChar char="○"/>
              <a:defRPr sz="1800">
                <a:latin typeface="Arial"/>
                <a:ea typeface="Arial"/>
                <a:cs typeface="Arial"/>
                <a:sym typeface="Arial"/>
              </a:defRPr>
            </a:lvl5pPr>
            <a:lvl6pPr marL="3657509" lvl="5" indent="-419090" algn="l">
              <a:spcBef>
                <a:spcPts val="360"/>
              </a:spcBef>
              <a:spcAft>
                <a:spcPts val="0"/>
              </a:spcAft>
              <a:buClr>
                <a:schemeClr val="dk1"/>
              </a:buClr>
              <a:buSzPts val="1350"/>
              <a:buChar char="■"/>
              <a:defRPr sz="1800"/>
            </a:lvl6pPr>
            <a:lvl7pPr marL="4267093" lvl="6" indent="-419090" algn="l">
              <a:spcBef>
                <a:spcPts val="2133"/>
              </a:spcBef>
              <a:spcAft>
                <a:spcPts val="0"/>
              </a:spcAft>
              <a:buClr>
                <a:schemeClr val="dk1"/>
              </a:buClr>
              <a:buSzPts val="1350"/>
              <a:buChar char="●"/>
              <a:defRPr sz="1800"/>
            </a:lvl7pPr>
            <a:lvl8pPr marL="4876678" lvl="7" indent="-419090" algn="l">
              <a:spcBef>
                <a:spcPts val="2133"/>
              </a:spcBef>
              <a:spcAft>
                <a:spcPts val="0"/>
              </a:spcAft>
              <a:buClr>
                <a:schemeClr val="dk1"/>
              </a:buClr>
              <a:buSzPts val="1350"/>
              <a:buChar char="○"/>
              <a:defRPr sz="1800"/>
            </a:lvl8pPr>
            <a:lvl9pPr marL="5486263" lvl="8" indent="-419090" algn="l">
              <a:spcBef>
                <a:spcPts val="2133"/>
              </a:spcBef>
              <a:spcAft>
                <a:spcPts val="2133"/>
              </a:spcAft>
              <a:buClr>
                <a:schemeClr val="dk1"/>
              </a:buClr>
              <a:buSzPts val="1350"/>
              <a:buChar char="■"/>
              <a:defRPr sz="1800"/>
            </a:lvl9pPr>
          </a:lstStyle>
          <a:p>
            <a:endParaRPr/>
          </a:p>
        </p:txBody>
      </p:sp>
      <p:sp>
        <p:nvSpPr>
          <p:cNvPr id="1976" name="Google Shape;1976;p350"/>
          <p:cNvSpPr txBox="1">
            <a:spLocks noGrp="1"/>
          </p:cNvSpPr>
          <p:nvPr>
            <p:ph type="body" idx="2"/>
          </p:nvPr>
        </p:nvSpPr>
        <p:spPr>
          <a:xfrm>
            <a:off x="6197600" y="1600203"/>
            <a:ext cx="5384800" cy="4526000"/>
          </a:xfrm>
          <a:prstGeom prst="rect">
            <a:avLst/>
          </a:prstGeom>
          <a:noFill/>
          <a:ln>
            <a:noFill/>
          </a:ln>
        </p:spPr>
        <p:txBody>
          <a:bodyPr spcFirstLastPara="1" wrap="square" lIns="91425" tIns="45700" rIns="91425" bIns="45700" anchor="t" anchorCtr="0">
            <a:noAutofit/>
          </a:bodyPr>
          <a:lstStyle>
            <a:lvl1pPr marL="609585" lvl="0" indent="-457189" algn="l">
              <a:spcBef>
                <a:spcPts val="480"/>
              </a:spcBef>
              <a:spcAft>
                <a:spcPts val="0"/>
              </a:spcAft>
              <a:buClr>
                <a:schemeClr val="dk1"/>
              </a:buClr>
              <a:buSzPts val="1800"/>
              <a:buChar char="●"/>
              <a:defRPr sz="2400">
                <a:latin typeface="Arial"/>
                <a:ea typeface="Arial"/>
                <a:cs typeface="Arial"/>
                <a:sym typeface="Arial"/>
              </a:defRPr>
            </a:lvl1pPr>
            <a:lvl2pPr marL="1219170" lvl="1" indent="-457189" algn="l">
              <a:spcBef>
                <a:spcPts val="480"/>
              </a:spcBef>
              <a:spcAft>
                <a:spcPts val="0"/>
              </a:spcAft>
              <a:buClr>
                <a:schemeClr val="dk1"/>
              </a:buClr>
              <a:buSzPts val="1800"/>
              <a:buChar char="○"/>
              <a:defRPr sz="2400">
                <a:latin typeface="Arial"/>
                <a:ea typeface="Arial"/>
                <a:cs typeface="Arial"/>
                <a:sym typeface="Arial"/>
              </a:defRPr>
            </a:lvl2pPr>
            <a:lvl3pPr marL="1828754" lvl="2" indent="-431789" algn="l">
              <a:spcBef>
                <a:spcPts val="400"/>
              </a:spcBef>
              <a:spcAft>
                <a:spcPts val="0"/>
              </a:spcAft>
              <a:buClr>
                <a:schemeClr val="dk1"/>
              </a:buClr>
              <a:buSzPts val="1500"/>
              <a:buChar char="■"/>
              <a:defRPr sz="2000">
                <a:latin typeface="Arial"/>
                <a:ea typeface="Arial"/>
                <a:cs typeface="Arial"/>
                <a:sym typeface="Arial"/>
              </a:defRPr>
            </a:lvl3pPr>
            <a:lvl4pPr marL="2438339" lvl="3" indent="-419090" algn="l">
              <a:spcBef>
                <a:spcPts val="360"/>
              </a:spcBef>
              <a:spcAft>
                <a:spcPts val="0"/>
              </a:spcAft>
              <a:buClr>
                <a:schemeClr val="dk1"/>
              </a:buClr>
              <a:buSzPts val="1350"/>
              <a:buChar char="●"/>
              <a:defRPr sz="1800">
                <a:latin typeface="Arial"/>
                <a:ea typeface="Arial"/>
                <a:cs typeface="Arial"/>
                <a:sym typeface="Arial"/>
              </a:defRPr>
            </a:lvl4pPr>
            <a:lvl5pPr marL="3047924" lvl="4" indent="-419090" algn="l">
              <a:spcBef>
                <a:spcPts val="360"/>
              </a:spcBef>
              <a:spcAft>
                <a:spcPts val="0"/>
              </a:spcAft>
              <a:buClr>
                <a:schemeClr val="dk1"/>
              </a:buClr>
              <a:buSzPts val="1350"/>
              <a:buChar char="○"/>
              <a:defRPr sz="1800">
                <a:latin typeface="Arial"/>
                <a:ea typeface="Arial"/>
                <a:cs typeface="Arial"/>
                <a:sym typeface="Arial"/>
              </a:defRPr>
            </a:lvl5pPr>
            <a:lvl6pPr marL="3657509" lvl="5" indent="-419090" algn="l">
              <a:spcBef>
                <a:spcPts val="360"/>
              </a:spcBef>
              <a:spcAft>
                <a:spcPts val="0"/>
              </a:spcAft>
              <a:buClr>
                <a:schemeClr val="dk1"/>
              </a:buClr>
              <a:buSzPts val="1350"/>
              <a:buChar char="■"/>
              <a:defRPr sz="1800"/>
            </a:lvl6pPr>
            <a:lvl7pPr marL="4267093" lvl="6" indent="-419090" algn="l">
              <a:spcBef>
                <a:spcPts val="2133"/>
              </a:spcBef>
              <a:spcAft>
                <a:spcPts val="0"/>
              </a:spcAft>
              <a:buClr>
                <a:schemeClr val="dk1"/>
              </a:buClr>
              <a:buSzPts val="1350"/>
              <a:buChar char="●"/>
              <a:defRPr sz="1800"/>
            </a:lvl7pPr>
            <a:lvl8pPr marL="4876678" lvl="7" indent="-419090" algn="l">
              <a:spcBef>
                <a:spcPts val="2133"/>
              </a:spcBef>
              <a:spcAft>
                <a:spcPts val="0"/>
              </a:spcAft>
              <a:buClr>
                <a:schemeClr val="dk1"/>
              </a:buClr>
              <a:buSzPts val="1350"/>
              <a:buChar char="○"/>
              <a:defRPr sz="1800"/>
            </a:lvl8pPr>
            <a:lvl9pPr marL="5486263" lvl="8" indent="-419090" algn="l">
              <a:spcBef>
                <a:spcPts val="2133"/>
              </a:spcBef>
              <a:spcAft>
                <a:spcPts val="2133"/>
              </a:spcAft>
              <a:buClr>
                <a:schemeClr val="dk1"/>
              </a:buClr>
              <a:buSzPts val="1350"/>
              <a:buChar char="■"/>
              <a:defRPr sz="1800"/>
            </a:lvl9pPr>
          </a:lstStyle>
          <a:p>
            <a:endParaRPr/>
          </a:p>
        </p:txBody>
      </p:sp>
      <p:sp>
        <p:nvSpPr>
          <p:cNvPr id="1977" name="Google Shape;1977;p350"/>
          <p:cNvSpPr txBox="1">
            <a:spLocks noGrp="1"/>
          </p:cNvSpPr>
          <p:nvPr>
            <p:ph type="dt" idx="10"/>
          </p:nvPr>
        </p:nvSpPr>
        <p:spPr>
          <a:xfrm>
            <a:off x="609600" y="6356352"/>
            <a:ext cx="2844800" cy="3652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78" name="Google Shape;1978;p350"/>
          <p:cNvSpPr txBox="1">
            <a:spLocks noGrp="1"/>
          </p:cNvSpPr>
          <p:nvPr>
            <p:ph type="ftr" idx="11"/>
          </p:nvPr>
        </p:nvSpPr>
        <p:spPr>
          <a:xfrm>
            <a:off x="4165600" y="6356352"/>
            <a:ext cx="3860800" cy="3652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79" name="Google Shape;1979;p350"/>
          <p:cNvSpPr txBox="1">
            <a:spLocks noGrp="1"/>
          </p:cNvSpPr>
          <p:nvPr>
            <p:ph type="sldNum" idx="12"/>
          </p:nvPr>
        </p:nvSpPr>
        <p:spPr>
          <a:xfrm>
            <a:off x="8737600" y="6356352"/>
            <a:ext cx="2844800" cy="365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88888"/>
                </a:solidFill>
                <a:latin typeface="Arial"/>
                <a:ea typeface="Arial"/>
                <a:cs typeface="Arial"/>
                <a:sym typeface="Arial"/>
              </a:defRPr>
            </a:lvl1pPr>
            <a:lvl2pPr marL="0" lvl="1" indent="0" algn="r">
              <a:spcBef>
                <a:spcPts val="0"/>
              </a:spcBef>
              <a:buNone/>
              <a:defRPr sz="1200">
                <a:solidFill>
                  <a:srgbClr val="888888"/>
                </a:solidFill>
                <a:latin typeface="Arial"/>
                <a:ea typeface="Arial"/>
                <a:cs typeface="Arial"/>
                <a:sym typeface="Arial"/>
              </a:defRPr>
            </a:lvl2pPr>
            <a:lvl3pPr marL="0" lvl="2" indent="0" algn="r">
              <a:spcBef>
                <a:spcPts val="0"/>
              </a:spcBef>
              <a:buNone/>
              <a:defRPr sz="1200">
                <a:solidFill>
                  <a:srgbClr val="888888"/>
                </a:solidFill>
                <a:latin typeface="Arial"/>
                <a:ea typeface="Arial"/>
                <a:cs typeface="Arial"/>
                <a:sym typeface="Arial"/>
              </a:defRPr>
            </a:lvl3pPr>
            <a:lvl4pPr marL="0" lvl="3" indent="0" algn="r">
              <a:spcBef>
                <a:spcPts val="0"/>
              </a:spcBef>
              <a:buNone/>
              <a:defRPr sz="1200">
                <a:solidFill>
                  <a:srgbClr val="888888"/>
                </a:solidFill>
                <a:latin typeface="Arial"/>
                <a:ea typeface="Arial"/>
                <a:cs typeface="Arial"/>
                <a:sym typeface="Arial"/>
              </a:defRPr>
            </a:lvl4pPr>
            <a:lvl5pPr marL="0" lvl="4" indent="0" algn="r">
              <a:spcBef>
                <a:spcPts val="0"/>
              </a:spcBef>
              <a:buNone/>
              <a:defRPr sz="1200">
                <a:solidFill>
                  <a:srgbClr val="888888"/>
                </a:solidFill>
                <a:latin typeface="Arial"/>
                <a:ea typeface="Arial"/>
                <a:cs typeface="Arial"/>
                <a:sym typeface="Arial"/>
              </a:defRPr>
            </a:lvl5pPr>
            <a:lvl6pPr marL="0" lvl="5" indent="0" algn="r">
              <a:spcBef>
                <a:spcPts val="0"/>
              </a:spcBef>
              <a:buNone/>
              <a:defRPr sz="1200">
                <a:solidFill>
                  <a:srgbClr val="888888"/>
                </a:solidFill>
                <a:latin typeface="Arial"/>
                <a:ea typeface="Arial"/>
                <a:cs typeface="Arial"/>
                <a:sym typeface="Arial"/>
              </a:defRPr>
            </a:lvl6pPr>
            <a:lvl7pPr marL="0" lvl="6" indent="0" algn="r">
              <a:spcBef>
                <a:spcPts val="0"/>
              </a:spcBef>
              <a:buNone/>
              <a:defRPr sz="1200">
                <a:solidFill>
                  <a:srgbClr val="888888"/>
                </a:solidFill>
                <a:latin typeface="Arial"/>
                <a:ea typeface="Arial"/>
                <a:cs typeface="Arial"/>
                <a:sym typeface="Arial"/>
              </a:defRPr>
            </a:lvl7pPr>
            <a:lvl8pPr marL="0" lvl="7" indent="0" algn="r">
              <a:spcBef>
                <a:spcPts val="0"/>
              </a:spcBef>
              <a:buNone/>
              <a:defRPr sz="1200">
                <a:solidFill>
                  <a:srgbClr val="888888"/>
                </a:solidFill>
                <a:latin typeface="Arial"/>
                <a:ea typeface="Arial"/>
                <a:cs typeface="Arial"/>
                <a:sym typeface="Arial"/>
              </a:defRPr>
            </a:lvl8pPr>
            <a:lvl9pPr marL="0" lvl="8" indent="0" algn="r">
              <a:spcBef>
                <a:spcPts val="0"/>
              </a:spcBef>
              <a:buNone/>
              <a:defRPr sz="1200">
                <a:solidFill>
                  <a:srgbClr val="888888"/>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709396"/>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matchingName="Title and body 1 1 1 4">
  <p:cSld name="Title and body 1 1 1 4">
    <p:spTree>
      <p:nvGrpSpPr>
        <p:cNvPr id="1" name="Shape 1980"/>
        <p:cNvGrpSpPr/>
        <p:nvPr/>
      </p:nvGrpSpPr>
      <p:grpSpPr>
        <a:xfrm>
          <a:off x="0" y="0"/>
          <a:ext cx="0" cy="0"/>
          <a:chOff x="0" y="0"/>
          <a:chExt cx="0" cy="0"/>
        </a:xfrm>
      </p:grpSpPr>
      <p:pic>
        <p:nvPicPr>
          <p:cNvPr id="1981" name="Google Shape;1981;p35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0000" y="-22500"/>
            <a:ext cx="12272000" cy="6903000"/>
          </a:xfrm>
          <a:prstGeom prst="rect">
            <a:avLst/>
          </a:prstGeom>
          <a:noFill/>
          <a:ln>
            <a:noFill/>
          </a:ln>
        </p:spPr>
      </p:pic>
      <p:sp>
        <p:nvSpPr>
          <p:cNvPr id="1982" name="Google Shape;1982;p351"/>
          <p:cNvSpPr txBox="1">
            <a:spLocks noGrp="1"/>
          </p:cNvSpPr>
          <p:nvPr>
            <p:ph type="sldNum" idx="12"/>
          </p:nvPr>
        </p:nvSpPr>
        <p:spPr>
          <a:xfrm>
            <a:off x="11500411" y="-22511"/>
            <a:ext cx="731600" cy="524800"/>
          </a:xfrm>
          <a:prstGeom prst="rect">
            <a:avLst/>
          </a:prstGeom>
          <a:noFill/>
          <a:ln>
            <a:noFill/>
          </a:ln>
        </p:spPr>
        <p:txBody>
          <a:bodyPr spcFirstLastPara="1" wrap="square" lIns="91425" tIns="91425" rIns="91425" bIns="91425" anchor="ctr" anchorCtr="0">
            <a:noAutofit/>
          </a:bodyPr>
          <a:lstStyle>
            <a:lvl1pPr lvl="0">
              <a:buNone/>
              <a:defRPr>
                <a:solidFill>
                  <a:srgbClr val="000000"/>
                </a:solidFill>
                <a:latin typeface="Avenir"/>
                <a:ea typeface="Avenir"/>
                <a:cs typeface="Avenir"/>
                <a:sym typeface="Avenir"/>
              </a:defRPr>
            </a:lvl1pPr>
            <a:lvl2pPr lvl="1">
              <a:buNone/>
              <a:defRPr>
                <a:solidFill>
                  <a:srgbClr val="000000"/>
                </a:solidFill>
                <a:latin typeface="Avenir"/>
                <a:ea typeface="Avenir"/>
                <a:cs typeface="Avenir"/>
                <a:sym typeface="Avenir"/>
              </a:defRPr>
            </a:lvl2pPr>
            <a:lvl3pPr lvl="2">
              <a:buNone/>
              <a:defRPr>
                <a:solidFill>
                  <a:srgbClr val="000000"/>
                </a:solidFill>
                <a:latin typeface="Avenir"/>
                <a:ea typeface="Avenir"/>
                <a:cs typeface="Avenir"/>
                <a:sym typeface="Avenir"/>
              </a:defRPr>
            </a:lvl3pPr>
            <a:lvl4pPr lvl="3">
              <a:buNone/>
              <a:defRPr>
                <a:solidFill>
                  <a:srgbClr val="000000"/>
                </a:solidFill>
                <a:latin typeface="Avenir"/>
                <a:ea typeface="Avenir"/>
                <a:cs typeface="Avenir"/>
                <a:sym typeface="Avenir"/>
              </a:defRPr>
            </a:lvl4pPr>
            <a:lvl5pPr lvl="4">
              <a:buNone/>
              <a:defRPr>
                <a:solidFill>
                  <a:srgbClr val="000000"/>
                </a:solidFill>
                <a:latin typeface="Avenir"/>
                <a:ea typeface="Avenir"/>
                <a:cs typeface="Avenir"/>
                <a:sym typeface="Avenir"/>
              </a:defRPr>
            </a:lvl5pPr>
            <a:lvl6pPr lvl="5">
              <a:buNone/>
              <a:defRPr>
                <a:solidFill>
                  <a:srgbClr val="000000"/>
                </a:solidFill>
                <a:latin typeface="Avenir"/>
                <a:ea typeface="Avenir"/>
                <a:cs typeface="Avenir"/>
                <a:sym typeface="Avenir"/>
              </a:defRPr>
            </a:lvl6pPr>
            <a:lvl7pPr lvl="6">
              <a:buNone/>
              <a:defRPr>
                <a:solidFill>
                  <a:srgbClr val="000000"/>
                </a:solidFill>
                <a:latin typeface="Avenir"/>
                <a:ea typeface="Avenir"/>
                <a:cs typeface="Avenir"/>
                <a:sym typeface="Avenir"/>
              </a:defRPr>
            </a:lvl7pPr>
            <a:lvl8pPr lvl="7">
              <a:buNone/>
              <a:defRPr>
                <a:solidFill>
                  <a:srgbClr val="000000"/>
                </a:solidFill>
                <a:latin typeface="Avenir"/>
                <a:ea typeface="Avenir"/>
                <a:cs typeface="Avenir"/>
                <a:sym typeface="Avenir"/>
              </a:defRPr>
            </a:lvl8pPr>
            <a:lvl9pPr lvl="8">
              <a:buNone/>
              <a:defRPr>
                <a:solidFill>
                  <a:srgbClr val="000000"/>
                </a:solidFill>
                <a:latin typeface="Avenir"/>
                <a:ea typeface="Avenir"/>
                <a:cs typeface="Avenir"/>
                <a:sym typeface="Avenir"/>
              </a:defRPr>
            </a:lvl9pPr>
          </a:lstStyle>
          <a:p>
            <a:fld id="{00000000-1234-1234-1234-123412341234}" type="slidenum">
              <a:rPr lang="en" smtClean="0"/>
              <a:pPr/>
              <a:t>‹#›</a:t>
            </a:fld>
            <a:endParaRPr lang="en"/>
          </a:p>
        </p:txBody>
      </p:sp>
      <p:sp>
        <p:nvSpPr>
          <p:cNvPr id="1983" name="Google Shape;1983;p351"/>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Font typeface="Lexend Medium"/>
              <a:buNone/>
              <a:defRPr sz="4800" b="0">
                <a:latin typeface="Lexend Medium"/>
                <a:ea typeface="Lexend Medium"/>
                <a:cs typeface="Lexend Medium"/>
                <a:sym typeface="Lexend Medium"/>
              </a:defRPr>
            </a:lvl1pPr>
            <a:lvl2pPr lvl="1" algn="ctr">
              <a:spcBef>
                <a:spcPts val="0"/>
              </a:spcBef>
              <a:spcAft>
                <a:spcPts val="0"/>
              </a:spcAft>
              <a:buSzPts val="3600"/>
              <a:buFont typeface="Lexend Medium"/>
              <a:buNone/>
              <a:defRPr sz="4800">
                <a:latin typeface="Lexend Medium"/>
                <a:ea typeface="Lexend Medium"/>
                <a:cs typeface="Lexend Medium"/>
                <a:sym typeface="Lexend Medium"/>
              </a:defRPr>
            </a:lvl2pPr>
            <a:lvl3pPr lvl="2" algn="ctr">
              <a:spcBef>
                <a:spcPts val="0"/>
              </a:spcBef>
              <a:spcAft>
                <a:spcPts val="0"/>
              </a:spcAft>
              <a:buSzPts val="3600"/>
              <a:buFont typeface="Lexend Medium"/>
              <a:buNone/>
              <a:defRPr sz="4800">
                <a:latin typeface="Lexend Medium"/>
                <a:ea typeface="Lexend Medium"/>
                <a:cs typeface="Lexend Medium"/>
                <a:sym typeface="Lexend Medium"/>
              </a:defRPr>
            </a:lvl3pPr>
            <a:lvl4pPr lvl="3" algn="ctr">
              <a:spcBef>
                <a:spcPts val="0"/>
              </a:spcBef>
              <a:spcAft>
                <a:spcPts val="0"/>
              </a:spcAft>
              <a:buSzPts val="3600"/>
              <a:buFont typeface="Lexend Medium"/>
              <a:buNone/>
              <a:defRPr sz="4800">
                <a:latin typeface="Lexend Medium"/>
                <a:ea typeface="Lexend Medium"/>
                <a:cs typeface="Lexend Medium"/>
                <a:sym typeface="Lexend Medium"/>
              </a:defRPr>
            </a:lvl4pPr>
            <a:lvl5pPr lvl="4" algn="ctr">
              <a:spcBef>
                <a:spcPts val="0"/>
              </a:spcBef>
              <a:spcAft>
                <a:spcPts val="0"/>
              </a:spcAft>
              <a:buSzPts val="3600"/>
              <a:buFont typeface="Lexend Medium"/>
              <a:buNone/>
              <a:defRPr sz="4800">
                <a:latin typeface="Lexend Medium"/>
                <a:ea typeface="Lexend Medium"/>
                <a:cs typeface="Lexend Medium"/>
                <a:sym typeface="Lexend Medium"/>
              </a:defRPr>
            </a:lvl5pPr>
            <a:lvl6pPr lvl="5" algn="ctr">
              <a:spcBef>
                <a:spcPts val="0"/>
              </a:spcBef>
              <a:spcAft>
                <a:spcPts val="0"/>
              </a:spcAft>
              <a:buSzPts val="3600"/>
              <a:buFont typeface="Lexend Medium"/>
              <a:buNone/>
              <a:defRPr sz="4800">
                <a:latin typeface="Lexend Medium"/>
                <a:ea typeface="Lexend Medium"/>
                <a:cs typeface="Lexend Medium"/>
                <a:sym typeface="Lexend Medium"/>
              </a:defRPr>
            </a:lvl6pPr>
            <a:lvl7pPr lvl="6" algn="ctr">
              <a:spcBef>
                <a:spcPts val="0"/>
              </a:spcBef>
              <a:spcAft>
                <a:spcPts val="0"/>
              </a:spcAft>
              <a:buSzPts val="3600"/>
              <a:buFont typeface="Lexend Medium"/>
              <a:buNone/>
              <a:defRPr sz="4800">
                <a:latin typeface="Lexend Medium"/>
                <a:ea typeface="Lexend Medium"/>
                <a:cs typeface="Lexend Medium"/>
                <a:sym typeface="Lexend Medium"/>
              </a:defRPr>
            </a:lvl7pPr>
            <a:lvl8pPr lvl="7" algn="ctr">
              <a:spcBef>
                <a:spcPts val="0"/>
              </a:spcBef>
              <a:spcAft>
                <a:spcPts val="0"/>
              </a:spcAft>
              <a:buSzPts val="3600"/>
              <a:buFont typeface="Lexend Medium"/>
              <a:buNone/>
              <a:defRPr sz="4800">
                <a:latin typeface="Lexend Medium"/>
                <a:ea typeface="Lexend Medium"/>
                <a:cs typeface="Lexend Medium"/>
                <a:sym typeface="Lexend Medium"/>
              </a:defRPr>
            </a:lvl8pPr>
            <a:lvl9pPr lvl="8" algn="ctr">
              <a:spcBef>
                <a:spcPts val="0"/>
              </a:spcBef>
              <a:spcAft>
                <a:spcPts val="0"/>
              </a:spcAft>
              <a:buSzPts val="3600"/>
              <a:buFont typeface="Lexend Medium"/>
              <a:buNone/>
              <a:defRPr sz="4800">
                <a:latin typeface="Lexend Medium"/>
                <a:ea typeface="Lexend Medium"/>
                <a:cs typeface="Lexend Medium"/>
                <a:sym typeface="Lexend Medium"/>
              </a:defRPr>
            </a:lvl9pPr>
          </a:lstStyle>
          <a:p>
            <a:endParaRPr/>
          </a:p>
        </p:txBody>
      </p:sp>
      <p:pic>
        <p:nvPicPr>
          <p:cNvPr id="1984" name="Google Shape;1984;p351"/>
          <p:cNvPicPr preferRelativeResize="0"/>
          <p:nvPr/>
        </p:nvPicPr>
        <p:blipFill rotWithShape="1">
          <a:blip r:embed="rId3" cstate="email">
            <a:alphaModFix/>
            <a:extLst>
              <a:ext uri="{28A0092B-C50C-407E-A947-70E740481C1C}">
                <a14:useLocalDpi xmlns:a14="http://schemas.microsoft.com/office/drawing/2010/main"/>
              </a:ext>
            </a:extLst>
          </a:blip>
          <a:srcRect t="9" r="2647"/>
          <a:stretch/>
        </p:blipFill>
        <p:spPr>
          <a:xfrm>
            <a:off x="-92700" y="6353413"/>
            <a:ext cx="12072800" cy="135621"/>
          </a:xfrm>
          <a:prstGeom prst="rect">
            <a:avLst/>
          </a:prstGeom>
          <a:noFill/>
          <a:ln>
            <a:noFill/>
          </a:ln>
        </p:spPr>
      </p:pic>
      <p:pic>
        <p:nvPicPr>
          <p:cNvPr id="1985" name="Google Shape;1985;p351"/>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96441" y="6560161"/>
            <a:ext cx="2120165" cy="156429"/>
          </a:xfrm>
          <a:prstGeom prst="rect">
            <a:avLst/>
          </a:prstGeom>
          <a:noFill/>
          <a:ln>
            <a:noFill/>
          </a:ln>
        </p:spPr>
      </p:pic>
    </p:spTree>
    <p:extLst>
      <p:ext uri="{BB962C8B-B14F-4D97-AF65-F5344CB8AC3E}">
        <p14:creationId xmlns:p14="http://schemas.microsoft.com/office/powerpoint/2010/main" val="4200055347"/>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matchingName="Title and body 1 1 1 1 2">
  <p:cSld name="Title and body 1 1 1 1 2">
    <p:spTree>
      <p:nvGrpSpPr>
        <p:cNvPr id="1" name="Shape 1986"/>
        <p:cNvGrpSpPr/>
        <p:nvPr/>
      </p:nvGrpSpPr>
      <p:grpSpPr>
        <a:xfrm>
          <a:off x="0" y="0"/>
          <a:ext cx="0" cy="0"/>
          <a:chOff x="0" y="0"/>
          <a:chExt cx="0" cy="0"/>
        </a:xfrm>
      </p:grpSpPr>
      <p:pic>
        <p:nvPicPr>
          <p:cNvPr id="1987" name="Google Shape;1987;p35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0000" y="-22500"/>
            <a:ext cx="12272000" cy="6903000"/>
          </a:xfrm>
          <a:prstGeom prst="rect">
            <a:avLst/>
          </a:prstGeom>
          <a:noFill/>
          <a:ln>
            <a:noFill/>
          </a:ln>
        </p:spPr>
      </p:pic>
      <p:sp>
        <p:nvSpPr>
          <p:cNvPr id="1988" name="Google Shape;1988;p352"/>
          <p:cNvSpPr txBox="1">
            <a:spLocks noGrp="1"/>
          </p:cNvSpPr>
          <p:nvPr>
            <p:ph type="sldNum" idx="12"/>
          </p:nvPr>
        </p:nvSpPr>
        <p:spPr>
          <a:xfrm>
            <a:off x="11500411" y="-22511"/>
            <a:ext cx="731600" cy="524800"/>
          </a:xfrm>
          <a:prstGeom prst="rect">
            <a:avLst/>
          </a:prstGeom>
          <a:noFill/>
          <a:ln>
            <a:noFill/>
          </a:ln>
        </p:spPr>
        <p:txBody>
          <a:bodyPr spcFirstLastPara="1" wrap="square" lIns="91425" tIns="91425" rIns="91425" bIns="91425" anchor="ctr" anchorCtr="0">
            <a:noAutofit/>
          </a:bodyPr>
          <a:lstStyle>
            <a:lvl1pPr lvl="0">
              <a:buNone/>
              <a:defRPr>
                <a:solidFill>
                  <a:srgbClr val="000000"/>
                </a:solidFill>
                <a:latin typeface="Avenir"/>
                <a:ea typeface="Avenir"/>
                <a:cs typeface="Avenir"/>
                <a:sym typeface="Avenir"/>
              </a:defRPr>
            </a:lvl1pPr>
            <a:lvl2pPr lvl="1">
              <a:buNone/>
              <a:defRPr>
                <a:solidFill>
                  <a:srgbClr val="000000"/>
                </a:solidFill>
                <a:latin typeface="Avenir"/>
                <a:ea typeface="Avenir"/>
                <a:cs typeface="Avenir"/>
                <a:sym typeface="Avenir"/>
              </a:defRPr>
            </a:lvl2pPr>
            <a:lvl3pPr lvl="2">
              <a:buNone/>
              <a:defRPr>
                <a:solidFill>
                  <a:srgbClr val="000000"/>
                </a:solidFill>
                <a:latin typeface="Avenir"/>
                <a:ea typeface="Avenir"/>
                <a:cs typeface="Avenir"/>
                <a:sym typeface="Avenir"/>
              </a:defRPr>
            </a:lvl3pPr>
            <a:lvl4pPr lvl="3">
              <a:buNone/>
              <a:defRPr>
                <a:solidFill>
                  <a:srgbClr val="000000"/>
                </a:solidFill>
                <a:latin typeface="Avenir"/>
                <a:ea typeface="Avenir"/>
                <a:cs typeface="Avenir"/>
                <a:sym typeface="Avenir"/>
              </a:defRPr>
            </a:lvl4pPr>
            <a:lvl5pPr lvl="4">
              <a:buNone/>
              <a:defRPr>
                <a:solidFill>
                  <a:srgbClr val="000000"/>
                </a:solidFill>
                <a:latin typeface="Avenir"/>
                <a:ea typeface="Avenir"/>
                <a:cs typeface="Avenir"/>
                <a:sym typeface="Avenir"/>
              </a:defRPr>
            </a:lvl5pPr>
            <a:lvl6pPr lvl="5">
              <a:buNone/>
              <a:defRPr>
                <a:solidFill>
                  <a:srgbClr val="000000"/>
                </a:solidFill>
                <a:latin typeface="Avenir"/>
                <a:ea typeface="Avenir"/>
                <a:cs typeface="Avenir"/>
                <a:sym typeface="Avenir"/>
              </a:defRPr>
            </a:lvl6pPr>
            <a:lvl7pPr lvl="6">
              <a:buNone/>
              <a:defRPr>
                <a:solidFill>
                  <a:srgbClr val="000000"/>
                </a:solidFill>
                <a:latin typeface="Avenir"/>
                <a:ea typeface="Avenir"/>
                <a:cs typeface="Avenir"/>
                <a:sym typeface="Avenir"/>
              </a:defRPr>
            </a:lvl7pPr>
            <a:lvl8pPr lvl="7">
              <a:buNone/>
              <a:defRPr>
                <a:solidFill>
                  <a:srgbClr val="000000"/>
                </a:solidFill>
                <a:latin typeface="Avenir"/>
                <a:ea typeface="Avenir"/>
                <a:cs typeface="Avenir"/>
                <a:sym typeface="Avenir"/>
              </a:defRPr>
            </a:lvl8pPr>
            <a:lvl9pPr lvl="8">
              <a:buNone/>
              <a:defRPr>
                <a:solidFill>
                  <a:srgbClr val="000000"/>
                </a:solidFill>
                <a:latin typeface="Avenir"/>
                <a:ea typeface="Avenir"/>
                <a:cs typeface="Avenir"/>
                <a:sym typeface="Avenir"/>
              </a:defRPr>
            </a:lvl9pPr>
          </a:lstStyle>
          <a:p>
            <a:fld id="{00000000-1234-1234-1234-123412341234}" type="slidenum">
              <a:rPr lang="en" smtClean="0"/>
              <a:pPr/>
              <a:t>‹#›</a:t>
            </a:fld>
            <a:endParaRPr lang="en"/>
          </a:p>
        </p:txBody>
      </p:sp>
      <p:pic>
        <p:nvPicPr>
          <p:cNvPr id="1989" name="Google Shape;1989;p352"/>
          <p:cNvPicPr preferRelativeResize="0"/>
          <p:nvPr/>
        </p:nvPicPr>
        <p:blipFill rotWithShape="1">
          <a:blip r:embed="rId3" cstate="email">
            <a:alphaModFix/>
            <a:extLst>
              <a:ext uri="{28A0092B-C50C-407E-A947-70E740481C1C}">
                <a14:useLocalDpi xmlns:a14="http://schemas.microsoft.com/office/drawing/2010/main"/>
              </a:ext>
            </a:extLst>
          </a:blip>
          <a:srcRect t="9" r="2647"/>
          <a:stretch/>
        </p:blipFill>
        <p:spPr>
          <a:xfrm>
            <a:off x="-92700" y="6353413"/>
            <a:ext cx="12072800" cy="135621"/>
          </a:xfrm>
          <a:prstGeom prst="rect">
            <a:avLst/>
          </a:prstGeom>
          <a:noFill/>
          <a:ln>
            <a:noFill/>
          </a:ln>
        </p:spPr>
      </p:pic>
      <p:pic>
        <p:nvPicPr>
          <p:cNvPr id="1990" name="Google Shape;1990;p352"/>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96441" y="6560161"/>
            <a:ext cx="2120165" cy="156429"/>
          </a:xfrm>
          <a:prstGeom prst="rect">
            <a:avLst/>
          </a:prstGeom>
          <a:noFill/>
          <a:ln>
            <a:noFill/>
          </a:ln>
        </p:spPr>
      </p:pic>
      <p:sp>
        <p:nvSpPr>
          <p:cNvPr id="1991" name="Google Shape;1991;p352"/>
          <p:cNvSpPr txBox="1">
            <a:spLocks noGrp="1"/>
          </p:cNvSpPr>
          <p:nvPr>
            <p:ph type="title"/>
          </p:nvPr>
        </p:nvSpPr>
        <p:spPr>
          <a:xfrm>
            <a:off x="256167" y="161967"/>
            <a:ext cx="11360800" cy="763600"/>
          </a:xfrm>
          <a:prstGeom prst="rect">
            <a:avLst/>
          </a:prstGeom>
          <a:ln>
            <a:noFill/>
          </a:ln>
        </p:spPr>
        <p:txBody>
          <a:bodyPr spcFirstLastPara="1" wrap="square" lIns="91425" tIns="91425" rIns="91425" bIns="91425" anchor="t" anchorCtr="0">
            <a:normAutofit/>
          </a:bodyPr>
          <a:lstStyle>
            <a:lvl1pPr lvl="0">
              <a:spcBef>
                <a:spcPts val="0"/>
              </a:spcBef>
              <a:spcAft>
                <a:spcPts val="0"/>
              </a:spcAft>
              <a:buSzPts val="2800"/>
              <a:buFont typeface="Lexend Medium"/>
              <a:buNone/>
              <a:defRPr sz="3733" b="0">
                <a:latin typeface="Lexend Medium"/>
                <a:ea typeface="Lexend Medium"/>
                <a:cs typeface="Lexend Medium"/>
                <a:sym typeface="Lexend Medium"/>
              </a:defRPr>
            </a:lvl1pPr>
            <a:lvl2pPr lvl="1">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2pPr>
            <a:lvl3pPr lvl="2">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3pPr>
            <a:lvl4pPr lvl="3">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4pPr>
            <a:lvl5pPr lvl="4">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5pPr>
            <a:lvl6pPr lvl="5">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6pPr>
            <a:lvl7pPr lvl="6">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7pPr>
            <a:lvl8pPr lvl="7">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8pPr>
            <a:lvl9pPr lvl="8">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9pPr>
          </a:lstStyle>
          <a:p>
            <a:endParaRPr/>
          </a:p>
        </p:txBody>
      </p:sp>
      <p:sp>
        <p:nvSpPr>
          <p:cNvPr id="1992" name="Google Shape;1992;p352"/>
          <p:cNvSpPr txBox="1">
            <a:spLocks noGrp="1"/>
          </p:cNvSpPr>
          <p:nvPr>
            <p:ph type="body" idx="1"/>
          </p:nvPr>
        </p:nvSpPr>
        <p:spPr>
          <a:xfrm>
            <a:off x="256151" y="1227133"/>
            <a:ext cx="11360800" cy="4555200"/>
          </a:xfrm>
          <a:prstGeom prst="rect">
            <a:avLst/>
          </a:prstGeom>
          <a:ln>
            <a:noFill/>
          </a:ln>
        </p:spPr>
        <p:txBody>
          <a:bodyPr spcFirstLastPara="1" wrap="square" lIns="91425" tIns="91425" rIns="91425" bIns="91425" anchor="t" anchorCtr="0">
            <a:normAutofit/>
          </a:bodyPr>
          <a:lstStyle>
            <a:lvl1pPr marL="609585" lvl="0" indent="-457189">
              <a:lnSpc>
                <a:spcPct val="115000"/>
              </a:lnSpc>
              <a:spcBef>
                <a:spcPts val="0"/>
              </a:spcBef>
              <a:spcAft>
                <a:spcPts val="0"/>
              </a:spcAft>
              <a:buSzPts val="1800"/>
              <a:buFont typeface="Lexend Light"/>
              <a:buChar char="●"/>
              <a:defRPr sz="2400">
                <a:latin typeface="Lexend Light"/>
                <a:ea typeface="Lexend Light"/>
                <a:cs typeface="Lexend Light"/>
                <a:sym typeface="Lexend Light"/>
              </a:defRPr>
            </a:lvl1pPr>
            <a:lvl2pPr marL="1219170" lvl="1"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2pPr>
            <a:lvl3pPr marL="1828754" lvl="2"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3pPr>
            <a:lvl4pPr marL="2438339" lvl="3"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4pPr>
            <a:lvl5pPr marL="3047924" lvl="4"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5pPr>
            <a:lvl6pPr marL="3657509" lvl="5"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6pPr>
            <a:lvl7pPr marL="4267093" lvl="6"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7pPr>
            <a:lvl8pPr marL="4876678" lvl="7"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8pPr>
            <a:lvl9pPr marL="5486263" lvl="8" indent="-423323">
              <a:lnSpc>
                <a:spcPct val="115000"/>
              </a:lnSpc>
              <a:spcBef>
                <a:spcPts val="1600"/>
              </a:spcBef>
              <a:spcAft>
                <a:spcPts val="1600"/>
              </a:spcAft>
              <a:buSzPts val="1400"/>
              <a:buFont typeface="Lexend Light"/>
              <a:buChar char="■"/>
              <a:defRPr>
                <a:latin typeface="Lexend Light"/>
                <a:ea typeface="Lexend Light"/>
                <a:cs typeface="Lexend Light"/>
                <a:sym typeface="Lexend Light"/>
              </a:defRPr>
            </a:lvl9pPr>
          </a:lstStyle>
          <a:p>
            <a:endParaRPr/>
          </a:p>
        </p:txBody>
      </p:sp>
    </p:spTree>
    <p:extLst>
      <p:ext uri="{BB962C8B-B14F-4D97-AF65-F5344CB8AC3E}">
        <p14:creationId xmlns:p14="http://schemas.microsoft.com/office/powerpoint/2010/main" val="2992603498"/>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matchingName="Title and body 1 1 1 1 1 1 2">
  <p:cSld name="Title and body 1 1 1 1 1 1 2">
    <p:spTree>
      <p:nvGrpSpPr>
        <p:cNvPr id="1" name="Shape 1993"/>
        <p:cNvGrpSpPr/>
        <p:nvPr/>
      </p:nvGrpSpPr>
      <p:grpSpPr>
        <a:xfrm>
          <a:off x="0" y="0"/>
          <a:ext cx="0" cy="0"/>
          <a:chOff x="0" y="0"/>
          <a:chExt cx="0" cy="0"/>
        </a:xfrm>
      </p:grpSpPr>
      <p:pic>
        <p:nvPicPr>
          <p:cNvPr id="1994" name="Google Shape;1994;p353"/>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0000" y="-22500"/>
            <a:ext cx="12272000" cy="6903000"/>
          </a:xfrm>
          <a:prstGeom prst="rect">
            <a:avLst/>
          </a:prstGeom>
          <a:noFill/>
          <a:ln>
            <a:noFill/>
          </a:ln>
        </p:spPr>
      </p:pic>
      <p:sp>
        <p:nvSpPr>
          <p:cNvPr id="1995" name="Google Shape;1995;p353"/>
          <p:cNvSpPr txBox="1">
            <a:spLocks noGrp="1"/>
          </p:cNvSpPr>
          <p:nvPr>
            <p:ph type="sldNum" idx="12"/>
          </p:nvPr>
        </p:nvSpPr>
        <p:spPr>
          <a:xfrm>
            <a:off x="11500411" y="-22511"/>
            <a:ext cx="731600" cy="524800"/>
          </a:xfrm>
          <a:prstGeom prst="rect">
            <a:avLst/>
          </a:prstGeom>
          <a:noFill/>
          <a:ln>
            <a:noFill/>
          </a:ln>
        </p:spPr>
        <p:txBody>
          <a:bodyPr spcFirstLastPara="1" wrap="square" lIns="91425" tIns="91425" rIns="91425" bIns="91425" anchor="ctr" anchorCtr="0">
            <a:noAutofit/>
          </a:bodyPr>
          <a:lstStyle>
            <a:lvl1pPr lvl="0">
              <a:buNone/>
              <a:defRPr>
                <a:solidFill>
                  <a:srgbClr val="000000"/>
                </a:solidFill>
                <a:latin typeface="Avenir"/>
                <a:ea typeface="Avenir"/>
                <a:cs typeface="Avenir"/>
                <a:sym typeface="Avenir"/>
              </a:defRPr>
            </a:lvl1pPr>
            <a:lvl2pPr lvl="1">
              <a:buNone/>
              <a:defRPr>
                <a:solidFill>
                  <a:srgbClr val="000000"/>
                </a:solidFill>
                <a:latin typeface="Avenir"/>
                <a:ea typeface="Avenir"/>
                <a:cs typeface="Avenir"/>
                <a:sym typeface="Avenir"/>
              </a:defRPr>
            </a:lvl2pPr>
            <a:lvl3pPr lvl="2">
              <a:buNone/>
              <a:defRPr>
                <a:solidFill>
                  <a:srgbClr val="000000"/>
                </a:solidFill>
                <a:latin typeface="Avenir"/>
                <a:ea typeface="Avenir"/>
                <a:cs typeface="Avenir"/>
                <a:sym typeface="Avenir"/>
              </a:defRPr>
            </a:lvl3pPr>
            <a:lvl4pPr lvl="3">
              <a:buNone/>
              <a:defRPr>
                <a:solidFill>
                  <a:srgbClr val="000000"/>
                </a:solidFill>
                <a:latin typeface="Avenir"/>
                <a:ea typeface="Avenir"/>
                <a:cs typeface="Avenir"/>
                <a:sym typeface="Avenir"/>
              </a:defRPr>
            </a:lvl4pPr>
            <a:lvl5pPr lvl="4">
              <a:buNone/>
              <a:defRPr>
                <a:solidFill>
                  <a:srgbClr val="000000"/>
                </a:solidFill>
                <a:latin typeface="Avenir"/>
                <a:ea typeface="Avenir"/>
                <a:cs typeface="Avenir"/>
                <a:sym typeface="Avenir"/>
              </a:defRPr>
            </a:lvl5pPr>
            <a:lvl6pPr lvl="5">
              <a:buNone/>
              <a:defRPr>
                <a:solidFill>
                  <a:srgbClr val="000000"/>
                </a:solidFill>
                <a:latin typeface="Avenir"/>
                <a:ea typeface="Avenir"/>
                <a:cs typeface="Avenir"/>
                <a:sym typeface="Avenir"/>
              </a:defRPr>
            </a:lvl6pPr>
            <a:lvl7pPr lvl="6">
              <a:buNone/>
              <a:defRPr>
                <a:solidFill>
                  <a:srgbClr val="000000"/>
                </a:solidFill>
                <a:latin typeface="Avenir"/>
                <a:ea typeface="Avenir"/>
                <a:cs typeface="Avenir"/>
                <a:sym typeface="Avenir"/>
              </a:defRPr>
            </a:lvl7pPr>
            <a:lvl8pPr lvl="7">
              <a:buNone/>
              <a:defRPr>
                <a:solidFill>
                  <a:srgbClr val="000000"/>
                </a:solidFill>
                <a:latin typeface="Avenir"/>
                <a:ea typeface="Avenir"/>
                <a:cs typeface="Avenir"/>
                <a:sym typeface="Avenir"/>
              </a:defRPr>
            </a:lvl8pPr>
            <a:lvl9pPr lvl="8">
              <a:buNone/>
              <a:defRPr>
                <a:solidFill>
                  <a:srgbClr val="000000"/>
                </a:solidFill>
                <a:latin typeface="Avenir"/>
                <a:ea typeface="Avenir"/>
                <a:cs typeface="Avenir"/>
                <a:sym typeface="Avenir"/>
              </a:defRPr>
            </a:lvl9pPr>
          </a:lstStyle>
          <a:p>
            <a:fld id="{00000000-1234-1234-1234-123412341234}" type="slidenum">
              <a:rPr lang="en" smtClean="0"/>
              <a:pPr/>
              <a:t>‹#›</a:t>
            </a:fld>
            <a:endParaRPr lang="en"/>
          </a:p>
        </p:txBody>
      </p:sp>
      <p:pic>
        <p:nvPicPr>
          <p:cNvPr id="1996" name="Google Shape;1996;p353"/>
          <p:cNvPicPr preferRelativeResize="0"/>
          <p:nvPr/>
        </p:nvPicPr>
        <p:blipFill rotWithShape="1">
          <a:blip r:embed="rId3" cstate="email">
            <a:alphaModFix/>
            <a:extLst>
              <a:ext uri="{28A0092B-C50C-407E-A947-70E740481C1C}">
                <a14:useLocalDpi xmlns:a14="http://schemas.microsoft.com/office/drawing/2010/main"/>
              </a:ext>
            </a:extLst>
          </a:blip>
          <a:srcRect t="9" r="2647"/>
          <a:stretch/>
        </p:blipFill>
        <p:spPr>
          <a:xfrm>
            <a:off x="-92700" y="6353413"/>
            <a:ext cx="12072800" cy="135621"/>
          </a:xfrm>
          <a:prstGeom prst="rect">
            <a:avLst/>
          </a:prstGeom>
          <a:noFill/>
          <a:ln>
            <a:noFill/>
          </a:ln>
        </p:spPr>
      </p:pic>
      <p:pic>
        <p:nvPicPr>
          <p:cNvPr id="1997" name="Google Shape;1997;p353"/>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96441" y="6560161"/>
            <a:ext cx="2120165" cy="156429"/>
          </a:xfrm>
          <a:prstGeom prst="rect">
            <a:avLst/>
          </a:prstGeom>
          <a:noFill/>
          <a:ln>
            <a:noFill/>
          </a:ln>
        </p:spPr>
      </p:pic>
      <p:sp>
        <p:nvSpPr>
          <p:cNvPr id="1998" name="Google Shape;1998;p353"/>
          <p:cNvSpPr txBox="1">
            <a:spLocks noGrp="1"/>
          </p:cNvSpPr>
          <p:nvPr>
            <p:ph type="title"/>
          </p:nvPr>
        </p:nvSpPr>
        <p:spPr>
          <a:xfrm>
            <a:off x="256167" y="161967"/>
            <a:ext cx="11360800" cy="763600"/>
          </a:xfrm>
          <a:prstGeom prst="rect">
            <a:avLst/>
          </a:prstGeom>
          <a:ln>
            <a:noFill/>
          </a:ln>
        </p:spPr>
        <p:txBody>
          <a:bodyPr spcFirstLastPara="1" wrap="square" lIns="91425" tIns="91425" rIns="91425" bIns="91425" anchor="t" anchorCtr="0">
            <a:normAutofit/>
          </a:bodyPr>
          <a:lstStyle>
            <a:lvl1pPr lvl="0">
              <a:spcBef>
                <a:spcPts val="0"/>
              </a:spcBef>
              <a:spcAft>
                <a:spcPts val="0"/>
              </a:spcAft>
              <a:buSzPts val="2800"/>
              <a:buFont typeface="Lexend Medium"/>
              <a:buNone/>
              <a:defRPr sz="3733" b="0">
                <a:latin typeface="Lexend Medium"/>
                <a:ea typeface="Lexend Medium"/>
                <a:cs typeface="Lexend Medium"/>
                <a:sym typeface="Lexend Medium"/>
              </a:defRPr>
            </a:lvl1pPr>
            <a:lvl2pPr lvl="1">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2pPr>
            <a:lvl3pPr lvl="2">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3pPr>
            <a:lvl4pPr lvl="3">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4pPr>
            <a:lvl5pPr lvl="4">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5pPr>
            <a:lvl6pPr lvl="5">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6pPr>
            <a:lvl7pPr lvl="6">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7pPr>
            <a:lvl8pPr lvl="7">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8pPr>
            <a:lvl9pPr lvl="8">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9pPr>
          </a:lstStyle>
          <a:p>
            <a:endParaRPr/>
          </a:p>
        </p:txBody>
      </p:sp>
      <p:sp>
        <p:nvSpPr>
          <p:cNvPr id="1999" name="Google Shape;1999;p353"/>
          <p:cNvSpPr txBox="1">
            <a:spLocks noGrp="1"/>
          </p:cNvSpPr>
          <p:nvPr>
            <p:ph type="body" idx="1"/>
          </p:nvPr>
        </p:nvSpPr>
        <p:spPr>
          <a:xfrm>
            <a:off x="256151" y="1227133"/>
            <a:ext cx="11360800" cy="4555200"/>
          </a:xfrm>
          <a:prstGeom prst="rect">
            <a:avLst/>
          </a:prstGeom>
          <a:ln>
            <a:noFill/>
          </a:ln>
        </p:spPr>
        <p:txBody>
          <a:bodyPr spcFirstLastPara="1" wrap="square" lIns="91425" tIns="91425" rIns="91425" bIns="91425" anchor="t" anchorCtr="0">
            <a:normAutofit/>
          </a:bodyPr>
          <a:lstStyle>
            <a:lvl1pPr marL="609585" lvl="0" indent="-457189">
              <a:lnSpc>
                <a:spcPct val="115000"/>
              </a:lnSpc>
              <a:spcBef>
                <a:spcPts val="0"/>
              </a:spcBef>
              <a:spcAft>
                <a:spcPts val="0"/>
              </a:spcAft>
              <a:buSzPts val="1800"/>
              <a:buFont typeface="Lexend Light"/>
              <a:buChar char="●"/>
              <a:defRPr sz="2400">
                <a:latin typeface="Lexend Light"/>
                <a:ea typeface="Lexend Light"/>
                <a:cs typeface="Lexend Light"/>
                <a:sym typeface="Lexend Light"/>
              </a:defRPr>
            </a:lvl1pPr>
            <a:lvl2pPr marL="1219170" lvl="1"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2pPr>
            <a:lvl3pPr marL="1828754" lvl="2"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3pPr>
            <a:lvl4pPr marL="2438339" lvl="3"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4pPr>
            <a:lvl5pPr marL="3047924" lvl="4"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5pPr>
            <a:lvl6pPr marL="3657509" lvl="5"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6pPr>
            <a:lvl7pPr marL="4267093" lvl="6"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7pPr>
            <a:lvl8pPr marL="4876678" lvl="7"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8pPr>
            <a:lvl9pPr marL="5486263" lvl="8" indent="-423323">
              <a:lnSpc>
                <a:spcPct val="115000"/>
              </a:lnSpc>
              <a:spcBef>
                <a:spcPts val="1600"/>
              </a:spcBef>
              <a:spcAft>
                <a:spcPts val="1600"/>
              </a:spcAft>
              <a:buSzPts val="1400"/>
              <a:buFont typeface="Lexend Light"/>
              <a:buChar char="■"/>
              <a:defRPr>
                <a:latin typeface="Lexend Light"/>
                <a:ea typeface="Lexend Light"/>
                <a:cs typeface="Lexend Light"/>
                <a:sym typeface="Lexend Light"/>
              </a:defRPr>
            </a:lvl9pPr>
          </a:lstStyle>
          <a:p>
            <a:endParaRPr/>
          </a:p>
        </p:txBody>
      </p:sp>
    </p:spTree>
    <p:extLst>
      <p:ext uri="{BB962C8B-B14F-4D97-AF65-F5344CB8AC3E}">
        <p14:creationId xmlns:p14="http://schemas.microsoft.com/office/powerpoint/2010/main" val="238555725"/>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matchingName="Standard 2">
  <p:cSld name="Standard 2">
    <p:spTree>
      <p:nvGrpSpPr>
        <p:cNvPr id="1" name="Shape 2000"/>
        <p:cNvGrpSpPr/>
        <p:nvPr/>
      </p:nvGrpSpPr>
      <p:grpSpPr>
        <a:xfrm>
          <a:off x="0" y="0"/>
          <a:ext cx="0" cy="0"/>
          <a:chOff x="0" y="0"/>
          <a:chExt cx="0" cy="0"/>
        </a:xfrm>
      </p:grpSpPr>
      <p:sp>
        <p:nvSpPr>
          <p:cNvPr id="2001" name="Google Shape;2001;p354"/>
          <p:cNvSpPr/>
          <p:nvPr/>
        </p:nvSpPr>
        <p:spPr>
          <a:xfrm>
            <a:off x="94700" y="95251"/>
            <a:ext cx="12001600" cy="6667600"/>
          </a:xfrm>
          <a:prstGeom prst="rect">
            <a:avLst/>
          </a:prstGeom>
          <a:solidFill>
            <a:srgbClr val="F5F5F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467" b="1" i="0" u="none" strike="noStrike" cap="none">
              <a:solidFill>
                <a:srgbClr val="000000"/>
              </a:solidFill>
              <a:latin typeface="Helvetica Neue"/>
              <a:ea typeface="Helvetica Neue"/>
              <a:cs typeface="Helvetica Neue"/>
              <a:sym typeface="Helvetica Neue"/>
            </a:endParaRPr>
          </a:p>
        </p:txBody>
      </p:sp>
      <p:sp>
        <p:nvSpPr>
          <p:cNvPr id="2002" name="Google Shape;2002;p354"/>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12471756"/>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matchingName="Standard 4">
  <p:cSld name="Standard 4">
    <p:spTree>
      <p:nvGrpSpPr>
        <p:cNvPr id="1" name="Shape 2003"/>
        <p:cNvGrpSpPr/>
        <p:nvPr/>
      </p:nvGrpSpPr>
      <p:grpSpPr>
        <a:xfrm>
          <a:off x="0" y="0"/>
          <a:ext cx="0" cy="0"/>
          <a:chOff x="0" y="0"/>
          <a:chExt cx="0" cy="0"/>
        </a:xfrm>
      </p:grpSpPr>
      <p:sp>
        <p:nvSpPr>
          <p:cNvPr id="2004" name="Google Shape;2004;p355"/>
          <p:cNvSpPr/>
          <p:nvPr/>
        </p:nvSpPr>
        <p:spPr>
          <a:xfrm>
            <a:off x="94700" y="95251"/>
            <a:ext cx="12001600" cy="6667600"/>
          </a:xfrm>
          <a:prstGeom prst="rect">
            <a:avLst/>
          </a:prstGeom>
          <a:solidFill>
            <a:srgbClr val="F5F5F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467" b="1" i="0" u="none" strike="noStrike" cap="none">
              <a:solidFill>
                <a:srgbClr val="000000"/>
              </a:solidFill>
              <a:latin typeface="Helvetica Neue"/>
              <a:ea typeface="Helvetica Neue"/>
              <a:cs typeface="Helvetica Neue"/>
              <a:sym typeface="Helvetica Neue"/>
            </a:endParaRPr>
          </a:p>
        </p:txBody>
      </p:sp>
      <p:sp>
        <p:nvSpPr>
          <p:cNvPr id="2005" name="Google Shape;2005;p355"/>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85688209"/>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59"/>
        <p:cNvGrpSpPr/>
        <p:nvPr/>
      </p:nvGrpSpPr>
      <p:grpSpPr>
        <a:xfrm>
          <a:off x="0" y="0"/>
          <a:ext cx="0" cy="0"/>
          <a:chOff x="0" y="0"/>
          <a:chExt cx="0" cy="0"/>
        </a:xfrm>
      </p:grpSpPr>
      <p:sp>
        <p:nvSpPr>
          <p:cNvPr id="960" name="Google Shape;960;p174"/>
          <p:cNvSpPr/>
          <p:nvPr/>
        </p:nvSpPr>
        <p:spPr>
          <a:xfrm rot="-3600118" flipH="1">
            <a:off x="2242994" y="2362030"/>
            <a:ext cx="3166588" cy="2738812"/>
          </a:xfrm>
          <a:prstGeom prst="triangle">
            <a:avLst>
              <a:gd name="adj" fmla="val 50000"/>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61" name="Google Shape;961;p174"/>
          <p:cNvSpPr/>
          <p:nvPr/>
        </p:nvSpPr>
        <p:spPr>
          <a:xfrm flipH="1">
            <a:off x="5125200" y="-10500"/>
            <a:ext cx="7066800" cy="6858000"/>
          </a:xfrm>
          <a:prstGeom prst="snip1Rect">
            <a:avLst>
              <a:gd name="adj" fmla="val 22859"/>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962" name="Google Shape;962;p17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 y="2425701"/>
            <a:ext cx="10248903" cy="4452700"/>
          </a:xfrm>
          <a:prstGeom prst="rect">
            <a:avLst/>
          </a:prstGeom>
          <a:noFill/>
          <a:ln>
            <a:noFill/>
          </a:ln>
        </p:spPr>
      </p:pic>
      <p:sp>
        <p:nvSpPr>
          <p:cNvPr id="963" name="Google Shape;963;p174"/>
          <p:cNvSpPr txBox="1">
            <a:spLocks noGrp="1"/>
          </p:cNvSpPr>
          <p:nvPr>
            <p:ph type="ctrTitle"/>
          </p:nvPr>
        </p:nvSpPr>
        <p:spPr>
          <a:xfrm>
            <a:off x="5855708" y="642700"/>
            <a:ext cx="5281600" cy="2376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6000"/>
              <a:buNone/>
              <a:defRPr sz="6400"/>
            </a:lvl1pPr>
            <a:lvl2pPr lvl="1">
              <a:spcBef>
                <a:spcPts val="0"/>
              </a:spcBef>
              <a:spcAft>
                <a:spcPts val="0"/>
              </a:spcAft>
              <a:buClr>
                <a:srgbClr val="434343"/>
              </a:buClr>
              <a:buSzPts val="5200"/>
              <a:buNone/>
              <a:defRPr sz="6933">
                <a:solidFill>
                  <a:srgbClr val="434343"/>
                </a:solidFill>
              </a:defRPr>
            </a:lvl2pPr>
            <a:lvl3pPr lvl="2">
              <a:spcBef>
                <a:spcPts val="0"/>
              </a:spcBef>
              <a:spcAft>
                <a:spcPts val="0"/>
              </a:spcAft>
              <a:buClr>
                <a:srgbClr val="434343"/>
              </a:buClr>
              <a:buSzPts val="5200"/>
              <a:buNone/>
              <a:defRPr sz="6933">
                <a:solidFill>
                  <a:srgbClr val="434343"/>
                </a:solidFill>
              </a:defRPr>
            </a:lvl3pPr>
            <a:lvl4pPr lvl="3">
              <a:spcBef>
                <a:spcPts val="0"/>
              </a:spcBef>
              <a:spcAft>
                <a:spcPts val="0"/>
              </a:spcAft>
              <a:buClr>
                <a:srgbClr val="434343"/>
              </a:buClr>
              <a:buSzPts val="5200"/>
              <a:buNone/>
              <a:defRPr sz="6933">
                <a:solidFill>
                  <a:srgbClr val="434343"/>
                </a:solidFill>
              </a:defRPr>
            </a:lvl4pPr>
            <a:lvl5pPr lvl="4">
              <a:spcBef>
                <a:spcPts val="0"/>
              </a:spcBef>
              <a:spcAft>
                <a:spcPts val="0"/>
              </a:spcAft>
              <a:buClr>
                <a:srgbClr val="434343"/>
              </a:buClr>
              <a:buSzPts val="5200"/>
              <a:buNone/>
              <a:defRPr sz="6933">
                <a:solidFill>
                  <a:srgbClr val="434343"/>
                </a:solidFill>
              </a:defRPr>
            </a:lvl5pPr>
            <a:lvl6pPr lvl="5">
              <a:spcBef>
                <a:spcPts val="0"/>
              </a:spcBef>
              <a:spcAft>
                <a:spcPts val="0"/>
              </a:spcAft>
              <a:buClr>
                <a:srgbClr val="434343"/>
              </a:buClr>
              <a:buSzPts val="5200"/>
              <a:buNone/>
              <a:defRPr sz="6933">
                <a:solidFill>
                  <a:srgbClr val="434343"/>
                </a:solidFill>
              </a:defRPr>
            </a:lvl6pPr>
            <a:lvl7pPr lvl="6">
              <a:spcBef>
                <a:spcPts val="0"/>
              </a:spcBef>
              <a:spcAft>
                <a:spcPts val="0"/>
              </a:spcAft>
              <a:buClr>
                <a:srgbClr val="434343"/>
              </a:buClr>
              <a:buSzPts val="5200"/>
              <a:buNone/>
              <a:defRPr sz="6933">
                <a:solidFill>
                  <a:srgbClr val="434343"/>
                </a:solidFill>
              </a:defRPr>
            </a:lvl7pPr>
            <a:lvl8pPr lvl="7">
              <a:spcBef>
                <a:spcPts val="0"/>
              </a:spcBef>
              <a:spcAft>
                <a:spcPts val="0"/>
              </a:spcAft>
              <a:buClr>
                <a:srgbClr val="434343"/>
              </a:buClr>
              <a:buSzPts val="5200"/>
              <a:buNone/>
              <a:defRPr sz="6933">
                <a:solidFill>
                  <a:srgbClr val="434343"/>
                </a:solidFill>
              </a:defRPr>
            </a:lvl8pPr>
            <a:lvl9pPr lvl="8">
              <a:spcBef>
                <a:spcPts val="0"/>
              </a:spcBef>
              <a:spcAft>
                <a:spcPts val="0"/>
              </a:spcAft>
              <a:buClr>
                <a:srgbClr val="434343"/>
              </a:buClr>
              <a:buSzPts val="5200"/>
              <a:buNone/>
              <a:defRPr sz="6933">
                <a:solidFill>
                  <a:srgbClr val="434343"/>
                </a:solidFill>
              </a:defRPr>
            </a:lvl9pPr>
          </a:lstStyle>
          <a:p>
            <a:endParaRPr/>
          </a:p>
        </p:txBody>
      </p:sp>
      <p:sp>
        <p:nvSpPr>
          <p:cNvPr id="964" name="Google Shape;964;p174"/>
          <p:cNvSpPr txBox="1">
            <a:spLocks noGrp="1"/>
          </p:cNvSpPr>
          <p:nvPr>
            <p:ph type="subTitle" idx="1"/>
          </p:nvPr>
        </p:nvSpPr>
        <p:spPr>
          <a:xfrm>
            <a:off x="7847895" y="2675000"/>
            <a:ext cx="3202800" cy="956000"/>
          </a:xfrm>
          <a:prstGeom prst="rect">
            <a:avLst/>
          </a:prstGeom>
        </p:spPr>
        <p:txBody>
          <a:bodyPr spcFirstLastPara="1" wrap="square" lIns="91425" tIns="91425" rIns="91425" bIns="91425" anchor="b" anchorCtr="0">
            <a:noAutofit/>
          </a:bodyPr>
          <a:lstStyle>
            <a:lvl1pPr marR="18774" lvl="0" algn="r">
              <a:lnSpc>
                <a:spcPct val="100000"/>
              </a:lnSpc>
              <a:spcBef>
                <a:spcPts val="0"/>
              </a:spcBef>
              <a:spcAft>
                <a:spcPts val="0"/>
              </a:spcAft>
              <a:buClr>
                <a:srgbClr val="000000"/>
              </a:buClr>
              <a:buSzPts val="1800"/>
              <a:buNone/>
              <a:defRPr sz="1600">
                <a:solidFill>
                  <a:srgbClr val="000000"/>
                </a:solidFill>
              </a:defRPr>
            </a:lvl1pPr>
            <a:lvl2pPr lvl="1" algn="r">
              <a:lnSpc>
                <a:spcPct val="100000"/>
              </a:lnSpc>
              <a:spcBef>
                <a:spcPts val="0"/>
              </a:spcBef>
              <a:spcAft>
                <a:spcPts val="0"/>
              </a:spcAft>
              <a:buClr>
                <a:srgbClr val="434343"/>
              </a:buClr>
              <a:buSzPts val="2800"/>
              <a:buNone/>
              <a:defRPr sz="3733">
                <a:solidFill>
                  <a:srgbClr val="434343"/>
                </a:solidFill>
              </a:defRPr>
            </a:lvl2pPr>
            <a:lvl3pPr lvl="2" algn="r">
              <a:lnSpc>
                <a:spcPct val="100000"/>
              </a:lnSpc>
              <a:spcBef>
                <a:spcPts val="0"/>
              </a:spcBef>
              <a:spcAft>
                <a:spcPts val="0"/>
              </a:spcAft>
              <a:buClr>
                <a:srgbClr val="434343"/>
              </a:buClr>
              <a:buSzPts val="2800"/>
              <a:buNone/>
              <a:defRPr sz="3733">
                <a:solidFill>
                  <a:srgbClr val="434343"/>
                </a:solidFill>
              </a:defRPr>
            </a:lvl3pPr>
            <a:lvl4pPr lvl="3" algn="r">
              <a:lnSpc>
                <a:spcPct val="100000"/>
              </a:lnSpc>
              <a:spcBef>
                <a:spcPts val="0"/>
              </a:spcBef>
              <a:spcAft>
                <a:spcPts val="0"/>
              </a:spcAft>
              <a:buClr>
                <a:srgbClr val="434343"/>
              </a:buClr>
              <a:buSzPts val="2800"/>
              <a:buNone/>
              <a:defRPr sz="3733">
                <a:solidFill>
                  <a:srgbClr val="434343"/>
                </a:solidFill>
              </a:defRPr>
            </a:lvl4pPr>
            <a:lvl5pPr lvl="4" algn="r">
              <a:lnSpc>
                <a:spcPct val="100000"/>
              </a:lnSpc>
              <a:spcBef>
                <a:spcPts val="0"/>
              </a:spcBef>
              <a:spcAft>
                <a:spcPts val="0"/>
              </a:spcAft>
              <a:buClr>
                <a:srgbClr val="434343"/>
              </a:buClr>
              <a:buSzPts val="2800"/>
              <a:buNone/>
              <a:defRPr sz="3733">
                <a:solidFill>
                  <a:srgbClr val="434343"/>
                </a:solidFill>
              </a:defRPr>
            </a:lvl5pPr>
            <a:lvl6pPr lvl="5" algn="r">
              <a:lnSpc>
                <a:spcPct val="100000"/>
              </a:lnSpc>
              <a:spcBef>
                <a:spcPts val="0"/>
              </a:spcBef>
              <a:spcAft>
                <a:spcPts val="0"/>
              </a:spcAft>
              <a:buClr>
                <a:srgbClr val="434343"/>
              </a:buClr>
              <a:buSzPts val="2800"/>
              <a:buNone/>
              <a:defRPr sz="3733">
                <a:solidFill>
                  <a:srgbClr val="434343"/>
                </a:solidFill>
              </a:defRPr>
            </a:lvl6pPr>
            <a:lvl7pPr lvl="6" algn="r">
              <a:lnSpc>
                <a:spcPct val="100000"/>
              </a:lnSpc>
              <a:spcBef>
                <a:spcPts val="0"/>
              </a:spcBef>
              <a:spcAft>
                <a:spcPts val="0"/>
              </a:spcAft>
              <a:buClr>
                <a:srgbClr val="434343"/>
              </a:buClr>
              <a:buSzPts val="2800"/>
              <a:buNone/>
              <a:defRPr sz="3733">
                <a:solidFill>
                  <a:srgbClr val="434343"/>
                </a:solidFill>
              </a:defRPr>
            </a:lvl7pPr>
            <a:lvl8pPr lvl="7" algn="r">
              <a:lnSpc>
                <a:spcPct val="100000"/>
              </a:lnSpc>
              <a:spcBef>
                <a:spcPts val="0"/>
              </a:spcBef>
              <a:spcAft>
                <a:spcPts val="0"/>
              </a:spcAft>
              <a:buClr>
                <a:srgbClr val="434343"/>
              </a:buClr>
              <a:buSzPts val="2800"/>
              <a:buNone/>
              <a:defRPr sz="3733">
                <a:solidFill>
                  <a:srgbClr val="434343"/>
                </a:solidFill>
              </a:defRPr>
            </a:lvl8pPr>
            <a:lvl9pPr lvl="8" algn="r">
              <a:lnSpc>
                <a:spcPct val="100000"/>
              </a:lnSpc>
              <a:spcBef>
                <a:spcPts val="0"/>
              </a:spcBef>
              <a:spcAft>
                <a:spcPts val="0"/>
              </a:spcAft>
              <a:buClr>
                <a:srgbClr val="434343"/>
              </a:buClr>
              <a:buSzPts val="2800"/>
              <a:buNone/>
              <a:defRPr sz="3733">
                <a:solidFill>
                  <a:srgbClr val="434343"/>
                </a:solidFill>
              </a:defRPr>
            </a:lvl9pPr>
          </a:lstStyle>
          <a:p>
            <a:endParaRPr/>
          </a:p>
        </p:txBody>
      </p:sp>
    </p:spTree>
    <p:extLst>
      <p:ext uri="{BB962C8B-B14F-4D97-AF65-F5344CB8AC3E}">
        <p14:creationId xmlns:p14="http://schemas.microsoft.com/office/powerpoint/2010/main" val="2089608320"/>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965"/>
        <p:cNvGrpSpPr/>
        <p:nvPr/>
      </p:nvGrpSpPr>
      <p:grpSpPr>
        <a:xfrm>
          <a:off x="0" y="0"/>
          <a:ext cx="0" cy="0"/>
          <a:chOff x="0" y="0"/>
          <a:chExt cx="0" cy="0"/>
        </a:xfrm>
      </p:grpSpPr>
      <p:grpSp>
        <p:nvGrpSpPr>
          <p:cNvPr id="966" name="Google Shape;966;p175"/>
          <p:cNvGrpSpPr/>
          <p:nvPr/>
        </p:nvGrpSpPr>
        <p:grpSpPr>
          <a:xfrm>
            <a:off x="7960334" y="351403"/>
            <a:ext cx="4469203" cy="6261775"/>
            <a:chOff x="5913100" y="263551"/>
            <a:chExt cx="3351902" cy="4696331"/>
          </a:xfrm>
        </p:grpSpPr>
        <p:sp>
          <p:nvSpPr>
            <p:cNvPr id="967" name="Google Shape;967;p175"/>
            <p:cNvSpPr/>
            <p:nvPr/>
          </p:nvSpPr>
          <p:spPr>
            <a:xfrm rot="5400000">
              <a:off x="4779863" y="1396789"/>
              <a:ext cx="4694800" cy="2428325"/>
            </a:xfrm>
            <a:prstGeom prst="flowChartPreparation">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8" name="Google Shape;968;p175"/>
            <p:cNvSpPr/>
            <p:nvPr/>
          </p:nvSpPr>
          <p:spPr>
            <a:xfrm>
              <a:off x="7131402" y="265183"/>
              <a:ext cx="2133600" cy="4694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69" name="Google Shape;969;p175"/>
          <p:cNvSpPr txBox="1">
            <a:spLocks noGrp="1"/>
          </p:cNvSpPr>
          <p:nvPr>
            <p:ph type="ctrTitle"/>
          </p:nvPr>
        </p:nvSpPr>
        <p:spPr>
          <a:xfrm>
            <a:off x="3033852" y="651200"/>
            <a:ext cx="3002400" cy="770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1200"/>
              <a:buNone/>
              <a:defRPr sz="1867"/>
            </a:lvl1pPr>
            <a:lvl2pPr lvl="1">
              <a:spcBef>
                <a:spcPts val="0"/>
              </a:spcBef>
              <a:spcAft>
                <a:spcPts val="0"/>
              </a:spcAft>
              <a:buClr>
                <a:srgbClr val="000000"/>
              </a:buClr>
              <a:buSzPts val="1200"/>
              <a:buNone/>
              <a:defRPr sz="1600">
                <a:solidFill>
                  <a:srgbClr val="000000"/>
                </a:solidFill>
              </a:defRPr>
            </a:lvl2pPr>
            <a:lvl3pPr lvl="2">
              <a:spcBef>
                <a:spcPts val="0"/>
              </a:spcBef>
              <a:spcAft>
                <a:spcPts val="0"/>
              </a:spcAft>
              <a:buClr>
                <a:srgbClr val="000000"/>
              </a:buClr>
              <a:buSzPts val="1200"/>
              <a:buNone/>
              <a:defRPr sz="1600">
                <a:solidFill>
                  <a:srgbClr val="000000"/>
                </a:solidFill>
              </a:defRPr>
            </a:lvl3pPr>
            <a:lvl4pPr lvl="3">
              <a:spcBef>
                <a:spcPts val="0"/>
              </a:spcBef>
              <a:spcAft>
                <a:spcPts val="0"/>
              </a:spcAft>
              <a:buClr>
                <a:srgbClr val="000000"/>
              </a:buClr>
              <a:buSzPts val="1200"/>
              <a:buNone/>
              <a:defRPr sz="1600">
                <a:solidFill>
                  <a:srgbClr val="000000"/>
                </a:solidFill>
              </a:defRPr>
            </a:lvl4pPr>
            <a:lvl5pPr lvl="4">
              <a:spcBef>
                <a:spcPts val="0"/>
              </a:spcBef>
              <a:spcAft>
                <a:spcPts val="0"/>
              </a:spcAft>
              <a:buClr>
                <a:srgbClr val="000000"/>
              </a:buClr>
              <a:buSzPts val="1200"/>
              <a:buNone/>
              <a:defRPr sz="1600">
                <a:solidFill>
                  <a:srgbClr val="000000"/>
                </a:solidFill>
              </a:defRPr>
            </a:lvl5pPr>
            <a:lvl6pPr lvl="5">
              <a:spcBef>
                <a:spcPts val="0"/>
              </a:spcBef>
              <a:spcAft>
                <a:spcPts val="0"/>
              </a:spcAft>
              <a:buClr>
                <a:srgbClr val="000000"/>
              </a:buClr>
              <a:buSzPts val="1200"/>
              <a:buNone/>
              <a:defRPr sz="1600">
                <a:solidFill>
                  <a:srgbClr val="000000"/>
                </a:solidFill>
              </a:defRPr>
            </a:lvl6pPr>
            <a:lvl7pPr lvl="6">
              <a:spcBef>
                <a:spcPts val="0"/>
              </a:spcBef>
              <a:spcAft>
                <a:spcPts val="0"/>
              </a:spcAft>
              <a:buClr>
                <a:srgbClr val="000000"/>
              </a:buClr>
              <a:buSzPts val="1200"/>
              <a:buNone/>
              <a:defRPr sz="1600">
                <a:solidFill>
                  <a:srgbClr val="000000"/>
                </a:solidFill>
              </a:defRPr>
            </a:lvl7pPr>
            <a:lvl8pPr lvl="7">
              <a:spcBef>
                <a:spcPts val="0"/>
              </a:spcBef>
              <a:spcAft>
                <a:spcPts val="0"/>
              </a:spcAft>
              <a:buClr>
                <a:srgbClr val="000000"/>
              </a:buClr>
              <a:buSzPts val="1200"/>
              <a:buNone/>
              <a:defRPr sz="1600">
                <a:solidFill>
                  <a:srgbClr val="000000"/>
                </a:solidFill>
              </a:defRPr>
            </a:lvl8pPr>
            <a:lvl9pPr lvl="8">
              <a:spcBef>
                <a:spcPts val="0"/>
              </a:spcBef>
              <a:spcAft>
                <a:spcPts val="0"/>
              </a:spcAft>
              <a:buClr>
                <a:srgbClr val="000000"/>
              </a:buClr>
              <a:buSzPts val="1200"/>
              <a:buNone/>
              <a:defRPr sz="1600">
                <a:solidFill>
                  <a:srgbClr val="000000"/>
                </a:solidFill>
              </a:defRPr>
            </a:lvl9pPr>
          </a:lstStyle>
          <a:p>
            <a:endParaRPr/>
          </a:p>
        </p:txBody>
      </p:sp>
      <p:sp>
        <p:nvSpPr>
          <p:cNvPr id="970" name="Google Shape;970;p175"/>
          <p:cNvSpPr txBox="1">
            <a:spLocks noGrp="1"/>
          </p:cNvSpPr>
          <p:nvPr>
            <p:ph type="subTitle" idx="1"/>
          </p:nvPr>
        </p:nvSpPr>
        <p:spPr>
          <a:xfrm>
            <a:off x="3494252" y="1204597"/>
            <a:ext cx="2542000" cy="76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rgbClr val="000000"/>
                </a:solidFill>
              </a:defRPr>
            </a:lvl1pPr>
            <a:lvl2pPr lvl="1">
              <a:lnSpc>
                <a:spcPct val="100000"/>
              </a:lnSpc>
              <a:spcBef>
                <a:spcPts val="0"/>
              </a:spcBef>
              <a:spcAft>
                <a:spcPts val="0"/>
              </a:spcAft>
              <a:buClr>
                <a:srgbClr val="000000"/>
              </a:buClr>
              <a:buSzPts val="1000"/>
              <a:buNone/>
              <a:defRPr sz="1333">
                <a:solidFill>
                  <a:srgbClr val="000000"/>
                </a:solidFill>
              </a:defRPr>
            </a:lvl2pPr>
            <a:lvl3pPr lvl="2">
              <a:lnSpc>
                <a:spcPct val="100000"/>
              </a:lnSpc>
              <a:spcBef>
                <a:spcPts val="0"/>
              </a:spcBef>
              <a:spcAft>
                <a:spcPts val="0"/>
              </a:spcAft>
              <a:buClr>
                <a:srgbClr val="000000"/>
              </a:buClr>
              <a:buSzPts val="1000"/>
              <a:buNone/>
              <a:defRPr sz="1333">
                <a:solidFill>
                  <a:srgbClr val="000000"/>
                </a:solidFill>
              </a:defRPr>
            </a:lvl3pPr>
            <a:lvl4pPr lvl="3">
              <a:lnSpc>
                <a:spcPct val="100000"/>
              </a:lnSpc>
              <a:spcBef>
                <a:spcPts val="0"/>
              </a:spcBef>
              <a:spcAft>
                <a:spcPts val="0"/>
              </a:spcAft>
              <a:buClr>
                <a:srgbClr val="000000"/>
              </a:buClr>
              <a:buSzPts val="1000"/>
              <a:buNone/>
              <a:defRPr sz="1333">
                <a:solidFill>
                  <a:srgbClr val="000000"/>
                </a:solidFill>
              </a:defRPr>
            </a:lvl4pPr>
            <a:lvl5pPr lvl="4">
              <a:lnSpc>
                <a:spcPct val="100000"/>
              </a:lnSpc>
              <a:spcBef>
                <a:spcPts val="0"/>
              </a:spcBef>
              <a:spcAft>
                <a:spcPts val="0"/>
              </a:spcAft>
              <a:buClr>
                <a:srgbClr val="000000"/>
              </a:buClr>
              <a:buSzPts val="1000"/>
              <a:buNone/>
              <a:defRPr sz="1333">
                <a:solidFill>
                  <a:srgbClr val="000000"/>
                </a:solidFill>
              </a:defRPr>
            </a:lvl5pPr>
            <a:lvl6pPr lvl="5">
              <a:lnSpc>
                <a:spcPct val="100000"/>
              </a:lnSpc>
              <a:spcBef>
                <a:spcPts val="0"/>
              </a:spcBef>
              <a:spcAft>
                <a:spcPts val="0"/>
              </a:spcAft>
              <a:buClr>
                <a:srgbClr val="000000"/>
              </a:buClr>
              <a:buSzPts val="1000"/>
              <a:buNone/>
              <a:defRPr sz="1333">
                <a:solidFill>
                  <a:srgbClr val="000000"/>
                </a:solidFill>
              </a:defRPr>
            </a:lvl6pPr>
            <a:lvl7pPr lvl="6">
              <a:lnSpc>
                <a:spcPct val="100000"/>
              </a:lnSpc>
              <a:spcBef>
                <a:spcPts val="0"/>
              </a:spcBef>
              <a:spcAft>
                <a:spcPts val="0"/>
              </a:spcAft>
              <a:buClr>
                <a:srgbClr val="000000"/>
              </a:buClr>
              <a:buSzPts val="1000"/>
              <a:buNone/>
              <a:defRPr sz="1333">
                <a:solidFill>
                  <a:srgbClr val="000000"/>
                </a:solidFill>
              </a:defRPr>
            </a:lvl7pPr>
            <a:lvl8pPr lvl="7">
              <a:lnSpc>
                <a:spcPct val="100000"/>
              </a:lnSpc>
              <a:spcBef>
                <a:spcPts val="0"/>
              </a:spcBef>
              <a:spcAft>
                <a:spcPts val="0"/>
              </a:spcAft>
              <a:buClr>
                <a:srgbClr val="000000"/>
              </a:buClr>
              <a:buSzPts val="1000"/>
              <a:buNone/>
              <a:defRPr sz="1333">
                <a:solidFill>
                  <a:srgbClr val="000000"/>
                </a:solidFill>
              </a:defRPr>
            </a:lvl8pPr>
            <a:lvl9pPr lvl="8">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971" name="Google Shape;971;p175"/>
          <p:cNvSpPr txBox="1">
            <a:spLocks noGrp="1"/>
          </p:cNvSpPr>
          <p:nvPr>
            <p:ph type="title" idx="2" hasCustomPrompt="1"/>
          </p:nvPr>
        </p:nvSpPr>
        <p:spPr>
          <a:xfrm>
            <a:off x="7274533" y="924300"/>
            <a:ext cx="1547200" cy="770400"/>
          </a:xfrm>
          <a:prstGeom prst="rect">
            <a:avLst/>
          </a:prstGeom>
        </p:spPr>
        <p:txBody>
          <a:bodyPr spcFirstLastPara="1" wrap="square" lIns="91425" tIns="91425" rIns="91425" bIns="91425" anchor="ctr" anchorCtr="0">
            <a:noAutofit/>
          </a:bodyPr>
          <a:lstStyle>
            <a:lvl1pPr lvl="0">
              <a:spcBef>
                <a:spcPts val="0"/>
              </a:spcBef>
              <a:spcAft>
                <a:spcPts val="0"/>
              </a:spcAft>
              <a:buClr>
                <a:srgbClr val="000000"/>
              </a:buClr>
              <a:buSzPts val="4800"/>
              <a:buNone/>
              <a:defRPr sz="6400">
                <a:solidFill>
                  <a:schemeClr val="accent1"/>
                </a:solidFill>
              </a:defRPr>
            </a:lvl1pPr>
            <a:lvl2pPr lvl="1">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972" name="Google Shape;972;p175"/>
          <p:cNvSpPr txBox="1">
            <a:spLocks noGrp="1"/>
          </p:cNvSpPr>
          <p:nvPr>
            <p:ph type="ctrTitle" idx="3"/>
          </p:nvPr>
        </p:nvSpPr>
        <p:spPr>
          <a:xfrm>
            <a:off x="3033852" y="2037133"/>
            <a:ext cx="3002400" cy="770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1200"/>
              <a:buNone/>
              <a:defRPr sz="1867"/>
            </a:lvl1pPr>
            <a:lvl2pPr lvl="1">
              <a:spcBef>
                <a:spcPts val="0"/>
              </a:spcBef>
              <a:spcAft>
                <a:spcPts val="0"/>
              </a:spcAft>
              <a:buClr>
                <a:srgbClr val="000000"/>
              </a:buClr>
              <a:buSzPts val="1200"/>
              <a:buNone/>
              <a:defRPr sz="1600">
                <a:solidFill>
                  <a:srgbClr val="000000"/>
                </a:solidFill>
              </a:defRPr>
            </a:lvl2pPr>
            <a:lvl3pPr lvl="2">
              <a:spcBef>
                <a:spcPts val="0"/>
              </a:spcBef>
              <a:spcAft>
                <a:spcPts val="0"/>
              </a:spcAft>
              <a:buClr>
                <a:srgbClr val="000000"/>
              </a:buClr>
              <a:buSzPts val="1200"/>
              <a:buNone/>
              <a:defRPr sz="1600">
                <a:solidFill>
                  <a:srgbClr val="000000"/>
                </a:solidFill>
              </a:defRPr>
            </a:lvl3pPr>
            <a:lvl4pPr lvl="3">
              <a:spcBef>
                <a:spcPts val="0"/>
              </a:spcBef>
              <a:spcAft>
                <a:spcPts val="0"/>
              </a:spcAft>
              <a:buClr>
                <a:srgbClr val="000000"/>
              </a:buClr>
              <a:buSzPts val="1200"/>
              <a:buNone/>
              <a:defRPr sz="1600">
                <a:solidFill>
                  <a:srgbClr val="000000"/>
                </a:solidFill>
              </a:defRPr>
            </a:lvl4pPr>
            <a:lvl5pPr lvl="4">
              <a:spcBef>
                <a:spcPts val="0"/>
              </a:spcBef>
              <a:spcAft>
                <a:spcPts val="0"/>
              </a:spcAft>
              <a:buClr>
                <a:srgbClr val="000000"/>
              </a:buClr>
              <a:buSzPts val="1200"/>
              <a:buNone/>
              <a:defRPr sz="1600">
                <a:solidFill>
                  <a:srgbClr val="000000"/>
                </a:solidFill>
              </a:defRPr>
            </a:lvl5pPr>
            <a:lvl6pPr lvl="5">
              <a:spcBef>
                <a:spcPts val="0"/>
              </a:spcBef>
              <a:spcAft>
                <a:spcPts val="0"/>
              </a:spcAft>
              <a:buClr>
                <a:srgbClr val="000000"/>
              </a:buClr>
              <a:buSzPts val="1200"/>
              <a:buNone/>
              <a:defRPr sz="1600">
                <a:solidFill>
                  <a:srgbClr val="000000"/>
                </a:solidFill>
              </a:defRPr>
            </a:lvl6pPr>
            <a:lvl7pPr lvl="6">
              <a:spcBef>
                <a:spcPts val="0"/>
              </a:spcBef>
              <a:spcAft>
                <a:spcPts val="0"/>
              </a:spcAft>
              <a:buClr>
                <a:srgbClr val="000000"/>
              </a:buClr>
              <a:buSzPts val="1200"/>
              <a:buNone/>
              <a:defRPr sz="1600">
                <a:solidFill>
                  <a:srgbClr val="000000"/>
                </a:solidFill>
              </a:defRPr>
            </a:lvl7pPr>
            <a:lvl8pPr lvl="7">
              <a:spcBef>
                <a:spcPts val="0"/>
              </a:spcBef>
              <a:spcAft>
                <a:spcPts val="0"/>
              </a:spcAft>
              <a:buClr>
                <a:srgbClr val="000000"/>
              </a:buClr>
              <a:buSzPts val="1200"/>
              <a:buNone/>
              <a:defRPr sz="1600">
                <a:solidFill>
                  <a:srgbClr val="000000"/>
                </a:solidFill>
              </a:defRPr>
            </a:lvl8pPr>
            <a:lvl9pPr lvl="8">
              <a:spcBef>
                <a:spcPts val="0"/>
              </a:spcBef>
              <a:spcAft>
                <a:spcPts val="0"/>
              </a:spcAft>
              <a:buClr>
                <a:srgbClr val="000000"/>
              </a:buClr>
              <a:buSzPts val="1200"/>
              <a:buNone/>
              <a:defRPr sz="1600">
                <a:solidFill>
                  <a:srgbClr val="000000"/>
                </a:solidFill>
              </a:defRPr>
            </a:lvl9pPr>
          </a:lstStyle>
          <a:p>
            <a:endParaRPr/>
          </a:p>
        </p:txBody>
      </p:sp>
      <p:sp>
        <p:nvSpPr>
          <p:cNvPr id="973" name="Google Shape;973;p175"/>
          <p:cNvSpPr txBox="1">
            <a:spLocks noGrp="1"/>
          </p:cNvSpPr>
          <p:nvPr>
            <p:ph type="subTitle" idx="4"/>
          </p:nvPr>
        </p:nvSpPr>
        <p:spPr>
          <a:xfrm>
            <a:off x="3400652" y="2588011"/>
            <a:ext cx="2635600" cy="76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rgbClr val="000000"/>
                </a:solidFill>
              </a:defRPr>
            </a:lvl1pPr>
            <a:lvl2pPr lvl="1">
              <a:lnSpc>
                <a:spcPct val="100000"/>
              </a:lnSpc>
              <a:spcBef>
                <a:spcPts val="0"/>
              </a:spcBef>
              <a:spcAft>
                <a:spcPts val="0"/>
              </a:spcAft>
              <a:buClr>
                <a:srgbClr val="000000"/>
              </a:buClr>
              <a:buSzPts val="1000"/>
              <a:buNone/>
              <a:defRPr sz="1333">
                <a:solidFill>
                  <a:srgbClr val="000000"/>
                </a:solidFill>
              </a:defRPr>
            </a:lvl2pPr>
            <a:lvl3pPr lvl="2">
              <a:lnSpc>
                <a:spcPct val="100000"/>
              </a:lnSpc>
              <a:spcBef>
                <a:spcPts val="0"/>
              </a:spcBef>
              <a:spcAft>
                <a:spcPts val="0"/>
              </a:spcAft>
              <a:buClr>
                <a:srgbClr val="000000"/>
              </a:buClr>
              <a:buSzPts val="1000"/>
              <a:buNone/>
              <a:defRPr sz="1333">
                <a:solidFill>
                  <a:srgbClr val="000000"/>
                </a:solidFill>
              </a:defRPr>
            </a:lvl3pPr>
            <a:lvl4pPr lvl="3">
              <a:lnSpc>
                <a:spcPct val="100000"/>
              </a:lnSpc>
              <a:spcBef>
                <a:spcPts val="0"/>
              </a:spcBef>
              <a:spcAft>
                <a:spcPts val="0"/>
              </a:spcAft>
              <a:buClr>
                <a:srgbClr val="000000"/>
              </a:buClr>
              <a:buSzPts val="1000"/>
              <a:buNone/>
              <a:defRPr sz="1333">
                <a:solidFill>
                  <a:srgbClr val="000000"/>
                </a:solidFill>
              </a:defRPr>
            </a:lvl4pPr>
            <a:lvl5pPr lvl="4">
              <a:lnSpc>
                <a:spcPct val="100000"/>
              </a:lnSpc>
              <a:spcBef>
                <a:spcPts val="0"/>
              </a:spcBef>
              <a:spcAft>
                <a:spcPts val="0"/>
              </a:spcAft>
              <a:buClr>
                <a:srgbClr val="000000"/>
              </a:buClr>
              <a:buSzPts val="1000"/>
              <a:buNone/>
              <a:defRPr sz="1333">
                <a:solidFill>
                  <a:srgbClr val="000000"/>
                </a:solidFill>
              </a:defRPr>
            </a:lvl5pPr>
            <a:lvl6pPr lvl="5">
              <a:lnSpc>
                <a:spcPct val="100000"/>
              </a:lnSpc>
              <a:spcBef>
                <a:spcPts val="0"/>
              </a:spcBef>
              <a:spcAft>
                <a:spcPts val="0"/>
              </a:spcAft>
              <a:buClr>
                <a:srgbClr val="000000"/>
              </a:buClr>
              <a:buSzPts val="1000"/>
              <a:buNone/>
              <a:defRPr sz="1333">
                <a:solidFill>
                  <a:srgbClr val="000000"/>
                </a:solidFill>
              </a:defRPr>
            </a:lvl6pPr>
            <a:lvl7pPr lvl="6">
              <a:lnSpc>
                <a:spcPct val="100000"/>
              </a:lnSpc>
              <a:spcBef>
                <a:spcPts val="0"/>
              </a:spcBef>
              <a:spcAft>
                <a:spcPts val="0"/>
              </a:spcAft>
              <a:buClr>
                <a:srgbClr val="000000"/>
              </a:buClr>
              <a:buSzPts val="1000"/>
              <a:buNone/>
              <a:defRPr sz="1333">
                <a:solidFill>
                  <a:srgbClr val="000000"/>
                </a:solidFill>
              </a:defRPr>
            </a:lvl7pPr>
            <a:lvl8pPr lvl="7">
              <a:lnSpc>
                <a:spcPct val="100000"/>
              </a:lnSpc>
              <a:spcBef>
                <a:spcPts val="0"/>
              </a:spcBef>
              <a:spcAft>
                <a:spcPts val="0"/>
              </a:spcAft>
              <a:buClr>
                <a:srgbClr val="000000"/>
              </a:buClr>
              <a:buSzPts val="1000"/>
              <a:buNone/>
              <a:defRPr sz="1333">
                <a:solidFill>
                  <a:srgbClr val="000000"/>
                </a:solidFill>
              </a:defRPr>
            </a:lvl8pPr>
            <a:lvl9pPr lvl="8">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974" name="Google Shape;974;p175"/>
          <p:cNvSpPr txBox="1">
            <a:spLocks noGrp="1"/>
          </p:cNvSpPr>
          <p:nvPr>
            <p:ph type="title" idx="5" hasCustomPrompt="1"/>
          </p:nvPr>
        </p:nvSpPr>
        <p:spPr>
          <a:xfrm>
            <a:off x="7274533" y="2354601"/>
            <a:ext cx="1547200" cy="770400"/>
          </a:xfrm>
          <a:prstGeom prst="rect">
            <a:avLst/>
          </a:prstGeom>
        </p:spPr>
        <p:txBody>
          <a:bodyPr spcFirstLastPara="1" wrap="square" lIns="91425" tIns="91425" rIns="91425" bIns="91425" anchor="ctr" anchorCtr="0">
            <a:noAutofit/>
          </a:bodyPr>
          <a:lstStyle>
            <a:lvl1pPr lvl="0">
              <a:spcBef>
                <a:spcPts val="0"/>
              </a:spcBef>
              <a:spcAft>
                <a:spcPts val="0"/>
              </a:spcAft>
              <a:buClr>
                <a:srgbClr val="000000"/>
              </a:buClr>
              <a:buSzPts val="4800"/>
              <a:buNone/>
              <a:defRPr sz="6400">
                <a:solidFill>
                  <a:schemeClr val="accent1"/>
                </a:solidFill>
              </a:defRPr>
            </a:lvl1pPr>
            <a:lvl2pPr lvl="1">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975" name="Google Shape;975;p175"/>
          <p:cNvSpPr txBox="1">
            <a:spLocks noGrp="1"/>
          </p:cNvSpPr>
          <p:nvPr>
            <p:ph type="ctrTitle" idx="6"/>
          </p:nvPr>
        </p:nvSpPr>
        <p:spPr>
          <a:xfrm>
            <a:off x="3033852" y="4834812"/>
            <a:ext cx="3002400" cy="770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1200"/>
              <a:buNone/>
              <a:defRPr sz="1867"/>
            </a:lvl1pPr>
            <a:lvl2pPr lvl="1">
              <a:spcBef>
                <a:spcPts val="0"/>
              </a:spcBef>
              <a:spcAft>
                <a:spcPts val="0"/>
              </a:spcAft>
              <a:buClr>
                <a:srgbClr val="000000"/>
              </a:buClr>
              <a:buSzPts val="1200"/>
              <a:buNone/>
              <a:defRPr sz="1600">
                <a:solidFill>
                  <a:srgbClr val="000000"/>
                </a:solidFill>
              </a:defRPr>
            </a:lvl2pPr>
            <a:lvl3pPr lvl="2">
              <a:spcBef>
                <a:spcPts val="0"/>
              </a:spcBef>
              <a:spcAft>
                <a:spcPts val="0"/>
              </a:spcAft>
              <a:buClr>
                <a:srgbClr val="000000"/>
              </a:buClr>
              <a:buSzPts val="1200"/>
              <a:buNone/>
              <a:defRPr sz="1600">
                <a:solidFill>
                  <a:srgbClr val="000000"/>
                </a:solidFill>
              </a:defRPr>
            </a:lvl3pPr>
            <a:lvl4pPr lvl="3">
              <a:spcBef>
                <a:spcPts val="0"/>
              </a:spcBef>
              <a:spcAft>
                <a:spcPts val="0"/>
              </a:spcAft>
              <a:buClr>
                <a:srgbClr val="000000"/>
              </a:buClr>
              <a:buSzPts val="1200"/>
              <a:buNone/>
              <a:defRPr sz="1600">
                <a:solidFill>
                  <a:srgbClr val="000000"/>
                </a:solidFill>
              </a:defRPr>
            </a:lvl4pPr>
            <a:lvl5pPr lvl="4">
              <a:spcBef>
                <a:spcPts val="0"/>
              </a:spcBef>
              <a:spcAft>
                <a:spcPts val="0"/>
              </a:spcAft>
              <a:buClr>
                <a:srgbClr val="000000"/>
              </a:buClr>
              <a:buSzPts val="1200"/>
              <a:buNone/>
              <a:defRPr sz="1600">
                <a:solidFill>
                  <a:srgbClr val="000000"/>
                </a:solidFill>
              </a:defRPr>
            </a:lvl5pPr>
            <a:lvl6pPr lvl="5">
              <a:spcBef>
                <a:spcPts val="0"/>
              </a:spcBef>
              <a:spcAft>
                <a:spcPts val="0"/>
              </a:spcAft>
              <a:buClr>
                <a:srgbClr val="000000"/>
              </a:buClr>
              <a:buSzPts val="1200"/>
              <a:buNone/>
              <a:defRPr sz="1600">
                <a:solidFill>
                  <a:srgbClr val="000000"/>
                </a:solidFill>
              </a:defRPr>
            </a:lvl6pPr>
            <a:lvl7pPr lvl="6">
              <a:spcBef>
                <a:spcPts val="0"/>
              </a:spcBef>
              <a:spcAft>
                <a:spcPts val="0"/>
              </a:spcAft>
              <a:buClr>
                <a:srgbClr val="000000"/>
              </a:buClr>
              <a:buSzPts val="1200"/>
              <a:buNone/>
              <a:defRPr sz="1600">
                <a:solidFill>
                  <a:srgbClr val="000000"/>
                </a:solidFill>
              </a:defRPr>
            </a:lvl7pPr>
            <a:lvl8pPr lvl="7">
              <a:spcBef>
                <a:spcPts val="0"/>
              </a:spcBef>
              <a:spcAft>
                <a:spcPts val="0"/>
              </a:spcAft>
              <a:buClr>
                <a:srgbClr val="000000"/>
              </a:buClr>
              <a:buSzPts val="1200"/>
              <a:buNone/>
              <a:defRPr sz="1600">
                <a:solidFill>
                  <a:srgbClr val="000000"/>
                </a:solidFill>
              </a:defRPr>
            </a:lvl8pPr>
            <a:lvl9pPr lvl="8">
              <a:spcBef>
                <a:spcPts val="0"/>
              </a:spcBef>
              <a:spcAft>
                <a:spcPts val="0"/>
              </a:spcAft>
              <a:buClr>
                <a:srgbClr val="000000"/>
              </a:buClr>
              <a:buSzPts val="1200"/>
              <a:buNone/>
              <a:defRPr sz="1600">
                <a:solidFill>
                  <a:srgbClr val="000000"/>
                </a:solidFill>
              </a:defRPr>
            </a:lvl9pPr>
          </a:lstStyle>
          <a:p>
            <a:endParaRPr/>
          </a:p>
        </p:txBody>
      </p:sp>
      <p:sp>
        <p:nvSpPr>
          <p:cNvPr id="976" name="Google Shape;976;p175"/>
          <p:cNvSpPr txBox="1">
            <a:spLocks noGrp="1"/>
          </p:cNvSpPr>
          <p:nvPr>
            <p:ph type="title" idx="7" hasCustomPrompt="1"/>
          </p:nvPr>
        </p:nvSpPr>
        <p:spPr>
          <a:xfrm>
            <a:off x="7274533" y="3716481"/>
            <a:ext cx="1547200" cy="770400"/>
          </a:xfrm>
          <a:prstGeom prst="rect">
            <a:avLst/>
          </a:prstGeom>
        </p:spPr>
        <p:txBody>
          <a:bodyPr spcFirstLastPara="1" wrap="square" lIns="91425" tIns="91425" rIns="91425" bIns="91425" anchor="ctr" anchorCtr="0">
            <a:noAutofit/>
          </a:bodyPr>
          <a:lstStyle>
            <a:lvl1pPr lvl="0">
              <a:spcBef>
                <a:spcPts val="0"/>
              </a:spcBef>
              <a:spcAft>
                <a:spcPts val="0"/>
              </a:spcAft>
              <a:buClr>
                <a:srgbClr val="000000"/>
              </a:buClr>
              <a:buSzPts val="4800"/>
              <a:buNone/>
              <a:defRPr sz="6400">
                <a:solidFill>
                  <a:schemeClr val="accent1"/>
                </a:solidFill>
              </a:defRPr>
            </a:lvl1pPr>
            <a:lvl2pPr lvl="1">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977" name="Google Shape;977;p175"/>
          <p:cNvSpPr txBox="1">
            <a:spLocks noGrp="1"/>
          </p:cNvSpPr>
          <p:nvPr>
            <p:ph type="ctrTitle" idx="8"/>
          </p:nvPr>
        </p:nvSpPr>
        <p:spPr>
          <a:xfrm>
            <a:off x="3033852" y="3449876"/>
            <a:ext cx="3002400" cy="770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1200"/>
              <a:buNone/>
              <a:defRPr sz="1867"/>
            </a:lvl1pPr>
            <a:lvl2pPr lvl="1">
              <a:spcBef>
                <a:spcPts val="0"/>
              </a:spcBef>
              <a:spcAft>
                <a:spcPts val="0"/>
              </a:spcAft>
              <a:buClr>
                <a:srgbClr val="000000"/>
              </a:buClr>
              <a:buSzPts val="1200"/>
              <a:buNone/>
              <a:defRPr sz="1600">
                <a:solidFill>
                  <a:srgbClr val="000000"/>
                </a:solidFill>
              </a:defRPr>
            </a:lvl2pPr>
            <a:lvl3pPr lvl="2">
              <a:spcBef>
                <a:spcPts val="0"/>
              </a:spcBef>
              <a:spcAft>
                <a:spcPts val="0"/>
              </a:spcAft>
              <a:buClr>
                <a:srgbClr val="000000"/>
              </a:buClr>
              <a:buSzPts val="1200"/>
              <a:buNone/>
              <a:defRPr sz="1600">
                <a:solidFill>
                  <a:srgbClr val="000000"/>
                </a:solidFill>
              </a:defRPr>
            </a:lvl3pPr>
            <a:lvl4pPr lvl="3">
              <a:spcBef>
                <a:spcPts val="0"/>
              </a:spcBef>
              <a:spcAft>
                <a:spcPts val="0"/>
              </a:spcAft>
              <a:buClr>
                <a:srgbClr val="000000"/>
              </a:buClr>
              <a:buSzPts val="1200"/>
              <a:buNone/>
              <a:defRPr sz="1600">
                <a:solidFill>
                  <a:srgbClr val="000000"/>
                </a:solidFill>
              </a:defRPr>
            </a:lvl4pPr>
            <a:lvl5pPr lvl="4">
              <a:spcBef>
                <a:spcPts val="0"/>
              </a:spcBef>
              <a:spcAft>
                <a:spcPts val="0"/>
              </a:spcAft>
              <a:buClr>
                <a:srgbClr val="000000"/>
              </a:buClr>
              <a:buSzPts val="1200"/>
              <a:buNone/>
              <a:defRPr sz="1600">
                <a:solidFill>
                  <a:srgbClr val="000000"/>
                </a:solidFill>
              </a:defRPr>
            </a:lvl5pPr>
            <a:lvl6pPr lvl="5">
              <a:spcBef>
                <a:spcPts val="0"/>
              </a:spcBef>
              <a:spcAft>
                <a:spcPts val="0"/>
              </a:spcAft>
              <a:buClr>
                <a:srgbClr val="000000"/>
              </a:buClr>
              <a:buSzPts val="1200"/>
              <a:buNone/>
              <a:defRPr sz="1600">
                <a:solidFill>
                  <a:srgbClr val="000000"/>
                </a:solidFill>
              </a:defRPr>
            </a:lvl6pPr>
            <a:lvl7pPr lvl="6">
              <a:spcBef>
                <a:spcPts val="0"/>
              </a:spcBef>
              <a:spcAft>
                <a:spcPts val="0"/>
              </a:spcAft>
              <a:buClr>
                <a:srgbClr val="000000"/>
              </a:buClr>
              <a:buSzPts val="1200"/>
              <a:buNone/>
              <a:defRPr sz="1600">
                <a:solidFill>
                  <a:srgbClr val="000000"/>
                </a:solidFill>
              </a:defRPr>
            </a:lvl7pPr>
            <a:lvl8pPr lvl="7">
              <a:spcBef>
                <a:spcPts val="0"/>
              </a:spcBef>
              <a:spcAft>
                <a:spcPts val="0"/>
              </a:spcAft>
              <a:buClr>
                <a:srgbClr val="000000"/>
              </a:buClr>
              <a:buSzPts val="1200"/>
              <a:buNone/>
              <a:defRPr sz="1600">
                <a:solidFill>
                  <a:srgbClr val="000000"/>
                </a:solidFill>
              </a:defRPr>
            </a:lvl8pPr>
            <a:lvl9pPr lvl="8">
              <a:spcBef>
                <a:spcPts val="0"/>
              </a:spcBef>
              <a:spcAft>
                <a:spcPts val="0"/>
              </a:spcAft>
              <a:buClr>
                <a:srgbClr val="000000"/>
              </a:buClr>
              <a:buSzPts val="1200"/>
              <a:buNone/>
              <a:defRPr sz="1600">
                <a:solidFill>
                  <a:srgbClr val="000000"/>
                </a:solidFill>
              </a:defRPr>
            </a:lvl9pPr>
          </a:lstStyle>
          <a:p>
            <a:endParaRPr/>
          </a:p>
        </p:txBody>
      </p:sp>
      <p:sp>
        <p:nvSpPr>
          <p:cNvPr id="978" name="Google Shape;978;p175"/>
          <p:cNvSpPr txBox="1">
            <a:spLocks noGrp="1"/>
          </p:cNvSpPr>
          <p:nvPr>
            <p:ph type="title" idx="9" hasCustomPrompt="1"/>
          </p:nvPr>
        </p:nvSpPr>
        <p:spPr>
          <a:xfrm>
            <a:off x="7274533" y="5078333"/>
            <a:ext cx="1547200" cy="770400"/>
          </a:xfrm>
          <a:prstGeom prst="rect">
            <a:avLst/>
          </a:prstGeom>
        </p:spPr>
        <p:txBody>
          <a:bodyPr spcFirstLastPara="1" wrap="square" lIns="91425" tIns="91425" rIns="91425" bIns="91425" anchor="ctr" anchorCtr="0">
            <a:noAutofit/>
          </a:bodyPr>
          <a:lstStyle>
            <a:lvl1pPr lvl="0">
              <a:spcBef>
                <a:spcPts val="0"/>
              </a:spcBef>
              <a:spcAft>
                <a:spcPts val="0"/>
              </a:spcAft>
              <a:buClr>
                <a:srgbClr val="000000"/>
              </a:buClr>
              <a:buSzPts val="4800"/>
              <a:buNone/>
              <a:defRPr sz="6400">
                <a:solidFill>
                  <a:schemeClr val="accent1"/>
                </a:solidFill>
              </a:defRPr>
            </a:lvl1pPr>
            <a:lvl2pPr lvl="1">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979" name="Google Shape;979;p175"/>
          <p:cNvSpPr txBox="1">
            <a:spLocks noGrp="1"/>
          </p:cNvSpPr>
          <p:nvPr>
            <p:ph type="subTitle" idx="13"/>
          </p:nvPr>
        </p:nvSpPr>
        <p:spPr>
          <a:xfrm>
            <a:off x="3494252" y="5384943"/>
            <a:ext cx="2542000" cy="76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rgbClr val="000000"/>
                </a:solidFill>
              </a:defRPr>
            </a:lvl1pPr>
            <a:lvl2pPr lvl="1">
              <a:lnSpc>
                <a:spcPct val="100000"/>
              </a:lnSpc>
              <a:spcBef>
                <a:spcPts val="0"/>
              </a:spcBef>
              <a:spcAft>
                <a:spcPts val="0"/>
              </a:spcAft>
              <a:buClr>
                <a:srgbClr val="000000"/>
              </a:buClr>
              <a:buSzPts val="1000"/>
              <a:buNone/>
              <a:defRPr sz="1333">
                <a:solidFill>
                  <a:srgbClr val="000000"/>
                </a:solidFill>
              </a:defRPr>
            </a:lvl2pPr>
            <a:lvl3pPr lvl="2">
              <a:lnSpc>
                <a:spcPct val="100000"/>
              </a:lnSpc>
              <a:spcBef>
                <a:spcPts val="0"/>
              </a:spcBef>
              <a:spcAft>
                <a:spcPts val="0"/>
              </a:spcAft>
              <a:buClr>
                <a:srgbClr val="000000"/>
              </a:buClr>
              <a:buSzPts val="1000"/>
              <a:buNone/>
              <a:defRPr sz="1333">
                <a:solidFill>
                  <a:srgbClr val="000000"/>
                </a:solidFill>
              </a:defRPr>
            </a:lvl3pPr>
            <a:lvl4pPr lvl="3">
              <a:lnSpc>
                <a:spcPct val="100000"/>
              </a:lnSpc>
              <a:spcBef>
                <a:spcPts val="0"/>
              </a:spcBef>
              <a:spcAft>
                <a:spcPts val="0"/>
              </a:spcAft>
              <a:buClr>
                <a:srgbClr val="000000"/>
              </a:buClr>
              <a:buSzPts val="1000"/>
              <a:buNone/>
              <a:defRPr sz="1333">
                <a:solidFill>
                  <a:srgbClr val="000000"/>
                </a:solidFill>
              </a:defRPr>
            </a:lvl4pPr>
            <a:lvl5pPr lvl="4">
              <a:lnSpc>
                <a:spcPct val="100000"/>
              </a:lnSpc>
              <a:spcBef>
                <a:spcPts val="0"/>
              </a:spcBef>
              <a:spcAft>
                <a:spcPts val="0"/>
              </a:spcAft>
              <a:buClr>
                <a:srgbClr val="000000"/>
              </a:buClr>
              <a:buSzPts val="1000"/>
              <a:buNone/>
              <a:defRPr sz="1333">
                <a:solidFill>
                  <a:srgbClr val="000000"/>
                </a:solidFill>
              </a:defRPr>
            </a:lvl5pPr>
            <a:lvl6pPr lvl="5">
              <a:lnSpc>
                <a:spcPct val="100000"/>
              </a:lnSpc>
              <a:spcBef>
                <a:spcPts val="0"/>
              </a:spcBef>
              <a:spcAft>
                <a:spcPts val="0"/>
              </a:spcAft>
              <a:buClr>
                <a:srgbClr val="000000"/>
              </a:buClr>
              <a:buSzPts val="1000"/>
              <a:buNone/>
              <a:defRPr sz="1333">
                <a:solidFill>
                  <a:srgbClr val="000000"/>
                </a:solidFill>
              </a:defRPr>
            </a:lvl6pPr>
            <a:lvl7pPr lvl="6">
              <a:lnSpc>
                <a:spcPct val="100000"/>
              </a:lnSpc>
              <a:spcBef>
                <a:spcPts val="0"/>
              </a:spcBef>
              <a:spcAft>
                <a:spcPts val="0"/>
              </a:spcAft>
              <a:buClr>
                <a:srgbClr val="000000"/>
              </a:buClr>
              <a:buSzPts val="1000"/>
              <a:buNone/>
              <a:defRPr sz="1333">
                <a:solidFill>
                  <a:srgbClr val="000000"/>
                </a:solidFill>
              </a:defRPr>
            </a:lvl7pPr>
            <a:lvl8pPr lvl="7">
              <a:lnSpc>
                <a:spcPct val="100000"/>
              </a:lnSpc>
              <a:spcBef>
                <a:spcPts val="0"/>
              </a:spcBef>
              <a:spcAft>
                <a:spcPts val="0"/>
              </a:spcAft>
              <a:buClr>
                <a:srgbClr val="000000"/>
              </a:buClr>
              <a:buSzPts val="1000"/>
              <a:buNone/>
              <a:defRPr sz="1333">
                <a:solidFill>
                  <a:srgbClr val="000000"/>
                </a:solidFill>
              </a:defRPr>
            </a:lvl8pPr>
            <a:lvl9pPr lvl="8">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980" name="Google Shape;980;p175"/>
          <p:cNvSpPr txBox="1">
            <a:spLocks noGrp="1"/>
          </p:cNvSpPr>
          <p:nvPr>
            <p:ph type="subTitle" idx="14"/>
          </p:nvPr>
        </p:nvSpPr>
        <p:spPr>
          <a:xfrm>
            <a:off x="3400652" y="3999303"/>
            <a:ext cx="2635600" cy="76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rgbClr val="000000"/>
                </a:solidFill>
              </a:defRPr>
            </a:lvl1pPr>
            <a:lvl2pPr lvl="1">
              <a:lnSpc>
                <a:spcPct val="100000"/>
              </a:lnSpc>
              <a:spcBef>
                <a:spcPts val="0"/>
              </a:spcBef>
              <a:spcAft>
                <a:spcPts val="0"/>
              </a:spcAft>
              <a:buClr>
                <a:srgbClr val="000000"/>
              </a:buClr>
              <a:buSzPts val="1000"/>
              <a:buNone/>
              <a:defRPr sz="1333">
                <a:solidFill>
                  <a:srgbClr val="000000"/>
                </a:solidFill>
              </a:defRPr>
            </a:lvl2pPr>
            <a:lvl3pPr lvl="2">
              <a:lnSpc>
                <a:spcPct val="100000"/>
              </a:lnSpc>
              <a:spcBef>
                <a:spcPts val="0"/>
              </a:spcBef>
              <a:spcAft>
                <a:spcPts val="0"/>
              </a:spcAft>
              <a:buClr>
                <a:srgbClr val="000000"/>
              </a:buClr>
              <a:buSzPts val="1000"/>
              <a:buNone/>
              <a:defRPr sz="1333">
                <a:solidFill>
                  <a:srgbClr val="000000"/>
                </a:solidFill>
              </a:defRPr>
            </a:lvl3pPr>
            <a:lvl4pPr lvl="3">
              <a:lnSpc>
                <a:spcPct val="100000"/>
              </a:lnSpc>
              <a:spcBef>
                <a:spcPts val="0"/>
              </a:spcBef>
              <a:spcAft>
                <a:spcPts val="0"/>
              </a:spcAft>
              <a:buClr>
                <a:srgbClr val="000000"/>
              </a:buClr>
              <a:buSzPts val="1000"/>
              <a:buNone/>
              <a:defRPr sz="1333">
                <a:solidFill>
                  <a:srgbClr val="000000"/>
                </a:solidFill>
              </a:defRPr>
            </a:lvl4pPr>
            <a:lvl5pPr lvl="4">
              <a:lnSpc>
                <a:spcPct val="100000"/>
              </a:lnSpc>
              <a:spcBef>
                <a:spcPts val="0"/>
              </a:spcBef>
              <a:spcAft>
                <a:spcPts val="0"/>
              </a:spcAft>
              <a:buClr>
                <a:srgbClr val="000000"/>
              </a:buClr>
              <a:buSzPts val="1000"/>
              <a:buNone/>
              <a:defRPr sz="1333">
                <a:solidFill>
                  <a:srgbClr val="000000"/>
                </a:solidFill>
              </a:defRPr>
            </a:lvl5pPr>
            <a:lvl6pPr lvl="5">
              <a:lnSpc>
                <a:spcPct val="100000"/>
              </a:lnSpc>
              <a:spcBef>
                <a:spcPts val="0"/>
              </a:spcBef>
              <a:spcAft>
                <a:spcPts val="0"/>
              </a:spcAft>
              <a:buClr>
                <a:srgbClr val="000000"/>
              </a:buClr>
              <a:buSzPts val="1000"/>
              <a:buNone/>
              <a:defRPr sz="1333">
                <a:solidFill>
                  <a:srgbClr val="000000"/>
                </a:solidFill>
              </a:defRPr>
            </a:lvl6pPr>
            <a:lvl7pPr lvl="6">
              <a:lnSpc>
                <a:spcPct val="100000"/>
              </a:lnSpc>
              <a:spcBef>
                <a:spcPts val="0"/>
              </a:spcBef>
              <a:spcAft>
                <a:spcPts val="0"/>
              </a:spcAft>
              <a:buClr>
                <a:srgbClr val="000000"/>
              </a:buClr>
              <a:buSzPts val="1000"/>
              <a:buNone/>
              <a:defRPr sz="1333">
                <a:solidFill>
                  <a:srgbClr val="000000"/>
                </a:solidFill>
              </a:defRPr>
            </a:lvl7pPr>
            <a:lvl8pPr lvl="7">
              <a:lnSpc>
                <a:spcPct val="100000"/>
              </a:lnSpc>
              <a:spcBef>
                <a:spcPts val="0"/>
              </a:spcBef>
              <a:spcAft>
                <a:spcPts val="0"/>
              </a:spcAft>
              <a:buClr>
                <a:srgbClr val="000000"/>
              </a:buClr>
              <a:buSzPts val="1000"/>
              <a:buNone/>
              <a:defRPr sz="1333">
                <a:solidFill>
                  <a:srgbClr val="000000"/>
                </a:solidFill>
              </a:defRPr>
            </a:lvl8pPr>
            <a:lvl9pPr lvl="8">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981" name="Google Shape;981;p175"/>
          <p:cNvSpPr txBox="1">
            <a:spLocks noGrp="1"/>
          </p:cNvSpPr>
          <p:nvPr>
            <p:ph type="ctrTitle" idx="15"/>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2081036336"/>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982"/>
        <p:cNvGrpSpPr/>
        <p:nvPr/>
      </p:nvGrpSpPr>
      <p:grpSpPr>
        <a:xfrm>
          <a:off x="0" y="0"/>
          <a:ext cx="0" cy="0"/>
          <a:chOff x="0" y="0"/>
          <a:chExt cx="0" cy="0"/>
        </a:xfrm>
      </p:grpSpPr>
      <p:sp>
        <p:nvSpPr>
          <p:cNvPr id="983" name="Google Shape;983;p176"/>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Tree>
    <p:extLst>
      <p:ext uri="{BB962C8B-B14F-4D97-AF65-F5344CB8AC3E}">
        <p14:creationId xmlns:p14="http://schemas.microsoft.com/office/powerpoint/2010/main" val="4238966409"/>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84"/>
        <p:cNvGrpSpPr/>
        <p:nvPr/>
      </p:nvGrpSpPr>
      <p:grpSpPr>
        <a:xfrm>
          <a:off x="0" y="0"/>
          <a:ext cx="0" cy="0"/>
          <a:chOff x="0" y="0"/>
          <a:chExt cx="0" cy="0"/>
        </a:xfrm>
      </p:grpSpPr>
      <p:sp>
        <p:nvSpPr>
          <p:cNvPr id="985" name="Google Shape;985;p177"/>
          <p:cNvSpPr txBox="1">
            <a:spLocks noGrp="1"/>
          </p:cNvSpPr>
          <p:nvPr>
            <p:ph type="ctrTitle"/>
          </p:nvPr>
        </p:nvSpPr>
        <p:spPr>
          <a:xfrm>
            <a:off x="818771" y="2097732"/>
            <a:ext cx="5156400" cy="1143200"/>
          </a:xfrm>
          <a:prstGeom prst="rect">
            <a:avLst/>
          </a:prstGeom>
        </p:spPr>
        <p:txBody>
          <a:bodyPr spcFirstLastPara="1" wrap="square" lIns="91425" tIns="91425" rIns="91425" bIns="91425" anchor="b" anchorCtr="0">
            <a:noAutofit/>
          </a:bodyPr>
          <a:lstStyle>
            <a:lvl1pPr lvl="0">
              <a:spcBef>
                <a:spcPts val="0"/>
              </a:spcBef>
              <a:spcAft>
                <a:spcPts val="0"/>
              </a:spcAft>
              <a:buSzPts val="2800"/>
              <a:buNone/>
              <a:defRPr/>
            </a:lvl1pPr>
            <a:lvl2pPr lvl="1">
              <a:spcBef>
                <a:spcPts val="0"/>
              </a:spcBef>
              <a:spcAft>
                <a:spcPts val="0"/>
              </a:spcAft>
              <a:buClr>
                <a:srgbClr val="000000"/>
              </a:buClr>
              <a:buSzPts val="1600"/>
              <a:buNone/>
              <a:defRPr sz="2133">
                <a:solidFill>
                  <a:srgbClr val="000000"/>
                </a:solidFill>
              </a:defRPr>
            </a:lvl2pPr>
            <a:lvl3pPr lvl="2">
              <a:spcBef>
                <a:spcPts val="0"/>
              </a:spcBef>
              <a:spcAft>
                <a:spcPts val="0"/>
              </a:spcAft>
              <a:buClr>
                <a:srgbClr val="000000"/>
              </a:buClr>
              <a:buSzPts val="1600"/>
              <a:buNone/>
              <a:defRPr sz="2133">
                <a:solidFill>
                  <a:srgbClr val="000000"/>
                </a:solidFill>
              </a:defRPr>
            </a:lvl3pPr>
            <a:lvl4pPr lvl="3">
              <a:spcBef>
                <a:spcPts val="0"/>
              </a:spcBef>
              <a:spcAft>
                <a:spcPts val="0"/>
              </a:spcAft>
              <a:buClr>
                <a:srgbClr val="000000"/>
              </a:buClr>
              <a:buSzPts val="1600"/>
              <a:buNone/>
              <a:defRPr sz="2133">
                <a:solidFill>
                  <a:srgbClr val="000000"/>
                </a:solidFill>
              </a:defRPr>
            </a:lvl4pPr>
            <a:lvl5pPr lvl="4">
              <a:spcBef>
                <a:spcPts val="0"/>
              </a:spcBef>
              <a:spcAft>
                <a:spcPts val="0"/>
              </a:spcAft>
              <a:buClr>
                <a:srgbClr val="000000"/>
              </a:buClr>
              <a:buSzPts val="1600"/>
              <a:buNone/>
              <a:defRPr sz="2133">
                <a:solidFill>
                  <a:srgbClr val="000000"/>
                </a:solidFill>
              </a:defRPr>
            </a:lvl5pPr>
            <a:lvl6pPr lvl="5">
              <a:spcBef>
                <a:spcPts val="0"/>
              </a:spcBef>
              <a:spcAft>
                <a:spcPts val="0"/>
              </a:spcAft>
              <a:buClr>
                <a:srgbClr val="000000"/>
              </a:buClr>
              <a:buSzPts val="1600"/>
              <a:buNone/>
              <a:defRPr sz="2133">
                <a:solidFill>
                  <a:srgbClr val="000000"/>
                </a:solidFill>
              </a:defRPr>
            </a:lvl6pPr>
            <a:lvl7pPr lvl="6">
              <a:spcBef>
                <a:spcPts val="0"/>
              </a:spcBef>
              <a:spcAft>
                <a:spcPts val="0"/>
              </a:spcAft>
              <a:buClr>
                <a:srgbClr val="000000"/>
              </a:buClr>
              <a:buSzPts val="1600"/>
              <a:buNone/>
              <a:defRPr sz="2133">
                <a:solidFill>
                  <a:srgbClr val="000000"/>
                </a:solidFill>
              </a:defRPr>
            </a:lvl7pPr>
            <a:lvl8pPr lvl="7">
              <a:spcBef>
                <a:spcPts val="0"/>
              </a:spcBef>
              <a:spcAft>
                <a:spcPts val="0"/>
              </a:spcAft>
              <a:buClr>
                <a:srgbClr val="000000"/>
              </a:buClr>
              <a:buSzPts val="1600"/>
              <a:buNone/>
              <a:defRPr sz="2133">
                <a:solidFill>
                  <a:srgbClr val="000000"/>
                </a:solidFill>
              </a:defRPr>
            </a:lvl8pPr>
            <a:lvl9pPr lvl="8">
              <a:spcBef>
                <a:spcPts val="0"/>
              </a:spcBef>
              <a:spcAft>
                <a:spcPts val="0"/>
              </a:spcAft>
              <a:buClr>
                <a:srgbClr val="000000"/>
              </a:buClr>
              <a:buSzPts val="1600"/>
              <a:buNone/>
              <a:defRPr sz="2133">
                <a:solidFill>
                  <a:srgbClr val="000000"/>
                </a:solidFill>
              </a:defRPr>
            </a:lvl9pPr>
          </a:lstStyle>
          <a:p>
            <a:endParaRPr/>
          </a:p>
        </p:txBody>
      </p:sp>
      <p:sp>
        <p:nvSpPr>
          <p:cNvPr id="986" name="Google Shape;986;p177"/>
          <p:cNvSpPr txBox="1">
            <a:spLocks noGrp="1"/>
          </p:cNvSpPr>
          <p:nvPr>
            <p:ph type="subTitle" idx="1"/>
          </p:nvPr>
        </p:nvSpPr>
        <p:spPr>
          <a:xfrm>
            <a:off x="818767" y="3085633"/>
            <a:ext cx="4260400" cy="2379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800"/>
              <a:buNone/>
              <a:defRPr sz="16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987" name="Google Shape;987;p177"/>
          <p:cNvSpPr/>
          <p:nvPr/>
        </p:nvSpPr>
        <p:spPr>
          <a:xfrm flipH="1">
            <a:off x="5762000" y="3240800"/>
            <a:ext cx="6430000" cy="3682800"/>
          </a:xfrm>
          <a:prstGeom prst="snip1Rect">
            <a:avLst>
              <a:gd name="adj" fmla="val 5000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848358724"/>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988"/>
        <p:cNvGrpSpPr/>
        <p:nvPr/>
      </p:nvGrpSpPr>
      <p:grpSpPr>
        <a:xfrm>
          <a:off x="0" y="0"/>
          <a:ext cx="0" cy="0"/>
          <a:chOff x="0" y="0"/>
          <a:chExt cx="0" cy="0"/>
        </a:xfrm>
      </p:grpSpPr>
      <p:sp>
        <p:nvSpPr>
          <p:cNvPr id="989" name="Google Shape;989;p178"/>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sz="2933"/>
            </a:lvl1pPr>
            <a:lvl2pPr lvl="1" algn="r">
              <a:spcBef>
                <a:spcPts val="0"/>
              </a:spcBef>
              <a:spcAft>
                <a:spcPts val="0"/>
              </a:spcAft>
              <a:buSzPts val="1800"/>
              <a:buNone/>
              <a:defRPr sz="2400"/>
            </a:lvl2pPr>
            <a:lvl3pPr lvl="2" algn="r">
              <a:spcBef>
                <a:spcPts val="0"/>
              </a:spcBef>
              <a:spcAft>
                <a:spcPts val="0"/>
              </a:spcAft>
              <a:buSzPts val="1800"/>
              <a:buNone/>
              <a:defRPr sz="2400"/>
            </a:lvl3pPr>
            <a:lvl4pPr lvl="3" algn="r">
              <a:spcBef>
                <a:spcPts val="0"/>
              </a:spcBef>
              <a:spcAft>
                <a:spcPts val="0"/>
              </a:spcAft>
              <a:buSzPts val="1800"/>
              <a:buNone/>
              <a:defRPr sz="2400"/>
            </a:lvl4pPr>
            <a:lvl5pPr lvl="4" algn="r">
              <a:spcBef>
                <a:spcPts val="0"/>
              </a:spcBef>
              <a:spcAft>
                <a:spcPts val="0"/>
              </a:spcAft>
              <a:buSzPts val="1800"/>
              <a:buNone/>
              <a:defRPr sz="2400"/>
            </a:lvl5pPr>
            <a:lvl6pPr lvl="5" algn="r">
              <a:spcBef>
                <a:spcPts val="0"/>
              </a:spcBef>
              <a:spcAft>
                <a:spcPts val="0"/>
              </a:spcAft>
              <a:buSzPts val="1800"/>
              <a:buNone/>
              <a:defRPr sz="2400"/>
            </a:lvl6pPr>
            <a:lvl7pPr lvl="6" algn="r">
              <a:spcBef>
                <a:spcPts val="0"/>
              </a:spcBef>
              <a:spcAft>
                <a:spcPts val="0"/>
              </a:spcAft>
              <a:buSzPts val="1800"/>
              <a:buNone/>
              <a:defRPr sz="2400"/>
            </a:lvl7pPr>
            <a:lvl8pPr lvl="7" algn="r">
              <a:spcBef>
                <a:spcPts val="0"/>
              </a:spcBef>
              <a:spcAft>
                <a:spcPts val="0"/>
              </a:spcAft>
              <a:buSzPts val="1800"/>
              <a:buNone/>
              <a:defRPr sz="2400"/>
            </a:lvl8pPr>
            <a:lvl9pPr lvl="8" algn="r">
              <a:spcBef>
                <a:spcPts val="0"/>
              </a:spcBef>
              <a:spcAft>
                <a:spcPts val="0"/>
              </a:spcAft>
              <a:buSzPts val="1800"/>
              <a:buNone/>
              <a:defRPr sz="2400"/>
            </a:lvl9pPr>
          </a:lstStyle>
          <a:p>
            <a:endParaRPr/>
          </a:p>
        </p:txBody>
      </p:sp>
      <p:sp>
        <p:nvSpPr>
          <p:cNvPr id="990" name="Google Shape;990;p178"/>
          <p:cNvSpPr txBox="1">
            <a:spLocks noGrp="1"/>
          </p:cNvSpPr>
          <p:nvPr>
            <p:ph type="ctrTitle" idx="2"/>
          </p:nvPr>
        </p:nvSpPr>
        <p:spPr>
          <a:xfrm>
            <a:off x="7092043" y="1556499"/>
            <a:ext cx="3018000" cy="859600"/>
          </a:xfrm>
          <a:prstGeom prst="rect">
            <a:avLst/>
          </a:prstGeom>
          <a:ln>
            <a:noFill/>
          </a:ln>
        </p:spPr>
        <p:txBody>
          <a:bodyPr spcFirstLastPara="1" wrap="square" lIns="91425" tIns="91425" rIns="91425" bIns="91425" anchor="b" anchorCtr="0">
            <a:noAutofit/>
          </a:bodyPr>
          <a:lstStyle>
            <a:lvl1pPr lvl="0">
              <a:spcBef>
                <a:spcPts val="0"/>
              </a:spcBef>
              <a:spcAft>
                <a:spcPts val="0"/>
              </a:spcAft>
              <a:buSzPts val="1400"/>
              <a:buNone/>
              <a:defRPr sz="1867" b="0"/>
            </a:lvl1pPr>
            <a:lvl2pPr lvl="1">
              <a:spcBef>
                <a:spcPts val="0"/>
              </a:spcBef>
              <a:spcAft>
                <a:spcPts val="0"/>
              </a:spcAft>
              <a:buSzPts val="1400"/>
              <a:buNone/>
              <a:defRPr sz="1867" b="0"/>
            </a:lvl2pPr>
            <a:lvl3pPr lvl="2">
              <a:spcBef>
                <a:spcPts val="0"/>
              </a:spcBef>
              <a:spcAft>
                <a:spcPts val="0"/>
              </a:spcAft>
              <a:buSzPts val="1400"/>
              <a:buNone/>
              <a:defRPr sz="1867" b="0"/>
            </a:lvl3pPr>
            <a:lvl4pPr lvl="3">
              <a:spcBef>
                <a:spcPts val="0"/>
              </a:spcBef>
              <a:spcAft>
                <a:spcPts val="0"/>
              </a:spcAft>
              <a:buSzPts val="1400"/>
              <a:buNone/>
              <a:defRPr sz="1867" b="0"/>
            </a:lvl4pPr>
            <a:lvl5pPr lvl="4">
              <a:spcBef>
                <a:spcPts val="0"/>
              </a:spcBef>
              <a:spcAft>
                <a:spcPts val="0"/>
              </a:spcAft>
              <a:buSzPts val="1400"/>
              <a:buNone/>
              <a:defRPr sz="1867" b="0"/>
            </a:lvl5pPr>
            <a:lvl6pPr lvl="5">
              <a:spcBef>
                <a:spcPts val="0"/>
              </a:spcBef>
              <a:spcAft>
                <a:spcPts val="0"/>
              </a:spcAft>
              <a:buSzPts val="1400"/>
              <a:buNone/>
              <a:defRPr sz="1867" b="0"/>
            </a:lvl6pPr>
            <a:lvl7pPr lvl="6">
              <a:spcBef>
                <a:spcPts val="0"/>
              </a:spcBef>
              <a:spcAft>
                <a:spcPts val="0"/>
              </a:spcAft>
              <a:buSzPts val="1400"/>
              <a:buNone/>
              <a:defRPr sz="1867" b="0"/>
            </a:lvl7pPr>
            <a:lvl8pPr lvl="7">
              <a:spcBef>
                <a:spcPts val="0"/>
              </a:spcBef>
              <a:spcAft>
                <a:spcPts val="0"/>
              </a:spcAft>
              <a:buSzPts val="1400"/>
              <a:buNone/>
              <a:defRPr sz="1867" b="0"/>
            </a:lvl8pPr>
            <a:lvl9pPr lvl="8">
              <a:spcBef>
                <a:spcPts val="0"/>
              </a:spcBef>
              <a:spcAft>
                <a:spcPts val="0"/>
              </a:spcAft>
              <a:buSzPts val="1400"/>
              <a:buNone/>
              <a:defRPr sz="1867" b="0"/>
            </a:lvl9pPr>
          </a:lstStyle>
          <a:p>
            <a:endParaRPr/>
          </a:p>
        </p:txBody>
      </p:sp>
      <p:sp>
        <p:nvSpPr>
          <p:cNvPr id="991" name="Google Shape;991;p178"/>
          <p:cNvSpPr txBox="1">
            <a:spLocks noGrp="1"/>
          </p:cNvSpPr>
          <p:nvPr>
            <p:ph type="subTitle" idx="1"/>
          </p:nvPr>
        </p:nvSpPr>
        <p:spPr>
          <a:xfrm>
            <a:off x="7092044" y="2270593"/>
            <a:ext cx="2508400" cy="1483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dk1"/>
              </a:buClr>
              <a:buSzPts val="1000"/>
              <a:buNone/>
              <a:defRPr sz="1600">
                <a:solidFill>
                  <a:schemeClr val="dk1"/>
                </a:solidFill>
              </a:defRPr>
            </a:lvl1pPr>
            <a:lvl2pPr lvl="1">
              <a:lnSpc>
                <a:spcPct val="100000"/>
              </a:lnSpc>
              <a:spcBef>
                <a:spcPts val="0"/>
              </a:spcBef>
              <a:spcAft>
                <a:spcPts val="0"/>
              </a:spcAft>
              <a:buClr>
                <a:schemeClr val="dk1"/>
              </a:buClr>
              <a:buSzPts val="1000"/>
              <a:buNone/>
              <a:defRPr sz="1333">
                <a:solidFill>
                  <a:schemeClr val="dk1"/>
                </a:solidFill>
              </a:defRPr>
            </a:lvl2pPr>
            <a:lvl3pPr lvl="2">
              <a:lnSpc>
                <a:spcPct val="100000"/>
              </a:lnSpc>
              <a:spcBef>
                <a:spcPts val="0"/>
              </a:spcBef>
              <a:spcAft>
                <a:spcPts val="0"/>
              </a:spcAft>
              <a:buClr>
                <a:schemeClr val="dk1"/>
              </a:buClr>
              <a:buSzPts val="1000"/>
              <a:buNone/>
              <a:defRPr sz="1333">
                <a:solidFill>
                  <a:schemeClr val="dk1"/>
                </a:solidFill>
              </a:defRPr>
            </a:lvl3pPr>
            <a:lvl4pPr lvl="3">
              <a:lnSpc>
                <a:spcPct val="100000"/>
              </a:lnSpc>
              <a:spcBef>
                <a:spcPts val="0"/>
              </a:spcBef>
              <a:spcAft>
                <a:spcPts val="0"/>
              </a:spcAft>
              <a:buClr>
                <a:schemeClr val="dk1"/>
              </a:buClr>
              <a:buSzPts val="1000"/>
              <a:buNone/>
              <a:defRPr sz="1333">
                <a:solidFill>
                  <a:schemeClr val="dk1"/>
                </a:solidFill>
              </a:defRPr>
            </a:lvl4pPr>
            <a:lvl5pPr lvl="4">
              <a:lnSpc>
                <a:spcPct val="100000"/>
              </a:lnSpc>
              <a:spcBef>
                <a:spcPts val="0"/>
              </a:spcBef>
              <a:spcAft>
                <a:spcPts val="0"/>
              </a:spcAft>
              <a:buClr>
                <a:schemeClr val="dk1"/>
              </a:buClr>
              <a:buSzPts val="1000"/>
              <a:buNone/>
              <a:defRPr sz="1333">
                <a:solidFill>
                  <a:schemeClr val="dk1"/>
                </a:solidFill>
              </a:defRPr>
            </a:lvl5pPr>
            <a:lvl6pPr lvl="5">
              <a:lnSpc>
                <a:spcPct val="100000"/>
              </a:lnSpc>
              <a:spcBef>
                <a:spcPts val="0"/>
              </a:spcBef>
              <a:spcAft>
                <a:spcPts val="0"/>
              </a:spcAft>
              <a:buClr>
                <a:schemeClr val="dk1"/>
              </a:buClr>
              <a:buSzPts val="1000"/>
              <a:buNone/>
              <a:defRPr sz="1333">
                <a:solidFill>
                  <a:schemeClr val="dk1"/>
                </a:solidFill>
              </a:defRPr>
            </a:lvl6pPr>
            <a:lvl7pPr lvl="6">
              <a:lnSpc>
                <a:spcPct val="100000"/>
              </a:lnSpc>
              <a:spcBef>
                <a:spcPts val="0"/>
              </a:spcBef>
              <a:spcAft>
                <a:spcPts val="0"/>
              </a:spcAft>
              <a:buClr>
                <a:schemeClr val="dk1"/>
              </a:buClr>
              <a:buSzPts val="1000"/>
              <a:buNone/>
              <a:defRPr sz="1333">
                <a:solidFill>
                  <a:schemeClr val="dk1"/>
                </a:solidFill>
              </a:defRPr>
            </a:lvl7pPr>
            <a:lvl8pPr lvl="7">
              <a:lnSpc>
                <a:spcPct val="100000"/>
              </a:lnSpc>
              <a:spcBef>
                <a:spcPts val="0"/>
              </a:spcBef>
              <a:spcAft>
                <a:spcPts val="0"/>
              </a:spcAft>
              <a:buClr>
                <a:schemeClr val="dk1"/>
              </a:buClr>
              <a:buSzPts val="1000"/>
              <a:buNone/>
              <a:defRPr sz="1333">
                <a:solidFill>
                  <a:schemeClr val="dk1"/>
                </a:solidFill>
              </a:defRPr>
            </a:lvl8pPr>
            <a:lvl9pPr lvl="8">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992" name="Google Shape;992;p178"/>
          <p:cNvSpPr txBox="1">
            <a:spLocks noGrp="1"/>
          </p:cNvSpPr>
          <p:nvPr>
            <p:ph type="ctrTitle" idx="3"/>
          </p:nvPr>
        </p:nvSpPr>
        <p:spPr>
          <a:xfrm>
            <a:off x="2084295" y="4169709"/>
            <a:ext cx="3018000" cy="8596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SzPts val="1400"/>
              <a:buNone/>
              <a:defRPr sz="1867" b="0"/>
            </a:lvl1pPr>
            <a:lvl2pPr lvl="1" algn="r">
              <a:spcBef>
                <a:spcPts val="0"/>
              </a:spcBef>
              <a:spcAft>
                <a:spcPts val="0"/>
              </a:spcAft>
              <a:buSzPts val="1400"/>
              <a:buNone/>
              <a:defRPr sz="1867" b="0"/>
            </a:lvl2pPr>
            <a:lvl3pPr lvl="2" algn="r">
              <a:spcBef>
                <a:spcPts val="0"/>
              </a:spcBef>
              <a:spcAft>
                <a:spcPts val="0"/>
              </a:spcAft>
              <a:buSzPts val="1400"/>
              <a:buNone/>
              <a:defRPr sz="1867" b="0"/>
            </a:lvl3pPr>
            <a:lvl4pPr lvl="3" algn="r">
              <a:spcBef>
                <a:spcPts val="0"/>
              </a:spcBef>
              <a:spcAft>
                <a:spcPts val="0"/>
              </a:spcAft>
              <a:buSzPts val="1400"/>
              <a:buNone/>
              <a:defRPr sz="1867" b="0"/>
            </a:lvl4pPr>
            <a:lvl5pPr lvl="4" algn="r">
              <a:spcBef>
                <a:spcPts val="0"/>
              </a:spcBef>
              <a:spcAft>
                <a:spcPts val="0"/>
              </a:spcAft>
              <a:buSzPts val="1400"/>
              <a:buNone/>
              <a:defRPr sz="1867" b="0"/>
            </a:lvl5pPr>
            <a:lvl6pPr lvl="5" algn="r">
              <a:spcBef>
                <a:spcPts val="0"/>
              </a:spcBef>
              <a:spcAft>
                <a:spcPts val="0"/>
              </a:spcAft>
              <a:buSzPts val="1400"/>
              <a:buNone/>
              <a:defRPr sz="1867" b="0"/>
            </a:lvl6pPr>
            <a:lvl7pPr lvl="6" algn="r">
              <a:spcBef>
                <a:spcPts val="0"/>
              </a:spcBef>
              <a:spcAft>
                <a:spcPts val="0"/>
              </a:spcAft>
              <a:buSzPts val="1400"/>
              <a:buNone/>
              <a:defRPr sz="1867" b="0"/>
            </a:lvl7pPr>
            <a:lvl8pPr lvl="7" algn="r">
              <a:spcBef>
                <a:spcPts val="0"/>
              </a:spcBef>
              <a:spcAft>
                <a:spcPts val="0"/>
              </a:spcAft>
              <a:buSzPts val="1400"/>
              <a:buNone/>
              <a:defRPr sz="1867" b="0"/>
            </a:lvl8pPr>
            <a:lvl9pPr lvl="8" algn="r">
              <a:spcBef>
                <a:spcPts val="0"/>
              </a:spcBef>
              <a:spcAft>
                <a:spcPts val="0"/>
              </a:spcAft>
              <a:buSzPts val="1400"/>
              <a:buNone/>
              <a:defRPr sz="1867" b="0"/>
            </a:lvl9pPr>
          </a:lstStyle>
          <a:p>
            <a:endParaRPr/>
          </a:p>
        </p:txBody>
      </p:sp>
      <p:sp>
        <p:nvSpPr>
          <p:cNvPr id="993" name="Google Shape;993;p178"/>
          <p:cNvSpPr txBox="1">
            <a:spLocks noGrp="1"/>
          </p:cNvSpPr>
          <p:nvPr>
            <p:ph type="subTitle" idx="4"/>
          </p:nvPr>
        </p:nvSpPr>
        <p:spPr>
          <a:xfrm>
            <a:off x="2593761" y="4884245"/>
            <a:ext cx="2508400" cy="148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1000"/>
              <a:buNone/>
              <a:defRPr sz="1600">
                <a:solidFill>
                  <a:schemeClr val="dk1"/>
                </a:solidFill>
              </a:defRPr>
            </a:lvl1pPr>
            <a:lvl2pPr lvl="1" algn="r">
              <a:lnSpc>
                <a:spcPct val="100000"/>
              </a:lnSpc>
              <a:spcBef>
                <a:spcPts val="0"/>
              </a:spcBef>
              <a:spcAft>
                <a:spcPts val="0"/>
              </a:spcAft>
              <a:buClr>
                <a:schemeClr val="dk1"/>
              </a:buClr>
              <a:buSzPts val="1000"/>
              <a:buNone/>
              <a:defRPr sz="1333">
                <a:solidFill>
                  <a:schemeClr val="dk1"/>
                </a:solidFill>
              </a:defRPr>
            </a:lvl2pPr>
            <a:lvl3pPr lvl="2" algn="r">
              <a:lnSpc>
                <a:spcPct val="100000"/>
              </a:lnSpc>
              <a:spcBef>
                <a:spcPts val="0"/>
              </a:spcBef>
              <a:spcAft>
                <a:spcPts val="0"/>
              </a:spcAft>
              <a:buClr>
                <a:schemeClr val="dk1"/>
              </a:buClr>
              <a:buSzPts val="1000"/>
              <a:buNone/>
              <a:defRPr sz="1333">
                <a:solidFill>
                  <a:schemeClr val="dk1"/>
                </a:solidFill>
              </a:defRPr>
            </a:lvl3pPr>
            <a:lvl4pPr lvl="3" algn="r">
              <a:lnSpc>
                <a:spcPct val="100000"/>
              </a:lnSpc>
              <a:spcBef>
                <a:spcPts val="0"/>
              </a:spcBef>
              <a:spcAft>
                <a:spcPts val="0"/>
              </a:spcAft>
              <a:buClr>
                <a:schemeClr val="dk1"/>
              </a:buClr>
              <a:buSzPts val="1000"/>
              <a:buNone/>
              <a:defRPr sz="1333">
                <a:solidFill>
                  <a:schemeClr val="dk1"/>
                </a:solidFill>
              </a:defRPr>
            </a:lvl4pPr>
            <a:lvl5pPr lvl="4" algn="r">
              <a:lnSpc>
                <a:spcPct val="100000"/>
              </a:lnSpc>
              <a:spcBef>
                <a:spcPts val="0"/>
              </a:spcBef>
              <a:spcAft>
                <a:spcPts val="0"/>
              </a:spcAft>
              <a:buClr>
                <a:schemeClr val="dk1"/>
              </a:buClr>
              <a:buSzPts val="1000"/>
              <a:buNone/>
              <a:defRPr sz="1333">
                <a:solidFill>
                  <a:schemeClr val="dk1"/>
                </a:solidFill>
              </a:defRPr>
            </a:lvl5pPr>
            <a:lvl6pPr lvl="5" algn="r">
              <a:lnSpc>
                <a:spcPct val="100000"/>
              </a:lnSpc>
              <a:spcBef>
                <a:spcPts val="0"/>
              </a:spcBef>
              <a:spcAft>
                <a:spcPts val="0"/>
              </a:spcAft>
              <a:buClr>
                <a:schemeClr val="dk1"/>
              </a:buClr>
              <a:buSzPts val="1000"/>
              <a:buNone/>
              <a:defRPr sz="1333">
                <a:solidFill>
                  <a:schemeClr val="dk1"/>
                </a:solidFill>
              </a:defRPr>
            </a:lvl6pPr>
            <a:lvl7pPr lvl="6" algn="r">
              <a:lnSpc>
                <a:spcPct val="100000"/>
              </a:lnSpc>
              <a:spcBef>
                <a:spcPts val="0"/>
              </a:spcBef>
              <a:spcAft>
                <a:spcPts val="0"/>
              </a:spcAft>
              <a:buClr>
                <a:schemeClr val="dk1"/>
              </a:buClr>
              <a:buSzPts val="1000"/>
              <a:buNone/>
              <a:defRPr sz="1333">
                <a:solidFill>
                  <a:schemeClr val="dk1"/>
                </a:solidFill>
              </a:defRPr>
            </a:lvl7pPr>
            <a:lvl8pPr lvl="7" algn="r">
              <a:lnSpc>
                <a:spcPct val="100000"/>
              </a:lnSpc>
              <a:spcBef>
                <a:spcPts val="0"/>
              </a:spcBef>
              <a:spcAft>
                <a:spcPts val="0"/>
              </a:spcAft>
              <a:buClr>
                <a:schemeClr val="dk1"/>
              </a:buClr>
              <a:buSzPts val="1000"/>
              <a:buNone/>
              <a:defRPr sz="1333">
                <a:solidFill>
                  <a:schemeClr val="dk1"/>
                </a:solidFill>
              </a:defRPr>
            </a:lvl8pPr>
            <a:lvl9pPr lvl="8" algn="r">
              <a:lnSpc>
                <a:spcPct val="100000"/>
              </a:lnSpc>
              <a:spcBef>
                <a:spcPts val="0"/>
              </a:spcBef>
              <a:spcAft>
                <a:spcPts val="0"/>
              </a:spcAft>
              <a:buClr>
                <a:schemeClr val="dk1"/>
              </a:buClr>
              <a:buSzPts val="1000"/>
              <a:buNone/>
              <a:defRPr sz="1333">
                <a:solidFill>
                  <a:schemeClr val="dk1"/>
                </a:solidFill>
              </a:defRPr>
            </a:lvl9pPr>
          </a:lstStyle>
          <a:p>
            <a:endParaRPr/>
          </a:p>
        </p:txBody>
      </p:sp>
    </p:spTree>
    <p:extLst>
      <p:ext uri="{BB962C8B-B14F-4D97-AF65-F5344CB8AC3E}">
        <p14:creationId xmlns:p14="http://schemas.microsoft.com/office/powerpoint/2010/main" val="1899627931"/>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matchingName="Title only 1" type="titleOnly">
  <p:cSld name="Title only 1">
    <p:spTree>
      <p:nvGrpSpPr>
        <p:cNvPr id="1" name="Shape 994"/>
        <p:cNvGrpSpPr/>
        <p:nvPr/>
      </p:nvGrpSpPr>
      <p:grpSpPr>
        <a:xfrm>
          <a:off x="0" y="0"/>
          <a:ext cx="0" cy="0"/>
          <a:chOff x="0" y="0"/>
          <a:chExt cx="0" cy="0"/>
        </a:xfrm>
      </p:grpSpPr>
      <p:sp>
        <p:nvSpPr>
          <p:cNvPr id="995" name="Google Shape;995;p179"/>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996" name="Google Shape;996;p179"/>
          <p:cNvSpPr/>
          <p:nvPr/>
        </p:nvSpPr>
        <p:spPr>
          <a:xfrm>
            <a:off x="-2366067" y="4825800"/>
            <a:ext cx="7066800" cy="3682800"/>
          </a:xfrm>
          <a:prstGeom prst="snip1Rect">
            <a:avLst>
              <a:gd name="adj" fmla="val 5000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098127267"/>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997"/>
        <p:cNvGrpSpPr/>
        <p:nvPr/>
      </p:nvGrpSpPr>
      <p:grpSpPr>
        <a:xfrm>
          <a:off x="0" y="0"/>
          <a:ext cx="0" cy="0"/>
          <a:chOff x="0" y="0"/>
          <a:chExt cx="0" cy="0"/>
        </a:xfrm>
      </p:grpSpPr>
      <p:sp>
        <p:nvSpPr>
          <p:cNvPr id="998" name="Google Shape;998;p180"/>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3088825162"/>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999"/>
        <p:cNvGrpSpPr/>
        <p:nvPr/>
      </p:nvGrpSpPr>
      <p:grpSpPr>
        <a:xfrm>
          <a:off x="0" y="0"/>
          <a:ext cx="0" cy="0"/>
          <a:chOff x="0" y="0"/>
          <a:chExt cx="0" cy="0"/>
        </a:xfrm>
      </p:grpSpPr>
      <p:sp>
        <p:nvSpPr>
          <p:cNvPr id="1000" name="Google Shape;1000;p181"/>
          <p:cNvSpPr/>
          <p:nvPr/>
        </p:nvSpPr>
        <p:spPr>
          <a:xfrm rot="5400000">
            <a:off x="4075907" y="2332534"/>
            <a:ext cx="4058500" cy="3237767"/>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01" name="Google Shape;1001;p181"/>
          <p:cNvSpPr/>
          <p:nvPr/>
        </p:nvSpPr>
        <p:spPr>
          <a:xfrm rot="5400000">
            <a:off x="8318185" y="271335"/>
            <a:ext cx="5640867" cy="3237767"/>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02" name="Google Shape;1002;p181"/>
          <p:cNvSpPr/>
          <p:nvPr/>
        </p:nvSpPr>
        <p:spPr>
          <a:xfrm rot="5400000">
            <a:off x="-1935600" y="3773568"/>
            <a:ext cx="5640867" cy="3237767"/>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03" name="Google Shape;1003;p181"/>
          <p:cNvSpPr txBox="1">
            <a:spLocks noGrp="1"/>
          </p:cNvSpPr>
          <p:nvPr>
            <p:ph type="subTitle" idx="1"/>
          </p:nvPr>
        </p:nvSpPr>
        <p:spPr>
          <a:xfrm>
            <a:off x="1153600" y="3742733"/>
            <a:ext cx="2424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rgbClr val="000000"/>
              </a:buClr>
              <a:buSzPts val="1000"/>
              <a:buNone/>
              <a:defRPr sz="1600">
                <a:solidFill>
                  <a:schemeClr val="dk1"/>
                </a:solidFill>
              </a:defRPr>
            </a:lvl1pPr>
            <a:lvl2pPr lvl="1" algn="ctr">
              <a:lnSpc>
                <a:spcPct val="100000"/>
              </a:lnSpc>
              <a:spcBef>
                <a:spcPts val="0"/>
              </a:spcBef>
              <a:spcAft>
                <a:spcPts val="0"/>
              </a:spcAft>
              <a:buClr>
                <a:srgbClr val="000000"/>
              </a:buClr>
              <a:buSzPts val="1000"/>
              <a:buNone/>
              <a:defRPr sz="1333">
                <a:solidFill>
                  <a:srgbClr val="000000"/>
                </a:solidFill>
              </a:defRPr>
            </a:lvl2pPr>
            <a:lvl3pPr lvl="2" algn="ctr">
              <a:lnSpc>
                <a:spcPct val="100000"/>
              </a:lnSpc>
              <a:spcBef>
                <a:spcPts val="0"/>
              </a:spcBef>
              <a:spcAft>
                <a:spcPts val="0"/>
              </a:spcAft>
              <a:buClr>
                <a:srgbClr val="000000"/>
              </a:buClr>
              <a:buSzPts val="1000"/>
              <a:buNone/>
              <a:defRPr sz="1333">
                <a:solidFill>
                  <a:srgbClr val="000000"/>
                </a:solidFill>
              </a:defRPr>
            </a:lvl3pPr>
            <a:lvl4pPr lvl="3" algn="ctr">
              <a:lnSpc>
                <a:spcPct val="100000"/>
              </a:lnSpc>
              <a:spcBef>
                <a:spcPts val="0"/>
              </a:spcBef>
              <a:spcAft>
                <a:spcPts val="0"/>
              </a:spcAft>
              <a:buClr>
                <a:srgbClr val="000000"/>
              </a:buClr>
              <a:buSzPts val="1000"/>
              <a:buNone/>
              <a:defRPr sz="1333">
                <a:solidFill>
                  <a:srgbClr val="000000"/>
                </a:solidFill>
              </a:defRPr>
            </a:lvl4pPr>
            <a:lvl5pPr lvl="4" algn="ctr">
              <a:lnSpc>
                <a:spcPct val="100000"/>
              </a:lnSpc>
              <a:spcBef>
                <a:spcPts val="0"/>
              </a:spcBef>
              <a:spcAft>
                <a:spcPts val="0"/>
              </a:spcAft>
              <a:buClr>
                <a:srgbClr val="000000"/>
              </a:buClr>
              <a:buSzPts val="1000"/>
              <a:buNone/>
              <a:defRPr sz="1333">
                <a:solidFill>
                  <a:srgbClr val="000000"/>
                </a:solidFill>
              </a:defRPr>
            </a:lvl5pPr>
            <a:lvl6pPr lvl="5" algn="ctr">
              <a:lnSpc>
                <a:spcPct val="100000"/>
              </a:lnSpc>
              <a:spcBef>
                <a:spcPts val="0"/>
              </a:spcBef>
              <a:spcAft>
                <a:spcPts val="0"/>
              </a:spcAft>
              <a:buClr>
                <a:srgbClr val="000000"/>
              </a:buClr>
              <a:buSzPts val="1000"/>
              <a:buNone/>
              <a:defRPr sz="1333">
                <a:solidFill>
                  <a:srgbClr val="000000"/>
                </a:solidFill>
              </a:defRPr>
            </a:lvl6pPr>
            <a:lvl7pPr lvl="6" algn="ctr">
              <a:lnSpc>
                <a:spcPct val="100000"/>
              </a:lnSpc>
              <a:spcBef>
                <a:spcPts val="0"/>
              </a:spcBef>
              <a:spcAft>
                <a:spcPts val="0"/>
              </a:spcAft>
              <a:buClr>
                <a:srgbClr val="000000"/>
              </a:buClr>
              <a:buSzPts val="1000"/>
              <a:buNone/>
              <a:defRPr sz="1333">
                <a:solidFill>
                  <a:srgbClr val="000000"/>
                </a:solidFill>
              </a:defRPr>
            </a:lvl7pPr>
            <a:lvl8pPr lvl="7" algn="ctr">
              <a:lnSpc>
                <a:spcPct val="100000"/>
              </a:lnSpc>
              <a:spcBef>
                <a:spcPts val="0"/>
              </a:spcBef>
              <a:spcAft>
                <a:spcPts val="0"/>
              </a:spcAft>
              <a:buClr>
                <a:srgbClr val="000000"/>
              </a:buClr>
              <a:buSzPts val="1000"/>
              <a:buNone/>
              <a:defRPr sz="1333">
                <a:solidFill>
                  <a:srgbClr val="000000"/>
                </a:solidFill>
              </a:defRPr>
            </a:lvl8pPr>
            <a:lvl9pPr lvl="8" algn="ctr">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1004" name="Google Shape;1004;p181"/>
          <p:cNvSpPr txBox="1">
            <a:spLocks noGrp="1"/>
          </p:cNvSpPr>
          <p:nvPr>
            <p:ph type="subTitle" idx="2"/>
          </p:nvPr>
        </p:nvSpPr>
        <p:spPr>
          <a:xfrm>
            <a:off x="4893156" y="3742733"/>
            <a:ext cx="2424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rgbClr val="000000"/>
              </a:buClr>
              <a:buSzPts val="1000"/>
              <a:buNone/>
              <a:defRPr sz="1600">
                <a:solidFill>
                  <a:schemeClr val="dk1"/>
                </a:solidFill>
              </a:defRPr>
            </a:lvl1pPr>
            <a:lvl2pPr lvl="1" algn="ctr">
              <a:lnSpc>
                <a:spcPct val="100000"/>
              </a:lnSpc>
              <a:spcBef>
                <a:spcPts val="0"/>
              </a:spcBef>
              <a:spcAft>
                <a:spcPts val="0"/>
              </a:spcAft>
              <a:buClr>
                <a:srgbClr val="000000"/>
              </a:buClr>
              <a:buSzPts val="1000"/>
              <a:buNone/>
              <a:defRPr sz="1333">
                <a:solidFill>
                  <a:srgbClr val="000000"/>
                </a:solidFill>
              </a:defRPr>
            </a:lvl2pPr>
            <a:lvl3pPr lvl="2" algn="ctr">
              <a:lnSpc>
                <a:spcPct val="100000"/>
              </a:lnSpc>
              <a:spcBef>
                <a:spcPts val="0"/>
              </a:spcBef>
              <a:spcAft>
                <a:spcPts val="0"/>
              </a:spcAft>
              <a:buClr>
                <a:srgbClr val="000000"/>
              </a:buClr>
              <a:buSzPts val="1000"/>
              <a:buNone/>
              <a:defRPr sz="1333">
                <a:solidFill>
                  <a:srgbClr val="000000"/>
                </a:solidFill>
              </a:defRPr>
            </a:lvl3pPr>
            <a:lvl4pPr lvl="3" algn="ctr">
              <a:lnSpc>
                <a:spcPct val="100000"/>
              </a:lnSpc>
              <a:spcBef>
                <a:spcPts val="0"/>
              </a:spcBef>
              <a:spcAft>
                <a:spcPts val="0"/>
              </a:spcAft>
              <a:buClr>
                <a:srgbClr val="000000"/>
              </a:buClr>
              <a:buSzPts val="1000"/>
              <a:buNone/>
              <a:defRPr sz="1333">
                <a:solidFill>
                  <a:srgbClr val="000000"/>
                </a:solidFill>
              </a:defRPr>
            </a:lvl4pPr>
            <a:lvl5pPr lvl="4" algn="ctr">
              <a:lnSpc>
                <a:spcPct val="100000"/>
              </a:lnSpc>
              <a:spcBef>
                <a:spcPts val="0"/>
              </a:spcBef>
              <a:spcAft>
                <a:spcPts val="0"/>
              </a:spcAft>
              <a:buClr>
                <a:srgbClr val="000000"/>
              </a:buClr>
              <a:buSzPts val="1000"/>
              <a:buNone/>
              <a:defRPr sz="1333">
                <a:solidFill>
                  <a:srgbClr val="000000"/>
                </a:solidFill>
              </a:defRPr>
            </a:lvl5pPr>
            <a:lvl6pPr lvl="5" algn="ctr">
              <a:lnSpc>
                <a:spcPct val="100000"/>
              </a:lnSpc>
              <a:spcBef>
                <a:spcPts val="0"/>
              </a:spcBef>
              <a:spcAft>
                <a:spcPts val="0"/>
              </a:spcAft>
              <a:buClr>
                <a:srgbClr val="000000"/>
              </a:buClr>
              <a:buSzPts val="1000"/>
              <a:buNone/>
              <a:defRPr sz="1333">
                <a:solidFill>
                  <a:srgbClr val="000000"/>
                </a:solidFill>
              </a:defRPr>
            </a:lvl6pPr>
            <a:lvl7pPr lvl="6" algn="ctr">
              <a:lnSpc>
                <a:spcPct val="100000"/>
              </a:lnSpc>
              <a:spcBef>
                <a:spcPts val="0"/>
              </a:spcBef>
              <a:spcAft>
                <a:spcPts val="0"/>
              </a:spcAft>
              <a:buClr>
                <a:srgbClr val="000000"/>
              </a:buClr>
              <a:buSzPts val="1000"/>
              <a:buNone/>
              <a:defRPr sz="1333">
                <a:solidFill>
                  <a:srgbClr val="000000"/>
                </a:solidFill>
              </a:defRPr>
            </a:lvl7pPr>
            <a:lvl8pPr lvl="7" algn="ctr">
              <a:lnSpc>
                <a:spcPct val="100000"/>
              </a:lnSpc>
              <a:spcBef>
                <a:spcPts val="0"/>
              </a:spcBef>
              <a:spcAft>
                <a:spcPts val="0"/>
              </a:spcAft>
              <a:buClr>
                <a:srgbClr val="000000"/>
              </a:buClr>
              <a:buSzPts val="1000"/>
              <a:buNone/>
              <a:defRPr sz="1333">
                <a:solidFill>
                  <a:srgbClr val="000000"/>
                </a:solidFill>
              </a:defRPr>
            </a:lvl8pPr>
            <a:lvl9pPr lvl="8" algn="ctr">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1005" name="Google Shape;1005;p181"/>
          <p:cNvSpPr txBox="1">
            <a:spLocks noGrp="1"/>
          </p:cNvSpPr>
          <p:nvPr>
            <p:ph type="ctrTitle"/>
          </p:nvPr>
        </p:nvSpPr>
        <p:spPr>
          <a:xfrm>
            <a:off x="628623" y="3392715"/>
            <a:ext cx="3492400" cy="5132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Clr>
                <a:srgbClr val="000000"/>
              </a:buClr>
              <a:buSzPts val="1600"/>
              <a:buNone/>
              <a:defRPr sz="2133" b="0"/>
            </a:lvl1pPr>
            <a:lvl2pPr lvl="1" algn="ctr">
              <a:spcBef>
                <a:spcPts val="0"/>
              </a:spcBef>
              <a:spcAft>
                <a:spcPts val="0"/>
              </a:spcAft>
              <a:buClr>
                <a:srgbClr val="000000"/>
              </a:buClr>
              <a:buSzPts val="1600"/>
              <a:buNone/>
              <a:defRPr sz="2133" b="0">
                <a:solidFill>
                  <a:srgbClr val="000000"/>
                </a:solidFill>
              </a:defRPr>
            </a:lvl2pPr>
            <a:lvl3pPr lvl="2" algn="ctr">
              <a:spcBef>
                <a:spcPts val="0"/>
              </a:spcBef>
              <a:spcAft>
                <a:spcPts val="0"/>
              </a:spcAft>
              <a:buClr>
                <a:srgbClr val="000000"/>
              </a:buClr>
              <a:buSzPts val="1600"/>
              <a:buNone/>
              <a:defRPr sz="2133" b="0">
                <a:solidFill>
                  <a:srgbClr val="000000"/>
                </a:solidFill>
              </a:defRPr>
            </a:lvl3pPr>
            <a:lvl4pPr lvl="3" algn="ctr">
              <a:spcBef>
                <a:spcPts val="0"/>
              </a:spcBef>
              <a:spcAft>
                <a:spcPts val="0"/>
              </a:spcAft>
              <a:buClr>
                <a:srgbClr val="000000"/>
              </a:buClr>
              <a:buSzPts val="1600"/>
              <a:buNone/>
              <a:defRPr sz="2133" b="0">
                <a:solidFill>
                  <a:srgbClr val="000000"/>
                </a:solidFill>
              </a:defRPr>
            </a:lvl4pPr>
            <a:lvl5pPr lvl="4" algn="ctr">
              <a:spcBef>
                <a:spcPts val="0"/>
              </a:spcBef>
              <a:spcAft>
                <a:spcPts val="0"/>
              </a:spcAft>
              <a:buClr>
                <a:srgbClr val="000000"/>
              </a:buClr>
              <a:buSzPts val="1600"/>
              <a:buNone/>
              <a:defRPr sz="2133" b="0">
                <a:solidFill>
                  <a:srgbClr val="000000"/>
                </a:solidFill>
              </a:defRPr>
            </a:lvl5pPr>
            <a:lvl6pPr lvl="5" algn="ctr">
              <a:spcBef>
                <a:spcPts val="0"/>
              </a:spcBef>
              <a:spcAft>
                <a:spcPts val="0"/>
              </a:spcAft>
              <a:buClr>
                <a:srgbClr val="000000"/>
              </a:buClr>
              <a:buSzPts val="1600"/>
              <a:buNone/>
              <a:defRPr sz="2133" b="0">
                <a:solidFill>
                  <a:srgbClr val="000000"/>
                </a:solidFill>
              </a:defRPr>
            </a:lvl6pPr>
            <a:lvl7pPr lvl="6" algn="ctr">
              <a:spcBef>
                <a:spcPts val="0"/>
              </a:spcBef>
              <a:spcAft>
                <a:spcPts val="0"/>
              </a:spcAft>
              <a:buClr>
                <a:srgbClr val="000000"/>
              </a:buClr>
              <a:buSzPts val="1600"/>
              <a:buNone/>
              <a:defRPr sz="2133" b="0">
                <a:solidFill>
                  <a:srgbClr val="000000"/>
                </a:solidFill>
              </a:defRPr>
            </a:lvl7pPr>
            <a:lvl8pPr lvl="7" algn="ctr">
              <a:spcBef>
                <a:spcPts val="0"/>
              </a:spcBef>
              <a:spcAft>
                <a:spcPts val="0"/>
              </a:spcAft>
              <a:buClr>
                <a:srgbClr val="000000"/>
              </a:buClr>
              <a:buSzPts val="1600"/>
              <a:buNone/>
              <a:defRPr sz="2133" b="0">
                <a:solidFill>
                  <a:srgbClr val="000000"/>
                </a:solidFill>
              </a:defRPr>
            </a:lvl8pPr>
            <a:lvl9pPr lvl="8" algn="ctr">
              <a:spcBef>
                <a:spcPts val="0"/>
              </a:spcBef>
              <a:spcAft>
                <a:spcPts val="0"/>
              </a:spcAft>
              <a:buClr>
                <a:srgbClr val="000000"/>
              </a:buClr>
              <a:buSzPts val="1600"/>
              <a:buNone/>
              <a:defRPr sz="2133" b="0">
                <a:solidFill>
                  <a:srgbClr val="000000"/>
                </a:solidFill>
              </a:defRPr>
            </a:lvl9pPr>
          </a:lstStyle>
          <a:p>
            <a:endParaRPr/>
          </a:p>
        </p:txBody>
      </p:sp>
      <p:sp>
        <p:nvSpPr>
          <p:cNvPr id="1006" name="Google Shape;1006;p181"/>
          <p:cNvSpPr txBox="1">
            <a:spLocks noGrp="1"/>
          </p:cNvSpPr>
          <p:nvPr>
            <p:ph type="ctrTitle" idx="3"/>
          </p:nvPr>
        </p:nvSpPr>
        <p:spPr>
          <a:xfrm>
            <a:off x="4358956" y="3392715"/>
            <a:ext cx="3492400" cy="5132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Clr>
                <a:srgbClr val="000000"/>
              </a:buClr>
              <a:buSzPts val="1600"/>
              <a:buNone/>
              <a:defRPr sz="2133" b="0"/>
            </a:lvl1pPr>
            <a:lvl2pPr lvl="1" algn="ctr">
              <a:spcBef>
                <a:spcPts val="0"/>
              </a:spcBef>
              <a:spcAft>
                <a:spcPts val="0"/>
              </a:spcAft>
              <a:buClr>
                <a:srgbClr val="000000"/>
              </a:buClr>
              <a:buSzPts val="1600"/>
              <a:buNone/>
              <a:defRPr sz="2133" b="0">
                <a:solidFill>
                  <a:srgbClr val="000000"/>
                </a:solidFill>
              </a:defRPr>
            </a:lvl2pPr>
            <a:lvl3pPr lvl="2" algn="ctr">
              <a:spcBef>
                <a:spcPts val="0"/>
              </a:spcBef>
              <a:spcAft>
                <a:spcPts val="0"/>
              </a:spcAft>
              <a:buClr>
                <a:srgbClr val="000000"/>
              </a:buClr>
              <a:buSzPts val="1600"/>
              <a:buNone/>
              <a:defRPr sz="2133" b="0">
                <a:solidFill>
                  <a:srgbClr val="000000"/>
                </a:solidFill>
              </a:defRPr>
            </a:lvl3pPr>
            <a:lvl4pPr lvl="3" algn="ctr">
              <a:spcBef>
                <a:spcPts val="0"/>
              </a:spcBef>
              <a:spcAft>
                <a:spcPts val="0"/>
              </a:spcAft>
              <a:buClr>
                <a:srgbClr val="000000"/>
              </a:buClr>
              <a:buSzPts val="1600"/>
              <a:buNone/>
              <a:defRPr sz="2133" b="0">
                <a:solidFill>
                  <a:srgbClr val="000000"/>
                </a:solidFill>
              </a:defRPr>
            </a:lvl4pPr>
            <a:lvl5pPr lvl="4" algn="ctr">
              <a:spcBef>
                <a:spcPts val="0"/>
              </a:spcBef>
              <a:spcAft>
                <a:spcPts val="0"/>
              </a:spcAft>
              <a:buClr>
                <a:srgbClr val="000000"/>
              </a:buClr>
              <a:buSzPts val="1600"/>
              <a:buNone/>
              <a:defRPr sz="2133" b="0">
                <a:solidFill>
                  <a:srgbClr val="000000"/>
                </a:solidFill>
              </a:defRPr>
            </a:lvl5pPr>
            <a:lvl6pPr lvl="5" algn="ctr">
              <a:spcBef>
                <a:spcPts val="0"/>
              </a:spcBef>
              <a:spcAft>
                <a:spcPts val="0"/>
              </a:spcAft>
              <a:buClr>
                <a:srgbClr val="000000"/>
              </a:buClr>
              <a:buSzPts val="1600"/>
              <a:buNone/>
              <a:defRPr sz="2133" b="0">
                <a:solidFill>
                  <a:srgbClr val="000000"/>
                </a:solidFill>
              </a:defRPr>
            </a:lvl6pPr>
            <a:lvl7pPr lvl="6" algn="ctr">
              <a:spcBef>
                <a:spcPts val="0"/>
              </a:spcBef>
              <a:spcAft>
                <a:spcPts val="0"/>
              </a:spcAft>
              <a:buClr>
                <a:srgbClr val="000000"/>
              </a:buClr>
              <a:buSzPts val="1600"/>
              <a:buNone/>
              <a:defRPr sz="2133" b="0">
                <a:solidFill>
                  <a:srgbClr val="000000"/>
                </a:solidFill>
              </a:defRPr>
            </a:lvl7pPr>
            <a:lvl8pPr lvl="7" algn="ctr">
              <a:spcBef>
                <a:spcPts val="0"/>
              </a:spcBef>
              <a:spcAft>
                <a:spcPts val="0"/>
              </a:spcAft>
              <a:buClr>
                <a:srgbClr val="000000"/>
              </a:buClr>
              <a:buSzPts val="1600"/>
              <a:buNone/>
              <a:defRPr sz="2133" b="0">
                <a:solidFill>
                  <a:srgbClr val="000000"/>
                </a:solidFill>
              </a:defRPr>
            </a:lvl8pPr>
            <a:lvl9pPr lvl="8" algn="ctr">
              <a:spcBef>
                <a:spcPts val="0"/>
              </a:spcBef>
              <a:spcAft>
                <a:spcPts val="0"/>
              </a:spcAft>
              <a:buClr>
                <a:srgbClr val="000000"/>
              </a:buClr>
              <a:buSzPts val="1600"/>
              <a:buNone/>
              <a:defRPr sz="2133" b="0">
                <a:solidFill>
                  <a:srgbClr val="000000"/>
                </a:solidFill>
              </a:defRPr>
            </a:lvl9pPr>
          </a:lstStyle>
          <a:p>
            <a:endParaRPr/>
          </a:p>
        </p:txBody>
      </p:sp>
      <p:sp>
        <p:nvSpPr>
          <p:cNvPr id="1007" name="Google Shape;1007;p181"/>
          <p:cNvSpPr txBox="1">
            <a:spLocks noGrp="1"/>
          </p:cNvSpPr>
          <p:nvPr>
            <p:ph type="subTitle" idx="4"/>
          </p:nvPr>
        </p:nvSpPr>
        <p:spPr>
          <a:xfrm>
            <a:off x="8614333" y="3742733"/>
            <a:ext cx="2424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rgbClr val="000000"/>
              </a:buClr>
              <a:buSzPts val="1000"/>
              <a:buNone/>
              <a:defRPr sz="1600">
                <a:solidFill>
                  <a:schemeClr val="dk1"/>
                </a:solidFill>
              </a:defRPr>
            </a:lvl1pPr>
            <a:lvl2pPr lvl="1" algn="ctr">
              <a:lnSpc>
                <a:spcPct val="100000"/>
              </a:lnSpc>
              <a:spcBef>
                <a:spcPts val="0"/>
              </a:spcBef>
              <a:spcAft>
                <a:spcPts val="0"/>
              </a:spcAft>
              <a:buClr>
                <a:srgbClr val="000000"/>
              </a:buClr>
              <a:buSzPts val="1000"/>
              <a:buNone/>
              <a:defRPr sz="1333">
                <a:solidFill>
                  <a:srgbClr val="000000"/>
                </a:solidFill>
              </a:defRPr>
            </a:lvl2pPr>
            <a:lvl3pPr lvl="2" algn="ctr">
              <a:lnSpc>
                <a:spcPct val="100000"/>
              </a:lnSpc>
              <a:spcBef>
                <a:spcPts val="0"/>
              </a:spcBef>
              <a:spcAft>
                <a:spcPts val="0"/>
              </a:spcAft>
              <a:buClr>
                <a:srgbClr val="000000"/>
              </a:buClr>
              <a:buSzPts val="1000"/>
              <a:buNone/>
              <a:defRPr sz="1333">
                <a:solidFill>
                  <a:srgbClr val="000000"/>
                </a:solidFill>
              </a:defRPr>
            </a:lvl3pPr>
            <a:lvl4pPr lvl="3" algn="ctr">
              <a:lnSpc>
                <a:spcPct val="100000"/>
              </a:lnSpc>
              <a:spcBef>
                <a:spcPts val="0"/>
              </a:spcBef>
              <a:spcAft>
                <a:spcPts val="0"/>
              </a:spcAft>
              <a:buClr>
                <a:srgbClr val="000000"/>
              </a:buClr>
              <a:buSzPts val="1000"/>
              <a:buNone/>
              <a:defRPr sz="1333">
                <a:solidFill>
                  <a:srgbClr val="000000"/>
                </a:solidFill>
              </a:defRPr>
            </a:lvl4pPr>
            <a:lvl5pPr lvl="4" algn="ctr">
              <a:lnSpc>
                <a:spcPct val="100000"/>
              </a:lnSpc>
              <a:spcBef>
                <a:spcPts val="0"/>
              </a:spcBef>
              <a:spcAft>
                <a:spcPts val="0"/>
              </a:spcAft>
              <a:buClr>
                <a:srgbClr val="000000"/>
              </a:buClr>
              <a:buSzPts val="1000"/>
              <a:buNone/>
              <a:defRPr sz="1333">
                <a:solidFill>
                  <a:srgbClr val="000000"/>
                </a:solidFill>
              </a:defRPr>
            </a:lvl5pPr>
            <a:lvl6pPr lvl="5" algn="ctr">
              <a:lnSpc>
                <a:spcPct val="100000"/>
              </a:lnSpc>
              <a:spcBef>
                <a:spcPts val="0"/>
              </a:spcBef>
              <a:spcAft>
                <a:spcPts val="0"/>
              </a:spcAft>
              <a:buClr>
                <a:srgbClr val="000000"/>
              </a:buClr>
              <a:buSzPts val="1000"/>
              <a:buNone/>
              <a:defRPr sz="1333">
                <a:solidFill>
                  <a:srgbClr val="000000"/>
                </a:solidFill>
              </a:defRPr>
            </a:lvl6pPr>
            <a:lvl7pPr lvl="6" algn="ctr">
              <a:lnSpc>
                <a:spcPct val="100000"/>
              </a:lnSpc>
              <a:spcBef>
                <a:spcPts val="0"/>
              </a:spcBef>
              <a:spcAft>
                <a:spcPts val="0"/>
              </a:spcAft>
              <a:buClr>
                <a:srgbClr val="000000"/>
              </a:buClr>
              <a:buSzPts val="1000"/>
              <a:buNone/>
              <a:defRPr sz="1333">
                <a:solidFill>
                  <a:srgbClr val="000000"/>
                </a:solidFill>
              </a:defRPr>
            </a:lvl7pPr>
            <a:lvl8pPr lvl="7" algn="ctr">
              <a:lnSpc>
                <a:spcPct val="100000"/>
              </a:lnSpc>
              <a:spcBef>
                <a:spcPts val="0"/>
              </a:spcBef>
              <a:spcAft>
                <a:spcPts val="0"/>
              </a:spcAft>
              <a:buClr>
                <a:srgbClr val="000000"/>
              </a:buClr>
              <a:buSzPts val="1000"/>
              <a:buNone/>
              <a:defRPr sz="1333">
                <a:solidFill>
                  <a:srgbClr val="000000"/>
                </a:solidFill>
              </a:defRPr>
            </a:lvl8pPr>
            <a:lvl9pPr lvl="8" algn="ctr">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1008" name="Google Shape;1008;p181"/>
          <p:cNvSpPr txBox="1">
            <a:spLocks noGrp="1"/>
          </p:cNvSpPr>
          <p:nvPr>
            <p:ph type="ctrTitle" idx="5"/>
          </p:nvPr>
        </p:nvSpPr>
        <p:spPr>
          <a:xfrm>
            <a:off x="8089289" y="3392715"/>
            <a:ext cx="3492400" cy="5132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Clr>
                <a:srgbClr val="000000"/>
              </a:buClr>
              <a:buSzPts val="1600"/>
              <a:buNone/>
              <a:defRPr sz="2133" b="0"/>
            </a:lvl1pPr>
            <a:lvl2pPr lvl="1" algn="ctr">
              <a:spcBef>
                <a:spcPts val="0"/>
              </a:spcBef>
              <a:spcAft>
                <a:spcPts val="0"/>
              </a:spcAft>
              <a:buClr>
                <a:srgbClr val="000000"/>
              </a:buClr>
              <a:buSzPts val="1600"/>
              <a:buNone/>
              <a:defRPr sz="2133" b="0">
                <a:solidFill>
                  <a:srgbClr val="000000"/>
                </a:solidFill>
              </a:defRPr>
            </a:lvl2pPr>
            <a:lvl3pPr lvl="2" algn="ctr">
              <a:spcBef>
                <a:spcPts val="0"/>
              </a:spcBef>
              <a:spcAft>
                <a:spcPts val="0"/>
              </a:spcAft>
              <a:buClr>
                <a:srgbClr val="000000"/>
              </a:buClr>
              <a:buSzPts val="1600"/>
              <a:buNone/>
              <a:defRPr sz="2133" b="0">
                <a:solidFill>
                  <a:srgbClr val="000000"/>
                </a:solidFill>
              </a:defRPr>
            </a:lvl3pPr>
            <a:lvl4pPr lvl="3" algn="ctr">
              <a:spcBef>
                <a:spcPts val="0"/>
              </a:spcBef>
              <a:spcAft>
                <a:spcPts val="0"/>
              </a:spcAft>
              <a:buClr>
                <a:srgbClr val="000000"/>
              </a:buClr>
              <a:buSzPts val="1600"/>
              <a:buNone/>
              <a:defRPr sz="2133" b="0">
                <a:solidFill>
                  <a:srgbClr val="000000"/>
                </a:solidFill>
              </a:defRPr>
            </a:lvl4pPr>
            <a:lvl5pPr lvl="4" algn="ctr">
              <a:spcBef>
                <a:spcPts val="0"/>
              </a:spcBef>
              <a:spcAft>
                <a:spcPts val="0"/>
              </a:spcAft>
              <a:buClr>
                <a:srgbClr val="000000"/>
              </a:buClr>
              <a:buSzPts val="1600"/>
              <a:buNone/>
              <a:defRPr sz="2133" b="0">
                <a:solidFill>
                  <a:srgbClr val="000000"/>
                </a:solidFill>
              </a:defRPr>
            </a:lvl5pPr>
            <a:lvl6pPr lvl="5" algn="ctr">
              <a:spcBef>
                <a:spcPts val="0"/>
              </a:spcBef>
              <a:spcAft>
                <a:spcPts val="0"/>
              </a:spcAft>
              <a:buClr>
                <a:srgbClr val="000000"/>
              </a:buClr>
              <a:buSzPts val="1600"/>
              <a:buNone/>
              <a:defRPr sz="2133" b="0">
                <a:solidFill>
                  <a:srgbClr val="000000"/>
                </a:solidFill>
              </a:defRPr>
            </a:lvl6pPr>
            <a:lvl7pPr lvl="6" algn="ctr">
              <a:spcBef>
                <a:spcPts val="0"/>
              </a:spcBef>
              <a:spcAft>
                <a:spcPts val="0"/>
              </a:spcAft>
              <a:buClr>
                <a:srgbClr val="000000"/>
              </a:buClr>
              <a:buSzPts val="1600"/>
              <a:buNone/>
              <a:defRPr sz="2133" b="0">
                <a:solidFill>
                  <a:srgbClr val="000000"/>
                </a:solidFill>
              </a:defRPr>
            </a:lvl7pPr>
            <a:lvl8pPr lvl="7" algn="ctr">
              <a:spcBef>
                <a:spcPts val="0"/>
              </a:spcBef>
              <a:spcAft>
                <a:spcPts val="0"/>
              </a:spcAft>
              <a:buClr>
                <a:srgbClr val="000000"/>
              </a:buClr>
              <a:buSzPts val="1600"/>
              <a:buNone/>
              <a:defRPr sz="2133" b="0">
                <a:solidFill>
                  <a:srgbClr val="000000"/>
                </a:solidFill>
              </a:defRPr>
            </a:lvl8pPr>
            <a:lvl9pPr lvl="8" algn="ctr">
              <a:spcBef>
                <a:spcPts val="0"/>
              </a:spcBef>
              <a:spcAft>
                <a:spcPts val="0"/>
              </a:spcAft>
              <a:buClr>
                <a:srgbClr val="000000"/>
              </a:buClr>
              <a:buSzPts val="1600"/>
              <a:buNone/>
              <a:defRPr sz="2133" b="0">
                <a:solidFill>
                  <a:srgbClr val="000000"/>
                </a:solidFill>
              </a:defRPr>
            </a:lvl9pPr>
          </a:lstStyle>
          <a:p>
            <a:endParaRPr/>
          </a:p>
        </p:txBody>
      </p:sp>
      <p:sp>
        <p:nvSpPr>
          <p:cNvPr id="1009" name="Google Shape;1009;p181"/>
          <p:cNvSpPr txBox="1">
            <a:spLocks noGrp="1"/>
          </p:cNvSpPr>
          <p:nvPr>
            <p:ph type="ctrTitle" idx="6"/>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1892916198"/>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010"/>
        <p:cNvGrpSpPr/>
        <p:nvPr/>
      </p:nvGrpSpPr>
      <p:grpSpPr>
        <a:xfrm>
          <a:off x="0" y="0"/>
          <a:ext cx="0" cy="0"/>
          <a:chOff x="0" y="0"/>
          <a:chExt cx="0" cy="0"/>
        </a:xfrm>
      </p:grpSpPr>
      <p:sp>
        <p:nvSpPr>
          <p:cNvPr id="1011" name="Google Shape;1011;p182"/>
          <p:cNvSpPr/>
          <p:nvPr/>
        </p:nvSpPr>
        <p:spPr>
          <a:xfrm>
            <a:off x="6906442" y="-897741"/>
            <a:ext cx="5907867" cy="3440833"/>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12" name="Google Shape;1012;p182"/>
          <p:cNvSpPr txBox="1">
            <a:spLocks noGrp="1"/>
          </p:cNvSpPr>
          <p:nvPr>
            <p:ph type="subTitle" idx="1"/>
          </p:nvPr>
        </p:nvSpPr>
        <p:spPr>
          <a:xfrm>
            <a:off x="6356941" y="855381"/>
            <a:ext cx="4208000" cy="842400"/>
          </a:xfrm>
          <a:prstGeom prst="rect">
            <a:avLst/>
          </a:prstGeom>
        </p:spPr>
        <p:txBody>
          <a:bodyPr spcFirstLastPara="1" wrap="square" lIns="91425" tIns="91425" rIns="91425" bIns="91425" anchor="t" anchorCtr="0">
            <a:noAutofit/>
          </a:bodyPr>
          <a:lstStyle>
            <a:lvl1pPr lvl="0" algn="r">
              <a:spcBef>
                <a:spcPts val="0"/>
              </a:spcBef>
              <a:spcAft>
                <a:spcPts val="0"/>
              </a:spcAft>
              <a:buNone/>
              <a:defRPr sz="1867">
                <a:solidFill>
                  <a:schemeClr val="dk1"/>
                </a:solidFill>
                <a:latin typeface="Abel"/>
                <a:ea typeface="Abel"/>
                <a:cs typeface="Abel"/>
                <a:sym typeface="Abel"/>
              </a:defRPr>
            </a:lvl1pPr>
            <a:lvl2pPr lvl="1" algn="r">
              <a:spcBef>
                <a:spcPts val="2133"/>
              </a:spcBef>
              <a:spcAft>
                <a:spcPts val="0"/>
              </a:spcAft>
              <a:buNone/>
              <a:defRPr>
                <a:solidFill>
                  <a:schemeClr val="dk1"/>
                </a:solidFill>
                <a:latin typeface="Abel"/>
                <a:ea typeface="Abel"/>
                <a:cs typeface="Abel"/>
                <a:sym typeface="Abel"/>
              </a:defRPr>
            </a:lvl2pPr>
            <a:lvl3pPr lvl="2" algn="r">
              <a:spcBef>
                <a:spcPts val="2133"/>
              </a:spcBef>
              <a:spcAft>
                <a:spcPts val="0"/>
              </a:spcAft>
              <a:buNone/>
              <a:defRPr>
                <a:solidFill>
                  <a:schemeClr val="dk1"/>
                </a:solidFill>
                <a:latin typeface="Abel"/>
                <a:ea typeface="Abel"/>
                <a:cs typeface="Abel"/>
                <a:sym typeface="Abel"/>
              </a:defRPr>
            </a:lvl3pPr>
            <a:lvl4pPr lvl="3" algn="r">
              <a:spcBef>
                <a:spcPts val="2133"/>
              </a:spcBef>
              <a:spcAft>
                <a:spcPts val="0"/>
              </a:spcAft>
              <a:buNone/>
              <a:defRPr>
                <a:solidFill>
                  <a:schemeClr val="dk1"/>
                </a:solidFill>
                <a:latin typeface="Abel"/>
                <a:ea typeface="Abel"/>
                <a:cs typeface="Abel"/>
                <a:sym typeface="Abel"/>
              </a:defRPr>
            </a:lvl4pPr>
            <a:lvl5pPr lvl="4" algn="r">
              <a:spcBef>
                <a:spcPts val="2133"/>
              </a:spcBef>
              <a:spcAft>
                <a:spcPts val="0"/>
              </a:spcAft>
              <a:buNone/>
              <a:defRPr>
                <a:solidFill>
                  <a:schemeClr val="dk1"/>
                </a:solidFill>
                <a:latin typeface="Abel"/>
                <a:ea typeface="Abel"/>
                <a:cs typeface="Abel"/>
                <a:sym typeface="Abel"/>
              </a:defRPr>
            </a:lvl5pPr>
            <a:lvl6pPr lvl="5" algn="r">
              <a:spcBef>
                <a:spcPts val="2133"/>
              </a:spcBef>
              <a:spcAft>
                <a:spcPts val="0"/>
              </a:spcAft>
              <a:buNone/>
              <a:defRPr>
                <a:solidFill>
                  <a:schemeClr val="dk1"/>
                </a:solidFill>
                <a:latin typeface="Abel"/>
                <a:ea typeface="Abel"/>
                <a:cs typeface="Abel"/>
                <a:sym typeface="Abel"/>
              </a:defRPr>
            </a:lvl6pPr>
            <a:lvl7pPr lvl="6" algn="r">
              <a:spcBef>
                <a:spcPts val="2133"/>
              </a:spcBef>
              <a:spcAft>
                <a:spcPts val="0"/>
              </a:spcAft>
              <a:buNone/>
              <a:defRPr>
                <a:solidFill>
                  <a:schemeClr val="dk1"/>
                </a:solidFill>
                <a:latin typeface="Abel"/>
                <a:ea typeface="Abel"/>
                <a:cs typeface="Abel"/>
                <a:sym typeface="Abel"/>
              </a:defRPr>
            </a:lvl7pPr>
            <a:lvl8pPr lvl="7" algn="r">
              <a:spcBef>
                <a:spcPts val="2133"/>
              </a:spcBef>
              <a:spcAft>
                <a:spcPts val="0"/>
              </a:spcAft>
              <a:buNone/>
              <a:defRPr>
                <a:solidFill>
                  <a:schemeClr val="dk1"/>
                </a:solidFill>
                <a:latin typeface="Abel"/>
                <a:ea typeface="Abel"/>
                <a:cs typeface="Abel"/>
                <a:sym typeface="Abel"/>
              </a:defRPr>
            </a:lvl8pPr>
            <a:lvl9pPr lvl="8" algn="r">
              <a:spcBef>
                <a:spcPts val="2133"/>
              </a:spcBef>
              <a:spcAft>
                <a:spcPts val="2133"/>
              </a:spcAft>
              <a:buNone/>
              <a:defRPr>
                <a:solidFill>
                  <a:schemeClr val="dk1"/>
                </a:solidFill>
                <a:latin typeface="Abel"/>
                <a:ea typeface="Abel"/>
                <a:cs typeface="Abel"/>
                <a:sym typeface="Abel"/>
              </a:defRPr>
            </a:lvl9pPr>
          </a:lstStyle>
          <a:p>
            <a:endParaRPr/>
          </a:p>
        </p:txBody>
      </p:sp>
      <p:sp>
        <p:nvSpPr>
          <p:cNvPr id="1013" name="Google Shape;1013;p182"/>
          <p:cNvSpPr txBox="1">
            <a:spLocks noGrp="1"/>
          </p:cNvSpPr>
          <p:nvPr>
            <p:ph type="subTitle" idx="2"/>
          </p:nvPr>
        </p:nvSpPr>
        <p:spPr>
          <a:xfrm>
            <a:off x="8136941" y="1949128"/>
            <a:ext cx="2428000" cy="284000"/>
          </a:xfrm>
          <a:prstGeom prst="rect">
            <a:avLst/>
          </a:prstGeom>
        </p:spPr>
        <p:txBody>
          <a:bodyPr spcFirstLastPara="1" wrap="square" lIns="91425" tIns="91425" rIns="91425" bIns="91425" anchor="t" anchorCtr="0">
            <a:noAutofit/>
          </a:bodyPr>
          <a:lstStyle>
            <a:lvl1pPr lvl="0" algn="r">
              <a:spcBef>
                <a:spcPts val="0"/>
              </a:spcBef>
              <a:spcAft>
                <a:spcPts val="0"/>
              </a:spcAft>
              <a:buNone/>
              <a:defRPr sz="1600">
                <a:solidFill>
                  <a:schemeClr val="dk1"/>
                </a:solidFill>
              </a:defRPr>
            </a:lvl1pPr>
            <a:lvl2pPr lvl="1">
              <a:spcBef>
                <a:spcPts val="2133"/>
              </a:spcBef>
              <a:spcAft>
                <a:spcPts val="0"/>
              </a:spcAft>
              <a:buNone/>
              <a:defRPr sz="1600">
                <a:solidFill>
                  <a:schemeClr val="dk1"/>
                </a:solidFill>
              </a:defRPr>
            </a:lvl2pPr>
            <a:lvl3pPr lvl="2">
              <a:spcBef>
                <a:spcPts val="2133"/>
              </a:spcBef>
              <a:spcAft>
                <a:spcPts val="0"/>
              </a:spcAft>
              <a:buNone/>
              <a:defRPr sz="1600">
                <a:solidFill>
                  <a:schemeClr val="dk1"/>
                </a:solidFill>
              </a:defRPr>
            </a:lvl3pPr>
            <a:lvl4pPr lvl="3">
              <a:spcBef>
                <a:spcPts val="2133"/>
              </a:spcBef>
              <a:spcAft>
                <a:spcPts val="0"/>
              </a:spcAft>
              <a:buNone/>
              <a:defRPr sz="1600">
                <a:solidFill>
                  <a:schemeClr val="dk1"/>
                </a:solidFill>
              </a:defRPr>
            </a:lvl4pPr>
            <a:lvl5pPr lvl="4">
              <a:spcBef>
                <a:spcPts val="2133"/>
              </a:spcBef>
              <a:spcAft>
                <a:spcPts val="0"/>
              </a:spcAft>
              <a:buNone/>
              <a:defRPr sz="1600">
                <a:solidFill>
                  <a:schemeClr val="dk1"/>
                </a:solidFill>
              </a:defRPr>
            </a:lvl5pPr>
            <a:lvl6pPr lvl="5">
              <a:spcBef>
                <a:spcPts val="2133"/>
              </a:spcBef>
              <a:spcAft>
                <a:spcPts val="0"/>
              </a:spcAft>
              <a:buNone/>
              <a:defRPr sz="1600">
                <a:solidFill>
                  <a:schemeClr val="dk1"/>
                </a:solidFill>
              </a:defRPr>
            </a:lvl6pPr>
            <a:lvl7pPr lvl="6">
              <a:spcBef>
                <a:spcPts val="2133"/>
              </a:spcBef>
              <a:spcAft>
                <a:spcPts val="0"/>
              </a:spcAft>
              <a:buNone/>
              <a:defRPr sz="1600">
                <a:solidFill>
                  <a:schemeClr val="dk1"/>
                </a:solidFill>
              </a:defRPr>
            </a:lvl7pPr>
            <a:lvl8pPr lvl="7">
              <a:spcBef>
                <a:spcPts val="2133"/>
              </a:spcBef>
              <a:spcAft>
                <a:spcPts val="0"/>
              </a:spcAft>
              <a:buNone/>
              <a:defRPr sz="1600">
                <a:solidFill>
                  <a:schemeClr val="dk1"/>
                </a:solidFill>
              </a:defRPr>
            </a:lvl8pPr>
            <a:lvl9pPr lvl="8">
              <a:spcBef>
                <a:spcPts val="2133"/>
              </a:spcBef>
              <a:spcAft>
                <a:spcPts val="2133"/>
              </a:spcAft>
              <a:buNone/>
              <a:defRPr sz="1600">
                <a:solidFill>
                  <a:schemeClr val="dk1"/>
                </a:solidFill>
              </a:defRPr>
            </a:lvl9pPr>
          </a:lstStyle>
          <a:p>
            <a:endParaRPr/>
          </a:p>
        </p:txBody>
      </p:sp>
    </p:spTree>
    <p:extLst>
      <p:ext uri="{BB962C8B-B14F-4D97-AF65-F5344CB8AC3E}">
        <p14:creationId xmlns:p14="http://schemas.microsoft.com/office/powerpoint/2010/main" val="2728648906"/>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1014"/>
        <p:cNvGrpSpPr/>
        <p:nvPr/>
      </p:nvGrpSpPr>
      <p:grpSpPr>
        <a:xfrm>
          <a:off x="0" y="0"/>
          <a:ext cx="0" cy="0"/>
          <a:chOff x="0" y="0"/>
          <a:chExt cx="0" cy="0"/>
        </a:xfrm>
      </p:grpSpPr>
      <p:sp>
        <p:nvSpPr>
          <p:cNvPr id="1015" name="Google Shape;1015;p183"/>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1016" name="Google Shape;1016;p183"/>
          <p:cNvSpPr/>
          <p:nvPr/>
        </p:nvSpPr>
        <p:spPr>
          <a:xfrm>
            <a:off x="-293233" y="2233633"/>
            <a:ext cx="9009600" cy="4665200"/>
          </a:xfrm>
          <a:prstGeom prst="snip2SameRect">
            <a:avLst>
              <a:gd name="adj1" fmla="val 16667"/>
              <a:gd name="adj2" fmla="val 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72587675"/>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1017"/>
        <p:cNvGrpSpPr/>
        <p:nvPr/>
      </p:nvGrpSpPr>
      <p:grpSpPr>
        <a:xfrm>
          <a:off x="0" y="0"/>
          <a:ext cx="0" cy="0"/>
          <a:chOff x="0" y="0"/>
          <a:chExt cx="0" cy="0"/>
        </a:xfrm>
      </p:grpSpPr>
      <p:sp>
        <p:nvSpPr>
          <p:cNvPr id="1018" name="Google Shape;1018;p184"/>
          <p:cNvSpPr/>
          <p:nvPr/>
        </p:nvSpPr>
        <p:spPr>
          <a:xfrm flipH="1">
            <a:off x="8026467" y="2437067"/>
            <a:ext cx="4204000" cy="4420800"/>
          </a:xfrm>
          <a:prstGeom prst="snip1Rect">
            <a:avLst>
              <a:gd name="adj" fmla="val 29781"/>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19" name="Google Shape;1019;p184"/>
          <p:cNvSpPr txBox="1">
            <a:spLocks noGrp="1"/>
          </p:cNvSpPr>
          <p:nvPr>
            <p:ph type="ctrTitle"/>
          </p:nvPr>
        </p:nvSpPr>
        <p:spPr>
          <a:xfrm>
            <a:off x="596368" y="2563533"/>
            <a:ext cx="37804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1020" name="Google Shape;1020;p184"/>
          <p:cNvSpPr txBox="1">
            <a:spLocks noGrp="1"/>
          </p:cNvSpPr>
          <p:nvPr>
            <p:ph type="subTitle" idx="1"/>
          </p:nvPr>
        </p:nvSpPr>
        <p:spPr>
          <a:xfrm>
            <a:off x="1071232" y="2933767"/>
            <a:ext cx="28304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1021" name="Google Shape;1021;p184"/>
          <p:cNvSpPr txBox="1">
            <a:spLocks noGrp="1"/>
          </p:cNvSpPr>
          <p:nvPr>
            <p:ph type="ctrTitle" idx="2"/>
          </p:nvPr>
        </p:nvSpPr>
        <p:spPr>
          <a:xfrm>
            <a:off x="4143667" y="2567233"/>
            <a:ext cx="39412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1022" name="Google Shape;1022;p184"/>
          <p:cNvSpPr txBox="1">
            <a:spLocks noGrp="1"/>
          </p:cNvSpPr>
          <p:nvPr>
            <p:ph type="subTitle" idx="3"/>
          </p:nvPr>
        </p:nvSpPr>
        <p:spPr>
          <a:xfrm>
            <a:off x="4699565" y="2937467"/>
            <a:ext cx="28292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1023" name="Google Shape;1023;p184"/>
          <p:cNvSpPr txBox="1">
            <a:spLocks noGrp="1"/>
          </p:cNvSpPr>
          <p:nvPr>
            <p:ph type="ctrTitle" idx="4"/>
          </p:nvPr>
        </p:nvSpPr>
        <p:spPr>
          <a:xfrm>
            <a:off x="7771435" y="2563533"/>
            <a:ext cx="39412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1024" name="Google Shape;1024;p184"/>
          <p:cNvSpPr txBox="1">
            <a:spLocks noGrp="1"/>
          </p:cNvSpPr>
          <p:nvPr>
            <p:ph type="subTitle" idx="5"/>
          </p:nvPr>
        </p:nvSpPr>
        <p:spPr>
          <a:xfrm>
            <a:off x="8327899" y="2933767"/>
            <a:ext cx="2828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1025" name="Google Shape;1025;p184"/>
          <p:cNvSpPr txBox="1">
            <a:spLocks noGrp="1"/>
          </p:cNvSpPr>
          <p:nvPr>
            <p:ph type="ctrTitle" idx="6"/>
          </p:nvPr>
        </p:nvSpPr>
        <p:spPr>
          <a:xfrm>
            <a:off x="598100" y="4541267"/>
            <a:ext cx="37788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1026" name="Google Shape;1026;p184"/>
          <p:cNvSpPr txBox="1">
            <a:spLocks noGrp="1"/>
          </p:cNvSpPr>
          <p:nvPr>
            <p:ph type="subTitle" idx="7"/>
          </p:nvPr>
        </p:nvSpPr>
        <p:spPr>
          <a:xfrm>
            <a:off x="1072272" y="5216299"/>
            <a:ext cx="28304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1027" name="Google Shape;1027;p184"/>
          <p:cNvSpPr txBox="1">
            <a:spLocks noGrp="1"/>
          </p:cNvSpPr>
          <p:nvPr>
            <p:ph type="ctrTitle" idx="8"/>
          </p:nvPr>
        </p:nvSpPr>
        <p:spPr>
          <a:xfrm>
            <a:off x="4200653" y="4544967"/>
            <a:ext cx="38292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1028" name="Google Shape;1028;p184"/>
          <p:cNvSpPr txBox="1">
            <a:spLocks noGrp="1"/>
          </p:cNvSpPr>
          <p:nvPr>
            <p:ph type="subTitle" idx="9"/>
          </p:nvPr>
        </p:nvSpPr>
        <p:spPr>
          <a:xfrm>
            <a:off x="4700604" y="5219999"/>
            <a:ext cx="28292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1029" name="Google Shape;1029;p184"/>
          <p:cNvSpPr txBox="1">
            <a:spLocks noGrp="1"/>
          </p:cNvSpPr>
          <p:nvPr>
            <p:ph type="ctrTitle" idx="13"/>
          </p:nvPr>
        </p:nvSpPr>
        <p:spPr>
          <a:xfrm>
            <a:off x="7828351" y="4541267"/>
            <a:ext cx="38292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1030" name="Google Shape;1030;p184"/>
          <p:cNvSpPr txBox="1">
            <a:spLocks noGrp="1"/>
          </p:cNvSpPr>
          <p:nvPr>
            <p:ph type="subTitle" idx="14"/>
          </p:nvPr>
        </p:nvSpPr>
        <p:spPr>
          <a:xfrm>
            <a:off x="8328937" y="5216299"/>
            <a:ext cx="2828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1031" name="Google Shape;1031;p184"/>
          <p:cNvSpPr txBox="1">
            <a:spLocks noGrp="1"/>
          </p:cNvSpPr>
          <p:nvPr>
            <p:ph type="ctrTitle" idx="15"/>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35105550"/>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matchingName="Big title">
  <p:cSld name="Big title">
    <p:spTree>
      <p:nvGrpSpPr>
        <p:cNvPr id="1" name="Shape 1032"/>
        <p:cNvGrpSpPr/>
        <p:nvPr/>
      </p:nvGrpSpPr>
      <p:grpSpPr>
        <a:xfrm>
          <a:off x="0" y="0"/>
          <a:ext cx="0" cy="0"/>
          <a:chOff x="0" y="0"/>
          <a:chExt cx="0" cy="0"/>
        </a:xfrm>
      </p:grpSpPr>
      <p:sp>
        <p:nvSpPr>
          <p:cNvPr id="1033" name="Google Shape;1033;p185"/>
          <p:cNvSpPr txBox="1">
            <a:spLocks noGrp="1"/>
          </p:cNvSpPr>
          <p:nvPr>
            <p:ph type="title"/>
          </p:nvPr>
        </p:nvSpPr>
        <p:spPr>
          <a:xfrm>
            <a:off x="663471" y="3702893"/>
            <a:ext cx="5243600" cy="2778400"/>
          </a:xfrm>
          <a:prstGeom prst="rect">
            <a:avLst/>
          </a:prstGeom>
        </p:spPr>
        <p:txBody>
          <a:bodyPr spcFirstLastPara="1" wrap="square" lIns="91425" tIns="91425" rIns="91425" bIns="91425" anchor="t" anchorCtr="0">
            <a:noAutofit/>
          </a:bodyPr>
          <a:lstStyle>
            <a:lvl1pPr lvl="0">
              <a:spcBef>
                <a:spcPts val="0"/>
              </a:spcBef>
              <a:spcAft>
                <a:spcPts val="0"/>
              </a:spcAft>
              <a:buNone/>
              <a:defRPr sz="8000">
                <a:solidFill>
                  <a:schemeClr val="accent1"/>
                </a:solidFill>
              </a:defRPr>
            </a:lvl1pPr>
            <a:lvl2pPr lvl="1">
              <a:spcBef>
                <a:spcPts val="0"/>
              </a:spcBef>
              <a:spcAft>
                <a:spcPts val="0"/>
              </a:spcAft>
              <a:buNone/>
              <a:defRPr sz="8000">
                <a:solidFill>
                  <a:schemeClr val="accent1"/>
                </a:solidFill>
              </a:defRPr>
            </a:lvl2pPr>
            <a:lvl3pPr lvl="2">
              <a:spcBef>
                <a:spcPts val="0"/>
              </a:spcBef>
              <a:spcAft>
                <a:spcPts val="0"/>
              </a:spcAft>
              <a:buNone/>
              <a:defRPr sz="8000">
                <a:solidFill>
                  <a:schemeClr val="accent1"/>
                </a:solidFill>
              </a:defRPr>
            </a:lvl3pPr>
            <a:lvl4pPr lvl="3">
              <a:spcBef>
                <a:spcPts val="0"/>
              </a:spcBef>
              <a:spcAft>
                <a:spcPts val="0"/>
              </a:spcAft>
              <a:buNone/>
              <a:defRPr sz="8000">
                <a:solidFill>
                  <a:schemeClr val="accent1"/>
                </a:solidFill>
              </a:defRPr>
            </a:lvl4pPr>
            <a:lvl5pPr lvl="4">
              <a:spcBef>
                <a:spcPts val="0"/>
              </a:spcBef>
              <a:spcAft>
                <a:spcPts val="0"/>
              </a:spcAft>
              <a:buNone/>
              <a:defRPr sz="8000">
                <a:solidFill>
                  <a:schemeClr val="accent1"/>
                </a:solidFill>
              </a:defRPr>
            </a:lvl5pPr>
            <a:lvl6pPr lvl="5">
              <a:spcBef>
                <a:spcPts val="0"/>
              </a:spcBef>
              <a:spcAft>
                <a:spcPts val="0"/>
              </a:spcAft>
              <a:buNone/>
              <a:defRPr sz="8000">
                <a:solidFill>
                  <a:schemeClr val="accent1"/>
                </a:solidFill>
              </a:defRPr>
            </a:lvl6pPr>
            <a:lvl7pPr lvl="6">
              <a:spcBef>
                <a:spcPts val="0"/>
              </a:spcBef>
              <a:spcAft>
                <a:spcPts val="0"/>
              </a:spcAft>
              <a:buNone/>
              <a:defRPr sz="8000">
                <a:solidFill>
                  <a:schemeClr val="accent1"/>
                </a:solidFill>
              </a:defRPr>
            </a:lvl7pPr>
            <a:lvl8pPr lvl="7">
              <a:spcBef>
                <a:spcPts val="0"/>
              </a:spcBef>
              <a:spcAft>
                <a:spcPts val="0"/>
              </a:spcAft>
              <a:buNone/>
              <a:defRPr sz="8000">
                <a:solidFill>
                  <a:schemeClr val="accent1"/>
                </a:solidFill>
              </a:defRPr>
            </a:lvl8pPr>
            <a:lvl9pPr lvl="8">
              <a:spcBef>
                <a:spcPts val="0"/>
              </a:spcBef>
              <a:spcAft>
                <a:spcPts val="0"/>
              </a:spcAft>
              <a:buNone/>
              <a:defRPr sz="8000">
                <a:solidFill>
                  <a:schemeClr val="accent1"/>
                </a:solidFill>
              </a:defRPr>
            </a:lvl9pPr>
          </a:lstStyle>
          <a:p>
            <a:endParaRPr/>
          </a:p>
        </p:txBody>
      </p:sp>
    </p:spTree>
    <p:extLst>
      <p:ext uri="{BB962C8B-B14F-4D97-AF65-F5344CB8AC3E}">
        <p14:creationId xmlns:p14="http://schemas.microsoft.com/office/powerpoint/2010/main" val="3180913838"/>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034"/>
        <p:cNvGrpSpPr/>
        <p:nvPr/>
      </p:nvGrpSpPr>
      <p:grpSpPr>
        <a:xfrm>
          <a:off x="0" y="0"/>
          <a:ext cx="0" cy="0"/>
          <a:chOff x="0" y="0"/>
          <a:chExt cx="0" cy="0"/>
        </a:xfrm>
      </p:grpSpPr>
      <p:sp>
        <p:nvSpPr>
          <p:cNvPr id="1035" name="Google Shape;1035;p186"/>
          <p:cNvSpPr txBox="1">
            <a:spLocks noGrp="1"/>
          </p:cNvSpPr>
          <p:nvPr>
            <p:ph type="ctrTitle"/>
          </p:nvPr>
        </p:nvSpPr>
        <p:spPr>
          <a:xfrm>
            <a:off x="1652947" y="1750733"/>
            <a:ext cx="1820800" cy="8596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SzPts val="1400"/>
              <a:buNone/>
              <a:defRPr sz="1867" b="0"/>
            </a:lvl1pPr>
            <a:lvl2pPr lvl="1" algn="r">
              <a:spcBef>
                <a:spcPts val="0"/>
              </a:spcBef>
              <a:spcAft>
                <a:spcPts val="0"/>
              </a:spcAft>
              <a:buSzPts val="1400"/>
              <a:buNone/>
              <a:defRPr sz="1867" b="0"/>
            </a:lvl2pPr>
            <a:lvl3pPr lvl="2" algn="r">
              <a:spcBef>
                <a:spcPts val="0"/>
              </a:spcBef>
              <a:spcAft>
                <a:spcPts val="0"/>
              </a:spcAft>
              <a:buSzPts val="1400"/>
              <a:buNone/>
              <a:defRPr sz="1867" b="0"/>
            </a:lvl3pPr>
            <a:lvl4pPr lvl="3" algn="r">
              <a:spcBef>
                <a:spcPts val="0"/>
              </a:spcBef>
              <a:spcAft>
                <a:spcPts val="0"/>
              </a:spcAft>
              <a:buSzPts val="1400"/>
              <a:buNone/>
              <a:defRPr sz="1867" b="0"/>
            </a:lvl4pPr>
            <a:lvl5pPr lvl="4" algn="r">
              <a:spcBef>
                <a:spcPts val="0"/>
              </a:spcBef>
              <a:spcAft>
                <a:spcPts val="0"/>
              </a:spcAft>
              <a:buSzPts val="1400"/>
              <a:buNone/>
              <a:defRPr sz="1867" b="0"/>
            </a:lvl5pPr>
            <a:lvl6pPr lvl="5" algn="r">
              <a:spcBef>
                <a:spcPts val="0"/>
              </a:spcBef>
              <a:spcAft>
                <a:spcPts val="0"/>
              </a:spcAft>
              <a:buSzPts val="1400"/>
              <a:buNone/>
              <a:defRPr sz="1867" b="0"/>
            </a:lvl6pPr>
            <a:lvl7pPr lvl="6" algn="r">
              <a:spcBef>
                <a:spcPts val="0"/>
              </a:spcBef>
              <a:spcAft>
                <a:spcPts val="0"/>
              </a:spcAft>
              <a:buSzPts val="1400"/>
              <a:buNone/>
              <a:defRPr sz="1867" b="0"/>
            </a:lvl7pPr>
            <a:lvl8pPr lvl="7" algn="r">
              <a:spcBef>
                <a:spcPts val="0"/>
              </a:spcBef>
              <a:spcAft>
                <a:spcPts val="0"/>
              </a:spcAft>
              <a:buSzPts val="1400"/>
              <a:buNone/>
              <a:defRPr sz="1867" b="0"/>
            </a:lvl8pPr>
            <a:lvl9pPr lvl="8" algn="r">
              <a:spcBef>
                <a:spcPts val="0"/>
              </a:spcBef>
              <a:spcAft>
                <a:spcPts val="0"/>
              </a:spcAft>
              <a:buSzPts val="1400"/>
              <a:buNone/>
              <a:defRPr sz="1867" b="0"/>
            </a:lvl9pPr>
          </a:lstStyle>
          <a:p>
            <a:endParaRPr/>
          </a:p>
        </p:txBody>
      </p:sp>
      <p:sp>
        <p:nvSpPr>
          <p:cNvPr id="1036" name="Google Shape;1036;p186"/>
          <p:cNvSpPr txBox="1">
            <a:spLocks noGrp="1"/>
          </p:cNvSpPr>
          <p:nvPr>
            <p:ph type="subTitle" idx="1"/>
          </p:nvPr>
        </p:nvSpPr>
        <p:spPr>
          <a:xfrm>
            <a:off x="965467" y="2492831"/>
            <a:ext cx="2508400" cy="1050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1000"/>
              <a:buNone/>
              <a:defRPr sz="1600">
                <a:solidFill>
                  <a:schemeClr val="dk1"/>
                </a:solidFill>
              </a:defRPr>
            </a:lvl1pPr>
            <a:lvl2pPr lvl="1" algn="r">
              <a:lnSpc>
                <a:spcPct val="100000"/>
              </a:lnSpc>
              <a:spcBef>
                <a:spcPts val="0"/>
              </a:spcBef>
              <a:spcAft>
                <a:spcPts val="0"/>
              </a:spcAft>
              <a:buClr>
                <a:schemeClr val="dk1"/>
              </a:buClr>
              <a:buSzPts val="1000"/>
              <a:buNone/>
              <a:defRPr sz="1333">
                <a:solidFill>
                  <a:schemeClr val="dk1"/>
                </a:solidFill>
              </a:defRPr>
            </a:lvl2pPr>
            <a:lvl3pPr lvl="2" algn="r">
              <a:lnSpc>
                <a:spcPct val="100000"/>
              </a:lnSpc>
              <a:spcBef>
                <a:spcPts val="0"/>
              </a:spcBef>
              <a:spcAft>
                <a:spcPts val="0"/>
              </a:spcAft>
              <a:buClr>
                <a:schemeClr val="dk1"/>
              </a:buClr>
              <a:buSzPts val="1000"/>
              <a:buNone/>
              <a:defRPr sz="1333">
                <a:solidFill>
                  <a:schemeClr val="dk1"/>
                </a:solidFill>
              </a:defRPr>
            </a:lvl3pPr>
            <a:lvl4pPr lvl="3" algn="r">
              <a:lnSpc>
                <a:spcPct val="100000"/>
              </a:lnSpc>
              <a:spcBef>
                <a:spcPts val="0"/>
              </a:spcBef>
              <a:spcAft>
                <a:spcPts val="0"/>
              </a:spcAft>
              <a:buClr>
                <a:schemeClr val="dk1"/>
              </a:buClr>
              <a:buSzPts val="1000"/>
              <a:buNone/>
              <a:defRPr sz="1333">
                <a:solidFill>
                  <a:schemeClr val="dk1"/>
                </a:solidFill>
              </a:defRPr>
            </a:lvl4pPr>
            <a:lvl5pPr lvl="4" algn="r">
              <a:lnSpc>
                <a:spcPct val="100000"/>
              </a:lnSpc>
              <a:spcBef>
                <a:spcPts val="0"/>
              </a:spcBef>
              <a:spcAft>
                <a:spcPts val="0"/>
              </a:spcAft>
              <a:buClr>
                <a:schemeClr val="dk1"/>
              </a:buClr>
              <a:buSzPts val="1000"/>
              <a:buNone/>
              <a:defRPr sz="1333">
                <a:solidFill>
                  <a:schemeClr val="dk1"/>
                </a:solidFill>
              </a:defRPr>
            </a:lvl5pPr>
            <a:lvl6pPr lvl="5" algn="r">
              <a:lnSpc>
                <a:spcPct val="100000"/>
              </a:lnSpc>
              <a:spcBef>
                <a:spcPts val="0"/>
              </a:spcBef>
              <a:spcAft>
                <a:spcPts val="0"/>
              </a:spcAft>
              <a:buClr>
                <a:schemeClr val="dk1"/>
              </a:buClr>
              <a:buSzPts val="1000"/>
              <a:buNone/>
              <a:defRPr sz="1333">
                <a:solidFill>
                  <a:schemeClr val="dk1"/>
                </a:solidFill>
              </a:defRPr>
            </a:lvl6pPr>
            <a:lvl7pPr lvl="6" algn="r">
              <a:lnSpc>
                <a:spcPct val="100000"/>
              </a:lnSpc>
              <a:spcBef>
                <a:spcPts val="0"/>
              </a:spcBef>
              <a:spcAft>
                <a:spcPts val="0"/>
              </a:spcAft>
              <a:buClr>
                <a:schemeClr val="dk1"/>
              </a:buClr>
              <a:buSzPts val="1000"/>
              <a:buNone/>
              <a:defRPr sz="1333">
                <a:solidFill>
                  <a:schemeClr val="dk1"/>
                </a:solidFill>
              </a:defRPr>
            </a:lvl7pPr>
            <a:lvl8pPr lvl="7" algn="r">
              <a:lnSpc>
                <a:spcPct val="100000"/>
              </a:lnSpc>
              <a:spcBef>
                <a:spcPts val="0"/>
              </a:spcBef>
              <a:spcAft>
                <a:spcPts val="0"/>
              </a:spcAft>
              <a:buClr>
                <a:schemeClr val="dk1"/>
              </a:buClr>
              <a:buSzPts val="1000"/>
              <a:buNone/>
              <a:defRPr sz="1333">
                <a:solidFill>
                  <a:schemeClr val="dk1"/>
                </a:solidFill>
              </a:defRPr>
            </a:lvl8pPr>
            <a:lvl9pPr lvl="8" algn="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1037" name="Google Shape;1037;p186"/>
          <p:cNvSpPr txBox="1">
            <a:spLocks noGrp="1"/>
          </p:cNvSpPr>
          <p:nvPr>
            <p:ph type="ctrTitle" idx="2"/>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1038" name="Google Shape;1038;p186"/>
          <p:cNvSpPr txBox="1">
            <a:spLocks noGrp="1"/>
          </p:cNvSpPr>
          <p:nvPr>
            <p:ph type="ctrTitle" idx="3"/>
          </p:nvPr>
        </p:nvSpPr>
        <p:spPr>
          <a:xfrm>
            <a:off x="1652947" y="4091987"/>
            <a:ext cx="1820800" cy="8596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SzPts val="1400"/>
              <a:buNone/>
              <a:defRPr sz="1867" b="0"/>
            </a:lvl1pPr>
            <a:lvl2pPr lvl="1" algn="r">
              <a:spcBef>
                <a:spcPts val="0"/>
              </a:spcBef>
              <a:spcAft>
                <a:spcPts val="0"/>
              </a:spcAft>
              <a:buSzPts val="1400"/>
              <a:buNone/>
              <a:defRPr sz="1867" b="0"/>
            </a:lvl2pPr>
            <a:lvl3pPr lvl="2" algn="r">
              <a:spcBef>
                <a:spcPts val="0"/>
              </a:spcBef>
              <a:spcAft>
                <a:spcPts val="0"/>
              </a:spcAft>
              <a:buSzPts val="1400"/>
              <a:buNone/>
              <a:defRPr sz="1867" b="0"/>
            </a:lvl3pPr>
            <a:lvl4pPr lvl="3" algn="r">
              <a:spcBef>
                <a:spcPts val="0"/>
              </a:spcBef>
              <a:spcAft>
                <a:spcPts val="0"/>
              </a:spcAft>
              <a:buSzPts val="1400"/>
              <a:buNone/>
              <a:defRPr sz="1867" b="0"/>
            </a:lvl4pPr>
            <a:lvl5pPr lvl="4" algn="r">
              <a:spcBef>
                <a:spcPts val="0"/>
              </a:spcBef>
              <a:spcAft>
                <a:spcPts val="0"/>
              </a:spcAft>
              <a:buSzPts val="1400"/>
              <a:buNone/>
              <a:defRPr sz="1867" b="0"/>
            </a:lvl5pPr>
            <a:lvl6pPr lvl="5" algn="r">
              <a:spcBef>
                <a:spcPts val="0"/>
              </a:spcBef>
              <a:spcAft>
                <a:spcPts val="0"/>
              </a:spcAft>
              <a:buSzPts val="1400"/>
              <a:buNone/>
              <a:defRPr sz="1867" b="0"/>
            </a:lvl6pPr>
            <a:lvl7pPr lvl="6" algn="r">
              <a:spcBef>
                <a:spcPts val="0"/>
              </a:spcBef>
              <a:spcAft>
                <a:spcPts val="0"/>
              </a:spcAft>
              <a:buSzPts val="1400"/>
              <a:buNone/>
              <a:defRPr sz="1867" b="0"/>
            </a:lvl7pPr>
            <a:lvl8pPr lvl="7" algn="r">
              <a:spcBef>
                <a:spcPts val="0"/>
              </a:spcBef>
              <a:spcAft>
                <a:spcPts val="0"/>
              </a:spcAft>
              <a:buSzPts val="1400"/>
              <a:buNone/>
              <a:defRPr sz="1867" b="0"/>
            </a:lvl8pPr>
            <a:lvl9pPr lvl="8" algn="r">
              <a:spcBef>
                <a:spcPts val="0"/>
              </a:spcBef>
              <a:spcAft>
                <a:spcPts val="0"/>
              </a:spcAft>
              <a:buSzPts val="1400"/>
              <a:buNone/>
              <a:defRPr sz="1867" b="0"/>
            </a:lvl9pPr>
          </a:lstStyle>
          <a:p>
            <a:endParaRPr/>
          </a:p>
        </p:txBody>
      </p:sp>
      <p:sp>
        <p:nvSpPr>
          <p:cNvPr id="1039" name="Google Shape;1039;p186"/>
          <p:cNvSpPr txBox="1">
            <a:spLocks noGrp="1"/>
          </p:cNvSpPr>
          <p:nvPr>
            <p:ph type="subTitle" idx="4"/>
          </p:nvPr>
        </p:nvSpPr>
        <p:spPr>
          <a:xfrm>
            <a:off x="965467" y="4824928"/>
            <a:ext cx="2508400" cy="1050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1000"/>
              <a:buNone/>
              <a:defRPr sz="1600">
                <a:solidFill>
                  <a:schemeClr val="dk1"/>
                </a:solidFill>
              </a:defRPr>
            </a:lvl1pPr>
            <a:lvl2pPr lvl="1" algn="r">
              <a:lnSpc>
                <a:spcPct val="100000"/>
              </a:lnSpc>
              <a:spcBef>
                <a:spcPts val="0"/>
              </a:spcBef>
              <a:spcAft>
                <a:spcPts val="0"/>
              </a:spcAft>
              <a:buClr>
                <a:schemeClr val="dk1"/>
              </a:buClr>
              <a:buSzPts val="1000"/>
              <a:buNone/>
              <a:defRPr sz="1333">
                <a:solidFill>
                  <a:schemeClr val="dk1"/>
                </a:solidFill>
              </a:defRPr>
            </a:lvl2pPr>
            <a:lvl3pPr lvl="2" algn="r">
              <a:lnSpc>
                <a:spcPct val="100000"/>
              </a:lnSpc>
              <a:spcBef>
                <a:spcPts val="0"/>
              </a:spcBef>
              <a:spcAft>
                <a:spcPts val="0"/>
              </a:spcAft>
              <a:buClr>
                <a:schemeClr val="dk1"/>
              </a:buClr>
              <a:buSzPts val="1000"/>
              <a:buNone/>
              <a:defRPr sz="1333">
                <a:solidFill>
                  <a:schemeClr val="dk1"/>
                </a:solidFill>
              </a:defRPr>
            </a:lvl3pPr>
            <a:lvl4pPr lvl="3" algn="r">
              <a:lnSpc>
                <a:spcPct val="100000"/>
              </a:lnSpc>
              <a:spcBef>
                <a:spcPts val="0"/>
              </a:spcBef>
              <a:spcAft>
                <a:spcPts val="0"/>
              </a:spcAft>
              <a:buClr>
                <a:schemeClr val="dk1"/>
              </a:buClr>
              <a:buSzPts val="1000"/>
              <a:buNone/>
              <a:defRPr sz="1333">
                <a:solidFill>
                  <a:schemeClr val="dk1"/>
                </a:solidFill>
              </a:defRPr>
            </a:lvl4pPr>
            <a:lvl5pPr lvl="4" algn="r">
              <a:lnSpc>
                <a:spcPct val="100000"/>
              </a:lnSpc>
              <a:spcBef>
                <a:spcPts val="0"/>
              </a:spcBef>
              <a:spcAft>
                <a:spcPts val="0"/>
              </a:spcAft>
              <a:buClr>
                <a:schemeClr val="dk1"/>
              </a:buClr>
              <a:buSzPts val="1000"/>
              <a:buNone/>
              <a:defRPr sz="1333">
                <a:solidFill>
                  <a:schemeClr val="dk1"/>
                </a:solidFill>
              </a:defRPr>
            </a:lvl5pPr>
            <a:lvl6pPr lvl="5" algn="r">
              <a:lnSpc>
                <a:spcPct val="100000"/>
              </a:lnSpc>
              <a:spcBef>
                <a:spcPts val="0"/>
              </a:spcBef>
              <a:spcAft>
                <a:spcPts val="0"/>
              </a:spcAft>
              <a:buClr>
                <a:schemeClr val="dk1"/>
              </a:buClr>
              <a:buSzPts val="1000"/>
              <a:buNone/>
              <a:defRPr sz="1333">
                <a:solidFill>
                  <a:schemeClr val="dk1"/>
                </a:solidFill>
              </a:defRPr>
            </a:lvl6pPr>
            <a:lvl7pPr lvl="6" algn="r">
              <a:lnSpc>
                <a:spcPct val="100000"/>
              </a:lnSpc>
              <a:spcBef>
                <a:spcPts val="0"/>
              </a:spcBef>
              <a:spcAft>
                <a:spcPts val="0"/>
              </a:spcAft>
              <a:buClr>
                <a:schemeClr val="dk1"/>
              </a:buClr>
              <a:buSzPts val="1000"/>
              <a:buNone/>
              <a:defRPr sz="1333">
                <a:solidFill>
                  <a:schemeClr val="dk1"/>
                </a:solidFill>
              </a:defRPr>
            </a:lvl7pPr>
            <a:lvl8pPr lvl="7" algn="r">
              <a:lnSpc>
                <a:spcPct val="100000"/>
              </a:lnSpc>
              <a:spcBef>
                <a:spcPts val="0"/>
              </a:spcBef>
              <a:spcAft>
                <a:spcPts val="0"/>
              </a:spcAft>
              <a:buClr>
                <a:schemeClr val="dk1"/>
              </a:buClr>
              <a:buSzPts val="1000"/>
              <a:buNone/>
              <a:defRPr sz="1333">
                <a:solidFill>
                  <a:schemeClr val="dk1"/>
                </a:solidFill>
              </a:defRPr>
            </a:lvl8pPr>
            <a:lvl9pPr lvl="8" algn="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1040" name="Google Shape;1040;p186"/>
          <p:cNvSpPr txBox="1">
            <a:spLocks noGrp="1"/>
          </p:cNvSpPr>
          <p:nvPr>
            <p:ph type="ctrTitle" idx="5"/>
          </p:nvPr>
        </p:nvSpPr>
        <p:spPr>
          <a:xfrm>
            <a:off x="8701989" y="1750733"/>
            <a:ext cx="1820800" cy="859600"/>
          </a:xfrm>
          <a:prstGeom prst="rect">
            <a:avLst/>
          </a:prstGeom>
          <a:ln>
            <a:noFill/>
          </a:ln>
        </p:spPr>
        <p:txBody>
          <a:bodyPr spcFirstLastPara="1" wrap="square" lIns="91425" tIns="91425" rIns="91425" bIns="91425" anchor="b" anchorCtr="0">
            <a:noAutofit/>
          </a:bodyPr>
          <a:lstStyle>
            <a:lvl1pPr lvl="0">
              <a:spcBef>
                <a:spcPts val="0"/>
              </a:spcBef>
              <a:spcAft>
                <a:spcPts val="0"/>
              </a:spcAft>
              <a:buSzPts val="1400"/>
              <a:buNone/>
              <a:defRPr sz="1867" b="0"/>
            </a:lvl1pPr>
            <a:lvl2pPr lvl="1">
              <a:spcBef>
                <a:spcPts val="0"/>
              </a:spcBef>
              <a:spcAft>
                <a:spcPts val="0"/>
              </a:spcAft>
              <a:buSzPts val="1400"/>
              <a:buNone/>
              <a:defRPr sz="1867" b="0"/>
            </a:lvl2pPr>
            <a:lvl3pPr lvl="2">
              <a:spcBef>
                <a:spcPts val="0"/>
              </a:spcBef>
              <a:spcAft>
                <a:spcPts val="0"/>
              </a:spcAft>
              <a:buSzPts val="1400"/>
              <a:buNone/>
              <a:defRPr sz="1867" b="0"/>
            </a:lvl3pPr>
            <a:lvl4pPr lvl="3">
              <a:spcBef>
                <a:spcPts val="0"/>
              </a:spcBef>
              <a:spcAft>
                <a:spcPts val="0"/>
              </a:spcAft>
              <a:buSzPts val="1400"/>
              <a:buNone/>
              <a:defRPr sz="1867" b="0"/>
            </a:lvl4pPr>
            <a:lvl5pPr lvl="4">
              <a:spcBef>
                <a:spcPts val="0"/>
              </a:spcBef>
              <a:spcAft>
                <a:spcPts val="0"/>
              </a:spcAft>
              <a:buSzPts val="1400"/>
              <a:buNone/>
              <a:defRPr sz="1867" b="0"/>
            </a:lvl5pPr>
            <a:lvl6pPr lvl="5">
              <a:spcBef>
                <a:spcPts val="0"/>
              </a:spcBef>
              <a:spcAft>
                <a:spcPts val="0"/>
              </a:spcAft>
              <a:buSzPts val="1400"/>
              <a:buNone/>
              <a:defRPr sz="1867" b="0"/>
            </a:lvl6pPr>
            <a:lvl7pPr lvl="6">
              <a:spcBef>
                <a:spcPts val="0"/>
              </a:spcBef>
              <a:spcAft>
                <a:spcPts val="0"/>
              </a:spcAft>
              <a:buSzPts val="1400"/>
              <a:buNone/>
              <a:defRPr sz="1867" b="0"/>
            </a:lvl7pPr>
            <a:lvl8pPr lvl="7">
              <a:spcBef>
                <a:spcPts val="0"/>
              </a:spcBef>
              <a:spcAft>
                <a:spcPts val="0"/>
              </a:spcAft>
              <a:buSzPts val="1400"/>
              <a:buNone/>
              <a:defRPr sz="1867" b="0"/>
            </a:lvl8pPr>
            <a:lvl9pPr lvl="8">
              <a:spcBef>
                <a:spcPts val="0"/>
              </a:spcBef>
              <a:spcAft>
                <a:spcPts val="0"/>
              </a:spcAft>
              <a:buSzPts val="1400"/>
              <a:buNone/>
              <a:defRPr sz="1867" b="0"/>
            </a:lvl9pPr>
          </a:lstStyle>
          <a:p>
            <a:endParaRPr/>
          </a:p>
        </p:txBody>
      </p:sp>
      <p:sp>
        <p:nvSpPr>
          <p:cNvPr id="1041" name="Google Shape;1041;p186"/>
          <p:cNvSpPr txBox="1">
            <a:spLocks noGrp="1"/>
          </p:cNvSpPr>
          <p:nvPr>
            <p:ph type="subTitle" idx="6"/>
          </p:nvPr>
        </p:nvSpPr>
        <p:spPr>
          <a:xfrm>
            <a:off x="8701989" y="2492831"/>
            <a:ext cx="2508400" cy="1050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dk1"/>
              </a:buClr>
              <a:buSzPts val="1000"/>
              <a:buNone/>
              <a:defRPr sz="1600">
                <a:solidFill>
                  <a:schemeClr val="dk1"/>
                </a:solidFill>
              </a:defRPr>
            </a:lvl1pPr>
            <a:lvl2pPr lvl="1">
              <a:lnSpc>
                <a:spcPct val="100000"/>
              </a:lnSpc>
              <a:spcBef>
                <a:spcPts val="0"/>
              </a:spcBef>
              <a:spcAft>
                <a:spcPts val="0"/>
              </a:spcAft>
              <a:buClr>
                <a:schemeClr val="dk1"/>
              </a:buClr>
              <a:buSzPts val="1000"/>
              <a:buNone/>
              <a:defRPr sz="1333">
                <a:solidFill>
                  <a:schemeClr val="dk1"/>
                </a:solidFill>
              </a:defRPr>
            </a:lvl2pPr>
            <a:lvl3pPr lvl="2">
              <a:lnSpc>
                <a:spcPct val="100000"/>
              </a:lnSpc>
              <a:spcBef>
                <a:spcPts val="0"/>
              </a:spcBef>
              <a:spcAft>
                <a:spcPts val="0"/>
              </a:spcAft>
              <a:buClr>
                <a:schemeClr val="dk1"/>
              </a:buClr>
              <a:buSzPts val="1000"/>
              <a:buNone/>
              <a:defRPr sz="1333">
                <a:solidFill>
                  <a:schemeClr val="dk1"/>
                </a:solidFill>
              </a:defRPr>
            </a:lvl3pPr>
            <a:lvl4pPr lvl="3">
              <a:lnSpc>
                <a:spcPct val="100000"/>
              </a:lnSpc>
              <a:spcBef>
                <a:spcPts val="0"/>
              </a:spcBef>
              <a:spcAft>
                <a:spcPts val="0"/>
              </a:spcAft>
              <a:buClr>
                <a:schemeClr val="dk1"/>
              </a:buClr>
              <a:buSzPts val="1000"/>
              <a:buNone/>
              <a:defRPr sz="1333">
                <a:solidFill>
                  <a:schemeClr val="dk1"/>
                </a:solidFill>
              </a:defRPr>
            </a:lvl4pPr>
            <a:lvl5pPr lvl="4">
              <a:lnSpc>
                <a:spcPct val="100000"/>
              </a:lnSpc>
              <a:spcBef>
                <a:spcPts val="0"/>
              </a:spcBef>
              <a:spcAft>
                <a:spcPts val="0"/>
              </a:spcAft>
              <a:buClr>
                <a:schemeClr val="dk1"/>
              </a:buClr>
              <a:buSzPts val="1000"/>
              <a:buNone/>
              <a:defRPr sz="1333">
                <a:solidFill>
                  <a:schemeClr val="dk1"/>
                </a:solidFill>
              </a:defRPr>
            </a:lvl5pPr>
            <a:lvl6pPr lvl="5">
              <a:lnSpc>
                <a:spcPct val="100000"/>
              </a:lnSpc>
              <a:spcBef>
                <a:spcPts val="0"/>
              </a:spcBef>
              <a:spcAft>
                <a:spcPts val="0"/>
              </a:spcAft>
              <a:buClr>
                <a:schemeClr val="dk1"/>
              </a:buClr>
              <a:buSzPts val="1000"/>
              <a:buNone/>
              <a:defRPr sz="1333">
                <a:solidFill>
                  <a:schemeClr val="dk1"/>
                </a:solidFill>
              </a:defRPr>
            </a:lvl6pPr>
            <a:lvl7pPr lvl="6">
              <a:lnSpc>
                <a:spcPct val="100000"/>
              </a:lnSpc>
              <a:spcBef>
                <a:spcPts val="0"/>
              </a:spcBef>
              <a:spcAft>
                <a:spcPts val="0"/>
              </a:spcAft>
              <a:buClr>
                <a:schemeClr val="dk1"/>
              </a:buClr>
              <a:buSzPts val="1000"/>
              <a:buNone/>
              <a:defRPr sz="1333">
                <a:solidFill>
                  <a:schemeClr val="dk1"/>
                </a:solidFill>
              </a:defRPr>
            </a:lvl7pPr>
            <a:lvl8pPr lvl="7">
              <a:lnSpc>
                <a:spcPct val="100000"/>
              </a:lnSpc>
              <a:spcBef>
                <a:spcPts val="0"/>
              </a:spcBef>
              <a:spcAft>
                <a:spcPts val="0"/>
              </a:spcAft>
              <a:buClr>
                <a:schemeClr val="dk1"/>
              </a:buClr>
              <a:buSzPts val="1000"/>
              <a:buNone/>
              <a:defRPr sz="1333">
                <a:solidFill>
                  <a:schemeClr val="dk1"/>
                </a:solidFill>
              </a:defRPr>
            </a:lvl8pPr>
            <a:lvl9pPr lvl="8">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1042" name="Google Shape;1042;p186"/>
          <p:cNvSpPr txBox="1">
            <a:spLocks noGrp="1"/>
          </p:cNvSpPr>
          <p:nvPr>
            <p:ph type="ctrTitle" idx="7"/>
          </p:nvPr>
        </p:nvSpPr>
        <p:spPr>
          <a:xfrm>
            <a:off x="8701989" y="4091987"/>
            <a:ext cx="1820800" cy="859600"/>
          </a:xfrm>
          <a:prstGeom prst="rect">
            <a:avLst/>
          </a:prstGeom>
          <a:ln>
            <a:noFill/>
          </a:ln>
        </p:spPr>
        <p:txBody>
          <a:bodyPr spcFirstLastPara="1" wrap="square" lIns="91425" tIns="91425" rIns="91425" bIns="91425" anchor="b" anchorCtr="0">
            <a:noAutofit/>
          </a:bodyPr>
          <a:lstStyle>
            <a:lvl1pPr lvl="0">
              <a:spcBef>
                <a:spcPts val="0"/>
              </a:spcBef>
              <a:spcAft>
                <a:spcPts val="0"/>
              </a:spcAft>
              <a:buSzPts val="1400"/>
              <a:buNone/>
              <a:defRPr sz="1867" b="0"/>
            </a:lvl1pPr>
            <a:lvl2pPr lvl="1">
              <a:spcBef>
                <a:spcPts val="0"/>
              </a:spcBef>
              <a:spcAft>
                <a:spcPts val="0"/>
              </a:spcAft>
              <a:buSzPts val="1400"/>
              <a:buNone/>
              <a:defRPr sz="1867" b="0"/>
            </a:lvl2pPr>
            <a:lvl3pPr lvl="2">
              <a:spcBef>
                <a:spcPts val="0"/>
              </a:spcBef>
              <a:spcAft>
                <a:spcPts val="0"/>
              </a:spcAft>
              <a:buSzPts val="1400"/>
              <a:buNone/>
              <a:defRPr sz="1867" b="0"/>
            </a:lvl3pPr>
            <a:lvl4pPr lvl="3">
              <a:spcBef>
                <a:spcPts val="0"/>
              </a:spcBef>
              <a:spcAft>
                <a:spcPts val="0"/>
              </a:spcAft>
              <a:buSzPts val="1400"/>
              <a:buNone/>
              <a:defRPr sz="1867" b="0"/>
            </a:lvl4pPr>
            <a:lvl5pPr lvl="4">
              <a:spcBef>
                <a:spcPts val="0"/>
              </a:spcBef>
              <a:spcAft>
                <a:spcPts val="0"/>
              </a:spcAft>
              <a:buSzPts val="1400"/>
              <a:buNone/>
              <a:defRPr sz="1867" b="0"/>
            </a:lvl5pPr>
            <a:lvl6pPr lvl="5">
              <a:spcBef>
                <a:spcPts val="0"/>
              </a:spcBef>
              <a:spcAft>
                <a:spcPts val="0"/>
              </a:spcAft>
              <a:buSzPts val="1400"/>
              <a:buNone/>
              <a:defRPr sz="1867" b="0"/>
            </a:lvl6pPr>
            <a:lvl7pPr lvl="6">
              <a:spcBef>
                <a:spcPts val="0"/>
              </a:spcBef>
              <a:spcAft>
                <a:spcPts val="0"/>
              </a:spcAft>
              <a:buSzPts val="1400"/>
              <a:buNone/>
              <a:defRPr sz="1867" b="0"/>
            </a:lvl7pPr>
            <a:lvl8pPr lvl="7">
              <a:spcBef>
                <a:spcPts val="0"/>
              </a:spcBef>
              <a:spcAft>
                <a:spcPts val="0"/>
              </a:spcAft>
              <a:buSzPts val="1400"/>
              <a:buNone/>
              <a:defRPr sz="1867" b="0"/>
            </a:lvl8pPr>
            <a:lvl9pPr lvl="8">
              <a:spcBef>
                <a:spcPts val="0"/>
              </a:spcBef>
              <a:spcAft>
                <a:spcPts val="0"/>
              </a:spcAft>
              <a:buSzPts val="1400"/>
              <a:buNone/>
              <a:defRPr sz="1867" b="0"/>
            </a:lvl9pPr>
          </a:lstStyle>
          <a:p>
            <a:endParaRPr/>
          </a:p>
        </p:txBody>
      </p:sp>
      <p:sp>
        <p:nvSpPr>
          <p:cNvPr id="1043" name="Google Shape;1043;p186"/>
          <p:cNvSpPr txBox="1">
            <a:spLocks noGrp="1"/>
          </p:cNvSpPr>
          <p:nvPr>
            <p:ph type="subTitle" idx="8"/>
          </p:nvPr>
        </p:nvSpPr>
        <p:spPr>
          <a:xfrm>
            <a:off x="8701989" y="4824928"/>
            <a:ext cx="2508400" cy="1050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dk1"/>
              </a:buClr>
              <a:buSzPts val="1000"/>
              <a:buNone/>
              <a:defRPr sz="1600">
                <a:solidFill>
                  <a:schemeClr val="dk1"/>
                </a:solidFill>
              </a:defRPr>
            </a:lvl1pPr>
            <a:lvl2pPr lvl="1">
              <a:lnSpc>
                <a:spcPct val="100000"/>
              </a:lnSpc>
              <a:spcBef>
                <a:spcPts val="0"/>
              </a:spcBef>
              <a:spcAft>
                <a:spcPts val="0"/>
              </a:spcAft>
              <a:buClr>
                <a:schemeClr val="dk1"/>
              </a:buClr>
              <a:buSzPts val="1000"/>
              <a:buNone/>
              <a:defRPr sz="1333">
                <a:solidFill>
                  <a:schemeClr val="dk1"/>
                </a:solidFill>
              </a:defRPr>
            </a:lvl2pPr>
            <a:lvl3pPr lvl="2">
              <a:lnSpc>
                <a:spcPct val="100000"/>
              </a:lnSpc>
              <a:spcBef>
                <a:spcPts val="0"/>
              </a:spcBef>
              <a:spcAft>
                <a:spcPts val="0"/>
              </a:spcAft>
              <a:buClr>
                <a:schemeClr val="dk1"/>
              </a:buClr>
              <a:buSzPts val="1000"/>
              <a:buNone/>
              <a:defRPr sz="1333">
                <a:solidFill>
                  <a:schemeClr val="dk1"/>
                </a:solidFill>
              </a:defRPr>
            </a:lvl3pPr>
            <a:lvl4pPr lvl="3">
              <a:lnSpc>
                <a:spcPct val="100000"/>
              </a:lnSpc>
              <a:spcBef>
                <a:spcPts val="0"/>
              </a:spcBef>
              <a:spcAft>
                <a:spcPts val="0"/>
              </a:spcAft>
              <a:buClr>
                <a:schemeClr val="dk1"/>
              </a:buClr>
              <a:buSzPts val="1000"/>
              <a:buNone/>
              <a:defRPr sz="1333">
                <a:solidFill>
                  <a:schemeClr val="dk1"/>
                </a:solidFill>
              </a:defRPr>
            </a:lvl4pPr>
            <a:lvl5pPr lvl="4">
              <a:lnSpc>
                <a:spcPct val="100000"/>
              </a:lnSpc>
              <a:spcBef>
                <a:spcPts val="0"/>
              </a:spcBef>
              <a:spcAft>
                <a:spcPts val="0"/>
              </a:spcAft>
              <a:buClr>
                <a:schemeClr val="dk1"/>
              </a:buClr>
              <a:buSzPts val="1000"/>
              <a:buNone/>
              <a:defRPr sz="1333">
                <a:solidFill>
                  <a:schemeClr val="dk1"/>
                </a:solidFill>
              </a:defRPr>
            </a:lvl5pPr>
            <a:lvl6pPr lvl="5">
              <a:lnSpc>
                <a:spcPct val="100000"/>
              </a:lnSpc>
              <a:spcBef>
                <a:spcPts val="0"/>
              </a:spcBef>
              <a:spcAft>
                <a:spcPts val="0"/>
              </a:spcAft>
              <a:buClr>
                <a:schemeClr val="dk1"/>
              </a:buClr>
              <a:buSzPts val="1000"/>
              <a:buNone/>
              <a:defRPr sz="1333">
                <a:solidFill>
                  <a:schemeClr val="dk1"/>
                </a:solidFill>
              </a:defRPr>
            </a:lvl6pPr>
            <a:lvl7pPr lvl="6">
              <a:lnSpc>
                <a:spcPct val="100000"/>
              </a:lnSpc>
              <a:spcBef>
                <a:spcPts val="0"/>
              </a:spcBef>
              <a:spcAft>
                <a:spcPts val="0"/>
              </a:spcAft>
              <a:buClr>
                <a:schemeClr val="dk1"/>
              </a:buClr>
              <a:buSzPts val="1000"/>
              <a:buNone/>
              <a:defRPr sz="1333">
                <a:solidFill>
                  <a:schemeClr val="dk1"/>
                </a:solidFill>
              </a:defRPr>
            </a:lvl7pPr>
            <a:lvl8pPr lvl="7">
              <a:lnSpc>
                <a:spcPct val="100000"/>
              </a:lnSpc>
              <a:spcBef>
                <a:spcPts val="0"/>
              </a:spcBef>
              <a:spcAft>
                <a:spcPts val="0"/>
              </a:spcAft>
              <a:buClr>
                <a:schemeClr val="dk1"/>
              </a:buClr>
              <a:buSzPts val="1000"/>
              <a:buNone/>
              <a:defRPr sz="1333">
                <a:solidFill>
                  <a:schemeClr val="dk1"/>
                </a:solidFill>
              </a:defRPr>
            </a:lvl8pPr>
            <a:lvl9pPr lvl="8">
              <a:lnSpc>
                <a:spcPct val="100000"/>
              </a:lnSpc>
              <a:spcBef>
                <a:spcPts val="0"/>
              </a:spcBef>
              <a:spcAft>
                <a:spcPts val="0"/>
              </a:spcAft>
              <a:buClr>
                <a:schemeClr val="dk1"/>
              </a:buClr>
              <a:buSzPts val="1000"/>
              <a:buNone/>
              <a:defRPr sz="1333">
                <a:solidFill>
                  <a:schemeClr val="dk1"/>
                </a:solidFill>
              </a:defRPr>
            </a:lvl9pPr>
          </a:lstStyle>
          <a:p>
            <a:endParaRPr/>
          </a:p>
        </p:txBody>
      </p:sp>
    </p:spTree>
    <p:extLst>
      <p:ext uri="{BB962C8B-B14F-4D97-AF65-F5344CB8AC3E}">
        <p14:creationId xmlns:p14="http://schemas.microsoft.com/office/powerpoint/2010/main" val="3784702621"/>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1044"/>
        <p:cNvGrpSpPr/>
        <p:nvPr/>
      </p:nvGrpSpPr>
      <p:grpSpPr>
        <a:xfrm>
          <a:off x="0" y="0"/>
          <a:ext cx="0" cy="0"/>
          <a:chOff x="0" y="0"/>
          <a:chExt cx="0" cy="0"/>
        </a:xfrm>
      </p:grpSpPr>
      <p:sp>
        <p:nvSpPr>
          <p:cNvPr id="1045" name="Google Shape;1045;p187"/>
          <p:cNvSpPr/>
          <p:nvPr/>
        </p:nvSpPr>
        <p:spPr>
          <a:xfrm>
            <a:off x="632000" y="1251733"/>
            <a:ext cx="10928000" cy="5092800"/>
          </a:xfrm>
          <a:prstGeom prst="snip1Rect">
            <a:avLst>
              <a:gd name="adj" fmla="val 16667"/>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46" name="Google Shape;1046;p187"/>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376953573"/>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matchingName="Title only 5">
  <p:cSld name="Title only 5">
    <p:spTree>
      <p:nvGrpSpPr>
        <p:cNvPr id="1" name="Shape 1047"/>
        <p:cNvGrpSpPr/>
        <p:nvPr/>
      </p:nvGrpSpPr>
      <p:grpSpPr>
        <a:xfrm>
          <a:off x="0" y="0"/>
          <a:ext cx="0" cy="0"/>
          <a:chOff x="0" y="0"/>
          <a:chExt cx="0" cy="0"/>
        </a:xfrm>
      </p:grpSpPr>
      <p:sp>
        <p:nvSpPr>
          <p:cNvPr id="1048" name="Google Shape;1048;p188"/>
          <p:cNvSpPr/>
          <p:nvPr/>
        </p:nvSpPr>
        <p:spPr>
          <a:xfrm flipH="1">
            <a:off x="632000" y="1251733"/>
            <a:ext cx="10928000" cy="5092800"/>
          </a:xfrm>
          <a:prstGeom prst="snip1Rect">
            <a:avLst>
              <a:gd name="adj" fmla="val 16667"/>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49" name="Google Shape;1049;p188"/>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3287884599"/>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matchingName="Title only 6">
  <p:cSld name="Title only 6">
    <p:spTree>
      <p:nvGrpSpPr>
        <p:cNvPr id="1" name="Shape 1050"/>
        <p:cNvGrpSpPr/>
        <p:nvPr/>
      </p:nvGrpSpPr>
      <p:grpSpPr>
        <a:xfrm>
          <a:off x="0" y="0"/>
          <a:ext cx="0" cy="0"/>
          <a:chOff x="0" y="0"/>
          <a:chExt cx="0" cy="0"/>
        </a:xfrm>
      </p:grpSpPr>
      <p:sp>
        <p:nvSpPr>
          <p:cNvPr id="1051" name="Google Shape;1051;p189"/>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1052" name="Google Shape;1052;p189"/>
          <p:cNvSpPr/>
          <p:nvPr/>
        </p:nvSpPr>
        <p:spPr>
          <a:xfrm flipH="1">
            <a:off x="6078267" y="2565300"/>
            <a:ext cx="6123600" cy="4337600"/>
          </a:xfrm>
          <a:prstGeom prst="snip1Rect">
            <a:avLst>
              <a:gd name="adj" fmla="val 5000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950541783"/>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matchingName="Title and three columns 2">
  <p:cSld name="Title and three columns 2">
    <p:spTree>
      <p:nvGrpSpPr>
        <p:cNvPr id="1" name="Shape 1053"/>
        <p:cNvGrpSpPr/>
        <p:nvPr/>
      </p:nvGrpSpPr>
      <p:grpSpPr>
        <a:xfrm>
          <a:off x="0" y="0"/>
          <a:ext cx="0" cy="0"/>
          <a:chOff x="0" y="0"/>
          <a:chExt cx="0" cy="0"/>
        </a:xfrm>
      </p:grpSpPr>
      <p:sp>
        <p:nvSpPr>
          <p:cNvPr id="1054" name="Google Shape;1054;p190"/>
          <p:cNvSpPr txBox="1">
            <a:spLocks noGrp="1"/>
          </p:cNvSpPr>
          <p:nvPr>
            <p:ph type="subTitle" idx="1"/>
          </p:nvPr>
        </p:nvSpPr>
        <p:spPr>
          <a:xfrm>
            <a:off x="1171711" y="2598845"/>
            <a:ext cx="2624000" cy="14832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Clr>
                <a:srgbClr val="000000"/>
              </a:buClr>
              <a:buSzPts val="1100"/>
              <a:buNone/>
              <a:defRPr sz="1600">
                <a:solidFill>
                  <a:schemeClr val="dk1"/>
                </a:solidFill>
              </a:defRPr>
            </a:lvl1pPr>
            <a:lvl2pPr lvl="1">
              <a:lnSpc>
                <a:spcPct val="100000"/>
              </a:lnSpc>
              <a:spcBef>
                <a:spcPts val="0"/>
              </a:spcBef>
              <a:spcAft>
                <a:spcPts val="0"/>
              </a:spcAft>
              <a:buClr>
                <a:srgbClr val="000000"/>
              </a:buClr>
              <a:buSzPts val="1100"/>
              <a:buNone/>
              <a:defRPr sz="1467">
                <a:solidFill>
                  <a:srgbClr val="000000"/>
                </a:solidFill>
              </a:defRPr>
            </a:lvl2pPr>
            <a:lvl3pPr lvl="2">
              <a:lnSpc>
                <a:spcPct val="100000"/>
              </a:lnSpc>
              <a:spcBef>
                <a:spcPts val="0"/>
              </a:spcBef>
              <a:spcAft>
                <a:spcPts val="0"/>
              </a:spcAft>
              <a:buClr>
                <a:srgbClr val="000000"/>
              </a:buClr>
              <a:buSzPts val="1100"/>
              <a:buNone/>
              <a:defRPr sz="1467">
                <a:solidFill>
                  <a:srgbClr val="000000"/>
                </a:solidFill>
              </a:defRPr>
            </a:lvl3pPr>
            <a:lvl4pPr lvl="3">
              <a:lnSpc>
                <a:spcPct val="100000"/>
              </a:lnSpc>
              <a:spcBef>
                <a:spcPts val="0"/>
              </a:spcBef>
              <a:spcAft>
                <a:spcPts val="0"/>
              </a:spcAft>
              <a:buClr>
                <a:srgbClr val="000000"/>
              </a:buClr>
              <a:buSzPts val="1100"/>
              <a:buNone/>
              <a:defRPr sz="1467">
                <a:solidFill>
                  <a:srgbClr val="000000"/>
                </a:solidFill>
              </a:defRPr>
            </a:lvl4pPr>
            <a:lvl5pPr lvl="4">
              <a:lnSpc>
                <a:spcPct val="100000"/>
              </a:lnSpc>
              <a:spcBef>
                <a:spcPts val="0"/>
              </a:spcBef>
              <a:spcAft>
                <a:spcPts val="0"/>
              </a:spcAft>
              <a:buClr>
                <a:srgbClr val="000000"/>
              </a:buClr>
              <a:buSzPts val="1100"/>
              <a:buNone/>
              <a:defRPr sz="1467">
                <a:solidFill>
                  <a:srgbClr val="000000"/>
                </a:solidFill>
              </a:defRPr>
            </a:lvl5pPr>
            <a:lvl6pPr lvl="5">
              <a:lnSpc>
                <a:spcPct val="100000"/>
              </a:lnSpc>
              <a:spcBef>
                <a:spcPts val="0"/>
              </a:spcBef>
              <a:spcAft>
                <a:spcPts val="0"/>
              </a:spcAft>
              <a:buClr>
                <a:srgbClr val="000000"/>
              </a:buClr>
              <a:buSzPts val="1100"/>
              <a:buNone/>
              <a:defRPr sz="1467">
                <a:solidFill>
                  <a:srgbClr val="000000"/>
                </a:solidFill>
              </a:defRPr>
            </a:lvl6pPr>
            <a:lvl7pPr lvl="6">
              <a:lnSpc>
                <a:spcPct val="100000"/>
              </a:lnSpc>
              <a:spcBef>
                <a:spcPts val="0"/>
              </a:spcBef>
              <a:spcAft>
                <a:spcPts val="0"/>
              </a:spcAft>
              <a:buClr>
                <a:srgbClr val="000000"/>
              </a:buClr>
              <a:buSzPts val="1100"/>
              <a:buNone/>
              <a:defRPr sz="1467">
                <a:solidFill>
                  <a:srgbClr val="000000"/>
                </a:solidFill>
              </a:defRPr>
            </a:lvl7pPr>
            <a:lvl8pPr lvl="7">
              <a:lnSpc>
                <a:spcPct val="100000"/>
              </a:lnSpc>
              <a:spcBef>
                <a:spcPts val="0"/>
              </a:spcBef>
              <a:spcAft>
                <a:spcPts val="0"/>
              </a:spcAft>
              <a:buClr>
                <a:srgbClr val="000000"/>
              </a:buClr>
              <a:buSzPts val="1100"/>
              <a:buNone/>
              <a:defRPr sz="1467">
                <a:solidFill>
                  <a:srgbClr val="000000"/>
                </a:solidFill>
              </a:defRPr>
            </a:lvl8pPr>
            <a:lvl9pPr lvl="8">
              <a:lnSpc>
                <a:spcPct val="100000"/>
              </a:lnSpc>
              <a:spcBef>
                <a:spcPts val="0"/>
              </a:spcBef>
              <a:spcAft>
                <a:spcPts val="0"/>
              </a:spcAft>
              <a:buClr>
                <a:srgbClr val="000000"/>
              </a:buClr>
              <a:buSzPts val="1100"/>
              <a:buNone/>
              <a:defRPr sz="1467">
                <a:solidFill>
                  <a:srgbClr val="000000"/>
                </a:solidFill>
              </a:defRPr>
            </a:lvl9pPr>
          </a:lstStyle>
          <a:p>
            <a:endParaRPr/>
          </a:p>
        </p:txBody>
      </p:sp>
      <p:sp>
        <p:nvSpPr>
          <p:cNvPr id="1055" name="Google Shape;1055;p190"/>
          <p:cNvSpPr txBox="1">
            <a:spLocks noGrp="1"/>
          </p:cNvSpPr>
          <p:nvPr>
            <p:ph type="subTitle" idx="2"/>
          </p:nvPr>
        </p:nvSpPr>
        <p:spPr>
          <a:xfrm>
            <a:off x="4902620" y="2598853"/>
            <a:ext cx="2381600" cy="14832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Clr>
                <a:srgbClr val="000000"/>
              </a:buClr>
              <a:buSzPts val="1100"/>
              <a:buNone/>
              <a:defRPr sz="1600">
                <a:solidFill>
                  <a:schemeClr val="dk1"/>
                </a:solidFill>
              </a:defRPr>
            </a:lvl1pPr>
            <a:lvl2pPr lvl="1" algn="ctr">
              <a:lnSpc>
                <a:spcPct val="100000"/>
              </a:lnSpc>
              <a:spcBef>
                <a:spcPts val="0"/>
              </a:spcBef>
              <a:spcAft>
                <a:spcPts val="0"/>
              </a:spcAft>
              <a:buClr>
                <a:srgbClr val="000000"/>
              </a:buClr>
              <a:buSzPts val="1100"/>
              <a:buNone/>
              <a:defRPr sz="1467">
                <a:solidFill>
                  <a:srgbClr val="000000"/>
                </a:solidFill>
              </a:defRPr>
            </a:lvl2pPr>
            <a:lvl3pPr lvl="2" algn="ctr">
              <a:lnSpc>
                <a:spcPct val="100000"/>
              </a:lnSpc>
              <a:spcBef>
                <a:spcPts val="0"/>
              </a:spcBef>
              <a:spcAft>
                <a:spcPts val="0"/>
              </a:spcAft>
              <a:buClr>
                <a:srgbClr val="000000"/>
              </a:buClr>
              <a:buSzPts val="1100"/>
              <a:buNone/>
              <a:defRPr sz="1467">
                <a:solidFill>
                  <a:srgbClr val="000000"/>
                </a:solidFill>
              </a:defRPr>
            </a:lvl3pPr>
            <a:lvl4pPr lvl="3" algn="ctr">
              <a:lnSpc>
                <a:spcPct val="100000"/>
              </a:lnSpc>
              <a:spcBef>
                <a:spcPts val="0"/>
              </a:spcBef>
              <a:spcAft>
                <a:spcPts val="0"/>
              </a:spcAft>
              <a:buClr>
                <a:srgbClr val="000000"/>
              </a:buClr>
              <a:buSzPts val="1100"/>
              <a:buNone/>
              <a:defRPr sz="1467">
                <a:solidFill>
                  <a:srgbClr val="000000"/>
                </a:solidFill>
              </a:defRPr>
            </a:lvl4pPr>
            <a:lvl5pPr lvl="4" algn="ctr">
              <a:lnSpc>
                <a:spcPct val="100000"/>
              </a:lnSpc>
              <a:spcBef>
                <a:spcPts val="0"/>
              </a:spcBef>
              <a:spcAft>
                <a:spcPts val="0"/>
              </a:spcAft>
              <a:buClr>
                <a:srgbClr val="000000"/>
              </a:buClr>
              <a:buSzPts val="1100"/>
              <a:buNone/>
              <a:defRPr sz="1467">
                <a:solidFill>
                  <a:srgbClr val="000000"/>
                </a:solidFill>
              </a:defRPr>
            </a:lvl5pPr>
            <a:lvl6pPr lvl="5" algn="ctr">
              <a:lnSpc>
                <a:spcPct val="100000"/>
              </a:lnSpc>
              <a:spcBef>
                <a:spcPts val="0"/>
              </a:spcBef>
              <a:spcAft>
                <a:spcPts val="0"/>
              </a:spcAft>
              <a:buClr>
                <a:srgbClr val="000000"/>
              </a:buClr>
              <a:buSzPts val="1100"/>
              <a:buNone/>
              <a:defRPr sz="1467">
                <a:solidFill>
                  <a:srgbClr val="000000"/>
                </a:solidFill>
              </a:defRPr>
            </a:lvl6pPr>
            <a:lvl7pPr lvl="6" algn="ctr">
              <a:lnSpc>
                <a:spcPct val="100000"/>
              </a:lnSpc>
              <a:spcBef>
                <a:spcPts val="0"/>
              </a:spcBef>
              <a:spcAft>
                <a:spcPts val="0"/>
              </a:spcAft>
              <a:buClr>
                <a:srgbClr val="000000"/>
              </a:buClr>
              <a:buSzPts val="1100"/>
              <a:buNone/>
              <a:defRPr sz="1467">
                <a:solidFill>
                  <a:srgbClr val="000000"/>
                </a:solidFill>
              </a:defRPr>
            </a:lvl7pPr>
            <a:lvl8pPr lvl="7" algn="ctr">
              <a:lnSpc>
                <a:spcPct val="100000"/>
              </a:lnSpc>
              <a:spcBef>
                <a:spcPts val="0"/>
              </a:spcBef>
              <a:spcAft>
                <a:spcPts val="0"/>
              </a:spcAft>
              <a:buClr>
                <a:srgbClr val="000000"/>
              </a:buClr>
              <a:buSzPts val="1100"/>
              <a:buNone/>
              <a:defRPr sz="1467">
                <a:solidFill>
                  <a:srgbClr val="000000"/>
                </a:solidFill>
              </a:defRPr>
            </a:lvl8pPr>
            <a:lvl9pPr lvl="8" algn="ctr">
              <a:lnSpc>
                <a:spcPct val="100000"/>
              </a:lnSpc>
              <a:spcBef>
                <a:spcPts val="0"/>
              </a:spcBef>
              <a:spcAft>
                <a:spcPts val="0"/>
              </a:spcAft>
              <a:buClr>
                <a:srgbClr val="000000"/>
              </a:buClr>
              <a:buSzPts val="1100"/>
              <a:buNone/>
              <a:defRPr sz="1467">
                <a:solidFill>
                  <a:srgbClr val="000000"/>
                </a:solidFill>
              </a:defRPr>
            </a:lvl9pPr>
          </a:lstStyle>
          <a:p>
            <a:endParaRPr/>
          </a:p>
        </p:txBody>
      </p:sp>
      <p:sp>
        <p:nvSpPr>
          <p:cNvPr id="1056" name="Google Shape;1056;p190"/>
          <p:cNvSpPr txBox="1">
            <a:spLocks noGrp="1"/>
          </p:cNvSpPr>
          <p:nvPr>
            <p:ph type="ctrTitle"/>
          </p:nvPr>
        </p:nvSpPr>
        <p:spPr>
          <a:xfrm>
            <a:off x="1175468" y="4555133"/>
            <a:ext cx="1935200" cy="513200"/>
          </a:xfrm>
          <a:prstGeom prst="rect">
            <a:avLst/>
          </a:prstGeom>
          <a:ln>
            <a:noFill/>
          </a:ln>
        </p:spPr>
        <p:txBody>
          <a:bodyPr spcFirstLastPara="1" wrap="square" lIns="91425" tIns="91425" rIns="91425" bIns="91425" anchor="t" anchorCtr="0">
            <a:noAutofit/>
          </a:bodyPr>
          <a:lstStyle>
            <a:lvl1pPr lvl="0">
              <a:spcBef>
                <a:spcPts val="0"/>
              </a:spcBef>
              <a:spcAft>
                <a:spcPts val="0"/>
              </a:spcAft>
              <a:buClr>
                <a:srgbClr val="000000"/>
              </a:buClr>
              <a:buSzPts val="1400"/>
              <a:buNone/>
              <a:defRPr sz="1867" b="0"/>
            </a:lvl1pPr>
            <a:lvl2pPr lvl="1">
              <a:spcBef>
                <a:spcPts val="0"/>
              </a:spcBef>
              <a:spcAft>
                <a:spcPts val="0"/>
              </a:spcAft>
              <a:buClr>
                <a:srgbClr val="000000"/>
              </a:buClr>
              <a:buSzPts val="1400"/>
              <a:buNone/>
              <a:defRPr sz="1867" b="0">
                <a:solidFill>
                  <a:srgbClr val="000000"/>
                </a:solidFill>
              </a:defRPr>
            </a:lvl2pPr>
            <a:lvl3pPr lvl="2">
              <a:spcBef>
                <a:spcPts val="0"/>
              </a:spcBef>
              <a:spcAft>
                <a:spcPts val="0"/>
              </a:spcAft>
              <a:buClr>
                <a:srgbClr val="000000"/>
              </a:buClr>
              <a:buSzPts val="1400"/>
              <a:buNone/>
              <a:defRPr sz="1867" b="0">
                <a:solidFill>
                  <a:srgbClr val="000000"/>
                </a:solidFill>
              </a:defRPr>
            </a:lvl3pPr>
            <a:lvl4pPr lvl="3">
              <a:spcBef>
                <a:spcPts val="0"/>
              </a:spcBef>
              <a:spcAft>
                <a:spcPts val="0"/>
              </a:spcAft>
              <a:buClr>
                <a:srgbClr val="000000"/>
              </a:buClr>
              <a:buSzPts val="1400"/>
              <a:buNone/>
              <a:defRPr sz="1867" b="0">
                <a:solidFill>
                  <a:srgbClr val="000000"/>
                </a:solidFill>
              </a:defRPr>
            </a:lvl4pPr>
            <a:lvl5pPr lvl="4">
              <a:spcBef>
                <a:spcPts val="0"/>
              </a:spcBef>
              <a:spcAft>
                <a:spcPts val="0"/>
              </a:spcAft>
              <a:buClr>
                <a:srgbClr val="000000"/>
              </a:buClr>
              <a:buSzPts val="1400"/>
              <a:buNone/>
              <a:defRPr sz="1867" b="0">
                <a:solidFill>
                  <a:srgbClr val="000000"/>
                </a:solidFill>
              </a:defRPr>
            </a:lvl5pPr>
            <a:lvl6pPr lvl="5">
              <a:spcBef>
                <a:spcPts val="0"/>
              </a:spcBef>
              <a:spcAft>
                <a:spcPts val="0"/>
              </a:spcAft>
              <a:buClr>
                <a:srgbClr val="000000"/>
              </a:buClr>
              <a:buSzPts val="1400"/>
              <a:buNone/>
              <a:defRPr sz="1867" b="0">
                <a:solidFill>
                  <a:srgbClr val="000000"/>
                </a:solidFill>
              </a:defRPr>
            </a:lvl6pPr>
            <a:lvl7pPr lvl="6">
              <a:spcBef>
                <a:spcPts val="0"/>
              </a:spcBef>
              <a:spcAft>
                <a:spcPts val="0"/>
              </a:spcAft>
              <a:buClr>
                <a:srgbClr val="000000"/>
              </a:buClr>
              <a:buSzPts val="1400"/>
              <a:buNone/>
              <a:defRPr sz="1867" b="0">
                <a:solidFill>
                  <a:srgbClr val="000000"/>
                </a:solidFill>
              </a:defRPr>
            </a:lvl7pPr>
            <a:lvl8pPr lvl="7">
              <a:spcBef>
                <a:spcPts val="0"/>
              </a:spcBef>
              <a:spcAft>
                <a:spcPts val="0"/>
              </a:spcAft>
              <a:buClr>
                <a:srgbClr val="000000"/>
              </a:buClr>
              <a:buSzPts val="1400"/>
              <a:buNone/>
              <a:defRPr sz="1867" b="0">
                <a:solidFill>
                  <a:srgbClr val="000000"/>
                </a:solidFill>
              </a:defRPr>
            </a:lvl8pPr>
            <a:lvl9pPr lvl="8">
              <a:spcBef>
                <a:spcPts val="0"/>
              </a:spcBef>
              <a:spcAft>
                <a:spcPts val="0"/>
              </a:spcAft>
              <a:buClr>
                <a:srgbClr val="000000"/>
              </a:buClr>
              <a:buSzPts val="1400"/>
              <a:buNone/>
              <a:defRPr sz="1867" b="0">
                <a:solidFill>
                  <a:srgbClr val="000000"/>
                </a:solidFill>
              </a:defRPr>
            </a:lvl9pPr>
          </a:lstStyle>
          <a:p>
            <a:endParaRPr/>
          </a:p>
        </p:txBody>
      </p:sp>
      <p:sp>
        <p:nvSpPr>
          <p:cNvPr id="1057" name="Google Shape;1057;p190"/>
          <p:cNvSpPr txBox="1">
            <a:spLocks noGrp="1"/>
          </p:cNvSpPr>
          <p:nvPr>
            <p:ph type="ctrTitle" idx="3"/>
          </p:nvPr>
        </p:nvSpPr>
        <p:spPr>
          <a:xfrm>
            <a:off x="4912480" y="4555133"/>
            <a:ext cx="2385200" cy="5132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Clr>
                <a:srgbClr val="000000"/>
              </a:buClr>
              <a:buSzPts val="1400"/>
              <a:buNone/>
              <a:defRPr sz="1867" b="0"/>
            </a:lvl1pPr>
            <a:lvl2pPr lvl="1" algn="ctr">
              <a:spcBef>
                <a:spcPts val="0"/>
              </a:spcBef>
              <a:spcAft>
                <a:spcPts val="0"/>
              </a:spcAft>
              <a:buClr>
                <a:srgbClr val="000000"/>
              </a:buClr>
              <a:buSzPts val="1400"/>
              <a:buNone/>
              <a:defRPr sz="1867" b="0">
                <a:solidFill>
                  <a:srgbClr val="000000"/>
                </a:solidFill>
              </a:defRPr>
            </a:lvl2pPr>
            <a:lvl3pPr lvl="2" algn="ctr">
              <a:spcBef>
                <a:spcPts val="0"/>
              </a:spcBef>
              <a:spcAft>
                <a:spcPts val="0"/>
              </a:spcAft>
              <a:buClr>
                <a:srgbClr val="000000"/>
              </a:buClr>
              <a:buSzPts val="1400"/>
              <a:buNone/>
              <a:defRPr sz="1867" b="0">
                <a:solidFill>
                  <a:srgbClr val="000000"/>
                </a:solidFill>
              </a:defRPr>
            </a:lvl3pPr>
            <a:lvl4pPr lvl="3" algn="ctr">
              <a:spcBef>
                <a:spcPts val="0"/>
              </a:spcBef>
              <a:spcAft>
                <a:spcPts val="0"/>
              </a:spcAft>
              <a:buClr>
                <a:srgbClr val="000000"/>
              </a:buClr>
              <a:buSzPts val="1400"/>
              <a:buNone/>
              <a:defRPr sz="1867" b="0">
                <a:solidFill>
                  <a:srgbClr val="000000"/>
                </a:solidFill>
              </a:defRPr>
            </a:lvl4pPr>
            <a:lvl5pPr lvl="4" algn="ctr">
              <a:spcBef>
                <a:spcPts val="0"/>
              </a:spcBef>
              <a:spcAft>
                <a:spcPts val="0"/>
              </a:spcAft>
              <a:buClr>
                <a:srgbClr val="000000"/>
              </a:buClr>
              <a:buSzPts val="1400"/>
              <a:buNone/>
              <a:defRPr sz="1867" b="0">
                <a:solidFill>
                  <a:srgbClr val="000000"/>
                </a:solidFill>
              </a:defRPr>
            </a:lvl5pPr>
            <a:lvl6pPr lvl="5" algn="ctr">
              <a:spcBef>
                <a:spcPts val="0"/>
              </a:spcBef>
              <a:spcAft>
                <a:spcPts val="0"/>
              </a:spcAft>
              <a:buClr>
                <a:srgbClr val="000000"/>
              </a:buClr>
              <a:buSzPts val="1400"/>
              <a:buNone/>
              <a:defRPr sz="1867" b="0">
                <a:solidFill>
                  <a:srgbClr val="000000"/>
                </a:solidFill>
              </a:defRPr>
            </a:lvl6pPr>
            <a:lvl7pPr lvl="6" algn="ctr">
              <a:spcBef>
                <a:spcPts val="0"/>
              </a:spcBef>
              <a:spcAft>
                <a:spcPts val="0"/>
              </a:spcAft>
              <a:buClr>
                <a:srgbClr val="000000"/>
              </a:buClr>
              <a:buSzPts val="1400"/>
              <a:buNone/>
              <a:defRPr sz="1867" b="0">
                <a:solidFill>
                  <a:srgbClr val="000000"/>
                </a:solidFill>
              </a:defRPr>
            </a:lvl7pPr>
            <a:lvl8pPr lvl="7" algn="ctr">
              <a:spcBef>
                <a:spcPts val="0"/>
              </a:spcBef>
              <a:spcAft>
                <a:spcPts val="0"/>
              </a:spcAft>
              <a:buClr>
                <a:srgbClr val="000000"/>
              </a:buClr>
              <a:buSzPts val="1400"/>
              <a:buNone/>
              <a:defRPr sz="1867" b="0">
                <a:solidFill>
                  <a:srgbClr val="000000"/>
                </a:solidFill>
              </a:defRPr>
            </a:lvl8pPr>
            <a:lvl9pPr lvl="8" algn="ctr">
              <a:spcBef>
                <a:spcPts val="0"/>
              </a:spcBef>
              <a:spcAft>
                <a:spcPts val="0"/>
              </a:spcAft>
              <a:buClr>
                <a:srgbClr val="000000"/>
              </a:buClr>
              <a:buSzPts val="1400"/>
              <a:buNone/>
              <a:defRPr sz="1867" b="0">
                <a:solidFill>
                  <a:srgbClr val="000000"/>
                </a:solidFill>
              </a:defRPr>
            </a:lvl9pPr>
          </a:lstStyle>
          <a:p>
            <a:endParaRPr/>
          </a:p>
        </p:txBody>
      </p:sp>
      <p:sp>
        <p:nvSpPr>
          <p:cNvPr id="1058" name="Google Shape;1058;p190"/>
          <p:cNvSpPr txBox="1">
            <a:spLocks noGrp="1"/>
          </p:cNvSpPr>
          <p:nvPr>
            <p:ph type="subTitle" idx="4"/>
          </p:nvPr>
        </p:nvSpPr>
        <p:spPr>
          <a:xfrm>
            <a:off x="8630509" y="2598853"/>
            <a:ext cx="2381600" cy="1483200"/>
          </a:xfrm>
          <a:prstGeom prst="rect">
            <a:avLst/>
          </a:prstGeom>
        </p:spPr>
        <p:txBody>
          <a:bodyPr spcFirstLastPara="1" wrap="square" lIns="91425" tIns="91425" rIns="91425" bIns="91425" anchor="b" anchorCtr="0">
            <a:noAutofit/>
          </a:bodyPr>
          <a:lstStyle>
            <a:lvl1pPr lvl="0" algn="r">
              <a:lnSpc>
                <a:spcPct val="100000"/>
              </a:lnSpc>
              <a:spcBef>
                <a:spcPts val="0"/>
              </a:spcBef>
              <a:spcAft>
                <a:spcPts val="0"/>
              </a:spcAft>
              <a:buClr>
                <a:srgbClr val="000000"/>
              </a:buClr>
              <a:buSzPts val="1100"/>
              <a:buNone/>
              <a:defRPr sz="1600">
                <a:solidFill>
                  <a:schemeClr val="dk1"/>
                </a:solidFill>
              </a:defRPr>
            </a:lvl1pPr>
            <a:lvl2pPr lvl="1" algn="r">
              <a:lnSpc>
                <a:spcPct val="100000"/>
              </a:lnSpc>
              <a:spcBef>
                <a:spcPts val="0"/>
              </a:spcBef>
              <a:spcAft>
                <a:spcPts val="0"/>
              </a:spcAft>
              <a:buClr>
                <a:srgbClr val="000000"/>
              </a:buClr>
              <a:buSzPts val="1100"/>
              <a:buNone/>
              <a:defRPr sz="1467">
                <a:solidFill>
                  <a:srgbClr val="000000"/>
                </a:solidFill>
              </a:defRPr>
            </a:lvl2pPr>
            <a:lvl3pPr lvl="2" algn="r">
              <a:lnSpc>
                <a:spcPct val="100000"/>
              </a:lnSpc>
              <a:spcBef>
                <a:spcPts val="0"/>
              </a:spcBef>
              <a:spcAft>
                <a:spcPts val="0"/>
              </a:spcAft>
              <a:buClr>
                <a:srgbClr val="000000"/>
              </a:buClr>
              <a:buSzPts val="1100"/>
              <a:buNone/>
              <a:defRPr sz="1467">
                <a:solidFill>
                  <a:srgbClr val="000000"/>
                </a:solidFill>
              </a:defRPr>
            </a:lvl3pPr>
            <a:lvl4pPr lvl="3" algn="r">
              <a:lnSpc>
                <a:spcPct val="100000"/>
              </a:lnSpc>
              <a:spcBef>
                <a:spcPts val="0"/>
              </a:spcBef>
              <a:spcAft>
                <a:spcPts val="0"/>
              </a:spcAft>
              <a:buClr>
                <a:srgbClr val="000000"/>
              </a:buClr>
              <a:buSzPts val="1100"/>
              <a:buNone/>
              <a:defRPr sz="1467">
                <a:solidFill>
                  <a:srgbClr val="000000"/>
                </a:solidFill>
              </a:defRPr>
            </a:lvl4pPr>
            <a:lvl5pPr lvl="4" algn="r">
              <a:lnSpc>
                <a:spcPct val="100000"/>
              </a:lnSpc>
              <a:spcBef>
                <a:spcPts val="0"/>
              </a:spcBef>
              <a:spcAft>
                <a:spcPts val="0"/>
              </a:spcAft>
              <a:buClr>
                <a:srgbClr val="000000"/>
              </a:buClr>
              <a:buSzPts val="1100"/>
              <a:buNone/>
              <a:defRPr sz="1467">
                <a:solidFill>
                  <a:srgbClr val="000000"/>
                </a:solidFill>
              </a:defRPr>
            </a:lvl5pPr>
            <a:lvl6pPr lvl="5" algn="r">
              <a:lnSpc>
                <a:spcPct val="100000"/>
              </a:lnSpc>
              <a:spcBef>
                <a:spcPts val="0"/>
              </a:spcBef>
              <a:spcAft>
                <a:spcPts val="0"/>
              </a:spcAft>
              <a:buClr>
                <a:srgbClr val="000000"/>
              </a:buClr>
              <a:buSzPts val="1100"/>
              <a:buNone/>
              <a:defRPr sz="1467">
                <a:solidFill>
                  <a:srgbClr val="000000"/>
                </a:solidFill>
              </a:defRPr>
            </a:lvl6pPr>
            <a:lvl7pPr lvl="6" algn="r">
              <a:lnSpc>
                <a:spcPct val="100000"/>
              </a:lnSpc>
              <a:spcBef>
                <a:spcPts val="0"/>
              </a:spcBef>
              <a:spcAft>
                <a:spcPts val="0"/>
              </a:spcAft>
              <a:buClr>
                <a:srgbClr val="000000"/>
              </a:buClr>
              <a:buSzPts val="1100"/>
              <a:buNone/>
              <a:defRPr sz="1467">
                <a:solidFill>
                  <a:srgbClr val="000000"/>
                </a:solidFill>
              </a:defRPr>
            </a:lvl7pPr>
            <a:lvl8pPr lvl="7" algn="r">
              <a:lnSpc>
                <a:spcPct val="100000"/>
              </a:lnSpc>
              <a:spcBef>
                <a:spcPts val="0"/>
              </a:spcBef>
              <a:spcAft>
                <a:spcPts val="0"/>
              </a:spcAft>
              <a:buClr>
                <a:srgbClr val="000000"/>
              </a:buClr>
              <a:buSzPts val="1100"/>
              <a:buNone/>
              <a:defRPr sz="1467">
                <a:solidFill>
                  <a:srgbClr val="000000"/>
                </a:solidFill>
              </a:defRPr>
            </a:lvl8pPr>
            <a:lvl9pPr lvl="8" algn="r">
              <a:lnSpc>
                <a:spcPct val="100000"/>
              </a:lnSpc>
              <a:spcBef>
                <a:spcPts val="0"/>
              </a:spcBef>
              <a:spcAft>
                <a:spcPts val="0"/>
              </a:spcAft>
              <a:buClr>
                <a:srgbClr val="000000"/>
              </a:buClr>
              <a:buSzPts val="1100"/>
              <a:buNone/>
              <a:defRPr sz="1467">
                <a:solidFill>
                  <a:srgbClr val="000000"/>
                </a:solidFill>
              </a:defRPr>
            </a:lvl9pPr>
          </a:lstStyle>
          <a:p>
            <a:endParaRPr/>
          </a:p>
        </p:txBody>
      </p:sp>
      <p:sp>
        <p:nvSpPr>
          <p:cNvPr id="1059" name="Google Shape;1059;p190"/>
          <p:cNvSpPr txBox="1">
            <a:spLocks noGrp="1"/>
          </p:cNvSpPr>
          <p:nvPr>
            <p:ph type="ctrTitle" idx="5"/>
          </p:nvPr>
        </p:nvSpPr>
        <p:spPr>
          <a:xfrm>
            <a:off x="8649697" y="4555133"/>
            <a:ext cx="2424000" cy="513200"/>
          </a:xfrm>
          <a:prstGeom prst="rect">
            <a:avLst/>
          </a:prstGeom>
          <a:ln>
            <a:noFill/>
          </a:ln>
        </p:spPr>
        <p:txBody>
          <a:bodyPr spcFirstLastPara="1" wrap="square" lIns="91425" tIns="91425" rIns="91425" bIns="91425" anchor="t" anchorCtr="0">
            <a:noAutofit/>
          </a:bodyPr>
          <a:lstStyle>
            <a:lvl1pPr lvl="0" algn="r">
              <a:spcBef>
                <a:spcPts val="0"/>
              </a:spcBef>
              <a:spcAft>
                <a:spcPts val="0"/>
              </a:spcAft>
              <a:buClr>
                <a:srgbClr val="000000"/>
              </a:buClr>
              <a:buSzPts val="1400"/>
              <a:buNone/>
              <a:defRPr sz="1867" b="0"/>
            </a:lvl1pPr>
            <a:lvl2pPr lvl="1" algn="r">
              <a:spcBef>
                <a:spcPts val="0"/>
              </a:spcBef>
              <a:spcAft>
                <a:spcPts val="0"/>
              </a:spcAft>
              <a:buClr>
                <a:srgbClr val="000000"/>
              </a:buClr>
              <a:buSzPts val="1400"/>
              <a:buNone/>
              <a:defRPr sz="1867" b="0">
                <a:solidFill>
                  <a:srgbClr val="000000"/>
                </a:solidFill>
              </a:defRPr>
            </a:lvl2pPr>
            <a:lvl3pPr lvl="2" algn="r">
              <a:spcBef>
                <a:spcPts val="0"/>
              </a:spcBef>
              <a:spcAft>
                <a:spcPts val="0"/>
              </a:spcAft>
              <a:buClr>
                <a:srgbClr val="000000"/>
              </a:buClr>
              <a:buSzPts val="1400"/>
              <a:buNone/>
              <a:defRPr sz="1867" b="0">
                <a:solidFill>
                  <a:srgbClr val="000000"/>
                </a:solidFill>
              </a:defRPr>
            </a:lvl3pPr>
            <a:lvl4pPr lvl="3" algn="r">
              <a:spcBef>
                <a:spcPts val="0"/>
              </a:spcBef>
              <a:spcAft>
                <a:spcPts val="0"/>
              </a:spcAft>
              <a:buClr>
                <a:srgbClr val="000000"/>
              </a:buClr>
              <a:buSzPts val="1400"/>
              <a:buNone/>
              <a:defRPr sz="1867" b="0">
                <a:solidFill>
                  <a:srgbClr val="000000"/>
                </a:solidFill>
              </a:defRPr>
            </a:lvl4pPr>
            <a:lvl5pPr lvl="4" algn="r">
              <a:spcBef>
                <a:spcPts val="0"/>
              </a:spcBef>
              <a:spcAft>
                <a:spcPts val="0"/>
              </a:spcAft>
              <a:buClr>
                <a:srgbClr val="000000"/>
              </a:buClr>
              <a:buSzPts val="1400"/>
              <a:buNone/>
              <a:defRPr sz="1867" b="0">
                <a:solidFill>
                  <a:srgbClr val="000000"/>
                </a:solidFill>
              </a:defRPr>
            </a:lvl5pPr>
            <a:lvl6pPr lvl="5" algn="r">
              <a:spcBef>
                <a:spcPts val="0"/>
              </a:spcBef>
              <a:spcAft>
                <a:spcPts val="0"/>
              </a:spcAft>
              <a:buClr>
                <a:srgbClr val="000000"/>
              </a:buClr>
              <a:buSzPts val="1400"/>
              <a:buNone/>
              <a:defRPr sz="1867" b="0">
                <a:solidFill>
                  <a:srgbClr val="000000"/>
                </a:solidFill>
              </a:defRPr>
            </a:lvl6pPr>
            <a:lvl7pPr lvl="6" algn="r">
              <a:spcBef>
                <a:spcPts val="0"/>
              </a:spcBef>
              <a:spcAft>
                <a:spcPts val="0"/>
              </a:spcAft>
              <a:buClr>
                <a:srgbClr val="000000"/>
              </a:buClr>
              <a:buSzPts val="1400"/>
              <a:buNone/>
              <a:defRPr sz="1867" b="0">
                <a:solidFill>
                  <a:srgbClr val="000000"/>
                </a:solidFill>
              </a:defRPr>
            </a:lvl7pPr>
            <a:lvl8pPr lvl="7" algn="r">
              <a:spcBef>
                <a:spcPts val="0"/>
              </a:spcBef>
              <a:spcAft>
                <a:spcPts val="0"/>
              </a:spcAft>
              <a:buClr>
                <a:srgbClr val="000000"/>
              </a:buClr>
              <a:buSzPts val="1400"/>
              <a:buNone/>
              <a:defRPr sz="1867" b="0">
                <a:solidFill>
                  <a:srgbClr val="000000"/>
                </a:solidFill>
              </a:defRPr>
            </a:lvl8pPr>
            <a:lvl9pPr lvl="8" algn="r">
              <a:spcBef>
                <a:spcPts val="0"/>
              </a:spcBef>
              <a:spcAft>
                <a:spcPts val="0"/>
              </a:spcAft>
              <a:buClr>
                <a:srgbClr val="000000"/>
              </a:buClr>
              <a:buSzPts val="1400"/>
              <a:buNone/>
              <a:defRPr sz="1867" b="0">
                <a:solidFill>
                  <a:srgbClr val="000000"/>
                </a:solidFill>
              </a:defRPr>
            </a:lvl9pPr>
          </a:lstStyle>
          <a:p>
            <a:endParaRPr/>
          </a:p>
        </p:txBody>
      </p:sp>
      <p:sp>
        <p:nvSpPr>
          <p:cNvPr id="1060" name="Google Shape;1060;p190"/>
          <p:cNvSpPr txBox="1">
            <a:spLocks noGrp="1"/>
          </p:cNvSpPr>
          <p:nvPr>
            <p:ph type="ctrTitle" idx="6"/>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2349944154"/>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spTree>
      <p:nvGrpSpPr>
        <p:cNvPr id="1" name="Shape 1061"/>
        <p:cNvGrpSpPr/>
        <p:nvPr/>
      </p:nvGrpSpPr>
      <p:grpSpPr>
        <a:xfrm>
          <a:off x="0" y="0"/>
          <a:ext cx="0" cy="0"/>
          <a:chOff x="0" y="0"/>
          <a:chExt cx="0" cy="0"/>
        </a:xfrm>
      </p:grpSpPr>
      <p:sp>
        <p:nvSpPr>
          <p:cNvPr id="1062" name="Google Shape;1062;p191"/>
          <p:cNvSpPr/>
          <p:nvPr/>
        </p:nvSpPr>
        <p:spPr>
          <a:xfrm flipH="1">
            <a:off x="1327467" y="3497700"/>
            <a:ext cx="10874400" cy="3405200"/>
          </a:xfrm>
          <a:prstGeom prst="snip1Rect">
            <a:avLst>
              <a:gd name="adj" fmla="val 5000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63" name="Google Shape;1063;p191"/>
          <p:cNvSpPr txBox="1">
            <a:spLocks noGrp="1"/>
          </p:cNvSpPr>
          <p:nvPr>
            <p:ph type="ctrTitle"/>
          </p:nvPr>
        </p:nvSpPr>
        <p:spPr>
          <a:xfrm>
            <a:off x="2330067" y="1700305"/>
            <a:ext cx="3018000" cy="5968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Clr>
                <a:srgbClr val="000000"/>
              </a:buClr>
              <a:buSzPts val="1600"/>
              <a:buNone/>
              <a:defRPr sz="2133" b="0"/>
            </a:lvl1pPr>
            <a:lvl2pPr lvl="1" algn="r">
              <a:spcBef>
                <a:spcPts val="0"/>
              </a:spcBef>
              <a:spcAft>
                <a:spcPts val="0"/>
              </a:spcAft>
              <a:buClr>
                <a:srgbClr val="000000"/>
              </a:buClr>
              <a:buSzPts val="1600"/>
              <a:buNone/>
              <a:defRPr sz="2133" b="0">
                <a:solidFill>
                  <a:srgbClr val="000000"/>
                </a:solidFill>
              </a:defRPr>
            </a:lvl2pPr>
            <a:lvl3pPr lvl="2" algn="r">
              <a:spcBef>
                <a:spcPts val="0"/>
              </a:spcBef>
              <a:spcAft>
                <a:spcPts val="0"/>
              </a:spcAft>
              <a:buClr>
                <a:srgbClr val="000000"/>
              </a:buClr>
              <a:buSzPts val="1600"/>
              <a:buNone/>
              <a:defRPr sz="2133" b="0">
                <a:solidFill>
                  <a:srgbClr val="000000"/>
                </a:solidFill>
              </a:defRPr>
            </a:lvl3pPr>
            <a:lvl4pPr lvl="3" algn="r">
              <a:spcBef>
                <a:spcPts val="0"/>
              </a:spcBef>
              <a:spcAft>
                <a:spcPts val="0"/>
              </a:spcAft>
              <a:buClr>
                <a:srgbClr val="000000"/>
              </a:buClr>
              <a:buSzPts val="1600"/>
              <a:buNone/>
              <a:defRPr sz="2133" b="0">
                <a:solidFill>
                  <a:srgbClr val="000000"/>
                </a:solidFill>
              </a:defRPr>
            </a:lvl4pPr>
            <a:lvl5pPr lvl="4" algn="r">
              <a:spcBef>
                <a:spcPts val="0"/>
              </a:spcBef>
              <a:spcAft>
                <a:spcPts val="0"/>
              </a:spcAft>
              <a:buClr>
                <a:srgbClr val="000000"/>
              </a:buClr>
              <a:buSzPts val="1600"/>
              <a:buNone/>
              <a:defRPr sz="2133" b="0">
                <a:solidFill>
                  <a:srgbClr val="000000"/>
                </a:solidFill>
              </a:defRPr>
            </a:lvl5pPr>
            <a:lvl6pPr lvl="5" algn="r">
              <a:spcBef>
                <a:spcPts val="0"/>
              </a:spcBef>
              <a:spcAft>
                <a:spcPts val="0"/>
              </a:spcAft>
              <a:buClr>
                <a:srgbClr val="000000"/>
              </a:buClr>
              <a:buSzPts val="1600"/>
              <a:buNone/>
              <a:defRPr sz="2133" b="0">
                <a:solidFill>
                  <a:srgbClr val="000000"/>
                </a:solidFill>
              </a:defRPr>
            </a:lvl6pPr>
            <a:lvl7pPr lvl="6" algn="r">
              <a:spcBef>
                <a:spcPts val="0"/>
              </a:spcBef>
              <a:spcAft>
                <a:spcPts val="0"/>
              </a:spcAft>
              <a:buClr>
                <a:srgbClr val="000000"/>
              </a:buClr>
              <a:buSzPts val="1600"/>
              <a:buNone/>
              <a:defRPr sz="2133" b="0">
                <a:solidFill>
                  <a:srgbClr val="000000"/>
                </a:solidFill>
              </a:defRPr>
            </a:lvl7pPr>
            <a:lvl8pPr lvl="7" algn="r">
              <a:spcBef>
                <a:spcPts val="0"/>
              </a:spcBef>
              <a:spcAft>
                <a:spcPts val="0"/>
              </a:spcAft>
              <a:buClr>
                <a:srgbClr val="000000"/>
              </a:buClr>
              <a:buSzPts val="1600"/>
              <a:buNone/>
              <a:defRPr sz="2133" b="0">
                <a:solidFill>
                  <a:srgbClr val="000000"/>
                </a:solidFill>
              </a:defRPr>
            </a:lvl8pPr>
            <a:lvl9pPr lvl="8" algn="r">
              <a:spcBef>
                <a:spcPts val="0"/>
              </a:spcBef>
              <a:spcAft>
                <a:spcPts val="0"/>
              </a:spcAft>
              <a:buClr>
                <a:srgbClr val="000000"/>
              </a:buClr>
              <a:buSzPts val="1600"/>
              <a:buNone/>
              <a:defRPr sz="2133" b="0">
                <a:solidFill>
                  <a:srgbClr val="000000"/>
                </a:solidFill>
              </a:defRPr>
            </a:lvl9pPr>
          </a:lstStyle>
          <a:p>
            <a:endParaRPr/>
          </a:p>
        </p:txBody>
      </p:sp>
      <p:sp>
        <p:nvSpPr>
          <p:cNvPr id="1064" name="Google Shape;1064;p191"/>
          <p:cNvSpPr txBox="1">
            <a:spLocks noGrp="1"/>
          </p:cNvSpPr>
          <p:nvPr>
            <p:ph type="subTitle" idx="1"/>
          </p:nvPr>
        </p:nvSpPr>
        <p:spPr>
          <a:xfrm>
            <a:off x="1927897" y="2148400"/>
            <a:ext cx="3411200" cy="10540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chemeClr val="dk1"/>
                </a:solidFill>
              </a:defRPr>
            </a:lvl1pPr>
            <a:lvl2pPr lvl="1" algn="r">
              <a:lnSpc>
                <a:spcPct val="100000"/>
              </a:lnSpc>
              <a:spcBef>
                <a:spcPts val="0"/>
              </a:spcBef>
              <a:spcAft>
                <a:spcPts val="0"/>
              </a:spcAft>
              <a:buClr>
                <a:srgbClr val="000000"/>
              </a:buClr>
              <a:buSzPts val="1000"/>
              <a:buNone/>
              <a:defRPr sz="1333">
                <a:solidFill>
                  <a:srgbClr val="000000"/>
                </a:solidFill>
              </a:defRPr>
            </a:lvl2pPr>
            <a:lvl3pPr lvl="2" algn="r">
              <a:lnSpc>
                <a:spcPct val="100000"/>
              </a:lnSpc>
              <a:spcBef>
                <a:spcPts val="0"/>
              </a:spcBef>
              <a:spcAft>
                <a:spcPts val="0"/>
              </a:spcAft>
              <a:buClr>
                <a:srgbClr val="000000"/>
              </a:buClr>
              <a:buSzPts val="1000"/>
              <a:buNone/>
              <a:defRPr sz="1333">
                <a:solidFill>
                  <a:srgbClr val="000000"/>
                </a:solidFill>
              </a:defRPr>
            </a:lvl3pPr>
            <a:lvl4pPr lvl="3" algn="r">
              <a:lnSpc>
                <a:spcPct val="100000"/>
              </a:lnSpc>
              <a:spcBef>
                <a:spcPts val="0"/>
              </a:spcBef>
              <a:spcAft>
                <a:spcPts val="0"/>
              </a:spcAft>
              <a:buClr>
                <a:srgbClr val="000000"/>
              </a:buClr>
              <a:buSzPts val="1000"/>
              <a:buNone/>
              <a:defRPr sz="1333">
                <a:solidFill>
                  <a:srgbClr val="000000"/>
                </a:solidFill>
              </a:defRPr>
            </a:lvl4pPr>
            <a:lvl5pPr lvl="4" algn="r">
              <a:lnSpc>
                <a:spcPct val="100000"/>
              </a:lnSpc>
              <a:spcBef>
                <a:spcPts val="0"/>
              </a:spcBef>
              <a:spcAft>
                <a:spcPts val="0"/>
              </a:spcAft>
              <a:buClr>
                <a:srgbClr val="000000"/>
              </a:buClr>
              <a:buSzPts val="1000"/>
              <a:buNone/>
              <a:defRPr sz="1333">
                <a:solidFill>
                  <a:srgbClr val="000000"/>
                </a:solidFill>
              </a:defRPr>
            </a:lvl5pPr>
            <a:lvl6pPr lvl="5" algn="r">
              <a:lnSpc>
                <a:spcPct val="100000"/>
              </a:lnSpc>
              <a:spcBef>
                <a:spcPts val="0"/>
              </a:spcBef>
              <a:spcAft>
                <a:spcPts val="0"/>
              </a:spcAft>
              <a:buClr>
                <a:srgbClr val="000000"/>
              </a:buClr>
              <a:buSzPts val="1000"/>
              <a:buNone/>
              <a:defRPr sz="1333">
                <a:solidFill>
                  <a:srgbClr val="000000"/>
                </a:solidFill>
              </a:defRPr>
            </a:lvl6pPr>
            <a:lvl7pPr lvl="6" algn="r">
              <a:lnSpc>
                <a:spcPct val="100000"/>
              </a:lnSpc>
              <a:spcBef>
                <a:spcPts val="0"/>
              </a:spcBef>
              <a:spcAft>
                <a:spcPts val="0"/>
              </a:spcAft>
              <a:buClr>
                <a:srgbClr val="000000"/>
              </a:buClr>
              <a:buSzPts val="1000"/>
              <a:buNone/>
              <a:defRPr sz="1333">
                <a:solidFill>
                  <a:srgbClr val="000000"/>
                </a:solidFill>
              </a:defRPr>
            </a:lvl7pPr>
            <a:lvl8pPr lvl="7" algn="r">
              <a:lnSpc>
                <a:spcPct val="100000"/>
              </a:lnSpc>
              <a:spcBef>
                <a:spcPts val="0"/>
              </a:spcBef>
              <a:spcAft>
                <a:spcPts val="0"/>
              </a:spcAft>
              <a:buClr>
                <a:srgbClr val="000000"/>
              </a:buClr>
              <a:buSzPts val="1000"/>
              <a:buNone/>
              <a:defRPr sz="1333">
                <a:solidFill>
                  <a:srgbClr val="000000"/>
                </a:solidFill>
              </a:defRPr>
            </a:lvl8pPr>
            <a:lvl9pPr lvl="8" algn="r">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1065" name="Google Shape;1065;p191"/>
          <p:cNvSpPr txBox="1">
            <a:spLocks noGrp="1"/>
          </p:cNvSpPr>
          <p:nvPr>
            <p:ph type="ctrTitle" idx="2"/>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1066" name="Google Shape;1066;p191"/>
          <p:cNvSpPr txBox="1">
            <a:spLocks noGrp="1"/>
          </p:cNvSpPr>
          <p:nvPr>
            <p:ph type="ctrTitle" idx="3"/>
          </p:nvPr>
        </p:nvSpPr>
        <p:spPr>
          <a:xfrm>
            <a:off x="2330077" y="3534088"/>
            <a:ext cx="3018000" cy="8596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Clr>
                <a:srgbClr val="000000"/>
              </a:buClr>
              <a:buSzPts val="1600"/>
              <a:buNone/>
              <a:defRPr sz="2133" b="0"/>
            </a:lvl1pPr>
            <a:lvl2pPr lvl="1" algn="r">
              <a:spcBef>
                <a:spcPts val="0"/>
              </a:spcBef>
              <a:spcAft>
                <a:spcPts val="0"/>
              </a:spcAft>
              <a:buClr>
                <a:srgbClr val="000000"/>
              </a:buClr>
              <a:buSzPts val="1600"/>
              <a:buNone/>
              <a:defRPr sz="2133" b="0">
                <a:solidFill>
                  <a:srgbClr val="000000"/>
                </a:solidFill>
              </a:defRPr>
            </a:lvl2pPr>
            <a:lvl3pPr lvl="2" algn="r">
              <a:spcBef>
                <a:spcPts val="0"/>
              </a:spcBef>
              <a:spcAft>
                <a:spcPts val="0"/>
              </a:spcAft>
              <a:buClr>
                <a:srgbClr val="000000"/>
              </a:buClr>
              <a:buSzPts val="1600"/>
              <a:buNone/>
              <a:defRPr sz="2133" b="0">
                <a:solidFill>
                  <a:srgbClr val="000000"/>
                </a:solidFill>
              </a:defRPr>
            </a:lvl3pPr>
            <a:lvl4pPr lvl="3" algn="r">
              <a:spcBef>
                <a:spcPts val="0"/>
              </a:spcBef>
              <a:spcAft>
                <a:spcPts val="0"/>
              </a:spcAft>
              <a:buClr>
                <a:srgbClr val="000000"/>
              </a:buClr>
              <a:buSzPts val="1600"/>
              <a:buNone/>
              <a:defRPr sz="2133" b="0">
                <a:solidFill>
                  <a:srgbClr val="000000"/>
                </a:solidFill>
              </a:defRPr>
            </a:lvl4pPr>
            <a:lvl5pPr lvl="4" algn="r">
              <a:spcBef>
                <a:spcPts val="0"/>
              </a:spcBef>
              <a:spcAft>
                <a:spcPts val="0"/>
              </a:spcAft>
              <a:buClr>
                <a:srgbClr val="000000"/>
              </a:buClr>
              <a:buSzPts val="1600"/>
              <a:buNone/>
              <a:defRPr sz="2133" b="0">
                <a:solidFill>
                  <a:srgbClr val="000000"/>
                </a:solidFill>
              </a:defRPr>
            </a:lvl5pPr>
            <a:lvl6pPr lvl="5" algn="r">
              <a:spcBef>
                <a:spcPts val="0"/>
              </a:spcBef>
              <a:spcAft>
                <a:spcPts val="0"/>
              </a:spcAft>
              <a:buClr>
                <a:srgbClr val="000000"/>
              </a:buClr>
              <a:buSzPts val="1600"/>
              <a:buNone/>
              <a:defRPr sz="2133" b="0">
                <a:solidFill>
                  <a:srgbClr val="000000"/>
                </a:solidFill>
              </a:defRPr>
            </a:lvl6pPr>
            <a:lvl7pPr lvl="6" algn="r">
              <a:spcBef>
                <a:spcPts val="0"/>
              </a:spcBef>
              <a:spcAft>
                <a:spcPts val="0"/>
              </a:spcAft>
              <a:buClr>
                <a:srgbClr val="000000"/>
              </a:buClr>
              <a:buSzPts val="1600"/>
              <a:buNone/>
              <a:defRPr sz="2133" b="0">
                <a:solidFill>
                  <a:srgbClr val="000000"/>
                </a:solidFill>
              </a:defRPr>
            </a:lvl7pPr>
            <a:lvl8pPr lvl="7" algn="r">
              <a:spcBef>
                <a:spcPts val="0"/>
              </a:spcBef>
              <a:spcAft>
                <a:spcPts val="0"/>
              </a:spcAft>
              <a:buClr>
                <a:srgbClr val="000000"/>
              </a:buClr>
              <a:buSzPts val="1600"/>
              <a:buNone/>
              <a:defRPr sz="2133" b="0">
                <a:solidFill>
                  <a:srgbClr val="000000"/>
                </a:solidFill>
              </a:defRPr>
            </a:lvl8pPr>
            <a:lvl9pPr lvl="8" algn="r">
              <a:spcBef>
                <a:spcPts val="0"/>
              </a:spcBef>
              <a:spcAft>
                <a:spcPts val="0"/>
              </a:spcAft>
              <a:buClr>
                <a:srgbClr val="000000"/>
              </a:buClr>
              <a:buSzPts val="1600"/>
              <a:buNone/>
              <a:defRPr sz="2133" b="0">
                <a:solidFill>
                  <a:srgbClr val="000000"/>
                </a:solidFill>
              </a:defRPr>
            </a:lvl9pPr>
          </a:lstStyle>
          <a:p>
            <a:endParaRPr/>
          </a:p>
        </p:txBody>
      </p:sp>
      <p:sp>
        <p:nvSpPr>
          <p:cNvPr id="1067" name="Google Shape;1067;p191"/>
          <p:cNvSpPr txBox="1">
            <a:spLocks noGrp="1"/>
          </p:cNvSpPr>
          <p:nvPr>
            <p:ph type="subTitle" idx="4"/>
          </p:nvPr>
        </p:nvSpPr>
        <p:spPr>
          <a:xfrm>
            <a:off x="2164793" y="4244975"/>
            <a:ext cx="3174400" cy="10540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chemeClr val="dk1"/>
                </a:solidFill>
              </a:defRPr>
            </a:lvl1pPr>
            <a:lvl2pPr lvl="1" algn="r">
              <a:lnSpc>
                <a:spcPct val="100000"/>
              </a:lnSpc>
              <a:spcBef>
                <a:spcPts val="0"/>
              </a:spcBef>
              <a:spcAft>
                <a:spcPts val="0"/>
              </a:spcAft>
              <a:buClr>
                <a:srgbClr val="000000"/>
              </a:buClr>
              <a:buSzPts val="1000"/>
              <a:buNone/>
              <a:defRPr sz="1333">
                <a:solidFill>
                  <a:srgbClr val="000000"/>
                </a:solidFill>
              </a:defRPr>
            </a:lvl2pPr>
            <a:lvl3pPr lvl="2" algn="r">
              <a:lnSpc>
                <a:spcPct val="100000"/>
              </a:lnSpc>
              <a:spcBef>
                <a:spcPts val="0"/>
              </a:spcBef>
              <a:spcAft>
                <a:spcPts val="0"/>
              </a:spcAft>
              <a:buClr>
                <a:srgbClr val="000000"/>
              </a:buClr>
              <a:buSzPts val="1000"/>
              <a:buNone/>
              <a:defRPr sz="1333">
                <a:solidFill>
                  <a:srgbClr val="000000"/>
                </a:solidFill>
              </a:defRPr>
            </a:lvl3pPr>
            <a:lvl4pPr lvl="3" algn="r">
              <a:lnSpc>
                <a:spcPct val="100000"/>
              </a:lnSpc>
              <a:spcBef>
                <a:spcPts val="0"/>
              </a:spcBef>
              <a:spcAft>
                <a:spcPts val="0"/>
              </a:spcAft>
              <a:buClr>
                <a:srgbClr val="000000"/>
              </a:buClr>
              <a:buSzPts val="1000"/>
              <a:buNone/>
              <a:defRPr sz="1333">
                <a:solidFill>
                  <a:srgbClr val="000000"/>
                </a:solidFill>
              </a:defRPr>
            </a:lvl4pPr>
            <a:lvl5pPr lvl="4" algn="r">
              <a:lnSpc>
                <a:spcPct val="100000"/>
              </a:lnSpc>
              <a:spcBef>
                <a:spcPts val="0"/>
              </a:spcBef>
              <a:spcAft>
                <a:spcPts val="0"/>
              </a:spcAft>
              <a:buClr>
                <a:srgbClr val="000000"/>
              </a:buClr>
              <a:buSzPts val="1000"/>
              <a:buNone/>
              <a:defRPr sz="1333">
                <a:solidFill>
                  <a:srgbClr val="000000"/>
                </a:solidFill>
              </a:defRPr>
            </a:lvl5pPr>
            <a:lvl6pPr lvl="5" algn="r">
              <a:lnSpc>
                <a:spcPct val="100000"/>
              </a:lnSpc>
              <a:spcBef>
                <a:spcPts val="0"/>
              </a:spcBef>
              <a:spcAft>
                <a:spcPts val="0"/>
              </a:spcAft>
              <a:buClr>
                <a:srgbClr val="000000"/>
              </a:buClr>
              <a:buSzPts val="1000"/>
              <a:buNone/>
              <a:defRPr sz="1333">
                <a:solidFill>
                  <a:srgbClr val="000000"/>
                </a:solidFill>
              </a:defRPr>
            </a:lvl6pPr>
            <a:lvl7pPr lvl="6" algn="r">
              <a:lnSpc>
                <a:spcPct val="100000"/>
              </a:lnSpc>
              <a:spcBef>
                <a:spcPts val="0"/>
              </a:spcBef>
              <a:spcAft>
                <a:spcPts val="0"/>
              </a:spcAft>
              <a:buClr>
                <a:srgbClr val="000000"/>
              </a:buClr>
              <a:buSzPts val="1000"/>
              <a:buNone/>
              <a:defRPr sz="1333">
                <a:solidFill>
                  <a:srgbClr val="000000"/>
                </a:solidFill>
              </a:defRPr>
            </a:lvl7pPr>
            <a:lvl8pPr lvl="7" algn="r">
              <a:lnSpc>
                <a:spcPct val="100000"/>
              </a:lnSpc>
              <a:spcBef>
                <a:spcPts val="0"/>
              </a:spcBef>
              <a:spcAft>
                <a:spcPts val="0"/>
              </a:spcAft>
              <a:buClr>
                <a:srgbClr val="000000"/>
              </a:buClr>
              <a:buSzPts val="1000"/>
              <a:buNone/>
              <a:defRPr sz="1333">
                <a:solidFill>
                  <a:srgbClr val="000000"/>
                </a:solidFill>
              </a:defRPr>
            </a:lvl8pPr>
            <a:lvl9pPr lvl="8" algn="r">
              <a:lnSpc>
                <a:spcPct val="100000"/>
              </a:lnSpc>
              <a:spcBef>
                <a:spcPts val="0"/>
              </a:spcBef>
              <a:spcAft>
                <a:spcPts val="0"/>
              </a:spcAft>
              <a:buClr>
                <a:srgbClr val="000000"/>
              </a:buClr>
              <a:buSzPts val="1000"/>
              <a:buNone/>
              <a:defRPr sz="1333">
                <a:solidFill>
                  <a:srgbClr val="000000"/>
                </a:solidFill>
              </a:defRPr>
            </a:lvl9pPr>
          </a:lstStyle>
          <a:p>
            <a:endParaRPr/>
          </a:p>
        </p:txBody>
      </p:sp>
    </p:spTree>
    <p:extLst>
      <p:ext uri="{BB962C8B-B14F-4D97-AF65-F5344CB8AC3E}">
        <p14:creationId xmlns:p14="http://schemas.microsoft.com/office/powerpoint/2010/main" val="220178408"/>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matchingName="Title only 7">
  <p:cSld name="Title only 7">
    <p:spTree>
      <p:nvGrpSpPr>
        <p:cNvPr id="1" name="Shape 1068"/>
        <p:cNvGrpSpPr/>
        <p:nvPr/>
      </p:nvGrpSpPr>
      <p:grpSpPr>
        <a:xfrm>
          <a:off x="0" y="0"/>
          <a:ext cx="0" cy="0"/>
          <a:chOff x="0" y="0"/>
          <a:chExt cx="0" cy="0"/>
        </a:xfrm>
      </p:grpSpPr>
      <p:grpSp>
        <p:nvGrpSpPr>
          <p:cNvPr id="1069" name="Google Shape;1069;p192"/>
          <p:cNvGrpSpPr/>
          <p:nvPr/>
        </p:nvGrpSpPr>
        <p:grpSpPr>
          <a:xfrm>
            <a:off x="5853400" y="1186686"/>
            <a:ext cx="7100600" cy="2918817"/>
            <a:chOff x="4390050" y="661413"/>
            <a:chExt cx="5325450" cy="2189113"/>
          </a:xfrm>
        </p:grpSpPr>
        <p:sp>
          <p:nvSpPr>
            <p:cNvPr id="1070" name="Google Shape;1070;p192"/>
            <p:cNvSpPr/>
            <p:nvPr/>
          </p:nvSpPr>
          <p:spPr>
            <a:xfrm>
              <a:off x="4390050" y="661413"/>
              <a:ext cx="3317068" cy="2189023"/>
            </a:xfrm>
            <a:prstGeom prst="flowChartPreparation">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1" name="Google Shape;1071;p192"/>
            <p:cNvSpPr/>
            <p:nvPr/>
          </p:nvSpPr>
          <p:spPr>
            <a:xfrm>
              <a:off x="6053100" y="661425"/>
              <a:ext cx="3662400" cy="2189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72" name="Google Shape;1072;p192"/>
          <p:cNvSpPr/>
          <p:nvPr/>
        </p:nvSpPr>
        <p:spPr>
          <a:xfrm>
            <a:off x="-483900" y="2563902"/>
            <a:ext cx="4422757" cy="2918697"/>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73" name="Google Shape;1073;p192"/>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3366301843"/>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1074"/>
        <p:cNvGrpSpPr/>
        <p:nvPr/>
      </p:nvGrpSpPr>
      <p:grpSpPr>
        <a:xfrm>
          <a:off x="0" y="0"/>
          <a:ext cx="0" cy="0"/>
          <a:chOff x="0" y="0"/>
          <a:chExt cx="0" cy="0"/>
        </a:xfrm>
      </p:grpSpPr>
      <p:sp>
        <p:nvSpPr>
          <p:cNvPr id="1075" name="Google Shape;1075;p193"/>
          <p:cNvSpPr txBox="1">
            <a:spLocks noGrp="1"/>
          </p:cNvSpPr>
          <p:nvPr>
            <p:ph type="ctrTitle"/>
          </p:nvPr>
        </p:nvSpPr>
        <p:spPr>
          <a:xfrm>
            <a:off x="752667" y="-226105"/>
            <a:ext cx="5156400" cy="2738800"/>
          </a:xfrm>
          <a:prstGeom prst="rect">
            <a:avLst/>
          </a:prstGeom>
        </p:spPr>
        <p:txBody>
          <a:bodyPr spcFirstLastPara="1" wrap="square" lIns="91425" tIns="91425" rIns="91425" bIns="91425" anchor="b" anchorCtr="0">
            <a:noAutofit/>
          </a:bodyPr>
          <a:lstStyle>
            <a:lvl1pPr lvl="0">
              <a:spcBef>
                <a:spcPts val="0"/>
              </a:spcBef>
              <a:spcAft>
                <a:spcPts val="0"/>
              </a:spcAft>
              <a:buSzPts val="2800"/>
              <a:buNone/>
              <a:defRPr sz="6400"/>
            </a:lvl1pPr>
            <a:lvl2pPr lvl="1">
              <a:spcBef>
                <a:spcPts val="0"/>
              </a:spcBef>
              <a:spcAft>
                <a:spcPts val="0"/>
              </a:spcAft>
              <a:buClr>
                <a:srgbClr val="000000"/>
              </a:buClr>
              <a:buSzPts val="1600"/>
              <a:buNone/>
              <a:defRPr sz="2133">
                <a:solidFill>
                  <a:srgbClr val="000000"/>
                </a:solidFill>
              </a:defRPr>
            </a:lvl2pPr>
            <a:lvl3pPr lvl="2">
              <a:spcBef>
                <a:spcPts val="0"/>
              </a:spcBef>
              <a:spcAft>
                <a:spcPts val="0"/>
              </a:spcAft>
              <a:buClr>
                <a:srgbClr val="000000"/>
              </a:buClr>
              <a:buSzPts val="1600"/>
              <a:buNone/>
              <a:defRPr sz="2133">
                <a:solidFill>
                  <a:srgbClr val="000000"/>
                </a:solidFill>
              </a:defRPr>
            </a:lvl3pPr>
            <a:lvl4pPr lvl="3">
              <a:spcBef>
                <a:spcPts val="0"/>
              </a:spcBef>
              <a:spcAft>
                <a:spcPts val="0"/>
              </a:spcAft>
              <a:buClr>
                <a:srgbClr val="000000"/>
              </a:buClr>
              <a:buSzPts val="1600"/>
              <a:buNone/>
              <a:defRPr sz="2133">
                <a:solidFill>
                  <a:srgbClr val="000000"/>
                </a:solidFill>
              </a:defRPr>
            </a:lvl4pPr>
            <a:lvl5pPr lvl="4">
              <a:spcBef>
                <a:spcPts val="0"/>
              </a:spcBef>
              <a:spcAft>
                <a:spcPts val="0"/>
              </a:spcAft>
              <a:buClr>
                <a:srgbClr val="000000"/>
              </a:buClr>
              <a:buSzPts val="1600"/>
              <a:buNone/>
              <a:defRPr sz="2133">
                <a:solidFill>
                  <a:srgbClr val="000000"/>
                </a:solidFill>
              </a:defRPr>
            </a:lvl5pPr>
            <a:lvl6pPr lvl="5">
              <a:spcBef>
                <a:spcPts val="0"/>
              </a:spcBef>
              <a:spcAft>
                <a:spcPts val="0"/>
              </a:spcAft>
              <a:buClr>
                <a:srgbClr val="000000"/>
              </a:buClr>
              <a:buSzPts val="1600"/>
              <a:buNone/>
              <a:defRPr sz="2133">
                <a:solidFill>
                  <a:srgbClr val="000000"/>
                </a:solidFill>
              </a:defRPr>
            </a:lvl6pPr>
            <a:lvl7pPr lvl="6">
              <a:spcBef>
                <a:spcPts val="0"/>
              </a:spcBef>
              <a:spcAft>
                <a:spcPts val="0"/>
              </a:spcAft>
              <a:buClr>
                <a:srgbClr val="000000"/>
              </a:buClr>
              <a:buSzPts val="1600"/>
              <a:buNone/>
              <a:defRPr sz="2133">
                <a:solidFill>
                  <a:srgbClr val="000000"/>
                </a:solidFill>
              </a:defRPr>
            </a:lvl7pPr>
            <a:lvl8pPr lvl="7">
              <a:spcBef>
                <a:spcPts val="0"/>
              </a:spcBef>
              <a:spcAft>
                <a:spcPts val="0"/>
              </a:spcAft>
              <a:buClr>
                <a:srgbClr val="000000"/>
              </a:buClr>
              <a:buSzPts val="1600"/>
              <a:buNone/>
              <a:defRPr sz="2133">
                <a:solidFill>
                  <a:srgbClr val="000000"/>
                </a:solidFill>
              </a:defRPr>
            </a:lvl8pPr>
            <a:lvl9pPr lvl="8">
              <a:spcBef>
                <a:spcPts val="0"/>
              </a:spcBef>
              <a:spcAft>
                <a:spcPts val="0"/>
              </a:spcAft>
              <a:buClr>
                <a:srgbClr val="000000"/>
              </a:buClr>
              <a:buSzPts val="1600"/>
              <a:buNone/>
              <a:defRPr sz="2133">
                <a:solidFill>
                  <a:srgbClr val="000000"/>
                </a:solidFill>
              </a:defRPr>
            </a:lvl9pPr>
          </a:lstStyle>
          <a:p>
            <a:endParaRPr/>
          </a:p>
        </p:txBody>
      </p:sp>
      <p:sp>
        <p:nvSpPr>
          <p:cNvPr id="1076" name="Google Shape;1076;p193"/>
          <p:cNvSpPr txBox="1">
            <a:spLocks noGrp="1"/>
          </p:cNvSpPr>
          <p:nvPr>
            <p:ph type="subTitle" idx="1"/>
          </p:nvPr>
        </p:nvSpPr>
        <p:spPr>
          <a:xfrm>
            <a:off x="6978961" y="789100"/>
            <a:ext cx="3593200" cy="2379200"/>
          </a:xfrm>
          <a:prstGeom prst="rect">
            <a:avLst/>
          </a:prstGeom>
        </p:spPr>
        <p:txBody>
          <a:bodyPr spcFirstLastPara="1" wrap="square" lIns="91425" tIns="91425" rIns="91425" bIns="91425" anchor="ctr" anchorCtr="0">
            <a:noAutofit/>
          </a:bodyPr>
          <a:lstStyle>
            <a:lvl1pPr lvl="0" algn="r">
              <a:lnSpc>
                <a:spcPct val="100000"/>
              </a:lnSpc>
              <a:spcBef>
                <a:spcPts val="0"/>
              </a:spcBef>
              <a:spcAft>
                <a:spcPts val="0"/>
              </a:spcAft>
              <a:buSzPts val="1800"/>
              <a:buNone/>
              <a:defRPr sz="16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077" name="Google Shape;1077;p193"/>
          <p:cNvSpPr txBox="1"/>
          <p:nvPr/>
        </p:nvSpPr>
        <p:spPr>
          <a:xfrm>
            <a:off x="6572567" y="5223861"/>
            <a:ext cx="4000000" cy="1242000"/>
          </a:xfrm>
          <a:prstGeom prst="rect">
            <a:avLst/>
          </a:prstGeom>
          <a:noFill/>
          <a:ln>
            <a:noFill/>
          </a:ln>
        </p:spPr>
        <p:txBody>
          <a:bodyPr spcFirstLastPara="1" wrap="square" lIns="121900" tIns="121900" rIns="121900" bIns="121900" anchor="t" anchorCtr="0">
            <a:noAutofit/>
          </a:bodyPr>
          <a:lstStyle/>
          <a:p>
            <a:pPr marL="0" lvl="0" indent="0" algn="r" rtl="0">
              <a:lnSpc>
                <a:spcPct val="115000"/>
              </a:lnSpc>
              <a:spcBef>
                <a:spcPts val="400"/>
              </a:spcBef>
              <a:spcAft>
                <a:spcPts val="0"/>
              </a:spcAft>
              <a:buNone/>
            </a:pPr>
            <a:r>
              <a:rPr lang="en" sz="1333">
                <a:solidFill>
                  <a:schemeClr val="dk1"/>
                </a:solidFill>
                <a:latin typeface="Open Sans Light"/>
                <a:ea typeface="Open Sans Light"/>
                <a:cs typeface="Open Sans Light"/>
                <a:sym typeface="Open Sans Light"/>
              </a:rPr>
              <a:t>CREDITS: This presentation template was created by </a:t>
            </a:r>
            <a:r>
              <a:rPr lang="en" sz="1333">
                <a:solidFill>
                  <a:schemeClr val="dk1"/>
                </a:solidFill>
                <a:uFill>
                  <a:noFill/>
                </a:uFill>
                <a:latin typeface="Open Sans SemiBold"/>
                <a:ea typeface="Open Sans SemiBold"/>
                <a:cs typeface="Open Sans SemiBold"/>
                <a:sym typeface="Open Sans SemiBold"/>
                <a:hlinkClick r:id="rId2">
                  <a:extLst>
                    <a:ext uri="{A12FA001-AC4F-418D-AE19-62706E023703}">
                      <ahyp:hlinkClr xmlns:ahyp="http://schemas.microsoft.com/office/drawing/2018/hyperlinkcolor" val="tx"/>
                    </a:ext>
                  </a:extLst>
                </a:hlinkClick>
              </a:rPr>
              <a:t>Slidesgo</a:t>
            </a:r>
            <a:r>
              <a:rPr lang="en" sz="1333">
                <a:solidFill>
                  <a:schemeClr val="dk1"/>
                </a:solidFill>
                <a:latin typeface="Open Sans Light"/>
                <a:ea typeface="Open Sans Light"/>
                <a:cs typeface="Open Sans Light"/>
                <a:sym typeface="Open Sans Light"/>
              </a:rPr>
              <a:t>, including icons by </a:t>
            </a:r>
            <a:r>
              <a:rPr lang="en" sz="1333">
                <a:solidFill>
                  <a:schemeClr val="dk1"/>
                </a:solidFill>
                <a:uFill>
                  <a:noFill/>
                </a:uFill>
                <a:latin typeface="Open Sans SemiBold"/>
                <a:ea typeface="Open Sans SemiBold"/>
                <a:cs typeface="Open Sans SemiBold"/>
                <a:sym typeface="Open Sans SemiBold"/>
                <a:hlinkClick r:id="rId3">
                  <a:extLst>
                    <a:ext uri="{A12FA001-AC4F-418D-AE19-62706E023703}">
                      <ahyp:hlinkClr xmlns:ahyp="http://schemas.microsoft.com/office/drawing/2018/hyperlinkcolor" val="tx"/>
                    </a:ext>
                  </a:extLst>
                </a:hlinkClick>
              </a:rPr>
              <a:t>Flaticon</a:t>
            </a:r>
            <a:r>
              <a:rPr lang="en" sz="1333">
                <a:solidFill>
                  <a:schemeClr val="dk1"/>
                </a:solidFill>
                <a:latin typeface="Open Sans Light"/>
                <a:ea typeface="Open Sans Light"/>
                <a:cs typeface="Open Sans Light"/>
                <a:sym typeface="Open Sans Light"/>
              </a:rPr>
              <a:t>, and infographics &amp; images by </a:t>
            </a:r>
            <a:r>
              <a:rPr lang="en" sz="1333">
                <a:solidFill>
                  <a:schemeClr val="dk1"/>
                </a:solidFill>
                <a:uFill>
                  <a:noFill/>
                </a:uFill>
                <a:latin typeface="Open Sans SemiBold"/>
                <a:ea typeface="Open Sans SemiBold"/>
                <a:cs typeface="Open Sans SemiBold"/>
                <a:sym typeface="Open Sans SemiBold"/>
                <a:hlinkClick r:id="rId4">
                  <a:extLst>
                    <a:ext uri="{A12FA001-AC4F-418D-AE19-62706E023703}">
                      <ahyp:hlinkClr xmlns:ahyp="http://schemas.microsoft.com/office/drawing/2018/hyperlinkcolor" val="tx"/>
                    </a:ext>
                  </a:extLst>
                </a:hlinkClick>
              </a:rPr>
              <a:t>Freepik</a:t>
            </a:r>
            <a:endParaRPr sz="2400">
              <a:solidFill>
                <a:schemeClr val="dk1"/>
              </a:solidFill>
              <a:latin typeface="Open Sans SemiBold"/>
              <a:ea typeface="Open Sans SemiBold"/>
              <a:cs typeface="Open Sans SemiBold"/>
              <a:sym typeface="Open Sans SemiBold"/>
            </a:endParaRPr>
          </a:p>
          <a:p>
            <a:pPr marL="0" lvl="0" indent="0" algn="r" rtl="0">
              <a:spcBef>
                <a:spcPts val="0"/>
              </a:spcBef>
              <a:spcAft>
                <a:spcPts val="0"/>
              </a:spcAft>
              <a:buNone/>
            </a:pPr>
            <a:endParaRPr sz="2400">
              <a:solidFill>
                <a:schemeClr val="dk1"/>
              </a:solidFill>
              <a:latin typeface="Open Sans Light"/>
              <a:ea typeface="Open Sans Light"/>
              <a:cs typeface="Open Sans Light"/>
              <a:sym typeface="Open Sans Light"/>
            </a:endParaRPr>
          </a:p>
          <a:p>
            <a:pPr marL="0" lvl="0" indent="0" algn="r" rtl="0">
              <a:lnSpc>
                <a:spcPct val="115000"/>
              </a:lnSpc>
              <a:spcBef>
                <a:spcPts val="400"/>
              </a:spcBef>
              <a:spcAft>
                <a:spcPts val="0"/>
              </a:spcAft>
              <a:buNone/>
            </a:pPr>
            <a:endParaRPr sz="1333">
              <a:solidFill>
                <a:schemeClr val="dk1"/>
              </a:solidFill>
              <a:latin typeface="Open Sans Light"/>
              <a:ea typeface="Open Sans Light"/>
              <a:cs typeface="Open Sans Light"/>
              <a:sym typeface="Open Sans Light"/>
            </a:endParaRPr>
          </a:p>
        </p:txBody>
      </p:sp>
    </p:spTree>
    <p:extLst>
      <p:ext uri="{BB962C8B-B14F-4D97-AF65-F5344CB8AC3E}">
        <p14:creationId xmlns:p14="http://schemas.microsoft.com/office/powerpoint/2010/main" val="2444206222"/>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078"/>
        <p:cNvGrpSpPr/>
        <p:nvPr/>
      </p:nvGrpSpPr>
      <p:grpSpPr>
        <a:xfrm>
          <a:off x="0" y="0"/>
          <a:ext cx="0" cy="0"/>
          <a:chOff x="0" y="0"/>
          <a:chExt cx="0" cy="0"/>
        </a:xfrm>
      </p:grpSpPr>
      <p:sp>
        <p:nvSpPr>
          <p:cNvPr id="1079" name="Google Shape;1079;p194"/>
          <p:cNvSpPr txBox="1">
            <a:spLocks noGrp="1"/>
          </p:cNvSpPr>
          <p:nvPr>
            <p:ph type="body" idx="1"/>
          </p:nvPr>
        </p:nvSpPr>
        <p:spPr>
          <a:xfrm>
            <a:off x="856067" y="1462100"/>
            <a:ext cx="5951200" cy="4514000"/>
          </a:xfrm>
          <a:prstGeom prst="rect">
            <a:avLst/>
          </a:prstGeom>
        </p:spPr>
        <p:txBody>
          <a:bodyPr spcFirstLastPara="1" wrap="square" lIns="91425" tIns="91425" rIns="91425" bIns="91425" anchor="t" anchorCtr="0">
            <a:noAutofit/>
          </a:bodyPr>
          <a:lstStyle>
            <a:lvl1pPr marL="609585" lvl="0" indent="-406390">
              <a:lnSpc>
                <a:spcPct val="150000"/>
              </a:lnSpc>
              <a:spcBef>
                <a:spcPts val="0"/>
              </a:spcBef>
              <a:spcAft>
                <a:spcPts val="0"/>
              </a:spcAft>
              <a:buClr>
                <a:schemeClr val="lt1"/>
              </a:buClr>
              <a:buSzPts val="1200"/>
              <a:buFont typeface="Catamaran Light"/>
              <a:buChar char="⬣"/>
              <a:defRPr>
                <a:solidFill>
                  <a:srgbClr val="000000"/>
                </a:solidFill>
              </a:defRPr>
            </a:lvl1pPr>
            <a:lvl2pPr marL="1219170" lvl="1" indent="-406390">
              <a:spcBef>
                <a:spcPts val="2133"/>
              </a:spcBef>
              <a:spcAft>
                <a:spcPts val="0"/>
              </a:spcAft>
              <a:buClr>
                <a:srgbClr val="000000"/>
              </a:buClr>
              <a:buSzPts val="1200"/>
              <a:buFont typeface="Catamaran Light"/>
              <a:buChar char="○"/>
              <a:defRPr>
                <a:solidFill>
                  <a:srgbClr val="000000"/>
                </a:solidFill>
              </a:defRPr>
            </a:lvl2pPr>
            <a:lvl3pPr marL="1828754" lvl="2" indent="-406390">
              <a:spcBef>
                <a:spcPts val="2133"/>
              </a:spcBef>
              <a:spcAft>
                <a:spcPts val="0"/>
              </a:spcAft>
              <a:buClr>
                <a:srgbClr val="000000"/>
              </a:buClr>
              <a:buSzPts val="1200"/>
              <a:buFont typeface="Catamaran Light"/>
              <a:buChar char="■"/>
              <a:defRPr>
                <a:solidFill>
                  <a:srgbClr val="000000"/>
                </a:solidFill>
              </a:defRPr>
            </a:lvl3pPr>
            <a:lvl4pPr marL="2438339" lvl="3" indent="-406390">
              <a:spcBef>
                <a:spcPts val="2133"/>
              </a:spcBef>
              <a:spcAft>
                <a:spcPts val="0"/>
              </a:spcAft>
              <a:buClr>
                <a:srgbClr val="000000"/>
              </a:buClr>
              <a:buSzPts val="1200"/>
              <a:buFont typeface="Catamaran Light"/>
              <a:buChar char="●"/>
              <a:defRPr>
                <a:solidFill>
                  <a:srgbClr val="000000"/>
                </a:solidFill>
              </a:defRPr>
            </a:lvl4pPr>
            <a:lvl5pPr marL="3047924" lvl="4" indent="-406390">
              <a:spcBef>
                <a:spcPts val="2133"/>
              </a:spcBef>
              <a:spcAft>
                <a:spcPts val="0"/>
              </a:spcAft>
              <a:buClr>
                <a:srgbClr val="000000"/>
              </a:buClr>
              <a:buSzPts val="1200"/>
              <a:buFont typeface="Catamaran Light"/>
              <a:buAutoNum type="alphaLcPeriod"/>
              <a:defRPr>
                <a:solidFill>
                  <a:srgbClr val="000000"/>
                </a:solidFill>
              </a:defRPr>
            </a:lvl5pPr>
            <a:lvl6pPr marL="3657509" lvl="5" indent="-406390">
              <a:spcBef>
                <a:spcPts val="2133"/>
              </a:spcBef>
              <a:spcAft>
                <a:spcPts val="0"/>
              </a:spcAft>
              <a:buClr>
                <a:srgbClr val="000000"/>
              </a:buClr>
              <a:buSzPts val="1200"/>
              <a:buFont typeface="Catamaran Light"/>
              <a:buAutoNum type="romanLcPeriod"/>
              <a:defRPr>
                <a:solidFill>
                  <a:srgbClr val="000000"/>
                </a:solidFill>
              </a:defRPr>
            </a:lvl6pPr>
            <a:lvl7pPr marL="4267093" lvl="6" indent="-406390">
              <a:spcBef>
                <a:spcPts val="2133"/>
              </a:spcBef>
              <a:spcAft>
                <a:spcPts val="0"/>
              </a:spcAft>
              <a:buClr>
                <a:srgbClr val="000000"/>
              </a:buClr>
              <a:buSzPts val="1200"/>
              <a:buFont typeface="Catamaran Light"/>
              <a:buAutoNum type="arabicPeriod"/>
              <a:defRPr>
                <a:solidFill>
                  <a:srgbClr val="000000"/>
                </a:solidFill>
              </a:defRPr>
            </a:lvl7pPr>
            <a:lvl8pPr marL="4876678" lvl="7" indent="-406390">
              <a:spcBef>
                <a:spcPts val="2133"/>
              </a:spcBef>
              <a:spcAft>
                <a:spcPts val="0"/>
              </a:spcAft>
              <a:buClr>
                <a:srgbClr val="000000"/>
              </a:buClr>
              <a:buSzPts val="1200"/>
              <a:buFont typeface="Catamaran Light"/>
              <a:buAutoNum type="alphaLcPeriod"/>
              <a:defRPr>
                <a:solidFill>
                  <a:srgbClr val="000000"/>
                </a:solidFill>
              </a:defRPr>
            </a:lvl8pPr>
            <a:lvl9pPr marL="5486263" lvl="8" indent="-406390">
              <a:spcBef>
                <a:spcPts val="2133"/>
              </a:spcBef>
              <a:spcAft>
                <a:spcPts val="2133"/>
              </a:spcAft>
              <a:buClr>
                <a:srgbClr val="000000"/>
              </a:buClr>
              <a:buSzPts val="1200"/>
              <a:buFont typeface="Catamaran Light"/>
              <a:buAutoNum type="romanLcPeriod"/>
              <a:defRPr>
                <a:solidFill>
                  <a:srgbClr val="000000"/>
                </a:solidFill>
              </a:defRPr>
            </a:lvl9pPr>
          </a:lstStyle>
          <a:p>
            <a:endParaRPr/>
          </a:p>
        </p:txBody>
      </p:sp>
      <p:sp>
        <p:nvSpPr>
          <p:cNvPr id="1080" name="Google Shape;1080;p194"/>
          <p:cNvSpPr txBox="1">
            <a:spLocks noGrp="1"/>
          </p:cNvSpPr>
          <p:nvPr>
            <p:ph type="ctrTitle"/>
          </p:nvPr>
        </p:nvSpPr>
        <p:spPr>
          <a:xfrm>
            <a:off x="813965" y="495667"/>
            <a:ext cx="58296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2041978806"/>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1081"/>
        <p:cNvGrpSpPr/>
        <p:nvPr/>
      </p:nvGrpSpPr>
      <p:grpSpPr>
        <a:xfrm>
          <a:off x="0" y="0"/>
          <a:ext cx="0" cy="0"/>
          <a:chOff x="0" y="0"/>
          <a:chExt cx="0" cy="0"/>
        </a:xfrm>
      </p:grpSpPr>
      <p:sp>
        <p:nvSpPr>
          <p:cNvPr id="1082" name="Google Shape;1082;p195"/>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Tree>
    <p:extLst>
      <p:ext uri="{BB962C8B-B14F-4D97-AF65-F5344CB8AC3E}">
        <p14:creationId xmlns:p14="http://schemas.microsoft.com/office/powerpoint/2010/main" val="1583412643"/>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083"/>
        <p:cNvGrpSpPr/>
        <p:nvPr/>
      </p:nvGrpSpPr>
      <p:grpSpPr>
        <a:xfrm>
          <a:off x="0" y="0"/>
          <a:ext cx="0" cy="0"/>
          <a:chOff x="0" y="0"/>
          <a:chExt cx="0" cy="0"/>
        </a:xfrm>
      </p:grpSpPr>
      <p:sp>
        <p:nvSpPr>
          <p:cNvPr id="1084" name="Google Shape;1084;p196"/>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1085" name="Google Shape;1085;p196"/>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1086" name="Google Shape;1086;p196"/>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Tree>
    <p:extLst>
      <p:ext uri="{BB962C8B-B14F-4D97-AF65-F5344CB8AC3E}">
        <p14:creationId xmlns:p14="http://schemas.microsoft.com/office/powerpoint/2010/main" val="1549977356"/>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087"/>
        <p:cNvGrpSpPr/>
        <p:nvPr/>
      </p:nvGrpSpPr>
      <p:grpSpPr>
        <a:xfrm>
          <a:off x="0" y="0"/>
          <a:ext cx="0" cy="0"/>
          <a:chOff x="0" y="0"/>
          <a:chExt cx="0" cy="0"/>
        </a:xfrm>
      </p:grpSpPr>
      <p:sp>
        <p:nvSpPr>
          <p:cNvPr id="1088" name="Google Shape;1088;p197"/>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800"/>
              <a:buNone/>
              <a:defRPr/>
            </a:lvl1pPr>
          </a:lstStyle>
          <a:p>
            <a:endParaRPr/>
          </a:p>
        </p:txBody>
      </p:sp>
    </p:spTree>
    <p:extLst>
      <p:ext uri="{BB962C8B-B14F-4D97-AF65-F5344CB8AC3E}">
        <p14:creationId xmlns:p14="http://schemas.microsoft.com/office/powerpoint/2010/main" val="541760717"/>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089"/>
        <p:cNvGrpSpPr/>
        <p:nvPr/>
      </p:nvGrpSpPr>
      <p:grpSpPr>
        <a:xfrm>
          <a:off x="0" y="0"/>
          <a:ext cx="0" cy="0"/>
          <a:chOff x="0" y="0"/>
          <a:chExt cx="0" cy="0"/>
        </a:xfrm>
      </p:grpSpPr>
      <p:sp>
        <p:nvSpPr>
          <p:cNvPr id="1090" name="Google Shape;1090;p198"/>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1091" name="Google Shape;1091;p198"/>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Tree>
    <p:extLst>
      <p:ext uri="{BB962C8B-B14F-4D97-AF65-F5344CB8AC3E}">
        <p14:creationId xmlns:p14="http://schemas.microsoft.com/office/powerpoint/2010/main" val="2977364728"/>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92"/>
        <p:cNvGrpSpPr/>
        <p:nvPr/>
      </p:nvGrpSpPr>
      <p:grpSpPr>
        <a:xfrm>
          <a:off x="0" y="0"/>
          <a:ext cx="0" cy="0"/>
          <a:chOff x="0" y="0"/>
          <a:chExt cx="0" cy="0"/>
        </a:xfrm>
      </p:grpSpPr>
    </p:spTree>
    <p:extLst>
      <p:ext uri="{BB962C8B-B14F-4D97-AF65-F5344CB8AC3E}">
        <p14:creationId xmlns:p14="http://schemas.microsoft.com/office/powerpoint/2010/main" val="3691584343"/>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matchingName="Section title and description 1">
  <p:cSld name="Section title and description 1">
    <p:spTree>
      <p:nvGrpSpPr>
        <p:cNvPr id="1" name="Shape 1093"/>
        <p:cNvGrpSpPr/>
        <p:nvPr/>
      </p:nvGrpSpPr>
      <p:grpSpPr>
        <a:xfrm>
          <a:off x="0" y="0"/>
          <a:ext cx="0" cy="0"/>
          <a:chOff x="0" y="0"/>
          <a:chExt cx="0" cy="0"/>
        </a:xfrm>
      </p:grpSpPr>
      <p:grpSp>
        <p:nvGrpSpPr>
          <p:cNvPr id="1094" name="Google Shape;1094;p200"/>
          <p:cNvGrpSpPr/>
          <p:nvPr/>
        </p:nvGrpSpPr>
        <p:grpSpPr>
          <a:xfrm>
            <a:off x="-1195834" y="-820933"/>
            <a:ext cx="13704835" cy="8561469"/>
            <a:chOff x="-896875" y="-615700"/>
            <a:chExt cx="10278626" cy="6421102"/>
          </a:xfrm>
        </p:grpSpPr>
        <p:pic>
          <p:nvPicPr>
            <p:cNvPr id="1095" name="Google Shape;1095;p200"/>
            <p:cNvPicPr preferRelativeResize="0"/>
            <p:nvPr/>
          </p:nvPicPr>
          <p:blipFill rotWithShape="1">
            <a:blip r:embed="rId2" cstate="email">
              <a:alphaModFix amt="65000"/>
              <a:extLst>
                <a:ext uri="{28A0092B-C50C-407E-A947-70E740481C1C}">
                  <a14:useLocalDpi xmlns:a14="http://schemas.microsoft.com/office/drawing/2010/main"/>
                </a:ext>
              </a:extLst>
            </a:blip>
            <a:srcRect/>
            <a:stretch/>
          </p:blipFill>
          <p:spPr>
            <a:xfrm>
              <a:off x="6475475" y="2900550"/>
              <a:ext cx="2906276" cy="2904852"/>
            </a:xfrm>
            <a:prstGeom prst="rect">
              <a:avLst/>
            </a:prstGeom>
            <a:noFill/>
            <a:ln>
              <a:noFill/>
            </a:ln>
          </p:spPr>
        </p:pic>
        <p:pic>
          <p:nvPicPr>
            <p:cNvPr id="1096" name="Google Shape;1096;p200"/>
            <p:cNvPicPr preferRelativeResize="0"/>
            <p:nvPr/>
          </p:nvPicPr>
          <p:blipFill rotWithShape="1">
            <a:blip r:embed="rId3" cstate="email">
              <a:alphaModFix amt="65000"/>
              <a:extLst>
                <a:ext uri="{28A0092B-C50C-407E-A947-70E740481C1C}">
                  <a14:useLocalDpi xmlns:a14="http://schemas.microsoft.com/office/drawing/2010/main"/>
                </a:ext>
              </a:extLst>
            </a:blip>
            <a:srcRect/>
            <a:stretch/>
          </p:blipFill>
          <p:spPr>
            <a:xfrm>
              <a:off x="-896875" y="-615700"/>
              <a:ext cx="2906276" cy="2904836"/>
            </a:xfrm>
            <a:prstGeom prst="rect">
              <a:avLst/>
            </a:prstGeom>
            <a:noFill/>
            <a:ln>
              <a:noFill/>
            </a:ln>
          </p:spPr>
        </p:pic>
      </p:grpSp>
      <p:sp>
        <p:nvSpPr>
          <p:cNvPr id="1097" name="Google Shape;1097;p200"/>
          <p:cNvSpPr txBox="1">
            <a:spLocks noGrp="1"/>
          </p:cNvSpPr>
          <p:nvPr>
            <p:ph type="title"/>
          </p:nvPr>
        </p:nvSpPr>
        <p:spPr>
          <a:xfrm>
            <a:off x="2988533" y="1803367"/>
            <a:ext cx="6388800" cy="754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3600"/>
              <a:buNone/>
              <a:defRPr sz="6000">
                <a:solidFill>
                  <a:schemeClr val="lt1"/>
                </a:solidFill>
              </a:defRPr>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a:endParaRPr/>
          </a:p>
        </p:txBody>
      </p:sp>
      <p:sp>
        <p:nvSpPr>
          <p:cNvPr id="1098" name="Google Shape;1098;p200"/>
          <p:cNvSpPr txBox="1">
            <a:spLocks noGrp="1"/>
          </p:cNvSpPr>
          <p:nvPr>
            <p:ph type="subTitle" idx="1"/>
          </p:nvPr>
        </p:nvSpPr>
        <p:spPr>
          <a:xfrm>
            <a:off x="2988667" y="3162733"/>
            <a:ext cx="6161200" cy="16780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1400"/>
              <a:buNone/>
              <a:defRPr sz="2133">
                <a:solidFill>
                  <a:schemeClr val="lt1"/>
                </a:solidFill>
              </a:defRPr>
            </a:lvl1pPr>
            <a:lvl2pPr lvl="1" algn="ctr">
              <a:lnSpc>
                <a:spcPct val="100000"/>
              </a:lnSpc>
              <a:spcBef>
                <a:spcPts val="0"/>
              </a:spcBef>
              <a:spcAft>
                <a:spcPts val="0"/>
              </a:spcAft>
              <a:buClr>
                <a:schemeClr val="lt1"/>
              </a:buClr>
              <a:buSzPts val="1400"/>
              <a:buNone/>
              <a:defRPr>
                <a:solidFill>
                  <a:schemeClr val="lt1"/>
                </a:solidFill>
              </a:defRPr>
            </a:lvl2pPr>
            <a:lvl3pPr lvl="2" algn="ctr">
              <a:lnSpc>
                <a:spcPct val="100000"/>
              </a:lnSpc>
              <a:spcBef>
                <a:spcPts val="2133"/>
              </a:spcBef>
              <a:spcAft>
                <a:spcPts val="0"/>
              </a:spcAft>
              <a:buClr>
                <a:schemeClr val="lt1"/>
              </a:buClr>
              <a:buSzPts val="1400"/>
              <a:buNone/>
              <a:defRPr>
                <a:solidFill>
                  <a:schemeClr val="lt1"/>
                </a:solidFill>
              </a:defRPr>
            </a:lvl3pPr>
            <a:lvl4pPr lvl="3" algn="ctr">
              <a:lnSpc>
                <a:spcPct val="100000"/>
              </a:lnSpc>
              <a:spcBef>
                <a:spcPts val="2133"/>
              </a:spcBef>
              <a:spcAft>
                <a:spcPts val="0"/>
              </a:spcAft>
              <a:buClr>
                <a:schemeClr val="lt1"/>
              </a:buClr>
              <a:buSzPts val="1400"/>
              <a:buNone/>
              <a:defRPr>
                <a:solidFill>
                  <a:schemeClr val="lt1"/>
                </a:solidFill>
              </a:defRPr>
            </a:lvl4pPr>
            <a:lvl5pPr lvl="4" algn="ctr">
              <a:lnSpc>
                <a:spcPct val="100000"/>
              </a:lnSpc>
              <a:spcBef>
                <a:spcPts val="2133"/>
              </a:spcBef>
              <a:spcAft>
                <a:spcPts val="0"/>
              </a:spcAft>
              <a:buClr>
                <a:schemeClr val="lt1"/>
              </a:buClr>
              <a:buSzPts val="1400"/>
              <a:buNone/>
              <a:defRPr>
                <a:solidFill>
                  <a:schemeClr val="lt1"/>
                </a:solidFill>
              </a:defRPr>
            </a:lvl5pPr>
            <a:lvl6pPr lvl="5" algn="ctr">
              <a:lnSpc>
                <a:spcPct val="100000"/>
              </a:lnSpc>
              <a:spcBef>
                <a:spcPts val="2133"/>
              </a:spcBef>
              <a:spcAft>
                <a:spcPts val="0"/>
              </a:spcAft>
              <a:buClr>
                <a:schemeClr val="lt1"/>
              </a:buClr>
              <a:buSzPts val="1400"/>
              <a:buNone/>
              <a:defRPr>
                <a:solidFill>
                  <a:schemeClr val="lt1"/>
                </a:solidFill>
              </a:defRPr>
            </a:lvl6pPr>
            <a:lvl7pPr lvl="6" algn="ctr">
              <a:lnSpc>
                <a:spcPct val="100000"/>
              </a:lnSpc>
              <a:spcBef>
                <a:spcPts val="2133"/>
              </a:spcBef>
              <a:spcAft>
                <a:spcPts val="0"/>
              </a:spcAft>
              <a:buClr>
                <a:schemeClr val="lt1"/>
              </a:buClr>
              <a:buSzPts val="1400"/>
              <a:buNone/>
              <a:defRPr>
                <a:solidFill>
                  <a:schemeClr val="lt1"/>
                </a:solidFill>
              </a:defRPr>
            </a:lvl7pPr>
            <a:lvl8pPr lvl="7" algn="ctr">
              <a:lnSpc>
                <a:spcPct val="100000"/>
              </a:lnSpc>
              <a:spcBef>
                <a:spcPts val="2133"/>
              </a:spcBef>
              <a:spcAft>
                <a:spcPts val="0"/>
              </a:spcAft>
              <a:buClr>
                <a:schemeClr val="lt1"/>
              </a:buClr>
              <a:buSzPts val="1400"/>
              <a:buNone/>
              <a:defRPr>
                <a:solidFill>
                  <a:schemeClr val="lt1"/>
                </a:solidFill>
              </a:defRPr>
            </a:lvl8pPr>
            <a:lvl9pPr lvl="8" algn="ctr">
              <a:lnSpc>
                <a:spcPct val="100000"/>
              </a:lnSpc>
              <a:spcBef>
                <a:spcPts val="2133"/>
              </a:spcBef>
              <a:spcAft>
                <a:spcPts val="2133"/>
              </a:spcAft>
              <a:buClr>
                <a:schemeClr val="lt1"/>
              </a:buClr>
              <a:buSzPts val="1400"/>
              <a:buNone/>
              <a:defRPr>
                <a:solidFill>
                  <a:schemeClr val="lt1"/>
                </a:solidFill>
              </a:defRPr>
            </a:lvl9pPr>
          </a:lstStyle>
          <a:p>
            <a:endParaRPr/>
          </a:p>
        </p:txBody>
      </p:sp>
    </p:spTree>
    <p:extLst>
      <p:ext uri="{BB962C8B-B14F-4D97-AF65-F5344CB8AC3E}">
        <p14:creationId xmlns:p14="http://schemas.microsoft.com/office/powerpoint/2010/main" val="798246174"/>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matchingName="Quote 1">
  <p:cSld name="Quote 1">
    <p:spTree>
      <p:nvGrpSpPr>
        <p:cNvPr id="1" name="Shape 1099"/>
        <p:cNvGrpSpPr/>
        <p:nvPr/>
      </p:nvGrpSpPr>
      <p:grpSpPr>
        <a:xfrm>
          <a:off x="0" y="0"/>
          <a:ext cx="0" cy="0"/>
          <a:chOff x="0" y="0"/>
          <a:chExt cx="0" cy="0"/>
        </a:xfrm>
      </p:grpSpPr>
      <p:pic>
        <p:nvPicPr>
          <p:cNvPr id="1100" name="Google Shape;1100;p20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793674" y="-3493034"/>
            <a:ext cx="6861353" cy="6858003"/>
          </a:xfrm>
          <a:prstGeom prst="rect">
            <a:avLst/>
          </a:prstGeom>
          <a:noFill/>
          <a:ln>
            <a:noFill/>
          </a:ln>
        </p:spPr>
      </p:pic>
      <p:sp>
        <p:nvSpPr>
          <p:cNvPr id="1101" name="Google Shape;1101;p201"/>
          <p:cNvSpPr txBox="1">
            <a:spLocks noGrp="1"/>
          </p:cNvSpPr>
          <p:nvPr>
            <p:ph type="title"/>
          </p:nvPr>
        </p:nvSpPr>
        <p:spPr>
          <a:xfrm>
            <a:off x="1126400" y="4480133"/>
            <a:ext cx="9939200" cy="7092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lt1"/>
              </a:buClr>
              <a:buSzPts val="3000"/>
              <a:buNone/>
              <a:defRPr sz="4000">
                <a:solidFill>
                  <a:schemeClr val="lt1"/>
                </a:solidFill>
              </a:defRPr>
            </a:lvl1pPr>
            <a:lvl2pPr lvl="1" algn="ctr">
              <a:lnSpc>
                <a:spcPct val="100000"/>
              </a:lnSpc>
              <a:spcBef>
                <a:spcPts val="0"/>
              </a:spcBef>
              <a:spcAft>
                <a:spcPts val="0"/>
              </a:spcAft>
              <a:buClr>
                <a:schemeClr val="lt1"/>
              </a:buClr>
              <a:buSzPts val="3000"/>
              <a:buNone/>
              <a:defRPr sz="4000">
                <a:solidFill>
                  <a:schemeClr val="lt1"/>
                </a:solidFill>
              </a:defRPr>
            </a:lvl2pPr>
            <a:lvl3pPr lvl="2" algn="ctr">
              <a:lnSpc>
                <a:spcPct val="100000"/>
              </a:lnSpc>
              <a:spcBef>
                <a:spcPts val="0"/>
              </a:spcBef>
              <a:spcAft>
                <a:spcPts val="0"/>
              </a:spcAft>
              <a:buClr>
                <a:schemeClr val="lt1"/>
              </a:buClr>
              <a:buSzPts val="3000"/>
              <a:buNone/>
              <a:defRPr sz="4000">
                <a:solidFill>
                  <a:schemeClr val="lt1"/>
                </a:solidFill>
              </a:defRPr>
            </a:lvl3pPr>
            <a:lvl4pPr lvl="3" algn="ctr">
              <a:lnSpc>
                <a:spcPct val="100000"/>
              </a:lnSpc>
              <a:spcBef>
                <a:spcPts val="0"/>
              </a:spcBef>
              <a:spcAft>
                <a:spcPts val="0"/>
              </a:spcAft>
              <a:buClr>
                <a:schemeClr val="lt1"/>
              </a:buClr>
              <a:buSzPts val="3000"/>
              <a:buNone/>
              <a:defRPr sz="4000">
                <a:solidFill>
                  <a:schemeClr val="lt1"/>
                </a:solidFill>
              </a:defRPr>
            </a:lvl4pPr>
            <a:lvl5pPr lvl="4" algn="ctr">
              <a:lnSpc>
                <a:spcPct val="100000"/>
              </a:lnSpc>
              <a:spcBef>
                <a:spcPts val="0"/>
              </a:spcBef>
              <a:spcAft>
                <a:spcPts val="0"/>
              </a:spcAft>
              <a:buClr>
                <a:schemeClr val="lt1"/>
              </a:buClr>
              <a:buSzPts val="3000"/>
              <a:buNone/>
              <a:defRPr sz="4000">
                <a:solidFill>
                  <a:schemeClr val="lt1"/>
                </a:solidFill>
              </a:defRPr>
            </a:lvl5pPr>
            <a:lvl6pPr lvl="5" algn="ctr">
              <a:lnSpc>
                <a:spcPct val="100000"/>
              </a:lnSpc>
              <a:spcBef>
                <a:spcPts val="0"/>
              </a:spcBef>
              <a:spcAft>
                <a:spcPts val="0"/>
              </a:spcAft>
              <a:buClr>
                <a:schemeClr val="lt1"/>
              </a:buClr>
              <a:buSzPts val="3000"/>
              <a:buNone/>
              <a:defRPr sz="4000">
                <a:solidFill>
                  <a:schemeClr val="lt1"/>
                </a:solidFill>
              </a:defRPr>
            </a:lvl6pPr>
            <a:lvl7pPr lvl="6" algn="ctr">
              <a:lnSpc>
                <a:spcPct val="100000"/>
              </a:lnSpc>
              <a:spcBef>
                <a:spcPts val="0"/>
              </a:spcBef>
              <a:spcAft>
                <a:spcPts val="0"/>
              </a:spcAft>
              <a:buClr>
                <a:schemeClr val="lt1"/>
              </a:buClr>
              <a:buSzPts val="3000"/>
              <a:buNone/>
              <a:defRPr sz="4000">
                <a:solidFill>
                  <a:schemeClr val="lt1"/>
                </a:solidFill>
              </a:defRPr>
            </a:lvl7pPr>
            <a:lvl8pPr lvl="7" algn="ctr">
              <a:lnSpc>
                <a:spcPct val="100000"/>
              </a:lnSpc>
              <a:spcBef>
                <a:spcPts val="0"/>
              </a:spcBef>
              <a:spcAft>
                <a:spcPts val="0"/>
              </a:spcAft>
              <a:buClr>
                <a:schemeClr val="lt1"/>
              </a:buClr>
              <a:buSzPts val="3000"/>
              <a:buNone/>
              <a:defRPr sz="4000">
                <a:solidFill>
                  <a:schemeClr val="lt1"/>
                </a:solidFill>
              </a:defRPr>
            </a:lvl8pPr>
            <a:lvl9pPr lvl="8" algn="ctr">
              <a:lnSpc>
                <a:spcPct val="100000"/>
              </a:lnSpc>
              <a:spcBef>
                <a:spcPts val="0"/>
              </a:spcBef>
              <a:spcAft>
                <a:spcPts val="0"/>
              </a:spcAft>
              <a:buClr>
                <a:schemeClr val="lt1"/>
              </a:buClr>
              <a:buSzPts val="3000"/>
              <a:buNone/>
              <a:defRPr sz="4000">
                <a:solidFill>
                  <a:schemeClr val="lt1"/>
                </a:solidFill>
              </a:defRPr>
            </a:lvl9pPr>
          </a:lstStyle>
          <a:p>
            <a:endParaRPr/>
          </a:p>
        </p:txBody>
      </p:sp>
      <p:sp>
        <p:nvSpPr>
          <p:cNvPr id="1102" name="Google Shape;1102;p201"/>
          <p:cNvSpPr txBox="1">
            <a:spLocks noGrp="1"/>
          </p:cNvSpPr>
          <p:nvPr>
            <p:ph type="subTitle" idx="1"/>
          </p:nvPr>
        </p:nvSpPr>
        <p:spPr>
          <a:xfrm>
            <a:off x="1126400" y="1805000"/>
            <a:ext cx="9939200" cy="2349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2500"/>
              <a:buNone/>
              <a:defRPr sz="3733">
                <a:solidFill>
                  <a:schemeClr val="lt1"/>
                </a:solidFill>
              </a:defRPr>
            </a:lvl1pPr>
            <a:lvl2pPr lvl="1" algn="ctr">
              <a:lnSpc>
                <a:spcPct val="100000"/>
              </a:lnSpc>
              <a:spcBef>
                <a:spcPts val="0"/>
              </a:spcBef>
              <a:spcAft>
                <a:spcPts val="0"/>
              </a:spcAft>
              <a:buClr>
                <a:schemeClr val="lt1"/>
              </a:buClr>
              <a:buSzPts val="2500"/>
              <a:buNone/>
              <a:defRPr sz="3333">
                <a:solidFill>
                  <a:schemeClr val="lt1"/>
                </a:solidFill>
              </a:defRPr>
            </a:lvl2pPr>
            <a:lvl3pPr lvl="2" algn="ctr">
              <a:lnSpc>
                <a:spcPct val="100000"/>
              </a:lnSpc>
              <a:spcBef>
                <a:spcPts val="0"/>
              </a:spcBef>
              <a:spcAft>
                <a:spcPts val="0"/>
              </a:spcAft>
              <a:buClr>
                <a:schemeClr val="lt1"/>
              </a:buClr>
              <a:buSzPts val="2500"/>
              <a:buNone/>
              <a:defRPr sz="3333">
                <a:solidFill>
                  <a:schemeClr val="lt1"/>
                </a:solidFill>
              </a:defRPr>
            </a:lvl3pPr>
            <a:lvl4pPr lvl="3" algn="ctr">
              <a:lnSpc>
                <a:spcPct val="100000"/>
              </a:lnSpc>
              <a:spcBef>
                <a:spcPts val="0"/>
              </a:spcBef>
              <a:spcAft>
                <a:spcPts val="0"/>
              </a:spcAft>
              <a:buClr>
                <a:schemeClr val="lt1"/>
              </a:buClr>
              <a:buSzPts val="2500"/>
              <a:buNone/>
              <a:defRPr sz="3333">
                <a:solidFill>
                  <a:schemeClr val="lt1"/>
                </a:solidFill>
              </a:defRPr>
            </a:lvl4pPr>
            <a:lvl5pPr lvl="4" algn="ctr">
              <a:lnSpc>
                <a:spcPct val="100000"/>
              </a:lnSpc>
              <a:spcBef>
                <a:spcPts val="0"/>
              </a:spcBef>
              <a:spcAft>
                <a:spcPts val="0"/>
              </a:spcAft>
              <a:buClr>
                <a:schemeClr val="lt1"/>
              </a:buClr>
              <a:buSzPts val="2500"/>
              <a:buNone/>
              <a:defRPr sz="3333">
                <a:solidFill>
                  <a:schemeClr val="lt1"/>
                </a:solidFill>
              </a:defRPr>
            </a:lvl5pPr>
            <a:lvl6pPr lvl="5" algn="ctr">
              <a:lnSpc>
                <a:spcPct val="100000"/>
              </a:lnSpc>
              <a:spcBef>
                <a:spcPts val="0"/>
              </a:spcBef>
              <a:spcAft>
                <a:spcPts val="0"/>
              </a:spcAft>
              <a:buClr>
                <a:schemeClr val="lt1"/>
              </a:buClr>
              <a:buSzPts val="2500"/>
              <a:buNone/>
              <a:defRPr sz="3333">
                <a:solidFill>
                  <a:schemeClr val="lt1"/>
                </a:solidFill>
              </a:defRPr>
            </a:lvl6pPr>
            <a:lvl7pPr lvl="6" algn="ctr">
              <a:lnSpc>
                <a:spcPct val="100000"/>
              </a:lnSpc>
              <a:spcBef>
                <a:spcPts val="0"/>
              </a:spcBef>
              <a:spcAft>
                <a:spcPts val="0"/>
              </a:spcAft>
              <a:buClr>
                <a:schemeClr val="lt1"/>
              </a:buClr>
              <a:buSzPts val="2500"/>
              <a:buNone/>
              <a:defRPr sz="3333">
                <a:solidFill>
                  <a:schemeClr val="lt1"/>
                </a:solidFill>
              </a:defRPr>
            </a:lvl7pPr>
            <a:lvl8pPr lvl="7" algn="ctr">
              <a:lnSpc>
                <a:spcPct val="100000"/>
              </a:lnSpc>
              <a:spcBef>
                <a:spcPts val="0"/>
              </a:spcBef>
              <a:spcAft>
                <a:spcPts val="0"/>
              </a:spcAft>
              <a:buClr>
                <a:schemeClr val="lt1"/>
              </a:buClr>
              <a:buSzPts val="2500"/>
              <a:buNone/>
              <a:defRPr sz="3333">
                <a:solidFill>
                  <a:schemeClr val="lt1"/>
                </a:solidFill>
              </a:defRPr>
            </a:lvl8pPr>
            <a:lvl9pPr lvl="8" algn="ctr">
              <a:lnSpc>
                <a:spcPct val="100000"/>
              </a:lnSpc>
              <a:spcBef>
                <a:spcPts val="0"/>
              </a:spcBef>
              <a:spcAft>
                <a:spcPts val="0"/>
              </a:spcAft>
              <a:buClr>
                <a:schemeClr val="lt1"/>
              </a:buClr>
              <a:buSzPts val="2500"/>
              <a:buNone/>
              <a:defRPr sz="3333">
                <a:solidFill>
                  <a:schemeClr val="lt1"/>
                </a:solidFill>
              </a:defRPr>
            </a:lvl9pPr>
          </a:lstStyle>
          <a:p>
            <a:endParaRPr/>
          </a:p>
        </p:txBody>
      </p:sp>
    </p:spTree>
    <p:extLst>
      <p:ext uri="{BB962C8B-B14F-4D97-AF65-F5344CB8AC3E}">
        <p14:creationId xmlns:p14="http://schemas.microsoft.com/office/powerpoint/2010/main" val="745484917"/>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matchingName="Section title and description 2">
  <p:cSld name="Section title and description 2">
    <p:spTree>
      <p:nvGrpSpPr>
        <p:cNvPr id="1" name="Shape 1103"/>
        <p:cNvGrpSpPr/>
        <p:nvPr/>
      </p:nvGrpSpPr>
      <p:grpSpPr>
        <a:xfrm>
          <a:off x="0" y="0"/>
          <a:ext cx="0" cy="0"/>
          <a:chOff x="0" y="0"/>
          <a:chExt cx="0" cy="0"/>
        </a:xfrm>
      </p:grpSpPr>
      <p:grpSp>
        <p:nvGrpSpPr>
          <p:cNvPr id="1104" name="Google Shape;1104;p202"/>
          <p:cNvGrpSpPr/>
          <p:nvPr/>
        </p:nvGrpSpPr>
        <p:grpSpPr>
          <a:xfrm>
            <a:off x="-1195834" y="-820933"/>
            <a:ext cx="13704835" cy="8561469"/>
            <a:chOff x="-896875" y="-615700"/>
            <a:chExt cx="10278626" cy="6421102"/>
          </a:xfrm>
        </p:grpSpPr>
        <p:pic>
          <p:nvPicPr>
            <p:cNvPr id="1105" name="Google Shape;1105;p202"/>
            <p:cNvPicPr preferRelativeResize="0"/>
            <p:nvPr/>
          </p:nvPicPr>
          <p:blipFill rotWithShape="1">
            <a:blip r:embed="rId2" cstate="email">
              <a:alphaModFix amt="65000"/>
              <a:extLst>
                <a:ext uri="{28A0092B-C50C-407E-A947-70E740481C1C}">
                  <a14:useLocalDpi xmlns:a14="http://schemas.microsoft.com/office/drawing/2010/main"/>
                </a:ext>
              </a:extLst>
            </a:blip>
            <a:srcRect/>
            <a:stretch/>
          </p:blipFill>
          <p:spPr>
            <a:xfrm>
              <a:off x="6475475" y="2900550"/>
              <a:ext cx="2906276" cy="2904852"/>
            </a:xfrm>
            <a:prstGeom prst="rect">
              <a:avLst/>
            </a:prstGeom>
            <a:noFill/>
            <a:ln>
              <a:noFill/>
            </a:ln>
          </p:spPr>
        </p:pic>
        <p:pic>
          <p:nvPicPr>
            <p:cNvPr id="1106" name="Google Shape;1106;p202"/>
            <p:cNvPicPr preferRelativeResize="0"/>
            <p:nvPr/>
          </p:nvPicPr>
          <p:blipFill rotWithShape="1">
            <a:blip r:embed="rId3" cstate="email">
              <a:alphaModFix amt="65000"/>
              <a:extLst>
                <a:ext uri="{28A0092B-C50C-407E-A947-70E740481C1C}">
                  <a14:useLocalDpi xmlns:a14="http://schemas.microsoft.com/office/drawing/2010/main"/>
                </a:ext>
              </a:extLst>
            </a:blip>
            <a:srcRect/>
            <a:stretch/>
          </p:blipFill>
          <p:spPr>
            <a:xfrm>
              <a:off x="-896875" y="-615700"/>
              <a:ext cx="2906276" cy="2904836"/>
            </a:xfrm>
            <a:prstGeom prst="rect">
              <a:avLst/>
            </a:prstGeom>
            <a:noFill/>
            <a:ln>
              <a:noFill/>
            </a:ln>
          </p:spPr>
        </p:pic>
      </p:grpSp>
      <p:sp>
        <p:nvSpPr>
          <p:cNvPr id="1107" name="Google Shape;1107;p202"/>
          <p:cNvSpPr txBox="1">
            <a:spLocks noGrp="1"/>
          </p:cNvSpPr>
          <p:nvPr>
            <p:ph type="title"/>
          </p:nvPr>
        </p:nvSpPr>
        <p:spPr>
          <a:xfrm>
            <a:off x="2988533" y="1803367"/>
            <a:ext cx="6388800" cy="754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3600"/>
              <a:buNone/>
              <a:defRPr sz="6000">
                <a:solidFill>
                  <a:schemeClr val="lt1"/>
                </a:solidFill>
              </a:defRPr>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a:endParaRPr/>
          </a:p>
        </p:txBody>
      </p:sp>
      <p:sp>
        <p:nvSpPr>
          <p:cNvPr id="1108" name="Google Shape;1108;p202"/>
          <p:cNvSpPr txBox="1">
            <a:spLocks noGrp="1"/>
          </p:cNvSpPr>
          <p:nvPr>
            <p:ph type="subTitle" idx="1"/>
          </p:nvPr>
        </p:nvSpPr>
        <p:spPr>
          <a:xfrm>
            <a:off x="2988667" y="3162733"/>
            <a:ext cx="6161200" cy="16780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1400"/>
              <a:buNone/>
              <a:defRPr sz="2133">
                <a:solidFill>
                  <a:schemeClr val="lt1"/>
                </a:solidFill>
              </a:defRPr>
            </a:lvl1pPr>
            <a:lvl2pPr lvl="1" algn="ctr">
              <a:lnSpc>
                <a:spcPct val="100000"/>
              </a:lnSpc>
              <a:spcBef>
                <a:spcPts val="0"/>
              </a:spcBef>
              <a:spcAft>
                <a:spcPts val="0"/>
              </a:spcAft>
              <a:buClr>
                <a:schemeClr val="lt1"/>
              </a:buClr>
              <a:buSzPts val="1400"/>
              <a:buNone/>
              <a:defRPr>
                <a:solidFill>
                  <a:schemeClr val="lt1"/>
                </a:solidFill>
              </a:defRPr>
            </a:lvl2pPr>
            <a:lvl3pPr lvl="2" algn="ctr">
              <a:lnSpc>
                <a:spcPct val="100000"/>
              </a:lnSpc>
              <a:spcBef>
                <a:spcPts val="2133"/>
              </a:spcBef>
              <a:spcAft>
                <a:spcPts val="0"/>
              </a:spcAft>
              <a:buClr>
                <a:schemeClr val="lt1"/>
              </a:buClr>
              <a:buSzPts val="1400"/>
              <a:buNone/>
              <a:defRPr>
                <a:solidFill>
                  <a:schemeClr val="lt1"/>
                </a:solidFill>
              </a:defRPr>
            </a:lvl3pPr>
            <a:lvl4pPr lvl="3" algn="ctr">
              <a:lnSpc>
                <a:spcPct val="100000"/>
              </a:lnSpc>
              <a:spcBef>
                <a:spcPts val="2133"/>
              </a:spcBef>
              <a:spcAft>
                <a:spcPts val="0"/>
              </a:spcAft>
              <a:buClr>
                <a:schemeClr val="lt1"/>
              </a:buClr>
              <a:buSzPts val="1400"/>
              <a:buNone/>
              <a:defRPr>
                <a:solidFill>
                  <a:schemeClr val="lt1"/>
                </a:solidFill>
              </a:defRPr>
            </a:lvl4pPr>
            <a:lvl5pPr lvl="4" algn="ctr">
              <a:lnSpc>
                <a:spcPct val="100000"/>
              </a:lnSpc>
              <a:spcBef>
                <a:spcPts val="2133"/>
              </a:spcBef>
              <a:spcAft>
                <a:spcPts val="0"/>
              </a:spcAft>
              <a:buClr>
                <a:schemeClr val="lt1"/>
              </a:buClr>
              <a:buSzPts val="1400"/>
              <a:buNone/>
              <a:defRPr>
                <a:solidFill>
                  <a:schemeClr val="lt1"/>
                </a:solidFill>
              </a:defRPr>
            </a:lvl5pPr>
            <a:lvl6pPr lvl="5" algn="ctr">
              <a:lnSpc>
                <a:spcPct val="100000"/>
              </a:lnSpc>
              <a:spcBef>
                <a:spcPts val="2133"/>
              </a:spcBef>
              <a:spcAft>
                <a:spcPts val="0"/>
              </a:spcAft>
              <a:buClr>
                <a:schemeClr val="lt1"/>
              </a:buClr>
              <a:buSzPts val="1400"/>
              <a:buNone/>
              <a:defRPr>
                <a:solidFill>
                  <a:schemeClr val="lt1"/>
                </a:solidFill>
              </a:defRPr>
            </a:lvl6pPr>
            <a:lvl7pPr lvl="6" algn="ctr">
              <a:lnSpc>
                <a:spcPct val="100000"/>
              </a:lnSpc>
              <a:spcBef>
                <a:spcPts val="2133"/>
              </a:spcBef>
              <a:spcAft>
                <a:spcPts val="0"/>
              </a:spcAft>
              <a:buClr>
                <a:schemeClr val="lt1"/>
              </a:buClr>
              <a:buSzPts val="1400"/>
              <a:buNone/>
              <a:defRPr>
                <a:solidFill>
                  <a:schemeClr val="lt1"/>
                </a:solidFill>
              </a:defRPr>
            </a:lvl7pPr>
            <a:lvl8pPr lvl="7" algn="ctr">
              <a:lnSpc>
                <a:spcPct val="100000"/>
              </a:lnSpc>
              <a:spcBef>
                <a:spcPts val="2133"/>
              </a:spcBef>
              <a:spcAft>
                <a:spcPts val="0"/>
              </a:spcAft>
              <a:buClr>
                <a:schemeClr val="lt1"/>
              </a:buClr>
              <a:buSzPts val="1400"/>
              <a:buNone/>
              <a:defRPr>
                <a:solidFill>
                  <a:schemeClr val="lt1"/>
                </a:solidFill>
              </a:defRPr>
            </a:lvl8pPr>
            <a:lvl9pPr lvl="8" algn="ctr">
              <a:lnSpc>
                <a:spcPct val="100000"/>
              </a:lnSpc>
              <a:spcBef>
                <a:spcPts val="2133"/>
              </a:spcBef>
              <a:spcAft>
                <a:spcPts val="2133"/>
              </a:spcAft>
              <a:buClr>
                <a:schemeClr val="lt1"/>
              </a:buClr>
              <a:buSzPts val="1400"/>
              <a:buNone/>
              <a:defRPr>
                <a:solidFill>
                  <a:schemeClr val="lt1"/>
                </a:solidFill>
              </a:defRPr>
            </a:lvl9pPr>
          </a:lstStyle>
          <a:p>
            <a:endParaRPr/>
          </a:p>
        </p:txBody>
      </p:sp>
    </p:spTree>
    <p:extLst>
      <p:ext uri="{BB962C8B-B14F-4D97-AF65-F5344CB8AC3E}">
        <p14:creationId xmlns:p14="http://schemas.microsoft.com/office/powerpoint/2010/main" val="3690052546"/>
      </p:ext>
    </p:extLst>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matchingName="White">
  <p:cSld name="White">
    <p:spTree>
      <p:nvGrpSpPr>
        <p:cNvPr id="1" name="Shape 1109"/>
        <p:cNvGrpSpPr/>
        <p:nvPr/>
      </p:nvGrpSpPr>
      <p:grpSpPr>
        <a:xfrm>
          <a:off x="0" y="0"/>
          <a:ext cx="0" cy="0"/>
          <a:chOff x="0" y="0"/>
          <a:chExt cx="0" cy="0"/>
        </a:xfrm>
      </p:grpSpPr>
      <p:sp>
        <p:nvSpPr>
          <p:cNvPr id="1110" name="Google Shape;1110;p203"/>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4667542"/>
      </p:ext>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matchingName="Standard">
  <p:cSld name="Standard">
    <p:spTree>
      <p:nvGrpSpPr>
        <p:cNvPr id="1" name="Shape 1111"/>
        <p:cNvGrpSpPr/>
        <p:nvPr/>
      </p:nvGrpSpPr>
      <p:grpSpPr>
        <a:xfrm>
          <a:off x="0" y="0"/>
          <a:ext cx="0" cy="0"/>
          <a:chOff x="0" y="0"/>
          <a:chExt cx="0" cy="0"/>
        </a:xfrm>
      </p:grpSpPr>
      <p:sp>
        <p:nvSpPr>
          <p:cNvPr id="1112" name="Google Shape;1112;p204"/>
          <p:cNvSpPr/>
          <p:nvPr/>
        </p:nvSpPr>
        <p:spPr>
          <a:xfrm>
            <a:off x="94700" y="95251"/>
            <a:ext cx="12001600" cy="6667600"/>
          </a:xfrm>
          <a:prstGeom prst="rect">
            <a:avLst/>
          </a:prstGeom>
          <a:solidFill>
            <a:srgbClr val="F5F5F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467" b="1" i="0" u="none" strike="noStrike" cap="none">
              <a:solidFill>
                <a:srgbClr val="000000"/>
              </a:solidFill>
              <a:latin typeface="Helvetica Neue"/>
              <a:ea typeface="Helvetica Neue"/>
              <a:cs typeface="Helvetica Neue"/>
              <a:sym typeface="Helvetica Neue"/>
            </a:endParaRPr>
          </a:p>
        </p:txBody>
      </p:sp>
      <p:sp>
        <p:nvSpPr>
          <p:cNvPr id="1113" name="Google Shape;1113;p204"/>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27928517"/>
      </p:ext>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matchingName="Title slide 1">
  <p:cSld name="Title slide 1">
    <p:spTree>
      <p:nvGrpSpPr>
        <p:cNvPr id="1" name="Shape 1114"/>
        <p:cNvGrpSpPr/>
        <p:nvPr/>
      </p:nvGrpSpPr>
      <p:grpSpPr>
        <a:xfrm>
          <a:off x="0" y="0"/>
          <a:ext cx="0" cy="0"/>
          <a:chOff x="0" y="0"/>
          <a:chExt cx="0" cy="0"/>
        </a:xfrm>
      </p:grpSpPr>
      <p:sp>
        <p:nvSpPr>
          <p:cNvPr id="1115" name="Google Shape;1115;p205"/>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16" name="Google Shape;1116;p205"/>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117" name="Google Shape;1117;p205"/>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97545871"/>
      </p:ext>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matchingName="Standard 1">
  <p:cSld name="Standard 1">
    <p:spTree>
      <p:nvGrpSpPr>
        <p:cNvPr id="1" name="Shape 1118"/>
        <p:cNvGrpSpPr/>
        <p:nvPr/>
      </p:nvGrpSpPr>
      <p:grpSpPr>
        <a:xfrm>
          <a:off x="0" y="0"/>
          <a:ext cx="0" cy="0"/>
          <a:chOff x="0" y="0"/>
          <a:chExt cx="0" cy="0"/>
        </a:xfrm>
      </p:grpSpPr>
      <p:sp>
        <p:nvSpPr>
          <p:cNvPr id="1119" name="Google Shape;1119;p206"/>
          <p:cNvSpPr/>
          <p:nvPr/>
        </p:nvSpPr>
        <p:spPr>
          <a:xfrm>
            <a:off x="94700" y="95251"/>
            <a:ext cx="12001600" cy="6667600"/>
          </a:xfrm>
          <a:prstGeom prst="rect">
            <a:avLst/>
          </a:prstGeom>
          <a:solidFill>
            <a:srgbClr val="F5F5F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467" b="1" i="0" u="none" strike="noStrike" cap="none">
              <a:solidFill>
                <a:srgbClr val="000000"/>
              </a:solidFill>
              <a:latin typeface="Helvetica Neue"/>
              <a:ea typeface="Helvetica Neue"/>
              <a:cs typeface="Helvetica Neue"/>
              <a:sym typeface="Helvetica Neue"/>
            </a:endParaRPr>
          </a:p>
        </p:txBody>
      </p:sp>
      <p:sp>
        <p:nvSpPr>
          <p:cNvPr id="1120" name="Google Shape;1120;p206"/>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11168691"/>
      </p:ext>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matchingName="Title slide 2">
  <p:cSld name="Title slide 2">
    <p:spTree>
      <p:nvGrpSpPr>
        <p:cNvPr id="1" name="Shape 1121"/>
        <p:cNvGrpSpPr/>
        <p:nvPr/>
      </p:nvGrpSpPr>
      <p:grpSpPr>
        <a:xfrm>
          <a:off x="0" y="0"/>
          <a:ext cx="0" cy="0"/>
          <a:chOff x="0" y="0"/>
          <a:chExt cx="0" cy="0"/>
        </a:xfrm>
      </p:grpSpPr>
      <p:sp>
        <p:nvSpPr>
          <p:cNvPr id="1122" name="Google Shape;1122;p207"/>
          <p:cNvSpPr txBox="1">
            <a:spLocks noGrp="1"/>
          </p:cNvSpPr>
          <p:nvPr>
            <p:ph type="ctrTitle"/>
          </p:nvPr>
        </p:nvSpPr>
        <p:spPr>
          <a:xfrm>
            <a:off x="415611" y="992767"/>
            <a:ext cx="11360800" cy="2736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a:endParaRPr/>
          </a:p>
        </p:txBody>
      </p:sp>
      <p:sp>
        <p:nvSpPr>
          <p:cNvPr id="1123" name="Google Shape;1123;p207"/>
          <p:cNvSpPr txBox="1">
            <a:spLocks noGrp="1"/>
          </p:cNvSpPr>
          <p:nvPr>
            <p:ph type="subTitle" idx="1"/>
          </p:nvPr>
        </p:nvSpPr>
        <p:spPr>
          <a:xfrm>
            <a:off x="415600" y="3778833"/>
            <a:ext cx="11360800" cy="105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124" name="Google Shape;1124;p207"/>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73892396"/>
      </p:ext>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showMasterSp="0" matchingName="Table of contents 1">
  <p:cSld name="Table of contents 1">
    <p:bg>
      <p:bgPr>
        <a:blipFill>
          <a:blip r:embed="rId2">
            <a:alphaModFix/>
          </a:blip>
          <a:stretch>
            <a:fillRect/>
          </a:stretch>
        </a:blipFill>
        <a:effectLst/>
      </p:bgPr>
    </p:bg>
    <p:spTree>
      <p:nvGrpSpPr>
        <p:cNvPr id="1" name="Shape 1125"/>
        <p:cNvGrpSpPr/>
        <p:nvPr/>
      </p:nvGrpSpPr>
      <p:grpSpPr>
        <a:xfrm>
          <a:off x="0" y="0"/>
          <a:ext cx="0" cy="0"/>
          <a:chOff x="0" y="0"/>
          <a:chExt cx="0" cy="0"/>
        </a:xfrm>
      </p:grpSpPr>
      <p:sp>
        <p:nvSpPr>
          <p:cNvPr id="1126" name="Google Shape;1126;p208"/>
          <p:cNvSpPr txBox="1">
            <a:spLocks noGrp="1"/>
          </p:cNvSpPr>
          <p:nvPr>
            <p:ph type="title"/>
          </p:nvPr>
        </p:nvSpPr>
        <p:spPr>
          <a:xfrm>
            <a:off x="951000" y="556533"/>
            <a:ext cx="10290000" cy="7636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3400"/>
              <a:buNone/>
              <a:defRPr sz="4533">
                <a:solidFill>
                  <a:schemeClr val="dk1"/>
                </a:solidFill>
              </a:defRPr>
            </a:lvl1pPr>
            <a:lvl2pPr lvl="1" algn="l">
              <a:lnSpc>
                <a:spcPct val="100000"/>
              </a:lnSpc>
              <a:spcBef>
                <a:spcPts val="0"/>
              </a:spcBef>
              <a:spcAft>
                <a:spcPts val="0"/>
              </a:spcAft>
              <a:buClr>
                <a:schemeClr val="dk1"/>
              </a:buClr>
              <a:buSzPts val="3400"/>
              <a:buNone/>
              <a:defRPr>
                <a:solidFill>
                  <a:schemeClr val="dk1"/>
                </a:solidFill>
              </a:defRPr>
            </a:lvl2pPr>
            <a:lvl3pPr lvl="2" algn="l">
              <a:lnSpc>
                <a:spcPct val="100000"/>
              </a:lnSpc>
              <a:spcBef>
                <a:spcPts val="0"/>
              </a:spcBef>
              <a:spcAft>
                <a:spcPts val="0"/>
              </a:spcAft>
              <a:buClr>
                <a:schemeClr val="dk1"/>
              </a:buClr>
              <a:buSzPts val="3400"/>
              <a:buNone/>
              <a:defRPr>
                <a:solidFill>
                  <a:schemeClr val="dk1"/>
                </a:solidFill>
              </a:defRPr>
            </a:lvl3pPr>
            <a:lvl4pPr lvl="3" algn="l">
              <a:lnSpc>
                <a:spcPct val="100000"/>
              </a:lnSpc>
              <a:spcBef>
                <a:spcPts val="0"/>
              </a:spcBef>
              <a:spcAft>
                <a:spcPts val="0"/>
              </a:spcAft>
              <a:buClr>
                <a:schemeClr val="dk1"/>
              </a:buClr>
              <a:buSzPts val="3400"/>
              <a:buNone/>
              <a:defRPr>
                <a:solidFill>
                  <a:schemeClr val="dk1"/>
                </a:solidFill>
              </a:defRPr>
            </a:lvl4pPr>
            <a:lvl5pPr lvl="4" algn="l">
              <a:lnSpc>
                <a:spcPct val="100000"/>
              </a:lnSpc>
              <a:spcBef>
                <a:spcPts val="0"/>
              </a:spcBef>
              <a:spcAft>
                <a:spcPts val="0"/>
              </a:spcAft>
              <a:buClr>
                <a:schemeClr val="dk1"/>
              </a:buClr>
              <a:buSzPts val="3400"/>
              <a:buNone/>
              <a:defRPr>
                <a:solidFill>
                  <a:schemeClr val="dk1"/>
                </a:solidFill>
              </a:defRPr>
            </a:lvl5pPr>
            <a:lvl6pPr lvl="5" algn="l">
              <a:lnSpc>
                <a:spcPct val="100000"/>
              </a:lnSpc>
              <a:spcBef>
                <a:spcPts val="0"/>
              </a:spcBef>
              <a:spcAft>
                <a:spcPts val="0"/>
              </a:spcAft>
              <a:buClr>
                <a:schemeClr val="dk1"/>
              </a:buClr>
              <a:buSzPts val="3400"/>
              <a:buNone/>
              <a:defRPr>
                <a:solidFill>
                  <a:schemeClr val="dk1"/>
                </a:solidFill>
              </a:defRPr>
            </a:lvl6pPr>
            <a:lvl7pPr lvl="6" algn="l">
              <a:lnSpc>
                <a:spcPct val="100000"/>
              </a:lnSpc>
              <a:spcBef>
                <a:spcPts val="0"/>
              </a:spcBef>
              <a:spcAft>
                <a:spcPts val="0"/>
              </a:spcAft>
              <a:buClr>
                <a:schemeClr val="dk1"/>
              </a:buClr>
              <a:buSzPts val="3400"/>
              <a:buNone/>
              <a:defRPr>
                <a:solidFill>
                  <a:schemeClr val="dk1"/>
                </a:solidFill>
              </a:defRPr>
            </a:lvl7pPr>
            <a:lvl8pPr lvl="7" algn="l">
              <a:lnSpc>
                <a:spcPct val="100000"/>
              </a:lnSpc>
              <a:spcBef>
                <a:spcPts val="0"/>
              </a:spcBef>
              <a:spcAft>
                <a:spcPts val="0"/>
              </a:spcAft>
              <a:buClr>
                <a:schemeClr val="dk1"/>
              </a:buClr>
              <a:buSzPts val="3400"/>
              <a:buNone/>
              <a:defRPr>
                <a:solidFill>
                  <a:schemeClr val="dk1"/>
                </a:solidFill>
              </a:defRPr>
            </a:lvl8pPr>
            <a:lvl9pPr lvl="8" algn="l">
              <a:lnSpc>
                <a:spcPct val="100000"/>
              </a:lnSpc>
              <a:spcBef>
                <a:spcPts val="0"/>
              </a:spcBef>
              <a:spcAft>
                <a:spcPts val="0"/>
              </a:spcAft>
              <a:buClr>
                <a:schemeClr val="dk1"/>
              </a:buClr>
              <a:buSzPts val="3400"/>
              <a:buNone/>
              <a:defRPr>
                <a:solidFill>
                  <a:schemeClr val="dk1"/>
                </a:solidFill>
              </a:defRPr>
            </a:lvl9pPr>
          </a:lstStyle>
          <a:p>
            <a:endParaRPr/>
          </a:p>
        </p:txBody>
      </p:sp>
      <p:sp>
        <p:nvSpPr>
          <p:cNvPr id="1127" name="Google Shape;1127;p208"/>
          <p:cNvSpPr txBox="1">
            <a:spLocks noGrp="1"/>
          </p:cNvSpPr>
          <p:nvPr>
            <p:ph type="subTitle" idx="1"/>
          </p:nvPr>
        </p:nvSpPr>
        <p:spPr>
          <a:xfrm flipH="1">
            <a:off x="4489173" y="1603825"/>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8" name="Google Shape;1128;p208"/>
          <p:cNvSpPr txBox="1">
            <a:spLocks noGrp="1"/>
          </p:cNvSpPr>
          <p:nvPr>
            <p:ph type="subTitle" idx="2"/>
          </p:nvPr>
        </p:nvSpPr>
        <p:spPr>
          <a:xfrm flipH="1">
            <a:off x="4483000" y="2666320"/>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9" name="Google Shape;1129;p208"/>
          <p:cNvSpPr txBox="1">
            <a:spLocks noGrp="1"/>
          </p:cNvSpPr>
          <p:nvPr>
            <p:ph type="subTitle" idx="3"/>
          </p:nvPr>
        </p:nvSpPr>
        <p:spPr>
          <a:xfrm flipH="1">
            <a:off x="4489173" y="3728812"/>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0" name="Google Shape;1130;p208"/>
          <p:cNvSpPr txBox="1">
            <a:spLocks noGrp="1"/>
          </p:cNvSpPr>
          <p:nvPr>
            <p:ph type="subTitle" idx="4"/>
          </p:nvPr>
        </p:nvSpPr>
        <p:spPr>
          <a:xfrm flipH="1">
            <a:off x="4483000" y="4791308"/>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1" name="Google Shape;1131;p208"/>
          <p:cNvSpPr txBox="1">
            <a:spLocks noGrp="1"/>
          </p:cNvSpPr>
          <p:nvPr>
            <p:ph type="subTitle" idx="5"/>
          </p:nvPr>
        </p:nvSpPr>
        <p:spPr>
          <a:xfrm flipH="1">
            <a:off x="4495573" y="2084281"/>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32" name="Google Shape;1132;p208"/>
          <p:cNvSpPr txBox="1">
            <a:spLocks noGrp="1"/>
          </p:cNvSpPr>
          <p:nvPr>
            <p:ph type="subTitle" idx="6"/>
          </p:nvPr>
        </p:nvSpPr>
        <p:spPr>
          <a:xfrm flipH="1">
            <a:off x="4489400" y="3146775"/>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33" name="Google Shape;1133;p208"/>
          <p:cNvSpPr txBox="1">
            <a:spLocks noGrp="1"/>
          </p:cNvSpPr>
          <p:nvPr>
            <p:ph type="subTitle" idx="7"/>
          </p:nvPr>
        </p:nvSpPr>
        <p:spPr>
          <a:xfrm flipH="1">
            <a:off x="4495573" y="4209268"/>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34" name="Google Shape;1134;p208"/>
          <p:cNvSpPr txBox="1">
            <a:spLocks noGrp="1"/>
          </p:cNvSpPr>
          <p:nvPr>
            <p:ph type="subTitle" idx="8"/>
          </p:nvPr>
        </p:nvSpPr>
        <p:spPr>
          <a:xfrm flipH="1">
            <a:off x="4489400" y="5271761"/>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35" name="Google Shape;1135;p208"/>
          <p:cNvSpPr txBox="1">
            <a:spLocks noGrp="1"/>
          </p:cNvSpPr>
          <p:nvPr>
            <p:ph type="title" idx="9"/>
          </p:nvPr>
        </p:nvSpPr>
        <p:spPr>
          <a:xfrm flipH="1">
            <a:off x="10176600" y="1723633"/>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1136" name="Google Shape;1136;p208"/>
          <p:cNvSpPr txBox="1">
            <a:spLocks noGrp="1"/>
          </p:cNvSpPr>
          <p:nvPr>
            <p:ph type="title" idx="13"/>
          </p:nvPr>
        </p:nvSpPr>
        <p:spPr>
          <a:xfrm flipH="1">
            <a:off x="10176600" y="2785811"/>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1137" name="Google Shape;1137;p208"/>
          <p:cNvSpPr txBox="1">
            <a:spLocks noGrp="1"/>
          </p:cNvSpPr>
          <p:nvPr>
            <p:ph type="title" idx="14"/>
          </p:nvPr>
        </p:nvSpPr>
        <p:spPr>
          <a:xfrm flipH="1">
            <a:off x="10176600" y="3847989"/>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1138" name="Google Shape;1138;p208"/>
          <p:cNvSpPr txBox="1">
            <a:spLocks noGrp="1"/>
          </p:cNvSpPr>
          <p:nvPr>
            <p:ph type="title" idx="15"/>
          </p:nvPr>
        </p:nvSpPr>
        <p:spPr>
          <a:xfrm flipH="1">
            <a:off x="10176600" y="4910167"/>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grpSp>
        <p:nvGrpSpPr>
          <p:cNvPr id="1139" name="Google Shape;1139;p208"/>
          <p:cNvGrpSpPr/>
          <p:nvPr/>
        </p:nvGrpSpPr>
        <p:grpSpPr>
          <a:xfrm flipH="1">
            <a:off x="-25866" y="6505900"/>
            <a:ext cx="12242647" cy="352000"/>
            <a:chOff x="-17750" y="4879419"/>
            <a:chExt cx="9161829" cy="264000"/>
          </a:xfrm>
        </p:grpSpPr>
        <p:sp>
          <p:nvSpPr>
            <p:cNvPr id="1140" name="Google Shape;1140;p208"/>
            <p:cNvSpPr/>
            <p:nvPr/>
          </p:nvSpPr>
          <p:spPr>
            <a:xfrm>
              <a:off x="-17750" y="4879419"/>
              <a:ext cx="1308900" cy="264000"/>
            </a:xfrm>
            <a:prstGeom prst="rect">
              <a:avLst/>
            </a:prstGeom>
            <a:solidFill>
              <a:schemeClr val="l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141" name="Google Shape;1141;p208"/>
            <p:cNvSpPr/>
            <p:nvPr/>
          </p:nvSpPr>
          <p:spPr>
            <a:xfrm>
              <a:off x="1291071" y="4879419"/>
              <a:ext cx="1308900" cy="264000"/>
            </a:xfrm>
            <a:prstGeom prst="rect">
              <a:avLst/>
            </a:prstGeom>
            <a:solidFill>
              <a:schemeClr val="accen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142" name="Google Shape;1142;p208"/>
            <p:cNvSpPr/>
            <p:nvPr/>
          </p:nvSpPr>
          <p:spPr>
            <a:xfrm>
              <a:off x="2599893" y="4879419"/>
              <a:ext cx="1308900" cy="264000"/>
            </a:xfrm>
            <a:prstGeom prst="rect">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143" name="Google Shape;1143;p208"/>
            <p:cNvSpPr/>
            <p:nvPr/>
          </p:nvSpPr>
          <p:spPr>
            <a:xfrm>
              <a:off x="3908714" y="4879419"/>
              <a:ext cx="1308900" cy="264000"/>
            </a:xfrm>
            <a:prstGeom prst="rect">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144" name="Google Shape;1144;p208"/>
            <p:cNvSpPr/>
            <p:nvPr/>
          </p:nvSpPr>
          <p:spPr>
            <a:xfrm>
              <a:off x="5217536" y="4879419"/>
              <a:ext cx="1308900" cy="264000"/>
            </a:xfrm>
            <a:prstGeom prst="rect">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145" name="Google Shape;1145;p208"/>
            <p:cNvSpPr/>
            <p:nvPr/>
          </p:nvSpPr>
          <p:spPr>
            <a:xfrm>
              <a:off x="6526357" y="4879419"/>
              <a:ext cx="1308900" cy="264000"/>
            </a:xfrm>
            <a:prstGeom prst="rect">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146" name="Google Shape;1146;p208"/>
            <p:cNvSpPr/>
            <p:nvPr/>
          </p:nvSpPr>
          <p:spPr>
            <a:xfrm>
              <a:off x="7835179" y="4879419"/>
              <a:ext cx="1308900" cy="264000"/>
            </a:xfrm>
            <a:prstGeom prst="rect">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2928866585"/>
      </p:ext>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matchingName="Blank 1">
  <p:cSld name="Blank 1">
    <p:spTree>
      <p:nvGrpSpPr>
        <p:cNvPr id="1" name="Shape 1147"/>
        <p:cNvGrpSpPr/>
        <p:nvPr/>
      </p:nvGrpSpPr>
      <p:grpSpPr>
        <a:xfrm>
          <a:off x="0" y="0"/>
          <a:ext cx="0" cy="0"/>
          <a:chOff x="0" y="0"/>
          <a:chExt cx="0" cy="0"/>
        </a:xfrm>
      </p:grpSpPr>
      <p:sp>
        <p:nvSpPr>
          <p:cNvPr id="1148" name="Google Shape;1148;p209"/>
          <p:cNvSpPr txBox="1">
            <a:spLocks noGrp="1"/>
          </p:cNvSpPr>
          <p:nvPr>
            <p:ph type="sldNum" idx="12"/>
          </p:nvPr>
        </p:nvSpPr>
        <p:spPr>
          <a:xfrm>
            <a:off x="3151687" y="3729446"/>
            <a:ext cx="134400" cy="132344"/>
          </a:xfrm>
          <a:prstGeom prst="rect">
            <a:avLst/>
          </a:prstGeom>
          <a:noFill/>
          <a:ln>
            <a:noFill/>
          </a:ln>
        </p:spPr>
        <p:txBody>
          <a:bodyPr spcFirstLastPara="1" wrap="square" lIns="14700" tIns="14700" rIns="14700" bIns="14700" anchor="t" anchorCtr="0">
            <a:spAutoFit/>
          </a:bodyPr>
          <a:lstStyle>
            <a:lvl1pPr marL="0" marR="0" lvl="0"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500"/>
              <a:buFont typeface="Gill Sans"/>
              <a:buNone/>
              <a:defRPr sz="667" b="0" i="0" u="none" strike="noStrike" cap="none">
                <a:solidFill>
                  <a:srgbClr val="000000"/>
                </a:solidFill>
                <a:latin typeface="Gill Sans"/>
                <a:ea typeface="Gill Sans"/>
                <a:cs typeface="Gill Sans"/>
                <a:sym typeface="Gill Sans"/>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20097846"/>
      </p:ext>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matchingName="Title +  numbers">
  <p:cSld name="Title +  numbers">
    <p:spTree>
      <p:nvGrpSpPr>
        <p:cNvPr id="1" name="Shape 1149"/>
        <p:cNvGrpSpPr/>
        <p:nvPr/>
      </p:nvGrpSpPr>
      <p:grpSpPr>
        <a:xfrm>
          <a:off x="0" y="0"/>
          <a:ext cx="0" cy="0"/>
          <a:chOff x="0" y="0"/>
          <a:chExt cx="0" cy="0"/>
        </a:xfrm>
      </p:grpSpPr>
      <p:sp>
        <p:nvSpPr>
          <p:cNvPr id="1150" name="Google Shape;1150;p210"/>
          <p:cNvSpPr/>
          <p:nvPr/>
        </p:nvSpPr>
        <p:spPr>
          <a:xfrm rot="5400000" flipH="1">
            <a:off x="4610189" y="-723811"/>
            <a:ext cx="4344187" cy="10819436"/>
          </a:xfrm>
          <a:custGeom>
            <a:avLst/>
            <a:gdLst/>
            <a:ahLst/>
            <a:cxnLst/>
            <a:rect l="l" t="t" r="r" b="b"/>
            <a:pathLst>
              <a:path w="95877" h="134092" extrusionOk="0">
                <a:moveTo>
                  <a:pt x="0" y="0"/>
                </a:moveTo>
                <a:lnTo>
                  <a:pt x="0" y="134092"/>
                </a:lnTo>
                <a:lnTo>
                  <a:pt x="95876" y="0"/>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51" name="Google Shape;1151;p210"/>
          <p:cNvSpPr txBox="1">
            <a:spLocks noGrp="1"/>
          </p:cNvSpPr>
          <p:nvPr>
            <p:ph type="ctrTitle"/>
          </p:nvPr>
        </p:nvSpPr>
        <p:spPr>
          <a:xfrm>
            <a:off x="963100" y="736600"/>
            <a:ext cx="10265600" cy="727600"/>
          </a:xfrm>
          <a:prstGeom prst="rect">
            <a:avLst/>
          </a:prstGeom>
          <a:noFill/>
        </p:spPr>
        <p:txBody>
          <a:bodyPr spcFirstLastPara="1" wrap="square" lIns="91425" tIns="91425" rIns="91425" bIns="91425" anchor="b" anchorCtr="0">
            <a:noAutofit/>
          </a:bodyPr>
          <a:lstStyle>
            <a:lvl1pPr lvl="0" algn="ctr">
              <a:spcBef>
                <a:spcPts val="0"/>
              </a:spcBef>
              <a:spcAft>
                <a:spcPts val="0"/>
              </a:spcAft>
              <a:buSzPts val="2400"/>
              <a:buNone/>
              <a:defRPr sz="4000">
                <a:solidFill>
                  <a:schemeClr val="accent1"/>
                </a:solidFill>
              </a:defRPr>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52" name="Google Shape;1152;p210"/>
          <p:cNvSpPr txBox="1">
            <a:spLocks noGrp="1"/>
          </p:cNvSpPr>
          <p:nvPr>
            <p:ph type="subTitle" idx="1"/>
          </p:nvPr>
        </p:nvSpPr>
        <p:spPr>
          <a:xfrm>
            <a:off x="4780917" y="3696667"/>
            <a:ext cx="2613600" cy="411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None/>
              <a:defRPr sz="2667">
                <a:solidFill>
                  <a:schemeClr val="accent1"/>
                </a:solidFill>
                <a:latin typeface="Quicksand SemiBold"/>
                <a:ea typeface="Quicksand SemiBold"/>
                <a:cs typeface="Quicksand SemiBold"/>
                <a:sym typeface="Quicksand SemiBold"/>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153" name="Google Shape;1153;p210"/>
          <p:cNvSpPr txBox="1">
            <a:spLocks noGrp="1"/>
          </p:cNvSpPr>
          <p:nvPr>
            <p:ph type="subTitle" idx="2"/>
          </p:nvPr>
        </p:nvSpPr>
        <p:spPr>
          <a:xfrm>
            <a:off x="4780917" y="4232157"/>
            <a:ext cx="2613600" cy="1064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700"/>
              <a:buNone/>
              <a:defRPr sz="2000"/>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154" name="Google Shape;1154;p210"/>
          <p:cNvSpPr/>
          <p:nvPr/>
        </p:nvSpPr>
        <p:spPr>
          <a:xfrm>
            <a:off x="967284" y="3158522"/>
            <a:ext cx="449992" cy="84300"/>
          </a:xfrm>
          <a:custGeom>
            <a:avLst/>
            <a:gdLst/>
            <a:ahLst/>
            <a:cxnLst/>
            <a:rect l="l" t="t" r="r" b="b"/>
            <a:pathLst>
              <a:path w="63142" h="2529" extrusionOk="0">
                <a:moveTo>
                  <a:pt x="1" y="0"/>
                </a:moveTo>
                <a:lnTo>
                  <a:pt x="1" y="2528"/>
                </a:lnTo>
                <a:lnTo>
                  <a:pt x="63141" y="2528"/>
                </a:lnTo>
                <a:lnTo>
                  <a:pt x="63141"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55" name="Google Shape;1155;p210"/>
          <p:cNvSpPr txBox="1">
            <a:spLocks noGrp="1"/>
          </p:cNvSpPr>
          <p:nvPr>
            <p:ph type="subTitle" idx="3"/>
          </p:nvPr>
        </p:nvSpPr>
        <p:spPr>
          <a:xfrm>
            <a:off x="8223884" y="3700667"/>
            <a:ext cx="2613600" cy="411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None/>
              <a:defRPr sz="2667">
                <a:solidFill>
                  <a:schemeClr val="accent1"/>
                </a:solidFill>
                <a:latin typeface="Quicksand SemiBold"/>
                <a:ea typeface="Quicksand SemiBold"/>
                <a:cs typeface="Quicksand SemiBold"/>
                <a:sym typeface="Quicksand SemiBold"/>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156" name="Google Shape;1156;p210"/>
          <p:cNvSpPr txBox="1">
            <a:spLocks noGrp="1"/>
          </p:cNvSpPr>
          <p:nvPr>
            <p:ph type="subTitle" idx="4"/>
          </p:nvPr>
        </p:nvSpPr>
        <p:spPr>
          <a:xfrm>
            <a:off x="8223884" y="4232157"/>
            <a:ext cx="2613600" cy="1064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700"/>
              <a:buNone/>
              <a:defRPr sz="2000"/>
            </a:lvl1pPr>
            <a:lvl2pPr lvl="1" algn="ctr">
              <a:lnSpc>
                <a:spcPct val="100000"/>
              </a:lnSpc>
              <a:spcBef>
                <a:spcPts val="2133"/>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157" name="Google Shape;1157;p210"/>
          <p:cNvSpPr txBox="1">
            <a:spLocks noGrp="1"/>
          </p:cNvSpPr>
          <p:nvPr>
            <p:ph type="subTitle" idx="5"/>
          </p:nvPr>
        </p:nvSpPr>
        <p:spPr>
          <a:xfrm>
            <a:off x="1354517" y="3700700"/>
            <a:ext cx="2613600" cy="411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None/>
              <a:defRPr sz="2667">
                <a:solidFill>
                  <a:schemeClr val="accent1"/>
                </a:solidFill>
                <a:latin typeface="Quicksand SemiBold"/>
                <a:ea typeface="Quicksand SemiBold"/>
                <a:cs typeface="Quicksand SemiBold"/>
                <a:sym typeface="Quicksand SemiBold"/>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158" name="Google Shape;1158;p210"/>
          <p:cNvSpPr txBox="1">
            <a:spLocks noGrp="1"/>
          </p:cNvSpPr>
          <p:nvPr>
            <p:ph type="subTitle" idx="6"/>
          </p:nvPr>
        </p:nvSpPr>
        <p:spPr>
          <a:xfrm>
            <a:off x="1354517" y="4232163"/>
            <a:ext cx="2613600" cy="1062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accent2"/>
              </a:buClr>
              <a:buSzPts val="1700"/>
              <a:buNone/>
              <a:defRPr sz="2000"/>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159" name="Google Shape;1159;p210"/>
          <p:cNvSpPr txBox="1">
            <a:spLocks noGrp="1"/>
          </p:cNvSpPr>
          <p:nvPr>
            <p:ph type="title" idx="7" hasCustomPrompt="1"/>
          </p:nvPr>
        </p:nvSpPr>
        <p:spPr>
          <a:xfrm>
            <a:off x="1354517" y="2758533"/>
            <a:ext cx="2613600" cy="10644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1"/>
              </a:buClr>
              <a:buSzPts val="2500"/>
              <a:buNone/>
              <a:defRPr sz="6667">
                <a:solidFill>
                  <a:schemeClr val="accent1"/>
                </a:solidFill>
              </a:defRPr>
            </a:lvl1pPr>
            <a:lvl2pPr lvl="1" algn="ctr">
              <a:spcBef>
                <a:spcPts val="0"/>
              </a:spcBef>
              <a:spcAft>
                <a:spcPts val="0"/>
              </a:spcAft>
              <a:buClr>
                <a:schemeClr val="accent1"/>
              </a:buClr>
              <a:buSzPts val="2500"/>
              <a:buNone/>
              <a:defRPr sz="3333">
                <a:solidFill>
                  <a:schemeClr val="accent1"/>
                </a:solidFill>
              </a:defRPr>
            </a:lvl2pPr>
            <a:lvl3pPr lvl="2" algn="ctr">
              <a:spcBef>
                <a:spcPts val="0"/>
              </a:spcBef>
              <a:spcAft>
                <a:spcPts val="0"/>
              </a:spcAft>
              <a:buClr>
                <a:schemeClr val="accent1"/>
              </a:buClr>
              <a:buSzPts val="2500"/>
              <a:buNone/>
              <a:defRPr sz="3333">
                <a:solidFill>
                  <a:schemeClr val="accent1"/>
                </a:solidFill>
              </a:defRPr>
            </a:lvl3pPr>
            <a:lvl4pPr lvl="3" algn="ctr">
              <a:spcBef>
                <a:spcPts val="0"/>
              </a:spcBef>
              <a:spcAft>
                <a:spcPts val="0"/>
              </a:spcAft>
              <a:buClr>
                <a:schemeClr val="accent1"/>
              </a:buClr>
              <a:buSzPts val="2500"/>
              <a:buNone/>
              <a:defRPr sz="3333">
                <a:solidFill>
                  <a:schemeClr val="accent1"/>
                </a:solidFill>
              </a:defRPr>
            </a:lvl4pPr>
            <a:lvl5pPr lvl="4" algn="ctr">
              <a:spcBef>
                <a:spcPts val="0"/>
              </a:spcBef>
              <a:spcAft>
                <a:spcPts val="0"/>
              </a:spcAft>
              <a:buClr>
                <a:schemeClr val="accent1"/>
              </a:buClr>
              <a:buSzPts val="2500"/>
              <a:buNone/>
              <a:defRPr sz="3333">
                <a:solidFill>
                  <a:schemeClr val="accent1"/>
                </a:solidFill>
              </a:defRPr>
            </a:lvl5pPr>
            <a:lvl6pPr lvl="5" algn="ctr">
              <a:spcBef>
                <a:spcPts val="0"/>
              </a:spcBef>
              <a:spcAft>
                <a:spcPts val="0"/>
              </a:spcAft>
              <a:buClr>
                <a:schemeClr val="accent1"/>
              </a:buClr>
              <a:buSzPts val="2500"/>
              <a:buNone/>
              <a:defRPr sz="3333">
                <a:solidFill>
                  <a:schemeClr val="accent1"/>
                </a:solidFill>
              </a:defRPr>
            </a:lvl6pPr>
            <a:lvl7pPr lvl="6" algn="ctr">
              <a:spcBef>
                <a:spcPts val="0"/>
              </a:spcBef>
              <a:spcAft>
                <a:spcPts val="0"/>
              </a:spcAft>
              <a:buClr>
                <a:schemeClr val="accent1"/>
              </a:buClr>
              <a:buSzPts val="2500"/>
              <a:buNone/>
              <a:defRPr sz="3333">
                <a:solidFill>
                  <a:schemeClr val="accent1"/>
                </a:solidFill>
              </a:defRPr>
            </a:lvl7pPr>
            <a:lvl8pPr lvl="7" algn="ctr">
              <a:spcBef>
                <a:spcPts val="0"/>
              </a:spcBef>
              <a:spcAft>
                <a:spcPts val="0"/>
              </a:spcAft>
              <a:buClr>
                <a:schemeClr val="accent1"/>
              </a:buClr>
              <a:buSzPts val="2500"/>
              <a:buNone/>
              <a:defRPr sz="3333">
                <a:solidFill>
                  <a:schemeClr val="accent1"/>
                </a:solidFill>
              </a:defRPr>
            </a:lvl8pPr>
            <a:lvl9pPr lvl="8" algn="ctr">
              <a:spcBef>
                <a:spcPts val="0"/>
              </a:spcBef>
              <a:spcAft>
                <a:spcPts val="0"/>
              </a:spcAft>
              <a:buClr>
                <a:schemeClr val="accent1"/>
              </a:buClr>
              <a:buSzPts val="2500"/>
              <a:buNone/>
              <a:defRPr sz="3333">
                <a:solidFill>
                  <a:schemeClr val="accent1"/>
                </a:solidFill>
              </a:defRPr>
            </a:lvl9pPr>
          </a:lstStyle>
          <a:p>
            <a:r>
              <a:t>xx%</a:t>
            </a:r>
          </a:p>
        </p:txBody>
      </p:sp>
      <p:sp>
        <p:nvSpPr>
          <p:cNvPr id="1160" name="Google Shape;1160;p210"/>
          <p:cNvSpPr txBox="1">
            <a:spLocks noGrp="1"/>
          </p:cNvSpPr>
          <p:nvPr>
            <p:ph type="title" idx="8" hasCustomPrompt="1"/>
          </p:nvPr>
        </p:nvSpPr>
        <p:spPr>
          <a:xfrm>
            <a:off x="4780917" y="2796741"/>
            <a:ext cx="2613600" cy="10644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1"/>
              </a:buClr>
              <a:buSzPts val="2500"/>
              <a:buNone/>
              <a:defRPr sz="6667">
                <a:solidFill>
                  <a:schemeClr val="accent1"/>
                </a:solidFill>
              </a:defRPr>
            </a:lvl1pPr>
            <a:lvl2pPr lvl="1" algn="ctr">
              <a:spcBef>
                <a:spcPts val="0"/>
              </a:spcBef>
              <a:spcAft>
                <a:spcPts val="0"/>
              </a:spcAft>
              <a:buClr>
                <a:schemeClr val="accent1"/>
              </a:buClr>
              <a:buSzPts val="2500"/>
              <a:buNone/>
              <a:defRPr sz="3333">
                <a:solidFill>
                  <a:schemeClr val="accent1"/>
                </a:solidFill>
              </a:defRPr>
            </a:lvl2pPr>
            <a:lvl3pPr lvl="2" algn="ctr">
              <a:spcBef>
                <a:spcPts val="0"/>
              </a:spcBef>
              <a:spcAft>
                <a:spcPts val="0"/>
              </a:spcAft>
              <a:buClr>
                <a:schemeClr val="accent1"/>
              </a:buClr>
              <a:buSzPts val="2500"/>
              <a:buNone/>
              <a:defRPr sz="3333">
                <a:solidFill>
                  <a:schemeClr val="accent1"/>
                </a:solidFill>
              </a:defRPr>
            </a:lvl3pPr>
            <a:lvl4pPr lvl="3" algn="ctr">
              <a:spcBef>
                <a:spcPts val="0"/>
              </a:spcBef>
              <a:spcAft>
                <a:spcPts val="0"/>
              </a:spcAft>
              <a:buClr>
                <a:schemeClr val="accent1"/>
              </a:buClr>
              <a:buSzPts val="2500"/>
              <a:buNone/>
              <a:defRPr sz="3333">
                <a:solidFill>
                  <a:schemeClr val="accent1"/>
                </a:solidFill>
              </a:defRPr>
            </a:lvl4pPr>
            <a:lvl5pPr lvl="4" algn="ctr">
              <a:spcBef>
                <a:spcPts val="0"/>
              </a:spcBef>
              <a:spcAft>
                <a:spcPts val="0"/>
              </a:spcAft>
              <a:buClr>
                <a:schemeClr val="accent1"/>
              </a:buClr>
              <a:buSzPts val="2500"/>
              <a:buNone/>
              <a:defRPr sz="3333">
                <a:solidFill>
                  <a:schemeClr val="accent1"/>
                </a:solidFill>
              </a:defRPr>
            </a:lvl5pPr>
            <a:lvl6pPr lvl="5" algn="ctr">
              <a:spcBef>
                <a:spcPts val="0"/>
              </a:spcBef>
              <a:spcAft>
                <a:spcPts val="0"/>
              </a:spcAft>
              <a:buClr>
                <a:schemeClr val="accent1"/>
              </a:buClr>
              <a:buSzPts val="2500"/>
              <a:buNone/>
              <a:defRPr sz="3333">
                <a:solidFill>
                  <a:schemeClr val="accent1"/>
                </a:solidFill>
              </a:defRPr>
            </a:lvl6pPr>
            <a:lvl7pPr lvl="6" algn="ctr">
              <a:spcBef>
                <a:spcPts val="0"/>
              </a:spcBef>
              <a:spcAft>
                <a:spcPts val="0"/>
              </a:spcAft>
              <a:buClr>
                <a:schemeClr val="accent1"/>
              </a:buClr>
              <a:buSzPts val="2500"/>
              <a:buNone/>
              <a:defRPr sz="3333">
                <a:solidFill>
                  <a:schemeClr val="accent1"/>
                </a:solidFill>
              </a:defRPr>
            </a:lvl7pPr>
            <a:lvl8pPr lvl="7" algn="ctr">
              <a:spcBef>
                <a:spcPts val="0"/>
              </a:spcBef>
              <a:spcAft>
                <a:spcPts val="0"/>
              </a:spcAft>
              <a:buClr>
                <a:schemeClr val="accent1"/>
              </a:buClr>
              <a:buSzPts val="2500"/>
              <a:buNone/>
              <a:defRPr sz="3333">
                <a:solidFill>
                  <a:schemeClr val="accent1"/>
                </a:solidFill>
              </a:defRPr>
            </a:lvl8pPr>
            <a:lvl9pPr lvl="8" algn="ctr">
              <a:spcBef>
                <a:spcPts val="0"/>
              </a:spcBef>
              <a:spcAft>
                <a:spcPts val="0"/>
              </a:spcAft>
              <a:buClr>
                <a:schemeClr val="accent1"/>
              </a:buClr>
              <a:buSzPts val="2500"/>
              <a:buNone/>
              <a:defRPr sz="3333">
                <a:solidFill>
                  <a:schemeClr val="accent1"/>
                </a:solidFill>
              </a:defRPr>
            </a:lvl9pPr>
          </a:lstStyle>
          <a:p>
            <a:r>
              <a:t>xx%</a:t>
            </a:r>
          </a:p>
        </p:txBody>
      </p:sp>
      <p:sp>
        <p:nvSpPr>
          <p:cNvPr id="1161" name="Google Shape;1161;p210"/>
          <p:cNvSpPr txBox="1">
            <a:spLocks noGrp="1"/>
          </p:cNvSpPr>
          <p:nvPr>
            <p:ph type="title" idx="9" hasCustomPrompt="1"/>
          </p:nvPr>
        </p:nvSpPr>
        <p:spPr>
          <a:xfrm>
            <a:off x="8207317" y="2809441"/>
            <a:ext cx="2613600" cy="10644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1"/>
              </a:buClr>
              <a:buSzPts val="2500"/>
              <a:buNone/>
              <a:defRPr sz="6667">
                <a:solidFill>
                  <a:schemeClr val="accent1"/>
                </a:solidFill>
              </a:defRPr>
            </a:lvl1pPr>
            <a:lvl2pPr lvl="1" algn="ctr">
              <a:spcBef>
                <a:spcPts val="0"/>
              </a:spcBef>
              <a:spcAft>
                <a:spcPts val="0"/>
              </a:spcAft>
              <a:buClr>
                <a:schemeClr val="accent1"/>
              </a:buClr>
              <a:buSzPts val="2500"/>
              <a:buNone/>
              <a:defRPr sz="3333">
                <a:solidFill>
                  <a:schemeClr val="accent1"/>
                </a:solidFill>
              </a:defRPr>
            </a:lvl2pPr>
            <a:lvl3pPr lvl="2" algn="ctr">
              <a:spcBef>
                <a:spcPts val="0"/>
              </a:spcBef>
              <a:spcAft>
                <a:spcPts val="0"/>
              </a:spcAft>
              <a:buClr>
                <a:schemeClr val="accent1"/>
              </a:buClr>
              <a:buSzPts val="2500"/>
              <a:buNone/>
              <a:defRPr sz="3333">
                <a:solidFill>
                  <a:schemeClr val="accent1"/>
                </a:solidFill>
              </a:defRPr>
            </a:lvl3pPr>
            <a:lvl4pPr lvl="3" algn="ctr">
              <a:spcBef>
                <a:spcPts val="0"/>
              </a:spcBef>
              <a:spcAft>
                <a:spcPts val="0"/>
              </a:spcAft>
              <a:buClr>
                <a:schemeClr val="accent1"/>
              </a:buClr>
              <a:buSzPts val="2500"/>
              <a:buNone/>
              <a:defRPr sz="3333">
                <a:solidFill>
                  <a:schemeClr val="accent1"/>
                </a:solidFill>
              </a:defRPr>
            </a:lvl4pPr>
            <a:lvl5pPr lvl="4" algn="ctr">
              <a:spcBef>
                <a:spcPts val="0"/>
              </a:spcBef>
              <a:spcAft>
                <a:spcPts val="0"/>
              </a:spcAft>
              <a:buClr>
                <a:schemeClr val="accent1"/>
              </a:buClr>
              <a:buSzPts val="2500"/>
              <a:buNone/>
              <a:defRPr sz="3333">
                <a:solidFill>
                  <a:schemeClr val="accent1"/>
                </a:solidFill>
              </a:defRPr>
            </a:lvl5pPr>
            <a:lvl6pPr lvl="5" algn="ctr">
              <a:spcBef>
                <a:spcPts val="0"/>
              </a:spcBef>
              <a:spcAft>
                <a:spcPts val="0"/>
              </a:spcAft>
              <a:buClr>
                <a:schemeClr val="accent1"/>
              </a:buClr>
              <a:buSzPts val="2500"/>
              <a:buNone/>
              <a:defRPr sz="3333">
                <a:solidFill>
                  <a:schemeClr val="accent1"/>
                </a:solidFill>
              </a:defRPr>
            </a:lvl6pPr>
            <a:lvl7pPr lvl="6" algn="ctr">
              <a:spcBef>
                <a:spcPts val="0"/>
              </a:spcBef>
              <a:spcAft>
                <a:spcPts val="0"/>
              </a:spcAft>
              <a:buClr>
                <a:schemeClr val="accent1"/>
              </a:buClr>
              <a:buSzPts val="2500"/>
              <a:buNone/>
              <a:defRPr sz="3333">
                <a:solidFill>
                  <a:schemeClr val="accent1"/>
                </a:solidFill>
              </a:defRPr>
            </a:lvl7pPr>
            <a:lvl8pPr lvl="7" algn="ctr">
              <a:spcBef>
                <a:spcPts val="0"/>
              </a:spcBef>
              <a:spcAft>
                <a:spcPts val="0"/>
              </a:spcAft>
              <a:buClr>
                <a:schemeClr val="accent1"/>
              </a:buClr>
              <a:buSzPts val="2500"/>
              <a:buNone/>
              <a:defRPr sz="3333">
                <a:solidFill>
                  <a:schemeClr val="accent1"/>
                </a:solidFill>
              </a:defRPr>
            </a:lvl8pPr>
            <a:lvl9pPr lvl="8" algn="ctr">
              <a:spcBef>
                <a:spcPts val="0"/>
              </a:spcBef>
              <a:spcAft>
                <a:spcPts val="0"/>
              </a:spcAft>
              <a:buClr>
                <a:schemeClr val="accent1"/>
              </a:buClr>
              <a:buSzPts val="2500"/>
              <a:buNone/>
              <a:defRPr sz="3333">
                <a:solidFill>
                  <a:schemeClr val="accent1"/>
                </a:solidFill>
              </a:defRPr>
            </a:lvl9pPr>
          </a:lstStyle>
          <a:p>
            <a:r>
              <a:t>xx%</a:t>
            </a:r>
          </a:p>
        </p:txBody>
      </p:sp>
    </p:spTree>
    <p:extLst>
      <p:ext uri="{BB962C8B-B14F-4D97-AF65-F5344CB8AC3E}">
        <p14:creationId xmlns:p14="http://schemas.microsoft.com/office/powerpoint/2010/main" val="1511426323"/>
      </p:ext>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1162"/>
        <p:cNvGrpSpPr/>
        <p:nvPr/>
      </p:nvGrpSpPr>
      <p:grpSpPr>
        <a:xfrm>
          <a:off x="0" y="0"/>
          <a:ext cx="0" cy="0"/>
          <a:chOff x="0" y="0"/>
          <a:chExt cx="0" cy="0"/>
        </a:xfrm>
      </p:grpSpPr>
      <p:sp>
        <p:nvSpPr>
          <p:cNvPr id="1163" name="Google Shape;1163;p211"/>
          <p:cNvSpPr/>
          <p:nvPr/>
        </p:nvSpPr>
        <p:spPr>
          <a:xfrm>
            <a:off x="0" y="3429000"/>
            <a:ext cx="12192000" cy="34288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64" name="Google Shape;1164;p211"/>
          <p:cNvSpPr txBox="1">
            <a:spLocks noGrp="1"/>
          </p:cNvSpPr>
          <p:nvPr>
            <p:ph type="title" hasCustomPrompt="1"/>
          </p:nvPr>
        </p:nvSpPr>
        <p:spPr>
          <a:xfrm>
            <a:off x="7018233" y="1323200"/>
            <a:ext cx="4405200" cy="3062000"/>
          </a:xfrm>
          <a:prstGeom prst="rect">
            <a:avLst/>
          </a:prstGeom>
        </p:spPr>
        <p:txBody>
          <a:bodyPr spcFirstLastPara="1" wrap="square" lIns="91425" tIns="91425" rIns="91425" bIns="91425" anchor="b" anchorCtr="0">
            <a:noAutofit/>
          </a:bodyPr>
          <a:lstStyle>
            <a:lvl1pPr lvl="0" algn="r">
              <a:spcBef>
                <a:spcPts val="0"/>
              </a:spcBef>
              <a:spcAft>
                <a:spcPts val="0"/>
              </a:spcAft>
              <a:buSzPts val="12000"/>
              <a:buNone/>
              <a:defRPr sz="26666">
                <a:solidFill>
                  <a:srgbClr val="FFFFFF"/>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1165" name="Google Shape;1165;p211"/>
          <p:cNvSpPr txBox="1">
            <a:spLocks noGrp="1"/>
          </p:cNvSpPr>
          <p:nvPr>
            <p:ph type="title" idx="2"/>
          </p:nvPr>
        </p:nvSpPr>
        <p:spPr>
          <a:xfrm>
            <a:off x="6938133" y="3835400"/>
            <a:ext cx="4242000" cy="8012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4000">
                <a:solidFill>
                  <a:schemeClr val="accen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1166" name="Google Shape;1166;p211"/>
          <p:cNvSpPr txBox="1">
            <a:spLocks noGrp="1"/>
          </p:cNvSpPr>
          <p:nvPr>
            <p:ph type="subTitle" idx="1"/>
          </p:nvPr>
        </p:nvSpPr>
        <p:spPr>
          <a:xfrm>
            <a:off x="7090333" y="45461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358204856"/>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matchingName="Standard 3">
  <p:cSld name="Standard 3">
    <p:spTree>
      <p:nvGrpSpPr>
        <p:cNvPr id="1" name="Shape 1167"/>
        <p:cNvGrpSpPr/>
        <p:nvPr/>
      </p:nvGrpSpPr>
      <p:grpSpPr>
        <a:xfrm>
          <a:off x="0" y="0"/>
          <a:ext cx="0" cy="0"/>
          <a:chOff x="0" y="0"/>
          <a:chExt cx="0" cy="0"/>
        </a:xfrm>
      </p:grpSpPr>
      <p:sp>
        <p:nvSpPr>
          <p:cNvPr id="1168" name="Google Shape;1168;p212"/>
          <p:cNvSpPr/>
          <p:nvPr/>
        </p:nvSpPr>
        <p:spPr>
          <a:xfrm>
            <a:off x="94700" y="95251"/>
            <a:ext cx="12001600" cy="6667600"/>
          </a:xfrm>
          <a:prstGeom prst="rect">
            <a:avLst/>
          </a:prstGeom>
          <a:solidFill>
            <a:srgbClr val="FFFFFF"/>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467" b="1" i="0" u="none" strike="noStrike" cap="none">
              <a:solidFill>
                <a:srgbClr val="000000"/>
              </a:solidFill>
              <a:latin typeface="Helvetica Neue"/>
              <a:ea typeface="Helvetica Neue"/>
              <a:cs typeface="Helvetica Neue"/>
              <a:sym typeface="Helvetica Neue"/>
            </a:endParaRPr>
          </a:p>
        </p:txBody>
      </p:sp>
      <p:sp>
        <p:nvSpPr>
          <p:cNvPr id="1169" name="Google Shape;1169;p212"/>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13087878"/>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showMasterSp="0" matchingName="Table of contents 2">
  <p:cSld name="Table of contents 2">
    <p:bg>
      <p:bgPr>
        <a:blipFill>
          <a:blip r:embed="rId2">
            <a:alphaModFix/>
          </a:blip>
          <a:stretch>
            <a:fillRect/>
          </a:stretch>
        </a:blipFill>
        <a:effectLst/>
      </p:bgPr>
    </p:bg>
    <p:spTree>
      <p:nvGrpSpPr>
        <p:cNvPr id="1" name="Shape 1170"/>
        <p:cNvGrpSpPr/>
        <p:nvPr/>
      </p:nvGrpSpPr>
      <p:grpSpPr>
        <a:xfrm>
          <a:off x="0" y="0"/>
          <a:ext cx="0" cy="0"/>
          <a:chOff x="0" y="0"/>
          <a:chExt cx="0" cy="0"/>
        </a:xfrm>
      </p:grpSpPr>
      <p:sp>
        <p:nvSpPr>
          <p:cNvPr id="1171" name="Google Shape;1171;p213"/>
          <p:cNvSpPr txBox="1">
            <a:spLocks noGrp="1"/>
          </p:cNvSpPr>
          <p:nvPr>
            <p:ph type="title"/>
          </p:nvPr>
        </p:nvSpPr>
        <p:spPr>
          <a:xfrm>
            <a:off x="951000" y="556533"/>
            <a:ext cx="10290000" cy="7636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3400"/>
              <a:buNone/>
              <a:defRPr sz="4533">
                <a:solidFill>
                  <a:schemeClr val="dk1"/>
                </a:solidFill>
              </a:defRPr>
            </a:lvl1pPr>
            <a:lvl2pPr lvl="1" algn="l">
              <a:lnSpc>
                <a:spcPct val="100000"/>
              </a:lnSpc>
              <a:spcBef>
                <a:spcPts val="0"/>
              </a:spcBef>
              <a:spcAft>
                <a:spcPts val="0"/>
              </a:spcAft>
              <a:buClr>
                <a:schemeClr val="dk1"/>
              </a:buClr>
              <a:buSzPts val="3400"/>
              <a:buNone/>
              <a:defRPr>
                <a:solidFill>
                  <a:schemeClr val="dk1"/>
                </a:solidFill>
              </a:defRPr>
            </a:lvl2pPr>
            <a:lvl3pPr lvl="2" algn="l">
              <a:lnSpc>
                <a:spcPct val="100000"/>
              </a:lnSpc>
              <a:spcBef>
                <a:spcPts val="0"/>
              </a:spcBef>
              <a:spcAft>
                <a:spcPts val="0"/>
              </a:spcAft>
              <a:buClr>
                <a:schemeClr val="dk1"/>
              </a:buClr>
              <a:buSzPts val="3400"/>
              <a:buNone/>
              <a:defRPr>
                <a:solidFill>
                  <a:schemeClr val="dk1"/>
                </a:solidFill>
              </a:defRPr>
            </a:lvl3pPr>
            <a:lvl4pPr lvl="3" algn="l">
              <a:lnSpc>
                <a:spcPct val="100000"/>
              </a:lnSpc>
              <a:spcBef>
                <a:spcPts val="0"/>
              </a:spcBef>
              <a:spcAft>
                <a:spcPts val="0"/>
              </a:spcAft>
              <a:buClr>
                <a:schemeClr val="dk1"/>
              </a:buClr>
              <a:buSzPts val="3400"/>
              <a:buNone/>
              <a:defRPr>
                <a:solidFill>
                  <a:schemeClr val="dk1"/>
                </a:solidFill>
              </a:defRPr>
            </a:lvl4pPr>
            <a:lvl5pPr lvl="4" algn="l">
              <a:lnSpc>
                <a:spcPct val="100000"/>
              </a:lnSpc>
              <a:spcBef>
                <a:spcPts val="0"/>
              </a:spcBef>
              <a:spcAft>
                <a:spcPts val="0"/>
              </a:spcAft>
              <a:buClr>
                <a:schemeClr val="dk1"/>
              </a:buClr>
              <a:buSzPts val="3400"/>
              <a:buNone/>
              <a:defRPr>
                <a:solidFill>
                  <a:schemeClr val="dk1"/>
                </a:solidFill>
              </a:defRPr>
            </a:lvl5pPr>
            <a:lvl6pPr lvl="5" algn="l">
              <a:lnSpc>
                <a:spcPct val="100000"/>
              </a:lnSpc>
              <a:spcBef>
                <a:spcPts val="0"/>
              </a:spcBef>
              <a:spcAft>
                <a:spcPts val="0"/>
              </a:spcAft>
              <a:buClr>
                <a:schemeClr val="dk1"/>
              </a:buClr>
              <a:buSzPts val="3400"/>
              <a:buNone/>
              <a:defRPr>
                <a:solidFill>
                  <a:schemeClr val="dk1"/>
                </a:solidFill>
              </a:defRPr>
            </a:lvl6pPr>
            <a:lvl7pPr lvl="6" algn="l">
              <a:lnSpc>
                <a:spcPct val="100000"/>
              </a:lnSpc>
              <a:spcBef>
                <a:spcPts val="0"/>
              </a:spcBef>
              <a:spcAft>
                <a:spcPts val="0"/>
              </a:spcAft>
              <a:buClr>
                <a:schemeClr val="dk1"/>
              </a:buClr>
              <a:buSzPts val="3400"/>
              <a:buNone/>
              <a:defRPr>
                <a:solidFill>
                  <a:schemeClr val="dk1"/>
                </a:solidFill>
              </a:defRPr>
            </a:lvl7pPr>
            <a:lvl8pPr lvl="7" algn="l">
              <a:lnSpc>
                <a:spcPct val="100000"/>
              </a:lnSpc>
              <a:spcBef>
                <a:spcPts val="0"/>
              </a:spcBef>
              <a:spcAft>
                <a:spcPts val="0"/>
              </a:spcAft>
              <a:buClr>
                <a:schemeClr val="dk1"/>
              </a:buClr>
              <a:buSzPts val="3400"/>
              <a:buNone/>
              <a:defRPr>
                <a:solidFill>
                  <a:schemeClr val="dk1"/>
                </a:solidFill>
              </a:defRPr>
            </a:lvl8pPr>
            <a:lvl9pPr lvl="8" algn="l">
              <a:lnSpc>
                <a:spcPct val="100000"/>
              </a:lnSpc>
              <a:spcBef>
                <a:spcPts val="0"/>
              </a:spcBef>
              <a:spcAft>
                <a:spcPts val="0"/>
              </a:spcAft>
              <a:buClr>
                <a:schemeClr val="dk1"/>
              </a:buClr>
              <a:buSzPts val="3400"/>
              <a:buNone/>
              <a:defRPr>
                <a:solidFill>
                  <a:schemeClr val="dk1"/>
                </a:solidFill>
              </a:defRPr>
            </a:lvl9pPr>
          </a:lstStyle>
          <a:p>
            <a:endParaRPr/>
          </a:p>
        </p:txBody>
      </p:sp>
      <p:sp>
        <p:nvSpPr>
          <p:cNvPr id="1172" name="Google Shape;1172;p213"/>
          <p:cNvSpPr txBox="1">
            <a:spLocks noGrp="1"/>
          </p:cNvSpPr>
          <p:nvPr>
            <p:ph type="subTitle" idx="1"/>
          </p:nvPr>
        </p:nvSpPr>
        <p:spPr>
          <a:xfrm flipH="1">
            <a:off x="4489173" y="1603825"/>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3" name="Google Shape;1173;p213"/>
          <p:cNvSpPr txBox="1">
            <a:spLocks noGrp="1"/>
          </p:cNvSpPr>
          <p:nvPr>
            <p:ph type="subTitle" idx="2"/>
          </p:nvPr>
        </p:nvSpPr>
        <p:spPr>
          <a:xfrm flipH="1">
            <a:off x="4483000" y="2666320"/>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4" name="Google Shape;1174;p213"/>
          <p:cNvSpPr txBox="1">
            <a:spLocks noGrp="1"/>
          </p:cNvSpPr>
          <p:nvPr>
            <p:ph type="subTitle" idx="3"/>
          </p:nvPr>
        </p:nvSpPr>
        <p:spPr>
          <a:xfrm flipH="1">
            <a:off x="4489173" y="3728812"/>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5" name="Google Shape;1175;p213"/>
          <p:cNvSpPr txBox="1">
            <a:spLocks noGrp="1"/>
          </p:cNvSpPr>
          <p:nvPr>
            <p:ph type="subTitle" idx="4"/>
          </p:nvPr>
        </p:nvSpPr>
        <p:spPr>
          <a:xfrm flipH="1">
            <a:off x="4483000" y="4791308"/>
            <a:ext cx="5499600" cy="45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800" b="1">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6" name="Google Shape;1176;p213"/>
          <p:cNvSpPr txBox="1">
            <a:spLocks noGrp="1"/>
          </p:cNvSpPr>
          <p:nvPr>
            <p:ph type="subTitle" idx="5"/>
          </p:nvPr>
        </p:nvSpPr>
        <p:spPr>
          <a:xfrm flipH="1">
            <a:off x="4495573" y="2084281"/>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77" name="Google Shape;1177;p213"/>
          <p:cNvSpPr txBox="1">
            <a:spLocks noGrp="1"/>
          </p:cNvSpPr>
          <p:nvPr>
            <p:ph type="subTitle" idx="6"/>
          </p:nvPr>
        </p:nvSpPr>
        <p:spPr>
          <a:xfrm flipH="1">
            <a:off x="4489400" y="3146775"/>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78" name="Google Shape;1178;p213"/>
          <p:cNvSpPr txBox="1">
            <a:spLocks noGrp="1"/>
          </p:cNvSpPr>
          <p:nvPr>
            <p:ph type="subTitle" idx="7"/>
          </p:nvPr>
        </p:nvSpPr>
        <p:spPr>
          <a:xfrm flipH="1">
            <a:off x="4495573" y="4209268"/>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79" name="Google Shape;1179;p213"/>
          <p:cNvSpPr txBox="1">
            <a:spLocks noGrp="1"/>
          </p:cNvSpPr>
          <p:nvPr>
            <p:ph type="subTitle" idx="8"/>
          </p:nvPr>
        </p:nvSpPr>
        <p:spPr>
          <a:xfrm flipH="1">
            <a:off x="4489400" y="5271761"/>
            <a:ext cx="5493200" cy="54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867">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80" name="Google Shape;1180;p213"/>
          <p:cNvSpPr txBox="1">
            <a:spLocks noGrp="1"/>
          </p:cNvSpPr>
          <p:nvPr>
            <p:ph type="title" idx="9"/>
          </p:nvPr>
        </p:nvSpPr>
        <p:spPr>
          <a:xfrm flipH="1">
            <a:off x="10176600" y="1723633"/>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1181" name="Google Shape;1181;p213"/>
          <p:cNvSpPr txBox="1">
            <a:spLocks noGrp="1"/>
          </p:cNvSpPr>
          <p:nvPr>
            <p:ph type="title" idx="13"/>
          </p:nvPr>
        </p:nvSpPr>
        <p:spPr>
          <a:xfrm flipH="1">
            <a:off x="10176600" y="2785811"/>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1182" name="Google Shape;1182;p213"/>
          <p:cNvSpPr txBox="1">
            <a:spLocks noGrp="1"/>
          </p:cNvSpPr>
          <p:nvPr>
            <p:ph type="title" idx="14"/>
          </p:nvPr>
        </p:nvSpPr>
        <p:spPr>
          <a:xfrm flipH="1">
            <a:off x="10176600" y="3847989"/>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1183" name="Google Shape;1183;p213"/>
          <p:cNvSpPr txBox="1">
            <a:spLocks noGrp="1"/>
          </p:cNvSpPr>
          <p:nvPr>
            <p:ph type="title" idx="15"/>
          </p:nvPr>
        </p:nvSpPr>
        <p:spPr>
          <a:xfrm flipH="1">
            <a:off x="10176600" y="4910167"/>
            <a:ext cx="1064400" cy="54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4400">
                <a:solidFill>
                  <a:schemeClr val="accent4"/>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grpSp>
        <p:nvGrpSpPr>
          <p:cNvPr id="1184" name="Google Shape;1184;p213"/>
          <p:cNvGrpSpPr/>
          <p:nvPr/>
        </p:nvGrpSpPr>
        <p:grpSpPr>
          <a:xfrm flipH="1">
            <a:off x="-25866" y="6505900"/>
            <a:ext cx="12242647" cy="352000"/>
            <a:chOff x="-17750" y="4879419"/>
            <a:chExt cx="9161829" cy="264000"/>
          </a:xfrm>
        </p:grpSpPr>
        <p:sp>
          <p:nvSpPr>
            <p:cNvPr id="1185" name="Google Shape;1185;p213"/>
            <p:cNvSpPr/>
            <p:nvPr/>
          </p:nvSpPr>
          <p:spPr>
            <a:xfrm>
              <a:off x="-17750" y="4879419"/>
              <a:ext cx="1308900" cy="264000"/>
            </a:xfrm>
            <a:prstGeom prst="rect">
              <a:avLst/>
            </a:prstGeom>
            <a:solidFill>
              <a:schemeClr val="l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186" name="Google Shape;1186;p213"/>
            <p:cNvSpPr/>
            <p:nvPr/>
          </p:nvSpPr>
          <p:spPr>
            <a:xfrm>
              <a:off x="1291071" y="4879419"/>
              <a:ext cx="1308900" cy="264000"/>
            </a:xfrm>
            <a:prstGeom prst="rect">
              <a:avLst/>
            </a:prstGeom>
            <a:solidFill>
              <a:schemeClr val="accen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187" name="Google Shape;1187;p213"/>
            <p:cNvSpPr/>
            <p:nvPr/>
          </p:nvSpPr>
          <p:spPr>
            <a:xfrm>
              <a:off x="2599893" y="4879419"/>
              <a:ext cx="1308900" cy="264000"/>
            </a:xfrm>
            <a:prstGeom prst="rect">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188" name="Google Shape;1188;p213"/>
            <p:cNvSpPr/>
            <p:nvPr/>
          </p:nvSpPr>
          <p:spPr>
            <a:xfrm>
              <a:off x="3908714" y="4879419"/>
              <a:ext cx="1308900" cy="264000"/>
            </a:xfrm>
            <a:prstGeom prst="rect">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189" name="Google Shape;1189;p213"/>
            <p:cNvSpPr/>
            <p:nvPr/>
          </p:nvSpPr>
          <p:spPr>
            <a:xfrm>
              <a:off x="5217536" y="4879419"/>
              <a:ext cx="1308900" cy="264000"/>
            </a:xfrm>
            <a:prstGeom prst="rect">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190" name="Google Shape;1190;p213"/>
            <p:cNvSpPr/>
            <p:nvPr/>
          </p:nvSpPr>
          <p:spPr>
            <a:xfrm>
              <a:off x="6526357" y="4879419"/>
              <a:ext cx="1308900" cy="264000"/>
            </a:xfrm>
            <a:prstGeom prst="rect">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191" name="Google Shape;1191;p213"/>
            <p:cNvSpPr/>
            <p:nvPr/>
          </p:nvSpPr>
          <p:spPr>
            <a:xfrm>
              <a:off x="7835179" y="4879419"/>
              <a:ext cx="1308900" cy="264000"/>
            </a:xfrm>
            <a:prstGeom prst="rect">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3564570658"/>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matchingName="Title and six columns 1">
  <p:cSld name="Title and six columns 1">
    <p:spTree>
      <p:nvGrpSpPr>
        <p:cNvPr id="1" name="Shape 1192"/>
        <p:cNvGrpSpPr/>
        <p:nvPr/>
      </p:nvGrpSpPr>
      <p:grpSpPr>
        <a:xfrm>
          <a:off x="0" y="0"/>
          <a:ext cx="0" cy="0"/>
          <a:chOff x="0" y="0"/>
          <a:chExt cx="0" cy="0"/>
        </a:xfrm>
      </p:grpSpPr>
      <p:pic>
        <p:nvPicPr>
          <p:cNvPr id="1193" name="Google Shape;1193;p21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990927" y="-3639000"/>
            <a:ext cx="6861353" cy="6858003"/>
          </a:xfrm>
          <a:prstGeom prst="rect">
            <a:avLst/>
          </a:prstGeom>
          <a:noFill/>
          <a:ln>
            <a:noFill/>
          </a:ln>
        </p:spPr>
      </p:pic>
      <p:sp>
        <p:nvSpPr>
          <p:cNvPr id="1194" name="Google Shape;1194;p214"/>
          <p:cNvSpPr txBox="1">
            <a:spLocks noGrp="1"/>
          </p:cNvSpPr>
          <p:nvPr>
            <p:ph type="title"/>
          </p:nvPr>
        </p:nvSpPr>
        <p:spPr>
          <a:xfrm>
            <a:off x="960000" y="593367"/>
            <a:ext cx="10272000" cy="7636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195" name="Google Shape;1195;p214"/>
          <p:cNvSpPr txBox="1">
            <a:spLocks noGrp="1"/>
          </p:cNvSpPr>
          <p:nvPr>
            <p:ph type="subTitle" idx="1"/>
          </p:nvPr>
        </p:nvSpPr>
        <p:spPr>
          <a:xfrm>
            <a:off x="956733" y="3219008"/>
            <a:ext cx="3188800" cy="646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96" name="Google Shape;1196;p214"/>
          <p:cNvSpPr txBox="1">
            <a:spLocks noGrp="1"/>
          </p:cNvSpPr>
          <p:nvPr>
            <p:ph type="subTitle" idx="2"/>
          </p:nvPr>
        </p:nvSpPr>
        <p:spPr>
          <a:xfrm>
            <a:off x="4500757" y="3219008"/>
            <a:ext cx="3188800" cy="646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97" name="Google Shape;1197;p214"/>
          <p:cNvSpPr txBox="1">
            <a:spLocks noGrp="1"/>
          </p:cNvSpPr>
          <p:nvPr>
            <p:ph type="subTitle" idx="3"/>
          </p:nvPr>
        </p:nvSpPr>
        <p:spPr>
          <a:xfrm>
            <a:off x="8044780" y="3219008"/>
            <a:ext cx="3188800" cy="646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98" name="Google Shape;1198;p214"/>
          <p:cNvSpPr txBox="1">
            <a:spLocks noGrp="1"/>
          </p:cNvSpPr>
          <p:nvPr>
            <p:ph type="subTitle" idx="4"/>
          </p:nvPr>
        </p:nvSpPr>
        <p:spPr>
          <a:xfrm>
            <a:off x="956733" y="5498269"/>
            <a:ext cx="3188800" cy="646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99" name="Google Shape;1199;p214"/>
          <p:cNvSpPr txBox="1">
            <a:spLocks noGrp="1"/>
          </p:cNvSpPr>
          <p:nvPr>
            <p:ph type="subTitle" idx="5"/>
          </p:nvPr>
        </p:nvSpPr>
        <p:spPr>
          <a:xfrm>
            <a:off x="4500780" y="5498269"/>
            <a:ext cx="3188800" cy="646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200" name="Google Shape;1200;p214"/>
          <p:cNvSpPr txBox="1">
            <a:spLocks noGrp="1"/>
          </p:cNvSpPr>
          <p:nvPr>
            <p:ph type="subTitle" idx="6"/>
          </p:nvPr>
        </p:nvSpPr>
        <p:spPr>
          <a:xfrm>
            <a:off x="8044827" y="5498269"/>
            <a:ext cx="3188800" cy="646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201" name="Google Shape;1201;p214"/>
          <p:cNvSpPr txBox="1">
            <a:spLocks noGrp="1"/>
          </p:cNvSpPr>
          <p:nvPr>
            <p:ph type="subTitle" idx="7"/>
          </p:nvPr>
        </p:nvSpPr>
        <p:spPr>
          <a:xfrm>
            <a:off x="956733" y="2743800"/>
            <a:ext cx="3188800" cy="475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800"/>
              <a:buFont typeface="Raleway"/>
              <a:buNone/>
              <a:defRPr sz="2400" b="1">
                <a:solidFill>
                  <a:schemeClr val="dk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9pPr>
          </a:lstStyle>
          <a:p>
            <a:endParaRPr/>
          </a:p>
        </p:txBody>
      </p:sp>
      <p:sp>
        <p:nvSpPr>
          <p:cNvPr id="1202" name="Google Shape;1202;p214"/>
          <p:cNvSpPr txBox="1">
            <a:spLocks noGrp="1"/>
          </p:cNvSpPr>
          <p:nvPr>
            <p:ph type="subTitle" idx="8"/>
          </p:nvPr>
        </p:nvSpPr>
        <p:spPr>
          <a:xfrm>
            <a:off x="4500757" y="2743800"/>
            <a:ext cx="3188800" cy="475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800"/>
              <a:buFont typeface="Raleway"/>
              <a:buNone/>
              <a:defRPr sz="2400" b="1">
                <a:solidFill>
                  <a:schemeClr val="dk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9pPr>
          </a:lstStyle>
          <a:p>
            <a:endParaRPr/>
          </a:p>
        </p:txBody>
      </p:sp>
      <p:sp>
        <p:nvSpPr>
          <p:cNvPr id="1203" name="Google Shape;1203;p214"/>
          <p:cNvSpPr txBox="1">
            <a:spLocks noGrp="1"/>
          </p:cNvSpPr>
          <p:nvPr>
            <p:ph type="subTitle" idx="9"/>
          </p:nvPr>
        </p:nvSpPr>
        <p:spPr>
          <a:xfrm>
            <a:off x="8044780" y="2743800"/>
            <a:ext cx="3188800" cy="475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800"/>
              <a:buFont typeface="Raleway"/>
              <a:buNone/>
              <a:defRPr sz="2400" b="1">
                <a:solidFill>
                  <a:schemeClr val="dk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9pPr>
          </a:lstStyle>
          <a:p>
            <a:endParaRPr/>
          </a:p>
        </p:txBody>
      </p:sp>
      <p:sp>
        <p:nvSpPr>
          <p:cNvPr id="1204" name="Google Shape;1204;p214"/>
          <p:cNvSpPr txBox="1">
            <a:spLocks noGrp="1"/>
          </p:cNvSpPr>
          <p:nvPr>
            <p:ph type="subTitle" idx="13"/>
          </p:nvPr>
        </p:nvSpPr>
        <p:spPr>
          <a:xfrm>
            <a:off x="956733" y="5016933"/>
            <a:ext cx="3188800" cy="475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800"/>
              <a:buFont typeface="Raleway"/>
              <a:buNone/>
              <a:defRPr sz="2400" b="1">
                <a:solidFill>
                  <a:schemeClr val="dk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9pPr>
          </a:lstStyle>
          <a:p>
            <a:endParaRPr/>
          </a:p>
        </p:txBody>
      </p:sp>
      <p:sp>
        <p:nvSpPr>
          <p:cNvPr id="1205" name="Google Shape;1205;p214"/>
          <p:cNvSpPr txBox="1">
            <a:spLocks noGrp="1"/>
          </p:cNvSpPr>
          <p:nvPr>
            <p:ph type="subTitle" idx="14"/>
          </p:nvPr>
        </p:nvSpPr>
        <p:spPr>
          <a:xfrm>
            <a:off x="4500780" y="5016933"/>
            <a:ext cx="3188800" cy="475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800"/>
              <a:buFont typeface="Raleway"/>
              <a:buNone/>
              <a:defRPr sz="2400" b="1">
                <a:solidFill>
                  <a:schemeClr val="dk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9pPr>
          </a:lstStyle>
          <a:p>
            <a:endParaRPr/>
          </a:p>
        </p:txBody>
      </p:sp>
      <p:sp>
        <p:nvSpPr>
          <p:cNvPr id="1206" name="Google Shape;1206;p214"/>
          <p:cNvSpPr txBox="1">
            <a:spLocks noGrp="1"/>
          </p:cNvSpPr>
          <p:nvPr>
            <p:ph type="subTitle" idx="15"/>
          </p:nvPr>
        </p:nvSpPr>
        <p:spPr>
          <a:xfrm>
            <a:off x="8044827" y="5016933"/>
            <a:ext cx="3188800" cy="475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800"/>
              <a:buFont typeface="Raleway"/>
              <a:buNone/>
              <a:defRPr sz="2400" b="1">
                <a:solidFill>
                  <a:schemeClr val="dk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1800"/>
              <a:buFont typeface="Raleway"/>
              <a:buNone/>
              <a:defRPr sz="2400" b="1">
                <a:solidFill>
                  <a:schemeClr val="dk1"/>
                </a:solidFill>
                <a:latin typeface="Raleway"/>
                <a:ea typeface="Raleway"/>
                <a:cs typeface="Raleway"/>
                <a:sym typeface="Raleway"/>
              </a:defRPr>
            </a:lvl9pPr>
          </a:lstStyle>
          <a:p>
            <a:endParaRPr/>
          </a:p>
        </p:txBody>
      </p:sp>
    </p:spTree>
    <p:extLst>
      <p:ext uri="{BB962C8B-B14F-4D97-AF65-F5344CB8AC3E}">
        <p14:creationId xmlns:p14="http://schemas.microsoft.com/office/powerpoint/2010/main" val="2694240626"/>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matchingName="Section header 2">
  <p:cSld name="Section header 2">
    <p:spTree>
      <p:nvGrpSpPr>
        <p:cNvPr id="1" name="Shape 1207"/>
        <p:cNvGrpSpPr/>
        <p:nvPr/>
      </p:nvGrpSpPr>
      <p:grpSpPr>
        <a:xfrm>
          <a:off x="0" y="0"/>
          <a:ext cx="0" cy="0"/>
          <a:chOff x="0" y="0"/>
          <a:chExt cx="0" cy="0"/>
        </a:xfrm>
      </p:grpSpPr>
      <p:sp>
        <p:nvSpPr>
          <p:cNvPr id="1208" name="Google Shape;1208;p215"/>
          <p:cNvSpPr/>
          <p:nvPr/>
        </p:nvSpPr>
        <p:spPr>
          <a:xfrm>
            <a:off x="0" y="3429000"/>
            <a:ext cx="12192000" cy="34288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09" name="Google Shape;1209;p215"/>
          <p:cNvSpPr txBox="1">
            <a:spLocks noGrp="1"/>
          </p:cNvSpPr>
          <p:nvPr>
            <p:ph type="title" hasCustomPrompt="1"/>
          </p:nvPr>
        </p:nvSpPr>
        <p:spPr>
          <a:xfrm>
            <a:off x="7018233" y="1323200"/>
            <a:ext cx="4405200" cy="3062000"/>
          </a:xfrm>
          <a:prstGeom prst="rect">
            <a:avLst/>
          </a:prstGeom>
        </p:spPr>
        <p:txBody>
          <a:bodyPr spcFirstLastPara="1" wrap="square" lIns="91425" tIns="91425" rIns="91425" bIns="91425" anchor="b" anchorCtr="0">
            <a:noAutofit/>
          </a:bodyPr>
          <a:lstStyle>
            <a:lvl1pPr lvl="0" algn="r">
              <a:spcBef>
                <a:spcPts val="0"/>
              </a:spcBef>
              <a:spcAft>
                <a:spcPts val="0"/>
              </a:spcAft>
              <a:buSzPts val="12000"/>
              <a:buNone/>
              <a:defRPr sz="26666">
                <a:solidFill>
                  <a:srgbClr val="FFFFFF"/>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1210" name="Google Shape;1210;p215"/>
          <p:cNvSpPr txBox="1">
            <a:spLocks noGrp="1"/>
          </p:cNvSpPr>
          <p:nvPr>
            <p:ph type="title" idx="2"/>
          </p:nvPr>
        </p:nvSpPr>
        <p:spPr>
          <a:xfrm>
            <a:off x="6938133" y="3835400"/>
            <a:ext cx="4242000" cy="8012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4000">
                <a:solidFill>
                  <a:schemeClr val="accen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1211" name="Google Shape;1211;p215"/>
          <p:cNvSpPr txBox="1">
            <a:spLocks noGrp="1"/>
          </p:cNvSpPr>
          <p:nvPr>
            <p:ph type="subTitle" idx="1"/>
          </p:nvPr>
        </p:nvSpPr>
        <p:spPr>
          <a:xfrm>
            <a:off x="7090333" y="45461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847278718"/>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matchingName="Section title and description 3">
  <p:cSld name="Section title and description 3">
    <p:spTree>
      <p:nvGrpSpPr>
        <p:cNvPr id="1" name="Shape 1212"/>
        <p:cNvGrpSpPr/>
        <p:nvPr/>
      </p:nvGrpSpPr>
      <p:grpSpPr>
        <a:xfrm>
          <a:off x="0" y="0"/>
          <a:ext cx="0" cy="0"/>
          <a:chOff x="0" y="0"/>
          <a:chExt cx="0" cy="0"/>
        </a:xfrm>
      </p:grpSpPr>
      <p:sp>
        <p:nvSpPr>
          <p:cNvPr id="1213" name="Google Shape;1213;p216"/>
          <p:cNvSpPr/>
          <p:nvPr/>
        </p:nvSpPr>
        <p:spPr>
          <a:xfrm>
            <a:off x="963167" y="719333"/>
            <a:ext cx="7126800" cy="54256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14" name="Google Shape;1214;p216"/>
          <p:cNvSpPr txBox="1">
            <a:spLocks noGrp="1"/>
          </p:cNvSpPr>
          <p:nvPr>
            <p:ph type="title" hasCustomPrompt="1"/>
          </p:nvPr>
        </p:nvSpPr>
        <p:spPr>
          <a:xfrm>
            <a:off x="5588089" y="1391728"/>
            <a:ext cx="5638800" cy="3062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21333">
                <a:solidFill>
                  <a:schemeClr val="accent1"/>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1215" name="Google Shape;1215;p216"/>
          <p:cNvSpPr txBox="1">
            <a:spLocks noGrp="1"/>
          </p:cNvSpPr>
          <p:nvPr>
            <p:ph type="title" idx="2"/>
          </p:nvPr>
        </p:nvSpPr>
        <p:spPr>
          <a:xfrm>
            <a:off x="1801367" y="2364433"/>
            <a:ext cx="5638800" cy="14420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6667">
                <a:solidFill>
                  <a:schemeClr val="l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1216" name="Google Shape;1216;p216"/>
          <p:cNvSpPr txBox="1">
            <a:spLocks noGrp="1"/>
          </p:cNvSpPr>
          <p:nvPr>
            <p:ph type="subTitle" idx="1"/>
          </p:nvPr>
        </p:nvSpPr>
        <p:spPr>
          <a:xfrm>
            <a:off x="3350167" y="37333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3274946220"/>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matchingName="Section header 3">
  <p:cSld name="Section header 3">
    <p:spTree>
      <p:nvGrpSpPr>
        <p:cNvPr id="1" name="Shape 1217"/>
        <p:cNvGrpSpPr/>
        <p:nvPr/>
      </p:nvGrpSpPr>
      <p:grpSpPr>
        <a:xfrm>
          <a:off x="0" y="0"/>
          <a:ext cx="0" cy="0"/>
          <a:chOff x="0" y="0"/>
          <a:chExt cx="0" cy="0"/>
        </a:xfrm>
      </p:grpSpPr>
      <p:sp>
        <p:nvSpPr>
          <p:cNvPr id="1218" name="Google Shape;1218;p217"/>
          <p:cNvSpPr/>
          <p:nvPr/>
        </p:nvSpPr>
        <p:spPr>
          <a:xfrm>
            <a:off x="0" y="3429000"/>
            <a:ext cx="12192000" cy="34288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19" name="Google Shape;1219;p217"/>
          <p:cNvSpPr txBox="1">
            <a:spLocks noGrp="1"/>
          </p:cNvSpPr>
          <p:nvPr>
            <p:ph type="title" hasCustomPrompt="1"/>
          </p:nvPr>
        </p:nvSpPr>
        <p:spPr>
          <a:xfrm>
            <a:off x="7018233" y="1323200"/>
            <a:ext cx="4405200" cy="3062000"/>
          </a:xfrm>
          <a:prstGeom prst="rect">
            <a:avLst/>
          </a:prstGeom>
        </p:spPr>
        <p:txBody>
          <a:bodyPr spcFirstLastPara="1" wrap="square" lIns="91425" tIns="91425" rIns="91425" bIns="91425" anchor="b" anchorCtr="0">
            <a:noAutofit/>
          </a:bodyPr>
          <a:lstStyle>
            <a:lvl1pPr lvl="0" algn="r">
              <a:spcBef>
                <a:spcPts val="0"/>
              </a:spcBef>
              <a:spcAft>
                <a:spcPts val="0"/>
              </a:spcAft>
              <a:buSzPts val="12000"/>
              <a:buNone/>
              <a:defRPr sz="26666">
                <a:solidFill>
                  <a:srgbClr val="FFFFFF"/>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1220" name="Google Shape;1220;p217"/>
          <p:cNvSpPr txBox="1">
            <a:spLocks noGrp="1"/>
          </p:cNvSpPr>
          <p:nvPr>
            <p:ph type="title" idx="2"/>
          </p:nvPr>
        </p:nvSpPr>
        <p:spPr>
          <a:xfrm>
            <a:off x="6938133" y="3835400"/>
            <a:ext cx="4242000" cy="8012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4000">
                <a:solidFill>
                  <a:schemeClr val="accen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1221" name="Google Shape;1221;p217"/>
          <p:cNvSpPr txBox="1">
            <a:spLocks noGrp="1"/>
          </p:cNvSpPr>
          <p:nvPr>
            <p:ph type="subTitle" idx="1"/>
          </p:nvPr>
        </p:nvSpPr>
        <p:spPr>
          <a:xfrm>
            <a:off x="7090333" y="45461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985763924"/>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matchingName="Section title and description 4">
  <p:cSld name="Section title and description 4">
    <p:spTree>
      <p:nvGrpSpPr>
        <p:cNvPr id="1" name="Shape 1222"/>
        <p:cNvGrpSpPr/>
        <p:nvPr/>
      </p:nvGrpSpPr>
      <p:grpSpPr>
        <a:xfrm>
          <a:off x="0" y="0"/>
          <a:ext cx="0" cy="0"/>
          <a:chOff x="0" y="0"/>
          <a:chExt cx="0" cy="0"/>
        </a:xfrm>
      </p:grpSpPr>
      <p:sp>
        <p:nvSpPr>
          <p:cNvPr id="1223" name="Google Shape;1223;p218"/>
          <p:cNvSpPr/>
          <p:nvPr/>
        </p:nvSpPr>
        <p:spPr>
          <a:xfrm>
            <a:off x="963167" y="719333"/>
            <a:ext cx="7126800" cy="54256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24" name="Google Shape;1224;p218"/>
          <p:cNvSpPr txBox="1">
            <a:spLocks noGrp="1"/>
          </p:cNvSpPr>
          <p:nvPr>
            <p:ph type="title" hasCustomPrompt="1"/>
          </p:nvPr>
        </p:nvSpPr>
        <p:spPr>
          <a:xfrm>
            <a:off x="5588089" y="1391728"/>
            <a:ext cx="5638800" cy="3062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21333">
                <a:solidFill>
                  <a:schemeClr val="accent1"/>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1225" name="Google Shape;1225;p218"/>
          <p:cNvSpPr txBox="1">
            <a:spLocks noGrp="1"/>
          </p:cNvSpPr>
          <p:nvPr>
            <p:ph type="title" idx="2"/>
          </p:nvPr>
        </p:nvSpPr>
        <p:spPr>
          <a:xfrm>
            <a:off x="1801367" y="2364433"/>
            <a:ext cx="5638800" cy="14420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6667">
                <a:solidFill>
                  <a:schemeClr val="l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1226" name="Google Shape;1226;p218"/>
          <p:cNvSpPr txBox="1">
            <a:spLocks noGrp="1"/>
          </p:cNvSpPr>
          <p:nvPr>
            <p:ph type="subTitle" idx="1"/>
          </p:nvPr>
        </p:nvSpPr>
        <p:spPr>
          <a:xfrm>
            <a:off x="3350167" y="37333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1956666315"/>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matchingName="Section header 4">
  <p:cSld name="Section header 4">
    <p:spTree>
      <p:nvGrpSpPr>
        <p:cNvPr id="1" name="Shape 1227"/>
        <p:cNvGrpSpPr/>
        <p:nvPr/>
      </p:nvGrpSpPr>
      <p:grpSpPr>
        <a:xfrm>
          <a:off x="0" y="0"/>
          <a:ext cx="0" cy="0"/>
          <a:chOff x="0" y="0"/>
          <a:chExt cx="0" cy="0"/>
        </a:xfrm>
      </p:grpSpPr>
      <p:sp>
        <p:nvSpPr>
          <p:cNvPr id="1228" name="Google Shape;1228;p219"/>
          <p:cNvSpPr/>
          <p:nvPr/>
        </p:nvSpPr>
        <p:spPr>
          <a:xfrm>
            <a:off x="0" y="3429000"/>
            <a:ext cx="12192000" cy="34288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29" name="Google Shape;1229;p219"/>
          <p:cNvSpPr txBox="1">
            <a:spLocks noGrp="1"/>
          </p:cNvSpPr>
          <p:nvPr>
            <p:ph type="title" hasCustomPrompt="1"/>
          </p:nvPr>
        </p:nvSpPr>
        <p:spPr>
          <a:xfrm>
            <a:off x="7018233" y="1323200"/>
            <a:ext cx="4405200" cy="3062000"/>
          </a:xfrm>
          <a:prstGeom prst="rect">
            <a:avLst/>
          </a:prstGeom>
        </p:spPr>
        <p:txBody>
          <a:bodyPr spcFirstLastPara="1" wrap="square" lIns="91425" tIns="91425" rIns="91425" bIns="91425" anchor="b" anchorCtr="0">
            <a:noAutofit/>
          </a:bodyPr>
          <a:lstStyle>
            <a:lvl1pPr lvl="0" algn="r">
              <a:spcBef>
                <a:spcPts val="0"/>
              </a:spcBef>
              <a:spcAft>
                <a:spcPts val="0"/>
              </a:spcAft>
              <a:buSzPts val="12000"/>
              <a:buNone/>
              <a:defRPr sz="26666">
                <a:solidFill>
                  <a:srgbClr val="FFFFFF"/>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1230" name="Google Shape;1230;p219"/>
          <p:cNvSpPr txBox="1">
            <a:spLocks noGrp="1"/>
          </p:cNvSpPr>
          <p:nvPr>
            <p:ph type="title" idx="2"/>
          </p:nvPr>
        </p:nvSpPr>
        <p:spPr>
          <a:xfrm>
            <a:off x="6938133" y="3835400"/>
            <a:ext cx="4242000" cy="8012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4000">
                <a:solidFill>
                  <a:schemeClr val="accen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1231" name="Google Shape;1231;p219"/>
          <p:cNvSpPr txBox="1">
            <a:spLocks noGrp="1"/>
          </p:cNvSpPr>
          <p:nvPr>
            <p:ph type="subTitle" idx="1"/>
          </p:nvPr>
        </p:nvSpPr>
        <p:spPr>
          <a:xfrm>
            <a:off x="7090333" y="45461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2889978352"/>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matchingName="One column text 1">
  <p:cSld name="One column text 1">
    <p:spTree>
      <p:nvGrpSpPr>
        <p:cNvPr id="1" name="Shape 1232"/>
        <p:cNvGrpSpPr/>
        <p:nvPr/>
      </p:nvGrpSpPr>
      <p:grpSpPr>
        <a:xfrm>
          <a:off x="0" y="0"/>
          <a:ext cx="0" cy="0"/>
          <a:chOff x="0" y="0"/>
          <a:chExt cx="0" cy="0"/>
        </a:xfrm>
      </p:grpSpPr>
      <p:sp>
        <p:nvSpPr>
          <p:cNvPr id="1233" name="Google Shape;1233;p220"/>
          <p:cNvSpPr/>
          <p:nvPr/>
        </p:nvSpPr>
        <p:spPr>
          <a:xfrm rot="5400000">
            <a:off x="4737966" y="-1541302"/>
            <a:ext cx="5912735" cy="8995339"/>
          </a:xfrm>
          <a:custGeom>
            <a:avLst/>
            <a:gdLst/>
            <a:ahLst/>
            <a:cxnLst/>
            <a:rect l="l" t="t" r="r" b="b"/>
            <a:pathLst>
              <a:path w="95877" h="134092" extrusionOk="0">
                <a:moveTo>
                  <a:pt x="0" y="0"/>
                </a:moveTo>
                <a:lnTo>
                  <a:pt x="0" y="134092"/>
                </a:lnTo>
                <a:lnTo>
                  <a:pt x="95876" y="0"/>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234" name="Google Shape;1234;p220"/>
          <p:cNvGrpSpPr/>
          <p:nvPr/>
        </p:nvGrpSpPr>
        <p:grpSpPr>
          <a:xfrm>
            <a:off x="7649371" y="1426065"/>
            <a:ext cx="4550224" cy="865551"/>
            <a:chOff x="2781025" y="2008050"/>
            <a:chExt cx="1578696" cy="674525"/>
          </a:xfrm>
        </p:grpSpPr>
        <p:sp>
          <p:nvSpPr>
            <p:cNvPr id="1235" name="Google Shape;1235;p220"/>
            <p:cNvSpPr/>
            <p:nvPr/>
          </p:nvSpPr>
          <p:spPr>
            <a:xfrm>
              <a:off x="2781100" y="2313700"/>
              <a:ext cx="1578621" cy="63200"/>
            </a:xfrm>
            <a:custGeom>
              <a:avLst/>
              <a:gdLst/>
              <a:ahLst/>
              <a:cxnLst/>
              <a:rect l="l" t="t" r="r" b="b"/>
              <a:pathLst>
                <a:path w="69704" h="2528" extrusionOk="0">
                  <a:moveTo>
                    <a:pt x="1" y="0"/>
                  </a:moveTo>
                  <a:lnTo>
                    <a:pt x="1" y="2528"/>
                  </a:lnTo>
                  <a:lnTo>
                    <a:pt x="69703" y="2528"/>
                  </a:lnTo>
                  <a:lnTo>
                    <a:pt x="69703" y="0"/>
                  </a:lnTo>
                  <a:close/>
                </a:path>
              </a:pathLst>
            </a:custGeom>
            <a:solidFill>
              <a:srgbClr val="BDA4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6" name="Google Shape;1236;p220"/>
            <p:cNvSpPr/>
            <p:nvPr/>
          </p:nvSpPr>
          <p:spPr>
            <a:xfrm>
              <a:off x="2781100" y="2161000"/>
              <a:ext cx="1578543" cy="62975"/>
            </a:xfrm>
            <a:custGeom>
              <a:avLst/>
              <a:gdLst/>
              <a:ahLst/>
              <a:cxnLst/>
              <a:rect l="l" t="t" r="r" b="b"/>
              <a:pathLst>
                <a:path w="66423" h="2519" extrusionOk="0">
                  <a:moveTo>
                    <a:pt x="1" y="1"/>
                  </a:moveTo>
                  <a:lnTo>
                    <a:pt x="1" y="2518"/>
                  </a:lnTo>
                  <a:lnTo>
                    <a:pt x="66422" y="2518"/>
                  </a:lnTo>
                  <a:lnTo>
                    <a:pt x="664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7" name="Google Shape;1237;p220"/>
            <p:cNvSpPr/>
            <p:nvPr/>
          </p:nvSpPr>
          <p:spPr>
            <a:xfrm>
              <a:off x="2781100" y="2008050"/>
              <a:ext cx="1578550" cy="63225"/>
            </a:xfrm>
            <a:custGeom>
              <a:avLst/>
              <a:gdLst/>
              <a:ahLst/>
              <a:cxnLst/>
              <a:rect l="l" t="t" r="r" b="b"/>
              <a:pathLst>
                <a:path w="63142" h="2529" extrusionOk="0">
                  <a:moveTo>
                    <a:pt x="1" y="0"/>
                  </a:moveTo>
                  <a:lnTo>
                    <a:pt x="1" y="2528"/>
                  </a:lnTo>
                  <a:lnTo>
                    <a:pt x="63141" y="2528"/>
                  </a:lnTo>
                  <a:lnTo>
                    <a:pt x="63141" y="0"/>
                  </a:lnTo>
                  <a:close/>
                </a:path>
              </a:pathLst>
            </a:custGeom>
            <a:solidFill>
              <a:srgbClr val="BDA4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8" name="Google Shape;1238;p220"/>
            <p:cNvSpPr/>
            <p:nvPr/>
          </p:nvSpPr>
          <p:spPr>
            <a:xfrm>
              <a:off x="2781025" y="2466650"/>
              <a:ext cx="1578644" cy="62950"/>
            </a:xfrm>
            <a:custGeom>
              <a:avLst/>
              <a:gdLst/>
              <a:ahLst/>
              <a:cxnLst/>
              <a:rect l="l" t="t" r="r" b="b"/>
              <a:pathLst>
                <a:path w="72984" h="2518" extrusionOk="0">
                  <a:moveTo>
                    <a:pt x="0" y="0"/>
                  </a:moveTo>
                  <a:lnTo>
                    <a:pt x="0" y="2517"/>
                  </a:lnTo>
                  <a:lnTo>
                    <a:pt x="72983" y="2517"/>
                  </a:lnTo>
                  <a:lnTo>
                    <a:pt x="7298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9" name="Google Shape;1239;p220"/>
            <p:cNvSpPr/>
            <p:nvPr/>
          </p:nvSpPr>
          <p:spPr>
            <a:xfrm>
              <a:off x="2781025" y="2619350"/>
              <a:ext cx="1578495" cy="63225"/>
            </a:xfrm>
            <a:custGeom>
              <a:avLst/>
              <a:gdLst/>
              <a:ahLst/>
              <a:cxnLst/>
              <a:rect l="l" t="t" r="r" b="b"/>
              <a:pathLst>
                <a:path w="76265" h="2529" extrusionOk="0">
                  <a:moveTo>
                    <a:pt x="0" y="1"/>
                  </a:moveTo>
                  <a:lnTo>
                    <a:pt x="0" y="2529"/>
                  </a:lnTo>
                  <a:lnTo>
                    <a:pt x="76264" y="2529"/>
                  </a:lnTo>
                  <a:lnTo>
                    <a:pt x="76264" y="1"/>
                  </a:lnTo>
                  <a:close/>
                </a:path>
              </a:pathLst>
            </a:custGeom>
            <a:solidFill>
              <a:srgbClr val="BDA4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40" name="Google Shape;1240;p220"/>
          <p:cNvSpPr txBox="1">
            <a:spLocks noGrp="1"/>
          </p:cNvSpPr>
          <p:nvPr>
            <p:ph type="title"/>
          </p:nvPr>
        </p:nvSpPr>
        <p:spPr>
          <a:xfrm>
            <a:off x="963167" y="2054416"/>
            <a:ext cx="39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4000">
                <a:solidFill>
                  <a:schemeClr val="accent1"/>
                </a:solidFill>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1241" name="Google Shape;1241;p220"/>
          <p:cNvSpPr txBox="1">
            <a:spLocks noGrp="1"/>
          </p:cNvSpPr>
          <p:nvPr>
            <p:ph type="body" idx="1"/>
          </p:nvPr>
        </p:nvSpPr>
        <p:spPr>
          <a:xfrm>
            <a:off x="963167" y="3946933"/>
            <a:ext cx="4521600" cy="2190400"/>
          </a:xfrm>
          <a:prstGeom prst="rect">
            <a:avLst/>
          </a:prstGeom>
        </p:spPr>
        <p:txBody>
          <a:bodyPr spcFirstLastPara="1" wrap="square" lIns="91425" tIns="91425" rIns="91425" bIns="91425" anchor="t" anchorCtr="0">
            <a:noAutofit/>
          </a:bodyPr>
          <a:lstStyle>
            <a:lvl1pPr marL="609585" lvl="0" indent="-457189">
              <a:lnSpc>
                <a:spcPct val="100000"/>
              </a:lnSpc>
              <a:spcBef>
                <a:spcPts val="0"/>
              </a:spcBef>
              <a:spcAft>
                <a:spcPts val="0"/>
              </a:spcAft>
              <a:buClr>
                <a:schemeClr val="accent2"/>
              </a:buClr>
              <a:buSzPts val="1800"/>
              <a:buChar char="●"/>
              <a:defRPr sz="20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1242" name="Google Shape;1242;p220"/>
          <p:cNvSpPr txBox="1">
            <a:spLocks noGrp="1"/>
          </p:cNvSpPr>
          <p:nvPr>
            <p:ph type="subTitle" idx="2"/>
          </p:nvPr>
        </p:nvSpPr>
        <p:spPr>
          <a:xfrm>
            <a:off x="963167" y="3414767"/>
            <a:ext cx="4155200" cy="5248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1"/>
              </a:buClr>
              <a:buSzPts val="1800"/>
              <a:buFont typeface="Quicksand SemiBold"/>
              <a:buNone/>
              <a:defRPr sz="2667">
                <a:solidFill>
                  <a:schemeClr val="accent1"/>
                </a:solidFill>
                <a:latin typeface="Playfair Display"/>
                <a:ea typeface="Playfair Display"/>
                <a:cs typeface="Playfair Display"/>
                <a:sym typeface="Playfair Display"/>
              </a:defRPr>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2420445493"/>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matchingName="TITLE_ONLY_4">
  <p:cSld name="TITLE_ONLY_4">
    <p:spTree>
      <p:nvGrpSpPr>
        <p:cNvPr id="1" name="Shape 1243"/>
        <p:cNvGrpSpPr/>
        <p:nvPr/>
      </p:nvGrpSpPr>
      <p:grpSpPr>
        <a:xfrm>
          <a:off x="0" y="0"/>
          <a:ext cx="0" cy="0"/>
          <a:chOff x="0" y="0"/>
          <a:chExt cx="0" cy="0"/>
        </a:xfrm>
      </p:grpSpPr>
      <p:sp>
        <p:nvSpPr>
          <p:cNvPr id="1244" name="Google Shape;1244;p22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1245" name="Google Shape;1245;p221"/>
          <p:cNvSpPr txBox="1">
            <a:spLocks noGrp="1"/>
          </p:cNvSpPr>
          <p:nvPr>
            <p:ph type="title"/>
          </p:nvPr>
        </p:nvSpPr>
        <p:spPr>
          <a:xfrm>
            <a:off x="960000" y="908567"/>
            <a:ext cx="10286400" cy="736800"/>
          </a:xfrm>
          <a:prstGeom prst="rect">
            <a:avLst/>
          </a:prstGeom>
        </p:spPr>
        <p:txBody>
          <a:bodyPr spcFirstLastPara="1" wrap="square" lIns="0" tIns="0" rIns="0" bIns="0" anchor="t" anchorCtr="0">
            <a:noAutofit/>
          </a:bodyPr>
          <a:lstStyle>
            <a:lvl1pPr lvl="0" algn="ctr">
              <a:spcBef>
                <a:spcPts val="0"/>
              </a:spcBef>
              <a:spcAft>
                <a:spcPts val="0"/>
              </a:spcAft>
              <a:buClr>
                <a:srgbClr val="6E6976"/>
              </a:buClr>
              <a:buSzPts val="2800"/>
              <a:buFont typeface="Playfair Display Black"/>
              <a:buNone/>
              <a:defRPr>
                <a:solidFill>
                  <a:srgbClr val="6E6976"/>
                </a:solidFill>
                <a:latin typeface="Playfair Display Black"/>
                <a:ea typeface="Playfair Display Black"/>
                <a:cs typeface="Playfair Display Black"/>
                <a:sym typeface="Playfair Display Black"/>
              </a:defRPr>
            </a:lvl1pPr>
            <a:lvl2pPr lvl="1" algn="ctr">
              <a:spcBef>
                <a:spcPts val="0"/>
              </a:spcBef>
              <a:spcAft>
                <a:spcPts val="0"/>
              </a:spcAft>
              <a:buClr>
                <a:srgbClr val="6E6976"/>
              </a:buClr>
              <a:buSzPts val="2800"/>
              <a:buNone/>
              <a:defRPr>
                <a:solidFill>
                  <a:srgbClr val="6E6976"/>
                </a:solidFill>
              </a:defRPr>
            </a:lvl2pPr>
            <a:lvl3pPr lvl="2" algn="ctr">
              <a:spcBef>
                <a:spcPts val="0"/>
              </a:spcBef>
              <a:spcAft>
                <a:spcPts val="0"/>
              </a:spcAft>
              <a:buClr>
                <a:srgbClr val="6E6976"/>
              </a:buClr>
              <a:buSzPts val="2800"/>
              <a:buNone/>
              <a:defRPr>
                <a:solidFill>
                  <a:srgbClr val="6E6976"/>
                </a:solidFill>
              </a:defRPr>
            </a:lvl3pPr>
            <a:lvl4pPr lvl="3" algn="ctr">
              <a:spcBef>
                <a:spcPts val="0"/>
              </a:spcBef>
              <a:spcAft>
                <a:spcPts val="0"/>
              </a:spcAft>
              <a:buClr>
                <a:srgbClr val="6E6976"/>
              </a:buClr>
              <a:buSzPts val="2800"/>
              <a:buNone/>
              <a:defRPr>
                <a:solidFill>
                  <a:srgbClr val="6E6976"/>
                </a:solidFill>
              </a:defRPr>
            </a:lvl4pPr>
            <a:lvl5pPr lvl="4" algn="ctr">
              <a:spcBef>
                <a:spcPts val="0"/>
              </a:spcBef>
              <a:spcAft>
                <a:spcPts val="0"/>
              </a:spcAft>
              <a:buClr>
                <a:srgbClr val="6E6976"/>
              </a:buClr>
              <a:buSzPts val="2800"/>
              <a:buNone/>
              <a:defRPr>
                <a:solidFill>
                  <a:srgbClr val="6E6976"/>
                </a:solidFill>
              </a:defRPr>
            </a:lvl5pPr>
            <a:lvl6pPr lvl="5" algn="ctr">
              <a:spcBef>
                <a:spcPts val="0"/>
              </a:spcBef>
              <a:spcAft>
                <a:spcPts val="0"/>
              </a:spcAft>
              <a:buClr>
                <a:srgbClr val="6E6976"/>
              </a:buClr>
              <a:buSzPts val="2800"/>
              <a:buNone/>
              <a:defRPr>
                <a:solidFill>
                  <a:srgbClr val="6E6976"/>
                </a:solidFill>
              </a:defRPr>
            </a:lvl6pPr>
            <a:lvl7pPr lvl="6" algn="ctr">
              <a:spcBef>
                <a:spcPts val="0"/>
              </a:spcBef>
              <a:spcAft>
                <a:spcPts val="0"/>
              </a:spcAft>
              <a:buClr>
                <a:srgbClr val="6E6976"/>
              </a:buClr>
              <a:buSzPts val="2800"/>
              <a:buNone/>
              <a:defRPr>
                <a:solidFill>
                  <a:srgbClr val="6E6976"/>
                </a:solidFill>
              </a:defRPr>
            </a:lvl7pPr>
            <a:lvl8pPr lvl="7" algn="ctr">
              <a:spcBef>
                <a:spcPts val="0"/>
              </a:spcBef>
              <a:spcAft>
                <a:spcPts val="0"/>
              </a:spcAft>
              <a:buClr>
                <a:srgbClr val="6E6976"/>
              </a:buClr>
              <a:buSzPts val="2800"/>
              <a:buNone/>
              <a:defRPr>
                <a:solidFill>
                  <a:srgbClr val="6E6976"/>
                </a:solidFill>
              </a:defRPr>
            </a:lvl8pPr>
            <a:lvl9pPr lvl="8" algn="ctr">
              <a:spcBef>
                <a:spcPts val="0"/>
              </a:spcBef>
              <a:spcAft>
                <a:spcPts val="0"/>
              </a:spcAft>
              <a:buClr>
                <a:srgbClr val="6E6976"/>
              </a:buClr>
              <a:buSzPts val="2800"/>
              <a:buNone/>
              <a:defRPr>
                <a:solidFill>
                  <a:srgbClr val="6E6976"/>
                </a:solidFill>
              </a:defRPr>
            </a:lvl9pPr>
          </a:lstStyle>
          <a:p>
            <a:endParaRPr/>
          </a:p>
        </p:txBody>
      </p:sp>
    </p:spTree>
    <p:extLst>
      <p:ext uri="{BB962C8B-B14F-4D97-AF65-F5344CB8AC3E}">
        <p14:creationId xmlns:p14="http://schemas.microsoft.com/office/powerpoint/2010/main" val="3444421371"/>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matchingName="Section header 5">
  <p:cSld name="Section header 5">
    <p:spTree>
      <p:nvGrpSpPr>
        <p:cNvPr id="1" name="Shape 1246"/>
        <p:cNvGrpSpPr/>
        <p:nvPr/>
      </p:nvGrpSpPr>
      <p:grpSpPr>
        <a:xfrm>
          <a:off x="0" y="0"/>
          <a:ext cx="0" cy="0"/>
          <a:chOff x="0" y="0"/>
          <a:chExt cx="0" cy="0"/>
        </a:xfrm>
      </p:grpSpPr>
      <p:sp>
        <p:nvSpPr>
          <p:cNvPr id="1247" name="Google Shape;1247;p222"/>
          <p:cNvSpPr/>
          <p:nvPr/>
        </p:nvSpPr>
        <p:spPr>
          <a:xfrm>
            <a:off x="0" y="3429000"/>
            <a:ext cx="12192000" cy="34288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48" name="Google Shape;1248;p222"/>
          <p:cNvSpPr txBox="1">
            <a:spLocks noGrp="1"/>
          </p:cNvSpPr>
          <p:nvPr>
            <p:ph type="title" hasCustomPrompt="1"/>
          </p:nvPr>
        </p:nvSpPr>
        <p:spPr>
          <a:xfrm>
            <a:off x="7018233" y="1323200"/>
            <a:ext cx="4405200" cy="3062000"/>
          </a:xfrm>
          <a:prstGeom prst="rect">
            <a:avLst/>
          </a:prstGeom>
        </p:spPr>
        <p:txBody>
          <a:bodyPr spcFirstLastPara="1" wrap="square" lIns="91425" tIns="91425" rIns="91425" bIns="91425" anchor="b" anchorCtr="0">
            <a:noAutofit/>
          </a:bodyPr>
          <a:lstStyle>
            <a:lvl1pPr lvl="0" algn="r">
              <a:spcBef>
                <a:spcPts val="0"/>
              </a:spcBef>
              <a:spcAft>
                <a:spcPts val="0"/>
              </a:spcAft>
              <a:buSzPts val="12000"/>
              <a:buNone/>
              <a:defRPr sz="26666">
                <a:solidFill>
                  <a:srgbClr val="FFFFFF"/>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1249" name="Google Shape;1249;p222"/>
          <p:cNvSpPr txBox="1">
            <a:spLocks noGrp="1"/>
          </p:cNvSpPr>
          <p:nvPr>
            <p:ph type="title" idx="2"/>
          </p:nvPr>
        </p:nvSpPr>
        <p:spPr>
          <a:xfrm>
            <a:off x="6938133" y="3835400"/>
            <a:ext cx="4242000" cy="8012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4000">
                <a:solidFill>
                  <a:schemeClr val="accent1"/>
                </a:solidFill>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1250" name="Google Shape;1250;p222"/>
          <p:cNvSpPr txBox="1">
            <a:spLocks noGrp="1"/>
          </p:cNvSpPr>
          <p:nvPr>
            <p:ph type="subTitle" idx="1"/>
          </p:nvPr>
        </p:nvSpPr>
        <p:spPr>
          <a:xfrm>
            <a:off x="7090333" y="4546100"/>
            <a:ext cx="4090000" cy="119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2000"/>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982684330"/>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matchingName="Title slide 3">
  <p:cSld name="Title slide 3">
    <p:spTree>
      <p:nvGrpSpPr>
        <p:cNvPr id="1" name="Shape 1251"/>
        <p:cNvGrpSpPr/>
        <p:nvPr/>
      </p:nvGrpSpPr>
      <p:grpSpPr>
        <a:xfrm>
          <a:off x="0" y="0"/>
          <a:ext cx="0" cy="0"/>
          <a:chOff x="0" y="0"/>
          <a:chExt cx="0" cy="0"/>
        </a:xfrm>
      </p:grpSpPr>
      <p:sp>
        <p:nvSpPr>
          <p:cNvPr id="1252" name="Google Shape;1252;p223"/>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253" name="Google Shape;1253;p223"/>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54" name="Google Shape;1254;p22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72535184"/>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1255"/>
        <p:cNvGrpSpPr/>
        <p:nvPr/>
      </p:nvGrpSpPr>
      <p:grpSpPr>
        <a:xfrm>
          <a:off x="0" y="0"/>
          <a:ext cx="0" cy="0"/>
          <a:chOff x="0" y="0"/>
          <a:chExt cx="0" cy="0"/>
        </a:xfrm>
      </p:grpSpPr>
      <p:sp>
        <p:nvSpPr>
          <p:cNvPr id="1256" name="Google Shape;1256;p224"/>
          <p:cNvSpPr/>
          <p:nvPr/>
        </p:nvSpPr>
        <p:spPr>
          <a:xfrm rot="-5400000">
            <a:off x="4724400" y="-3124200"/>
            <a:ext cx="2743200" cy="12192000"/>
          </a:xfrm>
          <a:prstGeom prst="rect">
            <a:avLst/>
          </a:prstGeom>
          <a:solidFill>
            <a:srgbClr val="015F85"/>
          </a:solidFill>
          <a:ln>
            <a:noFill/>
          </a:ln>
        </p:spPr>
        <p:txBody>
          <a:bodyPr spcFirstLastPara="1" wrap="square" lIns="73000" tIns="36500" rIns="73000" bIns="36500" anchor="ctr" anchorCtr="0">
            <a:noAutofit/>
          </a:bodyPr>
          <a:lstStyle/>
          <a:p>
            <a:pPr marL="0" marR="0" lvl="0" indent="0" algn="l"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257" name="Google Shape;1257;p224"/>
          <p:cNvSpPr txBox="1">
            <a:spLocks noGrp="1"/>
          </p:cNvSpPr>
          <p:nvPr>
            <p:ph type="ctrTitle"/>
          </p:nvPr>
        </p:nvSpPr>
        <p:spPr>
          <a:xfrm>
            <a:off x="508001" y="2130427"/>
            <a:ext cx="9694800" cy="1470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SzPts val="2800"/>
              <a:buNone/>
              <a:defRPr sz="4000" b="1">
                <a:solidFill>
                  <a:schemeClr val="lt1"/>
                </a:solidFill>
                <a:latin typeface="Calibri"/>
                <a:ea typeface="Calibri"/>
                <a:cs typeface="Calibri"/>
                <a:sym typeface="Calibri"/>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1258" name="Google Shape;1258;p224"/>
          <p:cNvSpPr txBox="1">
            <a:spLocks noGrp="1"/>
          </p:cNvSpPr>
          <p:nvPr>
            <p:ph type="subTitle" idx="1"/>
          </p:nvPr>
        </p:nvSpPr>
        <p:spPr>
          <a:xfrm>
            <a:off x="812800" y="4648200"/>
            <a:ext cx="8534400" cy="686000"/>
          </a:xfrm>
          <a:prstGeom prst="rect">
            <a:avLst/>
          </a:prstGeom>
          <a:noFill/>
          <a:ln>
            <a:noFill/>
          </a:ln>
        </p:spPr>
        <p:txBody>
          <a:bodyPr spcFirstLastPara="1" wrap="square" lIns="91425" tIns="45700" rIns="91425" bIns="45700" anchor="t" anchorCtr="0">
            <a:normAutofit/>
          </a:bodyPr>
          <a:lstStyle>
            <a:lvl1pPr lvl="0" algn="l">
              <a:spcBef>
                <a:spcPts val="400"/>
              </a:spcBef>
              <a:spcAft>
                <a:spcPts val="0"/>
              </a:spcAft>
              <a:buClr>
                <a:schemeClr val="dk1"/>
              </a:buClr>
              <a:buSzPts val="1500"/>
              <a:buNone/>
              <a:defRPr sz="2000" b="1">
                <a:solidFill>
                  <a:schemeClr val="dk1"/>
                </a:solidFill>
                <a:latin typeface="Arial"/>
                <a:ea typeface="Arial"/>
                <a:cs typeface="Arial"/>
                <a:sym typeface="Arial"/>
              </a:defRPr>
            </a:lvl1pPr>
            <a:lvl2pPr lvl="1" algn="ctr">
              <a:spcBef>
                <a:spcPts val="560"/>
              </a:spcBef>
              <a:spcAft>
                <a:spcPts val="0"/>
              </a:spcAft>
              <a:buClr>
                <a:srgbClr val="888888"/>
              </a:buClr>
              <a:buSzPts val="2100"/>
              <a:buNone/>
              <a:defRPr>
                <a:solidFill>
                  <a:srgbClr val="888888"/>
                </a:solidFill>
              </a:defRPr>
            </a:lvl2pPr>
            <a:lvl3pPr lvl="2" algn="ctr">
              <a:spcBef>
                <a:spcPts val="480"/>
              </a:spcBef>
              <a:spcAft>
                <a:spcPts val="0"/>
              </a:spcAft>
              <a:buClr>
                <a:srgbClr val="888888"/>
              </a:buClr>
              <a:buSzPts val="1800"/>
              <a:buNone/>
              <a:defRPr>
                <a:solidFill>
                  <a:srgbClr val="888888"/>
                </a:solidFill>
              </a:defRPr>
            </a:lvl3pPr>
            <a:lvl4pPr lvl="3" algn="ctr">
              <a:spcBef>
                <a:spcPts val="400"/>
              </a:spcBef>
              <a:spcAft>
                <a:spcPts val="0"/>
              </a:spcAft>
              <a:buClr>
                <a:srgbClr val="888888"/>
              </a:buClr>
              <a:buSzPts val="1500"/>
              <a:buNone/>
              <a:defRPr>
                <a:solidFill>
                  <a:srgbClr val="888888"/>
                </a:solidFill>
              </a:defRPr>
            </a:lvl4pPr>
            <a:lvl5pPr lvl="4" algn="ctr">
              <a:spcBef>
                <a:spcPts val="400"/>
              </a:spcBef>
              <a:spcAft>
                <a:spcPts val="0"/>
              </a:spcAft>
              <a:buClr>
                <a:srgbClr val="888888"/>
              </a:buClr>
              <a:buSzPts val="1500"/>
              <a:buNone/>
              <a:defRPr>
                <a:solidFill>
                  <a:srgbClr val="888888"/>
                </a:solidFill>
              </a:defRPr>
            </a:lvl5pPr>
            <a:lvl6pPr lvl="5" algn="ctr">
              <a:spcBef>
                <a:spcPts val="400"/>
              </a:spcBef>
              <a:spcAft>
                <a:spcPts val="0"/>
              </a:spcAft>
              <a:buClr>
                <a:srgbClr val="888888"/>
              </a:buClr>
              <a:buSzPts val="1500"/>
              <a:buNone/>
              <a:defRPr>
                <a:solidFill>
                  <a:srgbClr val="888888"/>
                </a:solidFill>
              </a:defRPr>
            </a:lvl6pPr>
            <a:lvl7pPr lvl="6" algn="ctr">
              <a:spcBef>
                <a:spcPts val="2133"/>
              </a:spcBef>
              <a:spcAft>
                <a:spcPts val="0"/>
              </a:spcAft>
              <a:buClr>
                <a:srgbClr val="888888"/>
              </a:buClr>
              <a:buSzPts val="1500"/>
              <a:buNone/>
              <a:defRPr>
                <a:solidFill>
                  <a:srgbClr val="888888"/>
                </a:solidFill>
              </a:defRPr>
            </a:lvl7pPr>
            <a:lvl8pPr lvl="7" algn="ctr">
              <a:spcBef>
                <a:spcPts val="2133"/>
              </a:spcBef>
              <a:spcAft>
                <a:spcPts val="0"/>
              </a:spcAft>
              <a:buClr>
                <a:srgbClr val="888888"/>
              </a:buClr>
              <a:buSzPts val="1500"/>
              <a:buNone/>
              <a:defRPr>
                <a:solidFill>
                  <a:srgbClr val="888888"/>
                </a:solidFill>
              </a:defRPr>
            </a:lvl8pPr>
            <a:lvl9pPr lvl="8" algn="ctr">
              <a:spcBef>
                <a:spcPts val="2133"/>
              </a:spcBef>
              <a:spcAft>
                <a:spcPts val="2133"/>
              </a:spcAft>
              <a:buClr>
                <a:srgbClr val="888888"/>
              </a:buClr>
              <a:buSzPts val="1500"/>
              <a:buNone/>
              <a:defRPr>
                <a:solidFill>
                  <a:srgbClr val="888888"/>
                </a:solidFill>
              </a:defRPr>
            </a:lvl9pPr>
          </a:lstStyle>
          <a:p>
            <a:endParaRPr/>
          </a:p>
        </p:txBody>
      </p:sp>
      <p:sp>
        <p:nvSpPr>
          <p:cNvPr id="1259" name="Google Shape;1259;p224"/>
          <p:cNvSpPr txBox="1">
            <a:spLocks noGrp="1"/>
          </p:cNvSpPr>
          <p:nvPr>
            <p:ph type="sldNum" idx="12"/>
          </p:nvPr>
        </p:nvSpPr>
        <p:spPr>
          <a:xfrm>
            <a:off x="8737600" y="6356352"/>
            <a:ext cx="2844800" cy="365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88888"/>
                </a:solidFill>
                <a:latin typeface="Arial"/>
                <a:ea typeface="Arial"/>
                <a:cs typeface="Arial"/>
                <a:sym typeface="Arial"/>
              </a:defRPr>
            </a:lvl1pPr>
            <a:lvl2pPr marL="0" lvl="1" indent="0" algn="r">
              <a:spcBef>
                <a:spcPts val="0"/>
              </a:spcBef>
              <a:buNone/>
              <a:defRPr sz="1200" b="0" i="0" u="none" strike="noStrike" cap="none">
                <a:solidFill>
                  <a:srgbClr val="888888"/>
                </a:solidFill>
                <a:latin typeface="Arial"/>
                <a:ea typeface="Arial"/>
                <a:cs typeface="Arial"/>
                <a:sym typeface="Arial"/>
              </a:defRPr>
            </a:lvl2pPr>
            <a:lvl3pPr marL="0" lvl="2" indent="0" algn="r">
              <a:spcBef>
                <a:spcPts val="0"/>
              </a:spcBef>
              <a:buNone/>
              <a:defRPr sz="1200" b="0" i="0" u="none" strike="noStrike" cap="none">
                <a:solidFill>
                  <a:srgbClr val="888888"/>
                </a:solidFill>
                <a:latin typeface="Arial"/>
                <a:ea typeface="Arial"/>
                <a:cs typeface="Arial"/>
                <a:sym typeface="Arial"/>
              </a:defRPr>
            </a:lvl3pPr>
            <a:lvl4pPr marL="0" lvl="3" indent="0" algn="r">
              <a:spcBef>
                <a:spcPts val="0"/>
              </a:spcBef>
              <a:buNone/>
              <a:defRPr sz="1200" b="0" i="0" u="none" strike="noStrike" cap="none">
                <a:solidFill>
                  <a:srgbClr val="888888"/>
                </a:solidFill>
                <a:latin typeface="Arial"/>
                <a:ea typeface="Arial"/>
                <a:cs typeface="Arial"/>
                <a:sym typeface="Arial"/>
              </a:defRPr>
            </a:lvl4pPr>
            <a:lvl5pPr marL="0" lvl="4" indent="0" algn="r">
              <a:spcBef>
                <a:spcPts val="0"/>
              </a:spcBef>
              <a:buNone/>
              <a:defRPr sz="1200" b="0" i="0" u="none" strike="noStrike" cap="none">
                <a:solidFill>
                  <a:srgbClr val="888888"/>
                </a:solidFill>
                <a:latin typeface="Arial"/>
                <a:ea typeface="Arial"/>
                <a:cs typeface="Arial"/>
                <a:sym typeface="Arial"/>
              </a:defRPr>
            </a:lvl5pPr>
            <a:lvl6pPr marL="0" lvl="5" indent="0" algn="r">
              <a:spcBef>
                <a:spcPts val="0"/>
              </a:spcBef>
              <a:buNone/>
              <a:defRPr sz="1200" b="0" i="0" u="none" strike="noStrike" cap="none">
                <a:solidFill>
                  <a:srgbClr val="888888"/>
                </a:solidFill>
                <a:latin typeface="Arial"/>
                <a:ea typeface="Arial"/>
                <a:cs typeface="Arial"/>
                <a:sym typeface="Arial"/>
              </a:defRPr>
            </a:lvl6pPr>
            <a:lvl7pPr marL="0" lvl="6" indent="0" algn="r">
              <a:spcBef>
                <a:spcPts val="0"/>
              </a:spcBef>
              <a:buNone/>
              <a:defRPr sz="1200" b="0" i="0" u="none" strike="noStrike" cap="none">
                <a:solidFill>
                  <a:srgbClr val="888888"/>
                </a:solidFill>
                <a:latin typeface="Arial"/>
                <a:ea typeface="Arial"/>
                <a:cs typeface="Arial"/>
                <a:sym typeface="Arial"/>
              </a:defRPr>
            </a:lvl7pPr>
            <a:lvl8pPr marL="0" lvl="7" indent="0" algn="r">
              <a:spcBef>
                <a:spcPts val="0"/>
              </a:spcBef>
              <a:buNone/>
              <a:defRPr sz="1200" b="0" i="0" u="none" strike="noStrike" cap="none">
                <a:solidFill>
                  <a:srgbClr val="888888"/>
                </a:solidFill>
                <a:latin typeface="Arial"/>
                <a:ea typeface="Arial"/>
                <a:cs typeface="Arial"/>
                <a:sym typeface="Arial"/>
              </a:defRPr>
            </a:lvl8pPr>
            <a:lvl9pPr marL="0" lvl="8" indent="0" algn="r">
              <a:spcBef>
                <a:spcPts val="0"/>
              </a:spcBef>
              <a:buNone/>
              <a:defRPr sz="1200" b="0" i="0" u="none" strike="noStrike" cap="none">
                <a:solidFill>
                  <a:srgbClr val="888888"/>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28381108"/>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260"/>
        <p:cNvGrpSpPr/>
        <p:nvPr/>
      </p:nvGrpSpPr>
      <p:grpSpPr>
        <a:xfrm>
          <a:off x="0" y="0"/>
          <a:ext cx="0" cy="0"/>
          <a:chOff x="0" y="0"/>
          <a:chExt cx="0" cy="0"/>
        </a:xfrm>
      </p:grpSpPr>
      <p:sp>
        <p:nvSpPr>
          <p:cNvPr id="1261" name="Google Shape;1261;p225"/>
          <p:cNvSpPr/>
          <p:nvPr/>
        </p:nvSpPr>
        <p:spPr>
          <a:xfrm>
            <a:off x="0" y="0"/>
            <a:ext cx="12192000" cy="152400"/>
          </a:xfrm>
          <a:prstGeom prst="rect">
            <a:avLst/>
          </a:prstGeom>
          <a:solidFill>
            <a:srgbClr val="366092"/>
          </a:solidFill>
          <a:ln>
            <a:noFill/>
          </a:ln>
        </p:spPr>
        <p:txBody>
          <a:bodyPr spcFirstLastPara="1" wrap="square" lIns="121900" tIns="60933" rIns="121900" bIns="60933" anchor="ctr" anchorCtr="0">
            <a:noAutofit/>
          </a:bodyPr>
          <a:lstStyle/>
          <a:p>
            <a:pPr marL="0" marR="0" lvl="0" indent="0" algn="l"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62" name="Google Shape;1262;p225"/>
          <p:cNvSpPr txBox="1">
            <a:spLocks noGrp="1"/>
          </p:cNvSpPr>
          <p:nvPr>
            <p:ph type="title"/>
          </p:nvPr>
        </p:nvSpPr>
        <p:spPr>
          <a:xfrm>
            <a:off x="609600" y="427039"/>
            <a:ext cx="10972800" cy="7160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SzPts val="2800"/>
              <a:buNone/>
              <a:defRPr sz="4267" b="1">
                <a:solidFill>
                  <a:schemeClr val="accent1"/>
                </a:solidFill>
                <a:latin typeface="Cambo"/>
                <a:ea typeface="Cambo"/>
                <a:cs typeface="Cambo"/>
                <a:sym typeface="Cambo"/>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1263" name="Google Shape;1263;p225"/>
          <p:cNvSpPr txBox="1">
            <a:spLocks noGrp="1"/>
          </p:cNvSpPr>
          <p:nvPr>
            <p:ph type="sldNum" idx="12"/>
          </p:nvPr>
        </p:nvSpPr>
        <p:spPr>
          <a:xfrm>
            <a:off x="8737600" y="6356352"/>
            <a:ext cx="2844800" cy="365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88888"/>
                </a:solidFill>
                <a:latin typeface="Arial"/>
                <a:ea typeface="Arial"/>
                <a:cs typeface="Arial"/>
                <a:sym typeface="Arial"/>
              </a:defRPr>
            </a:lvl1pPr>
            <a:lvl2pPr marL="0" lvl="1" indent="0" algn="r">
              <a:spcBef>
                <a:spcPts val="0"/>
              </a:spcBef>
              <a:buNone/>
              <a:defRPr sz="1200" b="0" i="0" u="none" strike="noStrike" cap="none">
                <a:solidFill>
                  <a:srgbClr val="888888"/>
                </a:solidFill>
                <a:latin typeface="Arial"/>
                <a:ea typeface="Arial"/>
                <a:cs typeface="Arial"/>
                <a:sym typeface="Arial"/>
              </a:defRPr>
            </a:lvl2pPr>
            <a:lvl3pPr marL="0" lvl="2" indent="0" algn="r">
              <a:spcBef>
                <a:spcPts val="0"/>
              </a:spcBef>
              <a:buNone/>
              <a:defRPr sz="1200" b="0" i="0" u="none" strike="noStrike" cap="none">
                <a:solidFill>
                  <a:srgbClr val="888888"/>
                </a:solidFill>
                <a:latin typeface="Arial"/>
                <a:ea typeface="Arial"/>
                <a:cs typeface="Arial"/>
                <a:sym typeface="Arial"/>
              </a:defRPr>
            </a:lvl3pPr>
            <a:lvl4pPr marL="0" lvl="3" indent="0" algn="r">
              <a:spcBef>
                <a:spcPts val="0"/>
              </a:spcBef>
              <a:buNone/>
              <a:defRPr sz="1200" b="0" i="0" u="none" strike="noStrike" cap="none">
                <a:solidFill>
                  <a:srgbClr val="888888"/>
                </a:solidFill>
                <a:latin typeface="Arial"/>
                <a:ea typeface="Arial"/>
                <a:cs typeface="Arial"/>
                <a:sym typeface="Arial"/>
              </a:defRPr>
            </a:lvl4pPr>
            <a:lvl5pPr marL="0" lvl="4" indent="0" algn="r">
              <a:spcBef>
                <a:spcPts val="0"/>
              </a:spcBef>
              <a:buNone/>
              <a:defRPr sz="1200" b="0" i="0" u="none" strike="noStrike" cap="none">
                <a:solidFill>
                  <a:srgbClr val="888888"/>
                </a:solidFill>
                <a:latin typeface="Arial"/>
                <a:ea typeface="Arial"/>
                <a:cs typeface="Arial"/>
                <a:sym typeface="Arial"/>
              </a:defRPr>
            </a:lvl5pPr>
            <a:lvl6pPr marL="0" lvl="5" indent="0" algn="r">
              <a:spcBef>
                <a:spcPts val="0"/>
              </a:spcBef>
              <a:buNone/>
              <a:defRPr sz="1200" b="0" i="0" u="none" strike="noStrike" cap="none">
                <a:solidFill>
                  <a:srgbClr val="888888"/>
                </a:solidFill>
                <a:latin typeface="Arial"/>
                <a:ea typeface="Arial"/>
                <a:cs typeface="Arial"/>
                <a:sym typeface="Arial"/>
              </a:defRPr>
            </a:lvl6pPr>
            <a:lvl7pPr marL="0" lvl="6" indent="0" algn="r">
              <a:spcBef>
                <a:spcPts val="0"/>
              </a:spcBef>
              <a:buNone/>
              <a:defRPr sz="1200" b="0" i="0" u="none" strike="noStrike" cap="none">
                <a:solidFill>
                  <a:srgbClr val="888888"/>
                </a:solidFill>
                <a:latin typeface="Arial"/>
                <a:ea typeface="Arial"/>
                <a:cs typeface="Arial"/>
                <a:sym typeface="Arial"/>
              </a:defRPr>
            </a:lvl7pPr>
            <a:lvl8pPr marL="0" lvl="7" indent="0" algn="r">
              <a:spcBef>
                <a:spcPts val="0"/>
              </a:spcBef>
              <a:buNone/>
              <a:defRPr sz="1200" b="0" i="0" u="none" strike="noStrike" cap="none">
                <a:solidFill>
                  <a:srgbClr val="888888"/>
                </a:solidFill>
                <a:latin typeface="Arial"/>
                <a:ea typeface="Arial"/>
                <a:cs typeface="Arial"/>
                <a:sym typeface="Arial"/>
              </a:defRPr>
            </a:lvl8pPr>
            <a:lvl9pPr marL="0" lvl="8" indent="0" algn="r">
              <a:spcBef>
                <a:spcPts val="0"/>
              </a:spcBef>
              <a:buNone/>
              <a:defRPr sz="1200" b="0" i="0" u="none" strike="noStrike" cap="none">
                <a:solidFill>
                  <a:srgbClr val="888888"/>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72690088"/>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264"/>
        <p:cNvGrpSpPr/>
        <p:nvPr/>
      </p:nvGrpSpPr>
      <p:grpSpPr>
        <a:xfrm>
          <a:off x="0" y="0"/>
          <a:ext cx="0" cy="0"/>
          <a:chOff x="0" y="0"/>
          <a:chExt cx="0" cy="0"/>
        </a:xfrm>
      </p:grpSpPr>
      <p:sp>
        <p:nvSpPr>
          <p:cNvPr id="1265" name="Google Shape;1265;p226"/>
          <p:cNvSpPr/>
          <p:nvPr/>
        </p:nvSpPr>
        <p:spPr>
          <a:xfrm>
            <a:off x="0" y="0"/>
            <a:ext cx="12192000" cy="152400"/>
          </a:xfrm>
          <a:prstGeom prst="rect">
            <a:avLst/>
          </a:prstGeom>
          <a:solidFill>
            <a:srgbClr val="366092"/>
          </a:solidFill>
          <a:ln>
            <a:noFill/>
          </a:ln>
        </p:spPr>
        <p:txBody>
          <a:bodyPr spcFirstLastPara="1" wrap="square" lIns="121900" tIns="60933" rIns="121900" bIns="60933"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1266" name="Google Shape;1266;p226"/>
          <p:cNvSpPr txBox="1">
            <a:spLocks noGrp="1"/>
          </p:cNvSpPr>
          <p:nvPr>
            <p:ph type="title"/>
          </p:nvPr>
        </p:nvSpPr>
        <p:spPr>
          <a:xfrm>
            <a:off x="609600" y="381000"/>
            <a:ext cx="10972800" cy="9144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SzPts val="2800"/>
              <a:buNone/>
              <a:defRPr sz="4000" b="1">
                <a:solidFill>
                  <a:schemeClr val="accent1"/>
                </a:solidFill>
                <a:latin typeface="Cambo"/>
                <a:ea typeface="Cambo"/>
                <a:cs typeface="Cambo"/>
                <a:sym typeface="Cambo"/>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1267" name="Google Shape;1267;p226"/>
          <p:cNvSpPr txBox="1">
            <a:spLocks noGrp="1"/>
          </p:cNvSpPr>
          <p:nvPr>
            <p:ph type="body" idx="1"/>
          </p:nvPr>
        </p:nvSpPr>
        <p:spPr>
          <a:xfrm>
            <a:off x="609600" y="1371601"/>
            <a:ext cx="10972800" cy="4754800"/>
          </a:xfrm>
          <a:prstGeom prst="rect">
            <a:avLst/>
          </a:prstGeom>
          <a:noFill/>
          <a:ln>
            <a:noFill/>
          </a:ln>
        </p:spPr>
        <p:txBody>
          <a:bodyPr spcFirstLastPara="1" wrap="square" lIns="91425" tIns="45700" rIns="91425" bIns="45700" anchor="t" anchorCtr="0">
            <a:noAutofit/>
          </a:bodyPr>
          <a:lstStyle>
            <a:lvl1pPr marL="609585" lvl="0" indent="-507987" algn="l">
              <a:spcBef>
                <a:spcPts val="640"/>
              </a:spcBef>
              <a:spcAft>
                <a:spcPts val="0"/>
              </a:spcAft>
              <a:buClr>
                <a:schemeClr val="dk1"/>
              </a:buClr>
              <a:buSzPts val="2400"/>
              <a:buChar char="●"/>
              <a:defRPr sz="3200">
                <a:latin typeface="Cambo"/>
                <a:ea typeface="Cambo"/>
                <a:cs typeface="Cambo"/>
                <a:sym typeface="Cambo"/>
              </a:defRPr>
            </a:lvl1pPr>
            <a:lvl2pPr marL="1219170" lvl="1" indent="-474121" algn="l">
              <a:spcBef>
                <a:spcPts val="533"/>
              </a:spcBef>
              <a:spcAft>
                <a:spcPts val="0"/>
              </a:spcAft>
              <a:buClr>
                <a:schemeClr val="dk1"/>
              </a:buClr>
              <a:buSzPts val="2000"/>
              <a:buChar char="○"/>
              <a:defRPr sz="2667">
                <a:latin typeface="Cambo"/>
                <a:ea typeface="Cambo"/>
                <a:cs typeface="Cambo"/>
                <a:sym typeface="Cambo"/>
              </a:defRPr>
            </a:lvl2pPr>
            <a:lvl3pPr marL="1828754" lvl="2" indent="-419090" algn="l">
              <a:spcBef>
                <a:spcPts val="360"/>
              </a:spcBef>
              <a:spcAft>
                <a:spcPts val="0"/>
              </a:spcAft>
              <a:buClr>
                <a:schemeClr val="dk1"/>
              </a:buClr>
              <a:buSzPts val="1350"/>
              <a:buChar char="■"/>
              <a:defRPr sz="1800">
                <a:latin typeface="Cambo"/>
                <a:ea typeface="Cambo"/>
                <a:cs typeface="Cambo"/>
                <a:sym typeface="Cambo"/>
              </a:defRPr>
            </a:lvl3pPr>
            <a:lvl4pPr marL="2438339" lvl="3" indent="-431789" algn="l">
              <a:spcBef>
                <a:spcPts val="400"/>
              </a:spcBef>
              <a:spcAft>
                <a:spcPts val="0"/>
              </a:spcAft>
              <a:buClr>
                <a:schemeClr val="dk1"/>
              </a:buClr>
              <a:buSzPts val="1500"/>
              <a:buChar char="●"/>
              <a:defRPr>
                <a:latin typeface="Cambo"/>
                <a:ea typeface="Cambo"/>
                <a:cs typeface="Cambo"/>
                <a:sym typeface="Cambo"/>
              </a:defRPr>
            </a:lvl4pPr>
            <a:lvl5pPr marL="3047924" lvl="4" indent="-431789" algn="l">
              <a:spcBef>
                <a:spcPts val="400"/>
              </a:spcBef>
              <a:spcAft>
                <a:spcPts val="0"/>
              </a:spcAft>
              <a:buClr>
                <a:schemeClr val="dk1"/>
              </a:buClr>
              <a:buSzPts val="1500"/>
              <a:buChar char="○"/>
              <a:defRPr>
                <a:latin typeface="Cambo"/>
                <a:ea typeface="Cambo"/>
                <a:cs typeface="Cambo"/>
                <a:sym typeface="Cambo"/>
              </a:defRPr>
            </a:lvl5pPr>
            <a:lvl6pPr marL="3657509" lvl="5" indent="-457189" algn="l">
              <a:spcBef>
                <a:spcPts val="480"/>
              </a:spcBef>
              <a:spcAft>
                <a:spcPts val="0"/>
              </a:spcAft>
              <a:buClr>
                <a:schemeClr val="dk1"/>
              </a:buClr>
              <a:buSzPts val="1800"/>
              <a:buChar char="■"/>
              <a:defRPr/>
            </a:lvl6pPr>
            <a:lvl7pPr marL="4267093" lvl="6" indent="-457189" algn="l">
              <a:spcBef>
                <a:spcPts val="2133"/>
              </a:spcBef>
              <a:spcAft>
                <a:spcPts val="0"/>
              </a:spcAft>
              <a:buClr>
                <a:schemeClr val="dk1"/>
              </a:buClr>
              <a:buSzPts val="1800"/>
              <a:buChar char="●"/>
              <a:defRPr/>
            </a:lvl7pPr>
            <a:lvl8pPr marL="4876678" lvl="7" indent="-457189" algn="l">
              <a:spcBef>
                <a:spcPts val="2133"/>
              </a:spcBef>
              <a:spcAft>
                <a:spcPts val="0"/>
              </a:spcAft>
              <a:buClr>
                <a:schemeClr val="dk1"/>
              </a:buClr>
              <a:buSzPts val="1800"/>
              <a:buChar char="○"/>
              <a:defRPr/>
            </a:lvl8pPr>
            <a:lvl9pPr marL="5486263" lvl="8" indent="-457189" algn="l">
              <a:spcBef>
                <a:spcPts val="2133"/>
              </a:spcBef>
              <a:spcAft>
                <a:spcPts val="2133"/>
              </a:spcAft>
              <a:buClr>
                <a:schemeClr val="dk1"/>
              </a:buClr>
              <a:buSzPts val="1800"/>
              <a:buChar char="■"/>
              <a:defRPr/>
            </a:lvl9pPr>
          </a:lstStyle>
          <a:p>
            <a:endParaRPr/>
          </a:p>
        </p:txBody>
      </p:sp>
      <p:sp>
        <p:nvSpPr>
          <p:cNvPr id="1268" name="Google Shape;1268;p226"/>
          <p:cNvSpPr txBox="1">
            <a:spLocks noGrp="1"/>
          </p:cNvSpPr>
          <p:nvPr>
            <p:ph type="sldNum" idx="12"/>
          </p:nvPr>
        </p:nvSpPr>
        <p:spPr>
          <a:xfrm>
            <a:off x="8737600" y="6356352"/>
            <a:ext cx="2844800" cy="365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88888"/>
                </a:solidFill>
                <a:latin typeface="Arial"/>
                <a:ea typeface="Arial"/>
                <a:cs typeface="Arial"/>
                <a:sym typeface="Arial"/>
              </a:defRPr>
            </a:lvl1pPr>
            <a:lvl2pPr marL="0" lvl="1" indent="0" algn="r">
              <a:spcBef>
                <a:spcPts val="0"/>
              </a:spcBef>
              <a:buNone/>
              <a:defRPr sz="1200">
                <a:solidFill>
                  <a:srgbClr val="888888"/>
                </a:solidFill>
                <a:latin typeface="Arial"/>
                <a:ea typeface="Arial"/>
                <a:cs typeface="Arial"/>
                <a:sym typeface="Arial"/>
              </a:defRPr>
            </a:lvl2pPr>
            <a:lvl3pPr marL="0" lvl="2" indent="0" algn="r">
              <a:spcBef>
                <a:spcPts val="0"/>
              </a:spcBef>
              <a:buNone/>
              <a:defRPr sz="1200">
                <a:solidFill>
                  <a:srgbClr val="888888"/>
                </a:solidFill>
                <a:latin typeface="Arial"/>
                <a:ea typeface="Arial"/>
                <a:cs typeface="Arial"/>
                <a:sym typeface="Arial"/>
              </a:defRPr>
            </a:lvl3pPr>
            <a:lvl4pPr marL="0" lvl="3" indent="0" algn="r">
              <a:spcBef>
                <a:spcPts val="0"/>
              </a:spcBef>
              <a:buNone/>
              <a:defRPr sz="1200">
                <a:solidFill>
                  <a:srgbClr val="888888"/>
                </a:solidFill>
                <a:latin typeface="Arial"/>
                <a:ea typeface="Arial"/>
                <a:cs typeface="Arial"/>
                <a:sym typeface="Arial"/>
              </a:defRPr>
            </a:lvl4pPr>
            <a:lvl5pPr marL="0" lvl="4" indent="0" algn="r">
              <a:spcBef>
                <a:spcPts val="0"/>
              </a:spcBef>
              <a:buNone/>
              <a:defRPr sz="1200">
                <a:solidFill>
                  <a:srgbClr val="888888"/>
                </a:solidFill>
                <a:latin typeface="Arial"/>
                <a:ea typeface="Arial"/>
                <a:cs typeface="Arial"/>
                <a:sym typeface="Arial"/>
              </a:defRPr>
            </a:lvl5pPr>
            <a:lvl6pPr marL="0" lvl="5" indent="0" algn="r">
              <a:spcBef>
                <a:spcPts val="0"/>
              </a:spcBef>
              <a:buNone/>
              <a:defRPr sz="1200">
                <a:solidFill>
                  <a:srgbClr val="888888"/>
                </a:solidFill>
                <a:latin typeface="Arial"/>
                <a:ea typeface="Arial"/>
                <a:cs typeface="Arial"/>
                <a:sym typeface="Arial"/>
              </a:defRPr>
            </a:lvl6pPr>
            <a:lvl7pPr marL="0" lvl="6" indent="0" algn="r">
              <a:spcBef>
                <a:spcPts val="0"/>
              </a:spcBef>
              <a:buNone/>
              <a:defRPr sz="1200">
                <a:solidFill>
                  <a:srgbClr val="888888"/>
                </a:solidFill>
                <a:latin typeface="Arial"/>
                <a:ea typeface="Arial"/>
                <a:cs typeface="Arial"/>
                <a:sym typeface="Arial"/>
              </a:defRPr>
            </a:lvl7pPr>
            <a:lvl8pPr marL="0" lvl="7" indent="0" algn="r">
              <a:spcBef>
                <a:spcPts val="0"/>
              </a:spcBef>
              <a:buNone/>
              <a:defRPr sz="1200">
                <a:solidFill>
                  <a:srgbClr val="888888"/>
                </a:solidFill>
                <a:latin typeface="Arial"/>
                <a:ea typeface="Arial"/>
                <a:cs typeface="Arial"/>
                <a:sym typeface="Arial"/>
              </a:defRPr>
            </a:lvl8pPr>
            <a:lvl9pPr marL="0" lvl="8" indent="0" algn="r">
              <a:spcBef>
                <a:spcPts val="0"/>
              </a:spcBef>
              <a:buNone/>
              <a:defRPr sz="1200">
                <a:solidFill>
                  <a:srgbClr val="888888"/>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78852234"/>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1269"/>
        <p:cNvGrpSpPr/>
        <p:nvPr/>
      </p:nvGrpSpPr>
      <p:grpSpPr>
        <a:xfrm>
          <a:off x="0" y="0"/>
          <a:ext cx="0" cy="0"/>
          <a:chOff x="0" y="0"/>
          <a:chExt cx="0" cy="0"/>
        </a:xfrm>
      </p:grpSpPr>
      <p:sp>
        <p:nvSpPr>
          <p:cNvPr id="1270" name="Google Shape;1270;p227"/>
          <p:cNvSpPr txBox="1">
            <a:spLocks noGrp="1"/>
          </p:cNvSpPr>
          <p:nvPr>
            <p:ph type="title"/>
          </p:nvPr>
        </p:nvSpPr>
        <p:spPr>
          <a:xfrm>
            <a:off x="2193728" y="178595"/>
            <a:ext cx="7804400" cy="1518000"/>
          </a:xfrm>
          <a:prstGeom prst="rect">
            <a:avLst/>
          </a:prstGeom>
          <a:noFill/>
          <a:ln>
            <a:noFill/>
          </a:ln>
        </p:spPr>
        <p:txBody>
          <a:bodyPr spcFirstLastPara="1" wrap="square" lIns="71425" tIns="71425" rIns="71425" bIns="71425" anchor="ctr" anchorCtr="0">
            <a:noAutofit/>
          </a:bodyPr>
          <a:lstStyle>
            <a:lvl1pPr lvl="0" algn="ctr">
              <a:lnSpc>
                <a:spcPct val="100000"/>
              </a:lnSpc>
              <a:spcBef>
                <a:spcPts val="0"/>
              </a:spcBef>
              <a:spcAft>
                <a:spcPts val="0"/>
              </a:spcAft>
              <a:buSzPts val="2800"/>
              <a:buNone/>
              <a:defRPr sz="4200">
                <a:solidFill>
                  <a:srgbClr val="FFFFFF"/>
                </a:solidFill>
                <a:latin typeface="Helvetica Neue"/>
                <a:ea typeface="Helvetica Neue"/>
                <a:cs typeface="Helvetica Neue"/>
                <a:sym typeface="Helvetica Neu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1271" name="Google Shape;1271;p227"/>
          <p:cNvSpPr txBox="1">
            <a:spLocks noGrp="1"/>
          </p:cNvSpPr>
          <p:nvPr>
            <p:ph type="body" idx="1"/>
          </p:nvPr>
        </p:nvSpPr>
        <p:spPr>
          <a:xfrm>
            <a:off x="2193728" y="1821656"/>
            <a:ext cx="7804400" cy="4420400"/>
          </a:xfrm>
          <a:prstGeom prst="rect">
            <a:avLst/>
          </a:prstGeom>
          <a:noFill/>
          <a:ln>
            <a:noFill/>
          </a:ln>
        </p:spPr>
        <p:txBody>
          <a:bodyPr spcFirstLastPara="1" wrap="square" lIns="71425" tIns="71425" rIns="71425" bIns="71425" anchor="ctr" anchorCtr="0">
            <a:noAutofit/>
          </a:bodyPr>
          <a:lstStyle>
            <a:lvl1pPr marL="609585" lvl="0" indent="-456773" algn="l">
              <a:lnSpc>
                <a:spcPct val="100000"/>
              </a:lnSpc>
              <a:spcBef>
                <a:spcPts val="2213"/>
              </a:spcBef>
              <a:spcAft>
                <a:spcPts val="0"/>
              </a:spcAft>
              <a:buClr>
                <a:srgbClr val="FFFFFF"/>
              </a:buClr>
              <a:buSzPts val="1795"/>
              <a:buFont typeface="Calibri"/>
              <a:buChar char="●"/>
              <a:defRPr sz="1651">
                <a:solidFill>
                  <a:srgbClr val="FFFFFF"/>
                </a:solidFill>
                <a:latin typeface="Calibri"/>
                <a:ea typeface="Calibri"/>
                <a:cs typeface="Calibri"/>
                <a:sym typeface="Calibri"/>
              </a:defRPr>
            </a:lvl1pPr>
            <a:lvl2pPr marL="1219170" lvl="1" indent="-456773" algn="l">
              <a:lnSpc>
                <a:spcPct val="100000"/>
              </a:lnSpc>
              <a:spcBef>
                <a:spcPts val="2213"/>
              </a:spcBef>
              <a:spcAft>
                <a:spcPts val="0"/>
              </a:spcAft>
              <a:buClr>
                <a:srgbClr val="FFFFFF"/>
              </a:buClr>
              <a:buSzPts val="1795"/>
              <a:buFont typeface="Calibri"/>
              <a:buChar char="○"/>
              <a:defRPr sz="1651">
                <a:solidFill>
                  <a:srgbClr val="FFFFFF"/>
                </a:solidFill>
                <a:latin typeface="Calibri"/>
                <a:ea typeface="Calibri"/>
                <a:cs typeface="Calibri"/>
                <a:sym typeface="Calibri"/>
              </a:defRPr>
            </a:lvl2pPr>
            <a:lvl3pPr marL="1828754" lvl="2" indent="-456773" algn="l">
              <a:lnSpc>
                <a:spcPct val="100000"/>
              </a:lnSpc>
              <a:spcBef>
                <a:spcPts val="2213"/>
              </a:spcBef>
              <a:spcAft>
                <a:spcPts val="0"/>
              </a:spcAft>
              <a:buClr>
                <a:srgbClr val="FFFFFF"/>
              </a:buClr>
              <a:buSzPts val="1795"/>
              <a:buFont typeface="Calibri"/>
              <a:buChar char="■"/>
              <a:defRPr sz="1651">
                <a:solidFill>
                  <a:srgbClr val="FFFFFF"/>
                </a:solidFill>
                <a:latin typeface="Calibri"/>
                <a:ea typeface="Calibri"/>
                <a:cs typeface="Calibri"/>
                <a:sym typeface="Calibri"/>
              </a:defRPr>
            </a:lvl3pPr>
            <a:lvl4pPr marL="2438339" lvl="3" indent="-456773" algn="l">
              <a:lnSpc>
                <a:spcPct val="100000"/>
              </a:lnSpc>
              <a:spcBef>
                <a:spcPts val="2213"/>
              </a:spcBef>
              <a:spcAft>
                <a:spcPts val="0"/>
              </a:spcAft>
              <a:buClr>
                <a:srgbClr val="FFFFFF"/>
              </a:buClr>
              <a:buSzPts val="1795"/>
              <a:buFont typeface="Calibri"/>
              <a:buChar char="●"/>
              <a:defRPr sz="1651">
                <a:solidFill>
                  <a:srgbClr val="FFFFFF"/>
                </a:solidFill>
                <a:latin typeface="Calibri"/>
                <a:ea typeface="Calibri"/>
                <a:cs typeface="Calibri"/>
                <a:sym typeface="Calibri"/>
              </a:defRPr>
            </a:lvl4pPr>
            <a:lvl5pPr marL="3047924" lvl="4" indent="-456773" algn="l">
              <a:lnSpc>
                <a:spcPct val="100000"/>
              </a:lnSpc>
              <a:spcBef>
                <a:spcPts val="2213"/>
              </a:spcBef>
              <a:spcAft>
                <a:spcPts val="0"/>
              </a:spcAft>
              <a:buClr>
                <a:srgbClr val="FFFFFF"/>
              </a:buClr>
              <a:buSzPts val="1795"/>
              <a:buFont typeface="Calibri"/>
              <a:buChar char="○"/>
              <a:defRPr sz="1651">
                <a:solidFill>
                  <a:srgbClr val="FFFFFF"/>
                </a:solidFill>
                <a:latin typeface="Calibri"/>
                <a:ea typeface="Calibri"/>
                <a:cs typeface="Calibri"/>
                <a:sym typeface="Calibri"/>
              </a:defRPr>
            </a:lvl5pPr>
            <a:lvl6pPr marL="3657509" lvl="5" indent="-457189" algn="l">
              <a:spcBef>
                <a:spcPts val="480"/>
              </a:spcBef>
              <a:spcAft>
                <a:spcPts val="0"/>
              </a:spcAft>
              <a:buClr>
                <a:schemeClr val="dk1"/>
              </a:buClr>
              <a:buSzPts val="1800"/>
              <a:buChar char="■"/>
              <a:defRPr/>
            </a:lvl6pPr>
            <a:lvl7pPr marL="4267093" lvl="6" indent="-457189" algn="l">
              <a:spcBef>
                <a:spcPts val="2133"/>
              </a:spcBef>
              <a:spcAft>
                <a:spcPts val="0"/>
              </a:spcAft>
              <a:buClr>
                <a:schemeClr val="dk1"/>
              </a:buClr>
              <a:buSzPts val="1800"/>
              <a:buChar char="●"/>
              <a:defRPr/>
            </a:lvl7pPr>
            <a:lvl8pPr marL="4876678" lvl="7" indent="-457189" algn="l">
              <a:spcBef>
                <a:spcPts val="2133"/>
              </a:spcBef>
              <a:spcAft>
                <a:spcPts val="0"/>
              </a:spcAft>
              <a:buClr>
                <a:schemeClr val="dk1"/>
              </a:buClr>
              <a:buSzPts val="1800"/>
              <a:buChar char="○"/>
              <a:defRPr/>
            </a:lvl8pPr>
            <a:lvl9pPr marL="5486263" lvl="8" indent="-457189" algn="l">
              <a:spcBef>
                <a:spcPts val="2133"/>
              </a:spcBef>
              <a:spcAft>
                <a:spcPts val="2133"/>
              </a:spcAft>
              <a:buClr>
                <a:schemeClr val="dk1"/>
              </a:buClr>
              <a:buSzPts val="1800"/>
              <a:buChar char="■"/>
              <a:defRPr/>
            </a:lvl9pPr>
          </a:lstStyle>
          <a:p>
            <a:endParaRPr/>
          </a:p>
        </p:txBody>
      </p:sp>
      <p:sp>
        <p:nvSpPr>
          <p:cNvPr id="1272" name="Google Shape;1272;p227"/>
          <p:cNvSpPr txBox="1">
            <a:spLocks noGrp="1"/>
          </p:cNvSpPr>
          <p:nvPr>
            <p:ph type="sldNum" idx="12"/>
          </p:nvPr>
        </p:nvSpPr>
        <p:spPr>
          <a:xfrm>
            <a:off x="5977053" y="6536531"/>
            <a:ext cx="233200" cy="238800"/>
          </a:xfrm>
          <a:prstGeom prst="rect">
            <a:avLst/>
          </a:prstGeom>
          <a:noFill/>
          <a:ln>
            <a:noFill/>
          </a:ln>
        </p:spPr>
        <p:txBody>
          <a:bodyPr spcFirstLastPara="1" wrap="square" lIns="71425" tIns="71425" rIns="71425" bIns="71425" anchor="t" anchorCtr="0">
            <a:noAutofit/>
          </a:bodyPr>
          <a:lstStyle>
            <a:lvl1pPr marL="0" lvl="0" indent="0" algn="ctr">
              <a:spcBef>
                <a:spcPts val="0"/>
              </a:spcBef>
              <a:buNone/>
              <a:defRPr sz="825">
                <a:solidFill>
                  <a:srgbClr val="FFFFFF"/>
                </a:solidFill>
                <a:latin typeface="Helvetica Neue Light"/>
                <a:ea typeface="Helvetica Neue Light"/>
                <a:cs typeface="Helvetica Neue Light"/>
                <a:sym typeface="Helvetica Neue Light"/>
              </a:defRPr>
            </a:lvl1pPr>
            <a:lvl2pPr marL="0" lvl="1" indent="0" algn="ctr">
              <a:spcBef>
                <a:spcPts val="0"/>
              </a:spcBef>
              <a:buNone/>
              <a:defRPr sz="825">
                <a:solidFill>
                  <a:srgbClr val="FFFFFF"/>
                </a:solidFill>
                <a:latin typeface="Helvetica Neue Light"/>
                <a:ea typeface="Helvetica Neue Light"/>
                <a:cs typeface="Helvetica Neue Light"/>
                <a:sym typeface="Helvetica Neue Light"/>
              </a:defRPr>
            </a:lvl2pPr>
            <a:lvl3pPr marL="0" lvl="2" indent="0" algn="ctr">
              <a:spcBef>
                <a:spcPts val="0"/>
              </a:spcBef>
              <a:buNone/>
              <a:defRPr sz="825">
                <a:solidFill>
                  <a:srgbClr val="FFFFFF"/>
                </a:solidFill>
                <a:latin typeface="Helvetica Neue Light"/>
                <a:ea typeface="Helvetica Neue Light"/>
                <a:cs typeface="Helvetica Neue Light"/>
                <a:sym typeface="Helvetica Neue Light"/>
              </a:defRPr>
            </a:lvl3pPr>
            <a:lvl4pPr marL="0" lvl="3" indent="0" algn="ctr">
              <a:spcBef>
                <a:spcPts val="0"/>
              </a:spcBef>
              <a:buNone/>
              <a:defRPr sz="825">
                <a:solidFill>
                  <a:srgbClr val="FFFFFF"/>
                </a:solidFill>
                <a:latin typeface="Helvetica Neue Light"/>
                <a:ea typeface="Helvetica Neue Light"/>
                <a:cs typeface="Helvetica Neue Light"/>
                <a:sym typeface="Helvetica Neue Light"/>
              </a:defRPr>
            </a:lvl4pPr>
            <a:lvl5pPr marL="0" lvl="4" indent="0" algn="ctr">
              <a:spcBef>
                <a:spcPts val="0"/>
              </a:spcBef>
              <a:buNone/>
              <a:defRPr sz="825">
                <a:solidFill>
                  <a:srgbClr val="FFFFFF"/>
                </a:solidFill>
                <a:latin typeface="Helvetica Neue Light"/>
                <a:ea typeface="Helvetica Neue Light"/>
                <a:cs typeface="Helvetica Neue Light"/>
                <a:sym typeface="Helvetica Neue Light"/>
              </a:defRPr>
            </a:lvl5pPr>
            <a:lvl6pPr marL="0" lvl="5" indent="0" algn="ctr">
              <a:spcBef>
                <a:spcPts val="0"/>
              </a:spcBef>
              <a:buNone/>
              <a:defRPr sz="825">
                <a:solidFill>
                  <a:srgbClr val="FFFFFF"/>
                </a:solidFill>
                <a:latin typeface="Helvetica Neue Light"/>
                <a:ea typeface="Helvetica Neue Light"/>
                <a:cs typeface="Helvetica Neue Light"/>
                <a:sym typeface="Helvetica Neue Light"/>
              </a:defRPr>
            </a:lvl6pPr>
            <a:lvl7pPr marL="0" lvl="6" indent="0" algn="ctr">
              <a:spcBef>
                <a:spcPts val="0"/>
              </a:spcBef>
              <a:buNone/>
              <a:defRPr sz="825">
                <a:solidFill>
                  <a:srgbClr val="FFFFFF"/>
                </a:solidFill>
                <a:latin typeface="Helvetica Neue Light"/>
                <a:ea typeface="Helvetica Neue Light"/>
                <a:cs typeface="Helvetica Neue Light"/>
                <a:sym typeface="Helvetica Neue Light"/>
              </a:defRPr>
            </a:lvl7pPr>
            <a:lvl8pPr marL="0" lvl="7" indent="0" algn="ctr">
              <a:spcBef>
                <a:spcPts val="0"/>
              </a:spcBef>
              <a:buNone/>
              <a:defRPr sz="825">
                <a:solidFill>
                  <a:srgbClr val="FFFFFF"/>
                </a:solidFill>
                <a:latin typeface="Helvetica Neue Light"/>
                <a:ea typeface="Helvetica Neue Light"/>
                <a:cs typeface="Helvetica Neue Light"/>
                <a:sym typeface="Helvetica Neue Light"/>
              </a:defRPr>
            </a:lvl8pPr>
            <a:lvl9pPr marL="0" lvl="8" indent="0" algn="ctr">
              <a:spcBef>
                <a:spcPts val="0"/>
              </a:spcBef>
              <a:buNone/>
              <a:defRPr sz="825">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23759098"/>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273"/>
        <p:cNvGrpSpPr/>
        <p:nvPr/>
      </p:nvGrpSpPr>
      <p:grpSpPr>
        <a:xfrm>
          <a:off x="0" y="0"/>
          <a:ext cx="0" cy="0"/>
          <a:chOff x="0" y="0"/>
          <a:chExt cx="0" cy="0"/>
        </a:xfrm>
      </p:grpSpPr>
      <p:sp>
        <p:nvSpPr>
          <p:cNvPr id="1274" name="Google Shape;1274;p228"/>
          <p:cNvSpPr txBox="1">
            <a:spLocks noGrp="1"/>
          </p:cNvSpPr>
          <p:nvPr>
            <p:ph type="title"/>
          </p:nvPr>
        </p:nvSpPr>
        <p:spPr>
          <a:xfrm>
            <a:off x="609600" y="274637"/>
            <a:ext cx="10972800" cy="11432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SzPts val="2800"/>
              <a:buNone/>
              <a:defRPr sz="3600">
                <a:solidFill>
                  <a:schemeClr val="dk2"/>
                </a:solidFill>
                <a:latin typeface="Arial"/>
                <a:ea typeface="Arial"/>
                <a:cs typeface="Arial"/>
                <a:sym typeface="Arial"/>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1275" name="Google Shape;1275;p228"/>
          <p:cNvSpPr txBox="1">
            <a:spLocks noGrp="1"/>
          </p:cNvSpPr>
          <p:nvPr>
            <p:ph type="body" idx="1"/>
          </p:nvPr>
        </p:nvSpPr>
        <p:spPr>
          <a:xfrm>
            <a:off x="609600" y="1600203"/>
            <a:ext cx="5384800" cy="4526000"/>
          </a:xfrm>
          <a:prstGeom prst="rect">
            <a:avLst/>
          </a:prstGeom>
          <a:noFill/>
          <a:ln>
            <a:noFill/>
          </a:ln>
        </p:spPr>
        <p:txBody>
          <a:bodyPr spcFirstLastPara="1" wrap="square" lIns="91425" tIns="45700" rIns="91425" bIns="45700" anchor="t" anchorCtr="0">
            <a:noAutofit/>
          </a:bodyPr>
          <a:lstStyle>
            <a:lvl1pPr marL="609585" lvl="0" indent="-457189" algn="l">
              <a:spcBef>
                <a:spcPts val="480"/>
              </a:spcBef>
              <a:spcAft>
                <a:spcPts val="0"/>
              </a:spcAft>
              <a:buClr>
                <a:schemeClr val="dk1"/>
              </a:buClr>
              <a:buSzPts val="1800"/>
              <a:buChar char="●"/>
              <a:defRPr sz="2400">
                <a:latin typeface="Arial"/>
                <a:ea typeface="Arial"/>
                <a:cs typeface="Arial"/>
                <a:sym typeface="Arial"/>
              </a:defRPr>
            </a:lvl1pPr>
            <a:lvl2pPr marL="1219170" lvl="1" indent="-457189" algn="l">
              <a:spcBef>
                <a:spcPts val="480"/>
              </a:spcBef>
              <a:spcAft>
                <a:spcPts val="0"/>
              </a:spcAft>
              <a:buClr>
                <a:schemeClr val="dk1"/>
              </a:buClr>
              <a:buSzPts val="1800"/>
              <a:buChar char="○"/>
              <a:defRPr sz="2400">
                <a:latin typeface="Arial"/>
                <a:ea typeface="Arial"/>
                <a:cs typeface="Arial"/>
                <a:sym typeface="Arial"/>
              </a:defRPr>
            </a:lvl2pPr>
            <a:lvl3pPr marL="1828754" lvl="2" indent="-431789" algn="l">
              <a:spcBef>
                <a:spcPts val="400"/>
              </a:spcBef>
              <a:spcAft>
                <a:spcPts val="0"/>
              </a:spcAft>
              <a:buClr>
                <a:schemeClr val="dk1"/>
              </a:buClr>
              <a:buSzPts val="1500"/>
              <a:buChar char="■"/>
              <a:defRPr sz="2000">
                <a:latin typeface="Arial"/>
                <a:ea typeface="Arial"/>
                <a:cs typeface="Arial"/>
                <a:sym typeface="Arial"/>
              </a:defRPr>
            </a:lvl3pPr>
            <a:lvl4pPr marL="2438339" lvl="3" indent="-419090" algn="l">
              <a:spcBef>
                <a:spcPts val="360"/>
              </a:spcBef>
              <a:spcAft>
                <a:spcPts val="0"/>
              </a:spcAft>
              <a:buClr>
                <a:schemeClr val="dk1"/>
              </a:buClr>
              <a:buSzPts val="1350"/>
              <a:buChar char="●"/>
              <a:defRPr sz="1800">
                <a:latin typeface="Arial"/>
                <a:ea typeface="Arial"/>
                <a:cs typeface="Arial"/>
                <a:sym typeface="Arial"/>
              </a:defRPr>
            </a:lvl4pPr>
            <a:lvl5pPr marL="3047924" lvl="4" indent="-419090" algn="l">
              <a:spcBef>
                <a:spcPts val="360"/>
              </a:spcBef>
              <a:spcAft>
                <a:spcPts val="0"/>
              </a:spcAft>
              <a:buClr>
                <a:schemeClr val="dk1"/>
              </a:buClr>
              <a:buSzPts val="1350"/>
              <a:buChar char="○"/>
              <a:defRPr sz="1800">
                <a:latin typeface="Arial"/>
                <a:ea typeface="Arial"/>
                <a:cs typeface="Arial"/>
                <a:sym typeface="Arial"/>
              </a:defRPr>
            </a:lvl5pPr>
            <a:lvl6pPr marL="3657509" lvl="5" indent="-419090" algn="l">
              <a:spcBef>
                <a:spcPts val="360"/>
              </a:spcBef>
              <a:spcAft>
                <a:spcPts val="0"/>
              </a:spcAft>
              <a:buClr>
                <a:schemeClr val="dk1"/>
              </a:buClr>
              <a:buSzPts val="1350"/>
              <a:buChar char="■"/>
              <a:defRPr sz="1800"/>
            </a:lvl6pPr>
            <a:lvl7pPr marL="4267093" lvl="6" indent="-419090" algn="l">
              <a:spcBef>
                <a:spcPts val="2133"/>
              </a:spcBef>
              <a:spcAft>
                <a:spcPts val="0"/>
              </a:spcAft>
              <a:buClr>
                <a:schemeClr val="dk1"/>
              </a:buClr>
              <a:buSzPts val="1350"/>
              <a:buChar char="●"/>
              <a:defRPr sz="1800"/>
            </a:lvl7pPr>
            <a:lvl8pPr marL="4876678" lvl="7" indent="-419090" algn="l">
              <a:spcBef>
                <a:spcPts val="2133"/>
              </a:spcBef>
              <a:spcAft>
                <a:spcPts val="0"/>
              </a:spcAft>
              <a:buClr>
                <a:schemeClr val="dk1"/>
              </a:buClr>
              <a:buSzPts val="1350"/>
              <a:buChar char="○"/>
              <a:defRPr sz="1800"/>
            </a:lvl8pPr>
            <a:lvl9pPr marL="5486263" lvl="8" indent="-419090" algn="l">
              <a:spcBef>
                <a:spcPts val="2133"/>
              </a:spcBef>
              <a:spcAft>
                <a:spcPts val="2133"/>
              </a:spcAft>
              <a:buClr>
                <a:schemeClr val="dk1"/>
              </a:buClr>
              <a:buSzPts val="1350"/>
              <a:buChar char="■"/>
              <a:defRPr sz="1800"/>
            </a:lvl9pPr>
          </a:lstStyle>
          <a:p>
            <a:endParaRPr/>
          </a:p>
        </p:txBody>
      </p:sp>
      <p:sp>
        <p:nvSpPr>
          <p:cNvPr id="1276" name="Google Shape;1276;p228"/>
          <p:cNvSpPr txBox="1">
            <a:spLocks noGrp="1"/>
          </p:cNvSpPr>
          <p:nvPr>
            <p:ph type="body" idx="2"/>
          </p:nvPr>
        </p:nvSpPr>
        <p:spPr>
          <a:xfrm>
            <a:off x="6197600" y="1600203"/>
            <a:ext cx="5384800" cy="4526000"/>
          </a:xfrm>
          <a:prstGeom prst="rect">
            <a:avLst/>
          </a:prstGeom>
          <a:noFill/>
          <a:ln>
            <a:noFill/>
          </a:ln>
        </p:spPr>
        <p:txBody>
          <a:bodyPr spcFirstLastPara="1" wrap="square" lIns="91425" tIns="45700" rIns="91425" bIns="45700" anchor="t" anchorCtr="0">
            <a:noAutofit/>
          </a:bodyPr>
          <a:lstStyle>
            <a:lvl1pPr marL="609585" lvl="0" indent="-457189" algn="l">
              <a:spcBef>
                <a:spcPts val="480"/>
              </a:spcBef>
              <a:spcAft>
                <a:spcPts val="0"/>
              </a:spcAft>
              <a:buClr>
                <a:schemeClr val="dk1"/>
              </a:buClr>
              <a:buSzPts val="1800"/>
              <a:buChar char="●"/>
              <a:defRPr sz="2400">
                <a:latin typeface="Arial"/>
                <a:ea typeface="Arial"/>
                <a:cs typeface="Arial"/>
                <a:sym typeface="Arial"/>
              </a:defRPr>
            </a:lvl1pPr>
            <a:lvl2pPr marL="1219170" lvl="1" indent="-457189" algn="l">
              <a:spcBef>
                <a:spcPts val="480"/>
              </a:spcBef>
              <a:spcAft>
                <a:spcPts val="0"/>
              </a:spcAft>
              <a:buClr>
                <a:schemeClr val="dk1"/>
              </a:buClr>
              <a:buSzPts val="1800"/>
              <a:buChar char="○"/>
              <a:defRPr sz="2400">
                <a:latin typeface="Arial"/>
                <a:ea typeface="Arial"/>
                <a:cs typeface="Arial"/>
                <a:sym typeface="Arial"/>
              </a:defRPr>
            </a:lvl2pPr>
            <a:lvl3pPr marL="1828754" lvl="2" indent="-431789" algn="l">
              <a:spcBef>
                <a:spcPts val="400"/>
              </a:spcBef>
              <a:spcAft>
                <a:spcPts val="0"/>
              </a:spcAft>
              <a:buClr>
                <a:schemeClr val="dk1"/>
              </a:buClr>
              <a:buSzPts val="1500"/>
              <a:buChar char="■"/>
              <a:defRPr sz="2000">
                <a:latin typeface="Arial"/>
                <a:ea typeface="Arial"/>
                <a:cs typeface="Arial"/>
                <a:sym typeface="Arial"/>
              </a:defRPr>
            </a:lvl3pPr>
            <a:lvl4pPr marL="2438339" lvl="3" indent="-419090" algn="l">
              <a:spcBef>
                <a:spcPts val="360"/>
              </a:spcBef>
              <a:spcAft>
                <a:spcPts val="0"/>
              </a:spcAft>
              <a:buClr>
                <a:schemeClr val="dk1"/>
              </a:buClr>
              <a:buSzPts val="1350"/>
              <a:buChar char="●"/>
              <a:defRPr sz="1800">
                <a:latin typeface="Arial"/>
                <a:ea typeface="Arial"/>
                <a:cs typeface="Arial"/>
                <a:sym typeface="Arial"/>
              </a:defRPr>
            </a:lvl4pPr>
            <a:lvl5pPr marL="3047924" lvl="4" indent="-419090" algn="l">
              <a:spcBef>
                <a:spcPts val="360"/>
              </a:spcBef>
              <a:spcAft>
                <a:spcPts val="0"/>
              </a:spcAft>
              <a:buClr>
                <a:schemeClr val="dk1"/>
              </a:buClr>
              <a:buSzPts val="1350"/>
              <a:buChar char="○"/>
              <a:defRPr sz="1800">
                <a:latin typeface="Arial"/>
                <a:ea typeface="Arial"/>
                <a:cs typeface="Arial"/>
                <a:sym typeface="Arial"/>
              </a:defRPr>
            </a:lvl5pPr>
            <a:lvl6pPr marL="3657509" lvl="5" indent="-419090" algn="l">
              <a:spcBef>
                <a:spcPts val="360"/>
              </a:spcBef>
              <a:spcAft>
                <a:spcPts val="0"/>
              </a:spcAft>
              <a:buClr>
                <a:schemeClr val="dk1"/>
              </a:buClr>
              <a:buSzPts val="1350"/>
              <a:buChar char="■"/>
              <a:defRPr sz="1800"/>
            </a:lvl6pPr>
            <a:lvl7pPr marL="4267093" lvl="6" indent="-419090" algn="l">
              <a:spcBef>
                <a:spcPts val="2133"/>
              </a:spcBef>
              <a:spcAft>
                <a:spcPts val="0"/>
              </a:spcAft>
              <a:buClr>
                <a:schemeClr val="dk1"/>
              </a:buClr>
              <a:buSzPts val="1350"/>
              <a:buChar char="●"/>
              <a:defRPr sz="1800"/>
            </a:lvl7pPr>
            <a:lvl8pPr marL="4876678" lvl="7" indent="-419090" algn="l">
              <a:spcBef>
                <a:spcPts val="2133"/>
              </a:spcBef>
              <a:spcAft>
                <a:spcPts val="0"/>
              </a:spcAft>
              <a:buClr>
                <a:schemeClr val="dk1"/>
              </a:buClr>
              <a:buSzPts val="1350"/>
              <a:buChar char="○"/>
              <a:defRPr sz="1800"/>
            </a:lvl8pPr>
            <a:lvl9pPr marL="5486263" lvl="8" indent="-419090" algn="l">
              <a:spcBef>
                <a:spcPts val="2133"/>
              </a:spcBef>
              <a:spcAft>
                <a:spcPts val="2133"/>
              </a:spcAft>
              <a:buClr>
                <a:schemeClr val="dk1"/>
              </a:buClr>
              <a:buSzPts val="1350"/>
              <a:buChar char="■"/>
              <a:defRPr sz="1800"/>
            </a:lvl9pPr>
          </a:lstStyle>
          <a:p>
            <a:endParaRPr/>
          </a:p>
        </p:txBody>
      </p:sp>
      <p:sp>
        <p:nvSpPr>
          <p:cNvPr id="1277" name="Google Shape;1277;p228"/>
          <p:cNvSpPr txBox="1">
            <a:spLocks noGrp="1"/>
          </p:cNvSpPr>
          <p:nvPr>
            <p:ph type="dt" idx="10"/>
          </p:nvPr>
        </p:nvSpPr>
        <p:spPr>
          <a:xfrm>
            <a:off x="609600" y="6356352"/>
            <a:ext cx="2844800" cy="3652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8" name="Google Shape;1278;p228"/>
          <p:cNvSpPr txBox="1">
            <a:spLocks noGrp="1"/>
          </p:cNvSpPr>
          <p:nvPr>
            <p:ph type="ftr" idx="11"/>
          </p:nvPr>
        </p:nvSpPr>
        <p:spPr>
          <a:xfrm>
            <a:off x="4165600" y="6356352"/>
            <a:ext cx="3860800" cy="3652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9" name="Google Shape;1279;p228"/>
          <p:cNvSpPr txBox="1">
            <a:spLocks noGrp="1"/>
          </p:cNvSpPr>
          <p:nvPr>
            <p:ph type="sldNum" idx="12"/>
          </p:nvPr>
        </p:nvSpPr>
        <p:spPr>
          <a:xfrm>
            <a:off x="8737600" y="6356352"/>
            <a:ext cx="2844800" cy="365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88888"/>
                </a:solidFill>
                <a:latin typeface="Arial"/>
                <a:ea typeface="Arial"/>
                <a:cs typeface="Arial"/>
                <a:sym typeface="Arial"/>
              </a:defRPr>
            </a:lvl1pPr>
            <a:lvl2pPr marL="0" lvl="1" indent="0" algn="r">
              <a:spcBef>
                <a:spcPts val="0"/>
              </a:spcBef>
              <a:buNone/>
              <a:defRPr sz="1200">
                <a:solidFill>
                  <a:srgbClr val="888888"/>
                </a:solidFill>
                <a:latin typeface="Arial"/>
                <a:ea typeface="Arial"/>
                <a:cs typeface="Arial"/>
                <a:sym typeface="Arial"/>
              </a:defRPr>
            </a:lvl2pPr>
            <a:lvl3pPr marL="0" lvl="2" indent="0" algn="r">
              <a:spcBef>
                <a:spcPts val="0"/>
              </a:spcBef>
              <a:buNone/>
              <a:defRPr sz="1200">
                <a:solidFill>
                  <a:srgbClr val="888888"/>
                </a:solidFill>
                <a:latin typeface="Arial"/>
                <a:ea typeface="Arial"/>
                <a:cs typeface="Arial"/>
                <a:sym typeface="Arial"/>
              </a:defRPr>
            </a:lvl3pPr>
            <a:lvl4pPr marL="0" lvl="3" indent="0" algn="r">
              <a:spcBef>
                <a:spcPts val="0"/>
              </a:spcBef>
              <a:buNone/>
              <a:defRPr sz="1200">
                <a:solidFill>
                  <a:srgbClr val="888888"/>
                </a:solidFill>
                <a:latin typeface="Arial"/>
                <a:ea typeface="Arial"/>
                <a:cs typeface="Arial"/>
                <a:sym typeface="Arial"/>
              </a:defRPr>
            </a:lvl4pPr>
            <a:lvl5pPr marL="0" lvl="4" indent="0" algn="r">
              <a:spcBef>
                <a:spcPts val="0"/>
              </a:spcBef>
              <a:buNone/>
              <a:defRPr sz="1200">
                <a:solidFill>
                  <a:srgbClr val="888888"/>
                </a:solidFill>
                <a:latin typeface="Arial"/>
                <a:ea typeface="Arial"/>
                <a:cs typeface="Arial"/>
                <a:sym typeface="Arial"/>
              </a:defRPr>
            </a:lvl5pPr>
            <a:lvl6pPr marL="0" lvl="5" indent="0" algn="r">
              <a:spcBef>
                <a:spcPts val="0"/>
              </a:spcBef>
              <a:buNone/>
              <a:defRPr sz="1200">
                <a:solidFill>
                  <a:srgbClr val="888888"/>
                </a:solidFill>
                <a:latin typeface="Arial"/>
                <a:ea typeface="Arial"/>
                <a:cs typeface="Arial"/>
                <a:sym typeface="Arial"/>
              </a:defRPr>
            </a:lvl6pPr>
            <a:lvl7pPr marL="0" lvl="6" indent="0" algn="r">
              <a:spcBef>
                <a:spcPts val="0"/>
              </a:spcBef>
              <a:buNone/>
              <a:defRPr sz="1200">
                <a:solidFill>
                  <a:srgbClr val="888888"/>
                </a:solidFill>
                <a:latin typeface="Arial"/>
                <a:ea typeface="Arial"/>
                <a:cs typeface="Arial"/>
                <a:sym typeface="Arial"/>
              </a:defRPr>
            </a:lvl7pPr>
            <a:lvl8pPr marL="0" lvl="7" indent="0" algn="r">
              <a:spcBef>
                <a:spcPts val="0"/>
              </a:spcBef>
              <a:buNone/>
              <a:defRPr sz="1200">
                <a:solidFill>
                  <a:srgbClr val="888888"/>
                </a:solidFill>
                <a:latin typeface="Arial"/>
                <a:ea typeface="Arial"/>
                <a:cs typeface="Arial"/>
                <a:sym typeface="Arial"/>
              </a:defRPr>
            </a:lvl8pPr>
            <a:lvl9pPr marL="0" lvl="8" indent="0" algn="r">
              <a:spcBef>
                <a:spcPts val="0"/>
              </a:spcBef>
              <a:buNone/>
              <a:defRPr sz="1200">
                <a:solidFill>
                  <a:srgbClr val="888888"/>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92400584"/>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matchingName="Title and body 1 1 1 4">
  <p:cSld name="Title and body 1 1 1 4">
    <p:spTree>
      <p:nvGrpSpPr>
        <p:cNvPr id="1" name="Shape 1280"/>
        <p:cNvGrpSpPr/>
        <p:nvPr/>
      </p:nvGrpSpPr>
      <p:grpSpPr>
        <a:xfrm>
          <a:off x="0" y="0"/>
          <a:ext cx="0" cy="0"/>
          <a:chOff x="0" y="0"/>
          <a:chExt cx="0" cy="0"/>
        </a:xfrm>
      </p:grpSpPr>
      <p:pic>
        <p:nvPicPr>
          <p:cNvPr id="1281" name="Google Shape;1281;p22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0000" y="-22500"/>
            <a:ext cx="12272000" cy="6903000"/>
          </a:xfrm>
          <a:prstGeom prst="rect">
            <a:avLst/>
          </a:prstGeom>
          <a:noFill/>
          <a:ln>
            <a:noFill/>
          </a:ln>
        </p:spPr>
      </p:pic>
      <p:sp>
        <p:nvSpPr>
          <p:cNvPr id="1282" name="Google Shape;1282;p229"/>
          <p:cNvSpPr txBox="1">
            <a:spLocks noGrp="1"/>
          </p:cNvSpPr>
          <p:nvPr>
            <p:ph type="sldNum" idx="12"/>
          </p:nvPr>
        </p:nvSpPr>
        <p:spPr>
          <a:xfrm>
            <a:off x="11500411" y="-22511"/>
            <a:ext cx="731600" cy="524800"/>
          </a:xfrm>
          <a:prstGeom prst="rect">
            <a:avLst/>
          </a:prstGeom>
          <a:noFill/>
          <a:ln>
            <a:noFill/>
          </a:ln>
        </p:spPr>
        <p:txBody>
          <a:bodyPr spcFirstLastPara="1" wrap="square" lIns="91425" tIns="91425" rIns="91425" bIns="91425" anchor="ctr" anchorCtr="0">
            <a:noAutofit/>
          </a:bodyPr>
          <a:lstStyle>
            <a:lvl1pPr lvl="0">
              <a:buNone/>
              <a:defRPr>
                <a:solidFill>
                  <a:srgbClr val="000000"/>
                </a:solidFill>
                <a:latin typeface="Avenir"/>
                <a:ea typeface="Avenir"/>
                <a:cs typeface="Avenir"/>
                <a:sym typeface="Avenir"/>
              </a:defRPr>
            </a:lvl1pPr>
            <a:lvl2pPr lvl="1">
              <a:buNone/>
              <a:defRPr>
                <a:solidFill>
                  <a:srgbClr val="000000"/>
                </a:solidFill>
                <a:latin typeface="Avenir"/>
                <a:ea typeface="Avenir"/>
                <a:cs typeface="Avenir"/>
                <a:sym typeface="Avenir"/>
              </a:defRPr>
            </a:lvl2pPr>
            <a:lvl3pPr lvl="2">
              <a:buNone/>
              <a:defRPr>
                <a:solidFill>
                  <a:srgbClr val="000000"/>
                </a:solidFill>
                <a:latin typeface="Avenir"/>
                <a:ea typeface="Avenir"/>
                <a:cs typeface="Avenir"/>
                <a:sym typeface="Avenir"/>
              </a:defRPr>
            </a:lvl3pPr>
            <a:lvl4pPr lvl="3">
              <a:buNone/>
              <a:defRPr>
                <a:solidFill>
                  <a:srgbClr val="000000"/>
                </a:solidFill>
                <a:latin typeface="Avenir"/>
                <a:ea typeface="Avenir"/>
                <a:cs typeface="Avenir"/>
                <a:sym typeface="Avenir"/>
              </a:defRPr>
            </a:lvl4pPr>
            <a:lvl5pPr lvl="4">
              <a:buNone/>
              <a:defRPr>
                <a:solidFill>
                  <a:srgbClr val="000000"/>
                </a:solidFill>
                <a:latin typeface="Avenir"/>
                <a:ea typeface="Avenir"/>
                <a:cs typeface="Avenir"/>
                <a:sym typeface="Avenir"/>
              </a:defRPr>
            </a:lvl5pPr>
            <a:lvl6pPr lvl="5">
              <a:buNone/>
              <a:defRPr>
                <a:solidFill>
                  <a:srgbClr val="000000"/>
                </a:solidFill>
                <a:latin typeface="Avenir"/>
                <a:ea typeface="Avenir"/>
                <a:cs typeface="Avenir"/>
                <a:sym typeface="Avenir"/>
              </a:defRPr>
            </a:lvl6pPr>
            <a:lvl7pPr lvl="6">
              <a:buNone/>
              <a:defRPr>
                <a:solidFill>
                  <a:srgbClr val="000000"/>
                </a:solidFill>
                <a:latin typeface="Avenir"/>
                <a:ea typeface="Avenir"/>
                <a:cs typeface="Avenir"/>
                <a:sym typeface="Avenir"/>
              </a:defRPr>
            </a:lvl7pPr>
            <a:lvl8pPr lvl="7">
              <a:buNone/>
              <a:defRPr>
                <a:solidFill>
                  <a:srgbClr val="000000"/>
                </a:solidFill>
                <a:latin typeface="Avenir"/>
                <a:ea typeface="Avenir"/>
                <a:cs typeface="Avenir"/>
                <a:sym typeface="Avenir"/>
              </a:defRPr>
            </a:lvl8pPr>
            <a:lvl9pPr lvl="8">
              <a:buNone/>
              <a:defRPr>
                <a:solidFill>
                  <a:srgbClr val="000000"/>
                </a:solidFill>
                <a:latin typeface="Avenir"/>
                <a:ea typeface="Avenir"/>
                <a:cs typeface="Avenir"/>
                <a:sym typeface="Avenir"/>
              </a:defRPr>
            </a:lvl9pPr>
          </a:lstStyle>
          <a:p>
            <a:fld id="{00000000-1234-1234-1234-123412341234}" type="slidenum">
              <a:rPr lang="en" smtClean="0"/>
              <a:pPr/>
              <a:t>‹#›</a:t>
            </a:fld>
            <a:endParaRPr lang="en"/>
          </a:p>
        </p:txBody>
      </p:sp>
      <p:sp>
        <p:nvSpPr>
          <p:cNvPr id="1283" name="Google Shape;1283;p229"/>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Font typeface="Lexend Medium"/>
              <a:buNone/>
              <a:defRPr sz="4800" b="0">
                <a:latin typeface="Lexend Medium"/>
                <a:ea typeface="Lexend Medium"/>
                <a:cs typeface="Lexend Medium"/>
                <a:sym typeface="Lexend Medium"/>
              </a:defRPr>
            </a:lvl1pPr>
            <a:lvl2pPr lvl="1" algn="ctr">
              <a:spcBef>
                <a:spcPts val="0"/>
              </a:spcBef>
              <a:spcAft>
                <a:spcPts val="0"/>
              </a:spcAft>
              <a:buSzPts val="3600"/>
              <a:buFont typeface="Lexend Medium"/>
              <a:buNone/>
              <a:defRPr sz="4800">
                <a:latin typeface="Lexend Medium"/>
                <a:ea typeface="Lexend Medium"/>
                <a:cs typeface="Lexend Medium"/>
                <a:sym typeface="Lexend Medium"/>
              </a:defRPr>
            </a:lvl2pPr>
            <a:lvl3pPr lvl="2" algn="ctr">
              <a:spcBef>
                <a:spcPts val="0"/>
              </a:spcBef>
              <a:spcAft>
                <a:spcPts val="0"/>
              </a:spcAft>
              <a:buSzPts val="3600"/>
              <a:buFont typeface="Lexend Medium"/>
              <a:buNone/>
              <a:defRPr sz="4800">
                <a:latin typeface="Lexend Medium"/>
                <a:ea typeface="Lexend Medium"/>
                <a:cs typeface="Lexend Medium"/>
                <a:sym typeface="Lexend Medium"/>
              </a:defRPr>
            </a:lvl3pPr>
            <a:lvl4pPr lvl="3" algn="ctr">
              <a:spcBef>
                <a:spcPts val="0"/>
              </a:spcBef>
              <a:spcAft>
                <a:spcPts val="0"/>
              </a:spcAft>
              <a:buSzPts val="3600"/>
              <a:buFont typeface="Lexend Medium"/>
              <a:buNone/>
              <a:defRPr sz="4800">
                <a:latin typeface="Lexend Medium"/>
                <a:ea typeface="Lexend Medium"/>
                <a:cs typeface="Lexend Medium"/>
                <a:sym typeface="Lexend Medium"/>
              </a:defRPr>
            </a:lvl4pPr>
            <a:lvl5pPr lvl="4" algn="ctr">
              <a:spcBef>
                <a:spcPts val="0"/>
              </a:spcBef>
              <a:spcAft>
                <a:spcPts val="0"/>
              </a:spcAft>
              <a:buSzPts val="3600"/>
              <a:buFont typeface="Lexend Medium"/>
              <a:buNone/>
              <a:defRPr sz="4800">
                <a:latin typeface="Lexend Medium"/>
                <a:ea typeface="Lexend Medium"/>
                <a:cs typeface="Lexend Medium"/>
                <a:sym typeface="Lexend Medium"/>
              </a:defRPr>
            </a:lvl5pPr>
            <a:lvl6pPr lvl="5" algn="ctr">
              <a:spcBef>
                <a:spcPts val="0"/>
              </a:spcBef>
              <a:spcAft>
                <a:spcPts val="0"/>
              </a:spcAft>
              <a:buSzPts val="3600"/>
              <a:buFont typeface="Lexend Medium"/>
              <a:buNone/>
              <a:defRPr sz="4800">
                <a:latin typeface="Lexend Medium"/>
                <a:ea typeface="Lexend Medium"/>
                <a:cs typeface="Lexend Medium"/>
                <a:sym typeface="Lexend Medium"/>
              </a:defRPr>
            </a:lvl6pPr>
            <a:lvl7pPr lvl="6" algn="ctr">
              <a:spcBef>
                <a:spcPts val="0"/>
              </a:spcBef>
              <a:spcAft>
                <a:spcPts val="0"/>
              </a:spcAft>
              <a:buSzPts val="3600"/>
              <a:buFont typeface="Lexend Medium"/>
              <a:buNone/>
              <a:defRPr sz="4800">
                <a:latin typeface="Lexend Medium"/>
                <a:ea typeface="Lexend Medium"/>
                <a:cs typeface="Lexend Medium"/>
                <a:sym typeface="Lexend Medium"/>
              </a:defRPr>
            </a:lvl7pPr>
            <a:lvl8pPr lvl="7" algn="ctr">
              <a:spcBef>
                <a:spcPts val="0"/>
              </a:spcBef>
              <a:spcAft>
                <a:spcPts val="0"/>
              </a:spcAft>
              <a:buSzPts val="3600"/>
              <a:buFont typeface="Lexend Medium"/>
              <a:buNone/>
              <a:defRPr sz="4800">
                <a:latin typeface="Lexend Medium"/>
                <a:ea typeface="Lexend Medium"/>
                <a:cs typeface="Lexend Medium"/>
                <a:sym typeface="Lexend Medium"/>
              </a:defRPr>
            </a:lvl8pPr>
            <a:lvl9pPr lvl="8" algn="ctr">
              <a:spcBef>
                <a:spcPts val="0"/>
              </a:spcBef>
              <a:spcAft>
                <a:spcPts val="0"/>
              </a:spcAft>
              <a:buSzPts val="3600"/>
              <a:buFont typeface="Lexend Medium"/>
              <a:buNone/>
              <a:defRPr sz="4800">
                <a:latin typeface="Lexend Medium"/>
                <a:ea typeface="Lexend Medium"/>
                <a:cs typeface="Lexend Medium"/>
                <a:sym typeface="Lexend Medium"/>
              </a:defRPr>
            </a:lvl9pPr>
          </a:lstStyle>
          <a:p>
            <a:endParaRPr/>
          </a:p>
        </p:txBody>
      </p:sp>
      <p:pic>
        <p:nvPicPr>
          <p:cNvPr id="1284" name="Google Shape;1284;p229"/>
          <p:cNvPicPr preferRelativeResize="0"/>
          <p:nvPr/>
        </p:nvPicPr>
        <p:blipFill rotWithShape="1">
          <a:blip r:embed="rId3" cstate="email">
            <a:alphaModFix/>
            <a:extLst>
              <a:ext uri="{28A0092B-C50C-407E-A947-70E740481C1C}">
                <a14:useLocalDpi xmlns:a14="http://schemas.microsoft.com/office/drawing/2010/main"/>
              </a:ext>
            </a:extLst>
          </a:blip>
          <a:srcRect t="9" r="2647"/>
          <a:stretch/>
        </p:blipFill>
        <p:spPr>
          <a:xfrm>
            <a:off x="-92700" y="6353413"/>
            <a:ext cx="12072800" cy="135621"/>
          </a:xfrm>
          <a:prstGeom prst="rect">
            <a:avLst/>
          </a:prstGeom>
          <a:noFill/>
          <a:ln>
            <a:noFill/>
          </a:ln>
        </p:spPr>
      </p:pic>
      <p:pic>
        <p:nvPicPr>
          <p:cNvPr id="1285" name="Google Shape;1285;p229"/>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96441" y="6560161"/>
            <a:ext cx="2120165" cy="156429"/>
          </a:xfrm>
          <a:prstGeom prst="rect">
            <a:avLst/>
          </a:prstGeom>
          <a:noFill/>
          <a:ln>
            <a:noFill/>
          </a:ln>
        </p:spPr>
      </p:pic>
    </p:spTree>
    <p:extLst>
      <p:ext uri="{BB962C8B-B14F-4D97-AF65-F5344CB8AC3E}">
        <p14:creationId xmlns:p14="http://schemas.microsoft.com/office/powerpoint/2010/main" val="595261776"/>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matchingName="Title and body 1 1 1 1 2">
  <p:cSld name="Title and body 1 1 1 1 2">
    <p:spTree>
      <p:nvGrpSpPr>
        <p:cNvPr id="1" name="Shape 1286"/>
        <p:cNvGrpSpPr/>
        <p:nvPr/>
      </p:nvGrpSpPr>
      <p:grpSpPr>
        <a:xfrm>
          <a:off x="0" y="0"/>
          <a:ext cx="0" cy="0"/>
          <a:chOff x="0" y="0"/>
          <a:chExt cx="0" cy="0"/>
        </a:xfrm>
      </p:grpSpPr>
      <p:pic>
        <p:nvPicPr>
          <p:cNvPr id="1287" name="Google Shape;1287;p230"/>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0000" y="-22500"/>
            <a:ext cx="12272000" cy="6903000"/>
          </a:xfrm>
          <a:prstGeom prst="rect">
            <a:avLst/>
          </a:prstGeom>
          <a:noFill/>
          <a:ln>
            <a:noFill/>
          </a:ln>
        </p:spPr>
      </p:pic>
      <p:sp>
        <p:nvSpPr>
          <p:cNvPr id="1288" name="Google Shape;1288;p230"/>
          <p:cNvSpPr txBox="1">
            <a:spLocks noGrp="1"/>
          </p:cNvSpPr>
          <p:nvPr>
            <p:ph type="sldNum" idx="12"/>
          </p:nvPr>
        </p:nvSpPr>
        <p:spPr>
          <a:xfrm>
            <a:off x="11500411" y="-22511"/>
            <a:ext cx="731600" cy="524800"/>
          </a:xfrm>
          <a:prstGeom prst="rect">
            <a:avLst/>
          </a:prstGeom>
          <a:noFill/>
          <a:ln>
            <a:noFill/>
          </a:ln>
        </p:spPr>
        <p:txBody>
          <a:bodyPr spcFirstLastPara="1" wrap="square" lIns="91425" tIns="91425" rIns="91425" bIns="91425" anchor="ctr" anchorCtr="0">
            <a:noAutofit/>
          </a:bodyPr>
          <a:lstStyle>
            <a:lvl1pPr lvl="0">
              <a:buNone/>
              <a:defRPr>
                <a:solidFill>
                  <a:srgbClr val="000000"/>
                </a:solidFill>
                <a:latin typeface="Avenir"/>
                <a:ea typeface="Avenir"/>
                <a:cs typeface="Avenir"/>
                <a:sym typeface="Avenir"/>
              </a:defRPr>
            </a:lvl1pPr>
            <a:lvl2pPr lvl="1">
              <a:buNone/>
              <a:defRPr>
                <a:solidFill>
                  <a:srgbClr val="000000"/>
                </a:solidFill>
                <a:latin typeface="Avenir"/>
                <a:ea typeface="Avenir"/>
                <a:cs typeface="Avenir"/>
                <a:sym typeface="Avenir"/>
              </a:defRPr>
            </a:lvl2pPr>
            <a:lvl3pPr lvl="2">
              <a:buNone/>
              <a:defRPr>
                <a:solidFill>
                  <a:srgbClr val="000000"/>
                </a:solidFill>
                <a:latin typeface="Avenir"/>
                <a:ea typeface="Avenir"/>
                <a:cs typeface="Avenir"/>
                <a:sym typeface="Avenir"/>
              </a:defRPr>
            </a:lvl3pPr>
            <a:lvl4pPr lvl="3">
              <a:buNone/>
              <a:defRPr>
                <a:solidFill>
                  <a:srgbClr val="000000"/>
                </a:solidFill>
                <a:latin typeface="Avenir"/>
                <a:ea typeface="Avenir"/>
                <a:cs typeface="Avenir"/>
                <a:sym typeface="Avenir"/>
              </a:defRPr>
            </a:lvl4pPr>
            <a:lvl5pPr lvl="4">
              <a:buNone/>
              <a:defRPr>
                <a:solidFill>
                  <a:srgbClr val="000000"/>
                </a:solidFill>
                <a:latin typeface="Avenir"/>
                <a:ea typeface="Avenir"/>
                <a:cs typeface="Avenir"/>
                <a:sym typeface="Avenir"/>
              </a:defRPr>
            </a:lvl5pPr>
            <a:lvl6pPr lvl="5">
              <a:buNone/>
              <a:defRPr>
                <a:solidFill>
                  <a:srgbClr val="000000"/>
                </a:solidFill>
                <a:latin typeface="Avenir"/>
                <a:ea typeface="Avenir"/>
                <a:cs typeface="Avenir"/>
                <a:sym typeface="Avenir"/>
              </a:defRPr>
            </a:lvl6pPr>
            <a:lvl7pPr lvl="6">
              <a:buNone/>
              <a:defRPr>
                <a:solidFill>
                  <a:srgbClr val="000000"/>
                </a:solidFill>
                <a:latin typeface="Avenir"/>
                <a:ea typeface="Avenir"/>
                <a:cs typeface="Avenir"/>
                <a:sym typeface="Avenir"/>
              </a:defRPr>
            </a:lvl7pPr>
            <a:lvl8pPr lvl="7">
              <a:buNone/>
              <a:defRPr>
                <a:solidFill>
                  <a:srgbClr val="000000"/>
                </a:solidFill>
                <a:latin typeface="Avenir"/>
                <a:ea typeface="Avenir"/>
                <a:cs typeface="Avenir"/>
                <a:sym typeface="Avenir"/>
              </a:defRPr>
            </a:lvl8pPr>
            <a:lvl9pPr lvl="8">
              <a:buNone/>
              <a:defRPr>
                <a:solidFill>
                  <a:srgbClr val="000000"/>
                </a:solidFill>
                <a:latin typeface="Avenir"/>
                <a:ea typeface="Avenir"/>
                <a:cs typeface="Avenir"/>
                <a:sym typeface="Avenir"/>
              </a:defRPr>
            </a:lvl9pPr>
          </a:lstStyle>
          <a:p>
            <a:fld id="{00000000-1234-1234-1234-123412341234}" type="slidenum">
              <a:rPr lang="en" smtClean="0"/>
              <a:pPr/>
              <a:t>‹#›</a:t>
            </a:fld>
            <a:endParaRPr lang="en"/>
          </a:p>
        </p:txBody>
      </p:sp>
      <p:pic>
        <p:nvPicPr>
          <p:cNvPr id="1289" name="Google Shape;1289;p230"/>
          <p:cNvPicPr preferRelativeResize="0"/>
          <p:nvPr/>
        </p:nvPicPr>
        <p:blipFill rotWithShape="1">
          <a:blip r:embed="rId3" cstate="email">
            <a:alphaModFix/>
            <a:extLst>
              <a:ext uri="{28A0092B-C50C-407E-A947-70E740481C1C}">
                <a14:useLocalDpi xmlns:a14="http://schemas.microsoft.com/office/drawing/2010/main"/>
              </a:ext>
            </a:extLst>
          </a:blip>
          <a:srcRect t="9" r="2647"/>
          <a:stretch/>
        </p:blipFill>
        <p:spPr>
          <a:xfrm>
            <a:off x="-92700" y="6353413"/>
            <a:ext cx="12072800" cy="135621"/>
          </a:xfrm>
          <a:prstGeom prst="rect">
            <a:avLst/>
          </a:prstGeom>
          <a:noFill/>
          <a:ln>
            <a:noFill/>
          </a:ln>
        </p:spPr>
      </p:pic>
      <p:pic>
        <p:nvPicPr>
          <p:cNvPr id="1290" name="Google Shape;1290;p23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96441" y="6560161"/>
            <a:ext cx="2120165" cy="156429"/>
          </a:xfrm>
          <a:prstGeom prst="rect">
            <a:avLst/>
          </a:prstGeom>
          <a:noFill/>
          <a:ln>
            <a:noFill/>
          </a:ln>
        </p:spPr>
      </p:pic>
      <p:sp>
        <p:nvSpPr>
          <p:cNvPr id="1291" name="Google Shape;1291;p230"/>
          <p:cNvSpPr txBox="1">
            <a:spLocks noGrp="1"/>
          </p:cNvSpPr>
          <p:nvPr>
            <p:ph type="title"/>
          </p:nvPr>
        </p:nvSpPr>
        <p:spPr>
          <a:xfrm>
            <a:off x="256167" y="161967"/>
            <a:ext cx="11360800" cy="763600"/>
          </a:xfrm>
          <a:prstGeom prst="rect">
            <a:avLst/>
          </a:prstGeom>
          <a:ln>
            <a:noFill/>
          </a:ln>
        </p:spPr>
        <p:txBody>
          <a:bodyPr spcFirstLastPara="1" wrap="square" lIns="91425" tIns="91425" rIns="91425" bIns="91425" anchor="t" anchorCtr="0">
            <a:normAutofit/>
          </a:bodyPr>
          <a:lstStyle>
            <a:lvl1pPr lvl="0">
              <a:spcBef>
                <a:spcPts val="0"/>
              </a:spcBef>
              <a:spcAft>
                <a:spcPts val="0"/>
              </a:spcAft>
              <a:buSzPts val="2800"/>
              <a:buFont typeface="Lexend Medium"/>
              <a:buNone/>
              <a:defRPr sz="3733" b="0">
                <a:latin typeface="Lexend Medium"/>
                <a:ea typeface="Lexend Medium"/>
                <a:cs typeface="Lexend Medium"/>
                <a:sym typeface="Lexend Medium"/>
              </a:defRPr>
            </a:lvl1pPr>
            <a:lvl2pPr lvl="1">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2pPr>
            <a:lvl3pPr lvl="2">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3pPr>
            <a:lvl4pPr lvl="3">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4pPr>
            <a:lvl5pPr lvl="4">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5pPr>
            <a:lvl6pPr lvl="5">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6pPr>
            <a:lvl7pPr lvl="6">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7pPr>
            <a:lvl8pPr lvl="7">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8pPr>
            <a:lvl9pPr lvl="8">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9pPr>
          </a:lstStyle>
          <a:p>
            <a:endParaRPr/>
          </a:p>
        </p:txBody>
      </p:sp>
      <p:sp>
        <p:nvSpPr>
          <p:cNvPr id="1292" name="Google Shape;1292;p230"/>
          <p:cNvSpPr txBox="1">
            <a:spLocks noGrp="1"/>
          </p:cNvSpPr>
          <p:nvPr>
            <p:ph type="body" idx="1"/>
          </p:nvPr>
        </p:nvSpPr>
        <p:spPr>
          <a:xfrm>
            <a:off x="256151" y="1227133"/>
            <a:ext cx="11360800" cy="4555200"/>
          </a:xfrm>
          <a:prstGeom prst="rect">
            <a:avLst/>
          </a:prstGeom>
          <a:ln>
            <a:noFill/>
          </a:ln>
        </p:spPr>
        <p:txBody>
          <a:bodyPr spcFirstLastPara="1" wrap="square" lIns="91425" tIns="91425" rIns="91425" bIns="91425" anchor="t" anchorCtr="0">
            <a:normAutofit/>
          </a:bodyPr>
          <a:lstStyle>
            <a:lvl1pPr marL="609585" lvl="0" indent="-457189">
              <a:lnSpc>
                <a:spcPct val="115000"/>
              </a:lnSpc>
              <a:spcBef>
                <a:spcPts val="0"/>
              </a:spcBef>
              <a:spcAft>
                <a:spcPts val="0"/>
              </a:spcAft>
              <a:buSzPts val="1800"/>
              <a:buFont typeface="Lexend Light"/>
              <a:buChar char="●"/>
              <a:defRPr sz="2400">
                <a:latin typeface="Lexend Light"/>
                <a:ea typeface="Lexend Light"/>
                <a:cs typeface="Lexend Light"/>
                <a:sym typeface="Lexend Light"/>
              </a:defRPr>
            </a:lvl1pPr>
            <a:lvl2pPr marL="1219170" lvl="1"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2pPr>
            <a:lvl3pPr marL="1828754" lvl="2"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3pPr>
            <a:lvl4pPr marL="2438339" lvl="3"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4pPr>
            <a:lvl5pPr marL="3047924" lvl="4"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5pPr>
            <a:lvl6pPr marL="3657509" lvl="5"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6pPr>
            <a:lvl7pPr marL="4267093" lvl="6"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7pPr>
            <a:lvl8pPr marL="4876678" lvl="7"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8pPr>
            <a:lvl9pPr marL="5486263" lvl="8" indent="-423323">
              <a:lnSpc>
                <a:spcPct val="115000"/>
              </a:lnSpc>
              <a:spcBef>
                <a:spcPts val="1600"/>
              </a:spcBef>
              <a:spcAft>
                <a:spcPts val="1600"/>
              </a:spcAft>
              <a:buSzPts val="1400"/>
              <a:buFont typeface="Lexend Light"/>
              <a:buChar char="■"/>
              <a:defRPr>
                <a:latin typeface="Lexend Light"/>
                <a:ea typeface="Lexend Light"/>
                <a:cs typeface="Lexend Light"/>
                <a:sym typeface="Lexend Light"/>
              </a:defRPr>
            </a:lvl9pPr>
          </a:lstStyle>
          <a:p>
            <a:endParaRPr/>
          </a:p>
        </p:txBody>
      </p:sp>
    </p:spTree>
    <p:extLst>
      <p:ext uri="{BB962C8B-B14F-4D97-AF65-F5344CB8AC3E}">
        <p14:creationId xmlns:p14="http://schemas.microsoft.com/office/powerpoint/2010/main" val="776163526"/>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matchingName="Title and body 1 1 1 1 1 1 2">
  <p:cSld name="Title and body 1 1 1 1 1 1 2">
    <p:spTree>
      <p:nvGrpSpPr>
        <p:cNvPr id="1" name="Shape 1293"/>
        <p:cNvGrpSpPr/>
        <p:nvPr/>
      </p:nvGrpSpPr>
      <p:grpSpPr>
        <a:xfrm>
          <a:off x="0" y="0"/>
          <a:ext cx="0" cy="0"/>
          <a:chOff x="0" y="0"/>
          <a:chExt cx="0" cy="0"/>
        </a:xfrm>
      </p:grpSpPr>
      <p:pic>
        <p:nvPicPr>
          <p:cNvPr id="1294" name="Google Shape;1294;p23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0000" y="-22500"/>
            <a:ext cx="12272000" cy="6903000"/>
          </a:xfrm>
          <a:prstGeom prst="rect">
            <a:avLst/>
          </a:prstGeom>
          <a:noFill/>
          <a:ln>
            <a:noFill/>
          </a:ln>
        </p:spPr>
      </p:pic>
      <p:sp>
        <p:nvSpPr>
          <p:cNvPr id="1295" name="Google Shape;1295;p231"/>
          <p:cNvSpPr txBox="1">
            <a:spLocks noGrp="1"/>
          </p:cNvSpPr>
          <p:nvPr>
            <p:ph type="sldNum" idx="12"/>
          </p:nvPr>
        </p:nvSpPr>
        <p:spPr>
          <a:xfrm>
            <a:off x="11500411" y="-22511"/>
            <a:ext cx="731600" cy="524800"/>
          </a:xfrm>
          <a:prstGeom prst="rect">
            <a:avLst/>
          </a:prstGeom>
          <a:noFill/>
          <a:ln>
            <a:noFill/>
          </a:ln>
        </p:spPr>
        <p:txBody>
          <a:bodyPr spcFirstLastPara="1" wrap="square" lIns="91425" tIns="91425" rIns="91425" bIns="91425" anchor="ctr" anchorCtr="0">
            <a:noAutofit/>
          </a:bodyPr>
          <a:lstStyle>
            <a:lvl1pPr lvl="0">
              <a:buNone/>
              <a:defRPr>
                <a:solidFill>
                  <a:srgbClr val="000000"/>
                </a:solidFill>
                <a:latin typeface="Avenir"/>
                <a:ea typeface="Avenir"/>
                <a:cs typeface="Avenir"/>
                <a:sym typeface="Avenir"/>
              </a:defRPr>
            </a:lvl1pPr>
            <a:lvl2pPr lvl="1">
              <a:buNone/>
              <a:defRPr>
                <a:solidFill>
                  <a:srgbClr val="000000"/>
                </a:solidFill>
                <a:latin typeface="Avenir"/>
                <a:ea typeface="Avenir"/>
                <a:cs typeface="Avenir"/>
                <a:sym typeface="Avenir"/>
              </a:defRPr>
            </a:lvl2pPr>
            <a:lvl3pPr lvl="2">
              <a:buNone/>
              <a:defRPr>
                <a:solidFill>
                  <a:srgbClr val="000000"/>
                </a:solidFill>
                <a:latin typeface="Avenir"/>
                <a:ea typeface="Avenir"/>
                <a:cs typeface="Avenir"/>
                <a:sym typeface="Avenir"/>
              </a:defRPr>
            </a:lvl3pPr>
            <a:lvl4pPr lvl="3">
              <a:buNone/>
              <a:defRPr>
                <a:solidFill>
                  <a:srgbClr val="000000"/>
                </a:solidFill>
                <a:latin typeface="Avenir"/>
                <a:ea typeface="Avenir"/>
                <a:cs typeface="Avenir"/>
                <a:sym typeface="Avenir"/>
              </a:defRPr>
            </a:lvl4pPr>
            <a:lvl5pPr lvl="4">
              <a:buNone/>
              <a:defRPr>
                <a:solidFill>
                  <a:srgbClr val="000000"/>
                </a:solidFill>
                <a:latin typeface="Avenir"/>
                <a:ea typeface="Avenir"/>
                <a:cs typeface="Avenir"/>
                <a:sym typeface="Avenir"/>
              </a:defRPr>
            </a:lvl5pPr>
            <a:lvl6pPr lvl="5">
              <a:buNone/>
              <a:defRPr>
                <a:solidFill>
                  <a:srgbClr val="000000"/>
                </a:solidFill>
                <a:latin typeface="Avenir"/>
                <a:ea typeface="Avenir"/>
                <a:cs typeface="Avenir"/>
                <a:sym typeface="Avenir"/>
              </a:defRPr>
            </a:lvl6pPr>
            <a:lvl7pPr lvl="6">
              <a:buNone/>
              <a:defRPr>
                <a:solidFill>
                  <a:srgbClr val="000000"/>
                </a:solidFill>
                <a:latin typeface="Avenir"/>
                <a:ea typeface="Avenir"/>
                <a:cs typeface="Avenir"/>
                <a:sym typeface="Avenir"/>
              </a:defRPr>
            </a:lvl7pPr>
            <a:lvl8pPr lvl="7">
              <a:buNone/>
              <a:defRPr>
                <a:solidFill>
                  <a:srgbClr val="000000"/>
                </a:solidFill>
                <a:latin typeface="Avenir"/>
                <a:ea typeface="Avenir"/>
                <a:cs typeface="Avenir"/>
                <a:sym typeface="Avenir"/>
              </a:defRPr>
            </a:lvl8pPr>
            <a:lvl9pPr lvl="8">
              <a:buNone/>
              <a:defRPr>
                <a:solidFill>
                  <a:srgbClr val="000000"/>
                </a:solidFill>
                <a:latin typeface="Avenir"/>
                <a:ea typeface="Avenir"/>
                <a:cs typeface="Avenir"/>
                <a:sym typeface="Avenir"/>
              </a:defRPr>
            </a:lvl9pPr>
          </a:lstStyle>
          <a:p>
            <a:fld id="{00000000-1234-1234-1234-123412341234}" type="slidenum">
              <a:rPr lang="en" smtClean="0"/>
              <a:pPr/>
              <a:t>‹#›</a:t>
            </a:fld>
            <a:endParaRPr lang="en"/>
          </a:p>
        </p:txBody>
      </p:sp>
      <p:pic>
        <p:nvPicPr>
          <p:cNvPr id="1296" name="Google Shape;1296;p231"/>
          <p:cNvPicPr preferRelativeResize="0"/>
          <p:nvPr/>
        </p:nvPicPr>
        <p:blipFill rotWithShape="1">
          <a:blip r:embed="rId3" cstate="email">
            <a:alphaModFix/>
            <a:extLst>
              <a:ext uri="{28A0092B-C50C-407E-A947-70E740481C1C}">
                <a14:useLocalDpi xmlns:a14="http://schemas.microsoft.com/office/drawing/2010/main"/>
              </a:ext>
            </a:extLst>
          </a:blip>
          <a:srcRect t="9" r="2647"/>
          <a:stretch/>
        </p:blipFill>
        <p:spPr>
          <a:xfrm>
            <a:off x="-92700" y="6353413"/>
            <a:ext cx="12072800" cy="135621"/>
          </a:xfrm>
          <a:prstGeom prst="rect">
            <a:avLst/>
          </a:prstGeom>
          <a:noFill/>
          <a:ln>
            <a:noFill/>
          </a:ln>
        </p:spPr>
      </p:pic>
      <p:pic>
        <p:nvPicPr>
          <p:cNvPr id="1297" name="Google Shape;1297;p231"/>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96441" y="6560161"/>
            <a:ext cx="2120165" cy="156429"/>
          </a:xfrm>
          <a:prstGeom prst="rect">
            <a:avLst/>
          </a:prstGeom>
          <a:noFill/>
          <a:ln>
            <a:noFill/>
          </a:ln>
        </p:spPr>
      </p:pic>
      <p:sp>
        <p:nvSpPr>
          <p:cNvPr id="1298" name="Google Shape;1298;p231"/>
          <p:cNvSpPr txBox="1">
            <a:spLocks noGrp="1"/>
          </p:cNvSpPr>
          <p:nvPr>
            <p:ph type="title"/>
          </p:nvPr>
        </p:nvSpPr>
        <p:spPr>
          <a:xfrm>
            <a:off x="256167" y="161967"/>
            <a:ext cx="11360800" cy="763600"/>
          </a:xfrm>
          <a:prstGeom prst="rect">
            <a:avLst/>
          </a:prstGeom>
          <a:ln>
            <a:noFill/>
          </a:ln>
        </p:spPr>
        <p:txBody>
          <a:bodyPr spcFirstLastPara="1" wrap="square" lIns="91425" tIns="91425" rIns="91425" bIns="91425" anchor="t" anchorCtr="0">
            <a:normAutofit/>
          </a:bodyPr>
          <a:lstStyle>
            <a:lvl1pPr lvl="0">
              <a:spcBef>
                <a:spcPts val="0"/>
              </a:spcBef>
              <a:spcAft>
                <a:spcPts val="0"/>
              </a:spcAft>
              <a:buSzPts val="2800"/>
              <a:buFont typeface="Lexend Medium"/>
              <a:buNone/>
              <a:defRPr sz="3733" b="0">
                <a:latin typeface="Lexend Medium"/>
                <a:ea typeface="Lexend Medium"/>
                <a:cs typeface="Lexend Medium"/>
                <a:sym typeface="Lexend Medium"/>
              </a:defRPr>
            </a:lvl1pPr>
            <a:lvl2pPr lvl="1">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2pPr>
            <a:lvl3pPr lvl="2">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3pPr>
            <a:lvl4pPr lvl="3">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4pPr>
            <a:lvl5pPr lvl="4">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5pPr>
            <a:lvl6pPr lvl="5">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6pPr>
            <a:lvl7pPr lvl="6">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7pPr>
            <a:lvl8pPr lvl="7">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8pPr>
            <a:lvl9pPr lvl="8">
              <a:spcBef>
                <a:spcPts val="0"/>
              </a:spcBef>
              <a:spcAft>
                <a:spcPts val="0"/>
              </a:spcAft>
              <a:buClr>
                <a:schemeClr val="dk1"/>
              </a:buClr>
              <a:buSzPts val="2800"/>
              <a:buFont typeface="Lexend Medium"/>
              <a:buNone/>
              <a:defRPr sz="3733">
                <a:solidFill>
                  <a:schemeClr val="dk1"/>
                </a:solidFill>
                <a:latin typeface="Lexend Medium"/>
                <a:ea typeface="Lexend Medium"/>
                <a:cs typeface="Lexend Medium"/>
                <a:sym typeface="Lexend Medium"/>
              </a:defRPr>
            </a:lvl9pPr>
          </a:lstStyle>
          <a:p>
            <a:endParaRPr/>
          </a:p>
        </p:txBody>
      </p:sp>
      <p:sp>
        <p:nvSpPr>
          <p:cNvPr id="1299" name="Google Shape;1299;p231"/>
          <p:cNvSpPr txBox="1">
            <a:spLocks noGrp="1"/>
          </p:cNvSpPr>
          <p:nvPr>
            <p:ph type="body" idx="1"/>
          </p:nvPr>
        </p:nvSpPr>
        <p:spPr>
          <a:xfrm>
            <a:off x="256151" y="1227133"/>
            <a:ext cx="11360800" cy="4555200"/>
          </a:xfrm>
          <a:prstGeom prst="rect">
            <a:avLst/>
          </a:prstGeom>
          <a:ln>
            <a:noFill/>
          </a:ln>
        </p:spPr>
        <p:txBody>
          <a:bodyPr spcFirstLastPara="1" wrap="square" lIns="91425" tIns="91425" rIns="91425" bIns="91425" anchor="t" anchorCtr="0">
            <a:normAutofit/>
          </a:bodyPr>
          <a:lstStyle>
            <a:lvl1pPr marL="609585" lvl="0" indent="-457189">
              <a:lnSpc>
                <a:spcPct val="115000"/>
              </a:lnSpc>
              <a:spcBef>
                <a:spcPts val="0"/>
              </a:spcBef>
              <a:spcAft>
                <a:spcPts val="0"/>
              </a:spcAft>
              <a:buSzPts val="1800"/>
              <a:buFont typeface="Lexend Light"/>
              <a:buChar char="●"/>
              <a:defRPr sz="2400">
                <a:latin typeface="Lexend Light"/>
                <a:ea typeface="Lexend Light"/>
                <a:cs typeface="Lexend Light"/>
                <a:sym typeface="Lexend Light"/>
              </a:defRPr>
            </a:lvl1pPr>
            <a:lvl2pPr marL="1219170" lvl="1"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2pPr>
            <a:lvl3pPr marL="1828754" lvl="2"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3pPr>
            <a:lvl4pPr marL="2438339" lvl="3"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4pPr>
            <a:lvl5pPr marL="3047924" lvl="4"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5pPr>
            <a:lvl6pPr marL="3657509" lvl="5"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6pPr>
            <a:lvl7pPr marL="4267093" lvl="6"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7pPr>
            <a:lvl8pPr marL="4876678" lvl="7" indent="-423323">
              <a:lnSpc>
                <a:spcPct val="115000"/>
              </a:lnSpc>
              <a:spcBef>
                <a:spcPts val="1600"/>
              </a:spcBef>
              <a:spcAft>
                <a:spcPts val="0"/>
              </a:spcAft>
              <a:buSzPts val="1400"/>
              <a:buFont typeface="Lexend Light"/>
              <a:buChar char="○"/>
              <a:defRPr>
                <a:latin typeface="Lexend Light"/>
                <a:ea typeface="Lexend Light"/>
                <a:cs typeface="Lexend Light"/>
                <a:sym typeface="Lexend Light"/>
              </a:defRPr>
            </a:lvl8pPr>
            <a:lvl9pPr marL="5486263" lvl="8" indent="-423323">
              <a:lnSpc>
                <a:spcPct val="115000"/>
              </a:lnSpc>
              <a:spcBef>
                <a:spcPts val="1600"/>
              </a:spcBef>
              <a:spcAft>
                <a:spcPts val="1600"/>
              </a:spcAft>
              <a:buSzPts val="1400"/>
              <a:buFont typeface="Lexend Light"/>
              <a:buChar char="■"/>
              <a:defRPr>
                <a:latin typeface="Lexend Light"/>
                <a:ea typeface="Lexend Light"/>
                <a:cs typeface="Lexend Light"/>
                <a:sym typeface="Lexend Light"/>
              </a:defRPr>
            </a:lvl9pPr>
          </a:lstStyle>
          <a:p>
            <a:endParaRPr/>
          </a:p>
        </p:txBody>
      </p:sp>
    </p:spTree>
    <p:extLst>
      <p:ext uri="{BB962C8B-B14F-4D97-AF65-F5344CB8AC3E}">
        <p14:creationId xmlns:p14="http://schemas.microsoft.com/office/powerpoint/2010/main" val="451196378"/>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matchingName="Standard 2">
  <p:cSld name="Standard 2">
    <p:spTree>
      <p:nvGrpSpPr>
        <p:cNvPr id="1" name="Shape 1300"/>
        <p:cNvGrpSpPr/>
        <p:nvPr/>
      </p:nvGrpSpPr>
      <p:grpSpPr>
        <a:xfrm>
          <a:off x="0" y="0"/>
          <a:ext cx="0" cy="0"/>
          <a:chOff x="0" y="0"/>
          <a:chExt cx="0" cy="0"/>
        </a:xfrm>
      </p:grpSpPr>
      <p:sp>
        <p:nvSpPr>
          <p:cNvPr id="1301" name="Google Shape;1301;p232"/>
          <p:cNvSpPr/>
          <p:nvPr/>
        </p:nvSpPr>
        <p:spPr>
          <a:xfrm>
            <a:off x="94700" y="95251"/>
            <a:ext cx="12001600" cy="6667600"/>
          </a:xfrm>
          <a:prstGeom prst="rect">
            <a:avLst/>
          </a:prstGeom>
          <a:solidFill>
            <a:srgbClr val="F5F5F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467" b="1" i="0" u="none" strike="noStrike" cap="none">
              <a:solidFill>
                <a:srgbClr val="000000"/>
              </a:solidFill>
              <a:latin typeface="Helvetica Neue"/>
              <a:ea typeface="Helvetica Neue"/>
              <a:cs typeface="Helvetica Neue"/>
              <a:sym typeface="Helvetica Neue"/>
            </a:endParaRPr>
          </a:p>
        </p:txBody>
      </p:sp>
      <p:sp>
        <p:nvSpPr>
          <p:cNvPr id="1302" name="Google Shape;1302;p232"/>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49844745"/>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matchingName="Standard 4">
  <p:cSld name="Standard 4">
    <p:spTree>
      <p:nvGrpSpPr>
        <p:cNvPr id="1" name="Shape 1303"/>
        <p:cNvGrpSpPr/>
        <p:nvPr/>
      </p:nvGrpSpPr>
      <p:grpSpPr>
        <a:xfrm>
          <a:off x="0" y="0"/>
          <a:ext cx="0" cy="0"/>
          <a:chOff x="0" y="0"/>
          <a:chExt cx="0" cy="0"/>
        </a:xfrm>
      </p:grpSpPr>
      <p:sp>
        <p:nvSpPr>
          <p:cNvPr id="1304" name="Google Shape;1304;p233"/>
          <p:cNvSpPr/>
          <p:nvPr/>
        </p:nvSpPr>
        <p:spPr>
          <a:xfrm>
            <a:off x="94700" y="95251"/>
            <a:ext cx="12001600" cy="6667600"/>
          </a:xfrm>
          <a:prstGeom prst="rect">
            <a:avLst/>
          </a:prstGeom>
          <a:solidFill>
            <a:srgbClr val="F5F5F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467" b="1" i="0" u="none" strike="noStrike" cap="none">
              <a:solidFill>
                <a:srgbClr val="000000"/>
              </a:solidFill>
              <a:latin typeface="Helvetica Neue"/>
              <a:ea typeface="Helvetica Neue"/>
              <a:cs typeface="Helvetica Neue"/>
              <a:sym typeface="Helvetica Neue"/>
            </a:endParaRPr>
          </a:p>
        </p:txBody>
      </p:sp>
      <p:sp>
        <p:nvSpPr>
          <p:cNvPr id="1305" name="Google Shape;1305;p233"/>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81471048"/>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788"/>
        <p:cNvGrpSpPr/>
        <p:nvPr/>
      </p:nvGrpSpPr>
      <p:grpSpPr>
        <a:xfrm>
          <a:off x="0" y="0"/>
          <a:ext cx="0" cy="0"/>
          <a:chOff x="0" y="0"/>
          <a:chExt cx="0" cy="0"/>
        </a:xfrm>
      </p:grpSpPr>
      <p:sp>
        <p:nvSpPr>
          <p:cNvPr id="789" name="Google Shape;789;p139"/>
          <p:cNvSpPr/>
          <p:nvPr/>
        </p:nvSpPr>
        <p:spPr>
          <a:xfrm rot="-3600118" flipH="1">
            <a:off x="2242994" y="2362030"/>
            <a:ext cx="3166588" cy="2738812"/>
          </a:xfrm>
          <a:prstGeom prst="triangle">
            <a:avLst>
              <a:gd name="adj" fmla="val 50000"/>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90" name="Google Shape;790;p139"/>
          <p:cNvSpPr/>
          <p:nvPr/>
        </p:nvSpPr>
        <p:spPr>
          <a:xfrm flipH="1">
            <a:off x="5125200" y="-10500"/>
            <a:ext cx="7066800" cy="6858000"/>
          </a:xfrm>
          <a:prstGeom prst="snip1Rect">
            <a:avLst>
              <a:gd name="adj" fmla="val 22859"/>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791" name="Google Shape;791;p13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 y="2425701"/>
            <a:ext cx="10248903" cy="4452700"/>
          </a:xfrm>
          <a:prstGeom prst="rect">
            <a:avLst/>
          </a:prstGeom>
          <a:noFill/>
          <a:ln>
            <a:noFill/>
          </a:ln>
        </p:spPr>
      </p:pic>
      <p:sp>
        <p:nvSpPr>
          <p:cNvPr id="792" name="Google Shape;792;p139"/>
          <p:cNvSpPr txBox="1">
            <a:spLocks noGrp="1"/>
          </p:cNvSpPr>
          <p:nvPr>
            <p:ph type="ctrTitle"/>
          </p:nvPr>
        </p:nvSpPr>
        <p:spPr>
          <a:xfrm>
            <a:off x="5855708" y="642700"/>
            <a:ext cx="5281600" cy="2376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6000"/>
              <a:buNone/>
              <a:defRPr sz="6400"/>
            </a:lvl1pPr>
            <a:lvl2pPr lvl="1">
              <a:spcBef>
                <a:spcPts val="0"/>
              </a:spcBef>
              <a:spcAft>
                <a:spcPts val="0"/>
              </a:spcAft>
              <a:buClr>
                <a:srgbClr val="434343"/>
              </a:buClr>
              <a:buSzPts val="5200"/>
              <a:buNone/>
              <a:defRPr sz="6933">
                <a:solidFill>
                  <a:srgbClr val="434343"/>
                </a:solidFill>
              </a:defRPr>
            </a:lvl2pPr>
            <a:lvl3pPr lvl="2">
              <a:spcBef>
                <a:spcPts val="0"/>
              </a:spcBef>
              <a:spcAft>
                <a:spcPts val="0"/>
              </a:spcAft>
              <a:buClr>
                <a:srgbClr val="434343"/>
              </a:buClr>
              <a:buSzPts val="5200"/>
              <a:buNone/>
              <a:defRPr sz="6933">
                <a:solidFill>
                  <a:srgbClr val="434343"/>
                </a:solidFill>
              </a:defRPr>
            </a:lvl3pPr>
            <a:lvl4pPr lvl="3">
              <a:spcBef>
                <a:spcPts val="0"/>
              </a:spcBef>
              <a:spcAft>
                <a:spcPts val="0"/>
              </a:spcAft>
              <a:buClr>
                <a:srgbClr val="434343"/>
              </a:buClr>
              <a:buSzPts val="5200"/>
              <a:buNone/>
              <a:defRPr sz="6933">
                <a:solidFill>
                  <a:srgbClr val="434343"/>
                </a:solidFill>
              </a:defRPr>
            </a:lvl4pPr>
            <a:lvl5pPr lvl="4">
              <a:spcBef>
                <a:spcPts val="0"/>
              </a:spcBef>
              <a:spcAft>
                <a:spcPts val="0"/>
              </a:spcAft>
              <a:buClr>
                <a:srgbClr val="434343"/>
              </a:buClr>
              <a:buSzPts val="5200"/>
              <a:buNone/>
              <a:defRPr sz="6933">
                <a:solidFill>
                  <a:srgbClr val="434343"/>
                </a:solidFill>
              </a:defRPr>
            </a:lvl5pPr>
            <a:lvl6pPr lvl="5">
              <a:spcBef>
                <a:spcPts val="0"/>
              </a:spcBef>
              <a:spcAft>
                <a:spcPts val="0"/>
              </a:spcAft>
              <a:buClr>
                <a:srgbClr val="434343"/>
              </a:buClr>
              <a:buSzPts val="5200"/>
              <a:buNone/>
              <a:defRPr sz="6933">
                <a:solidFill>
                  <a:srgbClr val="434343"/>
                </a:solidFill>
              </a:defRPr>
            </a:lvl6pPr>
            <a:lvl7pPr lvl="6">
              <a:spcBef>
                <a:spcPts val="0"/>
              </a:spcBef>
              <a:spcAft>
                <a:spcPts val="0"/>
              </a:spcAft>
              <a:buClr>
                <a:srgbClr val="434343"/>
              </a:buClr>
              <a:buSzPts val="5200"/>
              <a:buNone/>
              <a:defRPr sz="6933">
                <a:solidFill>
                  <a:srgbClr val="434343"/>
                </a:solidFill>
              </a:defRPr>
            </a:lvl7pPr>
            <a:lvl8pPr lvl="7">
              <a:spcBef>
                <a:spcPts val="0"/>
              </a:spcBef>
              <a:spcAft>
                <a:spcPts val="0"/>
              </a:spcAft>
              <a:buClr>
                <a:srgbClr val="434343"/>
              </a:buClr>
              <a:buSzPts val="5200"/>
              <a:buNone/>
              <a:defRPr sz="6933">
                <a:solidFill>
                  <a:srgbClr val="434343"/>
                </a:solidFill>
              </a:defRPr>
            </a:lvl8pPr>
            <a:lvl9pPr lvl="8">
              <a:spcBef>
                <a:spcPts val="0"/>
              </a:spcBef>
              <a:spcAft>
                <a:spcPts val="0"/>
              </a:spcAft>
              <a:buClr>
                <a:srgbClr val="434343"/>
              </a:buClr>
              <a:buSzPts val="5200"/>
              <a:buNone/>
              <a:defRPr sz="6933">
                <a:solidFill>
                  <a:srgbClr val="434343"/>
                </a:solidFill>
              </a:defRPr>
            </a:lvl9pPr>
          </a:lstStyle>
          <a:p>
            <a:endParaRPr/>
          </a:p>
        </p:txBody>
      </p:sp>
      <p:sp>
        <p:nvSpPr>
          <p:cNvPr id="793" name="Google Shape;793;p139"/>
          <p:cNvSpPr txBox="1">
            <a:spLocks noGrp="1"/>
          </p:cNvSpPr>
          <p:nvPr>
            <p:ph type="subTitle" idx="1"/>
          </p:nvPr>
        </p:nvSpPr>
        <p:spPr>
          <a:xfrm>
            <a:off x="7847895" y="2675000"/>
            <a:ext cx="3202800" cy="956000"/>
          </a:xfrm>
          <a:prstGeom prst="rect">
            <a:avLst/>
          </a:prstGeom>
        </p:spPr>
        <p:txBody>
          <a:bodyPr spcFirstLastPara="1" wrap="square" lIns="91425" tIns="91425" rIns="91425" bIns="91425" anchor="b" anchorCtr="0">
            <a:noAutofit/>
          </a:bodyPr>
          <a:lstStyle>
            <a:lvl1pPr marR="18774" lvl="0" algn="r">
              <a:lnSpc>
                <a:spcPct val="100000"/>
              </a:lnSpc>
              <a:spcBef>
                <a:spcPts val="0"/>
              </a:spcBef>
              <a:spcAft>
                <a:spcPts val="0"/>
              </a:spcAft>
              <a:buClr>
                <a:srgbClr val="000000"/>
              </a:buClr>
              <a:buSzPts val="1800"/>
              <a:buNone/>
              <a:defRPr sz="1600">
                <a:solidFill>
                  <a:srgbClr val="000000"/>
                </a:solidFill>
              </a:defRPr>
            </a:lvl1pPr>
            <a:lvl2pPr lvl="1" algn="r">
              <a:lnSpc>
                <a:spcPct val="100000"/>
              </a:lnSpc>
              <a:spcBef>
                <a:spcPts val="0"/>
              </a:spcBef>
              <a:spcAft>
                <a:spcPts val="0"/>
              </a:spcAft>
              <a:buClr>
                <a:srgbClr val="434343"/>
              </a:buClr>
              <a:buSzPts val="2800"/>
              <a:buNone/>
              <a:defRPr sz="3733">
                <a:solidFill>
                  <a:srgbClr val="434343"/>
                </a:solidFill>
              </a:defRPr>
            </a:lvl2pPr>
            <a:lvl3pPr lvl="2" algn="r">
              <a:lnSpc>
                <a:spcPct val="100000"/>
              </a:lnSpc>
              <a:spcBef>
                <a:spcPts val="0"/>
              </a:spcBef>
              <a:spcAft>
                <a:spcPts val="0"/>
              </a:spcAft>
              <a:buClr>
                <a:srgbClr val="434343"/>
              </a:buClr>
              <a:buSzPts val="2800"/>
              <a:buNone/>
              <a:defRPr sz="3733">
                <a:solidFill>
                  <a:srgbClr val="434343"/>
                </a:solidFill>
              </a:defRPr>
            </a:lvl3pPr>
            <a:lvl4pPr lvl="3" algn="r">
              <a:lnSpc>
                <a:spcPct val="100000"/>
              </a:lnSpc>
              <a:spcBef>
                <a:spcPts val="0"/>
              </a:spcBef>
              <a:spcAft>
                <a:spcPts val="0"/>
              </a:spcAft>
              <a:buClr>
                <a:srgbClr val="434343"/>
              </a:buClr>
              <a:buSzPts val="2800"/>
              <a:buNone/>
              <a:defRPr sz="3733">
                <a:solidFill>
                  <a:srgbClr val="434343"/>
                </a:solidFill>
              </a:defRPr>
            </a:lvl4pPr>
            <a:lvl5pPr lvl="4" algn="r">
              <a:lnSpc>
                <a:spcPct val="100000"/>
              </a:lnSpc>
              <a:spcBef>
                <a:spcPts val="0"/>
              </a:spcBef>
              <a:spcAft>
                <a:spcPts val="0"/>
              </a:spcAft>
              <a:buClr>
                <a:srgbClr val="434343"/>
              </a:buClr>
              <a:buSzPts val="2800"/>
              <a:buNone/>
              <a:defRPr sz="3733">
                <a:solidFill>
                  <a:srgbClr val="434343"/>
                </a:solidFill>
              </a:defRPr>
            </a:lvl5pPr>
            <a:lvl6pPr lvl="5" algn="r">
              <a:lnSpc>
                <a:spcPct val="100000"/>
              </a:lnSpc>
              <a:spcBef>
                <a:spcPts val="0"/>
              </a:spcBef>
              <a:spcAft>
                <a:spcPts val="0"/>
              </a:spcAft>
              <a:buClr>
                <a:srgbClr val="434343"/>
              </a:buClr>
              <a:buSzPts val="2800"/>
              <a:buNone/>
              <a:defRPr sz="3733">
                <a:solidFill>
                  <a:srgbClr val="434343"/>
                </a:solidFill>
              </a:defRPr>
            </a:lvl6pPr>
            <a:lvl7pPr lvl="6" algn="r">
              <a:lnSpc>
                <a:spcPct val="100000"/>
              </a:lnSpc>
              <a:spcBef>
                <a:spcPts val="0"/>
              </a:spcBef>
              <a:spcAft>
                <a:spcPts val="0"/>
              </a:spcAft>
              <a:buClr>
                <a:srgbClr val="434343"/>
              </a:buClr>
              <a:buSzPts val="2800"/>
              <a:buNone/>
              <a:defRPr sz="3733">
                <a:solidFill>
                  <a:srgbClr val="434343"/>
                </a:solidFill>
              </a:defRPr>
            </a:lvl7pPr>
            <a:lvl8pPr lvl="7" algn="r">
              <a:lnSpc>
                <a:spcPct val="100000"/>
              </a:lnSpc>
              <a:spcBef>
                <a:spcPts val="0"/>
              </a:spcBef>
              <a:spcAft>
                <a:spcPts val="0"/>
              </a:spcAft>
              <a:buClr>
                <a:srgbClr val="434343"/>
              </a:buClr>
              <a:buSzPts val="2800"/>
              <a:buNone/>
              <a:defRPr sz="3733">
                <a:solidFill>
                  <a:srgbClr val="434343"/>
                </a:solidFill>
              </a:defRPr>
            </a:lvl8pPr>
            <a:lvl9pPr lvl="8" algn="r">
              <a:lnSpc>
                <a:spcPct val="100000"/>
              </a:lnSpc>
              <a:spcBef>
                <a:spcPts val="0"/>
              </a:spcBef>
              <a:spcAft>
                <a:spcPts val="0"/>
              </a:spcAft>
              <a:buClr>
                <a:srgbClr val="434343"/>
              </a:buClr>
              <a:buSzPts val="2800"/>
              <a:buNone/>
              <a:defRPr sz="3733">
                <a:solidFill>
                  <a:srgbClr val="434343"/>
                </a:solidFill>
              </a:defRPr>
            </a:lvl9pPr>
          </a:lstStyle>
          <a:p>
            <a:endParaRPr/>
          </a:p>
        </p:txBody>
      </p:sp>
    </p:spTree>
    <p:extLst>
      <p:ext uri="{BB962C8B-B14F-4D97-AF65-F5344CB8AC3E}">
        <p14:creationId xmlns:p14="http://schemas.microsoft.com/office/powerpoint/2010/main" val="1933144299"/>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794"/>
        <p:cNvGrpSpPr/>
        <p:nvPr/>
      </p:nvGrpSpPr>
      <p:grpSpPr>
        <a:xfrm>
          <a:off x="0" y="0"/>
          <a:ext cx="0" cy="0"/>
          <a:chOff x="0" y="0"/>
          <a:chExt cx="0" cy="0"/>
        </a:xfrm>
      </p:grpSpPr>
      <p:grpSp>
        <p:nvGrpSpPr>
          <p:cNvPr id="795" name="Google Shape;795;p140"/>
          <p:cNvGrpSpPr/>
          <p:nvPr/>
        </p:nvGrpSpPr>
        <p:grpSpPr>
          <a:xfrm>
            <a:off x="7960334" y="351403"/>
            <a:ext cx="4469203" cy="6261775"/>
            <a:chOff x="5913100" y="263551"/>
            <a:chExt cx="3351902" cy="4696331"/>
          </a:xfrm>
        </p:grpSpPr>
        <p:sp>
          <p:nvSpPr>
            <p:cNvPr id="796" name="Google Shape;796;p140"/>
            <p:cNvSpPr/>
            <p:nvPr/>
          </p:nvSpPr>
          <p:spPr>
            <a:xfrm rot="5400000">
              <a:off x="4779863" y="1396789"/>
              <a:ext cx="4694800" cy="2428325"/>
            </a:xfrm>
            <a:prstGeom prst="flowChartPreparation">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7" name="Google Shape;797;p140"/>
            <p:cNvSpPr/>
            <p:nvPr/>
          </p:nvSpPr>
          <p:spPr>
            <a:xfrm>
              <a:off x="7131402" y="265183"/>
              <a:ext cx="2133600" cy="4694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98" name="Google Shape;798;p140"/>
          <p:cNvSpPr txBox="1">
            <a:spLocks noGrp="1"/>
          </p:cNvSpPr>
          <p:nvPr>
            <p:ph type="ctrTitle"/>
          </p:nvPr>
        </p:nvSpPr>
        <p:spPr>
          <a:xfrm>
            <a:off x="3033852" y="651200"/>
            <a:ext cx="3002400" cy="770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1200"/>
              <a:buNone/>
              <a:defRPr sz="1867"/>
            </a:lvl1pPr>
            <a:lvl2pPr lvl="1">
              <a:spcBef>
                <a:spcPts val="0"/>
              </a:spcBef>
              <a:spcAft>
                <a:spcPts val="0"/>
              </a:spcAft>
              <a:buClr>
                <a:srgbClr val="000000"/>
              </a:buClr>
              <a:buSzPts val="1200"/>
              <a:buNone/>
              <a:defRPr sz="1600">
                <a:solidFill>
                  <a:srgbClr val="000000"/>
                </a:solidFill>
              </a:defRPr>
            </a:lvl2pPr>
            <a:lvl3pPr lvl="2">
              <a:spcBef>
                <a:spcPts val="0"/>
              </a:spcBef>
              <a:spcAft>
                <a:spcPts val="0"/>
              </a:spcAft>
              <a:buClr>
                <a:srgbClr val="000000"/>
              </a:buClr>
              <a:buSzPts val="1200"/>
              <a:buNone/>
              <a:defRPr sz="1600">
                <a:solidFill>
                  <a:srgbClr val="000000"/>
                </a:solidFill>
              </a:defRPr>
            </a:lvl3pPr>
            <a:lvl4pPr lvl="3">
              <a:spcBef>
                <a:spcPts val="0"/>
              </a:spcBef>
              <a:spcAft>
                <a:spcPts val="0"/>
              </a:spcAft>
              <a:buClr>
                <a:srgbClr val="000000"/>
              </a:buClr>
              <a:buSzPts val="1200"/>
              <a:buNone/>
              <a:defRPr sz="1600">
                <a:solidFill>
                  <a:srgbClr val="000000"/>
                </a:solidFill>
              </a:defRPr>
            </a:lvl4pPr>
            <a:lvl5pPr lvl="4">
              <a:spcBef>
                <a:spcPts val="0"/>
              </a:spcBef>
              <a:spcAft>
                <a:spcPts val="0"/>
              </a:spcAft>
              <a:buClr>
                <a:srgbClr val="000000"/>
              </a:buClr>
              <a:buSzPts val="1200"/>
              <a:buNone/>
              <a:defRPr sz="1600">
                <a:solidFill>
                  <a:srgbClr val="000000"/>
                </a:solidFill>
              </a:defRPr>
            </a:lvl5pPr>
            <a:lvl6pPr lvl="5">
              <a:spcBef>
                <a:spcPts val="0"/>
              </a:spcBef>
              <a:spcAft>
                <a:spcPts val="0"/>
              </a:spcAft>
              <a:buClr>
                <a:srgbClr val="000000"/>
              </a:buClr>
              <a:buSzPts val="1200"/>
              <a:buNone/>
              <a:defRPr sz="1600">
                <a:solidFill>
                  <a:srgbClr val="000000"/>
                </a:solidFill>
              </a:defRPr>
            </a:lvl6pPr>
            <a:lvl7pPr lvl="6">
              <a:spcBef>
                <a:spcPts val="0"/>
              </a:spcBef>
              <a:spcAft>
                <a:spcPts val="0"/>
              </a:spcAft>
              <a:buClr>
                <a:srgbClr val="000000"/>
              </a:buClr>
              <a:buSzPts val="1200"/>
              <a:buNone/>
              <a:defRPr sz="1600">
                <a:solidFill>
                  <a:srgbClr val="000000"/>
                </a:solidFill>
              </a:defRPr>
            </a:lvl7pPr>
            <a:lvl8pPr lvl="7">
              <a:spcBef>
                <a:spcPts val="0"/>
              </a:spcBef>
              <a:spcAft>
                <a:spcPts val="0"/>
              </a:spcAft>
              <a:buClr>
                <a:srgbClr val="000000"/>
              </a:buClr>
              <a:buSzPts val="1200"/>
              <a:buNone/>
              <a:defRPr sz="1600">
                <a:solidFill>
                  <a:srgbClr val="000000"/>
                </a:solidFill>
              </a:defRPr>
            </a:lvl8pPr>
            <a:lvl9pPr lvl="8">
              <a:spcBef>
                <a:spcPts val="0"/>
              </a:spcBef>
              <a:spcAft>
                <a:spcPts val="0"/>
              </a:spcAft>
              <a:buClr>
                <a:srgbClr val="000000"/>
              </a:buClr>
              <a:buSzPts val="1200"/>
              <a:buNone/>
              <a:defRPr sz="1600">
                <a:solidFill>
                  <a:srgbClr val="000000"/>
                </a:solidFill>
              </a:defRPr>
            </a:lvl9pPr>
          </a:lstStyle>
          <a:p>
            <a:endParaRPr/>
          </a:p>
        </p:txBody>
      </p:sp>
      <p:sp>
        <p:nvSpPr>
          <p:cNvPr id="799" name="Google Shape;799;p140"/>
          <p:cNvSpPr txBox="1">
            <a:spLocks noGrp="1"/>
          </p:cNvSpPr>
          <p:nvPr>
            <p:ph type="subTitle" idx="1"/>
          </p:nvPr>
        </p:nvSpPr>
        <p:spPr>
          <a:xfrm>
            <a:off x="3494252" y="1204597"/>
            <a:ext cx="2542000" cy="76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rgbClr val="000000"/>
                </a:solidFill>
              </a:defRPr>
            </a:lvl1pPr>
            <a:lvl2pPr lvl="1">
              <a:lnSpc>
                <a:spcPct val="100000"/>
              </a:lnSpc>
              <a:spcBef>
                <a:spcPts val="0"/>
              </a:spcBef>
              <a:spcAft>
                <a:spcPts val="0"/>
              </a:spcAft>
              <a:buClr>
                <a:srgbClr val="000000"/>
              </a:buClr>
              <a:buSzPts val="1000"/>
              <a:buNone/>
              <a:defRPr sz="1333">
                <a:solidFill>
                  <a:srgbClr val="000000"/>
                </a:solidFill>
              </a:defRPr>
            </a:lvl2pPr>
            <a:lvl3pPr lvl="2">
              <a:lnSpc>
                <a:spcPct val="100000"/>
              </a:lnSpc>
              <a:spcBef>
                <a:spcPts val="0"/>
              </a:spcBef>
              <a:spcAft>
                <a:spcPts val="0"/>
              </a:spcAft>
              <a:buClr>
                <a:srgbClr val="000000"/>
              </a:buClr>
              <a:buSzPts val="1000"/>
              <a:buNone/>
              <a:defRPr sz="1333">
                <a:solidFill>
                  <a:srgbClr val="000000"/>
                </a:solidFill>
              </a:defRPr>
            </a:lvl3pPr>
            <a:lvl4pPr lvl="3">
              <a:lnSpc>
                <a:spcPct val="100000"/>
              </a:lnSpc>
              <a:spcBef>
                <a:spcPts val="0"/>
              </a:spcBef>
              <a:spcAft>
                <a:spcPts val="0"/>
              </a:spcAft>
              <a:buClr>
                <a:srgbClr val="000000"/>
              </a:buClr>
              <a:buSzPts val="1000"/>
              <a:buNone/>
              <a:defRPr sz="1333">
                <a:solidFill>
                  <a:srgbClr val="000000"/>
                </a:solidFill>
              </a:defRPr>
            </a:lvl4pPr>
            <a:lvl5pPr lvl="4">
              <a:lnSpc>
                <a:spcPct val="100000"/>
              </a:lnSpc>
              <a:spcBef>
                <a:spcPts val="0"/>
              </a:spcBef>
              <a:spcAft>
                <a:spcPts val="0"/>
              </a:spcAft>
              <a:buClr>
                <a:srgbClr val="000000"/>
              </a:buClr>
              <a:buSzPts val="1000"/>
              <a:buNone/>
              <a:defRPr sz="1333">
                <a:solidFill>
                  <a:srgbClr val="000000"/>
                </a:solidFill>
              </a:defRPr>
            </a:lvl5pPr>
            <a:lvl6pPr lvl="5">
              <a:lnSpc>
                <a:spcPct val="100000"/>
              </a:lnSpc>
              <a:spcBef>
                <a:spcPts val="0"/>
              </a:spcBef>
              <a:spcAft>
                <a:spcPts val="0"/>
              </a:spcAft>
              <a:buClr>
                <a:srgbClr val="000000"/>
              </a:buClr>
              <a:buSzPts val="1000"/>
              <a:buNone/>
              <a:defRPr sz="1333">
                <a:solidFill>
                  <a:srgbClr val="000000"/>
                </a:solidFill>
              </a:defRPr>
            </a:lvl6pPr>
            <a:lvl7pPr lvl="6">
              <a:lnSpc>
                <a:spcPct val="100000"/>
              </a:lnSpc>
              <a:spcBef>
                <a:spcPts val="0"/>
              </a:spcBef>
              <a:spcAft>
                <a:spcPts val="0"/>
              </a:spcAft>
              <a:buClr>
                <a:srgbClr val="000000"/>
              </a:buClr>
              <a:buSzPts val="1000"/>
              <a:buNone/>
              <a:defRPr sz="1333">
                <a:solidFill>
                  <a:srgbClr val="000000"/>
                </a:solidFill>
              </a:defRPr>
            </a:lvl7pPr>
            <a:lvl8pPr lvl="7">
              <a:lnSpc>
                <a:spcPct val="100000"/>
              </a:lnSpc>
              <a:spcBef>
                <a:spcPts val="0"/>
              </a:spcBef>
              <a:spcAft>
                <a:spcPts val="0"/>
              </a:spcAft>
              <a:buClr>
                <a:srgbClr val="000000"/>
              </a:buClr>
              <a:buSzPts val="1000"/>
              <a:buNone/>
              <a:defRPr sz="1333">
                <a:solidFill>
                  <a:srgbClr val="000000"/>
                </a:solidFill>
              </a:defRPr>
            </a:lvl8pPr>
            <a:lvl9pPr lvl="8">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800" name="Google Shape;800;p140"/>
          <p:cNvSpPr txBox="1">
            <a:spLocks noGrp="1"/>
          </p:cNvSpPr>
          <p:nvPr>
            <p:ph type="title" idx="2" hasCustomPrompt="1"/>
          </p:nvPr>
        </p:nvSpPr>
        <p:spPr>
          <a:xfrm>
            <a:off x="7274533" y="924300"/>
            <a:ext cx="1547200" cy="770400"/>
          </a:xfrm>
          <a:prstGeom prst="rect">
            <a:avLst/>
          </a:prstGeom>
        </p:spPr>
        <p:txBody>
          <a:bodyPr spcFirstLastPara="1" wrap="square" lIns="91425" tIns="91425" rIns="91425" bIns="91425" anchor="ctr" anchorCtr="0">
            <a:noAutofit/>
          </a:bodyPr>
          <a:lstStyle>
            <a:lvl1pPr lvl="0">
              <a:spcBef>
                <a:spcPts val="0"/>
              </a:spcBef>
              <a:spcAft>
                <a:spcPts val="0"/>
              </a:spcAft>
              <a:buClr>
                <a:srgbClr val="000000"/>
              </a:buClr>
              <a:buSzPts val="4800"/>
              <a:buNone/>
              <a:defRPr sz="6400">
                <a:solidFill>
                  <a:schemeClr val="accent1"/>
                </a:solidFill>
              </a:defRPr>
            </a:lvl1pPr>
            <a:lvl2pPr lvl="1">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801" name="Google Shape;801;p140"/>
          <p:cNvSpPr txBox="1">
            <a:spLocks noGrp="1"/>
          </p:cNvSpPr>
          <p:nvPr>
            <p:ph type="ctrTitle" idx="3"/>
          </p:nvPr>
        </p:nvSpPr>
        <p:spPr>
          <a:xfrm>
            <a:off x="3033852" y="2037133"/>
            <a:ext cx="3002400" cy="770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1200"/>
              <a:buNone/>
              <a:defRPr sz="1867"/>
            </a:lvl1pPr>
            <a:lvl2pPr lvl="1">
              <a:spcBef>
                <a:spcPts val="0"/>
              </a:spcBef>
              <a:spcAft>
                <a:spcPts val="0"/>
              </a:spcAft>
              <a:buClr>
                <a:srgbClr val="000000"/>
              </a:buClr>
              <a:buSzPts val="1200"/>
              <a:buNone/>
              <a:defRPr sz="1600">
                <a:solidFill>
                  <a:srgbClr val="000000"/>
                </a:solidFill>
              </a:defRPr>
            </a:lvl2pPr>
            <a:lvl3pPr lvl="2">
              <a:spcBef>
                <a:spcPts val="0"/>
              </a:spcBef>
              <a:spcAft>
                <a:spcPts val="0"/>
              </a:spcAft>
              <a:buClr>
                <a:srgbClr val="000000"/>
              </a:buClr>
              <a:buSzPts val="1200"/>
              <a:buNone/>
              <a:defRPr sz="1600">
                <a:solidFill>
                  <a:srgbClr val="000000"/>
                </a:solidFill>
              </a:defRPr>
            </a:lvl3pPr>
            <a:lvl4pPr lvl="3">
              <a:spcBef>
                <a:spcPts val="0"/>
              </a:spcBef>
              <a:spcAft>
                <a:spcPts val="0"/>
              </a:spcAft>
              <a:buClr>
                <a:srgbClr val="000000"/>
              </a:buClr>
              <a:buSzPts val="1200"/>
              <a:buNone/>
              <a:defRPr sz="1600">
                <a:solidFill>
                  <a:srgbClr val="000000"/>
                </a:solidFill>
              </a:defRPr>
            </a:lvl4pPr>
            <a:lvl5pPr lvl="4">
              <a:spcBef>
                <a:spcPts val="0"/>
              </a:spcBef>
              <a:spcAft>
                <a:spcPts val="0"/>
              </a:spcAft>
              <a:buClr>
                <a:srgbClr val="000000"/>
              </a:buClr>
              <a:buSzPts val="1200"/>
              <a:buNone/>
              <a:defRPr sz="1600">
                <a:solidFill>
                  <a:srgbClr val="000000"/>
                </a:solidFill>
              </a:defRPr>
            </a:lvl5pPr>
            <a:lvl6pPr lvl="5">
              <a:spcBef>
                <a:spcPts val="0"/>
              </a:spcBef>
              <a:spcAft>
                <a:spcPts val="0"/>
              </a:spcAft>
              <a:buClr>
                <a:srgbClr val="000000"/>
              </a:buClr>
              <a:buSzPts val="1200"/>
              <a:buNone/>
              <a:defRPr sz="1600">
                <a:solidFill>
                  <a:srgbClr val="000000"/>
                </a:solidFill>
              </a:defRPr>
            </a:lvl6pPr>
            <a:lvl7pPr lvl="6">
              <a:spcBef>
                <a:spcPts val="0"/>
              </a:spcBef>
              <a:spcAft>
                <a:spcPts val="0"/>
              </a:spcAft>
              <a:buClr>
                <a:srgbClr val="000000"/>
              </a:buClr>
              <a:buSzPts val="1200"/>
              <a:buNone/>
              <a:defRPr sz="1600">
                <a:solidFill>
                  <a:srgbClr val="000000"/>
                </a:solidFill>
              </a:defRPr>
            </a:lvl7pPr>
            <a:lvl8pPr lvl="7">
              <a:spcBef>
                <a:spcPts val="0"/>
              </a:spcBef>
              <a:spcAft>
                <a:spcPts val="0"/>
              </a:spcAft>
              <a:buClr>
                <a:srgbClr val="000000"/>
              </a:buClr>
              <a:buSzPts val="1200"/>
              <a:buNone/>
              <a:defRPr sz="1600">
                <a:solidFill>
                  <a:srgbClr val="000000"/>
                </a:solidFill>
              </a:defRPr>
            </a:lvl8pPr>
            <a:lvl9pPr lvl="8">
              <a:spcBef>
                <a:spcPts val="0"/>
              </a:spcBef>
              <a:spcAft>
                <a:spcPts val="0"/>
              </a:spcAft>
              <a:buClr>
                <a:srgbClr val="000000"/>
              </a:buClr>
              <a:buSzPts val="1200"/>
              <a:buNone/>
              <a:defRPr sz="1600">
                <a:solidFill>
                  <a:srgbClr val="000000"/>
                </a:solidFill>
              </a:defRPr>
            </a:lvl9pPr>
          </a:lstStyle>
          <a:p>
            <a:endParaRPr/>
          </a:p>
        </p:txBody>
      </p:sp>
      <p:sp>
        <p:nvSpPr>
          <p:cNvPr id="802" name="Google Shape;802;p140"/>
          <p:cNvSpPr txBox="1">
            <a:spLocks noGrp="1"/>
          </p:cNvSpPr>
          <p:nvPr>
            <p:ph type="subTitle" idx="4"/>
          </p:nvPr>
        </p:nvSpPr>
        <p:spPr>
          <a:xfrm>
            <a:off x="3400652" y="2588011"/>
            <a:ext cx="2635600" cy="76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rgbClr val="000000"/>
                </a:solidFill>
              </a:defRPr>
            </a:lvl1pPr>
            <a:lvl2pPr lvl="1">
              <a:lnSpc>
                <a:spcPct val="100000"/>
              </a:lnSpc>
              <a:spcBef>
                <a:spcPts val="0"/>
              </a:spcBef>
              <a:spcAft>
                <a:spcPts val="0"/>
              </a:spcAft>
              <a:buClr>
                <a:srgbClr val="000000"/>
              </a:buClr>
              <a:buSzPts val="1000"/>
              <a:buNone/>
              <a:defRPr sz="1333">
                <a:solidFill>
                  <a:srgbClr val="000000"/>
                </a:solidFill>
              </a:defRPr>
            </a:lvl2pPr>
            <a:lvl3pPr lvl="2">
              <a:lnSpc>
                <a:spcPct val="100000"/>
              </a:lnSpc>
              <a:spcBef>
                <a:spcPts val="0"/>
              </a:spcBef>
              <a:spcAft>
                <a:spcPts val="0"/>
              </a:spcAft>
              <a:buClr>
                <a:srgbClr val="000000"/>
              </a:buClr>
              <a:buSzPts val="1000"/>
              <a:buNone/>
              <a:defRPr sz="1333">
                <a:solidFill>
                  <a:srgbClr val="000000"/>
                </a:solidFill>
              </a:defRPr>
            </a:lvl3pPr>
            <a:lvl4pPr lvl="3">
              <a:lnSpc>
                <a:spcPct val="100000"/>
              </a:lnSpc>
              <a:spcBef>
                <a:spcPts val="0"/>
              </a:spcBef>
              <a:spcAft>
                <a:spcPts val="0"/>
              </a:spcAft>
              <a:buClr>
                <a:srgbClr val="000000"/>
              </a:buClr>
              <a:buSzPts val="1000"/>
              <a:buNone/>
              <a:defRPr sz="1333">
                <a:solidFill>
                  <a:srgbClr val="000000"/>
                </a:solidFill>
              </a:defRPr>
            </a:lvl4pPr>
            <a:lvl5pPr lvl="4">
              <a:lnSpc>
                <a:spcPct val="100000"/>
              </a:lnSpc>
              <a:spcBef>
                <a:spcPts val="0"/>
              </a:spcBef>
              <a:spcAft>
                <a:spcPts val="0"/>
              </a:spcAft>
              <a:buClr>
                <a:srgbClr val="000000"/>
              </a:buClr>
              <a:buSzPts val="1000"/>
              <a:buNone/>
              <a:defRPr sz="1333">
                <a:solidFill>
                  <a:srgbClr val="000000"/>
                </a:solidFill>
              </a:defRPr>
            </a:lvl5pPr>
            <a:lvl6pPr lvl="5">
              <a:lnSpc>
                <a:spcPct val="100000"/>
              </a:lnSpc>
              <a:spcBef>
                <a:spcPts val="0"/>
              </a:spcBef>
              <a:spcAft>
                <a:spcPts val="0"/>
              </a:spcAft>
              <a:buClr>
                <a:srgbClr val="000000"/>
              </a:buClr>
              <a:buSzPts val="1000"/>
              <a:buNone/>
              <a:defRPr sz="1333">
                <a:solidFill>
                  <a:srgbClr val="000000"/>
                </a:solidFill>
              </a:defRPr>
            </a:lvl6pPr>
            <a:lvl7pPr lvl="6">
              <a:lnSpc>
                <a:spcPct val="100000"/>
              </a:lnSpc>
              <a:spcBef>
                <a:spcPts val="0"/>
              </a:spcBef>
              <a:spcAft>
                <a:spcPts val="0"/>
              </a:spcAft>
              <a:buClr>
                <a:srgbClr val="000000"/>
              </a:buClr>
              <a:buSzPts val="1000"/>
              <a:buNone/>
              <a:defRPr sz="1333">
                <a:solidFill>
                  <a:srgbClr val="000000"/>
                </a:solidFill>
              </a:defRPr>
            </a:lvl7pPr>
            <a:lvl8pPr lvl="7">
              <a:lnSpc>
                <a:spcPct val="100000"/>
              </a:lnSpc>
              <a:spcBef>
                <a:spcPts val="0"/>
              </a:spcBef>
              <a:spcAft>
                <a:spcPts val="0"/>
              </a:spcAft>
              <a:buClr>
                <a:srgbClr val="000000"/>
              </a:buClr>
              <a:buSzPts val="1000"/>
              <a:buNone/>
              <a:defRPr sz="1333">
                <a:solidFill>
                  <a:srgbClr val="000000"/>
                </a:solidFill>
              </a:defRPr>
            </a:lvl8pPr>
            <a:lvl9pPr lvl="8">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803" name="Google Shape;803;p140"/>
          <p:cNvSpPr txBox="1">
            <a:spLocks noGrp="1"/>
          </p:cNvSpPr>
          <p:nvPr>
            <p:ph type="title" idx="5" hasCustomPrompt="1"/>
          </p:nvPr>
        </p:nvSpPr>
        <p:spPr>
          <a:xfrm>
            <a:off x="7274533" y="2354601"/>
            <a:ext cx="1547200" cy="770400"/>
          </a:xfrm>
          <a:prstGeom prst="rect">
            <a:avLst/>
          </a:prstGeom>
        </p:spPr>
        <p:txBody>
          <a:bodyPr spcFirstLastPara="1" wrap="square" lIns="91425" tIns="91425" rIns="91425" bIns="91425" anchor="ctr" anchorCtr="0">
            <a:noAutofit/>
          </a:bodyPr>
          <a:lstStyle>
            <a:lvl1pPr lvl="0">
              <a:spcBef>
                <a:spcPts val="0"/>
              </a:spcBef>
              <a:spcAft>
                <a:spcPts val="0"/>
              </a:spcAft>
              <a:buClr>
                <a:srgbClr val="000000"/>
              </a:buClr>
              <a:buSzPts val="4800"/>
              <a:buNone/>
              <a:defRPr sz="6400">
                <a:solidFill>
                  <a:schemeClr val="accent1"/>
                </a:solidFill>
              </a:defRPr>
            </a:lvl1pPr>
            <a:lvl2pPr lvl="1">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804" name="Google Shape;804;p140"/>
          <p:cNvSpPr txBox="1">
            <a:spLocks noGrp="1"/>
          </p:cNvSpPr>
          <p:nvPr>
            <p:ph type="ctrTitle" idx="6"/>
          </p:nvPr>
        </p:nvSpPr>
        <p:spPr>
          <a:xfrm>
            <a:off x="3033852" y="4834812"/>
            <a:ext cx="3002400" cy="770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1200"/>
              <a:buNone/>
              <a:defRPr sz="1867"/>
            </a:lvl1pPr>
            <a:lvl2pPr lvl="1">
              <a:spcBef>
                <a:spcPts val="0"/>
              </a:spcBef>
              <a:spcAft>
                <a:spcPts val="0"/>
              </a:spcAft>
              <a:buClr>
                <a:srgbClr val="000000"/>
              </a:buClr>
              <a:buSzPts val="1200"/>
              <a:buNone/>
              <a:defRPr sz="1600">
                <a:solidFill>
                  <a:srgbClr val="000000"/>
                </a:solidFill>
              </a:defRPr>
            </a:lvl2pPr>
            <a:lvl3pPr lvl="2">
              <a:spcBef>
                <a:spcPts val="0"/>
              </a:spcBef>
              <a:spcAft>
                <a:spcPts val="0"/>
              </a:spcAft>
              <a:buClr>
                <a:srgbClr val="000000"/>
              </a:buClr>
              <a:buSzPts val="1200"/>
              <a:buNone/>
              <a:defRPr sz="1600">
                <a:solidFill>
                  <a:srgbClr val="000000"/>
                </a:solidFill>
              </a:defRPr>
            </a:lvl3pPr>
            <a:lvl4pPr lvl="3">
              <a:spcBef>
                <a:spcPts val="0"/>
              </a:spcBef>
              <a:spcAft>
                <a:spcPts val="0"/>
              </a:spcAft>
              <a:buClr>
                <a:srgbClr val="000000"/>
              </a:buClr>
              <a:buSzPts val="1200"/>
              <a:buNone/>
              <a:defRPr sz="1600">
                <a:solidFill>
                  <a:srgbClr val="000000"/>
                </a:solidFill>
              </a:defRPr>
            </a:lvl4pPr>
            <a:lvl5pPr lvl="4">
              <a:spcBef>
                <a:spcPts val="0"/>
              </a:spcBef>
              <a:spcAft>
                <a:spcPts val="0"/>
              </a:spcAft>
              <a:buClr>
                <a:srgbClr val="000000"/>
              </a:buClr>
              <a:buSzPts val="1200"/>
              <a:buNone/>
              <a:defRPr sz="1600">
                <a:solidFill>
                  <a:srgbClr val="000000"/>
                </a:solidFill>
              </a:defRPr>
            </a:lvl5pPr>
            <a:lvl6pPr lvl="5">
              <a:spcBef>
                <a:spcPts val="0"/>
              </a:spcBef>
              <a:spcAft>
                <a:spcPts val="0"/>
              </a:spcAft>
              <a:buClr>
                <a:srgbClr val="000000"/>
              </a:buClr>
              <a:buSzPts val="1200"/>
              <a:buNone/>
              <a:defRPr sz="1600">
                <a:solidFill>
                  <a:srgbClr val="000000"/>
                </a:solidFill>
              </a:defRPr>
            </a:lvl6pPr>
            <a:lvl7pPr lvl="6">
              <a:spcBef>
                <a:spcPts val="0"/>
              </a:spcBef>
              <a:spcAft>
                <a:spcPts val="0"/>
              </a:spcAft>
              <a:buClr>
                <a:srgbClr val="000000"/>
              </a:buClr>
              <a:buSzPts val="1200"/>
              <a:buNone/>
              <a:defRPr sz="1600">
                <a:solidFill>
                  <a:srgbClr val="000000"/>
                </a:solidFill>
              </a:defRPr>
            </a:lvl7pPr>
            <a:lvl8pPr lvl="7">
              <a:spcBef>
                <a:spcPts val="0"/>
              </a:spcBef>
              <a:spcAft>
                <a:spcPts val="0"/>
              </a:spcAft>
              <a:buClr>
                <a:srgbClr val="000000"/>
              </a:buClr>
              <a:buSzPts val="1200"/>
              <a:buNone/>
              <a:defRPr sz="1600">
                <a:solidFill>
                  <a:srgbClr val="000000"/>
                </a:solidFill>
              </a:defRPr>
            </a:lvl8pPr>
            <a:lvl9pPr lvl="8">
              <a:spcBef>
                <a:spcPts val="0"/>
              </a:spcBef>
              <a:spcAft>
                <a:spcPts val="0"/>
              </a:spcAft>
              <a:buClr>
                <a:srgbClr val="000000"/>
              </a:buClr>
              <a:buSzPts val="1200"/>
              <a:buNone/>
              <a:defRPr sz="1600">
                <a:solidFill>
                  <a:srgbClr val="000000"/>
                </a:solidFill>
              </a:defRPr>
            </a:lvl9pPr>
          </a:lstStyle>
          <a:p>
            <a:endParaRPr/>
          </a:p>
        </p:txBody>
      </p:sp>
      <p:sp>
        <p:nvSpPr>
          <p:cNvPr id="805" name="Google Shape;805;p140"/>
          <p:cNvSpPr txBox="1">
            <a:spLocks noGrp="1"/>
          </p:cNvSpPr>
          <p:nvPr>
            <p:ph type="title" idx="7" hasCustomPrompt="1"/>
          </p:nvPr>
        </p:nvSpPr>
        <p:spPr>
          <a:xfrm>
            <a:off x="7274533" y="3716481"/>
            <a:ext cx="1547200" cy="770400"/>
          </a:xfrm>
          <a:prstGeom prst="rect">
            <a:avLst/>
          </a:prstGeom>
        </p:spPr>
        <p:txBody>
          <a:bodyPr spcFirstLastPara="1" wrap="square" lIns="91425" tIns="91425" rIns="91425" bIns="91425" anchor="ctr" anchorCtr="0">
            <a:noAutofit/>
          </a:bodyPr>
          <a:lstStyle>
            <a:lvl1pPr lvl="0">
              <a:spcBef>
                <a:spcPts val="0"/>
              </a:spcBef>
              <a:spcAft>
                <a:spcPts val="0"/>
              </a:spcAft>
              <a:buClr>
                <a:srgbClr val="000000"/>
              </a:buClr>
              <a:buSzPts val="4800"/>
              <a:buNone/>
              <a:defRPr sz="6400">
                <a:solidFill>
                  <a:schemeClr val="accent1"/>
                </a:solidFill>
              </a:defRPr>
            </a:lvl1pPr>
            <a:lvl2pPr lvl="1">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806" name="Google Shape;806;p140"/>
          <p:cNvSpPr txBox="1">
            <a:spLocks noGrp="1"/>
          </p:cNvSpPr>
          <p:nvPr>
            <p:ph type="ctrTitle" idx="8"/>
          </p:nvPr>
        </p:nvSpPr>
        <p:spPr>
          <a:xfrm>
            <a:off x="3033852" y="3449876"/>
            <a:ext cx="3002400" cy="770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1200"/>
              <a:buNone/>
              <a:defRPr sz="1867"/>
            </a:lvl1pPr>
            <a:lvl2pPr lvl="1">
              <a:spcBef>
                <a:spcPts val="0"/>
              </a:spcBef>
              <a:spcAft>
                <a:spcPts val="0"/>
              </a:spcAft>
              <a:buClr>
                <a:srgbClr val="000000"/>
              </a:buClr>
              <a:buSzPts val="1200"/>
              <a:buNone/>
              <a:defRPr sz="1600">
                <a:solidFill>
                  <a:srgbClr val="000000"/>
                </a:solidFill>
              </a:defRPr>
            </a:lvl2pPr>
            <a:lvl3pPr lvl="2">
              <a:spcBef>
                <a:spcPts val="0"/>
              </a:spcBef>
              <a:spcAft>
                <a:spcPts val="0"/>
              </a:spcAft>
              <a:buClr>
                <a:srgbClr val="000000"/>
              </a:buClr>
              <a:buSzPts val="1200"/>
              <a:buNone/>
              <a:defRPr sz="1600">
                <a:solidFill>
                  <a:srgbClr val="000000"/>
                </a:solidFill>
              </a:defRPr>
            </a:lvl3pPr>
            <a:lvl4pPr lvl="3">
              <a:spcBef>
                <a:spcPts val="0"/>
              </a:spcBef>
              <a:spcAft>
                <a:spcPts val="0"/>
              </a:spcAft>
              <a:buClr>
                <a:srgbClr val="000000"/>
              </a:buClr>
              <a:buSzPts val="1200"/>
              <a:buNone/>
              <a:defRPr sz="1600">
                <a:solidFill>
                  <a:srgbClr val="000000"/>
                </a:solidFill>
              </a:defRPr>
            </a:lvl4pPr>
            <a:lvl5pPr lvl="4">
              <a:spcBef>
                <a:spcPts val="0"/>
              </a:spcBef>
              <a:spcAft>
                <a:spcPts val="0"/>
              </a:spcAft>
              <a:buClr>
                <a:srgbClr val="000000"/>
              </a:buClr>
              <a:buSzPts val="1200"/>
              <a:buNone/>
              <a:defRPr sz="1600">
                <a:solidFill>
                  <a:srgbClr val="000000"/>
                </a:solidFill>
              </a:defRPr>
            </a:lvl5pPr>
            <a:lvl6pPr lvl="5">
              <a:spcBef>
                <a:spcPts val="0"/>
              </a:spcBef>
              <a:spcAft>
                <a:spcPts val="0"/>
              </a:spcAft>
              <a:buClr>
                <a:srgbClr val="000000"/>
              </a:buClr>
              <a:buSzPts val="1200"/>
              <a:buNone/>
              <a:defRPr sz="1600">
                <a:solidFill>
                  <a:srgbClr val="000000"/>
                </a:solidFill>
              </a:defRPr>
            </a:lvl6pPr>
            <a:lvl7pPr lvl="6">
              <a:spcBef>
                <a:spcPts val="0"/>
              </a:spcBef>
              <a:spcAft>
                <a:spcPts val="0"/>
              </a:spcAft>
              <a:buClr>
                <a:srgbClr val="000000"/>
              </a:buClr>
              <a:buSzPts val="1200"/>
              <a:buNone/>
              <a:defRPr sz="1600">
                <a:solidFill>
                  <a:srgbClr val="000000"/>
                </a:solidFill>
              </a:defRPr>
            </a:lvl7pPr>
            <a:lvl8pPr lvl="7">
              <a:spcBef>
                <a:spcPts val="0"/>
              </a:spcBef>
              <a:spcAft>
                <a:spcPts val="0"/>
              </a:spcAft>
              <a:buClr>
                <a:srgbClr val="000000"/>
              </a:buClr>
              <a:buSzPts val="1200"/>
              <a:buNone/>
              <a:defRPr sz="1600">
                <a:solidFill>
                  <a:srgbClr val="000000"/>
                </a:solidFill>
              </a:defRPr>
            </a:lvl8pPr>
            <a:lvl9pPr lvl="8">
              <a:spcBef>
                <a:spcPts val="0"/>
              </a:spcBef>
              <a:spcAft>
                <a:spcPts val="0"/>
              </a:spcAft>
              <a:buClr>
                <a:srgbClr val="000000"/>
              </a:buClr>
              <a:buSzPts val="1200"/>
              <a:buNone/>
              <a:defRPr sz="1600">
                <a:solidFill>
                  <a:srgbClr val="000000"/>
                </a:solidFill>
              </a:defRPr>
            </a:lvl9pPr>
          </a:lstStyle>
          <a:p>
            <a:endParaRPr/>
          </a:p>
        </p:txBody>
      </p:sp>
      <p:sp>
        <p:nvSpPr>
          <p:cNvPr id="807" name="Google Shape;807;p140"/>
          <p:cNvSpPr txBox="1">
            <a:spLocks noGrp="1"/>
          </p:cNvSpPr>
          <p:nvPr>
            <p:ph type="title" idx="9" hasCustomPrompt="1"/>
          </p:nvPr>
        </p:nvSpPr>
        <p:spPr>
          <a:xfrm>
            <a:off x="7274533" y="5078333"/>
            <a:ext cx="1547200" cy="770400"/>
          </a:xfrm>
          <a:prstGeom prst="rect">
            <a:avLst/>
          </a:prstGeom>
        </p:spPr>
        <p:txBody>
          <a:bodyPr spcFirstLastPara="1" wrap="square" lIns="91425" tIns="91425" rIns="91425" bIns="91425" anchor="ctr" anchorCtr="0">
            <a:noAutofit/>
          </a:bodyPr>
          <a:lstStyle>
            <a:lvl1pPr lvl="0">
              <a:spcBef>
                <a:spcPts val="0"/>
              </a:spcBef>
              <a:spcAft>
                <a:spcPts val="0"/>
              </a:spcAft>
              <a:buClr>
                <a:srgbClr val="000000"/>
              </a:buClr>
              <a:buSzPts val="4800"/>
              <a:buNone/>
              <a:defRPr sz="6400">
                <a:solidFill>
                  <a:schemeClr val="accent1"/>
                </a:solidFill>
              </a:defRPr>
            </a:lvl1pPr>
            <a:lvl2pPr lvl="1">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808" name="Google Shape;808;p140"/>
          <p:cNvSpPr txBox="1">
            <a:spLocks noGrp="1"/>
          </p:cNvSpPr>
          <p:nvPr>
            <p:ph type="subTitle" idx="13"/>
          </p:nvPr>
        </p:nvSpPr>
        <p:spPr>
          <a:xfrm>
            <a:off x="3494252" y="5384943"/>
            <a:ext cx="2542000" cy="76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rgbClr val="000000"/>
                </a:solidFill>
              </a:defRPr>
            </a:lvl1pPr>
            <a:lvl2pPr lvl="1">
              <a:lnSpc>
                <a:spcPct val="100000"/>
              </a:lnSpc>
              <a:spcBef>
                <a:spcPts val="0"/>
              </a:spcBef>
              <a:spcAft>
                <a:spcPts val="0"/>
              </a:spcAft>
              <a:buClr>
                <a:srgbClr val="000000"/>
              </a:buClr>
              <a:buSzPts val="1000"/>
              <a:buNone/>
              <a:defRPr sz="1333">
                <a:solidFill>
                  <a:srgbClr val="000000"/>
                </a:solidFill>
              </a:defRPr>
            </a:lvl2pPr>
            <a:lvl3pPr lvl="2">
              <a:lnSpc>
                <a:spcPct val="100000"/>
              </a:lnSpc>
              <a:spcBef>
                <a:spcPts val="0"/>
              </a:spcBef>
              <a:spcAft>
                <a:spcPts val="0"/>
              </a:spcAft>
              <a:buClr>
                <a:srgbClr val="000000"/>
              </a:buClr>
              <a:buSzPts val="1000"/>
              <a:buNone/>
              <a:defRPr sz="1333">
                <a:solidFill>
                  <a:srgbClr val="000000"/>
                </a:solidFill>
              </a:defRPr>
            </a:lvl3pPr>
            <a:lvl4pPr lvl="3">
              <a:lnSpc>
                <a:spcPct val="100000"/>
              </a:lnSpc>
              <a:spcBef>
                <a:spcPts val="0"/>
              </a:spcBef>
              <a:spcAft>
                <a:spcPts val="0"/>
              </a:spcAft>
              <a:buClr>
                <a:srgbClr val="000000"/>
              </a:buClr>
              <a:buSzPts val="1000"/>
              <a:buNone/>
              <a:defRPr sz="1333">
                <a:solidFill>
                  <a:srgbClr val="000000"/>
                </a:solidFill>
              </a:defRPr>
            </a:lvl4pPr>
            <a:lvl5pPr lvl="4">
              <a:lnSpc>
                <a:spcPct val="100000"/>
              </a:lnSpc>
              <a:spcBef>
                <a:spcPts val="0"/>
              </a:spcBef>
              <a:spcAft>
                <a:spcPts val="0"/>
              </a:spcAft>
              <a:buClr>
                <a:srgbClr val="000000"/>
              </a:buClr>
              <a:buSzPts val="1000"/>
              <a:buNone/>
              <a:defRPr sz="1333">
                <a:solidFill>
                  <a:srgbClr val="000000"/>
                </a:solidFill>
              </a:defRPr>
            </a:lvl5pPr>
            <a:lvl6pPr lvl="5">
              <a:lnSpc>
                <a:spcPct val="100000"/>
              </a:lnSpc>
              <a:spcBef>
                <a:spcPts val="0"/>
              </a:spcBef>
              <a:spcAft>
                <a:spcPts val="0"/>
              </a:spcAft>
              <a:buClr>
                <a:srgbClr val="000000"/>
              </a:buClr>
              <a:buSzPts val="1000"/>
              <a:buNone/>
              <a:defRPr sz="1333">
                <a:solidFill>
                  <a:srgbClr val="000000"/>
                </a:solidFill>
              </a:defRPr>
            </a:lvl6pPr>
            <a:lvl7pPr lvl="6">
              <a:lnSpc>
                <a:spcPct val="100000"/>
              </a:lnSpc>
              <a:spcBef>
                <a:spcPts val="0"/>
              </a:spcBef>
              <a:spcAft>
                <a:spcPts val="0"/>
              </a:spcAft>
              <a:buClr>
                <a:srgbClr val="000000"/>
              </a:buClr>
              <a:buSzPts val="1000"/>
              <a:buNone/>
              <a:defRPr sz="1333">
                <a:solidFill>
                  <a:srgbClr val="000000"/>
                </a:solidFill>
              </a:defRPr>
            </a:lvl7pPr>
            <a:lvl8pPr lvl="7">
              <a:lnSpc>
                <a:spcPct val="100000"/>
              </a:lnSpc>
              <a:spcBef>
                <a:spcPts val="0"/>
              </a:spcBef>
              <a:spcAft>
                <a:spcPts val="0"/>
              </a:spcAft>
              <a:buClr>
                <a:srgbClr val="000000"/>
              </a:buClr>
              <a:buSzPts val="1000"/>
              <a:buNone/>
              <a:defRPr sz="1333">
                <a:solidFill>
                  <a:srgbClr val="000000"/>
                </a:solidFill>
              </a:defRPr>
            </a:lvl8pPr>
            <a:lvl9pPr lvl="8">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809" name="Google Shape;809;p140"/>
          <p:cNvSpPr txBox="1">
            <a:spLocks noGrp="1"/>
          </p:cNvSpPr>
          <p:nvPr>
            <p:ph type="subTitle" idx="14"/>
          </p:nvPr>
        </p:nvSpPr>
        <p:spPr>
          <a:xfrm>
            <a:off x="3400652" y="3999303"/>
            <a:ext cx="2635600" cy="76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rgbClr val="000000"/>
                </a:solidFill>
              </a:defRPr>
            </a:lvl1pPr>
            <a:lvl2pPr lvl="1">
              <a:lnSpc>
                <a:spcPct val="100000"/>
              </a:lnSpc>
              <a:spcBef>
                <a:spcPts val="0"/>
              </a:spcBef>
              <a:spcAft>
                <a:spcPts val="0"/>
              </a:spcAft>
              <a:buClr>
                <a:srgbClr val="000000"/>
              </a:buClr>
              <a:buSzPts val="1000"/>
              <a:buNone/>
              <a:defRPr sz="1333">
                <a:solidFill>
                  <a:srgbClr val="000000"/>
                </a:solidFill>
              </a:defRPr>
            </a:lvl2pPr>
            <a:lvl3pPr lvl="2">
              <a:lnSpc>
                <a:spcPct val="100000"/>
              </a:lnSpc>
              <a:spcBef>
                <a:spcPts val="0"/>
              </a:spcBef>
              <a:spcAft>
                <a:spcPts val="0"/>
              </a:spcAft>
              <a:buClr>
                <a:srgbClr val="000000"/>
              </a:buClr>
              <a:buSzPts val="1000"/>
              <a:buNone/>
              <a:defRPr sz="1333">
                <a:solidFill>
                  <a:srgbClr val="000000"/>
                </a:solidFill>
              </a:defRPr>
            </a:lvl3pPr>
            <a:lvl4pPr lvl="3">
              <a:lnSpc>
                <a:spcPct val="100000"/>
              </a:lnSpc>
              <a:spcBef>
                <a:spcPts val="0"/>
              </a:spcBef>
              <a:spcAft>
                <a:spcPts val="0"/>
              </a:spcAft>
              <a:buClr>
                <a:srgbClr val="000000"/>
              </a:buClr>
              <a:buSzPts val="1000"/>
              <a:buNone/>
              <a:defRPr sz="1333">
                <a:solidFill>
                  <a:srgbClr val="000000"/>
                </a:solidFill>
              </a:defRPr>
            </a:lvl4pPr>
            <a:lvl5pPr lvl="4">
              <a:lnSpc>
                <a:spcPct val="100000"/>
              </a:lnSpc>
              <a:spcBef>
                <a:spcPts val="0"/>
              </a:spcBef>
              <a:spcAft>
                <a:spcPts val="0"/>
              </a:spcAft>
              <a:buClr>
                <a:srgbClr val="000000"/>
              </a:buClr>
              <a:buSzPts val="1000"/>
              <a:buNone/>
              <a:defRPr sz="1333">
                <a:solidFill>
                  <a:srgbClr val="000000"/>
                </a:solidFill>
              </a:defRPr>
            </a:lvl5pPr>
            <a:lvl6pPr lvl="5">
              <a:lnSpc>
                <a:spcPct val="100000"/>
              </a:lnSpc>
              <a:spcBef>
                <a:spcPts val="0"/>
              </a:spcBef>
              <a:spcAft>
                <a:spcPts val="0"/>
              </a:spcAft>
              <a:buClr>
                <a:srgbClr val="000000"/>
              </a:buClr>
              <a:buSzPts val="1000"/>
              <a:buNone/>
              <a:defRPr sz="1333">
                <a:solidFill>
                  <a:srgbClr val="000000"/>
                </a:solidFill>
              </a:defRPr>
            </a:lvl6pPr>
            <a:lvl7pPr lvl="6">
              <a:lnSpc>
                <a:spcPct val="100000"/>
              </a:lnSpc>
              <a:spcBef>
                <a:spcPts val="0"/>
              </a:spcBef>
              <a:spcAft>
                <a:spcPts val="0"/>
              </a:spcAft>
              <a:buClr>
                <a:srgbClr val="000000"/>
              </a:buClr>
              <a:buSzPts val="1000"/>
              <a:buNone/>
              <a:defRPr sz="1333">
                <a:solidFill>
                  <a:srgbClr val="000000"/>
                </a:solidFill>
              </a:defRPr>
            </a:lvl7pPr>
            <a:lvl8pPr lvl="7">
              <a:lnSpc>
                <a:spcPct val="100000"/>
              </a:lnSpc>
              <a:spcBef>
                <a:spcPts val="0"/>
              </a:spcBef>
              <a:spcAft>
                <a:spcPts val="0"/>
              </a:spcAft>
              <a:buClr>
                <a:srgbClr val="000000"/>
              </a:buClr>
              <a:buSzPts val="1000"/>
              <a:buNone/>
              <a:defRPr sz="1333">
                <a:solidFill>
                  <a:srgbClr val="000000"/>
                </a:solidFill>
              </a:defRPr>
            </a:lvl8pPr>
            <a:lvl9pPr lvl="8">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810" name="Google Shape;810;p140"/>
          <p:cNvSpPr txBox="1">
            <a:spLocks noGrp="1"/>
          </p:cNvSpPr>
          <p:nvPr>
            <p:ph type="ctrTitle" idx="15"/>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872840141"/>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811"/>
        <p:cNvGrpSpPr/>
        <p:nvPr/>
      </p:nvGrpSpPr>
      <p:grpSpPr>
        <a:xfrm>
          <a:off x="0" y="0"/>
          <a:ext cx="0" cy="0"/>
          <a:chOff x="0" y="0"/>
          <a:chExt cx="0" cy="0"/>
        </a:xfrm>
      </p:grpSpPr>
      <p:sp>
        <p:nvSpPr>
          <p:cNvPr id="812" name="Google Shape;812;p141"/>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Tree>
    <p:extLst>
      <p:ext uri="{BB962C8B-B14F-4D97-AF65-F5344CB8AC3E}">
        <p14:creationId xmlns:p14="http://schemas.microsoft.com/office/powerpoint/2010/main" val="2782841230"/>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813"/>
        <p:cNvGrpSpPr/>
        <p:nvPr/>
      </p:nvGrpSpPr>
      <p:grpSpPr>
        <a:xfrm>
          <a:off x="0" y="0"/>
          <a:ext cx="0" cy="0"/>
          <a:chOff x="0" y="0"/>
          <a:chExt cx="0" cy="0"/>
        </a:xfrm>
      </p:grpSpPr>
      <p:sp>
        <p:nvSpPr>
          <p:cNvPr id="814" name="Google Shape;814;p142"/>
          <p:cNvSpPr txBox="1">
            <a:spLocks noGrp="1"/>
          </p:cNvSpPr>
          <p:nvPr>
            <p:ph type="ctrTitle"/>
          </p:nvPr>
        </p:nvSpPr>
        <p:spPr>
          <a:xfrm>
            <a:off x="818771" y="2097732"/>
            <a:ext cx="5156400" cy="1143200"/>
          </a:xfrm>
          <a:prstGeom prst="rect">
            <a:avLst/>
          </a:prstGeom>
        </p:spPr>
        <p:txBody>
          <a:bodyPr spcFirstLastPara="1" wrap="square" lIns="91425" tIns="91425" rIns="91425" bIns="91425" anchor="b" anchorCtr="0">
            <a:noAutofit/>
          </a:bodyPr>
          <a:lstStyle>
            <a:lvl1pPr lvl="0">
              <a:spcBef>
                <a:spcPts val="0"/>
              </a:spcBef>
              <a:spcAft>
                <a:spcPts val="0"/>
              </a:spcAft>
              <a:buSzPts val="2800"/>
              <a:buNone/>
              <a:defRPr/>
            </a:lvl1pPr>
            <a:lvl2pPr lvl="1">
              <a:spcBef>
                <a:spcPts val="0"/>
              </a:spcBef>
              <a:spcAft>
                <a:spcPts val="0"/>
              </a:spcAft>
              <a:buClr>
                <a:srgbClr val="000000"/>
              </a:buClr>
              <a:buSzPts val="1600"/>
              <a:buNone/>
              <a:defRPr sz="2133">
                <a:solidFill>
                  <a:srgbClr val="000000"/>
                </a:solidFill>
              </a:defRPr>
            </a:lvl2pPr>
            <a:lvl3pPr lvl="2">
              <a:spcBef>
                <a:spcPts val="0"/>
              </a:spcBef>
              <a:spcAft>
                <a:spcPts val="0"/>
              </a:spcAft>
              <a:buClr>
                <a:srgbClr val="000000"/>
              </a:buClr>
              <a:buSzPts val="1600"/>
              <a:buNone/>
              <a:defRPr sz="2133">
                <a:solidFill>
                  <a:srgbClr val="000000"/>
                </a:solidFill>
              </a:defRPr>
            </a:lvl3pPr>
            <a:lvl4pPr lvl="3">
              <a:spcBef>
                <a:spcPts val="0"/>
              </a:spcBef>
              <a:spcAft>
                <a:spcPts val="0"/>
              </a:spcAft>
              <a:buClr>
                <a:srgbClr val="000000"/>
              </a:buClr>
              <a:buSzPts val="1600"/>
              <a:buNone/>
              <a:defRPr sz="2133">
                <a:solidFill>
                  <a:srgbClr val="000000"/>
                </a:solidFill>
              </a:defRPr>
            </a:lvl4pPr>
            <a:lvl5pPr lvl="4">
              <a:spcBef>
                <a:spcPts val="0"/>
              </a:spcBef>
              <a:spcAft>
                <a:spcPts val="0"/>
              </a:spcAft>
              <a:buClr>
                <a:srgbClr val="000000"/>
              </a:buClr>
              <a:buSzPts val="1600"/>
              <a:buNone/>
              <a:defRPr sz="2133">
                <a:solidFill>
                  <a:srgbClr val="000000"/>
                </a:solidFill>
              </a:defRPr>
            </a:lvl5pPr>
            <a:lvl6pPr lvl="5">
              <a:spcBef>
                <a:spcPts val="0"/>
              </a:spcBef>
              <a:spcAft>
                <a:spcPts val="0"/>
              </a:spcAft>
              <a:buClr>
                <a:srgbClr val="000000"/>
              </a:buClr>
              <a:buSzPts val="1600"/>
              <a:buNone/>
              <a:defRPr sz="2133">
                <a:solidFill>
                  <a:srgbClr val="000000"/>
                </a:solidFill>
              </a:defRPr>
            </a:lvl6pPr>
            <a:lvl7pPr lvl="6">
              <a:spcBef>
                <a:spcPts val="0"/>
              </a:spcBef>
              <a:spcAft>
                <a:spcPts val="0"/>
              </a:spcAft>
              <a:buClr>
                <a:srgbClr val="000000"/>
              </a:buClr>
              <a:buSzPts val="1600"/>
              <a:buNone/>
              <a:defRPr sz="2133">
                <a:solidFill>
                  <a:srgbClr val="000000"/>
                </a:solidFill>
              </a:defRPr>
            </a:lvl7pPr>
            <a:lvl8pPr lvl="7">
              <a:spcBef>
                <a:spcPts val="0"/>
              </a:spcBef>
              <a:spcAft>
                <a:spcPts val="0"/>
              </a:spcAft>
              <a:buClr>
                <a:srgbClr val="000000"/>
              </a:buClr>
              <a:buSzPts val="1600"/>
              <a:buNone/>
              <a:defRPr sz="2133">
                <a:solidFill>
                  <a:srgbClr val="000000"/>
                </a:solidFill>
              </a:defRPr>
            </a:lvl8pPr>
            <a:lvl9pPr lvl="8">
              <a:spcBef>
                <a:spcPts val="0"/>
              </a:spcBef>
              <a:spcAft>
                <a:spcPts val="0"/>
              </a:spcAft>
              <a:buClr>
                <a:srgbClr val="000000"/>
              </a:buClr>
              <a:buSzPts val="1600"/>
              <a:buNone/>
              <a:defRPr sz="2133">
                <a:solidFill>
                  <a:srgbClr val="000000"/>
                </a:solidFill>
              </a:defRPr>
            </a:lvl9pPr>
          </a:lstStyle>
          <a:p>
            <a:endParaRPr/>
          </a:p>
        </p:txBody>
      </p:sp>
      <p:sp>
        <p:nvSpPr>
          <p:cNvPr id="815" name="Google Shape;815;p142"/>
          <p:cNvSpPr txBox="1">
            <a:spLocks noGrp="1"/>
          </p:cNvSpPr>
          <p:nvPr>
            <p:ph type="subTitle" idx="1"/>
          </p:nvPr>
        </p:nvSpPr>
        <p:spPr>
          <a:xfrm>
            <a:off x="818767" y="3085633"/>
            <a:ext cx="4260400" cy="2379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800"/>
              <a:buNone/>
              <a:defRPr sz="16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816" name="Google Shape;816;p142"/>
          <p:cNvSpPr/>
          <p:nvPr/>
        </p:nvSpPr>
        <p:spPr>
          <a:xfrm flipH="1">
            <a:off x="5762000" y="3240800"/>
            <a:ext cx="6430000" cy="3682800"/>
          </a:xfrm>
          <a:prstGeom prst="snip1Rect">
            <a:avLst>
              <a:gd name="adj" fmla="val 5000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52615830"/>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817"/>
        <p:cNvGrpSpPr/>
        <p:nvPr/>
      </p:nvGrpSpPr>
      <p:grpSpPr>
        <a:xfrm>
          <a:off x="0" y="0"/>
          <a:ext cx="0" cy="0"/>
          <a:chOff x="0" y="0"/>
          <a:chExt cx="0" cy="0"/>
        </a:xfrm>
      </p:grpSpPr>
      <p:sp>
        <p:nvSpPr>
          <p:cNvPr id="818" name="Google Shape;818;p143"/>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sz="2933"/>
            </a:lvl1pPr>
            <a:lvl2pPr lvl="1" algn="r">
              <a:spcBef>
                <a:spcPts val="0"/>
              </a:spcBef>
              <a:spcAft>
                <a:spcPts val="0"/>
              </a:spcAft>
              <a:buSzPts val="1800"/>
              <a:buNone/>
              <a:defRPr sz="2400"/>
            </a:lvl2pPr>
            <a:lvl3pPr lvl="2" algn="r">
              <a:spcBef>
                <a:spcPts val="0"/>
              </a:spcBef>
              <a:spcAft>
                <a:spcPts val="0"/>
              </a:spcAft>
              <a:buSzPts val="1800"/>
              <a:buNone/>
              <a:defRPr sz="2400"/>
            </a:lvl3pPr>
            <a:lvl4pPr lvl="3" algn="r">
              <a:spcBef>
                <a:spcPts val="0"/>
              </a:spcBef>
              <a:spcAft>
                <a:spcPts val="0"/>
              </a:spcAft>
              <a:buSzPts val="1800"/>
              <a:buNone/>
              <a:defRPr sz="2400"/>
            </a:lvl4pPr>
            <a:lvl5pPr lvl="4" algn="r">
              <a:spcBef>
                <a:spcPts val="0"/>
              </a:spcBef>
              <a:spcAft>
                <a:spcPts val="0"/>
              </a:spcAft>
              <a:buSzPts val="1800"/>
              <a:buNone/>
              <a:defRPr sz="2400"/>
            </a:lvl5pPr>
            <a:lvl6pPr lvl="5" algn="r">
              <a:spcBef>
                <a:spcPts val="0"/>
              </a:spcBef>
              <a:spcAft>
                <a:spcPts val="0"/>
              </a:spcAft>
              <a:buSzPts val="1800"/>
              <a:buNone/>
              <a:defRPr sz="2400"/>
            </a:lvl6pPr>
            <a:lvl7pPr lvl="6" algn="r">
              <a:spcBef>
                <a:spcPts val="0"/>
              </a:spcBef>
              <a:spcAft>
                <a:spcPts val="0"/>
              </a:spcAft>
              <a:buSzPts val="1800"/>
              <a:buNone/>
              <a:defRPr sz="2400"/>
            </a:lvl7pPr>
            <a:lvl8pPr lvl="7" algn="r">
              <a:spcBef>
                <a:spcPts val="0"/>
              </a:spcBef>
              <a:spcAft>
                <a:spcPts val="0"/>
              </a:spcAft>
              <a:buSzPts val="1800"/>
              <a:buNone/>
              <a:defRPr sz="2400"/>
            </a:lvl8pPr>
            <a:lvl9pPr lvl="8" algn="r">
              <a:spcBef>
                <a:spcPts val="0"/>
              </a:spcBef>
              <a:spcAft>
                <a:spcPts val="0"/>
              </a:spcAft>
              <a:buSzPts val="1800"/>
              <a:buNone/>
              <a:defRPr sz="2400"/>
            </a:lvl9pPr>
          </a:lstStyle>
          <a:p>
            <a:endParaRPr/>
          </a:p>
        </p:txBody>
      </p:sp>
      <p:sp>
        <p:nvSpPr>
          <p:cNvPr id="819" name="Google Shape;819;p143"/>
          <p:cNvSpPr txBox="1">
            <a:spLocks noGrp="1"/>
          </p:cNvSpPr>
          <p:nvPr>
            <p:ph type="ctrTitle" idx="2"/>
          </p:nvPr>
        </p:nvSpPr>
        <p:spPr>
          <a:xfrm>
            <a:off x="7092043" y="1556499"/>
            <a:ext cx="3018000" cy="859600"/>
          </a:xfrm>
          <a:prstGeom prst="rect">
            <a:avLst/>
          </a:prstGeom>
          <a:ln>
            <a:noFill/>
          </a:ln>
        </p:spPr>
        <p:txBody>
          <a:bodyPr spcFirstLastPara="1" wrap="square" lIns="91425" tIns="91425" rIns="91425" bIns="91425" anchor="b" anchorCtr="0">
            <a:noAutofit/>
          </a:bodyPr>
          <a:lstStyle>
            <a:lvl1pPr lvl="0">
              <a:spcBef>
                <a:spcPts val="0"/>
              </a:spcBef>
              <a:spcAft>
                <a:spcPts val="0"/>
              </a:spcAft>
              <a:buSzPts val="1400"/>
              <a:buNone/>
              <a:defRPr sz="1867" b="0"/>
            </a:lvl1pPr>
            <a:lvl2pPr lvl="1">
              <a:spcBef>
                <a:spcPts val="0"/>
              </a:spcBef>
              <a:spcAft>
                <a:spcPts val="0"/>
              </a:spcAft>
              <a:buSzPts val="1400"/>
              <a:buNone/>
              <a:defRPr sz="1867" b="0"/>
            </a:lvl2pPr>
            <a:lvl3pPr lvl="2">
              <a:spcBef>
                <a:spcPts val="0"/>
              </a:spcBef>
              <a:spcAft>
                <a:spcPts val="0"/>
              </a:spcAft>
              <a:buSzPts val="1400"/>
              <a:buNone/>
              <a:defRPr sz="1867" b="0"/>
            </a:lvl3pPr>
            <a:lvl4pPr lvl="3">
              <a:spcBef>
                <a:spcPts val="0"/>
              </a:spcBef>
              <a:spcAft>
                <a:spcPts val="0"/>
              </a:spcAft>
              <a:buSzPts val="1400"/>
              <a:buNone/>
              <a:defRPr sz="1867" b="0"/>
            </a:lvl4pPr>
            <a:lvl5pPr lvl="4">
              <a:spcBef>
                <a:spcPts val="0"/>
              </a:spcBef>
              <a:spcAft>
                <a:spcPts val="0"/>
              </a:spcAft>
              <a:buSzPts val="1400"/>
              <a:buNone/>
              <a:defRPr sz="1867" b="0"/>
            </a:lvl5pPr>
            <a:lvl6pPr lvl="5">
              <a:spcBef>
                <a:spcPts val="0"/>
              </a:spcBef>
              <a:spcAft>
                <a:spcPts val="0"/>
              </a:spcAft>
              <a:buSzPts val="1400"/>
              <a:buNone/>
              <a:defRPr sz="1867" b="0"/>
            </a:lvl6pPr>
            <a:lvl7pPr lvl="6">
              <a:spcBef>
                <a:spcPts val="0"/>
              </a:spcBef>
              <a:spcAft>
                <a:spcPts val="0"/>
              </a:spcAft>
              <a:buSzPts val="1400"/>
              <a:buNone/>
              <a:defRPr sz="1867" b="0"/>
            </a:lvl7pPr>
            <a:lvl8pPr lvl="7">
              <a:spcBef>
                <a:spcPts val="0"/>
              </a:spcBef>
              <a:spcAft>
                <a:spcPts val="0"/>
              </a:spcAft>
              <a:buSzPts val="1400"/>
              <a:buNone/>
              <a:defRPr sz="1867" b="0"/>
            </a:lvl8pPr>
            <a:lvl9pPr lvl="8">
              <a:spcBef>
                <a:spcPts val="0"/>
              </a:spcBef>
              <a:spcAft>
                <a:spcPts val="0"/>
              </a:spcAft>
              <a:buSzPts val="1400"/>
              <a:buNone/>
              <a:defRPr sz="1867" b="0"/>
            </a:lvl9pPr>
          </a:lstStyle>
          <a:p>
            <a:endParaRPr/>
          </a:p>
        </p:txBody>
      </p:sp>
      <p:sp>
        <p:nvSpPr>
          <p:cNvPr id="820" name="Google Shape;820;p143"/>
          <p:cNvSpPr txBox="1">
            <a:spLocks noGrp="1"/>
          </p:cNvSpPr>
          <p:nvPr>
            <p:ph type="subTitle" idx="1"/>
          </p:nvPr>
        </p:nvSpPr>
        <p:spPr>
          <a:xfrm>
            <a:off x="7092044" y="2270593"/>
            <a:ext cx="2508400" cy="1483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dk1"/>
              </a:buClr>
              <a:buSzPts val="1000"/>
              <a:buNone/>
              <a:defRPr sz="1600">
                <a:solidFill>
                  <a:schemeClr val="dk1"/>
                </a:solidFill>
              </a:defRPr>
            </a:lvl1pPr>
            <a:lvl2pPr lvl="1">
              <a:lnSpc>
                <a:spcPct val="100000"/>
              </a:lnSpc>
              <a:spcBef>
                <a:spcPts val="0"/>
              </a:spcBef>
              <a:spcAft>
                <a:spcPts val="0"/>
              </a:spcAft>
              <a:buClr>
                <a:schemeClr val="dk1"/>
              </a:buClr>
              <a:buSzPts val="1000"/>
              <a:buNone/>
              <a:defRPr sz="1333">
                <a:solidFill>
                  <a:schemeClr val="dk1"/>
                </a:solidFill>
              </a:defRPr>
            </a:lvl2pPr>
            <a:lvl3pPr lvl="2">
              <a:lnSpc>
                <a:spcPct val="100000"/>
              </a:lnSpc>
              <a:spcBef>
                <a:spcPts val="0"/>
              </a:spcBef>
              <a:spcAft>
                <a:spcPts val="0"/>
              </a:spcAft>
              <a:buClr>
                <a:schemeClr val="dk1"/>
              </a:buClr>
              <a:buSzPts val="1000"/>
              <a:buNone/>
              <a:defRPr sz="1333">
                <a:solidFill>
                  <a:schemeClr val="dk1"/>
                </a:solidFill>
              </a:defRPr>
            </a:lvl3pPr>
            <a:lvl4pPr lvl="3">
              <a:lnSpc>
                <a:spcPct val="100000"/>
              </a:lnSpc>
              <a:spcBef>
                <a:spcPts val="0"/>
              </a:spcBef>
              <a:spcAft>
                <a:spcPts val="0"/>
              </a:spcAft>
              <a:buClr>
                <a:schemeClr val="dk1"/>
              </a:buClr>
              <a:buSzPts val="1000"/>
              <a:buNone/>
              <a:defRPr sz="1333">
                <a:solidFill>
                  <a:schemeClr val="dk1"/>
                </a:solidFill>
              </a:defRPr>
            </a:lvl4pPr>
            <a:lvl5pPr lvl="4">
              <a:lnSpc>
                <a:spcPct val="100000"/>
              </a:lnSpc>
              <a:spcBef>
                <a:spcPts val="0"/>
              </a:spcBef>
              <a:spcAft>
                <a:spcPts val="0"/>
              </a:spcAft>
              <a:buClr>
                <a:schemeClr val="dk1"/>
              </a:buClr>
              <a:buSzPts val="1000"/>
              <a:buNone/>
              <a:defRPr sz="1333">
                <a:solidFill>
                  <a:schemeClr val="dk1"/>
                </a:solidFill>
              </a:defRPr>
            </a:lvl5pPr>
            <a:lvl6pPr lvl="5">
              <a:lnSpc>
                <a:spcPct val="100000"/>
              </a:lnSpc>
              <a:spcBef>
                <a:spcPts val="0"/>
              </a:spcBef>
              <a:spcAft>
                <a:spcPts val="0"/>
              </a:spcAft>
              <a:buClr>
                <a:schemeClr val="dk1"/>
              </a:buClr>
              <a:buSzPts val="1000"/>
              <a:buNone/>
              <a:defRPr sz="1333">
                <a:solidFill>
                  <a:schemeClr val="dk1"/>
                </a:solidFill>
              </a:defRPr>
            </a:lvl6pPr>
            <a:lvl7pPr lvl="6">
              <a:lnSpc>
                <a:spcPct val="100000"/>
              </a:lnSpc>
              <a:spcBef>
                <a:spcPts val="0"/>
              </a:spcBef>
              <a:spcAft>
                <a:spcPts val="0"/>
              </a:spcAft>
              <a:buClr>
                <a:schemeClr val="dk1"/>
              </a:buClr>
              <a:buSzPts val="1000"/>
              <a:buNone/>
              <a:defRPr sz="1333">
                <a:solidFill>
                  <a:schemeClr val="dk1"/>
                </a:solidFill>
              </a:defRPr>
            </a:lvl7pPr>
            <a:lvl8pPr lvl="7">
              <a:lnSpc>
                <a:spcPct val="100000"/>
              </a:lnSpc>
              <a:spcBef>
                <a:spcPts val="0"/>
              </a:spcBef>
              <a:spcAft>
                <a:spcPts val="0"/>
              </a:spcAft>
              <a:buClr>
                <a:schemeClr val="dk1"/>
              </a:buClr>
              <a:buSzPts val="1000"/>
              <a:buNone/>
              <a:defRPr sz="1333">
                <a:solidFill>
                  <a:schemeClr val="dk1"/>
                </a:solidFill>
              </a:defRPr>
            </a:lvl8pPr>
            <a:lvl9pPr lvl="8">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821" name="Google Shape;821;p143"/>
          <p:cNvSpPr txBox="1">
            <a:spLocks noGrp="1"/>
          </p:cNvSpPr>
          <p:nvPr>
            <p:ph type="ctrTitle" idx="3"/>
          </p:nvPr>
        </p:nvSpPr>
        <p:spPr>
          <a:xfrm>
            <a:off x="2084295" y="4169709"/>
            <a:ext cx="3018000" cy="8596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SzPts val="1400"/>
              <a:buNone/>
              <a:defRPr sz="1867" b="0"/>
            </a:lvl1pPr>
            <a:lvl2pPr lvl="1" algn="r">
              <a:spcBef>
                <a:spcPts val="0"/>
              </a:spcBef>
              <a:spcAft>
                <a:spcPts val="0"/>
              </a:spcAft>
              <a:buSzPts val="1400"/>
              <a:buNone/>
              <a:defRPr sz="1867" b="0"/>
            </a:lvl2pPr>
            <a:lvl3pPr lvl="2" algn="r">
              <a:spcBef>
                <a:spcPts val="0"/>
              </a:spcBef>
              <a:spcAft>
                <a:spcPts val="0"/>
              </a:spcAft>
              <a:buSzPts val="1400"/>
              <a:buNone/>
              <a:defRPr sz="1867" b="0"/>
            </a:lvl3pPr>
            <a:lvl4pPr lvl="3" algn="r">
              <a:spcBef>
                <a:spcPts val="0"/>
              </a:spcBef>
              <a:spcAft>
                <a:spcPts val="0"/>
              </a:spcAft>
              <a:buSzPts val="1400"/>
              <a:buNone/>
              <a:defRPr sz="1867" b="0"/>
            </a:lvl4pPr>
            <a:lvl5pPr lvl="4" algn="r">
              <a:spcBef>
                <a:spcPts val="0"/>
              </a:spcBef>
              <a:spcAft>
                <a:spcPts val="0"/>
              </a:spcAft>
              <a:buSzPts val="1400"/>
              <a:buNone/>
              <a:defRPr sz="1867" b="0"/>
            </a:lvl5pPr>
            <a:lvl6pPr lvl="5" algn="r">
              <a:spcBef>
                <a:spcPts val="0"/>
              </a:spcBef>
              <a:spcAft>
                <a:spcPts val="0"/>
              </a:spcAft>
              <a:buSzPts val="1400"/>
              <a:buNone/>
              <a:defRPr sz="1867" b="0"/>
            </a:lvl6pPr>
            <a:lvl7pPr lvl="6" algn="r">
              <a:spcBef>
                <a:spcPts val="0"/>
              </a:spcBef>
              <a:spcAft>
                <a:spcPts val="0"/>
              </a:spcAft>
              <a:buSzPts val="1400"/>
              <a:buNone/>
              <a:defRPr sz="1867" b="0"/>
            </a:lvl7pPr>
            <a:lvl8pPr lvl="7" algn="r">
              <a:spcBef>
                <a:spcPts val="0"/>
              </a:spcBef>
              <a:spcAft>
                <a:spcPts val="0"/>
              </a:spcAft>
              <a:buSzPts val="1400"/>
              <a:buNone/>
              <a:defRPr sz="1867" b="0"/>
            </a:lvl8pPr>
            <a:lvl9pPr lvl="8" algn="r">
              <a:spcBef>
                <a:spcPts val="0"/>
              </a:spcBef>
              <a:spcAft>
                <a:spcPts val="0"/>
              </a:spcAft>
              <a:buSzPts val="1400"/>
              <a:buNone/>
              <a:defRPr sz="1867" b="0"/>
            </a:lvl9pPr>
          </a:lstStyle>
          <a:p>
            <a:endParaRPr/>
          </a:p>
        </p:txBody>
      </p:sp>
      <p:sp>
        <p:nvSpPr>
          <p:cNvPr id="822" name="Google Shape;822;p143"/>
          <p:cNvSpPr txBox="1">
            <a:spLocks noGrp="1"/>
          </p:cNvSpPr>
          <p:nvPr>
            <p:ph type="subTitle" idx="4"/>
          </p:nvPr>
        </p:nvSpPr>
        <p:spPr>
          <a:xfrm>
            <a:off x="2593761" y="4884245"/>
            <a:ext cx="2508400" cy="148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1000"/>
              <a:buNone/>
              <a:defRPr sz="1600">
                <a:solidFill>
                  <a:schemeClr val="dk1"/>
                </a:solidFill>
              </a:defRPr>
            </a:lvl1pPr>
            <a:lvl2pPr lvl="1" algn="r">
              <a:lnSpc>
                <a:spcPct val="100000"/>
              </a:lnSpc>
              <a:spcBef>
                <a:spcPts val="0"/>
              </a:spcBef>
              <a:spcAft>
                <a:spcPts val="0"/>
              </a:spcAft>
              <a:buClr>
                <a:schemeClr val="dk1"/>
              </a:buClr>
              <a:buSzPts val="1000"/>
              <a:buNone/>
              <a:defRPr sz="1333">
                <a:solidFill>
                  <a:schemeClr val="dk1"/>
                </a:solidFill>
              </a:defRPr>
            </a:lvl2pPr>
            <a:lvl3pPr lvl="2" algn="r">
              <a:lnSpc>
                <a:spcPct val="100000"/>
              </a:lnSpc>
              <a:spcBef>
                <a:spcPts val="0"/>
              </a:spcBef>
              <a:spcAft>
                <a:spcPts val="0"/>
              </a:spcAft>
              <a:buClr>
                <a:schemeClr val="dk1"/>
              </a:buClr>
              <a:buSzPts val="1000"/>
              <a:buNone/>
              <a:defRPr sz="1333">
                <a:solidFill>
                  <a:schemeClr val="dk1"/>
                </a:solidFill>
              </a:defRPr>
            </a:lvl3pPr>
            <a:lvl4pPr lvl="3" algn="r">
              <a:lnSpc>
                <a:spcPct val="100000"/>
              </a:lnSpc>
              <a:spcBef>
                <a:spcPts val="0"/>
              </a:spcBef>
              <a:spcAft>
                <a:spcPts val="0"/>
              </a:spcAft>
              <a:buClr>
                <a:schemeClr val="dk1"/>
              </a:buClr>
              <a:buSzPts val="1000"/>
              <a:buNone/>
              <a:defRPr sz="1333">
                <a:solidFill>
                  <a:schemeClr val="dk1"/>
                </a:solidFill>
              </a:defRPr>
            </a:lvl4pPr>
            <a:lvl5pPr lvl="4" algn="r">
              <a:lnSpc>
                <a:spcPct val="100000"/>
              </a:lnSpc>
              <a:spcBef>
                <a:spcPts val="0"/>
              </a:spcBef>
              <a:spcAft>
                <a:spcPts val="0"/>
              </a:spcAft>
              <a:buClr>
                <a:schemeClr val="dk1"/>
              </a:buClr>
              <a:buSzPts val="1000"/>
              <a:buNone/>
              <a:defRPr sz="1333">
                <a:solidFill>
                  <a:schemeClr val="dk1"/>
                </a:solidFill>
              </a:defRPr>
            </a:lvl5pPr>
            <a:lvl6pPr lvl="5" algn="r">
              <a:lnSpc>
                <a:spcPct val="100000"/>
              </a:lnSpc>
              <a:spcBef>
                <a:spcPts val="0"/>
              </a:spcBef>
              <a:spcAft>
                <a:spcPts val="0"/>
              </a:spcAft>
              <a:buClr>
                <a:schemeClr val="dk1"/>
              </a:buClr>
              <a:buSzPts val="1000"/>
              <a:buNone/>
              <a:defRPr sz="1333">
                <a:solidFill>
                  <a:schemeClr val="dk1"/>
                </a:solidFill>
              </a:defRPr>
            </a:lvl6pPr>
            <a:lvl7pPr lvl="6" algn="r">
              <a:lnSpc>
                <a:spcPct val="100000"/>
              </a:lnSpc>
              <a:spcBef>
                <a:spcPts val="0"/>
              </a:spcBef>
              <a:spcAft>
                <a:spcPts val="0"/>
              </a:spcAft>
              <a:buClr>
                <a:schemeClr val="dk1"/>
              </a:buClr>
              <a:buSzPts val="1000"/>
              <a:buNone/>
              <a:defRPr sz="1333">
                <a:solidFill>
                  <a:schemeClr val="dk1"/>
                </a:solidFill>
              </a:defRPr>
            </a:lvl7pPr>
            <a:lvl8pPr lvl="7" algn="r">
              <a:lnSpc>
                <a:spcPct val="100000"/>
              </a:lnSpc>
              <a:spcBef>
                <a:spcPts val="0"/>
              </a:spcBef>
              <a:spcAft>
                <a:spcPts val="0"/>
              </a:spcAft>
              <a:buClr>
                <a:schemeClr val="dk1"/>
              </a:buClr>
              <a:buSzPts val="1000"/>
              <a:buNone/>
              <a:defRPr sz="1333">
                <a:solidFill>
                  <a:schemeClr val="dk1"/>
                </a:solidFill>
              </a:defRPr>
            </a:lvl8pPr>
            <a:lvl9pPr lvl="8" algn="r">
              <a:lnSpc>
                <a:spcPct val="100000"/>
              </a:lnSpc>
              <a:spcBef>
                <a:spcPts val="0"/>
              </a:spcBef>
              <a:spcAft>
                <a:spcPts val="0"/>
              </a:spcAft>
              <a:buClr>
                <a:schemeClr val="dk1"/>
              </a:buClr>
              <a:buSzPts val="1000"/>
              <a:buNone/>
              <a:defRPr sz="1333">
                <a:solidFill>
                  <a:schemeClr val="dk1"/>
                </a:solidFill>
              </a:defRPr>
            </a:lvl9pPr>
          </a:lstStyle>
          <a:p>
            <a:endParaRPr/>
          </a:p>
        </p:txBody>
      </p:sp>
    </p:spTree>
    <p:extLst>
      <p:ext uri="{BB962C8B-B14F-4D97-AF65-F5344CB8AC3E}">
        <p14:creationId xmlns:p14="http://schemas.microsoft.com/office/powerpoint/2010/main" val="205009975"/>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matchingName="Title only 1" type="titleOnly">
  <p:cSld name="Title only 1">
    <p:spTree>
      <p:nvGrpSpPr>
        <p:cNvPr id="1" name="Shape 823"/>
        <p:cNvGrpSpPr/>
        <p:nvPr/>
      </p:nvGrpSpPr>
      <p:grpSpPr>
        <a:xfrm>
          <a:off x="0" y="0"/>
          <a:ext cx="0" cy="0"/>
          <a:chOff x="0" y="0"/>
          <a:chExt cx="0" cy="0"/>
        </a:xfrm>
      </p:grpSpPr>
      <p:sp>
        <p:nvSpPr>
          <p:cNvPr id="824" name="Google Shape;824;p144"/>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825" name="Google Shape;825;p144"/>
          <p:cNvSpPr/>
          <p:nvPr/>
        </p:nvSpPr>
        <p:spPr>
          <a:xfrm>
            <a:off x="-2366067" y="4825800"/>
            <a:ext cx="7066800" cy="3682800"/>
          </a:xfrm>
          <a:prstGeom prst="snip1Rect">
            <a:avLst>
              <a:gd name="adj" fmla="val 5000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759228484"/>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826"/>
        <p:cNvGrpSpPr/>
        <p:nvPr/>
      </p:nvGrpSpPr>
      <p:grpSpPr>
        <a:xfrm>
          <a:off x="0" y="0"/>
          <a:ext cx="0" cy="0"/>
          <a:chOff x="0" y="0"/>
          <a:chExt cx="0" cy="0"/>
        </a:xfrm>
      </p:grpSpPr>
      <p:sp>
        <p:nvSpPr>
          <p:cNvPr id="827" name="Google Shape;827;p145"/>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1463884070"/>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828"/>
        <p:cNvGrpSpPr/>
        <p:nvPr/>
      </p:nvGrpSpPr>
      <p:grpSpPr>
        <a:xfrm>
          <a:off x="0" y="0"/>
          <a:ext cx="0" cy="0"/>
          <a:chOff x="0" y="0"/>
          <a:chExt cx="0" cy="0"/>
        </a:xfrm>
      </p:grpSpPr>
      <p:sp>
        <p:nvSpPr>
          <p:cNvPr id="829" name="Google Shape;829;p146"/>
          <p:cNvSpPr/>
          <p:nvPr/>
        </p:nvSpPr>
        <p:spPr>
          <a:xfrm rot="5400000">
            <a:off x="4075907" y="2332534"/>
            <a:ext cx="4058500" cy="3237767"/>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30" name="Google Shape;830;p146"/>
          <p:cNvSpPr/>
          <p:nvPr/>
        </p:nvSpPr>
        <p:spPr>
          <a:xfrm rot="5400000">
            <a:off x="8318185" y="271335"/>
            <a:ext cx="5640867" cy="3237767"/>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31" name="Google Shape;831;p146"/>
          <p:cNvSpPr/>
          <p:nvPr/>
        </p:nvSpPr>
        <p:spPr>
          <a:xfrm rot="5400000">
            <a:off x="-1935600" y="3773568"/>
            <a:ext cx="5640867" cy="3237767"/>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32" name="Google Shape;832;p146"/>
          <p:cNvSpPr txBox="1">
            <a:spLocks noGrp="1"/>
          </p:cNvSpPr>
          <p:nvPr>
            <p:ph type="subTitle" idx="1"/>
          </p:nvPr>
        </p:nvSpPr>
        <p:spPr>
          <a:xfrm>
            <a:off x="1153600" y="3742733"/>
            <a:ext cx="2424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rgbClr val="000000"/>
              </a:buClr>
              <a:buSzPts val="1000"/>
              <a:buNone/>
              <a:defRPr sz="1600">
                <a:solidFill>
                  <a:schemeClr val="dk1"/>
                </a:solidFill>
              </a:defRPr>
            </a:lvl1pPr>
            <a:lvl2pPr lvl="1" algn="ctr">
              <a:lnSpc>
                <a:spcPct val="100000"/>
              </a:lnSpc>
              <a:spcBef>
                <a:spcPts val="0"/>
              </a:spcBef>
              <a:spcAft>
                <a:spcPts val="0"/>
              </a:spcAft>
              <a:buClr>
                <a:srgbClr val="000000"/>
              </a:buClr>
              <a:buSzPts val="1000"/>
              <a:buNone/>
              <a:defRPr sz="1333">
                <a:solidFill>
                  <a:srgbClr val="000000"/>
                </a:solidFill>
              </a:defRPr>
            </a:lvl2pPr>
            <a:lvl3pPr lvl="2" algn="ctr">
              <a:lnSpc>
                <a:spcPct val="100000"/>
              </a:lnSpc>
              <a:spcBef>
                <a:spcPts val="0"/>
              </a:spcBef>
              <a:spcAft>
                <a:spcPts val="0"/>
              </a:spcAft>
              <a:buClr>
                <a:srgbClr val="000000"/>
              </a:buClr>
              <a:buSzPts val="1000"/>
              <a:buNone/>
              <a:defRPr sz="1333">
                <a:solidFill>
                  <a:srgbClr val="000000"/>
                </a:solidFill>
              </a:defRPr>
            </a:lvl3pPr>
            <a:lvl4pPr lvl="3" algn="ctr">
              <a:lnSpc>
                <a:spcPct val="100000"/>
              </a:lnSpc>
              <a:spcBef>
                <a:spcPts val="0"/>
              </a:spcBef>
              <a:spcAft>
                <a:spcPts val="0"/>
              </a:spcAft>
              <a:buClr>
                <a:srgbClr val="000000"/>
              </a:buClr>
              <a:buSzPts val="1000"/>
              <a:buNone/>
              <a:defRPr sz="1333">
                <a:solidFill>
                  <a:srgbClr val="000000"/>
                </a:solidFill>
              </a:defRPr>
            </a:lvl4pPr>
            <a:lvl5pPr lvl="4" algn="ctr">
              <a:lnSpc>
                <a:spcPct val="100000"/>
              </a:lnSpc>
              <a:spcBef>
                <a:spcPts val="0"/>
              </a:spcBef>
              <a:spcAft>
                <a:spcPts val="0"/>
              </a:spcAft>
              <a:buClr>
                <a:srgbClr val="000000"/>
              </a:buClr>
              <a:buSzPts val="1000"/>
              <a:buNone/>
              <a:defRPr sz="1333">
                <a:solidFill>
                  <a:srgbClr val="000000"/>
                </a:solidFill>
              </a:defRPr>
            </a:lvl5pPr>
            <a:lvl6pPr lvl="5" algn="ctr">
              <a:lnSpc>
                <a:spcPct val="100000"/>
              </a:lnSpc>
              <a:spcBef>
                <a:spcPts val="0"/>
              </a:spcBef>
              <a:spcAft>
                <a:spcPts val="0"/>
              </a:spcAft>
              <a:buClr>
                <a:srgbClr val="000000"/>
              </a:buClr>
              <a:buSzPts val="1000"/>
              <a:buNone/>
              <a:defRPr sz="1333">
                <a:solidFill>
                  <a:srgbClr val="000000"/>
                </a:solidFill>
              </a:defRPr>
            </a:lvl6pPr>
            <a:lvl7pPr lvl="6" algn="ctr">
              <a:lnSpc>
                <a:spcPct val="100000"/>
              </a:lnSpc>
              <a:spcBef>
                <a:spcPts val="0"/>
              </a:spcBef>
              <a:spcAft>
                <a:spcPts val="0"/>
              </a:spcAft>
              <a:buClr>
                <a:srgbClr val="000000"/>
              </a:buClr>
              <a:buSzPts val="1000"/>
              <a:buNone/>
              <a:defRPr sz="1333">
                <a:solidFill>
                  <a:srgbClr val="000000"/>
                </a:solidFill>
              </a:defRPr>
            </a:lvl7pPr>
            <a:lvl8pPr lvl="7" algn="ctr">
              <a:lnSpc>
                <a:spcPct val="100000"/>
              </a:lnSpc>
              <a:spcBef>
                <a:spcPts val="0"/>
              </a:spcBef>
              <a:spcAft>
                <a:spcPts val="0"/>
              </a:spcAft>
              <a:buClr>
                <a:srgbClr val="000000"/>
              </a:buClr>
              <a:buSzPts val="1000"/>
              <a:buNone/>
              <a:defRPr sz="1333">
                <a:solidFill>
                  <a:srgbClr val="000000"/>
                </a:solidFill>
              </a:defRPr>
            </a:lvl8pPr>
            <a:lvl9pPr lvl="8" algn="ctr">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833" name="Google Shape;833;p146"/>
          <p:cNvSpPr txBox="1">
            <a:spLocks noGrp="1"/>
          </p:cNvSpPr>
          <p:nvPr>
            <p:ph type="subTitle" idx="2"/>
          </p:nvPr>
        </p:nvSpPr>
        <p:spPr>
          <a:xfrm>
            <a:off x="4893156" y="3742733"/>
            <a:ext cx="2424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rgbClr val="000000"/>
              </a:buClr>
              <a:buSzPts val="1000"/>
              <a:buNone/>
              <a:defRPr sz="1600">
                <a:solidFill>
                  <a:schemeClr val="dk1"/>
                </a:solidFill>
              </a:defRPr>
            </a:lvl1pPr>
            <a:lvl2pPr lvl="1" algn="ctr">
              <a:lnSpc>
                <a:spcPct val="100000"/>
              </a:lnSpc>
              <a:spcBef>
                <a:spcPts val="0"/>
              </a:spcBef>
              <a:spcAft>
                <a:spcPts val="0"/>
              </a:spcAft>
              <a:buClr>
                <a:srgbClr val="000000"/>
              </a:buClr>
              <a:buSzPts val="1000"/>
              <a:buNone/>
              <a:defRPr sz="1333">
                <a:solidFill>
                  <a:srgbClr val="000000"/>
                </a:solidFill>
              </a:defRPr>
            </a:lvl2pPr>
            <a:lvl3pPr lvl="2" algn="ctr">
              <a:lnSpc>
                <a:spcPct val="100000"/>
              </a:lnSpc>
              <a:spcBef>
                <a:spcPts val="0"/>
              </a:spcBef>
              <a:spcAft>
                <a:spcPts val="0"/>
              </a:spcAft>
              <a:buClr>
                <a:srgbClr val="000000"/>
              </a:buClr>
              <a:buSzPts val="1000"/>
              <a:buNone/>
              <a:defRPr sz="1333">
                <a:solidFill>
                  <a:srgbClr val="000000"/>
                </a:solidFill>
              </a:defRPr>
            </a:lvl3pPr>
            <a:lvl4pPr lvl="3" algn="ctr">
              <a:lnSpc>
                <a:spcPct val="100000"/>
              </a:lnSpc>
              <a:spcBef>
                <a:spcPts val="0"/>
              </a:spcBef>
              <a:spcAft>
                <a:spcPts val="0"/>
              </a:spcAft>
              <a:buClr>
                <a:srgbClr val="000000"/>
              </a:buClr>
              <a:buSzPts val="1000"/>
              <a:buNone/>
              <a:defRPr sz="1333">
                <a:solidFill>
                  <a:srgbClr val="000000"/>
                </a:solidFill>
              </a:defRPr>
            </a:lvl4pPr>
            <a:lvl5pPr lvl="4" algn="ctr">
              <a:lnSpc>
                <a:spcPct val="100000"/>
              </a:lnSpc>
              <a:spcBef>
                <a:spcPts val="0"/>
              </a:spcBef>
              <a:spcAft>
                <a:spcPts val="0"/>
              </a:spcAft>
              <a:buClr>
                <a:srgbClr val="000000"/>
              </a:buClr>
              <a:buSzPts val="1000"/>
              <a:buNone/>
              <a:defRPr sz="1333">
                <a:solidFill>
                  <a:srgbClr val="000000"/>
                </a:solidFill>
              </a:defRPr>
            </a:lvl5pPr>
            <a:lvl6pPr lvl="5" algn="ctr">
              <a:lnSpc>
                <a:spcPct val="100000"/>
              </a:lnSpc>
              <a:spcBef>
                <a:spcPts val="0"/>
              </a:spcBef>
              <a:spcAft>
                <a:spcPts val="0"/>
              </a:spcAft>
              <a:buClr>
                <a:srgbClr val="000000"/>
              </a:buClr>
              <a:buSzPts val="1000"/>
              <a:buNone/>
              <a:defRPr sz="1333">
                <a:solidFill>
                  <a:srgbClr val="000000"/>
                </a:solidFill>
              </a:defRPr>
            </a:lvl6pPr>
            <a:lvl7pPr lvl="6" algn="ctr">
              <a:lnSpc>
                <a:spcPct val="100000"/>
              </a:lnSpc>
              <a:spcBef>
                <a:spcPts val="0"/>
              </a:spcBef>
              <a:spcAft>
                <a:spcPts val="0"/>
              </a:spcAft>
              <a:buClr>
                <a:srgbClr val="000000"/>
              </a:buClr>
              <a:buSzPts val="1000"/>
              <a:buNone/>
              <a:defRPr sz="1333">
                <a:solidFill>
                  <a:srgbClr val="000000"/>
                </a:solidFill>
              </a:defRPr>
            </a:lvl7pPr>
            <a:lvl8pPr lvl="7" algn="ctr">
              <a:lnSpc>
                <a:spcPct val="100000"/>
              </a:lnSpc>
              <a:spcBef>
                <a:spcPts val="0"/>
              </a:spcBef>
              <a:spcAft>
                <a:spcPts val="0"/>
              </a:spcAft>
              <a:buClr>
                <a:srgbClr val="000000"/>
              </a:buClr>
              <a:buSzPts val="1000"/>
              <a:buNone/>
              <a:defRPr sz="1333">
                <a:solidFill>
                  <a:srgbClr val="000000"/>
                </a:solidFill>
              </a:defRPr>
            </a:lvl8pPr>
            <a:lvl9pPr lvl="8" algn="ctr">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834" name="Google Shape;834;p146"/>
          <p:cNvSpPr txBox="1">
            <a:spLocks noGrp="1"/>
          </p:cNvSpPr>
          <p:nvPr>
            <p:ph type="ctrTitle"/>
          </p:nvPr>
        </p:nvSpPr>
        <p:spPr>
          <a:xfrm>
            <a:off x="628623" y="3392715"/>
            <a:ext cx="3492400" cy="5132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Clr>
                <a:srgbClr val="000000"/>
              </a:buClr>
              <a:buSzPts val="1600"/>
              <a:buNone/>
              <a:defRPr sz="2133" b="0"/>
            </a:lvl1pPr>
            <a:lvl2pPr lvl="1" algn="ctr">
              <a:spcBef>
                <a:spcPts val="0"/>
              </a:spcBef>
              <a:spcAft>
                <a:spcPts val="0"/>
              </a:spcAft>
              <a:buClr>
                <a:srgbClr val="000000"/>
              </a:buClr>
              <a:buSzPts val="1600"/>
              <a:buNone/>
              <a:defRPr sz="2133" b="0">
                <a:solidFill>
                  <a:srgbClr val="000000"/>
                </a:solidFill>
              </a:defRPr>
            </a:lvl2pPr>
            <a:lvl3pPr lvl="2" algn="ctr">
              <a:spcBef>
                <a:spcPts val="0"/>
              </a:spcBef>
              <a:spcAft>
                <a:spcPts val="0"/>
              </a:spcAft>
              <a:buClr>
                <a:srgbClr val="000000"/>
              </a:buClr>
              <a:buSzPts val="1600"/>
              <a:buNone/>
              <a:defRPr sz="2133" b="0">
                <a:solidFill>
                  <a:srgbClr val="000000"/>
                </a:solidFill>
              </a:defRPr>
            </a:lvl3pPr>
            <a:lvl4pPr lvl="3" algn="ctr">
              <a:spcBef>
                <a:spcPts val="0"/>
              </a:spcBef>
              <a:spcAft>
                <a:spcPts val="0"/>
              </a:spcAft>
              <a:buClr>
                <a:srgbClr val="000000"/>
              </a:buClr>
              <a:buSzPts val="1600"/>
              <a:buNone/>
              <a:defRPr sz="2133" b="0">
                <a:solidFill>
                  <a:srgbClr val="000000"/>
                </a:solidFill>
              </a:defRPr>
            </a:lvl4pPr>
            <a:lvl5pPr lvl="4" algn="ctr">
              <a:spcBef>
                <a:spcPts val="0"/>
              </a:spcBef>
              <a:spcAft>
                <a:spcPts val="0"/>
              </a:spcAft>
              <a:buClr>
                <a:srgbClr val="000000"/>
              </a:buClr>
              <a:buSzPts val="1600"/>
              <a:buNone/>
              <a:defRPr sz="2133" b="0">
                <a:solidFill>
                  <a:srgbClr val="000000"/>
                </a:solidFill>
              </a:defRPr>
            </a:lvl5pPr>
            <a:lvl6pPr lvl="5" algn="ctr">
              <a:spcBef>
                <a:spcPts val="0"/>
              </a:spcBef>
              <a:spcAft>
                <a:spcPts val="0"/>
              </a:spcAft>
              <a:buClr>
                <a:srgbClr val="000000"/>
              </a:buClr>
              <a:buSzPts val="1600"/>
              <a:buNone/>
              <a:defRPr sz="2133" b="0">
                <a:solidFill>
                  <a:srgbClr val="000000"/>
                </a:solidFill>
              </a:defRPr>
            </a:lvl6pPr>
            <a:lvl7pPr lvl="6" algn="ctr">
              <a:spcBef>
                <a:spcPts val="0"/>
              </a:spcBef>
              <a:spcAft>
                <a:spcPts val="0"/>
              </a:spcAft>
              <a:buClr>
                <a:srgbClr val="000000"/>
              </a:buClr>
              <a:buSzPts val="1600"/>
              <a:buNone/>
              <a:defRPr sz="2133" b="0">
                <a:solidFill>
                  <a:srgbClr val="000000"/>
                </a:solidFill>
              </a:defRPr>
            </a:lvl7pPr>
            <a:lvl8pPr lvl="7" algn="ctr">
              <a:spcBef>
                <a:spcPts val="0"/>
              </a:spcBef>
              <a:spcAft>
                <a:spcPts val="0"/>
              </a:spcAft>
              <a:buClr>
                <a:srgbClr val="000000"/>
              </a:buClr>
              <a:buSzPts val="1600"/>
              <a:buNone/>
              <a:defRPr sz="2133" b="0">
                <a:solidFill>
                  <a:srgbClr val="000000"/>
                </a:solidFill>
              </a:defRPr>
            </a:lvl8pPr>
            <a:lvl9pPr lvl="8" algn="ctr">
              <a:spcBef>
                <a:spcPts val="0"/>
              </a:spcBef>
              <a:spcAft>
                <a:spcPts val="0"/>
              </a:spcAft>
              <a:buClr>
                <a:srgbClr val="000000"/>
              </a:buClr>
              <a:buSzPts val="1600"/>
              <a:buNone/>
              <a:defRPr sz="2133" b="0">
                <a:solidFill>
                  <a:srgbClr val="000000"/>
                </a:solidFill>
              </a:defRPr>
            </a:lvl9pPr>
          </a:lstStyle>
          <a:p>
            <a:endParaRPr/>
          </a:p>
        </p:txBody>
      </p:sp>
      <p:sp>
        <p:nvSpPr>
          <p:cNvPr id="835" name="Google Shape;835;p146"/>
          <p:cNvSpPr txBox="1">
            <a:spLocks noGrp="1"/>
          </p:cNvSpPr>
          <p:nvPr>
            <p:ph type="ctrTitle" idx="3"/>
          </p:nvPr>
        </p:nvSpPr>
        <p:spPr>
          <a:xfrm>
            <a:off x="4358956" y="3392715"/>
            <a:ext cx="3492400" cy="5132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Clr>
                <a:srgbClr val="000000"/>
              </a:buClr>
              <a:buSzPts val="1600"/>
              <a:buNone/>
              <a:defRPr sz="2133" b="0"/>
            </a:lvl1pPr>
            <a:lvl2pPr lvl="1" algn="ctr">
              <a:spcBef>
                <a:spcPts val="0"/>
              </a:spcBef>
              <a:spcAft>
                <a:spcPts val="0"/>
              </a:spcAft>
              <a:buClr>
                <a:srgbClr val="000000"/>
              </a:buClr>
              <a:buSzPts val="1600"/>
              <a:buNone/>
              <a:defRPr sz="2133" b="0">
                <a:solidFill>
                  <a:srgbClr val="000000"/>
                </a:solidFill>
              </a:defRPr>
            </a:lvl2pPr>
            <a:lvl3pPr lvl="2" algn="ctr">
              <a:spcBef>
                <a:spcPts val="0"/>
              </a:spcBef>
              <a:spcAft>
                <a:spcPts val="0"/>
              </a:spcAft>
              <a:buClr>
                <a:srgbClr val="000000"/>
              </a:buClr>
              <a:buSzPts val="1600"/>
              <a:buNone/>
              <a:defRPr sz="2133" b="0">
                <a:solidFill>
                  <a:srgbClr val="000000"/>
                </a:solidFill>
              </a:defRPr>
            </a:lvl3pPr>
            <a:lvl4pPr lvl="3" algn="ctr">
              <a:spcBef>
                <a:spcPts val="0"/>
              </a:spcBef>
              <a:spcAft>
                <a:spcPts val="0"/>
              </a:spcAft>
              <a:buClr>
                <a:srgbClr val="000000"/>
              </a:buClr>
              <a:buSzPts val="1600"/>
              <a:buNone/>
              <a:defRPr sz="2133" b="0">
                <a:solidFill>
                  <a:srgbClr val="000000"/>
                </a:solidFill>
              </a:defRPr>
            </a:lvl4pPr>
            <a:lvl5pPr lvl="4" algn="ctr">
              <a:spcBef>
                <a:spcPts val="0"/>
              </a:spcBef>
              <a:spcAft>
                <a:spcPts val="0"/>
              </a:spcAft>
              <a:buClr>
                <a:srgbClr val="000000"/>
              </a:buClr>
              <a:buSzPts val="1600"/>
              <a:buNone/>
              <a:defRPr sz="2133" b="0">
                <a:solidFill>
                  <a:srgbClr val="000000"/>
                </a:solidFill>
              </a:defRPr>
            </a:lvl5pPr>
            <a:lvl6pPr lvl="5" algn="ctr">
              <a:spcBef>
                <a:spcPts val="0"/>
              </a:spcBef>
              <a:spcAft>
                <a:spcPts val="0"/>
              </a:spcAft>
              <a:buClr>
                <a:srgbClr val="000000"/>
              </a:buClr>
              <a:buSzPts val="1600"/>
              <a:buNone/>
              <a:defRPr sz="2133" b="0">
                <a:solidFill>
                  <a:srgbClr val="000000"/>
                </a:solidFill>
              </a:defRPr>
            </a:lvl6pPr>
            <a:lvl7pPr lvl="6" algn="ctr">
              <a:spcBef>
                <a:spcPts val="0"/>
              </a:spcBef>
              <a:spcAft>
                <a:spcPts val="0"/>
              </a:spcAft>
              <a:buClr>
                <a:srgbClr val="000000"/>
              </a:buClr>
              <a:buSzPts val="1600"/>
              <a:buNone/>
              <a:defRPr sz="2133" b="0">
                <a:solidFill>
                  <a:srgbClr val="000000"/>
                </a:solidFill>
              </a:defRPr>
            </a:lvl7pPr>
            <a:lvl8pPr lvl="7" algn="ctr">
              <a:spcBef>
                <a:spcPts val="0"/>
              </a:spcBef>
              <a:spcAft>
                <a:spcPts val="0"/>
              </a:spcAft>
              <a:buClr>
                <a:srgbClr val="000000"/>
              </a:buClr>
              <a:buSzPts val="1600"/>
              <a:buNone/>
              <a:defRPr sz="2133" b="0">
                <a:solidFill>
                  <a:srgbClr val="000000"/>
                </a:solidFill>
              </a:defRPr>
            </a:lvl8pPr>
            <a:lvl9pPr lvl="8" algn="ctr">
              <a:spcBef>
                <a:spcPts val="0"/>
              </a:spcBef>
              <a:spcAft>
                <a:spcPts val="0"/>
              </a:spcAft>
              <a:buClr>
                <a:srgbClr val="000000"/>
              </a:buClr>
              <a:buSzPts val="1600"/>
              <a:buNone/>
              <a:defRPr sz="2133" b="0">
                <a:solidFill>
                  <a:srgbClr val="000000"/>
                </a:solidFill>
              </a:defRPr>
            </a:lvl9pPr>
          </a:lstStyle>
          <a:p>
            <a:endParaRPr/>
          </a:p>
        </p:txBody>
      </p:sp>
      <p:sp>
        <p:nvSpPr>
          <p:cNvPr id="836" name="Google Shape;836;p146"/>
          <p:cNvSpPr txBox="1">
            <a:spLocks noGrp="1"/>
          </p:cNvSpPr>
          <p:nvPr>
            <p:ph type="subTitle" idx="4"/>
          </p:nvPr>
        </p:nvSpPr>
        <p:spPr>
          <a:xfrm>
            <a:off x="8614333" y="3742733"/>
            <a:ext cx="2424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rgbClr val="000000"/>
              </a:buClr>
              <a:buSzPts val="1000"/>
              <a:buNone/>
              <a:defRPr sz="1600">
                <a:solidFill>
                  <a:schemeClr val="dk1"/>
                </a:solidFill>
              </a:defRPr>
            </a:lvl1pPr>
            <a:lvl2pPr lvl="1" algn="ctr">
              <a:lnSpc>
                <a:spcPct val="100000"/>
              </a:lnSpc>
              <a:spcBef>
                <a:spcPts val="0"/>
              </a:spcBef>
              <a:spcAft>
                <a:spcPts val="0"/>
              </a:spcAft>
              <a:buClr>
                <a:srgbClr val="000000"/>
              </a:buClr>
              <a:buSzPts val="1000"/>
              <a:buNone/>
              <a:defRPr sz="1333">
                <a:solidFill>
                  <a:srgbClr val="000000"/>
                </a:solidFill>
              </a:defRPr>
            </a:lvl2pPr>
            <a:lvl3pPr lvl="2" algn="ctr">
              <a:lnSpc>
                <a:spcPct val="100000"/>
              </a:lnSpc>
              <a:spcBef>
                <a:spcPts val="0"/>
              </a:spcBef>
              <a:spcAft>
                <a:spcPts val="0"/>
              </a:spcAft>
              <a:buClr>
                <a:srgbClr val="000000"/>
              </a:buClr>
              <a:buSzPts val="1000"/>
              <a:buNone/>
              <a:defRPr sz="1333">
                <a:solidFill>
                  <a:srgbClr val="000000"/>
                </a:solidFill>
              </a:defRPr>
            </a:lvl3pPr>
            <a:lvl4pPr lvl="3" algn="ctr">
              <a:lnSpc>
                <a:spcPct val="100000"/>
              </a:lnSpc>
              <a:spcBef>
                <a:spcPts val="0"/>
              </a:spcBef>
              <a:spcAft>
                <a:spcPts val="0"/>
              </a:spcAft>
              <a:buClr>
                <a:srgbClr val="000000"/>
              </a:buClr>
              <a:buSzPts val="1000"/>
              <a:buNone/>
              <a:defRPr sz="1333">
                <a:solidFill>
                  <a:srgbClr val="000000"/>
                </a:solidFill>
              </a:defRPr>
            </a:lvl4pPr>
            <a:lvl5pPr lvl="4" algn="ctr">
              <a:lnSpc>
                <a:spcPct val="100000"/>
              </a:lnSpc>
              <a:spcBef>
                <a:spcPts val="0"/>
              </a:spcBef>
              <a:spcAft>
                <a:spcPts val="0"/>
              </a:spcAft>
              <a:buClr>
                <a:srgbClr val="000000"/>
              </a:buClr>
              <a:buSzPts val="1000"/>
              <a:buNone/>
              <a:defRPr sz="1333">
                <a:solidFill>
                  <a:srgbClr val="000000"/>
                </a:solidFill>
              </a:defRPr>
            </a:lvl5pPr>
            <a:lvl6pPr lvl="5" algn="ctr">
              <a:lnSpc>
                <a:spcPct val="100000"/>
              </a:lnSpc>
              <a:spcBef>
                <a:spcPts val="0"/>
              </a:spcBef>
              <a:spcAft>
                <a:spcPts val="0"/>
              </a:spcAft>
              <a:buClr>
                <a:srgbClr val="000000"/>
              </a:buClr>
              <a:buSzPts val="1000"/>
              <a:buNone/>
              <a:defRPr sz="1333">
                <a:solidFill>
                  <a:srgbClr val="000000"/>
                </a:solidFill>
              </a:defRPr>
            </a:lvl6pPr>
            <a:lvl7pPr lvl="6" algn="ctr">
              <a:lnSpc>
                <a:spcPct val="100000"/>
              </a:lnSpc>
              <a:spcBef>
                <a:spcPts val="0"/>
              </a:spcBef>
              <a:spcAft>
                <a:spcPts val="0"/>
              </a:spcAft>
              <a:buClr>
                <a:srgbClr val="000000"/>
              </a:buClr>
              <a:buSzPts val="1000"/>
              <a:buNone/>
              <a:defRPr sz="1333">
                <a:solidFill>
                  <a:srgbClr val="000000"/>
                </a:solidFill>
              </a:defRPr>
            </a:lvl7pPr>
            <a:lvl8pPr lvl="7" algn="ctr">
              <a:lnSpc>
                <a:spcPct val="100000"/>
              </a:lnSpc>
              <a:spcBef>
                <a:spcPts val="0"/>
              </a:spcBef>
              <a:spcAft>
                <a:spcPts val="0"/>
              </a:spcAft>
              <a:buClr>
                <a:srgbClr val="000000"/>
              </a:buClr>
              <a:buSzPts val="1000"/>
              <a:buNone/>
              <a:defRPr sz="1333">
                <a:solidFill>
                  <a:srgbClr val="000000"/>
                </a:solidFill>
              </a:defRPr>
            </a:lvl8pPr>
            <a:lvl9pPr lvl="8" algn="ctr">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837" name="Google Shape;837;p146"/>
          <p:cNvSpPr txBox="1">
            <a:spLocks noGrp="1"/>
          </p:cNvSpPr>
          <p:nvPr>
            <p:ph type="ctrTitle" idx="5"/>
          </p:nvPr>
        </p:nvSpPr>
        <p:spPr>
          <a:xfrm>
            <a:off x="8089289" y="3392715"/>
            <a:ext cx="3492400" cy="5132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Clr>
                <a:srgbClr val="000000"/>
              </a:buClr>
              <a:buSzPts val="1600"/>
              <a:buNone/>
              <a:defRPr sz="2133" b="0"/>
            </a:lvl1pPr>
            <a:lvl2pPr lvl="1" algn="ctr">
              <a:spcBef>
                <a:spcPts val="0"/>
              </a:spcBef>
              <a:spcAft>
                <a:spcPts val="0"/>
              </a:spcAft>
              <a:buClr>
                <a:srgbClr val="000000"/>
              </a:buClr>
              <a:buSzPts val="1600"/>
              <a:buNone/>
              <a:defRPr sz="2133" b="0">
                <a:solidFill>
                  <a:srgbClr val="000000"/>
                </a:solidFill>
              </a:defRPr>
            </a:lvl2pPr>
            <a:lvl3pPr lvl="2" algn="ctr">
              <a:spcBef>
                <a:spcPts val="0"/>
              </a:spcBef>
              <a:spcAft>
                <a:spcPts val="0"/>
              </a:spcAft>
              <a:buClr>
                <a:srgbClr val="000000"/>
              </a:buClr>
              <a:buSzPts val="1600"/>
              <a:buNone/>
              <a:defRPr sz="2133" b="0">
                <a:solidFill>
                  <a:srgbClr val="000000"/>
                </a:solidFill>
              </a:defRPr>
            </a:lvl3pPr>
            <a:lvl4pPr lvl="3" algn="ctr">
              <a:spcBef>
                <a:spcPts val="0"/>
              </a:spcBef>
              <a:spcAft>
                <a:spcPts val="0"/>
              </a:spcAft>
              <a:buClr>
                <a:srgbClr val="000000"/>
              </a:buClr>
              <a:buSzPts val="1600"/>
              <a:buNone/>
              <a:defRPr sz="2133" b="0">
                <a:solidFill>
                  <a:srgbClr val="000000"/>
                </a:solidFill>
              </a:defRPr>
            </a:lvl4pPr>
            <a:lvl5pPr lvl="4" algn="ctr">
              <a:spcBef>
                <a:spcPts val="0"/>
              </a:spcBef>
              <a:spcAft>
                <a:spcPts val="0"/>
              </a:spcAft>
              <a:buClr>
                <a:srgbClr val="000000"/>
              </a:buClr>
              <a:buSzPts val="1600"/>
              <a:buNone/>
              <a:defRPr sz="2133" b="0">
                <a:solidFill>
                  <a:srgbClr val="000000"/>
                </a:solidFill>
              </a:defRPr>
            </a:lvl5pPr>
            <a:lvl6pPr lvl="5" algn="ctr">
              <a:spcBef>
                <a:spcPts val="0"/>
              </a:spcBef>
              <a:spcAft>
                <a:spcPts val="0"/>
              </a:spcAft>
              <a:buClr>
                <a:srgbClr val="000000"/>
              </a:buClr>
              <a:buSzPts val="1600"/>
              <a:buNone/>
              <a:defRPr sz="2133" b="0">
                <a:solidFill>
                  <a:srgbClr val="000000"/>
                </a:solidFill>
              </a:defRPr>
            </a:lvl6pPr>
            <a:lvl7pPr lvl="6" algn="ctr">
              <a:spcBef>
                <a:spcPts val="0"/>
              </a:spcBef>
              <a:spcAft>
                <a:spcPts val="0"/>
              </a:spcAft>
              <a:buClr>
                <a:srgbClr val="000000"/>
              </a:buClr>
              <a:buSzPts val="1600"/>
              <a:buNone/>
              <a:defRPr sz="2133" b="0">
                <a:solidFill>
                  <a:srgbClr val="000000"/>
                </a:solidFill>
              </a:defRPr>
            </a:lvl7pPr>
            <a:lvl8pPr lvl="7" algn="ctr">
              <a:spcBef>
                <a:spcPts val="0"/>
              </a:spcBef>
              <a:spcAft>
                <a:spcPts val="0"/>
              </a:spcAft>
              <a:buClr>
                <a:srgbClr val="000000"/>
              </a:buClr>
              <a:buSzPts val="1600"/>
              <a:buNone/>
              <a:defRPr sz="2133" b="0">
                <a:solidFill>
                  <a:srgbClr val="000000"/>
                </a:solidFill>
              </a:defRPr>
            </a:lvl8pPr>
            <a:lvl9pPr lvl="8" algn="ctr">
              <a:spcBef>
                <a:spcPts val="0"/>
              </a:spcBef>
              <a:spcAft>
                <a:spcPts val="0"/>
              </a:spcAft>
              <a:buClr>
                <a:srgbClr val="000000"/>
              </a:buClr>
              <a:buSzPts val="1600"/>
              <a:buNone/>
              <a:defRPr sz="2133" b="0">
                <a:solidFill>
                  <a:srgbClr val="000000"/>
                </a:solidFill>
              </a:defRPr>
            </a:lvl9pPr>
          </a:lstStyle>
          <a:p>
            <a:endParaRPr/>
          </a:p>
        </p:txBody>
      </p:sp>
      <p:sp>
        <p:nvSpPr>
          <p:cNvPr id="838" name="Google Shape;838;p146"/>
          <p:cNvSpPr txBox="1">
            <a:spLocks noGrp="1"/>
          </p:cNvSpPr>
          <p:nvPr>
            <p:ph type="ctrTitle" idx="6"/>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562390405"/>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839"/>
        <p:cNvGrpSpPr/>
        <p:nvPr/>
      </p:nvGrpSpPr>
      <p:grpSpPr>
        <a:xfrm>
          <a:off x="0" y="0"/>
          <a:ext cx="0" cy="0"/>
          <a:chOff x="0" y="0"/>
          <a:chExt cx="0" cy="0"/>
        </a:xfrm>
      </p:grpSpPr>
      <p:sp>
        <p:nvSpPr>
          <p:cNvPr id="840" name="Google Shape;840;p147"/>
          <p:cNvSpPr/>
          <p:nvPr/>
        </p:nvSpPr>
        <p:spPr>
          <a:xfrm>
            <a:off x="6906442" y="-897741"/>
            <a:ext cx="5907867" cy="3440833"/>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41" name="Google Shape;841;p147"/>
          <p:cNvSpPr txBox="1">
            <a:spLocks noGrp="1"/>
          </p:cNvSpPr>
          <p:nvPr>
            <p:ph type="subTitle" idx="1"/>
          </p:nvPr>
        </p:nvSpPr>
        <p:spPr>
          <a:xfrm>
            <a:off x="6356941" y="855381"/>
            <a:ext cx="4208000" cy="842400"/>
          </a:xfrm>
          <a:prstGeom prst="rect">
            <a:avLst/>
          </a:prstGeom>
        </p:spPr>
        <p:txBody>
          <a:bodyPr spcFirstLastPara="1" wrap="square" lIns="91425" tIns="91425" rIns="91425" bIns="91425" anchor="t" anchorCtr="0">
            <a:noAutofit/>
          </a:bodyPr>
          <a:lstStyle>
            <a:lvl1pPr lvl="0" algn="r">
              <a:spcBef>
                <a:spcPts val="0"/>
              </a:spcBef>
              <a:spcAft>
                <a:spcPts val="0"/>
              </a:spcAft>
              <a:buNone/>
              <a:defRPr sz="1867">
                <a:solidFill>
                  <a:schemeClr val="dk1"/>
                </a:solidFill>
                <a:latin typeface="Abel"/>
                <a:ea typeface="Abel"/>
                <a:cs typeface="Abel"/>
                <a:sym typeface="Abel"/>
              </a:defRPr>
            </a:lvl1pPr>
            <a:lvl2pPr lvl="1" algn="r">
              <a:spcBef>
                <a:spcPts val="2133"/>
              </a:spcBef>
              <a:spcAft>
                <a:spcPts val="0"/>
              </a:spcAft>
              <a:buNone/>
              <a:defRPr>
                <a:solidFill>
                  <a:schemeClr val="dk1"/>
                </a:solidFill>
                <a:latin typeface="Abel"/>
                <a:ea typeface="Abel"/>
                <a:cs typeface="Abel"/>
                <a:sym typeface="Abel"/>
              </a:defRPr>
            </a:lvl2pPr>
            <a:lvl3pPr lvl="2" algn="r">
              <a:spcBef>
                <a:spcPts val="2133"/>
              </a:spcBef>
              <a:spcAft>
                <a:spcPts val="0"/>
              </a:spcAft>
              <a:buNone/>
              <a:defRPr>
                <a:solidFill>
                  <a:schemeClr val="dk1"/>
                </a:solidFill>
                <a:latin typeface="Abel"/>
                <a:ea typeface="Abel"/>
                <a:cs typeface="Abel"/>
                <a:sym typeface="Abel"/>
              </a:defRPr>
            </a:lvl3pPr>
            <a:lvl4pPr lvl="3" algn="r">
              <a:spcBef>
                <a:spcPts val="2133"/>
              </a:spcBef>
              <a:spcAft>
                <a:spcPts val="0"/>
              </a:spcAft>
              <a:buNone/>
              <a:defRPr>
                <a:solidFill>
                  <a:schemeClr val="dk1"/>
                </a:solidFill>
                <a:latin typeface="Abel"/>
                <a:ea typeface="Abel"/>
                <a:cs typeface="Abel"/>
                <a:sym typeface="Abel"/>
              </a:defRPr>
            </a:lvl4pPr>
            <a:lvl5pPr lvl="4" algn="r">
              <a:spcBef>
                <a:spcPts val="2133"/>
              </a:spcBef>
              <a:spcAft>
                <a:spcPts val="0"/>
              </a:spcAft>
              <a:buNone/>
              <a:defRPr>
                <a:solidFill>
                  <a:schemeClr val="dk1"/>
                </a:solidFill>
                <a:latin typeface="Abel"/>
                <a:ea typeface="Abel"/>
                <a:cs typeface="Abel"/>
                <a:sym typeface="Abel"/>
              </a:defRPr>
            </a:lvl5pPr>
            <a:lvl6pPr lvl="5" algn="r">
              <a:spcBef>
                <a:spcPts val="2133"/>
              </a:spcBef>
              <a:spcAft>
                <a:spcPts val="0"/>
              </a:spcAft>
              <a:buNone/>
              <a:defRPr>
                <a:solidFill>
                  <a:schemeClr val="dk1"/>
                </a:solidFill>
                <a:latin typeface="Abel"/>
                <a:ea typeface="Abel"/>
                <a:cs typeface="Abel"/>
                <a:sym typeface="Abel"/>
              </a:defRPr>
            </a:lvl6pPr>
            <a:lvl7pPr lvl="6" algn="r">
              <a:spcBef>
                <a:spcPts val="2133"/>
              </a:spcBef>
              <a:spcAft>
                <a:spcPts val="0"/>
              </a:spcAft>
              <a:buNone/>
              <a:defRPr>
                <a:solidFill>
                  <a:schemeClr val="dk1"/>
                </a:solidFill>
                <a:latin typeface="Abel"/>
                <a:ea typeface="Abel"/>
                <a:cs typeface="Abel"/>
                <a:sym typeface="Abel"/>
              </a:defRPr>
            </a:lvl7pPr>
            <a:lvl8pPr lvl="7" algn="r">
              <a:spcBef>
                <a:spcPts val="2133"/>
              </a:spcBef>
              <a:spcAft>
                <a:spcPts val="0"/>
              </a:spcAft>
              <a:buNone/>
              <a:defRPr>
                <a:solidFill>
                  <a:schemeClr val="dk1"/>
                </a:solidFill>
                <a:latin typeface="Abel"/>
                <a:ea typeface="Abel"/>
                <a:cs typeface="Abel"/>
                <a:sym typeface="Abel"/>
              </a:defRPr>
            </a:lvl8pPr>
            <a:lvl9pPr lvl="8" algn="r">
              <a:spcBef>
                <a:spcPts val="2133"/>
              </a:spcBef>
              <a:spcAft>
                <a:spcPts val="2133"/>
              </a:spcAft>
              <a:buNone/>
              <a:defRPr>
                <a:solidFill>
                  <a:schemeClr val="dk1"/>
                </a:solidFill>
                <a:latin typeface="Abel"/>
                <a:ea typeface="Abel"/>
                <a:cs typeface="Abel"/>
                <a:sym typeface="Abel"/>
              </a:defRPr>
            </a:lvl9pPr>
          </a:lstStyle>
          <a:p>
            <a:endParaRPr/>
          </a:p>
        </p:txBody>
      </p:sp>
      <p:sp>
        <p:nvSpPr>
          <p:cNvPr id="842" name="Google Shape;842;p147"/>
          <p:cNvSpPr txBox="1">
            <a:spLocks noGrp="1"/>
          </p:cNvSpPr>
          <p:nvPr>
            <p:ph type="subTitle" idx="2"/>
          </p:nvPr>
        </p:nvSpPr>
        <p:spPr>
          <a:xfrm>
            <a:off x="8136941" y="1949128"/>
            <a:ext cx="2428000" cy="284000"/>
          </a:xfrm>
          <a:prstGeom prst="rect">
            <a:avLst/>
          </a:prstGeom>
        </p:spPr>
        <p:txBody>
          <a:bodyPr spcFirstLastPara="1" wrap="square" lIns="91425" tIns="91425" rIns="91425" bIns="91425" anchor="t" anchorCtr="0">
            <a:noAutofit/>
          </a:bodyPr>
          <a:lstStyle>
            <a:lvl1pPr lvl="0" algn="r">
              <a:spcBef>
                <a:spcPts val="0"/>
              </a:spcBef>
              <a:spcAft>
                <a:spcPts val="0"/>
              </a:spcAft>
              <a:buNone/>
              <a:defRPr sz="1600">
                <a:solidFill>
                  <a:schemeClr val="dk1"/>
                </a:solidFill>
              </a:defRPr>
            </a:lvl1pPr>
            <a:lvl2pPr lvl="1">
              <a:spcBef>
                <a:spcPts val="2133"/>
              </a:spcBef>
              <a:spcAft>
                <a:spcPts val="0"/>
              </a:spcAft>
              <a:buNone/>
              <a:defRPr sz="1600">
                <a:solidFill>
                  <a:schemeClr val="dk1"/>
                </a:solidFill>
              </a:defRPr>
            </a:lvl2pPr>
            <a:lvl3pPr lvl="2">
              <a:spcBef>
                <a:spcPts val="2133"/>
              </a:spcBef>
              <a:spcAft>
                <a:spcPts val="0"/>
              </a:spcAft>
              <a:buNone/>
              <a:defRPr sz="1600">
                <a:solidFill>
                  <a:schemeClr val="dk1"/>
                </a:solidFill>
              </a:defRPr>
            </a:lvl3pPr>
            <a:lvl4pPr lvl="3">
              <a:spcBef>
                <a:spcPts val="2133"/>
              </a:spcBef>
              <a:spcAft>
                <a:spcPts val="0"/>
              </a:spcAft>
              <a:buNone/>
              <a:defRPr sz="1600">
                <a:solidFill>
                  <a:schemeClr val="dk1"/>
                </a:solidFill>
              </a:defRPr>
            </a:lvl4pPr>
            <a:lvl5pPr lvl="4">
              <a:spcBef>
                <a:spcPts val="2133"/>
              </a:spcBef>
              <a:spcAft>
                <a:spcPts val="0"/>
              </a:spcAft>
              <a:buNone/>
              <a:defRPr sz="1600">
                <a:solidFill>
                  <a:schemeClr val="dk1"/>
                </a:solidFill>
              </a:defRPr>
            </a:lvl5pPr>
            <a:lvl6pPr lvl="5">
              <a:spcBef>
                <a:spcPts val="2133"/>
              </a:spcBef>
              <a:spcAft>
                <a:spcPts val="0"/>
              </a:spcAft>
              <a:buNone/>
              <a:defRPr sz="1600">
                <a:solidFill>
                  <a:schemeClr val="dk1"/>
                </a:solidFill>
              </a:defRPr>
            </a:lvl6pPr>
            <a:lvl7pPr lvl="6">
              <a:spcBef>
                <a:spcPts val="2133"/>
              </a:spcBef>
              <a:spcAft>
                <a:spcPts val="0"/>
              </a:spcAft>
              <a:buNone/>
              <a:defRPr sz="1600">
                <a:solidFill>
                  <a:schemeClr val="dk1"/>
                </a:solidFill>
              </a:defRPr>
            </a:lvl7pPr>
            <a:lvl8pPr lvl="7">
              <a:spcBef>
                <a:spcPts val="2133"/>
              </a:spcBef>
              <a:spcAft>
                <a:spcPts val="0"/>
              </a:spcAft>
              <a:buNone/>
              <a:defRPr sz="1600">
                <a:solidFill>
                  <a:schemeClr val="dk1"/>
                </a:solidFill>
              </a:defRPr>
            </a:lvl8pPr>
            <a:lvl9pPr lvl="8">
              <a:spcBef>
                <a:spcPts val="2133"/>
              </a:spcBef>
              <a:spcAft>
                <a:spcPts val="2133"/>
              </a:spcAft>
              <a:buNone/>
              <a:defRPr sz="1600">
                <a:solidFill>
                  <a:schemeClr val="dk1"/>
                </a:solidFill>
              </a:defRPr>
            </a:lvl9pPr>
          </a:lstStyle>
          <a:p>
            <a:endParaRPr/>
          </a:p>
        </p:txBody>
      </p:sp>
    </p:spTree>
    <p:extLst>
      <p:ext uri="{BB962C8B-B14F-4D97-AF65-F5344CB8AC3E}">
        <p14:creationId xmlns:p14="http://schemas.microsoft.com/office/powerpoint/2010/main" val="2899399467"/>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843"/>
        <p:cNvGrpSpPr/>
        <p:nvPr/>
      </p:nvGrpSpPr>
      <p:grpSpPr>
        <a:xfrm>
          <a:off x="0" y="0"/>
          <a:ext cx="0" cy="0"/>
          <a:chOff x="0" y="0"/>
          <a:chExt cx="0" cy="0"/>
        </a:xfrm>
      </p:grpSpPr>
      <p:sp>
        <p:nvSpPr>
          <p:cNvPr id="844" name="Google Shape;844;p148"/>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845" name="Google Shape;845;p148"/>
          <p:cNvSpPr/>
          <p:nvPr/>
        </p:nvSpPr>
        <p:spPr>
          <a:xfrm>
            <a:off x="-293233" y="2233633"/>
            <a:ext cx="9009600" cy="4665200"/>
          </a:xfrm>
          <a:prstGeom prst="snip2SameRect">
            <a:avLst>
              <a:gd name="adj1" fmla="val 16667"/>
              <a:gd name="adj2" fmla="val 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969963669"/>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846"/>
        <p:cNvGrpSpPr/>
        <p:nvPr/>
      </p:nvGrpSpPr>
      <p:grpSpPr>
        <a:xfrm>
          <a:off x="0" y="0"/>
          <a:ext cx="0" cy="0"/>
          <a:chOff x="0" y="0"/>
          <a:chExt cx="0" cy="0"/>
        </a:xfrm>
      </p:grpSpPr>
      <p:sp>
        <p:nvSpPr>
          <p:cNvPr id="847" name="Google Shape;847;p149"/>
          <p:cNvSpPr/>
          <p:nvPr/>
        </p:nvSpPr>
        <p:spPr>
          <a:xfrm flipH="1">
            <a:off x="8026467" y="2437067"/>
            <a:ext cx="4204000" cy="4420800"/>
          </a:xfrm>
          <a:prstGeom prst="snip1Rect">
            <a:avLst>
              <a:gd name="adj" fmla="val 29781"/>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48" name="Google Shape;848;p149"/>
          <p:cNvSpPr txBox="1">
            <a:spLocks noGrp="1"/>
          </p:cNvSpPr>
          <p:nvPr>
            <p:ph type="ctrTitle"/>
          </p:nvPr>
        </p:nvSpPr>
        <p:spPr>
          <a:xfrm>
            <a:off x="596368" y="2563533"/>
            <a:ext cx="37804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849" name="Google Shape;849;p149"/>
          <p:cNvSpPr txBox="1">
            <a:spLocks noGrp="1"/>
          </p:cNvSpPr>
          <p:nvPr>
            <p:ph type="subTitle" idx="1"/>
          </p:nvPr>
        </p:nvSpPr>
        <p:spPr>
          <a:xfrm>
            <a:off x="1071232" y="2933767"/>
            <a:ext cx="28304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850" name="Google Shape;850;p149"/>
          <p:cNvSpPr txBox="1">
            <a:spLocks noGrp="1"/>
          </p:cNvSpPr>
          <p:nvPr>
            <p:ph type="ctrTitle" idx="2"/>
          </p:nvPr>
        </p:nvSpPr>
        <p:spPr>
          <a:xfrm>
            <a:off x="4143667" y="2567233"/>
            <a:ext cx="39412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851" name="Google Shape;851;p149"/>
          <p:cNvSpPr txBox="1">
            <a:spLocks noGrp="1"/>
          </p:cNvSpPr>
          <p:nvPr>
            <p:ph type="subTitle" idx="3"/>
          </p:nvPr>
        </p:nvSpPr>
        <p:spPr>
          <a:xfrm>
            <a:off x="4699565" y="2937467"/>
            <a:ext cx="28292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852" name="Google Shape;852;p149"/>
          <p:cNvSpPr txBox="1">
            <a:spLocks noGrp="1"/>
          </p:cNvSpPr>
          <p:nvPr>
            <p:ph type="ctrTitle" idx="4"/>
          </p:nvPr>
        </p:nvSpPr>
        <p:spPr>
          <a:xfrm>
            <a:off x="7771435" y="2563533"/>
            <a:ext cx="39412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853" name="Google Shape;853;p149"/>
          <p:cNvSpPr txBox="1">
            <a:spLocks noGrp="1"/>
          </p:cNvSpPr>
          <p:nvPr>
            <p:ph type="subTitle" idx="5"/>
          </p:nvPr>
        </p:nvSpPr>
        <p:spPr>
          <a:xfrm>
            <a:off x="8327899" y="2933767"/>
            <a:ext cx="2828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854" name="Google Shape;854;p149"/>
          <p:cNvSpPr txBox="1">
            <a:spLocks noGrp="1"/>
          </p:cNvSpPr>
          <p:nvPr>
            <p:ph type="ctrTitle" idx="6"/>
          </p:nvPr>
        </p:nvSpPr>
        <p:spPr>
          <a:xfrm>
            <a:off x="598100" y="4541267"/>
            <a:ext cx="37788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855" name="Google Shape;855;p149"/>
          <p:cNvSpPr txBox="1">
            <a:spLocks noGrp="1"/>
          </p:cNvSpPr>
          <p:nvPr>
            <p:ph type="subTitle" idx="7"/>
          </p:nvPr>
        </p:nvSpPr>
        <p:spPr>
          <a:xfrm>
            <a:off x="1072272" y="5216299"/>
            <a:ext cx="28304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856" name="Google Shape;856;p149"/>
          <p:cNvSpPr txBox="1">
            <a:spLocks noGrp="1"/>
          </p:cNvSpPr>
          <p:nvPr>
            <p:ph type="ctrTitle" idx="8"/>
          </p:nvPr>
        </p:nvSpPr>
        <p:spPr>
          <a:xfrm>
            <a:off x="4200653" y="4544967"/>
            <a:ext cx="38292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857" name="Google Shape;857;p149"/>
          <p:cNvSpPr txBox="1">
            <a:spLocks noGrp="1"/>
          </p:cNvSpPr>
          <p:nvPr>
            <p:ph type="subTitle" idx="9"/>
          </p:nvPr>
        </p:nvSpPr>
        <p:spPr>
          <a:xfrm>
            <a:off x="4700604" y="5219999"/>
            <a:ext cx="28292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858" name="Google Shape;858;p149"/>
          <p:cNvSpPr txBox="1">
            <a:spLocks noGrp="1"/>
          </p:cNvSpPr>
          <p:nvPr>
            <p:ph type="ctrTitle" idx="13"/>
          </p:nvPr>
        </p:nvSpPr>
        <p:spPr>
          <a:xfrm>
            <a:off x="7828351" y="4541267"/>
            <a:ext cx="38292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859" name="Google Shape;859;p149"/>
          <p:cNvSpPr txBox="1">
            <a:spLocks noGrp="1"/>
          </p:cNvSpPr>
          <p:nvPr>
            <p:ph type="subTitle" idx="14"/>
          </p:nvPr>
        </p:nvSpPr>
        <p:spPr>
          <a:xfrm>
            <a:off x="8328937" y="5216299"/>
            <a:ext cx="2828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860" name="Google Shape;860;p149"/>
          <p:cNvSpPr txBox="1">
            <a:spLocks noGrp="1"/>
          </p:cNvSpPr>
          <p:nvPr>
            <p:ph type="ctrTitle" idx="15"/>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2912333840"/>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matchingName="Big title">
  <p:cSld name="Big title">
    <p:spTree>
      <p:nvGrpSpPr>
        <p:cNvPr id="1" name="Shape 861"/>
        <p:cNvGrpSpPr/>
        <p:nvPr/>
      </p:nvGrpSpPr>
      <p:grpSpPr>
        <a:xfrm>
          <a:off x="0" y="0"/>
          <a:ext cx="0" cy="0"/>
          <a:chOff x="0" y="0"/>
          <a:chExt cx="0" cy="0"/>
        </a:xfrm>
      </p:grpSpPr>
      <p:sp>
        <p:nvSpPr>
          <p:cNvPr id="862" name="Google Shape;862;p150"/>
          <p:cNvSpPr txBox="1">
            <a:spLocks noGrp="1"/>
          </p:cNvSpPr>
          <p:nvPr>
            <p:ph type="title"/>
          </p:nvPr>
        </p:nvSpPr>
        <p:spPr>
          <a:xfrm>
            <a:off x="663471" y="3702893"/>
            <a:ext cx="5243600" cy="2778400"/>
          </a:xfrm>
          <a:prstGeom prst="rect">
            <a:avLst/>
          </a:prstGeom>
        </p:spPr>
        <p:txBody>
          <a:bodyPr spcFirstLastPara="1" wrap="square" lIns="91425" tIns="91425" rIns="91425" bIns="91425" anchor="t" anchorCtr="0">
            <a:noAutofit/>
          </a:bodyPr>
          <a:lstStyle>
            <a:lvl1pPr lvl="0">
              <a:spcBef>
                <a:spcPts val="0"/>
              </a:spcBef>
              <a:spcAft>
                <a:spcPts val="0"/>
              </a:spcAft>
              <a:buNone/>
              <a:defRPr sz="8000">
                <a:solidFill>
                  <a:schemeClr val="accent1"/>
                </a:solidFill>
              </a:defRPr>
            </a:lvl1pPr>
            <a:lvl2pPr lvl="1">
              <a:spcBef>
                <a:spcPts val="0"/>
              </a:spcBef>
              <a:spcAft>
                <a:spcPts val="0"/>
              </a:spcAft>
              <a:buNone/>
              <a:defRPr sz="8000">
                <a:solidFill>
                  <a:schemeClr val="accent1"/>
                </a:solidFill>
              </a:defRPr>
            </a:lvl2pPr>
            <a:lvl3pPr lvl="2">
              <a:spcBef>
                <a:spcPts val="0"/>
              </a:spcBef>
              <a:spcAft>
                <a:spcPts val="0"/>
              </a:spcAft>
              <a:buNone/>
              <a:defRPr sz="8000">
                <a:solidFill>
                  <a:schemeClr val="accent1"/>
                </a:solidFill>
              </a:defRPr>
            </a:lvl3pPr>
            <a:lvl4pPr lvl="3">
              <a:spcBef>
                <a:spcPts val="0"/>
              </a:spcBef>
              <a:spcAft>
                <a:spcPts val="0"/>
              </a:spcAft>
              <a:buNone/>
              <a:defRPr sz="8000">
                <a:solidFill>
                  <a:schemeClr val="accent1"/>
                </a:solidFill>
              </a:defRPr>
            </a:lvl4pPr>
            <a:lvl5pPr lvl="4">
              <a:spcBef>
                <a:spcPts val="0"/>
              </a:spcBef>
              <a:spcAft>
                <a:spcPts val="0"/>
              </a:spcAft>
              <a:buNone/>
              <a:defRPr sz="8000">
                <a:solidFill>
                  <a:schemeClr val="accent1"/>
                </a:solidFill>
              </a:defRPr>
            </a:lvl5pPr>
            <a:lvl6pPr lvl="5">
              <a:spcBef>
                <a:spcPts val="0"/>
              </a:spcBef>
              <a:spcAft>
                <a:spcPts val="0"/>
              </a:spcAft>
              <a:buNone/>
              <a:defRPr sz="8000">
                <a:solidFill>
                  <a:schemeClr val="accent1"/>
                </a:solidFill>
              </a:defRPr>
            </a:lvl6pPr>
            <a:lvl7pPr lvl="6">
              <a:spcBef>
                <a:spcPts val="0"/>
              </a:spcBef>
              <a:spcAft>
                <a:spcPts val="0"/>
              </a:spcAft>
              <a:buNone/>
              <a:defRPr sz="8000">
                <a:solidFill>
                  <a:schemeClr val="accent1"/>
                </a:solidFill>
              </a:defRPr>
            </a:lvl7pPr>
            <a:lvl8pPr lvl="7">
              <a:spcBef>
                <a:spcPts val="0"/>
              </a:spcBef>
              <a:spcAft>
                <a:spcPts val="0"/>
              </a:spcAft>
              <a:buNone/>
              <a:defRPr sz="8000">
                <a:solidFill>
                  <a:schemeClr val="accent1"/>
                </a:solidFill>
              </a:defRPr>
            </a:lvl8pPr>
            <a:lvl9pPr lvl="8">
              <a:spcBef>
                <a:spcPts val="0"/>
              </a:spcBef>
              <a:spcAft>
                <a:spcPts val="0"/>
              </a:spcAft>
              <a:buNone/>
              <a:defRPr sz="8000">
                <a:solidFill>
                  <a:schemeClr val="accent1"/>
                </a:solidFill>
              </a:defRPr>
            </a:lvl9pPr>
          </a:lstStyle>
          <a:p>
            <a:endParaRPr/>
          </a:p>
        </p:txBody>
      </p:sp>
    </p:spTree>
    <p:extLst>
      <p:ext uri="{BB962C8B-B14F-4D97-AF65-F5344CB8AC3E}">
        <p14:creationId xmlns:p14="http://schemas.microsoft.com/office/powerpoint/2010/main" val="2563667499"/>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863"/>
        <p:cNvGrpSpPr/>
        <p:nvPr/>
      </p:nvGrpSpPr>
      <p:grpSpPr>
        <a:xfrm>
          <a:off x="0" y="0"/>
          <a:ext cx="0" cy="0"/>
          <a:chOff x="0" y="0"/>
          <a:chExt cx="0" cy="0"/>
        </a:xfrm>
      </p:grpSpPr>
      <p:sp>
        <p:nvSpPr>
          <p:cNvPr id="864" name="Google Shape;864;p151"/>
          <p:cNvSpPr txBox="1">
            <a:spLocks noGrp="1"/>
          </p:cNvSpPr>
          <p:nvPr>
            <p:ph type="ctrTitle"/>
          </p:nvPr>
        </p:nvSpPr>
        <p:spPr>
          <a:xfrm>
            <a:off x="1652947" y="1750733"/>
            <a:ext cx="1820800" cy="8596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SzPts val="1400"/>
              <a:buNone/>
              <a:defRPr sz="1867" b="0"/>
            </a:lvl1pPr>
            <a:lvl2pPr lvl="1" algn="r">
              <a:spcBef>
                <a:spcPts val="0"/>
              </a:spcBef>
              <a:spcAft>
                <a:spcPts val="0"/>
              </a:spcAft>
              <a:buSzPts val="1400"/>
              <a:buNone/>
              <a:defRPr sz="1867" b="0"/>
            </a:lvl2pPr>
            <a:lvl3pPr lvl="2" algn="r">
              <a:spcBef>
                <a:spcPts val="0"/>
              </a:spcBef>
              <a:spcAft>
                <a:spcPts val="0"/>
              </a:spcAft>
              <a:buSzPts val="1400"/>
              <a:buNone/>
              <a:defRPr sz="1867" b="0"/>
            </a:lvl3pPr>
            <a:lvl4pPr lvl="3" algn="r">
              <a:spcBef>
                <a:spcPts val="0"/>
              </a:spcBef>
              <a:spcAft>
                <a:spcPts val="0"/>
              </a:spcAft>
              <a:buSzPts val="1400"/>
              <a:buNone/>
              <a:defRPr sz="1867" b="0"/>
            </a:lvl4pPr>
            <a:lvl5pPr lvl="4" algn="r">
              <a:spcBef>
                <a:spcPts val="0"/>
              </a:spcBef>
              <a:spcAft>
                <a:spcPts val="0"/>
              </a:spcAft>
              <a:buSzPts val="1400"/>
              <a:buNone/>
              <a:defRPr sz="1867" b="0"/>
            </a:lvl5pPr>
            <a:lvl6pPr lvl="5" algn="r">
              <a:spcBef>
                <a:spcPts val="0"/>
              </a:spcBef>
              <a:spcAft>
                <a:spcPts val="0"/>
              </a:spcAft>
              <a:buSzPts val="1400"/>
              <a:buNone/>
              <a:defRPr sz="1867" b="0"/>
            </a:lvl6pPr>
            <a:lvl7pPr lvl="6" algn="r">
              <a:spcBef>
                <a:spcPts val="0"/>
              </a:spcBef>
              <a:spcAft>
                <a:spcPts val="0"/>
              </a:spcAft>
              <a:buSzPts val="1400"/>
              <a:buNone/>
              <a:defRPr sz="1867" b="0"/>
            </a:lvl7pPr>
            <a:lvl8pPr lvl="7" algn="r">
              <a:spcBef>
                <a:spcPts val="0"/>
              </a:spcBef>
              <a:spcAft>
                <a:spcPts val="0"/>
              </a:spcAft>
              <a:buSzPts val="1400"/>
              <a:buNone/>
              <a:defRPr sz="1867" b="0"/>
            </a:lvl8pPr>
            <a:lvl9pPr lvl="8" algn="r">
              <a:spcBef>
                <a:spcPts val="0"/>
              </a:spcBef>
              <a:spcAft>
                <a:spcPts val="0"/>
              </a:spcAft>
              <a:buSzPts val="1400"/>
              <a:buNone/>
              <a:defRPr sz="1867" b="0"/>
            </a:lvl9pPr>
          </a:lstStyle>
          <a:p>
            <a:endParaRPr/>
          </a:p>
        </p:txBody>
      </p:sp>
      <p:sp>
        <p:nvSpPr>
          <p:cNvPr id="865" name="Google Shape;865;p151"/>
          <p:cNvSpPr txBox="1">
            <a:spLocks noGrp="1"/>
          </p:cNvSpPr>
          <p:nvPr>
            <p:ph type="subTitle" idx="1"/>
          </p:nvPr>
        </p:nvSpPr>
        <p:spPr>
          <a:xfrm>
            <a:off x="965467" y="2492831"/>
            <a:ext cx="2508400" cy="1050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1000"/>
              <a:buNone/>
              <a:defRPr sz="1600">
                <a:solidFill>
                  <a:schemeClr val="dk1"/>
                </a:solidFill>
              </a:defRPr>
            </a:lvl1pPr>
            <a:lvl2pPr lvl="1" algn="r">
              <a:lnSpc>
                <a:spcPct val="100000"/>
              </a:lnSpc>
              <a:spcBef>
                <a:spcPts val="0"/>
              </a:spcBef>
              <a:spcAft>
                <a:spcPts val="0"/>
              </a:spcAft>
              <a:buClr>
                <a:schemeClr val="dk1"/>
              </a:buClr>
              <a:buSzPts val="1000"/>
              <a:buNone/>
              <a:defRPr sz="1333">
                <a:solidFill>
                  <a:schemeClr val="dk1"/>
                </a:solidFill>
              </a:defRPr>
            </a:lvl2pPr>
            <a:lvl3pPr lvl="2" algn="r">
              <a:lnSpc>
                <a:spcPct val="100000"/>
              </a:lnSpc>
              <a:spcBef>
                <a:spcPts val="0"/>
              </a:spcBef>
              <a:spcAft>
                <a:spcPts val="0"/>
              </a:spcAft>
              <a:buClr>
                <a:schemeClr val="dk1"/>
              </a:buClr>
              <a:buSzPts val="1000"/>
              <a:buNone/>
              <a:defRPr sz="1333">
                <a:solidFill>
                  <a:schemeClr val="dk1"/>
                </a:solidFill>
              </a:defRPr>
            </a:lvl3pPr>
            <a:lvl4pPr lvl="3" algn="r">
              <a:lnSpc>
                <a:spcPct val="100000"/>
              </a:lnSpc>
              <a:spcBef>
                <a:spcPts val="0"/>
              </a:spcBef>
              <a:spcAft>
                <a:spcPts val="0"/>
              </a:spcAft>
              <a:buClr>
                <a:schemeClr val="dk1"/>
              </a:buClr>
              <a:buSzPts val="1000"/>
              <a:buNone/>
              <a:defRPr sz="1333">
                <a:solidFill>
                  <a:schemeClr val="dk1"/>
                </a:solidFill>
              </a:defRPr>
            </a:lvl4pPr>
            <a:lvl5pPr lvl="4" algn="r">
              <a:lnSpc>
                <a:spcPct val="100000"/>
              </a:lnSpc>
              <a:spcBef>
                <a:spcPts val="0"/>
              </a:spcBef>
              <a:spcAft>
                <a:spcPts val="0"/>
              </a:spcAft>
              <a:buClr>
                <a:schemeClr val="dk1"/>
              </a:buClr>
              <a:buSzPts val="1000"/>
              <a:buNone/>
              <a:defRPr sz="1333">
                <a:solidFill>
                  <a:schemeClr val="dk1"/>
                </a:solidFill>
              </a:defRPr>
            </a:lvl5pPr>
            <a:lvl6pPr lvl="5" algn="r">
              <a:lnSpc>
                <a:spcPct val="100000"/>
              </a:lnSpc>
              <a:spcBef>
                <a:spcPts val="0"/>
              </a:spcBef>
              <a:spcAft>
                <a:spcPts val="0"/>
              </a:spcAft>
              <a:buClr>
                <a:schemeClr val="dk1"/>
              </a:buClr>
              <a:buSzPts val="1000"/>
              <a:buNone/>
              <a:defRPr sz="1333">
                <a:solidFill>
                  <a:schemeClr val="dk1"/>
                </a:solidFill>
              </a:defRPr>
            </a:lvl6pPr>
            <a:lvl7pPr lvl="6" algn="r">
              <a:lnSpc>
                <a:spcPct val="100000"/>
              </a:lnSpc>
              <a:spcBef>
                <a:spcPts val="0"/>
              </a:spcBef>
              <a:spcAft>
                <a:spcPts val="0"/>
              </a:spcAft>
              <a:buClr>
                <a:schemeClr val="dk1"/>
              </a:buClr>
              <a:buSzPts val="1000"/>
              <a:buNone/>
              <a:defRPr sz="1333">
                <a:solidFill>
                  <a:schemeClr val="dk1"/>
                </a:solidFill>
              </a:defRPr>
            </a:lvl7pPr>
            <a:lvl8pPr lvl="7" algn="r">
              <a:lnSpc>
                <a:spcPct val="100000"/>
              </a:lnSpc>
              <a:spcBef>
                <a:spcPts val="0"/>
              </a:spcBef>
              <a:spcAft>
                <a:spcPts val="0"/>
              </a:spcAft>
              <a:buClr>
                <a:schemeClr val="dk1"/>
              </a:buClr>
              <a:buSzPts val="1000"/>
              <a:buNone/>
              <a:defRPr sz="1333">
                <a:solidFill>
                  <a:schemeClr val="dk1"/>
                </a:solidFill>
              </a:defRPr>
            </a:lvl8pPr>
            <a:lvl9pPr lvl="8" algn="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866" name="Google Shape;866;p151"/>
          <p:cNvSpPr txBox="1">
            <a:spLocks noGrp="1"/>
          </p:cNvSpPr>
          <p:nvPr>
            <p:ph type="ctrTitle" idx="2"/>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867" name="Google Shape;867;p151"/>
          <p:cNvSpPr txBox="1">
            <a:spLocks noGrp="1"/>
          </p:cNvSpPr>
          <p:nvPr>
            <p:ph type="ctrTitle" idx="3"/>
          </p:nvPr>
        </p:nvSpPr>
        <p:spPr>
          <a:xfrm>
            <a:off x="1652947" y="4091987"/>
            <a:ext cx="1820800" cy="8596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SzPts val="1400"/>
              <a:buNone/>
              <a:defRPr sz="1867" b="0"/>
            </a:lvl1pPr>
            <a:lvl2pPr lvl="1" algn="r">
              <a:spcBef>
                <a:spcPts val="0"/>
              </a:spcBef>
              <a:spcAft>
                <a:spcPts val="0"/>
              </a:spcAft>
              <a:buSzPts val="1400"/>
              <a:buNone/>
              <a:defRPr sz="1867" b="0"/>
            </a:lvl2pPr>
            <a:lvl3pPr lvl="2" algn="r">
              <a:spcBef>
                <a:spcPts val="0"/>
              </a:spcBef>
              <a:spcAft>
                <a:spcPts val="0"/>
              </a:spcAft>
              <a:buSzPts val="1400"/>
              <a:buNone/>
              <a:defRPr sz="1867" b="0"/>
            </a:lvl3pPr>
            <a:lvl4pPr lvl="3" algn="r">
              <a:spcBef>
                <a:spcPts val="0"/>
              </a:spcBef>
              <a:spcAft>
                <a:spcPts val="0"/>
              </a:spcAft>
              <a:buSzPts val="1400"/>
              <a:buNone/>
              <a:defRPr sz="1867" b="0"/>
            </a:lvl4pPr>
            <a:lvl5pPr lvl="4" algn="r">
              <a:spcBef>
                <a:spcPts val="0"/>
              </a:spcBef>
              <a:spcAft>
                <a:spcPts val="0"/>
              </a:spcAft>
              <a:buSzPts val="1400"/>
              <a:buNone/>
              <a:defRPr sz="1867" b="0"/>
            </a:lvl5pPr>
            <a:lvl6pPr lvl="5" algn="r">
              <a:spcBef>
                <a:spcPts val="0"/>
              </a:spcBef>
              <a:spcAft>
                <a:spcPts val="0"/>
              </a:spcAft>
              <a:buSzPts val="1400"/>
              <a:buNone/>
              <a:defRPr sz="1867" b="0"/>
            </a:lvl6pPr>
            <a:lvl7pPr lvl="6" algn="r">
              <a:spcBef>
                <a:spcPts val="0"/>
              </a:spcBef>
              <a:spcAft>
                <a:spcPts val="0"/>
              </a:spcAft>
              <a:buSzPts val="1400"/>
              <a:buNone/>
              <a:defRPr sz="1867" b="0"/>
            </a:lvl7pPr>
            <a:lvl8pPr lvl="7" algn="r">
              <a:spcBef>
                <a:spcPts val="0"/>
              </a:spcBef>
              <a:spcAft>
                <a:spcPts val="0"/>
              </a:spcAft>
              <a:buSzPts val="1400"/>
              <a:buNone/>
              <a:defRPr sz="1867" b="0"/>
            </a:lvl8pPr>
            <a:lvl9pPr lvl="8" algn="r">
              <a:spcBef>
                <a:spcPts val="0"/>
              </a:spcBef>
              <a:spcAft>
                <a:spcPts val="0"/>
              </a:spcAft>
              <a:buSzPts val="1400"/>
              <a:buNone/>
              <a:defRPr sz="1867" b="0"/>
            </a:lvl9pPr>
          </a:lstStyle>
          <a:p>
            <a:endParaRPr/>
          </a:p>
        </p:txBody>
      </p:sp>
      <p:sp>
        <p:nvSpPr>
          <p:cNvPr id="868" name="Google Shape;868;p151"/>
          <p:cNvSpPr txBox="1">
            <a:spLocks noGrp="1"/>
          </p:cNvSpPr>
          <p:nvPr>
            <p:ph type="subTitle" idx="4"/>
          </p:nvPr>
        </p:nvSpPr>
        <p:spPr>
          <a:xfrm>
            <a:off x="965467" y="4824928"/>
            <a:ext cx="2508400" cy="1050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1000"/>
              <a:buNone/>
              <a:defRPr sz="1600">
                <a:solidFill>
                  <a:schemeClr val="dk1"/>
                </a:solidFill>
              </a:defRPr>
            </a:lvl1pPr>
            <a:lvl2pPr lvl="1" algn="r">
              <a:lnSpc>
                <a:spcPct val="100000"/>
              </a:lnSpc>
              <a:spcBef>
                <a:spcPts val="0"/>
              </a:spcBef>
              <a:spcAft>
                <a:spcPts val="0"/>
              </a:spcAft>
              <a:buClr>
                <a:schemeClr val="dk1"/>
              </a:buClr>
              <a:buSzPts val="1000"/>
              <a:buNone/>
              <a:defRPr sz="1333">
                <a:solidFill>
                  <a:schemeClr val="dk1"/>
                </a:solidFill>
              </a:defRPr>
            </a:lvl2pPr>
            <a:lvl3pPr lvl="2" algn="r">
              <a:lnSpc>
                <a:spcPct val="100000"/>
              </a:lnSpc>
              <a:spcBef>
                <a:spcPts val="0"/>
              </a:spcBef>
              <a:spcAft>
                <a:spcPts val="0"/>
              </a:spcAft>
              <a:buClr>
                <a:schemeClr val="dk1"/>
              </a:buClr>
              <a:buSzPts val="1000"/>
              <a:buNone/>
              <a:defRPr sz="1333">
                <a:solidFill>
                  <a:schemeClr val="dk1"/>
                </a:solidFill>
              </a:defRPr>
            </a:lvl3pPr>
            <a:lvl4pPr lvl="3" algn="r">
              <a:lnSpc>
                <a:spcPct val="100000"/>
              </a:lnSpc>
              <a:spcBef>
                <a:spcPts val="0"/>
              </a:spcBef>
              <a:spcAft>
                <a:spcPts val="0"/>
              </a:spcAft>
              <a:buClr>
                <a:schemeClr val="dk1"/>
              </a:buClr>
              <a:buSzPts val="1000"/>
              <a:buNone/>
              <a:defRPr sz="1333">
                <a:solidFill>
                  <a:schemeClr val="dk1"/>
                </a:solidFill>
              </a:defRPr>
            </a:lvl4pPr>
            <a:lvl5pPr lvl="4" algn="r">
              <a:lnSpc>
                <a:spcPct val="100000"/>
              </a:lnSpc>
              <a:spcBef>
                <a:spcPts val="0"/>
              </a:spcBef>
              <a:spcAft>
                <a:spcPts val="0"/>
              </a:spcAft>
              <a:buClr>
                <a:schemeClr val="dk1"/>
              </a:buClr>
              <a:buSzPts val="1000"/>
              <a:buNone/>
              <a:defRPr sz="1333">
                <a:solidFill>
                  <a:schemeClr val="dk1"/>
                </a:solidFill>
              </a:defRPr>
            </a:lvl5pPr>
            <a:lvl6pPr lvl="5" algn="r">
              <a:lnSpc>
                <a:spcPct val="100000"/>
              </a:lnSpc>
              <a:spcBef>
                <a:spcPts val="0"/>
              </a:spcBef>
              <a:spcAft>
                <a:spcPts val="0"/>
              </a:spcAft>
              <a:buClr>
                <a:schemeClr val="dk1"/>
              </a:buClr>
              <a:buSzPts val="1000"/>
              <a:buNone/>
              <a:defRPr sz="1333">
                <a:solidFill>
                  <a:schemeClr val="dk1"/>
                </a:solidFill>
              </a:defRPr>
            </a:lvl6pPr>
            <a:lvl7pPr lvl="6" algn="r">
              <a:lnSpc>
                <a:spcPct val="100000"/>
              </a:lnSpc>
              <a:spcBef>
                <a:spcPts val="0"/>
              </a:spcBef>
              <a:spcAft>
                <a:spcPts val="0"/>
              </a:spcAft>
              <a:buClr>
                <a:schemeClr val="dk1"/>
              </a:buClr>
              <a:buSzPts val="1000"/>
              <a:buNone/>
              <a:defRPr sz="1333">
                <a:solidFill>
                  <a:schemeClr val="dk1"/>
                </a:solidFill>
              </a:defRPr>
            </a:lvl7pPr>
            <a:lvl8pPr lvl="7" algn="r">
              <a:lnSpc>
                <a:spcPct val="100000"/>
              </a:lnSpc>
              <a:spcBef>
                <a:spcPts val="0"/>
              </a:spcBef>
              <a:spcAft>
                <a:spcPts val="0"/>
              </a:spcAft>
              <a:buClr>
                <a:schemeClr val="dk1"/>
              </a:buClr>
              <a:buSzPts val="1000"/>
              <a:buNone/>
              <a:defRPr sz="1333">
                <a:solidFill>
                  <a:schemeClr val="dk1"/>
                </a:solidFill>
              </a:defRPr>
            </a:lvl8pPr>
            <a:lvl9pPr lvl="8" algn="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869" name="Google Shape;869;p151"/>
          <p:cNvSpPr txBox="1">
            <a:spLocks noGrp="1"/>
          </p:cNvSpPr>
          <p:nvPr>
            <p:ph type="ctrTitle" idx="5"/>
          </p:nvPr>
        </p:nvSpPr>
        <p:spPr>
          <a:xfrm>
            <a:off x="8701989" y="1750733"/>
            <a:ext cx="1820800" cy="859600"/>
          </a:xfrm>
          <a:prstGeom prst="rect">
            <a:avLst/>
          </a:prstGeom>
          <a:ln>
            <a:noFill/>
          </a:ln>
        </p:spPr>
        <p:txBody>
          <a:bodyPr spcFirstLastPara="1" wrap="square" lIns="91425" tIns="91425" rIns="91425" bIns="91425" anchor="b" anchorCtr="0">
            <a:noAutofit/>
          </a:bodyPr>
          <a:lstStyle>
            <a:lvl1pPr lvl="0">
              <a:spcBef>
                <a:spcPts val="0"/>
              </a:spcBef>
              <a:spcAft>
                <a:spcPts val="0"/>
              </a:spcAft>
              <a:buSzPts val="1400"/>
              <a:buNone/>
              <a:defRPr sz="1867" b="0"/>
            </a:lvl1pPr>
            <a:lvl2pPr lvl="1">
              <a:spcBef>
                <a:spcPts val="0"/>
              </a:spcBef>
              <a:spcAft>
                <a:spcPts val="0"/>
              </a:spcAft>
              <a:buSzPts val="1400"/>
              <a:buNone/>
              <a:defRPr sz="1867" b="0"/>
            </a:lvl2pPr>
            <a:lvl3pPr lvl="2">
              <a:spcBef>
                <a:spcPts val="0"/>
              </a:spcBef>
              <a:spcAft>
                <a:spcPts val="0"/>
              </a:spcAft>
              <a:buSzPts val="1400"/>
              <a:buNone/>
              <a:defRPr sz="1867" b="0"/>
            </a:lvl3pPr>
            <a:lvl4pPr lvl="3">
              <a:spcBef>
                <a:spcPts val="0"/>
              </a:spcBef>
              <a:spcAft>
                <a:spcPts val="0"/>
              </a:spcAft>
              <a:buSzPts val="1400"/>
              <a:buNone/>
              <a:defRPr sz="1867" b="0"/>
            </a:lvl4pPr>
            <a:lvl5pPr lvl="4">
              <a:spcBef>
                <a:spcPts val="0"/>
              </a:spcBef>
              <a:spcAft>
                <a:spcPts val="0"/>
              </a:spcAft>
              <a:buSzPts val="1400"/>
              <a:buNone/>
              <a:defRPr sz="1867" b="0"/>
            </a:lvl5pPr>
            <a:lvl6pPr lvl="5">
              <a:spcBef>
                <a:spcPts val="0"/>
              </a:spcBef>
              <a:spcAft>
                <a:spcPts val="0"/>
              </a:spcAft>
              <a:buSzPts val="1400"/>
              <a:buNone/>
              <a:defRPr sz="1867" b="0"/>
            </a:lvl6pPr>
            <a:lvl7pPr lvl="6">
              <a:spcBef>
                <a:spcPts val="0"/>
              </a:spcBef>
              <a:spcAft>
                <a:spcPts val="0"/>
              </a:spcAft>
              <a:buSzPts val="1400"/>
              <a:buNone/>
              <a:defRPr sz="1867" b="0"/>
            </a:lvl7pPr>
            <a:lvl8pPr lvl="7">
              <a:spcBef>
                <a:spcPts val="0"/>
              </a:spcBef>
              <a:spcAft>
                <a:spcPts val="0"/>
              </a:spcAft>
              <a:buSzPts val="1400"/>
              <a:buNone/>
              <a:defRPr sz="1867" b="0"/>
            </a:lvl8pPr>
            <a:lvl9pPr lvl="8">
              <a:spcBef>
                <a:spcPts val="0"/>
              </a:spcBef>
              <a:spcAft>
                <a:spcPts val="0"/>
              </a:spcAft>
              <a:buSzPts val="1400"/>
              <a:buNone/>
              <a:defRPr sz="1867" b="0"/>
            </a:lvl9pPr>
          </a:lstStyle>
          <a:p>
            <a:endParaRPr/>
          </a:p>
        </p:txBody>
      </p:sp>
      <p:sp>
        <p:nvSpPr>
          <p:cNvPr id="870" name="Google Shape;870;p151"/>
          <p:cNvSpPr txBox="1">
            <a:spLocks noGrp="1"/>
          </p:cNvSpPr>
          <p:nvPr>
            <p:ph type="subTitle" idx="6"/>
          </p:nvPr>
        </p:nvSpPr>
        <p:spPr>
          <a:xfrm>
            <a:off x="8701989" y="2492831"/>
            <a:ext cx="2508400" cy="1050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dk1"/>
              </a:buClr>
              <a:buSzPts val="1000"/>
              <a:buNone/>
              <a:defRPr sz="1600">
                <a:solidFill>
                  <a:schemeClr val="dk1"/>
                </a:solidFill>
              </a:defRPr>
            </a:lvl1pPr>
            <a:lvl2pPr lvl="1">
              <a:lnSpc>
                <a:spcPct val="100000"/>
              </a:lnSpc>
              <a:spcBef>
                <a:spcPts val="0"/>
              </a:spcBef>
              <a:spcAft>
                <a:spcPts val="0"/>
              </a:spcAft>
              <a:buClr>
                <a:schemeClr val="dk1"/>
              </a:buClr>
              <a:buSzPts val="1000"/>
              <a:buNone/>
              <a:defRPr sz="1333">
                <a:solidFill>
                  <a:schemeClr val="dk1"/>
                </a:solidFill>
              </a:defRPr>
            </a:lvl2pPr>
            <a:lvl3pPr lvl="2">
              <a:lnSpc>
                <a:spcPct val="100000"/>
              </a:lnSpc>
              <a:spcBef>
                <a:spcPts val="0"/>
              </a:spcBef>
              <a:spcAft>
                <a:spcPts val="0"/>
              </a:spcAft>
              <a:buClr>
                <a:schemeClr val="dk1"/>
              </a:buClr>
              <a:buSzPts val="1000"/>
              <a:buNone/>
              <a:defRPr sz="1333">
                <a:solidFill>
                  <a:schemeClr val="dk1"/>
                </a:solidFill>
              </a:defRPr>
            </a:lvl3pPr>
            <a:lvl4pPr lvl="3">
              <a:lnSpc>
                <a:spcPct val="100000"/>
              </a:lnSpc>
              <a:spcBef>
                <a:spcPts val="0"/>
              </a:spcBef>
              <a:spcAft>
                <a:spcPts val="0"/>
              </a:spcAft>
              <a:buClr>
                <a:schemeClr val="dk1"/>
              </a:buClr>
              <a:buSzPts val="1000"/>
              <a:buNone/>
              <a:defRPr sz="1333">
                <a:solidFill>
                  <a:schemeClr val="dk1"/>
                </a:solidFill>
              </a:defRPr>
            </a:lvl4pPr>
            <a:lvl5pPr lvl="4">
              <a:lnSpc>
                <a:spcPct val="100000"/>
              </a:lnSpc>
              <a:spcBef>
                <a:spcPts val="0"/>
              </a:spcBef>
              <a:spcAft>
                <a:spcPts val="0"/>
              </a:spcAft>
              <a:buClr>
                <a:schemeClr val="dk1"/>
              </a:buClr>
              <a:buSzPts val="1000"/>
              <a:buNone/>
              <a:defRPr sz="1333">
                <a:solidFill>
                  <a:schemeClr val="dk1"/>
                </a:solidFill>
              </a:defRPr>
            </a:lvl5pPr>
            <a:lvl6pPr lvl="5">
              <a:lnSpc>
                <a:spcPct val="100000"/>
              </a:lnSpc>
              <a:spcBef>
                <a:spcPts val="0"/>
              </a:spcBef>
              <a:spcAft>
                <a:spcPts val="0"/>
              </a:spcAft>
              <a:buClr>
                <a:schemeClr val="dk1"/>
              </a:buClr>
              <a:buSzPts val="1000"/>
              <a:buNone/>
              <a:defRPr sz="1333">
                <a:solidFill>
                  <a:schemeClr val="dk1"/>
                </a:solidFill>
              </a:defRPr>
            </a:lvl6pPr>
            <a:lvl7pPr lvl="6">
              <a:lnSpc>
                <a:spcPct val="100000"/>
              </a:lnSpc>
              <a:spcBef>
                <a:spcPts val="0"/>
              </a:spcBef>
              <a:spcAft>
                <a:spcPts val="0"/>
              </a:spcAft>
              <a:buClr>
                <a:schemeClr val="dk1"/>
              </a:buClr>
              <a:buSzPts val="1000"/>
              <a:buNone/>
              <a:defRPr sz="1333">
                <a:solidFill>
                  <a:schemeClr val="dk1"/>
                </a:solidFill>
              </a:defRPr>
            </a:lvl7pPr>
            <a:lvl8pPr lvl="7">
              <a:lnSpc>
                <a:spcPct val="100000"/>
              </a:lnSpc>
              <a:spcBef>
                <a:spcPts val="0"/>
              </a:spcBef>
              <a:spcAft>
                <a:spcPts val="0"/>
              </a:spcAft>
              <a:buClr>
                <a:schemeClr val="dk1"/>
              </a:buClr>
              <a:buSzPts val="1000"/>
              <a:buNone/>
              <a:defRPr sz="1333">
                <a:solidFill>
                  <a:schemeClr val="dk1"/>
                </a:solidFill>
              </a:defRPr>
            </a:lvl8pPr>
            <a:lvl9pPr lvl="8">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871" name="Google Shape;871;p151"/>
          <p:cNvSpPr txBox="1">
            <a:spLocks noGrp="1"/>
          </p:cNvSpPr>
          <p:nvPr>
            <p:ph type="ctrTitle" idx="7"/>
          </p:nvPr>
        </p:nvSpPr>
        <p:spPr>
          <a:xfrm>
            <a:off x="8701989" y="4091987"/>
            <a:ext cx="1820800" cy="859600"/>
          </a:xfrm>
          <a:prstGeom prst="rect">
            <a:avLst/>
          </a:prstGeom>
          <a:ln>
            <a:noFill/>
          </a:ln>
        </p:spPr>
        <p:txBody>
          <a:bodyPr spcFirstLastPara="1" wrap="square" lIns="91425" tIns="91425" rIns="91425" bIns="91425" anchor="b" anchorCtr="0">
            <a:noAutofit/>
          </a:bodyPr>
          <a:lstStyle>
            <a:lvl1pPr lvl="0">
              <a:spcBef>
                <a:spcPts val="0"/>
              </a:spcBef>
              <a:spcAft>
                <a:spcPts val="0"/>
              </a:spcAft>
              <a:buSzPts val="1400"/>
              <a:buNone/>
              <a:defRPr sz="1867" b="0"/>
            </a:lvl1pPr>
            <a:lvl2pPr lvl="1">
              <a:spcBef>
                <a:spcPts val="0"/>
              </a:spcBef>
              <a:spcAft>
                <a:spcPts val="0"/>
              </a:spcAft>
              <a:buSzPts val="1400"/>
              <a:buNone/>
              <a:defRPr sz="1867" b="0"/>
            </a:lvl2pPr>
            <a:lvl3pPr lvl="2">
              <a:spcBef>
                <a:spcPts val="0"/>
              </a:spcBef>
              <a:spcAft>
                <a:spcPts val="0"/>
              </a:spcAft>
              <a:buSzPts val="1400"/>
              <a:buNone/>
              <a:defRPr sz="1867" b="0"/>
            </a:lvl3pPr>
            <a:lvl4pPr lvl="3">
              <a:spcBef>
                <a:spcPts val="0"/>
              </a:spcBef>
              <a:spcAft>
                <a:spcPts val="0"/>
              </a:spcAft>
              <a:buSzPts val="1400"/>
              <a:buNone/>
              <a:defRPr sz="1867" b="0"/>
            </a:lvl4pPr>
            <a:lvl5pPr lvl="4">
              <a:spcBef>
                <a:spcPts val="0"/>
              </a:spcBef>
              <a:spcAft>
                <a:spcPts val="0"/>
              </a:spcAft>
              <a:buSzPts val="1400"/>
              <a:buNone/>
              <a:defRPr sz="1867" b="0"/>
            </a:lvl5pPr>
            <a:lvl6pPr lvl="5">
              <a:spcBef>
                <a:spcPts val="0"/>
              </a:spcBef>
              <a:spcAft>
                <a:spcPts val="0"/>
              </a:spcAft>
              <a:buSzPts val="1400"/>
              <a:buNone/>
              <a:defRPr sz="1867" b="0"/>
            </a:lvl6pPr>
            <a:lvl7pPr lvl="6">
              <a:spcBef>
                <a:spcPts val="0"/>
              </a:spcBef>
              <a:spcAft>
                <a:spcPts val="0"/>
              </a:spcAft>
              <a:buSzPts val="1400"/>
              <a:buNone/>
              <a:defRPr sz="1867" b="0"/>
            </a:lvl7pPr>
            <a:lvl8pPr lvl="7">
              <a:spcBef>
                <a:spcPts val="0"/>
              </a:spcBef>
              <a:spcAft>
                <a:spcPts val="0"/>
              </a:spcAft>
              <a:buSzPts val="1400"/>
              <a:buNone/>
              <a:defRPr sz="1867" b="0"/>
            </a:lvl8pPr>
            <a:lvl9pPr lvl="8">
              <a:spcBef>
                <a:spcPts val="0"/>
              </a:spcBef>
              <a:spcAft>
                <a:spcPts val="0"/>
              </a:spcAft>
              <a:buSzPts val="1400"/>
              <a:buNone/>
              <a:defRPr sz="1867" b="0"/>
            </a:lvl9pPr>
          </a:lstStyle>
          <a:p>
            <a:endParaRPr/>
          </a:p>
        </p:txBody>
      </p:sp>
      <p:sp>
        <p:nvSpPr>
          <p:cNvPr id="872" name="Google Shape;872;p151"/>
          <p:cNvSpPr txBox="1">
            <a:spLocks noGrp="1"/>
          </p:cNvSpPr>
          <p:nvPr>
            <p:ph type="subTitle" idx="8"/>
          </p:nvPr>
        </p:nvSpPr>
        <p:spPr>
          <a:xfrm>
            <a:off x="8701989" y="4824928"/>
            <a:ext cx="2508400" cy="1050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dk1"/>
              </a:buClr>
              <a:buSzPts val="1000"/>
              <a:buNone/>
              <a:defRPr sz="1600">
                <a:solidFill>
                  <a:schemeClr val="dk1"/>
                </a:solidFill>
              </a:defRPr>
            </a:lvl1pPr>
            <a:lvl2pPr lvl="1">
              <a:lnSpc>
                <a:spcPct val="100000"/>
              </a:lnSpc>
              <a:spcBef>
                <a:spcPts val="0"/>
              </a:spcBef>
              <a:spcAft>
                <a:spcPts val="0"/>
              </a:spcAft>
              <a:buClr>
                <a:schemeClr val="dk1"/>
              </a:buClr>
              <a:buSzPts val="1000"/>
              <a:buNone/>
              <a:defRPr sz="1333">
                <a:solidFill>
                  <a:schemeClr val="dk1"/>
                </a:solidFill>
              </a:defRPr>
            </a:lvl2pPr>
            <a:lvl3pPr lvl="2">
              <a:lnSpc>
                <a:spcPct val="100000"/>
              </a:lnSpc>
              <a:spcBef>
                <a:spcPts val="0"/>
              </a:spcBef>
              <a:spcAft>
                <a:spcPts val="0"/>
              </a:spcAft>
              <a:buClr>
                <a:schemeClr val="dk1"/>
              </a:buClr>
              <a:buSzPts val="1000"/>
              <a:buNone/>
              <a:defRPr sz="1333">
                <a:solidFill>
                  <a:schemeClr val="dk1"/>
                </a:solidFill>
              </a:defRPr>
            </a:lvl3pPr>
            <a:lvl4pPr lvl="3">
              <a:lnSpc>
                <a:spcPct val="100000"/>
              </a:lnSpc>
              <a:spcBef>
                <a:spcPts val="0"/>
              </a:spcBef>
              <a:spcAft>
                <a:spcPts val="0"/>
              </a:spcAft>
              <a:buClr>
                <a:schemeClr val="dk1"/>
              </a:buClr>
              <a:buSzPts val="1000"/>
              <a:buNone/>
              <a:defRPr sz="1333">
                <a:solidFill>
                  <a:schemeClr val="dk1"/>
                </a:solidFill>
              </a:defRPr>
            </a:lvl4pPr>
            <a:lvl5pPr lvl="4">
              <a:lnSpc>
                <a:spcPct val="100000"/>
              </a:lnSpc>
              <a:spcBef>
                <a:spcPts val="0"/>
              </a:spcBef>
              <a:spcAft>
                <a:spcPts val="0"/>
              </a:spcAft>
              <a:buClr>
                <a:schemeClr val="dk1"/>
              </a:buClr>
              <a:buSzPts val="1000"/>
              <a:buNone/>
              <a:defRPr sz="1333">
                <a:solidFill>
                  <a:schemeClr val="dk1"/>
                </a:solidFill>
              </a:defRPr>
            </a:lvl5pPr>
            <a:lvl6pPr lvl="5">
              <a:lnSpc>
                <a:spcPct val="100000"/>
              </a:lnSpc>
              <a:spcBef>
                <a:spcPts val="0"/>
              </a:spcBef>
              <a:spcAft>
                <a:spcPts val="0"/>
              </a:spcAft>
              <a:buClr>
                <a:schemeClr val="dk1"/>
              </a:buClr>
              <a:buSzPts val="1000"/>
              <a:buNone/>
              <a:defRPr sz="1333">
                <a:solidFill>
                  <a:schemeClr val="dk1"/>
                </a:solidFill>
              </a:defRPr>
            </a:lvl6pPr>
            <a:lvl7pPr lvl="6">
              <a:lnSpc>
                <a:spcPct val="100000"/>
              </a:lnSpc>
              <a:spcBef>
                <a:spcPts val="0"/>
              </a:spcBef>
              <a:spcAft>
                <a:spcPts val="0"/>
              </a:spcAft>
              <a:buClr>
                <a:schemeClr val="dk1"/>
              </a:buClr>
              <a:buSzPts val="1000"/>
              <a:buNone/>
              <a:defRPr sz="1333">
                <a:solidFill>
                  <a:schemeClr val="dk1"/>
                </a:solidFill>
              </a:defRPr>
            </a:lvl7pPr>
            <a:lvl8pPr lvl="7">
              <a:lnSpc>
                <a:spcPct val="100000"/>
              </a:lnSpc>
              <a:spcBef>
                <a:spcPts val="0"/>
              </a:spcBef>
              <a:spcAft>
                <a:spcPts val="0"/>
              </a:spcAft>
              <a:buClr>
                <a:schemeClr val="dk1"/>
              </a:buClr>
              <a:buSzPts val="1000"/>
              <a:buNone/>
              <a:defRPr sz="1333">
                <a:solidFill>
                  <a:schemeClr val="dk1"/>
                </a:solidFill>
              </a:defRPr>
            </a:lvl8pPr>
            <a:lvl9pPr lvl="8">
              <a:lnSpc>
                <a:spcPct val="100000"/>
              </a:lnSpc>
              <a:spcBef>
                <a:spcPts val="0"/>
              </a:spcBef>
              <a:spcAft>
                <a:spcPts val="0"/>
              </a:spcAft>
              <a:buClr>
                <a:schemeClr val="dk1"/>
              </a:buClr>
              <a:buSzPts val="1000"/>
              <a:buNone/>
              <a:defRPr sz="1333">
                <a:solidFill>
                  <a:schemeClr val="dk1"/>
                </a:solidFill>
              </a:defRPr>
            </a:lvl9pPr>
          </a:lstStyle>
          <a:p>
            <a:endParaRPr/>
          </a:p>
        </p:txBody>
      </p:sp>
    </p:spTree>
    <p:extLst>
      <p:ext uri="{BB962C8B-B14F-4D97-AF65-F5344CB8AC3E}">
        <p14:creationId xmlns:p14="http://schemas.microsoft.com/office/powerpoint/2010/main" val="3333857624"/>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873"/>
        <p:cNvGrpSpPr/>
        <p:nvPr/>
      </p:nvGrpSpPr>
      <p:grpSpPr>
        <a:xfrm>
          <a:off x="0" y="0"/>
          <a:ext cx="0" cy="0"/>
          <a:chOff x="0" y="0"/>
          <a:chExt cx="0" cy="0"/>
        </a:xfrm>
      </p:grpSpPr>
      <p:sp>
        <p:nvSpPr>
          <p:cNvPr id="874" name="Google Shape;874;p152"/>
          <p:cNvSpPr/>
          <p:nvPr/>
        </p:nvSpPr>
        <p:spPr>
          <a:xfrm>
            <a:off x="632000" y="1251733"/>
            <a:ext cx="10928000" cy="5092800"/>
          </a:xfrm>
          <a:prstGeom prst="snip1Rect">
            <a:avLst>
              <a:gd name="adj" fmla="val 16667"/>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75" name="Google Shape;875;p152"/>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3542257332"/>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matchingName="Title only 5">
  <p:cSld name="Title only 5">
    <p:spTree>
      <p:nvGrpSpPr>
        <p:cNvPr id="1" name="Shape 876"/>
        <p:cNvGrpSpPr/>
        <p:nvPr/>
      </p:nvGrpSpPr>
      <p:grpSpPr>
        <a:xfrm>
          <a:off x="0" y="0"/>
          <a:ext cx="0" cy="0"/>
          <a:chOff x="0" y="0"/>
          <a:chExt cx="0" cy="0"/>
        </a:xfrm>
      </p:grpSpPr>
      <p:sp>
        <p:nvSpPr>
          <p:cNvPr id="877" name="Google Shape;877;p153"/>
          <p:cNvSpPr/>
          <p:nvPr/>
        </p:nvSpPr>
        <p:spPr>
          <a:xfrm flipH="1">
            <a:off x="632000" y="1251733"/>
            <a:ext cx="10928000" cy="5092800"/>
          </a:xfrm>
          <a:prstGeom prst="snip1Rect">
            <a:avLst>
              <a:gd name="adj" fmla="val 16667"/>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78" name="Google Shape;878;p153"/>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3257978275"/>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matchingName="Title only 6">
  <p:cSld name="Title only 6">
    <p:spTree>
      <p:nvGrpSpPr>
        <p:cNvPr id="1" name="Shape 879"/>
        <p:cNvGrpSpPr/>
        <p:nvPr/>
      </p:nvGrpSpPr>
      <p:grpSpPr>
        <a:xfrm>
          <a:off x="0" y="0"/>
          <a:ext cx="0" cy="0"/>
          <a:chOff x="0" y="0"/>
          <a:chExt cx="0" cy="0"/>
        </a:xfrm>
      </p:grpSpPr>
      <p:sp>
        <p:nvSpPr>
          <p:cNvPr id="880" name="Google Shape;880;p154"/>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881" name="Google Shape;881;p154"/>
          <p:cNvSpPr/>
          <p:nvPr/>
        </p:nvSpPr>
        <p:spPr>
          <a:xfrm flipH="1">
            <a:off x="6078267" y="2565300"/>
            <a:ext cx="6123600" cy="4337600"/>
          </a:xfrm>
          <a:prstGeom prst="snip1Rect">
            <a:avLst>
              <a:gd name="adj" fmla="val 5000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569466293"/>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matchingName="Title and three columns 2">
  <p:cSld name="Title and three columns 2">
    <p:spTree>
      <p:nvGrpSpPr>
        <p:cNvPr id="1" name="Shape 882"/>
        <p:cNvGrpSpPr/>
        <p:nvPr/>
      </p:nvGrpSpPr>
      <p:grpSpPr>
        <a:xfrm>
          <a:off x="0" y="0"/>
          <a:ext cx="0" cy="0"/>
          <a:chOff x="0" y="0"/>
          <a:chExt cx="0" cy="0"/>
        </a:xfrm>
      </p:grpSpPr>
      <p:sp>
        <p:nvSpPr>
          <p:cNvPr id="883" name="Google Shape;883;p155"/>
          <p:cNvSpPr txBox="1">
            <a:spLocks noGrp="1"/>
          </p:cNvSpPr>
          <p:nvPr>
            <p:ph type="subTitle" idx="1"/>
          </p:nvPr>
        </p:nvSpPr>
        <p:spPr>
          <a:xfrm>
            <a:off x="1171711" y="2598845"/>
            <a:ext cx="2624000" cy="14832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Clr>
                <a:srgbClr val="000000"/>
              </a:buClr>
              <a:buSzPts val="1100"/>
              <a:buNone/>
              <a:defRPr sz="1600">
                <a:solidFill>
                  <a:schemeClr val="dk1"/>
                </a:solidFill>
              </a:defRPr>
            </a:lvl1pPr>
            <a:lvl2pPr lvl="1">
              <a:lnSpc>
                <a:spcPct val="100000"/>
              </a:lnSpc>
              <a:spcBef>
                <a:spcPts val="0"/>
              </a:spcBef>
              <a:spcAft>
                <a:spcPts val="0"/>
              </a:spcAft>
              <a:buClr>
                <a:srgbClr val="000000"/>
              </a:buClr>
              <a:buSzPts val="1100"/>
              <a:buNone/>
              <a:defRPr sz="1467">
                <a:solidFill>
                  <a:srgbClr val="000000"/>
                </a:solidFill>
              </a:defRPr>
            </a:lvl2pPr>
            <a:lvl3pPr lvl="2">
              <a:lnSpc>
                <a:spcPct val="100000"/>
              </a:lnSpc>
              <a:spcBef>
                <a:spcPts val="0"/>
              </a:spcBef>
              <a:spcAft>
                <a:spcPts val="0"/>
              </a:spcAft>
              <a:buClr>
                <a:srgbClr val="000000"/>
              </a:buClr>
              <a:buSzPts val="1100"/>
              <a:buNone/>
              <a:defRPr sz="1467">
                <a:solidFill>
                  <a:srgbClr val="000000"/>
                </a:solidFill>
              </a:defRPr>
            </a:lvl3pPr>
            <a:lvl4pPr lvl="3">
              <a:lnSpc>
                <a:spcPct val="100000"/>
              </a:lnSpc>
              <a:spcBef>
                <a:spcPts val="0"/>
              </a:spcBef>
              <a:spcAft>
                <a:spcPts val="0"/>
              </a:spcAft>
              <a:buClr>
                <a:srgbClr val="000000"/>
              </a:buClr>
              <a:buSzPts val="1100"/>
              <a:buNone/>
              <a:defRPr sz="1467">
                <a:solidFill>
                  <a:srgbClr val="000000"/>
                </a:solidFill>
              </a:defRPr>
            </a:lvl4pPr>
            <a:lvl5pPr lvl="4">
              <a:lnSpc>
                <a:spcPct val="100000"/>
              </a:lnSpc>
              <a:spcBef>
                <a:spcPts val="0"/>
              </a:spcBef>
              <a:spcAft>
                <a:spcPts val="0"/>
              </a:spcAft>
              <a:buClr>
                <a:srgbClr val="000000"/>
              </a:buClr>
              <a:buSzPts val="1100"/>
              <a:buNone/>
              <a:defRPr sz="1467">
                <a:solidFill>
                  <a:srgbClr val="000000"/>
                </a:solidFill>
              </a:defRPr>
            </a:lvl5pPr>
            <a:lvl6pPr lvl="5">
              <a:lnSpc>
                <a:spcPct val="100000"/>
              </a:lnSpc>
              <a:spcBef>
                <a:spcPts val="0"/>
              </a:spcBef>
              <a:spcAft>
                <a:spcPts val="0"/>
              </a:spcAft>
              <a:buClr>
                <a:srgbClr val="000000"/>
              </a:buClr>
              <a:buSzPts val="1100"/>
              <a:buNone/>
              <a:defRPr sz="1467">
                <a:solidFill>
                  <a:srgbClr val="000000"/>
                </a:solidFill>
              </a:defRPr>
            </a:lvl6pPr>
            <a:lvl7pPr lvl="6">
              <a:lnSpc>
                <a:spcPct val="100000"/>
              </a:lnSpc>
              <a:spcBef>
                <a:spcPts val="0"/>
              </a:spcBef>
              <a:spcAft>
                <a:spcPts val="0"/>
              </a:spcAft>
              <a:buClr>
                <a:srgbClr val="000000"/>
              </a:buClr>
              <a:buSzPts val="1100"/>
              <a:buNone/>
              <a:defRPr sz="1467">
                <a:solidFill>
                  <a:srgbClr val="000000"/>
                </a:solidFill>
              </a:defRPr>
            </a:lvl7pPr>
            <a:lvl8pPr lvl="7">
              <a:lnSpc>
                <a:spcPct val="100000"/>
              </a:lnSpc>
              <a:spcBef>
                <a:spcPts val="0"/>
              </a:spcBef>
              <a:spcAft>
                <a:spcPts val="0"/>
              </a:spcAft>
              <a:buClr>
                <a:srgbClr val="000000"/>
              </a:buClr>
              <a:buSzPts val="1100"/>
              <a:buNone/>
              <a:defRPr sz="1467">
                <a:solidFill>
                  <a:srgbClr val="000000"/>
                </a:solidFill>
              </a:defRPr>
            </a:lvl8pPr>
            <a:lvl9pPr lvl="8">
              <a:lnSpc>
                <a:spcPct val="100000"/>
              </a:lnSpc>
              <a:spcBef>
                <a:spcPts val="0"/>
              </a:spcBef>
              <a:spcAft>
                <a:spcPts val="0"/>
              </a:spcAft>
              <a:buClr>
                <a:srgbClr val="000000"/>
              </a:buClr>
              <a:buSzPts val="1100"/>
              <a:buNone/>
              <a:defRPr sz="1467">
                <a:solidFill>
                  <a:srgbClr val="000000"/>
                </a:solidFill>
              </a:defRPr>
            </a:lvl9pPr>
          </a:lstStyle>
          <a:p>
            <a:endParaRPr/>
          </a:p>
        </p:txBody>
      </p:sp>
      <p:sp>
        <p:nvSpPr>
          <p:cNvPr id="884" name="Google Shape;884;p155"/>
          <p:cNvSpPr txBox="1">
            <a:spLocks noGrp="1"/>
          </p:cNvSpPr>
          <p:nvPr>
            <p:ph type="subTitle" idx="2"/>
          </p:nvPr>
        </p:nvSpPr>
        <p:spPr>
          <a:xfrm>
            <a:off x="4902620" y="2598853"/>
            <a:ext cx="2381600" cy="14832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Clr>
                <a:srgbClr val="000000"/>
              </a:buClr>
              <a:buSzPts val="1100"/>
              <a:buNone/>
              <a:defRPr sz="1600">
                <a:solidFill>
                  <a:schemeClr val="dk1"/>
                </a:solidFill>
              </a:defRPr>
            </a:lvl1pPr>
            <a:lvl2pPr lvl="1" algn="ctr">
              <a:lnSpc>
                <a:spcPct val="100000"/>
              </a:lnSpc>
              <a:spcBef>
                <a:spcPts val="0"/>
              </a:spcBef>
              <a:spcAft>
                <a:spcPts val="0"/>
              </a:spcAft>
              <a:buClr>
                <a:srgbClr val="000000"/>
              </a:buClr>
              <a:buSzPts val="1100"/>
              <a:buNone/>
              <a:defRPr sz="1467">
                <a:solidFill>
                  <a:srgbClr val="000000"/>
                </a:solidFill>
              </a:defRPr>
            </a:lvl2pPr>
            <a:lvl3pPr lvl="2" algn="ctr">
              <a:lnSpc>
                <a:spcPct val="100000"/>
              </a:lnSpc>
              <a:spcBef>
                <a:spcPts val="0"/>
              </a:spcBef>
              <a:spcAft>
                <a:spcPts val="0"/>
              </a:spcAft>
              <a:buClr>
                <a:srgbClr val="000000"/>
              </a:buClr>
              <a:buSzPts val="1100"/>
              <a:buNone/>
              <a:defRPr sz="1467">
                <a:solidFill>
                  <a:srgbClr val="000000"/>
                </a:solidFill>
              </a:defRPr>
            </a:lvl3pPr>
            <a:lvl4pPr lvl="3" algn="ctr">
              <a:lnSpc>
                <a:spcPct val="100000"/>
              </a:lnSpc>
              <a:spcBef>
                <a:spcPts val="0"/>
              </a:spcBef>
              <a:spcAft>
                <a:spcPts val="0"/>
              </a:spcAft>
              <a:buClr>
                <a:srgbClr val="000000"/>
              </a:buClr>
              <a:buSzPts val="1100"/>
              <a:buNone/>
              <a:defRPr sz="1467">
                <a:solidFill>
                  <a:srgbClr val="000000"/>
                </a:solidFill>
              </a:defRPr>
            </a:lvl4pPr>
            <a:lvl5pPr lvl="4" algn="ctr">
              <a:lnSpc>
                <a:spcPct val="100000"/>
              </a:lnSpc>
              <a:spcBef>
                <a:spcPts val="0"/>
              </a:spcBef>
              <a:spcAft>
                <a:spcPts val="0"/>
              </a:spcAft>
              <a:buClr>
                <a:srgbClr val="000000"/>
              </a:buClr>
              <a:buSzPts val="1100"/>
              <a:buNone/>
              <a:defRPr sz="1467">
                <a:solidFill>
                  <a:srgbClr val="000000"/>
                </a:solidFill>
              </a:defRPr>
            </a:lvl5pPr>
            <a:lvl6pPr lvl="5" algn="ctr">
              <a:lnSpc>
                <a:spcPct val="100000"/>
              </a:lnSpc>
              <a:spcBef>
                <a:spcPts val="0"/>
              </a:spcBef>
              <a:spcAft>
                <a:spcPts val="0"/>
              </a:spcAft>
              <a:buClr>
                <a:srgbClr val="000000"/>
              </a:buClr>
              <a:buSzPts val="1100"/>
              <a:buNone/>
              <a:defRPr sz="1467">
                <a:solidFill>
                  <a:srgbClr val="000000"/>
                </a:solidFill>
              </a:defRPr>
            </a:lvl6pPr>
            <a:lvl7pPr lvl="6" algn="ctr">
              <a:lnSpc>
                <a:spcPct val="100000"/>
              </a:lnSpc>
              <a:spcBef>
                <a:spcPts val="0"/>
              </a:spcBef>
              <a:spcAft>
                <a:spcPts val="0"/>
              </a:spcAft>
              <a:buClr>
                <a:srgbClr val="000000"/>
              </a:buClr>
              <a:buSzPts val="1100"/>
              <a:buNone/>
              <a:defRPr sz="1467">
                <a:solidFill>
                  <a:srgbClr val="000000"/>
                </a:solidFill>
              </a:defRPr>
            </a:lvl7pPr>
            <a:lvl8pPr lvl="7" algn="ctr">
              <a:lnSpc>
                <a:spcPct val="100000"/>
              </a:lnSpc>
              <a:spcBef>
                <a:spcPts val="0"/>
              </a:spcBef>
              <a:spcAft>
                <a:spcPts val="0"/>
              </a:spcAft>
              <a:buClr>
                <a:srgbClr val="000000"/>
              </a:buClr>
              <a:buSzPts val="1100"/>
              <a:buNone/>
              <a:defRPr sz="1467">
                <a:solidFill>
                  <a:srgbClr val="000000"/>
                </a:solidFill>
              </a:defRPr>
            </a:lvl8pPr>
            <a:lvl9pPr lvl="8" algn="ctr">
              <a:lnSpc>
                <a:spcPct val="100000"/>
              </a:lnSpc>
              <a:spcBef>
                <a:spcPts val="0"/>
              </a:spcBef>
              <a:spcAft>
                <a:spcPts val="0"/>
              </a:spcAft>
              <a:buClr>
                <a:srgbClr val="000000"/>
              </a:buClr>
              <a:buSzPts val="1100"/>
              <a:buNone/>
              <a:defRPr sz="1467">
                <a:solidFill>
                  <a:srgbClr val="000000"/>
                </a:solidFill>
              </a:defRPr>
            </a:lvl9pPr>
          </a:lstStyle>
          <a:p>
            <a:endParaRPr/>
          </a:p>
        </p:txBody>
      </p:sp>
      <p:sp>
        <p:nvSpPr>
          <p:cNvPr id="885" name="Google Shape;885;p155"/>
          <p:cNvSpPr txBox="1">
            <a:spLocks noGrp="1"/>
          </p:cNvSpPr>
          <p:nvPr>
            <p:ph type="ctrTitle"/>
          </p:nvPr>
        </p:nvSpPr>
        <p:spPr>
          <a:xfrm>
            <a:off x="1175468" y="4555133"/>
            <a:ext cx="1935200" cy="513200"/>
          </a:xfrm>
          <a:prstGeom prst="rect">
            <a:avLst/>
          </a:prstGeom>
          <a:ln>
            <a:noFill/>
          </a:ln>
        </p:spPr>
        <p:txBody>
          <a:bodyPr spcFirstLastPara="1" wrap="square" lIns="91425" tIns="91425" rIns="91425" bIns="91425" anchor="t" anchorCtr="0">
            <a:noAutofit/>
          </a:bodyPr>
          <a:lstStyle>
            <a:lvl1pPr lvl="0">
              <a:spcBef>
                <a:spcPts val="0"/>
              </a:spcBef>
              <a:spcAft>
                <a:spcPts val="0"/>
              </a:spcAft>
              <a:buClr>
                <a:srgbClr val="000000"/>
              </a:buClr>
              <a:buSzPts val="1400"/>
              <a:buNone/>
              <a:defRPr sz="1867" b="0"/>
            </a:lvl1pPr>
            <a:lvl2pPr lvl="1">
              <a:spcBef>
                <a:spcPts val="0"/>
              </a:spcBef>
              <a:spcAft>
                <a:spcPts val="0"/>
              </a:spcAft>
              <a:buClr>
                <a:srgbClr val="000000"/>
              </a:buClr>
              <a:buSzPts val="1400"/>
              <a:buNone/>
              <a:defRPr sz="1867" b="0">
                <a:solidFill>
                  <a:srgbClr val="000000"/>
                </a:solidFill>
              </a:defRPr>
            </a:lvl2pPr>
            <a:lvl3pPr lvl="2">
              <a:spcBef>
                <a:spcPts val="0"/>
              </a:spcBef>
              <a:spcAft>
                <a:spcPts val="0"/>
              </a:spcAft>
              <a:buClr>
                <a:srgbClr val="000000"/>
              </a:buClr>
              <a:buSzPts val="1400"/>
              <a:buNone/>
              <a:defRPr sz="1867" b="0">
                <a:solidFill>
                  <a:srgbClr val="000000"/>
                </a:solidFill>
              </a:defRPr>
            </a:lvl3pPr>
            <a:lvl4pPr lvl="3">
              <a:spcBef>
                <a:spcPts val="0"/>
              </a:spcBef>
              <a:spcAft>
                <a:spcPts val="0"/>
              </a:spcAft>
              <a:buClr>
                <a:srgbClr val="000000"/>
              </a:buClr>
              <a:buSzPts val="1400"/>
              <a:buNone/>
              <a:defRPr sz="1867" b="0">
                <a:solidFill>
                  <a:srgbClr val="000000"/>
                </a:solidFill>
              </a:defRPr>
            </a:lvl4pPr>
            <a:lvl5pPr lvl="4">
              <a:spcBef>
                <a:spcPts val="0"/>
              </a:spcBef>
              <a:spcAft>
                <a:spcPts val="0"/>
              </a:spcAft>
              <a:buClr>
                <a:srgbClr val="000000"/>
              </a:buClr>
              <a:buSzPts val="1400"/>
              <a:buNone/>
              <a:defRPr sz="1867" b="0">
                <a:solidFill>
                  <a:srgbClr val="000000"/>
                </a:solidFill>
              </a:defRPr>
            </a:lvl5pPr>
            <a:lvl6pPr lvl="5">
              <a:spcBef>
                <a:spcPts val="0"/>
              </a:spcBef>
              <a:spcAft>
                <a:spcPts val="0"/>
              </a:spcAft>
              <a:buClr>
                <a:srgbClr val="000000"/>
              </a:buClr>
              <a:buSzPts val="1400"/>
              <a:buNone/>
              <a:defRPr sz="1867" b="0">
                <a:solidFill>
                  <a:srgbClr val="000000"/>
                </a:solidFill>
              </a:defRPr>
            </a:lvl6pPr>
            <a:lvl7pPr lvl="6">
              <a:spcBef>
                <a:spcPts val="0"/>
              </a:spcBef>
              <a:spcAft>
                <a:spcPts val="0"/>
              </a:spcAft>
              <a:buClr>
                <a:srgbClr val="000000"/>
              </a:buClr>
              <a:buSzPts val="1400"/>
              <a:buNone/>
              <a:defRPr sz="1867" b="0">
                <a:solidFill>
                  <a:srgbClr val="000000"/>
                </a:solidFill>
              </a:defRPr>
            </a:lvl7pPr>
            <a:lvl8pPr lvl="7">
              <a:spcBef>
                <a:spcPts val="0"/>
              </a:spcBef>
              <a:spcAft>
                <a:spcPts val="0"/>
              </a:spcAft>
              <a:buClr>
                <a:srgbClr val="000000"/>
              </a:buClr>
              <a:buSzPts val="1400"/>
              <a:buNone/>
              <a:defRPr sz="1867" b="0">
                <a:solidFill>
                  <a:srgbClr val="000000"/>
                </a:solidFill>
              </a:defRPr>
            </a:lvl8pPr>
            <a:lvl9pPr lvl="8">
              <a:spcBef>
                <a:spcPts val="0"/>
              </a:spcBef>
              <a:spcAft>
                <a:spcPts val="0"/>
              </a:spcAft>
              <a:buClr>
                <a:srgbClr val="000000"/>
              </a:buClr>
              <a:buSzPts val="1400"/>
              <a:buNone/>
              <a:defRPr sz="1867" b="0">
                <a:solidFill>
                  <a:srgbClr val="000000"/>
                </a:solidFill>
              </a:defRPr>
            </a:lvl9pPr>
          </a:lstStyle>
          <a:p>
            <a:endParaRPr/>
          </a:p>
        </p:txBody>
      </p:sp>
      <p:sp>
        <p:nvSpPr>
          <p:cNvPr id="886" name="Google Shape;886;p155"/>
          <p:cNvSpPr txBox="1">
            <a:spLocks noGrp="1"/>
          </p:cNvSpPr>
          <p:nvPr>
            <p:ph type="ctrTitle" idx="3"/>
          </p:nvPr>
        </p:nvSpPr>
        <p:spPr>
          <a:xfrm>
            <a:off x="4912480" y="4555133"/>
            <a:ext cx="2385200" cy="5132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Clr>
                <a:srgbClr val="000000"/>
              </a:buClr>
              <a:buSzPts val="1400"/>
              <a:buNone/>
              <a:defRPr sz="1867" b="0"/>
            </a:lvl1pPr>
            <a:lvl2pPr lvl="1" algn="ctr">
              <a:spcBef>
                <a:spcPts val="0"/>
              </a:spcBef>
              <a:spcAft>
                <a:spcPts val="0"/>
              </a:spcAft>
              <a:buClr>
                <a:srgbClr val="000000"/>
              </a:buClr>
              <a:buSzPts val="1400"/>
              <a:buNone/>
              <a:defRPr sz="1867" b="0">
                <a:solidFill>
                  <a:srgbClr val="000000"/>
                </a:solidFill>
              </a:defRPr>
            </a:lvl2pPr>
            <a:lvl3pPr lvl="2" algn="ctr">
              <a:spcBef>
                <a:spcPts val="0"/>
              </a:spcBef>
              <a:spcAft>
                <a:spcPts val="0"/>
              </a:spcAft>
              <a:buClr>
                <a:srgbClr val="000000"/>
              </a:buClr>
              <a:buSzPts val="1400"/>
              <a:buNone/>
              <a:defRPr sz="1867" b="0">
                <a:solidFill>
                  <a:srgbClr val="000000"/>
                </a:solidFill>
              </a:defRPr>
            </a:lvl3pPr>
            <a:lvl4pPr lvl="3" algn="ctr">
              <a:spcBef>
                <a:spcPts val="0"/>
              </a:spcBef>
              <a:spcAft>
                <a:spcPts val="0"/>
              </a:spcAft>
              <a:buClr>
                <a:srgbClr val="000000"/>
              </a:buClr>
              <a:buSzPts val="1400"/>
              <a:buNone/>
              <a:defRPr sz="1867" b="0">
                <a:solidFill>
                  <a:srgbClr val="000000"/>
                </a:solidFill>
              </a:defRPr>
            </a:lvl4pPr>
            <a:lvl5pPr lvl="4" algn="ctr">
              <a:spcBef>
                <a:spcPts val="0"/>
              </a:spcBef>
              <a:spcAft>
                <a:spcPts val="0"/>
              </a:spcAft>
              <a:buClr>
                <a:srgbClr val="000000"/>
              </a:buClr>
              <a:buSzPts val="1400"/>
              <a:buNone/>
              <a:defRPr sz="1867" b="0">
                <a:solidFill>
                  <a:srgbClr val="000000"/>
                </a:solidFill>
              </a:defRPr>
            </a:lvl5pPr>
            <a:lvl6pPr lvl="5" algn="ctr">
              <a:spcBef>
                <a:spcPts val="0"/>
              </a:spcBef>
              <a:spcAft>
                <a:spcPts val="0"/>
              </a:spcAft>
              <a:buClr>
                <a:srgbClr val="000000"/>
              </a:buClr>
              <a:buSzPts val="1400"/>
              <a:buNone/>
              <a:defRPr sz="1867" b="0">
                <a:solidFill>
                  <a:srgbClr val="000000"/>
                </a:solidFill>
              </a:defRPr>
            </a:lvl6pPr>
            <a:lvl7pPr lvl="6" algn="ctr">
              <a:spcBef>
                <a:spcPts val="0"/>
              </a:spcBef>
              <a:spcAft>
                <a:spcPts val="0"/>
              </a:spcAft>
              <a:buClr>
                <a:srgbClr val="000000"/>
              </a:buClr>
              <a:buSzPts val="1400"/>
              <a:buNone/>
              <a:defRPr sz="1867" b="0">
                <a:solidFill>
                  <a:srgbClr val="000000"/>
                </a:solidFill>
              </a:defRPr>
            </a:lvl7pPr>
            <a:lvl8pPr lvl="7" algn="ctr">
              <a:spcBef>
                <a:spcPts val="0"/>
              </a:spcBef>
              <a:spcAft>
                <a:spcPts val="0"/>
              </a:spcAft>
              <a:buClr>
                <a:srgbClr val="000000"/>
              </a:buClr>
              <a:buSzPts val="1400"/>
              <a:buNone/>
              <a:defRPr sz="1867" b="0">
                <a:solidFill>
                  <a:srgbClr val="000000"/>
                </a:solidFill>
              </a:defRPr>
            </a:lvl8pPr>
            <a:lvl9pPr lvl="8" algn="ctr">
              <a:spcBef>
                <a:spcPts val="0"/>
              </a:spcBef>
              <a:spcAft>
                <a:spcPts val="0"/>
              </a:spcAft>
              <a:buClr>
                <a:srgbClr val="000000"/>
              </a:buClr>
              <a:buSzPts val="1400"/>
              <a:buNone/>
              <a:defRPr sz="1867" b="0">
                <a:solidFill>
                  <a:srgbClr val="000000"/>
                </a:solidFill>
              </a:defRPr>
            </a:lvl9pPr>
          </a:lstStyle>
          <a:p>
            <a:endParaRPr/>
          </a:p>
        </p:txBody>
      </p:sp>
      <p:sp>
        <p:nvSpPr>
          <p:cNvPr id="887" name="Google Shape;887;p155"/>
          <p:cNvSpPr txBox="1">
            <a:spLocks noGrp="1"/>
          </p:cNvSpPr>
          <p:nvPr>
            <p:ph type="subTitle" idx="4"/>
          </p:nvPr>
        </p:nvSpPr>
        <p:spPr>
          <a:xfrm>
            <a:off x="8630509" y="2598853"/>
            <a:ext cx="2381600" cy="1483200"/>
          </a:xfrm>
          <a:prstGeom prst="rect">
            <a:avLst/>
          </a:prstGeom>
        </p:spPr>
        <p:txBody>
          <a:bodyPr spcFirstLastPara="1" wrap="square" lIns="91425" tIns="91425" rIns="91425" bIns="91425" anchor="b" anchorCtr="0">
            <a:noAutofit/>
          </a:bodyPr>
          <a:lstStyle>
            <a:lvl1pPr lvl="0" algn="r">
              <a:lnSpc>
                <a:spcPct val="100000"/>
              </a:lnSpc>
              <a:spcBef>
                <a:spcPts val="0"/>
              </a:spcBef>
              <a:spcAft>
                <a:spcPts val="0"/>
              </a:spcAft>
              <a:buClr>
                <a:srgbClr val="000000"/>
              </a:buClr>
              <a:buSzPts val="1100"/>
              <a:buNone/>
              <a:defRPr sz="1600">
                <a:solidFill>
                  <a:schemeClr val="dk1"/>
                </a:solidFill>
              </a:defRPr>
            </a:lvl1pPr>
            <a:lvl2pPr lvl="1" algn="r">
              <a:lnSpc>
                <a:spcPct val="100000"/>
              </a:lnSpc>
              <a:spcBef>
                <a:spcPts val="0"/>
              </a:spcBef>
              <a:spcAft>
                <a:spcPts val="0"/>
              </a:spcAft>
              <a:buClr>
                <a:srgbClr val="000000"/>
              </a:buClr>
              <a:buSzPts val="1100"/>
              <a:buNone/>
              <a:defRPr sz="1467">
                <a:solidFill>
                  <a:srgbClr val="000000"/>
                </a:solidFill>
              </a:defRPr>
            </a:lvl2pPr>
            <a:lvl3pPr lvl="2" algn="r">
              <a:lnSpc>
                <a:spcPct val="100000"/>
              </a:lnSpc>
              <a:spcBef>
                <a:spcPts val="0"/>
              </a:spcBef>
              <a:spcAft>
                <a:spcPts val="0"/>
              </a:spcAft>
              <a:buClr>
                <a:srgbClr val="000000"/>
              </a:buClr>
              <a:buSzPts val="1100"/>
              <a:buNone/>
              <a:defRPr sz="1467">
                <a:solidFill>
                  <a:srgbClr val="000000"/>
                </a:solidFill>
              </a:defRPr>
            </a:lvl3pPr>
            <a:lvl4pPr lvl="3" algn="r">
              <a:lnSpc>
                <a:spcPct val="100000"/>
              </a:lnSpc>
              <a:spcBef>
                <a:spcPts val="0"/>
              </a:spcBef>
              <a:spcAft>
                <a:spcPts val="0"/>
              </a:spcAft>
              <a:buClr>
                <a:srgbClr val="000000"/>
              </a:buClr>
              <a:buSzPts val="1100"/>
              <a:buNone/>
              <a:defRPr sz="1467">
                <a:solidFill>
                  <a:srgbClr val="000000"/>
                </a:solidFill>
              </a:defRPr>
            </a:lvl4pPr>
            <a:lvl5pPr lvl="4" algn="r">
              <a:lnSpc>
                <a:spcPct val="100000"/>
              </a:lnSpc>
              <a:spcBef>
                <a:spcPts val="0"/>
              </a:spcBef>
              <a:spcAft>
                <a:spcPts val="0"/>
              </a:spcAft>
              <a:buClr>
                <a:srgbClr val="000000"/>
              </a:buClr>
              <a:buSzPts val="1100"/>
              <a:buNone/>
              <a:defRPr sz="1467">
                <a:solidFill>
                  <a:srgbClr val="000000"/>
                </a:solidFill>
              </a:defRPr>
            </a:lvl5pPr>
            <a:lvl6pPr lvl="5" algn="r">
              <a:lnSpc>
                <a:spcPct val="100000"/>
              </a:lnSpc>
              <a:spcBef>
                <a:spcPts val="0"/>
              </a:spcBef>
              <a:spcAft>
                <a:spcPts val="0"/>
              </a:spcAft>
              <a:buClr>
                <a:srgbClr val="000000"/>
              </a:buClr>
              <a:buSzPts val="1100"/>
              <a:buNone/>
              <a:defRPr sz="1467">
                <a:solidFill>
                  <a:srgbClr val="000000"/>
                </a:solidFill>
              </a:defRPr>
            </a:lvl6pPr>
            <a:lvl7pPr lvl="6" algn="r">
              <a:lnSpc>
                <a:spcPct val="100000"/>
              </a:lnSpc>
              <a:spcBef>
                <a:spcPts val="0"/>
              </a:spcBef>
              <a:spcAft>
                <a:spcPts val="0"/>
              </a:spcAft>
              <a:buClr>
                <a:srgbClr val="000000"/>
              </a:buClr>
              <a:buSzPts val="1100"/>
              <a:buNone/>
              <a:defRPr sz="1467">
                <a:solidFill>
                  <a:srgbClr val="000000"/>
                </a:solidFill>
              </a:defRPr>
            </a:lvl7pPr>
            <a:lvl8pPr lvl="7" algn="r">
              <a:lnSpc>
                <a:spcPct val="100000"/>
              </a:lnSpc>
              <a:spcBef>
                <a:spcPts val="0"/>
              </a:spcBef>
              <a:spcAft>
                <a:spcPts val="0"/>
              </a:spcAft>
              <a:buClr>
                <a:srgbClr val="000000"/>
              </a:buClr>
              <a:buSzPts val="1100"/>
              <a:buNone/>
              <a:defRPr sz="1467">
                <a:solidFill>
                  <a:srgbClr val="000000"/>
                </a:solidFill>
              </a:defRPr>
            </a:lvl8pPr>
            <a:lvl9pPr lvl="8" algn="r">
              <a:lnSpc>
                <a:spcPct val="100000"/>
              </a:lnSpc>
              <a:spcBef>
                <a:spcPts val="0"/>
              </a:spcBef>
              <a:spcAft>
                <a:spcPts val="0"/>
              </a:spcAft>
              <a:buClr>
                <a:srgbClr val="000000"/>
              </a:buClr>
              <a:buSzPts val="1100"/>
              <a:buNone/>
              <a:defRPr sz="1467">
                <a:solidFill>
                  <a:srgbClr val="000000"/>
                </a:solidFill>
              </a:defRPr>
            </a:lvl9pPr>
          </a:lstStyle>
          <a:p>
            <a:endParaRPr/>
          </a:p>
        </p:txBody>
      </p:sp>
      <p:sp>
        <p:nvSpPr>
          <p:cNvPr id="888" name="Google Shape;888;p155"/>
          <p:cNvSpPr txBox="1">
            <a:spLocks noGrp="1"/>
          </p:cNvSpPr>
          <p:nvPr>
            <p:ph type="ctrTitle" idx="5"/>
          </p:nvPr>
        </p:nvSpPr>
        <p:spPr>
          <a:xfrm>
            <a:off x="8649697" y="4555133"/>
            <a:ext cx="2424000" cy="513200"/>
          </a:xfrm>
          <a:prstGeom prst="rect">
            <a:avLst/>
          </a:prstGeom>
          <a:ln>
            <a:noFill/>
          </a:ln>
        </p:spPr>
        <p:txBody>
          <a:bodyPr spcFirstLastPara="1" wrap="square" lIns="91425" tIns="91425" rIns="91425" bIns="91425" anchor="t" anchorCtr="0">
            <a:noAutofit/>
          </a:bodyPr>
          <a:lstStyle>
            <a:lvl1pPr lvl="0" algn="r">
              <a:spcBef>
                <a:spcPts val="0"/>
              </a:spcBef>
              <a:spcAft>
                <a:spcPts val="0"/>
              </a:spcAft>
              <a:buClr>
                <a:srgbClr val="000000"/>
              </a:buClr>
              <a:buSzPts val="1400"/>
              <a:buNone/>
              <a:defRPr sz="1867" b="0"/>
            </a:lvl1pPr>
            <a:lvl2pPr lvl="1" algn="r">
              <a:spcBef>
                <a:spcPts val="0"/>
              </a:spcBef>
              <a:spcAft>
                <a:spcPts val="0"/>
              </a:spcAft>
              <a:buClr>
                <a:srgbClr val="000000"/>
              </a:buClr>
              <a:buSzPts val="1400"/>
              <a:buNone/>
              <a:defRPr sz="1867" b="0">
                <a:solidFill>
                  <a:srgbClr val="000000"/>
                </a:solidFill>
              </a:defRPr>
            </a:lvl2pPr>
            <a:lvl3pPr lvl="2" algn="r">
              <a:spcBef>
                <a:spcPts val="0"/>
              </a:spcBef>
              <a:spcAft>
                <a:spcPts val="0"/>
              </a:spcAft>
              <a:buClr>
                <a:srgbClr val="000000"/>
              </a:buClr>
              <a:buSzPts val="1400"/>
              <a:buNone/>
              <a:defRPr sz="1867" b="0">
                <a:solidFill>
                  <a:srgbClr val="000000"/>
                </a:solidFill>
              </a:defRPr>
            </a:lvl3pPr>
            <a:lvl4pPr lvl="3" algn="r">
              <a:spcBef>
                <a:spcPts val="0"/>
              </a:spcBef>
              <a:spcAft>
                <a:spcPts val="0"/>
              </a:spcAft>
              <a:buClr>
                <a:srgbClr val="000000"/>
              </a:buClr>
              <a:buSzPts val="1400"/>
              <a:buNone/>
              <a:defRPr sz="1867" b="0">
                <a:solidFill>
                  <a:srgbClr val="000000"/>
                </a:solidFill>
              </a:defRPr>
            </a:lvl4pPr>
            <a:lvl5pPr lvl="4" algn="r">
              <a:spcBef>
                <a:spcPts val="0"/>
              </a:spcBef>
              <a:spcAft>
                <a:spcPts val="0"/>
              </a:spcAft>
              <a:buClr>
                <a:srgbClr val="000000"/>
              </a:buClr>
              <a:buSzPts val="1400"/>
              <a:buNone/>
              <a:defRPr sz="1867" b="0">
                <a:solidFill>
                  <a:srgbClr val="000000"/>
                </a:solidFill>
              </a:defRPr>
            </a:lvl5pPr>
            <a:lvl6pPr lvl="5" algn="r">
              <a:spcBef>
                <a:spcPts val="0"/>
              </a:spcBef>
              <a:spcAft>
                <a:spcPts val="0"/>
              </a:spcAft>
              <a:buClr>
                <a:srgbClr val="000000"/>
              </a:buClr>
              <a:buSzPts val="1400"/>
              <a:buNone/>
              <a:defRPr sz="1867" b="0">
                <a:solidFill>
                  <a:srgbClr val="000000"/>
                </a:solidFill>
              </a:defRPr>
            </a:lvl6pPr>
            <a:lvl7pPr lvl="6" algn="r">
              <a:spcBef>
                <a:spcPts val="0"/>
              </a:spcBef>
              <a:spcAft>
                <a:spcPts val="0"/>
              </a:spcAft>
              <a:buClr>
                <a:srgbClr val="000000"/>
              </a:buClr>
              <a:buSzPts val="1400"/>
              <a:buNone/>
              <a:defRPr sz="1867" b="0">
                <a:solidFill>
                  <a:srgbClr val="000000"/>
                </a:solidFill>
              </a:defRPr>
            </a:lvl7pPr>
            <a:lvl8pPr lvl="7" algn="r">
              <a:spcBef>
                <a:spcPts val="0"/>
              </a:spcBef>
              <a:spcAft>
                <a:spcPts val="0"/>
              </a:spcAft>
              <a:buClr>
                <a:srgbClr val="000000"/>
              </a:buClr>
              <a:buSzPts val="1400"/>
              <a:buNone/>
              <a:defRPr sz="1867" b="0">
                <a:solidFill>
                  <a:srgbClr val="000000"/>
                </a:solidFill>
              </a:defRPr>
            </a:lvl8pPr>
            <a:lvl9pPr lvl="8" algn="r">
              <a:spcBef>
                <a:spcPts val="0"/>
              </a:spcBef>
              <a:spcAft>
                <a:spcPts val="0"/>
              </a:spcAft>
              <a:buClr>
                <a:srgbClr val="000000"/>
              </a:buClr>
              <a:buSzPts val="1400"/>
              <a:buNone/>
              <a:defRPr sz="1867" b="0">
                <a:solidFill>
                  <a:srgbClr val="000000"/>
                </a:solidFill>
              </a:defRPr>
            </a:lvl9pPr>
          </a:lstStyle>
          <a:p>
            <a:endParaRPr/>
          </a:p>
        </p:txBody>
      </p:sp>
      <p:sp>
        <p:nvSpPr>
          <p:cNvPr id="889" name="Google Shape;889;p155"/>
          <p:cNvSpPr txBox="1">
            <a:spLocks noGrp="1"/>
          </p:cNvSpPr>
          <p:nvPr>
            <p:ph type="ctrTitle" idx="6"/>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3006338972"/>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spTree>
      <p:nvGrpSpPr>
        <p:cNvPr id="1" name="Shape 890"/>
        <p:cNvGrpSpPr/>
        <p:nvPr/>
      </p:nvGrpSpPr>
      <p:grpSpPr>
        <a:xfrm>
          <a:off x="0" y="0"/>
          <a:ext cx="0" cy="0"/>
          <a:chOff x="0" y="0"/>
          <a:chExt cx="0" cy="0"/>
        </a:xfrm>
      </p:grpSpPr>
      <p:sp>
        <p:nvSpPr>
          <p:cNvPr id="891" name="Google Shape;891;p156"/>
          <p:cNvSpPr/>
          <p:nvPr/>
        </p:nvSpPr>
        <p:spPr>
          <a:xfrm flipH="1">
            <a:off x="1327467" y="3497700"/>
            <a:ext cx="10874400" cy="3405200"/>
          </a:xfrm>
          <a:prstGeom prst="snip1Rect">
            <a:avLst>
              <a:gd name="adj" fmla="val 5000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92" name="Google Shape;892;p156"/>
          <p:cNvSpPr txBox="1">
            <a:spLocks noGrp="1"/>
          </p:cNvSpPr>
          <p:nvPr>
            <p:ph type="ctrTitle"/>
          </p:nvPr>
        </p:nvSpPr>
        <p:spPr>
          <a:xfrm>
            <a:off x="2330067" y="1700305"/>
            <a:ext cx="3018000" cy="5968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Clr>
                <a:srgbClr val="000000"/>
              </a:buClr>
              <a:buSzPts val="1600"/>
              <a:buNone/>
              <a:defRPr sz="2133" b="0"/>
            </a:lvl1pPr>
            <a:lvl2pPr lvl="1" algn="r">
              <a:spcBef>
                <a:spcPts val="0"/>
              </a:spcBef>
              <a:spcAft>
                <a:spcPts val="0"/>
              </a:spcAft>
              <a:buClr>
                <a:srgbClr val="000000"/>
              </a:buClr>
              <a:buSzPts val="1600"/>
              <a:buNone/>
              <a:defRPr sz="2133" b="0">
                <a:solidFill>
                  <a:srgbClr val="000000"/>
                </a:solidFill>
              </a:defRPr>
            </a:lvl2pPr>
            <a:lvl3pPr lvl="2" algn="r">
              <a:spcBef>
                <a:spcPts val="0"/>
              </a:spcBef>
              <a:spcAft>
                <a:spcPts val="0"/>
              </a:spcAft>
              <a:buClr>
                <a:srgbClr val="000000"/>
              </a:buClr>
              <a:buSzPts val="1600"/>
              <a:buNone/>
              <a:defRPr sz="2133" b="0">
                <a:solidFill>
                  <a:srgbClr val="000000"/>
                </a:solidFill>
              </a:defRPr>
            </a:lvl3pPr>
            <a:lvl4pPr lvl="3" algn="r">
              <a:spcBef>
                <a:spcPts val="0"/>
              </a:spcBef>
              <a:spcAft>
                <a:spcPts val="0"/>
              </a:spcAft>
              <a:buClr>
                <a:srgbClr val="000000"/>
              </a:buClr>
              <a:buSzPts val="1600"/>
              <a:buNone/>
              <a:defRPr sz="2133" b="0">
                <a:solidFill>
                  <a:srgbClr val="000000"/>
                </a:solidFill>
              </a:defRPr>
            </a:lvl4pPr>
            <a:lvl5pPr lvl="4" algn="r">
              <a:spcBef>
                <a:spcPts val="0"/>
              </a:spcBef>
              <a:spcAft>
                <a:spcPts val="0"/>
              </a:spcAft>
              <a:buClr>
                <a:srgbClr val="000000"/>
              </a:buClr>
              <a:buSzPts val="1600"/>
              <a:buNone/>
              <a:defRPr sz="2133" b="0">
                <a:solidFill>
                  <a:srgbClr val="000000"/>
                </a:solidFill>
              </a:defRPr>
            </a:lvl5pPr>
            <a:lvl6pPr lvl="5" algn="r">
              <a:spcBef>
                <a:spcPts val="0"/>
              </a:spcBef>
              <a:spcAft>
                <a:spcPts val="0"/>
              </a:spcAft>
              <a:buClr>
                <a:srgbClr val="000000"/>
              </a:buClr>
              <a:buSzPts val="1600"/>
              <a:buNone/>
              <a:defRPr sz="2133" b="0">
                <a:solidFill>
                  <a:srgbClr val="000000"/>
                </a:solidFill>
              </a:defRPr>
            </a:lvl6pPr>
            <a:lvl7pPr lvl="6" algn="r">
              <a:spcBef>
                <a:spcPts val="0"/>
              </a:spcBef>
              <a:spcAft>
                <a:spcPts val="0"/>
              </a:spcAft>
              <a:buClr>
                <a:srgbClr val="000000"/>
              </a:buClr>
              <a:buSzPts val="1600"/>
              <a:buNone/>
              <a:defRPr sz="2133" b="0">
                <a:solidFill>
                  <a:srgbClr val="000000"/>
                </a:solidFill>
              </a:defRPr>
            </a:lvl7pPr>
            <a:lvl8pPr lvl="7" algn="r">
              <a:spcBef>
                <a:spcPts val="0"/>
              </a:spcBef>
              <a:spcAft>
                <a:spcPts val="0"/>
              </a:spcAft>
              <a:buClr>
                <a:srgbClr val="000000"/>
              </a:buClr>
              <a:buSzPts val="1600"/>
              <a:buNone/>
              <a:defRPr sz="2133" b="0">
                <a:solidFill>
                  <a:srgbClr val="000000"/>
                </a:solidFill>
              </a:defRPr>
            </a:lvl8pPr>
            <a:lvl9pPr lvl="8" algn="r">
              <a:spcBef>
                <a:spcPts val="0"/>
              </a:spcBef>
              <a:spcAft>
                <a:spcPts val="0"/>
              </a:spcAft>
              <a:buClr>
                <a:srgbClr val="000000"/>
              </a:buClr>
              <a:buSzPts val="1600"/>
              <a:buNone/>
              <a:defRPr sz="2133" b="0">
                <a:solidFill>
                  <a:srgbClr val="000000"/>
                </a:solidFill>
              </a:defRPr>
            </a:lvl9pPr>
          </a:lstStyle>
          <a:p>
            <a:endParaRPr/>
          </a:p>
        </p:txBody>
      </p:sp>
      <p:sp>
        <p:nvSpPr>
          <p:cNvPr id="893" name="Google Shape;893;p156"/>
          <p:cNvSpPr txBox="1">
            <a:spLocks noGrp="1"/>
          </p:cNvSpPr>
          <p:nvPr>
            <p:ph type="subTitle" idx="1"/>
          </p:nvPr>
        </p:nvSpPr>
        <p:spPr>
          <a:xfrm>
            <a:off x="1927897" y="2148400"/>
            <a:ext cx="3411200" cy="10540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chemeClr val="dk1"/>
                </a:solidFill>
              </a:defRPr>
            </a:lvl1pPr>
            <a:lvl2pPr lvl="1" algn="r">
              <a:lnSpc>
                <a:spcPct val="100000"/>
              </a:lnSpc>
              <a:spcBef>
                <a:spcPts val="0"/>
              </a:spcBef>
              <a:spcAft>
                <a:spcPts val="0"/>
              </a:spcAft>
              <a:buClr>
                <a:srgbClr val="000000"/>
              </a:buClr>
              <a:buSzPts val="1000"/>
              <a:buNone/>
              <a:defRPr sz="1333">
                <a:solidFill>
                  <a:srgbClr val="000000"/>
                </a:solidFill>
              </a:defRPr>
            </a:lvl2pPr>
            <a:lvl3pPr lvl="2" algn="r">
              <a:lnSpc>
                <a:spcPct val="100000"/>
              </a:lnSpc>
              <a:spcBef>
                <a:spcPts val="0"/>
              </a:spcBef>
              <a:spcAft>
                <a:spcPts val="0"/>
              </a:spcAft>
              <a:buClr>
                <a:srgbClr val="000000"/>
              </a:buClr>
              <a:buSzPts val="1000"/>
              <a:buNone/>
              <a:defRPr sz="1333">
                <a:solidFill>
                  <a:srgbClr val="000000"/>
                </a:solidFill>
              </a:defRPr>
            </a:lvl3pPr>
            <a:lvl4pPr lvl="3" algn="r">
              <a:lnSpc>
                <a:spcPct val="100000"/>
              </a:lnSpc>
              <a:spcBef>
                <a:spcPts val="0"/>
              </a:spcBef>
              <a:spcAft>
                <a:spcPts val="0"/>
              </a:spcAft>
              <a:buClr>
                <a:srgbClr val="000000"/>
              </a:buClr>
              <a:buSzPts val="1000"/>
              <a:buNone/>
              <a:defRPr sz="1333">
                <a:solidFill>
                  <a:srgbClr val="000000"/>
                </a:solidFill>
              </a:defRPr>
            </a:lvl4pPr>
            <a:lvl5pPr lvl="4" algn="r">
              <a:lnSpc>
                <a:spcPct val="100000"/>
              </a:lnSpc>
              <a:spcBef>
                <a:spcPts val="0"/>
              </a:spcBef>
              <a:spcAft>
                <a:spcPts val="0"/>
              </a:spcAft>
              <a:buClr>
                <a:srgbClr val="000000"/>
              </a:buClr>
              <a:buSzPts val="1000"/>
              <a:buNone/>
              <a:defRPr sz="1333">
                <a:solidFill>
                  <a:srgbClr val="000000"/>
                </a:solidFill>
              </a:defRPr>
            </a:lvl5pPr>
            <a:lvl6pPr lvl="5" algn="r">
              <a:lnSpc>
                <a:spcPct val="100000"/>
              </a:lnSpc>
              <a:spcBef>
                <a:spcPts val="0"/>
              </a:spcBef>
              <a:spcAft>
                <a:spcPts val="0"/>
              </a:spcAft>
              <a:buClr>
                <a:srgbClr val="000000"/>
              </a:buClr>
              <a:buSzPts val="1000"/>
              <a:buNone/>
              <a:defRPr sz="1333">
                <a:solidFill>
                  <a:srgbClr val="000000"/>
                </a:solidFill>
              </a:defRPr>
            </a:lvl6pPr>
            <a:lvl7pPr lvl="6" algn="r">
              <a:lnSpc>
                <a:spcPct val="100000"/>
              </a:lnSpc>
              <a:spcBef>
                <a:spcPts val="0"/>
              </a:spcBef>
              <a:spcAft>
                <a:spcPts val="0"/>
              </a:spcAft>
              <a:buClr>
                <a:srgbClr val="000000"/>
              </a:buClr>
              <a:buSzPts val="1000"/>
              <a:buNone/>
              <a:defRPr sz="1333">
                <a:solidFill>
                  <a:srgbClr val="000000"/>
                </a:solidFill>
              </a:defRPr>
            </a:lvl7pPr>
            <a:lvl8pPr lvl="7" algn="r">
              <a:lnSpc>
                <a:spcPct val="100000"/>
              </a:lnSpc>
              <a:spcBef>
                <a:spcPts val="0"/>
              </a:spcBef>
              <a:spcAft>
                <a:spcPts val="0"/>
              </a:spcAft>
              <a:buClr>
                <a:srgbClr val="000000"/>
              </a:buClr>
              <a:buSzPts val="1000"/>
              <a:buNone/>
              <a:defRPr sz="1333">
                <a:solidFill>
                  <a:srgbClr val="000000"/>
                </a:solidFill>
              </a:defRPr>
            </a:lvl8pPr>
            <a:lvl9pPr lvl="8" algn="r">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894" name="Google Shape;894;p156"/>
          <p:cNvSpPr txBox="1">
            <a:spLocks noGrp="1"/>
          </p:cNvSpPr>
          <p:nvPr>
            <p:ph type="ctrTitle" idx="2"/>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895" name="Google Shape;895;p156"/>
          <p:cNvSpPr txBox="1">
            <a:spLocks noGrp="1"/>
          </p:cNvSpPr>
          <p:nvPr>
            <p:ph type="ctrTitle" idx="3"/>
          </p:nvPr>
        </p:nvSpPr>
        <p:spPr>
          <a:xfrm>
            <a:off x="2330077" y="3534088"/>
            <a:ext cx="3018000" cy="8596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Clr>
                <a:srgbClr val="000000"/>
              </a:buClr>
              <a:buSzPts val="1600"/>
              <a:buNone/>
              <a:defRPr sz="2133" b="0"/>
            </a:lvl1pPr>
            <a:lvl2pPr lvl="1" algn="r">
              <a:spcBef>
                <a:spcPts val="0"/>
              </a:spcBef>
              <a:spcAft>
                <a:spcPts val="0"/>
              </a:spcAft>
              <a:buClr>
                <a:srgbClr val="000000"/>
              </a:buClr>
              <a:buSzPts val="1600"/>
              <a:buNone/>
              <a:defRPr sz="2133" b="0">
                <a:solidFill>
                  <a:srgbClr val="000000"/>
                </a:solidFill>
              </a:defRPr>
            </a:lvl2pPr>
            <a:lvl3pPr lvl="2" algn="r">
              <a:spcBef>
                <a:spcPts val="0"/>
              </a:spcBef>
              <a:spcAft>
                <a:spcPts val="0"/>
              </a:spcAft>
              <a:buClr>
                <a:srgbClr val="000000"/>
              </a:buClr>
              <a:buSzPts val="1600"/>
              <a:buNone/>
              <a:defRPr sz="2133" b="0">
                <a:solidFill>
                  <a:srgbClr val="000000"/>
                </a:solidFill>
              </a:defRPr>
            </a:lvl3pPr>
            <a:lvl4pPr lvl="3" algn="r">
              <a:spcBef>
                <a:spcPts val="0"/>
              </a:spcBef>
              <a:spcAft>
                <a:spcPts val="0"/>
              </a:spcAft>
              <a:buClr>
                <a:srgbClr val="000000"/>
              </a:buClr>
              <a:buSzPts val="1600"/>
              <a:buNone/>
              <a:defRPr sz="2133" b="0">
                <a:solidFill>
                  <a:srgbClr val="000000"/>
                </a:solidFill>
              </a:defRPr>
            </a:lvl4pPr>
            <a:lvl5pPr lvl="4" algn="r">
              <a:spcBef>
                <a:spcPts val="0"/>
              </a:spcBef>
              <a:spcAft>
                <a:spcPts val="0"/>
              </a:spcAft>
              <a:buClr>
                <a:srgbClr val="000000"/>
              </a:buClr>
              <a:buSzPts val="1600"/>
              <a:buNone/>
              <a:defRPr sz="2133" b="0">
                <a:solidFill>
                  <a:srgbClr val="000000"/>
                </a:solidFill>
              </a:defRPr>
            </a:lvl5pPr>
            <a:lvl6pPr lvl="5" algn="r">
              <a:spcBef>
                <a:spcPts val="0"/>
              </a:spcBef>
              <a:spcAft>
                <a:spcPts val="0"/>
              </a:spcAft>
              <a:buClr>
                <a:srgbClr val="000000"/>
              </a:buClr>
              <a:buSzPts val="1600"/>
              <a:buNone/>
              <a:defRPr sz="2133" b="0">
                <a:solidFill>
                  <a:srgbClr val="000000"/>
                </a:solidFill>
              </a:defRPr>
            </a:lvl6pPr>
            <a:lvl7pPr lvl="6" algn="r">
              <a:spcBef>
                <a:spcPts val="0"/>
              </a:spcBef>
              <a:spcAft>
                <a:spcPts val="0"/>
              </a:spcAft>
              <a:buClr>
                <a:srgbClr val="000000"/>
              </a:buClr>
              <a:buSzPts val="1600"/>
              <a:buNone/>
              <a:defRPr sz="2133" b="0">
                <a:solidFill>
                  <a:srgbClr val="000000"/>
                </a:solidFill>
              </a:defRPr>
            </a:lvl7pPr>
            <a:lvl8pPr lvl="7" algn="r">
              <a:spcBef>
                <a:spcPts val="0"/>
              </a:spcBef>
              <a:spcAft>
                <a:spcPts val="0"/>
              </a:spcAft>
              <a:buClr>
                <a:srgbClr val="000000"/>
              </a:buClr>
              <a:buSzPts val="1600"/>
              <a:buNone/>
              <a:defRPr sz="2133" b="0">
                <a:solidFill>
                  <a:srgbClr val="000000"/>
                </a:solidFill>
              </a:defRPr>
            </a:lvl8pPr>
            <a:lvl9pPr lvl="8" algn="r">
              <a:spcBef>
                <a:spcPts val="0"/>
              </a:spcBef>
              <a:spcAft>
                <a:spcPts val="0"/>
              </a:spcAft>
              <a:buClr>
                <a:srgbClr val="000000"/>
              </a:buClr>
              <a:buSzPts val="1600"/>
              <a:buNone/>
              <a:defRPr sz="2133" b="0">
                <a:solidFill>
                  <a:srgbClr val="000000"/>
                </a:solidFill>
              </a:defRPr>
            </a:lvl9pPr>
          </a:lstStyle>
          <a:p>
            <a:endParaRPr/>
          </a:p>
        </p:txBody>
      </p:sp>
      <p:sp>
        <p:nvSpPr>
          <p:cNvPr id="896" name="Google Shape;896;p156"/>
          <p:cNvSpPr txBox="1">
            <a:spLocks noGrp="1"/>
          </p:cNvSpPr>
          <p:nvPr>
            <p:ph type="subTitle" idx="4"/>
          </p:nvPr>
        </p:nvSpPr>
        <p:spPr>
          <a:xfrm>
            <a:off x="2164793" y="4244975"/>
            <a:ext cx="3174400" cy="10540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chemeClr val="dk1"/>
                </a:solidFill>
              </a:defRPr>
            </a:lvl1pPr>
            <a:lvl2pPr lvl="1" algn="r">
              <a:lnSpc>
                <a:spcPct val="100000"/>
              </a:lnSpc>
              <a:spcBef>
                <a:spcPts val="0"/>
              </a:spcBef>
              <a:spcAft>
                <a:spcPts val="0"/>
              </a:spcAft>
              <a:buClr>
                <a:srgbClr val="000000"/>
              </a:buClr>
              <a:buSzPts val="1000"/>
              <a:buNone/>
              <a:defRPr sz="1333">
                <a:solidFill>
                  <a:srgbClr val="000000"/>
                </a:solidFill>
              </a:defRPr>
            </a:lvl2pPr>
            <a:lvl3pPr lvl="2" algn="r">
              <a:lnSpc>
                <a:spcPct val="100000"/>
              </a:lnSpc>
              <a:spcBef>
                <a:spcPts val="0"/>
              </a:spcBef>
              <a:spcAft>
                <a:spcPts val="0"/>
              </a:spcAft>
              <a:buClr>
                <a:srgbClr val="000000"/>
              </a:buClr>
              <a:buSzPts val="1000"/>
              <a:buNone/>
              <a:defRPr sz="1333">
                <a:solidFill>
                  <a:srgbClr val="000000"/>
                </a:solidFill>
              </a:defRPr>
            </a:lvl3pPr>
            <a:lvl4pPr lvl="3" algn="r">
              <a:lnSpc>
                <a:spcPct val="100000"/>
              </a:lnSpc>
              <a:spcBef>
                <a:spcPts val="0"/>
              </a:spcBef>
              <a:spcAft>
                <a:spcPts val="0"/>
              </a:spcAft>
              <a:buClr>
                <a:srgbClr val="000000"/>
              </a:buClr>
              <a:buSzPts val="1000"/>
              <a:buNone/>
              <a:defRPr sz="1333">
                <a:solidFill>
                  <a:srgbClr val="000000"/>
                </a:solidFill>
              </a:defRPr>
            </a:lvl4pPr>
            <a:lvl5pPr lvl="4" algn="r">
              <a:lnSpc>
                <a:spcPct val="100000"/>
              </a:lnSpc>
              <a:spcBef>
                <a:spcPts val="0"/>
              </a:spcBef>
              <a:spcAft>
                <a:spcPts val="0"/>
              </a:spcAft>
              <a:buClr>
                <a:srgbClr val="000000"/>
              </a:buClr>
              <a:buSzPts val="1000"/>
              <a:buNone/>
              <a:defRPr sz="1333">
                <a:solidFill>
                  <a:srgbClr val="000000"/>
                </a:solidFill>
              </a:defRPr>
            </a:lvl5pPr>
            <a:lvl6pPr lvl="5" algn="r">
              <a:lnSpc>
                <a:spcPct val="100000"/>
              </a:lnSpc>
              <a:spcBef>
                <a:spcPts val="0"/>
              </a:spcBef>
              <a:spcAft>
                <a:spcPts val="0"/>
              </a:spcAft>
              <a:buClr>
                <a:srgbClr val="000000"/>
              </a:buClr>
              <a:buSzPts val="1000"/>
              <a:buNone/>
              <a:defRPr sz="1333">
                <a:solidFill>
                  <a:srgbClr val="000000"/>
                </a:solidFill>
              </a:defRPr>
            </a:lvl6pPr>
            <a:lvl7pPr lvl="6" algn="r">
              <a:lnSpc>
                <a:spcPct val="100000"/>
              </a:lnSpc>
              <a:spcBef>
                <a:spcPts val="0"/>
              </a:spcBef>
              <a:spcAft>
                <a:spcPts val="0"/>
              </a:spcAft>
              <a:buClr>
                <a:srgbClr val="000000"/>
              </a:buClr>
              <a:buSzPts val="1000"/>
              <a:buNone/>
              <a:defRPr sz="1333">
                <a:solidFill>
                  <a:srgbClr val="000000"/>
                </a:solidFill>
              </a:defRPr>
            </a:lvl7pPr>
            <a:lvl8pPr lvl="7" algn="r">
              <a:lnSpc>
                <a:spcPct val="100000"/>
              </a:lnSpc>
              <a:spcBef>
                <a:spcPts val="0"/>
              </a:spcBef>
              <a:spcAft>
                <a:spcPts val="0"/>
              </a:spcAft>
              <a:buClr>
                <a:srgbClr val="000000"/>
              </a:buClr>
              <a:buSzPts val="1000"/>
              <a:buNone/>
              <a:defRPr sz="1333">
                <a:solidFill>
                  <a:srgbClr val="000000"/>
                </a:solidFill>
              </a:defRPr>
            </a:lvl8pPr>
            <a:lvl9pPr lvl="8" algn="r">
              <a:lnSpc>
                <a:spcPct val="100000"/>
              </a:lnSpc>
              <a:spcBef>
                <a:spcPts val="0"/>
              </a:spcBef>
              <a:spcAft>
                <a:spcPts val="0"/>
              </a:spcAft>
              <a:buClr>
                <a:srgbClr val="000000"/>
              </a:buClr>
              <a:buSzPts val="1000"/>
              <a:buNone/>
              <a:defRPr sz="1333">
                <a:solidFill>
                  <a:srgbClr val="000000"/>
                </a:solidFill>
              </a:defRPr>
            </a:lvl9pPr>
          </a:lstStyle>
          <a:p>
            <a:endParaRPr/>
          </a:p>
        </p:txBody>
      </p:sp>
    </p:spTree>
    <p:extLst>
      <p:ext uri="{BB962C8B-B14F-4D97-AF65-F5344CB8AC3E}">
        <p14:creationId xmlns:p14="http://schemas.microsoft.com/office/powerpoint/2010/main" val="3012637145"/>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matchingName="Title only 7">
  <p:cSld name="Title only 7">
    <p:spTree>
      <p:nvGrpSpPr>
        <p:cNvPr id="1" name="Shape 897"/>
        <p:cNvGrpSpPr/>
        <p:nvPr/>
      </p:nvGrpSpPr>
      <p:grpSpPr>
        <a:xfrm>
          <a:off x="0" y="0"/>
          <a:ext cx="0" cy="0"/>
          <a:chOff x="0" y="0"/>
          <a:chExt cx="0" cy="0"/>
        </a:xfrm>
      </p:grpSpPr>
      <p:grpSp>
        <p:nvGrpSpPr>
          <p:cNvPr id="898" name="Google Shape;898;p157"/>
          <p:cNvGrpSpPr/>
          <p:nvPr/>
        </p:nvGrpSpPr>
        <p:grpSpPr>
          <a:xfrm>
            <a:off x="5853400" y="1186686"/>
            <a:ext cx="7100600" cy="2918817"/>
            <a:chOff x="4390050" y="661413"/>
            <a:chExt cx="5325450" cy="2189113"/>
          </a:xfrm>
        </p:grpSpPr>
        <p:sp>
          <p:nvSpPr>
            <p:cNvPr id="899" name="Google Shape;899;p157"/>
            <p:cNvSpPr/>
            <p:nvPr/>
          </p:nvSpPr>
          <p:spPr>
            <a:xfrm>
              <a:off x="4390050" y="661413"/>
              <a:ext cx="3317068" cy="2189023"/>
            </a:xfrm>
            <a:prstGeom prst="flowChartPreparation">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0" name="Google Shape;900;p157"/>
            <p:cNvSpPr/>
            <p:nvPr/>
          </p:nvSpPr>
          <p:spPr>
            <a:xfrm>
              <a:off x="6053100" y="661425"/>
              <a:ext cx="3662400" cy="2189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01" name="Google Shape;901;p157"/>
          <p:cNvSpPr/>
          <p:nvPr/>
        </p:nvSpPr>
        <p:spPr>
          <a:xfrm>
            <a:off x="-483900" y="2563902"/>
            <a:ext cx="4422757" cy="2918697"/>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02" name="Google Shape;902;p157"/>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2388797314"/>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903"/>
        <p:cNvGrpSpPr/>
        <p:nvPr/>
      </p:nvGrpSpPr>
      <p:grpSpPr>
        <a:xfrm>
          <a:off x="0" y="0"/>
          <a:ext cx="0" cy="0"/>
          <a:chOff x="0" y="0"/>
          <a:chExt cx="0" cy="0"/>
        </a:xfrm>
      </p:grpSpPr>
      <p:sp>
        <p:nvSpPr>
          <p:cNvPr id="904" name="Google Shape;904;p158"/>
          <p:cNvSpPr txBox="1">
            <a:spLocks noGrp="1"/>
          </p:cNvSpPr>
          <p:nvPr>
            <p:ph type="ctrTitle"/>
          </p:nvPr>
        </p:nvSpPr>
        <p:spPr>
          <a:xfrm>
            <a:off x="752667" y="-226105"/>
            <a:ext cx="5156400" cy="2738800"/>
          </a:xfrm>
          <a:prstGeom prst="rect">
            <a:avLst/>
          </a:prstGeom>
        </p:spPr>
        <p:txBody>
          <a:bodyPr spcFirstLastPara="1" wrap="square" lIns="91425" tIns="91425" rIns="91425" bIns="91425" anchor="b" anchorCtr="0">
            <a:noAutofit/>
          </a:bodyPr>
          <a:lstStyle>
            <a:lvl1pPr lvl="0">
              <a:spcBef>
                <a:spcPts val="0"/>
              </a:spcBef>
              <a:spcAft>
                <a:spcPts val="0"/>
              </a:spcAft>
              <a:buSzPts val="2800"/>
              <a:buNone/>
              <a:defRPr sz="6400"/>
            </a:lvl1pPr>
            <a:lvl2pPr lvl="1">
              <a:spcBef>
                <a:spcPts val="0"/>
              </a:spcBef>
              <a:spcAft>
                <a:spcPts val="0"/>
              </a:spcAft>
              <a:buClr>
                <a:srgbClr val="000000"/>
              </a:buClr>
              <a:buSzPts val="1600"/>
              <a:buNone/>
              <a:defRPr sz="2133">
                <a:solidFill>
                  <a:srgbClr val="000000"/>
                </a:solidFill>
              </a:defRPr>
            </a:lvl2pPr>
            <a:lvl3pPr lvl="2">
              <a:spcBef>
                <a:spcPts val="0"/>
              </a:spcBef>
              <a:spcAft>
                <a:spcPts val="0"/>
              </a:spcAft>
              <a:buClr>
                <a:srgbClr val="000000"/>
              </a:buClr>
              <a:buSzPts val="1600"/>
              <a:buNone/>
              <a:defRPr sz="2133">
                <a:solidFill>
                  <a:srgbClr val="000000"/>
                </a:solidFill>
              </a:defRPr>
            </a:lvl3pPr>
            <a:lvl4pPr lvl="3">
              <a:spcBef>
                <a:spcPts val="0"/>
              </a:spcBef>
              <a:spcAft>
                <a:spcPts val="0"/>
              </a:spcAft>
              <a:buClr>
                <a:srgbClr val="000000"/>
              </a:buClr>
              <a:buSzPts val="1600"/>
              <a:buNone/>
              <a:defRPr sz="2133">
                <a:solidFill>
                  <a:srgbClr val="000000"/>
                </a:solidFill>
              </a:defRPr>
            </a:lvl4pPr>
            <a:lvl5pPr lvl="4">
              <a:spcBef>
                <a:spcPts val="0"/>
              </a:spcBef>
              <a:spcAft>
                <a:spcPts val="0"/>
              </a:spcAft>
              <a:buClr>
                <a:srgbClr val="000000"/>
              </a:buClr>
              <a:buSzPts val="1600"/>
              <a:buNone/>
              <a:defRPr sz="2133">
                <a:solidFill>
                  <a:srgbClr val="000000"/>
                </a:solidFill>
              </a:defRPr>
            </a:lvl5pPr>
            <a:lvl6pPr lvl="5">
              <a:spcBef>
                <a:spcPts val="0"/>
              </a:spcBef>
              <a:spcAft>
                <a:spcPts val="0"/>
              </a:spcAft>
              <a:buClr>
                <a:srgbClr val="000000"/>
              </a:buClr>
              <a:buSzPts val="1600"/>
              <a:buNone/>
              <a:defRPr sz="2133">
                <a:solidFill>
                  <a:srgbClr val="000000"/>
                </a:solidFill>
              </a:defRPr>
            </a:lvl6pPr>
            <a:lvl7pPr lvl="6">
              <a:spcBef>
                <a:spcPts val="0"/>
              </a:spcBef>
              <a:spcAft>
                <a:spcPts val="0"/>
              </a:spcAft>
              <a:buClr>
                <a:srgbClr val="000000"/>
              </a:buClr>
              <a:buSzPts val="1600"/>
              <a:buNone/>
              <a:defRPr sz="2133">
                <a:solidFill>
                  <a:srgbClr val="000000"/>
                </a:solidFill>
              </a:defRPr>
            </a:lvl7pPr>
            <a:lvl8pPr lvl="7">
              <a:spcBef>
                <a:spcPts val="0"/>
              </a:spcBef>
              <a:spcAft>
                <a:spcPts val="0"/>
              </a:spcAft>
              <a:buClr>
                <a:srgbClr val="000000"/>
              </a:buClr>
              <a:buSzPts val="1600"/>
              <a:buNone/>
              <a:defRPr sz="2133">
                <a:solidFill>
                  <a:srgbClr val="000000"/>
                </a:solidFill>
              </a:defRPr>
            </a:lvl8pPr>
            <a:lvl9pPr lvl="8">
              <a:spcBef>
                <a:spcPts val="0"/>
              </a:spcBef>
              <a:spcAft>
                <a:spcPts val="0"/>
              </a:spcAft>
              <a:buClr>
                <a:srgbClr val="000000"/>
              </a:buClr>
              <a:buSzPts val="1600"/>
              <a:buNone/>
              <a:defRPr sz="2133">
                <a:solidFill>
                  <a:srgbClr val="000000"/>
                </a:solidFill>
              </a:defRPr>
            </a:lvl9pPr>
          </a:lstStyle>
          <a:p>
            <a:endParaRPr/>
          </a:p>
        </p:txBody>
      </p:sp>
      <p:sp>
        <p:nvSpPr>
          <p:cNvPr id="905" name="Google Shape;905;p158"/>
          <p:cNvSpPr txBox="1">
            <a:spLocks noGrp="1"/>
          </p:cNvSpPr>
          <p:nvPr>
            <p:ph type="subTitle" idx="1"/>
          </p:nvPr>
        </p:nvSpPr>
        <p:spPr>
          <a:xfrm>
            <a:off x="6978961" y="789100"/>
            <a:ext cx="3593200" cy="2379200"/>
          </a:xfrm>
          <a:prstGeom prst="rect">
            <a:avLst/>
          </a:prstGeom>
        </p:spPr>
        <p:txBody>
          <a:bodyPr spcFirstLastPara="1" wrap="square" lIns="91425" tIns="91425" rIns="91425" bIns="91425" anchor="ctr" anchorCtr="0">
            <a:noAutofit/>
          </a:bodyPr>
          <a:lstStyle>
            <a:lvl1pPr lvl="0" algn="r">
              <a:lnSpc>
                <a:spcPct val="100000"/>
              </a:lnSpc>
              <a:spcBef>
                <a:spcPts val="0"/>
              </a:spcBef>
              <a:spcAft>
                <a:spcPts val="0"/>
              </a:spcAft>
              <a:buSzPts val="1800"/>
              <a:buNone/>
              <a:defRPr sz="16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906" name="Google Shape;906;p158"/>
          <p:cNvSpPr txBox="1"/>
          <p:nvPr/>
        </p:nvSpPr>
        <p:spPr>
          <a:xfrm>
            <a:off x="6572567" y="5223861"/>
            <a:ext cx="4000000" cy="1242000"/>
          </a:xfrm>
          <a:prstGeom prst="rect">
            <a:avLst/>
          </a:prstGeom>
          <a:noFill/>
          <a:ln>
            <a:noFill/>
          </a:ln>
        </p:spPr>
        <p:txBody>
          <a:bodyPr spcFirstLastPara="1" wrap="square" lIns="121900" tIns="121900" rIns="121900" bIns="121900" anchor="t" anchorCtr="0">
            <a:noAutofit/>
          </a:bodyPr>
          <a:lstStyle/>
          <a:p>
            <a:pPr marL="0" lvl="0" indent="0" algn="r" rtl="0">
              <a:lnSpc>
                <a:spcPct val="115000"/>
              </a:lnSpc>
              <a:spcBef>
                <a:spcPts val="400"/>
              </a:spcBef>
              <a:spcAft>
                <a:spcPts val="0"/>
              </a:spcAft>
              <a:buNone/>
            </a:pPr>
            <a:r>
              <a:rPr lang="en" sz="1333">
                <a:solidFill>
                  <a:schemeClr val="dk1"/>
                </a:solidFill>
                <a:latin typeface="Open Sans Light"/>
                <a:ea typeface="Open Sans Light"/>
                <a:cs typeface="Open Sans Light"/>
                <a:sym typeface="Open Sans Light"/>
              </a:rPr>
              <a:t>CREDITS: This presentation template was created by </a:t>
            </a:r>
            <a:r>
              <a:rPr lang="en" sz="1333">
                <a:solidFill>
                  <a:schemeClr val="dk1"/>
                </a:solidFill>
                <a:uFill>
                  <a:noFill/>
                </a:uFill>
                <a:latin typeface="Open Sans SemiBold"/>
                <a:ea typeface="Open Sans SemiBold"/>
                <a:cs typeface="Open Sans SemiBold"/>
                <a:sym typeface="Open Sans SemiBold"/>
                <a:hlinkClick r:id="rId2">
                  <a:extLst>
                    <a:ext uri="{A12FA001-AC4F-418D-AE19-62706E023703}">
                      <ahyp:hlinkClr xmlns:ahyp="http://schemas.microsoft.com/office/drawing/2018/hyperlinkcolor" val="tx"/>
                    </a:ext>
                  </a:extLst>
                </a:hlinkClick>
              </a:rPr>
              <a:t>Slidesgo</a:t>
            </a:r>
            <a:r>
              <a:rPr lang="en" sz="1333">
                <a:solidFill>
                  <a:schemeClr val="dk1"/>
                </a:solidFill>
                <a:latin typeface="Open Sans Light"/>
                <a:ea typeface="Open Sans Light"/>
                <a:cs typeface="Open Sans Light"/>
                <a:sym typeface="Open Sans Light"/>
              </a:rPr>
              <a:t>, including icons by </a:t>
            </a:r>
            <a:r>
              <a:rPr lang="en" sz="1333">
                <a:solidFill>
                  <a:schemeClr val="dk1"/>
                </a:solidFill>
                <a:uFill>
                  <a:noFill/>
                </a:uFill>
                <a:latin typeface="Open Sans SemiBold"/>
                <a:ea typeface="Open Sans SemiBold"/>
                <a:cs typeface="Open Sans SemiBold"/>
                <a:sym typeface="Open Sans SemiBold"/>
                <a:hlinkClick r:id="rId3">
                  <a:extLst>
                    <a:ext uri="{A12FA001-AC4F-418D-AE19-62706E023703}">
                      <ahyp:hlinkClr xmlns:ahyp="http://schemas.microsoft.com/office/drawing/2018/hyperlinkcolor" val="tx"/>
                    </a:ext>
                  </a:extLst>
                </a:hlinkClick>
              </a:rPr>
              <a:t>Flaticon</a:t>
            </a:r>
            <a:r>
              <a:rPr lang="en" sz="1333">
                <a:solidFill>
                  <a:schemeClr val="dk1"/>
                </a:solidFill>
                <a:latin typeface="Open Sans Light"/>
                <a:ea typeface="Open Sans Light"/>
                <a:cs typeface="Open Sans Light"/>
                <a:sym typeface="Open Sans Light"/>
              </a:rPr>
              <a:t>, and infographics &amp; images by </a:t>
            </a:r>
            <a:r>
              <a:rPr lang="en" sz="1333">
                <a:solidFill>
                  <a:schemeClr val="dk1"/>
                </a:solidFill>
                <a:uFill>
                  <a:noFill/>
                </a:uFill>
                <a:latin typeface="Open Sans SemiBold"/>
                <a:ea typeface="Open Sans SemiBold"/>
                <a:cs typeface="Open Sans SemiBold"/>
                <a:sym typeface="Open Sans SemiBold"/>
                <a:hlinkClick r:id="rId4">
                  <a:extLst>
                    <a:ext uri="{A12FA001-AC4F-418D-AE19-62706E023703}">
                      <ahyp:hlinkClr xmlns:ahyp="http://schemas.microsoft.com/office/drawing/2018/hyperlinkcolor" val="tx"/>
                    </a:ext>
                  </a:extLst>
                </a:hlinkClick>
              </a:rPr>
              <a:t>Freepik</a:t>
            </a:r>
            <a:endParaRPr sz="2400">
              <a:solidFill>
                <a:schemeClr val="dk1"/>
              </a:solidFill>
              <a:latin typeface="Open Sans SemiBold"/>
              <a:ea typeface="Open Sans SemiBold"/>
              <a:cs typeface="Open Sans SemiBold"/>
              <a:sym typeface="Open Sans SemiBold"/>
            </a:endParaRPr>
          </a:p>
          <a:p>
            <a:pPr marL="0" lvl="0" indent="0" algn="r" rtl="0">
              <a:spcBef>
                <a:spcPts val="0"/>
              </a:spcBef>
              <a:spcAft>
                <a:spcPts val="0"/>
              </a:spcAft>
              <a:buNone/>
            </a:pPr>
            <a:endParaRPr sz="2400">
              <a:solidFill>
                <a:schemeClr val="dk1"/>
              </a:solidFill>
              <a:latin typeface="Open Sans Light"/>
              <a:ea typeface="Open Sans Light"/>
              <a:cs typeface="Open Sans Light"/>
              <a:sym typeface="Open Sans Light"/>
            </a:endParaRPr>
          </a:p>
          <a:p>
            <a:pPr marL="0" lvl="0" indent="0" algn="r" rtl="0">
              <a:lnSpc>
                <a:spcPct val="115000"/>
              </a:lnSpc>
              <a:spcBef>
                <a:spcPts val="400"/>
              </a:spcBef>
              <a:spcAft>
                <a:spcPts val="0"/>
              </a:spcAft>
              <a:buNone/>
            </a:pPr>
            <a:endParaRPr sz="1333">
              <a:solidFill>
                <a:schemeClr val="dk1"/>
              </a:solidFill>
              <a:latin typeface="Open Sans Light"/>
              <a:ea typeface="Open Sans Light"/>
              <a:cs typeface="Open Sans Light"/>
              <a:sym typeface="Open Sans Light"/>
            </a:endParaRPr>
          </a:p>
        </p:txBody>
      </p:sp>
    </p:spTree>
    <p:extLst>
      <p:ext uri="{BB962C8B-B14F-4D97-AF65-F5344CB8AC3E}">
        <p14:creationId xmlns:p14="http://schemas.microsoft.com/office/powerpoint/2010/main" val="3831970058"/>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907"/>
        <p:cNvGrpSpPr/>
        <p:nvPr/>
      </p:nvGrpSpPr>
      <p:grpSpPr>
        <a:xfrm>
          <a:off x="0" y="0"/>
          <a:ext cx="0" cy="0"/>
          <a:chOff x="0" y="0"/>
          <a:chExt cx="0" cy="0"/>
        </a:xfrm>
      </p:grpSpPr>
      <p:sp>
        <p:nvSpPr>
          <p:cNvPr id="908" name="Google Shape;908;p159"/>
          <p:cNvSpPr txBox="1">
            <a:spLocks noGrp="1"/>
          </p:cNvSpPr>
          <p:nvPr>
            <p:ph type="body" idx="1"/>
          </p:nvPr>
        </p:nvSpPr>
        <p:spPr>
          <a:xfrm>
            <a:off x="856067" y="1462100"/>
            <a:ext cx="5951200" cy="4514000"/>
          </a:xfrm>
          <a:prstGeom prst="rect">
            <a:avLst/>
          </a:prstGeom>
        </p:spPr>
        <p:txBody>
          <a:bodyPr spcFirstLastPara="1" wrap="square" lIns="91425" tIns="91425" rIns="91425" bIns="91425" anchor="t" anchorCtr="0">
            <a:noAutofit/>
          </a:bodyPr>
          <a:lstStyle>
            <a:lvl1pPr marL="609585" lvl="0" indent="-406390">
              <a:lnSpc>
                <a:spcPct val="150000"/>
              </a:lnSpc>
              <a:spcBef>
                <a:spcPts val="0"/>
              </a:spcBef>
              <a:spcAft>
                <a:spcPts val="0"/>
              </a:spcAft>
              <a:buClr>
                <a:schemeClr val="lt1"/>
              </a:buClr>
              <a:buSzPts val="1200"/>
              <a:buFont typeface="Catamaran Light"/>
              <a:buChar char="⬣"/>
              <a:defRPr>
                <a:solidFill>
                  <a:srgbClr val="000000"/>
                </a:solidFill>
              </a:defRPr>
            </a:lvl1pPr>
            <a:lvl2pPr marL="1219170" lvl="1" indent="-406390">
              <a:spcBef>
                <a:spcPts val="2133"/>
              </a:spcBef>
              <a:spcAft>
                <a:spcPts val="0"/>
              </a:spcAft>
              <a:buClr>
                <a:srgbClr val="000000"/>
              </a:buClr>
              <a:buSzPts val="1200"/>
              <a:buFont typeface="Catamaran Light"/>
              <a:buChar char="○"/>
              <a:defRPr>
                <a:solidFill>
                  <a:srgbClr val="000000"/>
                </a:solidFill>
              </a:defRPr>
            </a:lvl2pPr>
            <a:lvl3pPr marL="1828754" lvl="2" indent="-406390">
              <a:spcBef>
                <a:spcPts val="2133"/>
              </a:spcBef>
              <a:spcAft>
                <a:spcPts val="0"/>
              </a:spcAft>
              <a:buClr>
                <a:srgbClr val="000000"/>
              </a:buClr>
              <a:buSzPts val="1200"/>
              <a:buFont typeface="Catamaran Light"/>
              <a:buChar char="■"/>
              <a:defRPr>
                <a:solidFill>
                  <a:srgbClr val="000000"/>
                </a:solidFill>
              </a:defRPr>
            </a:lvl3pPr>
            <a:lvl4pPr marL="2438339" lvl="3" indent="-406390">
              <a:spcBef>
                <a:spcPts val="2133"/>
              </a:spcBef>
              <a:spcAft>
                <a:spcPts val="0"/>
              </a:spcAft>
              <a:buClr>
                <a:srgbClr val="000000"/>
              </a:buClr>
              <a:buSzPts val="1200"/>
              <a:buFont typeface="Catamaran Light"/>
              <a:buChar char="●"/>
              <a:defRPr>
                <a:solidFill>
                  <a:srgbClr val="000000"/>
                </a:solidFill>
              </a:defRPr>
            </a:lvl4pPr>
            <a:lvl5pPr marL="3047924" lvl="4" indent="-406390">
              <a:spcBef>
                <a:spcPts val="2133"/>
              </a:spcBef>
              <a:spcAft>
                <a:spcPts val="0"/>
              </a:spcAft>
              <a:buClr>
                <a:srgbClr val="000000"/>
              </a:buClr>
              <a:buSzPts val="1200"/>
              <a:buFont typeface="Catamaran Light"/>
              <a:buAutoNum type="alphaLcPeriod"/>
              <a:defRPr>
                <a:solidFill>
                  <a:srgbClr val="000000"/>
                </a:solidFill>
              </a:defRPr>
            </a:lvl5pPr>
            <a:lvl6pPr marL="3657509" lvl="5" indent="-406390">
              <a:spcBef>
                <a:spcPts val="2133"/>
              </a:spcBef>
              <a:spcAft>
                <a:spcPts val="0"/>
              </a:spcAft>
              <a:buClr>
                <a:srgbClr val="000000"/>
              </a:buClr>
              <a:buSzPts val="1200"/>
              <a:buFont typeface="Catamaran Light"/>
              <a:buAutoNum type="romanLcPeriod"/>
              <a:defRPr>
                <a:solidFill>
                  <a:srgbClr val="000000"/>
                </a:solidFill>
              </a:defRPr>
            </a:lvl6pPr>
            <a:lvl7pPr marL="4267093" lvl="6" indent="-406390">
              <a:spcBef>
                <a:spcPts val="2133"/>
              </a:spcBef>
              <a:spcAft>
                <a:spcPts val="0"/>
              </a:spcAft>
              <a:buClr>
                <a:srgbClr val="000000"/>
              </a:buClr>
              <a:buSzPts val="1200"/>
              <a:buFont typeface="Catamaran Light"/>
              <a:buAutoNum type="arabicPeriod"/>
              <a:defRPr>
                <a:solidFill>
                  <a:srgbClr val="000000"/>
                </a:solidFill>
              </a:defRPr>
            </a:lvl7pPr>
            <a:lvl8pPr marL="4876678" lvl="7" indent="-406390">
              <a:spcBef>
                <a:spcPts val="2133"/>
              </a:spcBef>
              <a:spcAft>
                <a:spcPts val="0"/>
              </a:spcAft>
              <a:buClr>
                <a:srgbClr val="000000"/>
              </a:buClr>
              <a:buSzPts val="1200"/>
              <a:buFont typeface="Catamaran Light"/>
              <a:buAutoNum type="alphaLcPeriod"/>
              <a:defRPr>
                <a:solidFill>
                  <a:srgbClr val="000000"/>
                </a:solidFill>
              </a:defRPr>
            </a:lvl8pPr>
            <a:lvl9pPr marL="5486263" lvl="8" indent="-406390">
              <a:spcBef>
                <a:spcPts val="2133"/>
              </a:spcBef>
              <a:spcAft>
                <a:spcPts val="2133"/>
              </a:spcAft>
              <a:buClr>
                <a:srgbClr val="000000"/>
              </a:buClr>
              <a:buSzPts val="1200"/>
              <a:buFont typeface="Catamaran Light"/>
              <a:buAutoNum type="romanLcPeriod"/>
              <a:defRPr>
                <a:solidFill>
                  <a:srgbClr val="000000"/>
                </a:solidFill>
              </a:defRPr>
            </a:lvl9pPr>
          </a:lstStyle>
          <a:p>
            <a:endParaRPr/>
          </a:p>
        </p:txBody>
      </p:sp>
      <p:sp>
        <p:nvSpPr>
          <p:cNvPr id="909" name="Google Shape;909;p159"/>
          <p:cNvSpPr txBox="1">
            <a:spLocks noGrp="1"/>
          </p:cNvSpPr>
          <p:nvPr>
            <p:ph type="ctrTitle"/>
          </p:nvPr>
        </p:nvSpPr>
        <p:spPr>
          <a:xfrm>
            <a:off x="813965" y="495667"/>
            <a:ext cx="58296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1720445142"/>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910"/>
        <p:cNvGrpSpPr/>
        <p:nvPr/>
      </p:nvGrpSpPr>
      <p:grpSpPr>
        <a:xfrm>
          <a:off x="0" y="0"/>
          <a:ext cx="0" cy="0"/>
          <a:chOff x="0" y="0"/>
          <a:chExt cx="0" cy="0"/>
        </a:xfrm>
      </p:grpSpPr>
      <p:sp>
        <p:nvSpPr>
          <p:cNvPr id="911" name="Google Shape;911;p160"/>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Tree>
    <p:extLst>
      <p:ext uri="{BB962C8B-B14F-4D97-AF65-F5344CB8AC3E}">
        <p14:creationId xmlns:p14="http://schemas.microsoft.com/office/powerpoint/2010/main" val="3092854503"/>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912"/>
        <p:cNvGrpSpPr/>
        <p:nvPr/>
      </p:nvGrpSpPr>
      <p:grpSpPr>
        <a:xfrm>
          <a:off x="0" y="0"/>
          <a:ext cx="0" cy="0"/>
          <a:chOff x="0" y="0"/>
          <a:chExt cx="0" cy="0"/>
        </a:xfrm>
      </p:grpSpPr>
      <p:sp>
        <p:nvSpPr>
          <p:cNvPr id="913" name="Google Shape;913;p161"/>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914" name="Google Shape;914;p161"/>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915" name="Google Shape;915;p161"/>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Tree>
    <p:extLst>
      <p:ext uri="{BB962C8B-B14F-4D97-AF65-F5344CB8AC3E}">
        <p14:creationId xmlns:p14="http://schemas.microsoft.com/office/powerpoint/2010/main" val="3449478999"/>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916"/>
        <p:cNvGrpSpPr/>
        <p:nvPr/>
      </p:nvGrpSpPr>
      <p:grpSpPr>
        <a:xfrm>
          <a:off x="0" y="0"/>
          <a:ext cx="0" cy="0"/>
          <a:chOff x="0" y="0"/>
          <a:chExt cx="0" cy="0"/>
        </a:xfrm>
      </p:grpSpPr>
      <p:sp>
        <p:nvSpPr>
          <p:cNvPr id="917" name="Google Shape;917;p162"/>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800"/>
              <a:buNone/>
              <a:defRPr/>
            </a:lvl1pPr>
          </a:lstStyle>
          <a:p>
            <a:endParaRPr/>
          </a:p>
        </p:txBody>
      </p:sp>
    </p:spTree>
    <p:extLst>
      <p:ext uri="{BB962C8B-B14F-4D97-AF65-F5344CB8AC3E}">
        <p14:creationId xmlns:p14="http://schemas.microsoft.com/office/powerpoint/2010/main" val="224680063"/>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918"/>
        <p:cNvGrpSpPr/>
        <p:nvPr/>
      </p:nvGrpSpPr>
      <p:grpSpPr>
        <a:xfrm>
          <a:off x="0" y="0"/>
          <a:ext cx="0" cy="0"/>
          <a:chOff x="0" y="0"/>
          <a:chExt cx="0" cy="0"/>
        </a:xfrm>
      </p:grpSpPr>
      <p:sp>
        <p:nvSpPr>
          <p:cNvPr id="919" name="Google Shape;919;p163"/>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920" name="Google Shape;920;p163"/>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Tree>
    <p:extLst>
      <p:ext uri="{BB962C8B-B14F-4D97-AF65-F5344CB8AC3E}">
        <p14:creationId xmlns:p14="http://schemas.microsoft.com/office/powerpoint/2010/main" val="2594338578"/>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21"/>
        <p:cNvGrpSpPr/>
        <p:nvPr/>
      </p:nvGrpSpPr>
      <p:grpSpPr>
        <a:xfrm>
          <a:off x="0" y="0"/>
          <a:ext cx="0" cy="0"/>
          <a:chOff x="0" y="0"/>
          <a:chExt cx="0" cy="0"/>
        </a:xfrm>
      </p:grpSpPr>
    </p:spTree>
    <p:extLst>
      <p:ext uri="{BB962C8B-B14F-4D97-AF65-F5344CB8AC3E}">
        <p14:creationId xmlns:p14="http://schemas.microsoft.com/office/powerpoint/2010/main" val="1894777436"/>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matchingName="Section title and description 1">
  <p:cSld name="Section title and description 1">
    <p:spTree>
      <p:nvGrpSpPr>
        <p:cNvPr id="1" name="Shape 922"/>
        <p:cNvGrpSpPr/>
        <p:nvPr/>
      </p:nvGrpSpPr>
      <p:grpSpPr>
        <a:xfrm>
          <a:off x="0" y="0"/>
          <a:ext cx="0" cy="0"/>
          <a:chOff x="0" y="0"/>
          <a:chExt cx="0" cy="0"/>
        </a:xfrm>
      </p:grpSpPr>
      <p:grpSp>
        <p:nvGrpSpPr>
          <p:cNvPr id="923" name="Google Shape;923;p165"/>
          <p:cNvGrpSpPr/>
          <p:nvPr/>
        </p:nvGrpSpPr>
        <p:grpSpPr>
          <a:xfrm>
            <a:off x="-1195834" y="-820933"/>
            <a:ext cx="13704835" cy="8561469"/>
            <a:chOff x="-896875" y="-615700"/>
            <a:chExt cx="10278626" cy="6421102"/>
          </a:xfrm>
        </p:grpSpPr>
        <p:pic>
          <p:nvPicPr>
            <p:cNvPr id="924" name="Google Shape;924;p165"/>
            <p:cNvPicPr preferRelativeResize="0"/>
            <p:nvPr/>
          </p:nvPicPr>
          <p:blipFill rotWithShape="1">
            <a:blip r:embed="rId2" cstate="email">
              <a:alphaModFix amt="65000"/>
              <a:extLst>
                <a:ext uri="{28A0092B-C50C-407E-A947-70E740481C1C}">
                  <a14:useLocalDpi xmlns:a14="http://schemas.microsoft.com/office/drawing/2010/main"/>
                </a:ext>
              </a:extLst>
            </a:blip>
            <a:srcRect/>
            <a:stretch/>
          </p:blipFill>
          <p:spPr>
            <a:xfrm>
              <a:off x="6475475" y="2900550"/>
              <a:ext cx="2906276" cy="2904852"/>
            </a:xfrm>
            <a:prstGeom prst="rect">
              <a:avLst/>
            </a:prstGeom>
            <a:noFill/>
            <a:ln>
              <a:noFill/>
            </a:ln>
          </p:spPr>
        </p:pic>
        <p:pic>
          <p:nvPicPr>
            <p:cNvPr id="925" name="Google Shape;925;p165"/>
            <p:cNvPicPr preferRelativeResize="0"/>
            <p:nvPr/>
          </p:nvPicPr>
          <p:blipFill rotWithShape="1">
            <a:blip r:embed="rId3" cstate="email">
              <a:alphaModFix amt="65000"/>
              <a:extLst>
                <a:ext uri="{28A0092B-C50C-407E-A947-70E740481C1C}">
                  <a14:useLocalDpi xmlns:a14="http://schemas.microsoft.com/office/drawing/2010/main"/>
                </a:ext>
              </a:extLst>
            </a:blip>
            <a:srcRect/>
            <a:stretch/>
          </p:blipFill>
          <p:spPr>
            <a:xfrm>
              <a:off x="-896875" y="-615700"/>
              <a:ext cx="2906276" cy="2904836"/>
            </a:xfrm>
            <a:prstGeom prst="rect">
              <a:avLst/>
            </a:prstGeom>
            <a:noFill/>
            <a:ln>
              <a:noFill/>
            </a:ln>
          </p:spPr>
        </p:pic>
      </p:grpSp>
      <p:sp>
        <p:nvSpPr>
          <p:cNvPr id="926" name="Google Shape;926;p165"/>
          <p:cNvSpPr txBox="1">
            <a:spLocks noGrp="1"/>
          </p:cNvSpPr>
          <p:nvPr>
            <p:ph type="title"/>
          </p:nvPr>
        </p:nvSpPr>
        <p:spPr>
          <a:xfrm>
            <a:off x="2988533" y="1803367"/>
            <a:ext cx="6388800" cy="754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3600"/>
              <a:buNone/>
              <a:defRPr sz="6000">
                <a:solidFill>
                  <a:schemeClr val="lt1"/>
                </a:solidFill>
              </a:defRPr>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a:endParaRPr/>
          </a:p>
        </p:txBody>
      </p:sp>
      <p:sp>
        <p:nvSpPr>
          <p:cNvPr id="927" name="Google Shape;927;p165"/>
          <p:cNvSpPr txBox="1">
            <a:spLocks noGrp="1"/>
          </p:cNvSpPr>
          <p:nvPr>
            <p:ph type="subTitle" idx="1"/>
          </p:nvPr>
        </p:nvSpPr>
        <p:spPr>
          <a:xfrm>
            <a:off x="2988667" y="3162733"/>
            <a:ext cx="6161200" cy="16780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1400"/>
              <a:buNone/>
              <a:defRPr sz="2133">
                <a:solidFill>
                  <a:schemeClr val="lt1"/>
                </a:solidFill>
              </a:defRPr>
            </a:lvl1pPr>
            <a:lvl2pPr lvl="1" algn="ctr">
              <a:lnSpc>
                <a:spcPct val="100000"/>
              </a:lnSpc>
              <a:spcBef>
                <a:spcPts val="0"/>
              </a:spcBef>
              <a:spcAft>
                <a:spcPts val="0"/>
              </a:spcAft>
              <a:buClr>
                <a:schemeClr val="lt1"/>
              </a:buClr>
              <a:buSzPts val="1400"/>
              <a:buNone/>
              <a:defRPr>
                <a:solidFill>
                  <a:schemeClr val="lt1"/>
                </a:solidFill>
              </a:defRPr>
            </a:lvl2pPr>
            <a:lvl3pPr lvl="2" algn="ctr">
              <a:lnSpc>
                <a:spcPct val="100000"/>
              </a:lnSpc>
              <a:spcBef>
                <a:spcPts val="2133"/>
              </a:spcBef>
              <a:spcAft>
                <a:spcPts val="0"/>
              </a:spcAft>
              <a:buClr>
                <a:schemeClr val="lt1"/>
              </a:buClr>
              <a:buSzPts val="1400"/>
              <a:buNone/>
              <a:defRPr>
                <a:solidFill>
                  <a:schemeClr val="lt1"/>
                </a:solidFill>
              </a:defRPr>
            </a:lvl3pPr>
            <a:lvl4pPr lvl="3" algn="ctr">
              <a:lnSpc>
                <a:spcPct val="100000"/>
              </a:lnSpc>
              <a:spcBef>
                <a:spcPts val="2133"/>
              </a:spcBef>
              <a:spcAft>
                <a:spcPts val="0"/>
              </a:spcAft>
              <a:buClr>
                <a:schemeClr val="lt1"/>
              </a:buClr>
              <a:buSzPts val="1400"/>
              <a:buNone/>
              <a:defRPr>
                <a:solidFill>
                  <a:schemeClr val="lt1"/>
                </a:solidFill>
              </a:defRPr>
            </a:lvl4pPr>
            <a:lvl5pPr lvl="4" algn="ctr">
              <a:lnSpc>
                <a:spcPct val="100000"/>
              </a:lnSpc>
              <a:spcBef>
                <a:spcPts val="2133"/>
              </a:spcBef>
              <a:spcAft>
                <a:spcPts val="0"/>
              </a:spcAft>
              <a:buClr>
                <a:schemeClr val="lt1"/>
              </a:buClr>
              <a:buSzPts val="1400"/>
              <a:buNone/>
              <a:defRPr>
                <a:solidFill>
                  <a:schemeClr val="lt1"/>
                </a:solidFill>
              </a:defRPr>
            </a:lvl5pPr>
            <a:lvl6pPr lvl="5" algn="ctr">
              <a:lnSpc>
                <a:spcPct val="100000"/>
              </a:lnSpc>
              <a:spcBef>
                <a:spcPts val="2133"/>
              </a:spcBef>
              <a:spcAft>
                <a:spcPts val="0"/>
              </a:spcAft>
              <a:buClr>
                <a:schemeClr val="lt1"/>
              </a:buClr>
              <a:buSzPts val="1400"/>
              <a:buNone/>
              <a:defRPr>
                <a:solidFill>
                  <a:schemeClr val="lt1"/>
                </a:solidFill>
              </a:defRPr>
            </a:lvl6pPr>
            <a:lvl7pPr lvl="6" algn="ctr">
              <a:lnSpc>
                <a:spcPct val="100000"/>
              </a:lnSpc>
              <a:spcBef>
                <a:spcPts val="2133"/>
              </a:spcBef>
              <a:spcAft>
                <a:spcPts val="0"/>
              </a:spcAft>
              <a:buClr>
                <a:schemeClr val="lt1"/>
              </a:buClr>
              <a:buSzPts val="1400"/>
              <a:buNone/>
              <a:defRPr>
                <a:solidFill>
                  <a:schemeClr val="lt1"/>
                </a:solidFill>
              </a:defRPr>
            </a:lvl7pPr>
            <a:lvl8pPr lvl="7" algn="ctr">
              <a:lnSpc>
                <a:spcPct val="100000"/>
              </a:lnSpc>
              <a:spcBef>
                <a:spcPts val="2133"/>
              </a:spcBef>
              <a:spcAft>
                <a:spcPts val="0"/>
              </a:spcAft>
              <a:buClr>
                <a:schemeClr val="lt1"/>
              </a:buClr>
              <a:buSzPts val="1400"/>
              <a:buNone/>
              <a:defRPr>
                <a:solidFill>
                  <a:schemeClr val="lt1"/>
                </a:solidFill>
              </a:defRPr>
            </a:lvl8pPr>
            <a:lvl9pPr lvl="8" algn="ctr">
              <a:lnSpc>
                <a:spcPct val="100000"/>
              </a:lnSpc>
              <a:spcBef>
                <a:spcPts val="2133"/>
              </a:spcBef>
              <a:spcAft>
                <a:spcPts val="2133"/>
              </a:spcAft>
              <a:buClr>
                <a:schemeClr val="lt1"/>
              </a:buClr>
              <a:buSzPts val="1400"/>
              <a:buNone/>
              <a:defRPr>
                <a:solidFill>
                  <a:schemeClr val="lt1"/>
                </a:solidFill>
              </a:defRPr>
            </a:lvl9pPr>
          </a:lstStyle>
          <a:p>
            <a:endParaRPr/>
          </a:p>
        </p:txBody>
      </p:sp>
    </p:spTree>
    <p:extLst>
      <p:ext uri="{BB962C8B-B14F-4D97-AF65-F5344CB8AC3E}">
        <p14:creationId xmlns:p14="http://schemas.microsoft.com/office/powerpoint/2010/main" val="514151377"/>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matchingName="Quote 1">
  <p:cSld name="Quote 1">
    <p:spTree>
      <p:nvGrpSpPr>
        <p:cNvPr id="1" name="Shape 928"/>
        <p:cNvGrpSpPr/>
        <p:nvPr/>
      </p:nvGrpSpPr>
      <p:grpSpPr>
        <a:xfrm>
          <a:off x="0" y="0"/>
          <a:ext cx="0" cy="0"/>
          <a:chOff x="0" y="0"/>
          <a:chExt cx="0" cy="0"/>
        </a:xfrm>
      </p:grpSpPr>
      <p:pic>
        <p:nvPicPr>
          <p:cNvPr id="929" name="Google Shape;929;p16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793674" y="-3493034"/>
            <a:ext cx="6861353" cy="6858003"/>
          </a:xfrm>
          <a:prstGeom prst="rect">
            <a:avLst/>
          </a:prstGeom>
          <a:noFill/>
          <a:ln>
            <a:noFill/>
          </a:ln>
        </p:spPr>
      </p:pic>
      <p:sp>
        <p:nvSpPr>
          <p:cNvPr id="930" name="Google Shape;930;p166"/>
          <p:cNvSpPr txBox="1">
            <a:spLocks noGrp="1"/>
          </p:cNvSpPr>
          <p:nvPr>
            <p:ph type="title"/>
          </p:nvPr>
        </p:nvSpPr>
        <p:spPr>
          <a:xfrm>
            <a:off x="1126400" y="4480133"/>
            <a:ext cx="9939200" cy="7092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lt1"/>
              </a:buClr>
              <a:buSzPts val="3000"/>
              <a:buNone/>
              <a:defRPr sz="4000">
                <a:solidFill>
                  <a:schemeClr val="lt1"/>
                </a:solidFill>
              </a:defRPr>
            </a:lvl1pPr>
            <a:lvl2pPr lvl="1" algn="ctr">
              <a:lnSpc>
                <a:spcPct val="100000"/>
              </a:lnSpc>
              <a:spcBef>
                <a:spcPts val="0"/>
              </a:spcBef>
              <a:spcAft>
                <a:spcPts val="0"/>
              </a:spcAft>
              <a:buClr>
                <a:schemeClr val="lt1"/>
              </a:buClr>
              <a:buSzPts val="3000"/>
              <a:buNone/>
              <a:defRPr sz="4000">
                <a:solidFill>
                  <a:schemeClr val="lt1"/>
                </a:solidFill>
              </a:defRPr>
            </a:lvl2pPr>
            <a:lvl3pPr lvl="2" algn="ctr">
              <a:lnSpc>
                <a:spcPct val="100000"/>
              </a:lnSpc>
              <a:spcBef>
                <a:spcPts val="0"/>
              </a:spcBef>
              <a:spcAft>
                <a:spcPts val="0"/>
              </a:spcAft>
              <a:buClr>
                <a:schemeClr val="lt1"/>
              </a:buClr>
              <a:buSzPts val="3000"/>
              <a:buNone/>
              <a:defRPr sz="4000">
                <a:solidFill>
                  <a:schemeClr val="lt1"/>
                </a:solidFill>
              </a:defRPr>
            </a:lvl3pPr>
            <a:lvl4pPr lvl="3" algn="ctr">
              <a:lnSpc>
                <a:spcPct val="100000"/>
              </a:lnSpc>
              <a:spcBef>
                <a:spcPts val="0"/>
              </a:spcBef>
              <a:spcAft>
                <a:spcPts val="0"/>
              </a:spcAft>
              <a:buClr>
                <a:schemeClr val="lt1"/>
              </a:buClr>
              <a:buSzPts val="3000"/>
              <a:buNone/>
              <a:defRPr sz="4000">
                <a:solidFill>
                  <a:schemeClr val="lt1"/>
                </a:solidFill>
              </a:defRPr>
            </a:lvl4pPr>
            <a:lvl5pPr lvl="4" algn="ctr">
              <a:lnSpc>
                <a:spcPct val="100000"/>
              </a:lnSpc>
              <a:spcBef>
                <a:spcPts val="0"/>
              </a:spcBef>
              <a:spcAft>
                <a:spcPts val="0"/>
              </a:spcAft>
              <a:buClr>
                <a:schemeClr val="lt1"/>
              </a:buClr>
              <a:buSzPts val="3000"/>
              <a:buNone/>
              <a:defRPr sz="4000">
                <a:solidFill>
                  <a:schemeClr val="lt1"/>
                </a:solidFill>
              </a:defRPr>
            </a:lvl5pPr>
            <a:lvl6pPr lvl="5" algn="ctr">
              <a:lnSpc>
                <a:spcPct val="100000"/>
              </a:lnSpc>
              <a:spcBef>
                <a:spcPts val="0"/>
              </a:spcBef>
              <a:spcAft>
                <a:spcPts val="0"/>
              </a:spcAft>
              <a:buClr>
                <a:schemeClr val="lt1"/>
              </a:buClr>
              <a:buSzPts val="3000"/>
              <a:buNone/>
              <a:defRPr sz="4000">
                <a:solidFill>
                  <a:schemeClr val="lt1"/>
                </a:solidFill>
              </a:defRPr>
            </a:lvl6pPr>
            <a:lvl7pPr lvl="6" algn="ctr">
              <a:lnSpc>
                <a:spcPct val="100000"/>
              </a:lnSpc>
              <a:spcBef>
                <a:spcPts val="0"/>
              </a:spcBef>
              <a:spcAft>
                <a:spcPts val="0"/>
              </a:spcAft>
              <a:buClr>
                <a:schemeClr val="lt1"/>
              </a:buClr>
              <a:buSzPts val="3000"/>
              <a:buNone/>
              <a:defRPr sz="4000">
                <a:solidFill>
                  <a:schemeClr val="lt1"/>
                </a:solidFill>
              </a:defRPr>
            </a:lvl7pPr>
            <a:lvl8pPr lvl="7" algn="ctr">
              <a:lnSpc>
                <a:spcPct val="100000"/>
              </a:lnSpc>
              <a:spcBef>
                <a:spcPts val="0"/>
              </a:spcBef>
              <a:spcAft>
                <a:spcPts val="0"/>
              </a:spcAft>
              <a:buClr>
                <a:schemeClr val="lt1"/>
              </a:buClr>
              <a:buSzPts val="3000"/>
              <a:buNone/>
              <a:defRPr sz="4000">
                <a:solidFill>
                  <a:schemeClr val="lt1"/>
                </a:solidFill>
              </a:defRPr>
            </a:lvl8pPr>
            <a:lvl9pPr lvl="8" algn="ctr">
              <a:lnSpc>
                <a:spcPct val="100000"/>
              </a:lnSpc>
              <a:spcBef>
                <a:spcPts val="0"/>
              </a:spcBef>
              <a:spcAft>
                <a:spcPts val="0"/>
              </a:spcAft>
              <a:buClr>
                <a:schemeClr val="lt1"/>
              </a:buClr>
              <a:buSzPts val="3000"/>
              <a:buNone/>
              <a:defRPr sz="4000">
                <a:solidFill>
                  <a:schemeClr val="lt1"/>
                </a:solidFill>
              </a:defRPr>
            </a:lvl9pPr>
          </a:lstStyle>
          <a:p>
            <a:endParaRPr/>
          </a:p>
        </p:txBody>
      </p:sp>
      <p:sp>
        <p:nvSpPr>
          <p:cNvPr id="931" name="Google Shape;931;p166"/>
          <p:cNvSpPr txBox="1">
            <a:spLocks noGrp="1"/>
          </p:cNvSpPr>
          <p:nvPr>
            <p:ph type="subTitle" idx="1"/>
          </p:nvPr>
        </p:nvSpPr>
        <p:spPr>
          <a:xfrm>
            <a:off x="1126400" y="1805000"/>
            <a:ext cx="9939200" cy="2349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2500"/>
              <a:buNone/>
              <a:defRPr sz="3733">
                <a:solidFill>
                  <a:schemeClr val="lt1"/>
                </a:solidFill>
              </a:defRPr>
            </a:lvl1pPr>
            <a:lvl2pPr lvl="1" algn="ctr">
              <a:lnSpc>
                <a:spcPct val="100000"/>
              </a:lnSpc>
              <a:spcBef>
                <a:spcPts val="0"/>
              </a:spcBef>
              <a:spcAft>
                <a:spcPts val="0"/>
              </a:spcAft>
              <a:buClr>
                <a:schemeClr val="lt1"/>
              </a:buClr>
              <a:buSzPts val="2500"/>
              <a:buNone/>
              <a:defRPr sz="3333">
                <a:solidFill>
                  <a:schemeClr val="lt1"/>
                </a:solidFill>
              </a:defRPr>
            </a:lvl2pPr>
            <a:lvl3pPr lvl="2" algn="ctr">
              <a:lnSpc>
                <a:spcPct val="100000"/>
              </a:lnSpc>
              <a:spcBef>
                <a:spcPts val="0"/>
              </a:spcBef>
              <a:spcAft>
                <a:spcPts val="0"/>
              </a:spcAft>
              <a:buClr>
                <a:schemeClr val="lt1"/>
              </a:buClr>
              <a:buSzPts val="2500"/>
              <a:buNone/>
              <a:defRPr sz="3333">
                <a:solidFill>
                  <a:schemeClr val="lt1"/>
                </a:solidFill>
              </a:defRPr>
            </a:lvl3pPr>
            <a:lvl4pPr lvl="3" algn="ctr">
              <a:lnSpc>
                <a:spcPct val="100000"/>
              </a:lnSpc>
              <a:spcBef>
                <a:spcPts val="0"/>
              </a:spcBef>
              <a:spcAft>
                <a:spcPts val="0"/>
              </a:spcAft>
              <a:buClr>
                <a:schemeClr val="lt1"/>
              </a:buClr>
              <a:buSzPts val="2500"/>
              <a:buNone/>
              <a:defRPr sz="3333">
                <a:solidFill>
                  <a:schemeClr val="lt1"/>
                </a:solidFill>
              </a:defRPr>
            </a:lvl4pPr>
            <a:lvl5pPr lvl="4" algn="ctr">
              <a:lnSpc>
                <a:spcPct val="100000"/>
              </a:lnSpc>
              <a:spcBef>
                <a:spcPts val="0"/>
              </a:spcBef>
              <a:spcAft>
                <a:spcPts val="0"/>
              </a:spcAft>
              <a:buClr>
                <a:schemeClr val="lt1"/>
              </a:buClr>
              <a:buSzPts val="2500"/>
              <a:buNone/>
              <a:defRPr sz="3333">
                <a:solidFill>
                  <a:schemeClr val="lt1"/>
                </a:solidFill>
              </a:defRPr>
            </a:lvl5pPr>
            <a:lvl6pPr lvl="5" algn="ctr">
              <a:lnSpc>
                <a:spcPct val="100000"/>
              </a:lnSpc>
              <a:spcBef>
                <a:spcPts val="0"/>
              </a:spcBef>
              <a:spcAft>
                <a:spcPts val="0"/>
              </a:spcAft>
              <a:buClr>
                <a:schemeClr val="lt1"/>
              </a:buClr>
              <a:buSzPts val="2500"/>
              <a:buNone/>
              <a:defRPr sz="3333">
                <a:solidFill>
                  <a:schemeClr val="lt1"/>
                </a:solidFill>
              </a:defRPr>
            </a:lvl6pPr>
            <a:lvl7pPr lvl="6" algn="ctr">
              <a:lnSpc>
                <a:spcPct val="100000"/>
              </a:lnSpc>
              <a:spcBef>
                <a:spcPts val="0"/>
              </a:spcBef>
              <a:spcAft>
                <a:spcPts val="0"/>
              </a:spcAft>
              <a:buClr>
                <a:schemeClr val="lt1"/>
              </a:buClr>
              <a:buSzPts val="2500"/>
              <a:buNone/>
              <a:defRPr sz="3333">
                <a:solidFill>
                  <a:schemeClr val="lt1"/>
                </a:solidFill>
              </a:defRPr>
            </a:lvl7pPr>
            <a:lvl8pPr lvl="7" algn="ctr">
              <a:lnSpc>
                <a:spcPct val="100000"/>
              </a:lnSpc>
              <a:spcBef>
                <a:spcPts val="0"/>
              </a:spcBef>
              <a:spcAft>
                <a:spcPts val="0"/>
              </a:spcAft>
              <a:buClr>
                <a:schemeClr val="lt1"/>
              </a:buClr>
              <a:buSzPts val="2500"/>
              <a:buNone/>
              <a:defRPr sz="3333">
                <a:solidFill>
                  <a:schemeClr val="lt1"/>
                </a:solidFill>
              </a:defRPr>
            </a:lvl8pPr>
            <a:lvl9pPr lvl="8" algn="ctr">
              <a:lnSpc>
                <a:spcPct val="100000"/>
              </a:lnSpc>
              <a:spcBef>
                <a:spcPts val="0"/>
              </a:spcBef>
              <a:spcAft>
                <a:spcPts val="0"/>
              </a:spcAft>
              <a:buClr>
                <a:schemeClr val="lt1"/>
              </a:buClr>
              <a:buSzPts val="2500"/>
              <a:buNone/>
              <a:defRPr sz="3333">
                <a:solidFill>
                  <a:schemeClr val="lt1"/>
                </a:solidFill>
              </a:defRPr>
            </a:lvl9pPr>
          </a:lstStyle>
          <a:p>
            <a:endParaRPr/>
          </a:p>
        </p:txBody>
      </p:sp>
    </p:spTree>
    <p:extLst>
      <p:ext uri="{BB962C8B-B14F-4D97-AF65-F5344CB8AC3E}">
        <p14:creationId xmlns:p14="http://schemas.microsoft.com/office/powerpoint/2010/main" val="72330164"/>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matchingName="Section title and description 2">
  <p:cSld name="Section title and description 2">
    <p:spTree>
      <p:nvGrpSpPr>
        <p:cNvPr id="1" name="Shape 932"/>
        <p:cNvGrpSpPr/>
        <p:nvPr/>
      </p:nvGrpSpPr>
      <p:grpSpPr>
        <a:xfrm>
          <a:off x="0" y="0"/>
          <a:ext cx="0" cy="0"/>
          <a:chOff x="0" y="0"/>
          <a:chExt cx="0" cy="0"/>
        </a:xfrm>
      </p:grpSpPr>
      <p:grpSp>
        <p:nvGrpSpPr>
          <p:cNvPr id="933" name="Google Shape;933;p167"/>
          <p:cNvGrpSpPr/>
          <p:nvPr/>
        </p:nvGrpSpPr>
        <p:grpSpPr>
          <a:xfrm>
            <a:off x="-1195834" y="-820933"/>
            <a:ext cx="13704835" cy="8561469"/>
            <a:chOff x="-896875" y="-615700"/>
            <a:chExt cx="10278626" cy="6421102"/>
          </a:xfrm>
        </p:grpSpPr>
        <p:pic>
          <p:nvPicPr>
            <p:cNvPr id="934" name="Google Shape;934;p167"/>
            <p:cNvPicPr preferRelativeResize="0"/>
            <p:nvPr/>
          </p:nvPicPr>
          <p:blipFill rotWithShape="1">
            <a:blip r:embed="rId2" cstate="email">
              <a:alphaModFix amt="65000"/>
              <a:extLst>
                <a:ext uri="{28A0092B-C50C-407E-A947-70E740481C1C}">
                  <a14:useLocalDpi xmlns:a14="http://schemas.microsoft.com/office/drawing/2010/main"/>
                </a:ext>
              </a:extLst>
            </a:blip>
            <a:srcRect/>
            <a:stretch/>
          </p:blipFill>
          <p:spPr>
            <a:xfrm>
              <a:off x="6475475" y="2900550"/>
              <a:ext cx="2906276" cy="2904852"/>
            </a:xfrm>
            <a:prstGeom prst="rect">
              <a:avLst/>
            </a:prstGeom>
            <a:noFill/>
            <a:ln>
              <a:noFill/>
            </a:ln>
          </p:spPr>
        </p:pic>
        <p:pic>
          <p:nvPicPr>
            <p:cNvPr id="935" name="Google Shape;935;p167"/>
            <p:cNvPicPr preferRelativeResize="0"/>
            <p:nvPr/>
          </p:nvPicPr>
          <p:blipFill rotWithShape="1">
            <a:blip r:embed="rId3" cstate="email">
              <a:alphaModFix amt="65000"/>
              <a:extLst>
                <a:ext uri="{28A0092B-C50C-407E-A947-70E740481C1C}">
                  <a14:useLocalDpi xmlns:a14="http://schemas.microsoft.com/office/drawing/2010/main"/>
                </a:ext>
              </a:extLst>
            </a:blip>
            <a:srcRect/>
            <a:stretch/>
          </p:blipFill>
          <p:spPr>
            <a:xfrm>
              <a:off x="-896875" y="-615700"/>
              <a:ext cx="2906276" cy="2904836"/>
            </a:xfrm>
            <a:prstGeom prst="rect">
              <a:avLst/>
            </a:prstGeom>
            <a:noFill/>
            <a:ln>
              <a:noFill/>
            </a:ln>
          </p:spPr>
        </p:pic>
      </p:grpSp>
      <p:sp>
        <p:nvSpPr>
          <p:cNvPr id="936" name="Google Shape;936;p167"/>
          <p:cNvSpPr txBox="1">
            <a:spLocks noGrp="1"/>
          </p:cNvSpPr>
          <p:nvPr>
            <p:ph type="title"/>
          </p:nvPr>
        </p:nvSpPr>
        <p:spPr>
          <a:xfrm>
            <a:off x="2988533" y="1803367"/>
            <a:ext cx="6388800" cy="754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3600"/>
              <a:buNone/>
              <a:defRPr sz="6000">
                <a:solidFill>
                  <a:schemeClr val="lt1"/>
                </a:solidFill>
              </a:defRPr>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a:endParaRPr/>
          </a:p>
        </p:txBody>
      </p:sp>
      <p:sp>
        <p:nvSpPr>
          <p:cNvPr id="937" name="Google Shape;937;p167"/>
          <p:cNvSpPr txBox="1">
            <a:spLocks noGrp="1"/>
          </p:cNvSpPr>
          <p:nvPr>
            <p:ph type="subTitle" idx="1"/>
          </p:nvPr>
        </p:nvSpPr>
        <p:spPr>
          <a:xfrm>
            <a:off x="2988667" y="3162733"/>
            <a:ext cx="6161200" cy="16780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1400"/>
              <a:buNone/>
              <a:defRPr sz="2133">
                <a:solidFill>
                  <a:schemeClr val="lt1"/>
                </a:solidFill>
              </a:defRPr>
            </a:lvl1pPr>
            <a:lvl2pPr lvl="1" algn="ctr">
              <a:lnSpc>
                <a:spcPct val="100000"/>
              </a:lnSpc>
              <a:spcBef>
                <a:spcPts val="0"/>
              </a:spcBef>
              <a:spcAft>
                <a:spcPts val="0"/>
              </a:spcAft>
              <a:buClr>
                <a:schemeClr val="lt1"/>
              </a:buClr>
              <a:buSzPts val="1400"/>
              <a:buNone/>
              <a:defRPr>
                <a:solidFill>
                  <a:schemeClr val="lt1"/>
                </a:solidFill>
              </a:defRPr>
            </a:lvl2pPr>
            <a:lvl3pPr lvl="2" algn="ctr">
              <a:lnSpc>
                <a:spcPct val="100000"/>
              </a:lnSpc>
              <a:spcBef>
                <a:spcPts val="2133"/>
              </a:spcBef>
              <a:spcAft>
                <a:spcPts val="0"/>
              </a:spcAft>
              <a:buClr>
                <a:schemeClr val="lt1"/>
              </a:buClr>
              <a:buSzPts val="1400"/>
              <a:buNone/>
              <a:defRPr>
                <a:solidFill>
                  <a:schemeClr val="lt1"/>
                </a:solidFill>
              </a:defRPr>
            </a:lvl3pPr>
            <a:lvl4pPr lvl="3" algn="ctr">
              <a:lnSpc>
                <a:spcPct val="100000"/>
              </a:lnSpc>
              <a:spcBef>
                <a:spcPts val="2133"/>
              </a:spcBef>
              <a:spcAft>
                <a:spcPts val="0"/>
              </a:spcAft>
              <a:buClr>
                <a:schemeClr val="lt1"/>
              </a:buClr>
              <a:buSzPts val="1400"/>
              <a:buNone/>
              <a:defRPr>
                <a:solidFill>
                  <a:schemeClr val="lt1"/>
                </a:solidFill>
              </a:defRPr>
            </a:lvl4pPr>
            <a:lvl5pPr lvl="4" algn="ctr">
              <a:lnSpc>
                <a:spcPct val="100000"/>
              </a:lnSpc>
              <a:spcBef>
                <a:spcPts val="2133"/>
              </a:spcBef>
              <a:spcAft>
                <a:spcPts val="0"/>
              </a:spcAft>
              <a:buClr>
                <a:schemeClr val="lt1"/>
              </a:buClr>
              <a:buSzPts val="1400"/>
              <a:buNone/>
              <a:defRPr>
                <a:solidFill>
                  <a:schemeClr val="lt1"/>
                </a:solidFill>
              </a:defRPr>
            </a:lvl5pPr>
            <a:lvl6pPr lvl="5" algn="ctr">
              <a:lnSpc>
                <a:spcPct val="100000"/>
              </a:lnSpc>
              <a:spcBef>
                <a:spcPts val="2133"/>
              </a:spcBef>
              <a:spcAft>
                <a:spcPts val="0"/>
              </a:spcAft>
              <a:buClr>
                <a:schemeClr val="lt1"/>
              </a:buClr>
              <a:buSzPts val="1400"/>
              <a:buNone/>
              <a:defRPr>
                <a:solidFill>
                  <a:schemeClr val="lt1"/>
                </a:solidFill>
              </a:defRPr>
            </a:lvl6pPr>
            <a:lvl7pPr lvl="6" algn="ctr">
              <a:lnSpc>
                <a:spcPct val="100000"/>
              </a:lnSpc>
              <a:spcBef>
                <a:spcPts val="2133"/>
              </a:spcBef>
              <a:spcAft>
                <a:spcPts val="0"/>
              </a:spcAft>
              <a:buClr>
                <a:schemeClr val="lt1"/>
              </a:buClr>
              <a:buSzPts val="1400"/>
              <a:buNone/>
              <a:defRPr>
                <a:solidFill>
                  <a:schemeClr val="lt1"/>
                </a:solidFill>
              </a:defRPr>
            </a:lvl7pPr>
            <a:lvl8pPr lvl="7" algn="ctr">
              <a:lnSpc>
                <a:spcPct val="100000"/>
              </a:lnSpc>
              <a:spcBef>
                <a:spcPts val="2133"/>
              </a:spcBef>
              <a:spcAft>
                <a:spcPts val="0"/>
              </a:spcAft>
              <a:buClr>
                <a:schemeClr val="lt1"/>
              </a:buClr>
              <a:buSzPts val="1400"/>
              <a:buNone/>
              <a:defRPr>
                <a:solidFill>
                  <a:schemeClr val="lt1"/>
                </a:solidFill>
              </a:defRPr>
            </a:lvl8pPr>
            <a:lvl9pPr lvl="8" algn="ctr">
              <a:lnSpc>
                <a:spcPct val="100000"/>
              </a:lnSpc>
              <a:spcBef>
                <a:spcPts val="2133"/>
              </a:spcBef>
              <a:spcAft>
                <a:spcPts val="2133"/>
              </a:spcAft>
              <a:buClr>
                <a:schemeClr val="lt1"/>
              </a:buClr>
              <a:buSzPts val="1400"/>
              <a:buNone/>
              <a:defRPr>
                <a:solidFill>
                  <a:schemeClr val="lt1"/>
                </a:solidFill>
              </a:defRPr>
            </a:lvl9pPr>
          </a:lstStyle>
          <a:p>
            <a:endParaRPr/>
          </a:p>
        </p:txBody>
      </p:sp>
    </p:spTree>
    <p:extLst>
      <p:ext uri="{BB962C8B-B14F-4D97-AF65-F5344CB8AC3E}">
        <p14:creationId xmlns:p14="http://schemas.microsoft.com/office/powerpoint/2010/main" val="215275883"/>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matchingName="White">
  <p:cSld name="White">
    <p:spTree>
      <p:nvGrpSpPr>
        <p:cNvPr id="1" name="Shape 938"/>
        <p:cNvGrpSpPr/>
        <p:nvPr/>
      </p:nvGrpSpPr>
      <p:grpSpPr>
        <a:xfrm>
          <a:off x="0" y="0"/>
          <a:ext cx="0" cy="0"/>
          <a:chOff x="0" y="0"/>
          <a:chExt cx="0" cy="0"/>
        </a:xfrm>
      </p:grpSpPr>
      <p:sp>
        <p:nvSpPr>
          <p:cNvPr id="939" name="Google Shape;939;p168"/>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33536332"/>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matchingName="Standard">
  <p:cSld name="Standard">
    <p:spTree>
      <p:nvGrpSpPr>
        <p:cNvPr id="1" name="Shape 940"/>
        <p:cNvGrpSpPr/>
        <p:nvPr/>
      </p:nvGrpSpPr>
      <p:grpSpPr>
        <a:xfrm>
          <a:off x="0" y="0"/>
          <a:ext cx="0" cy="0"/>
          <a:chOff x="0" y="0"/>
          <a:chExt cx="0" cy="0"/>
        </a:xfrm>
      </p:grpSpPr>
      <p:sp>
        <p:nvSpPr>
          <p:cNvPr id="941" name="Google Shape;941;p169"/>
          <p:cNvSpPr/>
          <p:nvPr/>
        </p:nvSpPr>
        <p:spPr>
          <a:xfrm>
            <a:off x="94700" y="95251"/>
            <a:ext cx="12001600" cy="6667600"/>
          </a:xfrm>
          <a:prstGeom prst="rect">
            <a:avLst/>
          </a:prstGeom>
          <a:solidFill>
            <a:srgbClr val="F5F5F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467" b="1" i="0" u="none" strike="noStrike" cap="none">
              <a:solidFill>
                <a:srgbClr val="000000"/>
              </a:solidFill>
              <a:latin typeface="Helvetica Neue"/>
              <a:ea typeface="Helvetica Neue"/>
              <a:cs typeface="Helvetica Neue"/>
              <a:sym typeface="Helvetica Neue"/>
            </a:endParaRPr>
          </a:p>
        </p:txBody>
      </p:sp>
      <p:sp>
        <p:nvSpPr>
          <p:cNvPr id="942" name="Google Shape;942;p169"/>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09198398"/>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matchingName="Title slide 1">
  <p:cSld name="Title slide 1">
    <p:spTree>
      <p:nvGrpSpPr>
        <p:cNvPr id="1" name="Shape 943"/>
        <p:cNvGrpSpPr/>
        <p:nvPr/>
      </p:nvGrpSpPr>
      <p:grpSpPr>
        <a:xfrm>
          <a:off x="0" y="0"/>
          <a:ext cx="0" cy="0"/>
          <a:chOff x="0" y="0"/>
          <a:chExt cx="0" cy="0"/>
        </a:xfrm>
      </p:grpSpPr>
      <p:sp>
        <p:nvSpPr>
          <p:cNvPr id="944" name="Google Shape;944;p170"/>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945" name="Google Shape;945;p170"/>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946" name="Google Shape;946;p170"/>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28073387"/>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matchingName="Standard 1">
  <p:cSld name="Standard 1">
    <p:spTree>
      <p:nvGrpSpPr>
        <p:cNvPr id="1" name="Shape 947"/>
        <p:cNvGrpSpPr/>
        <p:nvPr/>
      </p:nvGrpSpPr>
      <p:grpSpPr>
        <a:xfrm>
          <a:off x="0" y="0"/>
          <a:ext cx="0" cy="0"/>
          <a:chOff x="0" y="0"/>
          <a:chExt cx="0" cy="0"/>
        </a:xfrm>
      </p:grpSpPr>
      <p:sp>
        <p:nvSpPr>
          <p:cNvPr id="948" name="Google Shape;948;p171"/>
          <p:cNvSpPr/>
          <p:nvPr/>
        </p:nvSpPr>
        <p:spPr>
          <a:xfrm>
            <a:off x="94700" y="95251"/>
            <a:ext cx="12001600" cy="6667600"/>
          </a:xfrm>
          <a:prstGeom prst="rect">
            <a:avLst/>
          </a:prstGeom>
          <a:solidFill>
            <a:srgbClr val="F5F5F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467" b="1" i="0" u="none" strike="noStrike" cap="none">
              <a:solidFill>
                <a:srgbClr val="000000"/>
              </a:solidFill>
              <a:latin typeface="Helvetica Neue"/>
              <a:ea typeface="Helvetica Neue"/>
              <a:cs typeface="Helvetica Neue"/>
              <a:sym typeface="Helvetica Neue"/>
            </a:endParaRPr>
          </a:p>
        </p:txBody>
      </p:sp>
      <p:sp>
        <p:nvSpPr>
          <p:cNvPr id="949" name="Google Shape;949;p171"/>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81145543"/>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950"/>
        <p:cNvGrpSpPr/>
        <p:nvPr/>
      </p:nvGrpSpPr>
      <p:grpSpPr>
        <a:xfrm>
          <a:off x="0" y="0"/>
          <a:ext cx="0" cy="0"/>
          <a:chOff x="0" y="0"/>
          <a:chExt cx="0" cy="0"/>
        </a:xfrm>
      </p:grpSpPr>
      <p:sp>
        <p:nvSpPr>
          <p:cNvPr id="951" name="Google Shape;951;p172"/>
          <p:cNvSpPr txBox="1">
            <a:spLocks noGrp="1"/>
          </p:cNvSpPr>
          <p:nvPr>
            <p:ph type="ctrTitle"/>
          </p:nvPr>
        </p:nvSpPr>
        <p:spPr>
          <a:xfrm>
            <a:off x="813969" y="495660"/>
            <a:ext cx="3411200" cy="1261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2933"/>
            </a:lvl1pPr>
            <a:lvl2pPr lvl="1" algn="r">
              <a:lnSpc>
                <a:spcPct val="100000"/>
              </a:lnSpc>
              <a:spcBef>
                <a:spcPts val="0"/>
              </a:spcBef>
              <a:spcAft>
                <a:spcPts val="0"/>
              </a:spcAft>
              <a:buSzPts val="1800"/>
              <a:buNone/>
              <a:defRPr sz="2400"/>
            </a:lvl2pPr>
            <a:lvl3pPr lvl="2" algn="r">
              <a:lnSpc>
                <a:spcPct val="100000"/>
              </a:lnSpc>
              <a:spcBef>
                <a:spcPts val="0"/>
              </a:spcBef>
              <a:spcAft>
                <a:spcPts val="0"/>
              </a:spcAft>
              <a:buSzPts val="1800"/>
              <a:buNone/>
              <a:defRPr sz="2400"/>
            </a:lvl3pPr>
            <a:lvl4pPr lvl="3" algn="r">
              <a:lnSpc>
                <a:spcPct val="100000"/>
              </a:lnSpc>
              <a:spcBef>
                <a:spcPts val="0"/>
              </a:spcBef>
              <a:spcAft>
                <a:spcPts val="0"/>
              </a:spcAft>
              <a:buSzPts val="1800"/>
              <a:buNone/>
              <a:defRPr sz="2400"/>
            </a:lvl4pPr>
            <a:lvl5pPr lvl="4" algn="r">
              <a:lnSpc>
                <a:spcPct val="100000"/>
              </a:lnSpc>
              <a:spcBef>
                <a:spcPts val="0"/>
              </a:spcBef>
              <a:spcAft>
                <a:spcPts val="0"/>
              </a:spcAft>
              <a:buSzPts val="1800"/>
              <a:buNone/>
              <a:defRPr sz="2400"/>
            </a:lvl5pPr>
            <a:lvl6pPr lvl="5" algn="r">
              <a:lnSpc>
                <a:spcPct val="100000"/>
              </a:lnSpc>
              <a:spcBef>
                <a:spcPts val="0"/>
              </a:spcBef>
              <a:spcAft>
                <a:spcPts val="0"/>
              </a:spcAft>
              <a:buSzPts val="1800"/>
              <a:buNone/>
              <a:defRPr sz="2400"/>
            </a:lvl6pPr>
            <a:lvl7pPr lvl="6" algn="r">
              <a:lnSpc>
                <a:spcPct val="100000"/>
              </a:lnSpc>
              <a:spcBef>
                <a:spcPts val="0"/>
              </a:spcBef>
              <a:spcAft>
                <a:spcPts val="0"/>
              </a:spcAft>
              <a:buSzPts val="1800"/>
              <a:buNone/>
              <a:defRPr sz="2400"/>
            </a:lvl7pPr>
            <a:lvl8pPr lvl="7" algn="r">
              <a:lnSpc>
                <a:spcPct val="100000"/>
              </a:lnSpc>
              <a:spcBef>
                <a:spcPts val="0"/>
              </a:spcBef>
              <a:spcAft>
                <a:spcPts val="0"/>
              </a:spcAft>
              <a:buSzPts val="1800"/>
              <a:buNone/>
              <a:defRPr sz="2400"/>
            </a:lvl8pPr>
            <a:lvl9pPr lvl="8" algn="r">
              <a:lnSpc>
                <a:spcPct val="100000"/>
              </a:lnSpc>
              <a:spcBef>
                <a:spcPts val="0"/>
              </a:spcBef>
              <a:spcAft>
                <a:spcPts val="0"/>
              </a:spcAft>
              <a:buSzPts val="1800"/>
              <a:buNone/>
              <a:defRPr sz="2400"/>
            </a:lvl9pPr>
          </a:lstStyle>
          <a:p>
            <a:endParaRPr/>
          </a:p>
        </p:txBody>
      </p:sp>
      <p:sp>
        <p:nvSpPr>
          <p:cNvPr id="952" name="Google Shape;952;p172"/>
          <p:cNvSpPr txBox="1">
            <a:spLocks noGrp="1"/>
          </p:cNvSpPr>
          <p:nvPr>
            <p:ph type="ctrTitle" idx="2"/>
          </p:nvPr>
        </p:nvSpPr>
        <p:spPr>
          <a:xfrm>
            <a:off x="7092043" y="1556499"/>
            <a:ext cx="3018000" cy="859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400"/>
              <a:buNone/>
              <a:defRPr sz="1867" b="0"/>
            </a:lvl1pPr>
            <a:lvl2pPr lvl="1" algn="l">
              <a:lnSpc>
                <a:spcPct val="100000"/>
              </a:lnSpc>
              <a:spcBef>
                <a:spcPts val="0"/>
              </a:spcBef>
              <a:spcAft>
                <a:spcPts val="0"/>
              </a:spcAft>
              <a:buSzPts val="1400"/>
              <a:buNone/>
              <a:defRPr sz="1867" b="0"/>
            </a:lvl2pPr>
            <a:lvl3pPr lvl="2" algn="l">
              <a:lnSpc>
                <a:spcPct val="100000"/>
              </a:lnSpc>
              <a:spcBef>
                <a:spcPts val="0"/>
              </a:spcBef>
              <a:spcAft>
                <a:spcPts val="0"/>
              </a:spcAft>
              <a:buSzPts val="1400"/>
              <a:buNone/>
              <a:defRPr sz="1867" b="0"/>
            </a:lvl3pPr>
            <a:lvl4pPr lvl="3" algn="l">
              <a:lnSpc>
                <a:spcPct val="100000"/>
              </a:lnSpc>
              <a:spcBef>
                <a:spcPts val="0"/>
              </a:spcBef>
              <a:spcAft>
                <a:spcPts val="0"/>
              </a:spcAft>
              <a:buSzPts val="1400"/>
              <a:buNone/>
              <a:defRPr sz="1867" b="0"/>
            </a:lvl4pPr>
            <a:lvl5pPr lvl="4" algn="l">
              <a:lnSpc>
                <a:spcPct val="100000"/>
              </a:lnSpc>
              <a:spcBef>
                <a:spcPts val="0"/>
              </a:spcBef>
              <a:spcAft>
                <a:spcPts val="0"/>
              </a:spcAft>
              <a:buSzPts val="1400"/>
              <a:buNone/>
              <a:defRPr sz="1867" b="0"/>
            </a:lvl5pPr>
            <a:lvl6pPr lvl="5" algn="l">
              <a:lnSpc>
                <a:spcPct val="100000"/>
              </a:lnSpc>
              <a:spcBef>
                <a:spcPts val="0"/>
              </a:spcBef>
              <a:spcAft>
                <a:spcPts val="0"/>
              </a:spcAft>
              <a:buSzPts val="1400"/>
              <a:buNone/>
              <a:defRPr sz="1867" b="0"/>
            </a:lvl6pPr>
            <a:lvl7pPr lvl="6" algn="l">
              <a:lnSpc>
                <a:spcPct val="100000"/>
              </a:lnSpc>
              <a:spcBef>
                <a:spcPts val="0"/>
              </a:spcBef>
              <a:spcAft>
                <a:spcPts val="0"/>
              </a:spcAft>
              <a:buSzPts val="1400"/>
              <a:buNone/>
              <a:defRPr sz="1867" b="0"/>
            </a:lvl7pPr>
            <a:lvl8pPr lvl="7" algn="l">
              <a:lnSpc>
                <a:spcPct val="100000"/>
              </a:lnSpc>
              <a:spcBef>
                <a:spcPts val="0"/>
              </a:spcBef>
              <a:spcAft>
                <a:spcPts val="0"/>
              </a:spcAft>
              <a:buSzPts val="1400"/>
              <a:buNone/>
              <a:defRPr sz="1867" b="0"/>
            </a:lvl8pPr>
            <a:lvl9pPr lvl="8" algn="l">
              <a:lnSpc>
                <a:spcPct val="100000"/>
              </a:lnSpc>
              <a:spcBef>
                <a:spcPts val="0"/>
              </a:spcBef>
              <a:spcAft>
                <a:spcPts val="0"/>
              </a:spcAft>
              <a:buSzPts val="1400"/>
              <a:buNone/>
              <a:defRPr sz="1867" b="0"/>
            </a:lvl9pPr>
          </a:lstStyle>
          <a:p>
            <a:endParaRPr/>
          </a:p>
        </p:txBody>
      </p:sp>
      <p:sp>
        <p:nvSpPr>
          <p:cNvPr id="953" name="Google Shape;953;p172"/>
          <p:cNvSpPr txBox="1">
            <a:spLocks noGrp="1"/>
          </p:cNvSpPr>
          <p:nvPr>
            <p:ph type="subTitle" idx="1"/>
          </p:nvPr>
        </p:nvSpPr>
        <p:spPr>
          <a:xfrm>
            <a:off x="7092044" y="2270593"/>
            <a:ext cx="2508400" cy="148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1"/>
              </a:buClr>
              <a:buSzPts val="1000"/>
              <a:buNone/>
              <a:defRPr sz="1600">
                <a:solidFill>
                  <a:schemeClr val="dk1"/>
                </a:solidFill>
              </a:defRPr>
            </a:lvl1pPr>
            <a:lvl2pPr lvl="1" algn="l">
              <a:lnSpc>
                <a:spcPct val="100000"/>
              </a:lnSpc>
              <a:spcBef>
                <a:spcPts val="0"/>
              </a:spcBef>
              <a:spcAft>
                <a:spcPts val="0"/>
              </a:spcAft>
              <a:buClr>
                <a:schemeClr val="dk1"/>
              </a:buClr>
              <a:buSzPts val="1000"/>
              <a:buNone/>
              <a:defRPr sz="1333">
                <a:solidFill>
                  <a:schemeClr val="dk1"/>
                </a:solidFill>
              </a:defRPr>
            </a:lvl2pPr>
            <a:lvl3pPr lvl="2" algn="l">
              <a:lnSpc>
                <a:spcPct val="100000"/>
              </a:lnSpc>
              <a:spcBef>
                <a:spcPts val="0"/>
              </a:spcBef>
              <a:spcAft>
                <a:spcPts val="0"/>
              </a:spcAft>
              <a:buClr>
                <a:schemeClr val="dk1"/>
              </a:buClr>
              <a:buSzPts val="1000"/>
              <a:buNone/>
              <a:defRPr sz="1333">
                <a:solidFill>
                  <a:schemeClr val="dk1"/>
                </a:solidFill>
              </a:defRPr>
            </a:lvl3pPr>
            <a:lvl4pPr lvl="3" algn="l">
              <a:lnSpc>
                <a:spcPct val="100000"/>
              </a:lnSpc>
              <a:spcBef>
                <a:spcPts val="0"/>
              </a:spcBef>
              <a:spcAft>
                <a:spcPts val="0"/>
              </a:spcAft>
              <a:buClr>
                <a:schemeClr val="dk1"/>
              </a:buClr>
              <a:buSzPts val="1000"/>
              <a:buNone/>
              <a:defRPr sz="1333">
                <a:solidFill>
                  <a:schemeClr val="dk1"/>
                </a:solidFill>
              </a:defRPr>
            </a:lvl4pPr>
            <a:lvl5pPr lvl="4" algn="l">
              <a:lnSpc>
                <a:spcPct val="100000"/>
              </a:lnSpc>
              <a:spcBef>
                <a:spcPts val="0"/>
              </a:spcBef>
              <a:spcAft>
                <a:spcPts val="0"/>
              </a:spcAft>
              <a:buClr>
                <a:schemeClr val="dk1"/>
              </a:buClr>
              <a:buSzPts val="1000"/>
              <a:buNone/>
              <a:defRPr sz="1333">
                <a:solidFill>
                  <a:schemeClr val="dk1"/>
                </a:solidFill>
              </a:defRPr>
            </a:lvl5pPr>
            <a:lvl6pPr lvl="5" algn="l">
              <a:lnSpc>
                <a:spcPct val="100000"/>
              </a:lnSpc>
              <a:spcBef>
                <a:spcPts val="0"/>
              </a:spcBef>
              <a:spcAft>
                <a:spcPts val="0"/>
              </a:spcAft>
              <a:buClr>
                <a:schemeClr val="dk1"/>
              </a:buClr>
              <a:buSzPts val="1000"/>
              <a:buNone/>
              <a:defRPr sz="1333">
                <a:solidFill>
                  <a:schemeClr val="dk1"/>
                </a:solidFill>
              </a:defRPr>
            </a:lvl6pPr>
            <a:lvl7pPr lvl="6" algn="l">
              <a:lnSpc>
                <a:spcPct val="100000"/>
              </a:lnSpc>
              <a:spcBef>
                <a:spcPts val="0"/>
              </a:spcBef>
              <a:spcAft>
                <a:spcPts val="0"/>
              </a:spcAft>
              <a:buClr>
                <a:schemeClr val="dk1"/>
              </a:buClr>
              <a:buSzPts val="1000"/>
              <a:buNone/>
              <a:defRPr sz="1333">
                <a:solidFill>
                  <a:schemeClr val="dk1"/>
                </a:solidFill>
              </a:defRPr>
            </a:lvl7pPr>
            <a:lvl8pPr lvl="7" algn="l">
              <a:lnSpc>
                <a:spcPct val="100000"/>
              </a:lnSpc>
              <a:spcBef>
                <a:spcPts val="0"/>
              </a:spcBef>
              <a:spcAft>
                <a:spcPts val="0"/>
              </a:spcAft>
              <a:buClr>
                <a:schemeClr val="dk1"/>
              </a:buClr>
              <a:buSzPts val="1000"/>
              <a:buNone/>
              <a:defRPr sz="1333">
                <a:solidFill>
                  <a:schemeClr val="dk1"/>
                </a:solidFill>
              </a:defRPr>
            </a:lvl8pPr>
            <a:lvl9pPr lvl="8" algn="l">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954" name="Google Shape;954;p172"/>
          <p:cNvSpPr txBox="1">
            <a:spLocks noGrp="1"/>
          </p:cNvSpPr>
          <p:nvPr>
            <p:ph type="ctrTitle" idx="3"/>
          </p:nvPr>
        </p:nvSpPr>
        <p:spPr>
          <a:xfrm>
            <a:off x="2084295" y="4169709"/>
            <a:ext cx="3018000" cy="8596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1400"/>
              <a:buNone/>
              <a:defRPr sz="1867" b="0"/>
            </a:lvl1pPr>
            <a:lvl2pPr lvl="1" algn="r">
              <a:lnSpc>
                <a:spcPct val="100000"/>
              </a:lnSpc>
              <a:spcBef>
                <a:spcPts val="0"/>
              </a:spcBef>
              <a:spcAft>
                <a:spcPts val="0"/>
              </a:spcAft>
              <a:buSzPts val="1400"/>
              <a:buNone/>
              <a:defRPr sz="1867" b="0"/>
            </a:lvl2pPr>
            <a:lvl3pPr lvl="2" algn="r">
              <a:lnSpc>
                <a:spcPct val="100000"/>
              </a:lnSpc>
              <a:spcBef>
                <a:spcPts val="0"/>
              </a:spcBef>
              <a:spcAft>
                <a:spcPts val="0"/>
              </a:spcAft>
              <a:buSzPts val="1400"/>
              <a:buNone/>
              <a:defRPr sz="1867" b="0"/>
            </a:lvl3pPr>
            <a:lvl4pPr lvl="3" algn="r">
              <a:lnSpc>
                <a:spcPct val="100000"/>
              </a:lnSpc>
              <a:spcBef>
                <a:spcPts val="0"/>
              </a:spcBef>
              <a:spcAft>
                <a:spcPts val="0"/>
              </a:spcAft>
              <a:buSzPts val="1400"/>
              <a:buNone/>
              <a:defRPr sz="1867" b="0"/>
            </a:lvl4pPr>
            <a:lvl5pPr lvl="4" algn="r">
              <a:lnSpc>
                <a:spcPct val="100000"/>
              </a:lnSpc>
              <a:spcBef>
                <a:spcPts val="0"/>
              </a:spcBef>
              <a:spcAft>
                <a:spcPts val="0"/>
              </a:spcAft>
              <a:buSzPts val="1400"/>
              <a:buNone/>
              <a:defRPr sz="1867" b="0"/>
            </a:lvl5pPr>
            <a:lvl6pPr lvl="5" algn="r">
              <a:lnSpc>
                <a:spcPct val="100000"/>
              </a:lnSpc>
              <a:spcBef>
                <a:spcPts val="0"/>
              </a:spcBef>
              <a:spcAft>
                <a:spcPts val="0"/>
              </a:spcAft>
              <a:buSzPts val="1400"/>
              <a:buNone/>
              <a:defRPr sz="1867" b="0"/>
            </a:lvl6pPr>
            <a:lvl7pPr lvl="6" algn="r">
              <a:lnSpc>
                <a:spcPct val="100000"/>
              </a:lnSpc>
              <a:spcBef>
                <a:spcPts val="0"/>
              </a:spcBef>
              <a:spcAft>
                <a:spcPts val="0"/>
              </a:spcAft>
              <a:buSzPts val="1400"/>
              <a:buNone/>
              <a:defRPr sz="1867" b="0"/>
            </a:lvl7pPr>
            <a:lvl8pPr lvl="7" algn="r">
              <a:lnSpc>
                <a:spcPct val="100000"/>
              </a:lnSpc>
              <a:spcBef>
                <a:spcPts val="0"/>
              </a:spcBef>
              <a:spcAft>
                <a:spcPts val="0"/>
              </a:spcAft>
              <a:buSzPts val="1400"/>
              <a:buNone/>
              <a:defRPr sz="1867" b="0"/>
            </a:lvl8pPr>
            <a:lvl9pPr lvl="8" algn="r">
              <a:lnSpc>
                <a:spcPct val="100000"/>
              </a:lnSpc>
              <a:spcBef>
                <a:spcPts val="0"/>
              </a:spcBef>
              <a:spcAft>
                <a:spcPts val="0"/>
              </a:spcAft>
              <a:buSzPts val="1400"/>
              <a:buNone/>
              <a:defRPr sz="1867" b="0"/>
            </a:lvl9pPr>
          </a:lstStyle>
          <a:p>
            <a:endParaRPr/>
          </a:p>
        </p:txBody>
      </p:sp>
      <p:sp>
        <p:nvSpPr>
          <p:cNvPr id="955" name="Google Shape;955;p172"/>
          <p:cNvSpPr txBox="1">
            <a:spLocks noGrp="1"/>
          </p:cNvSpPr>
          <p:nvPr>
            <p:ph type="subTitle" idx="4"/>
          </p:nvPr>
        </p:nvSpPr>
        <p:spPr>
          <a:xfrm>
            <a:off x="2593761" y="4884245"/>
            <a:ext cx="2508400" cy="14832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1000"/>
              <a:buNone/>
              <a:defRPr sz="1600">
                <a:solidFill>
                  <a:schemeClr val="dk1"/>
                </a:solidFill>
              </a:defRPr>
            </a:lvl1pPr>
            <a:lvl2pPr lvl="1" algn="r">
              <a:lnSpc>
                <a:spcPct val="100000"/>
              </a:lnSpc>
              <a:spcBef>
                <a:spcPts val="0"/>
              </a:spcBef>
              <a:spcAft>
                <a:spcPts val="0"/>
              </a:spcAft>
              <a:buClr>
                <a:schemeClr val="dk1"/>
              </a:buClr>
              <a:buSzPts val="1000"/>
              <a:buNone/>
              <a:defRPr sz="1333">
                <a:solidFill>
                  <a:schemeClr val="dk1"/>
                </a:solidFill>
              </a:defRPr>
            </a:lvl2pPr>
            <a:lvl3pPr lvl="2" algn="r">
              <a:lnSpc>
                <a:spcPct val="100000"/>
              </a:lnSpc>
              <a:spcBef>
                <a:spcPts val="0"/>
              </a:spcBef>
              <a:spcAft>
                <a:spcPts val="0"/>
              </a:spcAft>
              <a:buClr>
                <a:schemeClr val="dk1"/>
              </a:buClr>
              <a:buSzPts val="1000"/>
              <a:buNone/>
              <a:defRPr sz="1333">
                <a:solidFill>
                  <a:schemeClr val="dk1"/>
                </a:solidFill>
              </a:defRPr>
            </a:lvl3pPr>
            <a:lvl4pPr lvl="3" algn="r">
              <a:lnSpc>
                <a:spcPct val="100000"/>
              </a:lnSpc>
              <a:spcBef>
                <a:spcPts val="0"/>
              </a:spcBef>
              <a:spcAft>
                <a:spcPts val="0"/>
              </a:spcAft>
              <a:buClr>
                <a:schemeClr val="dk1"/>
              </a:buClr>
              <a:buSzPts val="1000"/>
              <a:buNone/>
              <a:defRPr sz="1333">
                <a:solidFill>
                  <a:schemeClr val="dk1"/>
                </a:solidFill>
              </a:defRPr>
            </a:lvl4pPr>
            <a:lvl5pPr lvl="4" algn="r">
              <a:lnSpc>
                <a:spcPct val="100000"/>
              </a:lnSpc>
              <a:spcBef>
                <a:spcPts val="0"/>
              </a:spcBef>
              <a:spcAft>
                <a:spcPts val="0"/>
              </a:spcAft>
              <a:buClr>
                <a:schemeClr val="dk1"/>
              </a:buClr>
              <a:buSzPts val="1000"/>
              <a:buNone/>
              <a:defRPr sz="1333">
                <a:solidFill>
                  <a:schemeClr val="dk1"/>
                </a:solidFill>
              </a:defRPr>
            </a:lvl5pPr>
            <a:lvl6pPr lvl="5" algn="r">
              <a:lnSpc>
                <a:spcPct val="100000"/>
              </a:lnSpc>
              <a:spcBef>
                <a:spcPts val="0"/>
              </a:spcBef>
              <a:spcAft>
                <a:spcPts val="0"/>
              </a:spcAft>
              <a:buClr>
                <a:schemeClr val="dk1"/>
              </a:buClr>
              <a:buSzPts val="1000"/>
              <a:buNone/>
              <a:defRPr sz="1333">
                <a:solidFill>
                  <a:schemeClr val="dk1"/>
                </a:solidFill>
              </a:defRPr>
            </a:lvl6pPr>
            <a:lvl7pPr lvl="6" algn="r">
              <a:lnSpc>
                <a:spcPct val="100000"/>
              </a:lnSpc>
              <a:spcBef>
                <a:spcPts val="0"/>
              </a:spcBef>
              <a:spcAft>
                <a:spcPts val="0"/>
              </a:spcAft>
              <a:buClr>
                <a:schemeClr val="dk1"/>
              </a:buClr>
              <a:buSzPts val="1000"/>
              <a:buNone/>
              <a:defRPr sz="1333">
                <a:solidFill>
                  <a:schemeClr val="dk1"/>
                </a:solidFill>
              </a:defRPr>
            </a:lvl7pPr>
            <a:lvl8pPr lvl="7" algn="r">
              <a:lnSpc>
                <a:spcPct val="100000"/>
              </a:lnSpc>
              <a:spcBef>
                <a:spcPts val="0"/>
              </a:spcBef>
              <a:spcAft>
                <a:spcPts val="0"/>
              </a:spcAft>
              <a:buClr>
                <a:schemeClr val="dk1"/>
              </a:buClr>
              <a:buSzPts val="1000"/>
              <a:buNone/>
              <a:defRPr sz="1333">
                <a:solidFill>
                  <a:schemeClr val="dk1"/>
                </a:solidFill>
              </a:defRPr>
            </a:lvl8pPr>
            <a:lvl9pPr lvl="8" algn="r">
              <a:lnSpc>
                <a:spcPct val="100000"/>
              </a:lnSpc>
              <a:spcBef>
                <a:spcPts val="0"/>
              </a:spcBef>
              <a:spcAft>
                <a:spcPts val="0"/>
              </a:spcAft>
              <a:buClr>
                <a:schemeClr val="dk1"/>
              </a:buClr>
              <a:buSzPts val="1000"/>
              <a:buNone/>
              <a:defRPr sz="1333">
                <a:solidFill>
                  <a:schemeClr val="dk1"/>
                </a:solidFill>
              </a:defRPr>
            </a:lvl9pPr>
          </a:lstStyle>
          <a:p>
            <a:endParaRPr/>
          </a:p>
        </p:txBody>
      </p:sp>
    </p:spTree>
    <p:extLst>
      <p:ext uri="{BB962C8B-B14F-4D97-AF65-F5344CB8AC3E}">
        <p14:creationId xmlns:p14="http://schemas.microsoft.com/office/powerpoint/2010/main" val="4132264592"/>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788"/>
        <p:cNvGrpSpPr/>
        <p:nvPr/>
      </p:nvGrpSpPr>
      <p:grpSpPr>
        <a:xfrm>
          <a:off x="0" y="0"/>
          <a:ext cx="0" cy="0"/>
          <a:chOff x="0" y="0"/>
          <a:chExt cx="0" cy="0"/>
        </a:xfrm>
      </p:grpSpPr>
      <p:sp>
        <p:nvSpPr>
          <p:cNvPr id="789" name="Google Shape;789;p139"/>
          <p:cNvSpPr/>
          <p:nvPr/>
        </p:nvSpPr>
        <p:spPr>
          <a:xfrm rot="-3600118" flipH="1">
            <a:off x="2242994" y="2362030"/>
            <a:ext cx="3166588" cy="2738812"/>
          </a:xfrm>
          <a:prstGeom prst="triangle">
            <a:avLst>
              <a:gd name="adj" fmla="val 50000"/>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90" name="Google Shape;790;p139"/>
          <p:cNvSpPr/>
          <p:nvPr/>
        </p:nvSpPr>
        <p:spPr>
          <a:xfrm flipH="1">
            <a:off x="5125200" y="-10500"/>
            <a:ext cx="7066800" cy="6858000"/>
          </a:xfrm>
          <a:prstGeom prst="snip1Rect">
            <a:avLst>
              <a:gd name="adj" fmla="val 22859"/>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791" name="Google Shape;791;p13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 y="2425701"/>
            <a:ext cx="10248903" cy="4452700"/>
          </a:xfrm>
          <a:prstGeom prst="rect">
            <a:avLst/>
          </a:prstGeom>
          <a:noFill/>
          <a:ln>
            <a:noFill/>
          </a:ln>
        </p:spPr>
      </p:pic>
      <p:sp>
        <p:nvSpPr>
          <p:cNvPr id="792" name="Google Shape;792;p139"/>
          <p:cNvSpPr txBox="1">
            <a:spLocks noGrp="1"/>
          </p:cNvSpPr>
          <p:nvPr>
            <p:ph type="ctrTitle"/>
          </p:nvPr>
        </p:nvSpPr>
        <p:spPr>
          <a:xfrm>
            <a:off x="5855708" y="642700"/>
            <a:ext cx="5281600" cy="2376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6000"/>
              <a:buNone/>
              <a:defRPr sz="6400"/>
            </a:lvl1pPr>
            <a:lvl2pPr lvl="1">
              <a:spcBef>
                <a:spcPts val="0"/>
              </a:spcBef>
              <a:spcAft>
                <a:spcPts val="0"/>
              </a:spcAft>
              <a:buClr>
                <a:srgbClr val="434343"/>
              </a:buClr>
              <a:buSzPts val="5200"/>
              <a:buNone/>
              <a:defRPr sz="6933">
                <a:solidFill>
                  <a:srgbClr val="434343"/>
                </a:solidFill>
              </a:defRPr>
            </a:lvl2pPr>
            <a:lvl3pPr lvl="2">
              <a:spcBef>
                <a:spcPts val="0"/>
              </a:spcBef>
              <a:spcAft>
                <a:spcPts val="0"/>
              </a:spcAft>
              <a:buClr>
                <a:srgbClr val="434343"/>
              </a:buClr>
              <a:buSzPts val="5200"/>
              <a:buNone/>
              <a:defRPr sz="6933">
                <a:solidFill>
                  <a:srgbClr val="434343"/>
                </a:solidFill>
              </a:defRPr>
            </a:lvl3pPr>
            <a:lvl4pPr lvl="3">
              <a:spcBef>
                <a:spcPts val="0"/>
              </a:spcBef>
              <a:spcAft>
                <a:spcPts val="0"/>
              </a:spcAft>
              <a:buClr>
                <a:srgbClr val="434343"/>
              </a:buClr>
              <a:buSzPts val="5200"/>
              <a:buNone/>
              <a:defRPr sz="6933">
                <a:solidFill>
                  <a:srgbClr val="434343"/>
                </a:solidFill>
              </a:defRPr>
            </a:lvl4pPr>
            <a:lvl5pPr lvl="4">
              <a:spcBef>
                <a:spcPts val="0"/>
              </a:spcBef>
              <a:spcAft>
                <a:spcPts val="0"/>
              </a:spcAft>
              <a:buClr>
                <a:srgbClr val="434343"/>
              </a:buClr>
              <a:buSzPts val="5200"/>
              <a:buNone/>
              <a:defRPr sz="6933">
                <a:solidFill>
                  <a:srgbClr val="434343"/>
                </a:solidFill>
              </a:defRPr>
            </a:lvl5pPr>
            <a:lvl6pPr lvl="5">
              <a:spcBef>
                <a:spcPts val="0"/>
              </a:spcBef>
              <a:spcAft>
                <a:spcPts val="0"/>
              </a:spcAft>
              <a:buClr>
                <a:srgbClr val="434343"/>
              </a:buClr>
              <a:buSzPts val="5200"/>
              <a:buNone/>
              <a:defRPr sz="6933">
                <a:solidFill>
                  <a:srgbClr val="434343"/>
                </a:solidFill>
              </a:defRPr>
            </a:lvl6pPr>
            <a:lvl7pPr lvl="6">
              <a:spcBef>
                <a:spcPts val="0"/>
              </a:spcBef>
              <a:spcAft>
                <a:spcPts val="0"/>
              </a:spcAft>
              <a:buClr>
                <a:srgbClr val="434343"/>
              </a:buClr>
              <a:buSzPts val="5200"/>
              <a:buNone/>
              <a:defRPr sz="6933">
                <a:solidFill>
                  <a:srgbClr val="434343"/>
                </a:solidFill>
              </a:defRPr>
            </a:lvl7pPr>
            <a:lvl8pPr lvl="7">
              <a:spcBef>
                <a:spcPts val="0"/>
              </a:spcBef>
              <a:spcAft>
                <a:spcPts val="0"/>
              </a:spcAft>
              <a:buClr>
                <a:srgbClr val="434343"/>
              </a:buClr>
              <a:buSzPts val="5200"/>
              <a:buNone/>
              <a:defRPr sz="6933">
                <a:solidFill>
                  <a:srgbClr val="434343"/>
                </a:solidFill>
              </a:defRPr>
            </a:lvl8pPr>
            <a:lvl9pPr lvl="8">
              <a:spcBef>
                <a:spcPts val="0"/>
              </a:spcBef>
              <a:spcAft>
                <a:spcPts val="0"/>
              </a:spcAft>
              <a:buClr>
                <a:srgbClr val="434343"/>
              </a:buClr>
              <a:buSzPts val="5200"/>
              <a:buNone/>
              <a:defRPr sz="6933">
                <a:solidFill>
                  <a:srgbClr val="434343"/>
                </a:solidFill>
              </a:defRPr>
            </a:lvl9pPr>
          </a:lstStyle>
          <a:p>
            <a:endParaRPr/>
          </a:p>
        </p:txBody>
      </p:sp>
      <p:sp>
        <p:nvSpPr>
          <p:cNvPr id="793" name="Google Shape;793;p139"/>
          <p:cNvSpPr txBox="1">
            <a:spLocks noGrp="1"/>
          </p:cNvSpPr>
          <p:nvPr>
            <p:ph type="subTitle" idx="1"/>
          </p:nvPr>
        </p:nvSpPr>
        <p:spPr>
          <a:xfrm>
            <a:off x="7847895" y="2675000"/>
            <a:ext cx="3202800" cy="956000"/>
          </a:xfrm>
          <a:prstGeom prst="rect">
            <a:avLst/>
          </a:prstGeom>
        </p:spPr>
        <p:txBody>
          <a:bodyPr spcFirstLastPara="1" wrap="square" lIns="91425" tIns="91425" rIns="91425" bIns="91425" anchor="b" anchorCtr="0">
            <a:noAutofit/>
          </a:bodyPr>
          <a:lstStyle>
            <a:lvl1pPr marR="18774" lvl="0" algn="r">
              <a:lnSpc>
                <a:spcPct val="100000"/>
              </a:lnSpc>
              <a:spcBef>
                <a:spcPts val="0"/>
              </a:spcBef>
              <a:spcAft>
                <a:spcPts val="0"/>
              </a:spcAft>
              <a:buClr>
                <a:srgbClr val="000000"/>
              </a:buClr>
              <a:buSzPts val="1800"/>
              <a:buNone/>
              <a:defRPr sz="1600">
                <a:solidFill>
                  <a:srgbClr val="000000"/>
                </a:solidFill>
              </a:defRPr>
            </a:lvl1pPr>
            <a:lvl2pPr lvl="1" algn="r">
              <a:lnSpc>
                <a:spcPct val="100000"/>
              </a:lnSpc>
              <a:spcBef>
                <a:spcPts val="0"/>
              </a:spcBef>
              <a:spcAft>
                <a:spcPts val="0"/>
              </a:spcAft>
              <a:buClr>
                <a:srgbClr val="434343"/>
              </a:buClr>
              <a:buSzPts val="2800"/>
              <a:buNone/>
              <a:defRPr sz="3733">
                <a:solidFill>
                  <a:srgbClr val="434343"/>
                </a:solidFill>
              </a:defRPr>
            </a:lvl2pPr>
            <a:lvl3pPr lvl="2" algn="r">
              <a:lnSpc>
                <a:spcPct val="100000"/>
              </a:lnSpc>
              <a:spcBef>
                <a:spcPts val="0"/>
              </a:spcBef>
              <a:spcAft>
                <a:spcPts val="0"/>
              </a:spcAft>
              <a:buClr>
                <a:srgbClr val="434343"/>
              </a:buClr>
              <a:buSzPts val="2800"/>
              <a:buNone/>
              <a:defRPr sz="3733">
                <a:solidFill>
                  <a:srgbClr val="434343"/>
                </a:solidFill>
              </a:defRPr>
            </a:lvl3pPr>
            <a:lvl4pPr lvl="3" algn="r">
              <a:lnSpc>
                <a:spcPct val="100000"/>
              </a:lnSpc>
              <a:spcBef>
                <a:spcPts val="0"/>
              </a:spcBef>
              <a:spcAft>
                <a:spcPts val="0"/>
              </a:spcAft>
              <a:buClr>
                <a:srgbClr val="434343"/>
              </a:buClr>
              <a:buSzPts val="2800"/>
              <a:buNone/>
              <a:defRPr sz="3733">
                <a:solidFill>
                  <a:srgbClr val="434343"/>
                </a:solidFill>
              </a:defRPr>
            </a:lvl4pPr>
            <a:lvl5pPr lvl="4" algn="r">
              <a:lnSpc>
                <a:spcPct val="100000"/>
              </a:lnSpc>
              <a:spcBef>
                <a:spcPts val="0"/>
              </a:spcBef>
              <a:spcAft>
                <a:spcPts val="0"/>
              </a:spcAft>
              <a:buClr>
                <a:srgbClr val="434343"/>
              </a:buClr>
              <a:buSzPts val="2800"/>
              <a:buNone/>
              <a:defRPr sz="3733">
                <a:solidFill>
                  <a:srgbClr val="434343"/>
                </a:solidFill>
              </a:defRPr>
            </a:lvl5pPr>
            <a:lvl6pPr lvl="5" algn="r">
              <a:lnSpc>
                <a:spcPct val="100000"/>
              </a:lnSpc>
              <a:spcBef>
                <a:spcPts val="0"/>
              </a:spcBef>
              <a:spcAft>
                <a:spcPts val="0"/>
              </a:spcAft>
              <a:buClr>
                <a:srgbClr val="434343"/>
              </a:buClr>
              <a:buSzPts val="2800"/>
              <a:buNone/>
              <a:defRPr sz="3733">
                <a:solidFill>
                  <a:srgbClr val="434343"/>
                </a:solidFill>
              </a:defRPr>
            </a:lvl6pPr>
            <a:lvl7pPr lvl="6" algn="r">
              <a:lnSpc>
                <a:spcPct val="100000"/>
              </a:lnSpc>
              <a:spcBef>
                <a:spcPts val="0"/>
              </a:spcBef>
              <a:spcAft>
                <a:spcPts val="0"/>
              </a:spcAft>
              <a:buClr>
                <a:srgbClr val="434343"/>
              </a:buClr>
              <a:buSzPts val="2800"/>
              <a:buNone/>
              <a:defRPr sz="3733">
                <a:solidFill>
                  <a:srgbClr val="434343"/>
                </a:solidFill>
              </a:defRPr>
            </a:lvl7pPr>
            <a:lvl8pPr lvl="7" algn="r">
              <a:lnSpc>
                <a:spcPct val="100000"/>
              </a:lnSpc>
              <a:spcBef>
                <a:spcPts val="0"/>
              </a:spcBef>
              <a:spcAft>
                <a:spcPts val="0"/>
              </a:spcAft>
              <a:buClr>
                <a:srgbClr val="434343"/>
              </a:buClr>
              <a:buSzPts val="2800"/>
              <a:buNone/>
              <a:defRPr sz="3733">
                <a:solidFill>
                  <a:srgbClr val="434343"/>
                </a:solidFill>
              </a:defRPr>
            </a:lvl8pPr>
            <a:lvl9pPr lvl="8" algn="r">
              <a:lnSpc>
                <a:spcPct val="100000"/>
              </a:lnSpc>
              <a:spcBef>
                <a:spcPts val="0"/>
              </a:spcBef>
              <a:spcAft>
                <a:spcPts val="0"/>
              </a:spcAft>
              <a:buClr>
                <a:srgbClr val="434343"/>
              </a:buClr>
              <a:buSzPts val="2800"/>
              <a:buNone/>
              <a:defRPr sz="3733">
                <a:solidFill>
                  <a:srgbClr val="434343"/>
                </a:solidFill>
              </a:defRPr>
            </a:lvl9pPr>
          </a:lstStyle>
          <a:p>
            <a:endParaRPr/>
          </a:p>
        </p:txBody>
      </p:sp>
    </p:spTree>
    <p:extLst>
      <p:ext uri="{BB962C8B-B14F-4D97-AF65-F5344CB8AC3E}">
        <p14:creationId xmlns:p14="http://schemas.microsoft.com/office/powerpoint/2010/main" val="2760825604"/>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794"/>
        <p:cNvGrpSpPr/>
        <p:nvPr/>
      </p:nvGrpSpPr>
      <p:grpSpPr>
        <a:xfrm>
          <a:off x="0" y="0"/>
          <a:ext cx="0" cy="0"/>
          <a:chOff x="0" y="0"/>
          <a:chExt cx="0" cy="0"/>
        </a:xfrm>
      </p:grpSpPr>
      <p:grpSp>
        <p:nvGrpSpPr>
          <p:cNvPr id="795" name="Google Shape;795;p140"/>
          <p:cNvGrpSpPr/>
          <p:nvPr/>
        </p:nvGrpSpPr>
        <p:grpSpPr>
          <a:xfrm>
            <a:off x="7960334" y="351403"/>
            <a:ext cx="4469203" cy="6261775"/>
            <a:chOff x="5913100" y="263551"/>
            <a:chExt cx="3351902" cy="4696331"/>
          </a:xfrm>
        </p:grpSpPr>
        <p:sp>
          <p:nvSpPr>
            <p:cNvPr id="796" name="Google Shape;796;p140"/>
            <p:cNvSpPr/>
            <p:nvPr/>
          </p:nvSpPr>
          <p:spPr>
            <a:xfrm rot="5400000">
              <a:off x="4779863" y="1396789"/>
              <a:ext cx="4694800" cy="2428325"/>
            </a:xfrm>
            <a:prstGeom prst="flowChartPreparation">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7" name="Google Shape;797;p140"/>
            <p:cNvSpPr/>
            <p:nvPr/>
          </p:nvSpPr>
          <p:spPr>
            <a:xfrm>
              <a:off x="7131402" y="265183"/>
              <a:ext cx="2133600" cy="4694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98" name="Google Shape;798;p140"/>
          <p:cNvSpPr txBox="1">
            <a:spLocks noGrp="1"/>
          </p:cNvSpPr>
          <p:nvPr>
            <p:ph type="ctrTitle"/>
          </p:nvPr>
        </p:nvSpPr>
        <p:spPr>
          <a:xfrm>
            <a:off x="3033852" y="651200"/>
            <a:ext cx="3002400" cy="770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1200"/>
              <a:buNone/>
              <a:defRPr sz="1867"/>
            </a:lvl1pPr>
            <a:lvl2pPr lvl="1">
              <a:spcBef>
                <a:spcPts val="0"/>
              </a:spcBef>
              <a:spcAft>
                <a:spcPts val="0"/>
              </a:spcAft>
              <a:buClr>
                <a:srgbClr val="000000"/>
              </a:buClr>
              <a:buSzPts val="1200"/>
              <a:buNone/>
              <a:defRPr sz="1600">
                <a:solidFill>
                  <a:srgbClr val="000000"/>
                </a:solidFill>
              </a:defRPr>
            </a:lvl2pPr>
            <a:lvl3pPr lvl="2">
              <a:spcBef>
                <a:spcPts val="0"/>
              </a:spcBef>
              <a:spcAft>
                <a:spcPts val="0"/>
              </a:spcAft>
              <a:buClr>
                <a:srgbClr val="000000"/>
              </a:buClr>
              <a:buSzPts val="1200"/>
              <a:buNone/>
              <a:defRPr sz="1600">
                <a:solidFill>
                  <a:srgbClr val="000000"/>
                </a:solidFill>
              </a:defRPr>
            </a:lvl3pPr>
            <a:lvl4pPr lvl="3">
              <a:spcBef>
                <a:spcPts val="0"/>
              </a:spcBef>
              <a:spcAft>
                <a:spcPts val="0"/>
              </a:spcAft>
              <a:buClr>
                <a:srgbClr val="000000"/>
              </a:buClr>
              <a:buSzPts val="1200"/>
              <a:buNone/>
              <a:defRPr sz="1600">
                <a:solidFill>
                  <a:srgbClr val="000000"/>
                </a:solidFill>
              </a:defRPr>
            </a:lvl4pPr>
            <a:lvl5pPr lvl="4">
              <a:spcBef>
                <a:spcPts val="0"/>
              </a:spcBef>
              <a:spcAft>
                <a:spcPts val="0"/>
              </a:spcAft>
              <a:buClr>
                <a:srgbClr val="000000"/>
              </a:buClr>
              <a:buSzPts val="1200"/>
              <a:buNone/>
              <a:defRPr sz="1600">
                <a:solidFill>
                  <a:srgbClr val="000000"/>
                </a:solidFill>
              </a:defRPr>
            </a:lvl5pPr>
            <a:lvl6pPr lvl="5">
              <a:spcBef>
                <a:spcPts val="0"/>
              </a:spcBef>
              <a:spcAft>
                <a:spcPts val="0"/>
              </a:spcAft>
              <a:buClr>
                <a:srgbClr val="000000"/>
              </a:buClr>
              <a:buSzPts val="1200"/>
              <a:buNone/>
              <a:defRPr sz="1600">
                <a:solidFill>
                  <a:srgbClr val="000000"/>
                </a:solidFill>
              </a:defRPr>
            </a:lvl6pPr>
            <a:lvl7pPr lvl="6">
              <a:spcBef>
                <a:spcPts val="0"/>
              </a:spcBef>
              <a:spcAft>
                <a:spcPts val="0"/>
              </a:spcAft>
              <a:buClr>
                <a:srgbClr val="000000"/>
              </a:buClr>
              <a:buSzPts val="1200"/>
              <a:buNone/>
              <a:defRPr sz="1600">
                <a:solidFill>
                  <a:srgbClr val="000000"/>
                </a:solidFill>
              </a:defRPr>
            </a:lvl7pPr>
            <a:lvl8pPr lvl="7">
              <a:spcBef>
                <a:spcPts val="0"/>
              </a:spcBef>
              <a:spcAft>
                <a:spcPts val="0"/>
              </a:spcAft>
              <a:buClr>
                <a:srgbClr val="000000"/>
              </a:buClr>
              <a:buSzPts val="1200"/>
              <a:buNone/>
              <a:defRPr sz="1600">
                <a:solidFill>
                  <a:srgbClr val="000000"/>
                </a:solidFill>
              </a:defRPr>
            </a:lvl8pPr>
            <a:lvl9pPr lvl="8">
              <a:spcBef>
                <a:spcPts val="0"/>
              </a:spcBef>
              <a:spcAft>
                <a:spcPts val="0"/>
              </a:spcAft>
              <a:buClr>
                <a:srgbClr val="000000"/>
              </a:buClr>
              <a:buSzPts val="1200"/>
              <a:buNone/>
              <a:defRPr sz="1600">
                <a:solidFill>
                  <a:srgbClr val="000000"/>
                </a:solidFill>
              </a:defRPr>
            </a:lvl9pPr>
          </a:lstStyle>
          <a:p>
            <a:endParaRPr/>
          </a:p>
        </p:txBody>
      </p:sp>
      <p:sp>
        <p:nvSpPr>
          <p:cNvPr id="799" name="Google Shape;799;p140"/>
          <p:cNvSpPr txBox="1">
            <a:spLocks noGrp="1"/>
          </p:cNvSpPr>
          <p:nvPr>
            <p:ph type="subTitle" idx="1"/>
          </p:nvPr>
        </p:nvSpPr>
        <p:spPr>
          <a:xfrm>
            <a:off x="3494252" y="1204597"/>
            <a:ext cx="2542000" cy="76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rgbClr val="000000"/>
                </a:solidFill>
              </a:defRPr>
            </a:lvl1pPr>
            <a:lvl2pPr lvl="1">
              <a:lnSpc>
                <a:spcPct val="100000"/>
              </a:lnSpc>
              <a:spcBef>
                <a:spcPts val="0"/>
              </a:spcBef>
              <a:spcAft>
                <a:spcPts val="0"/>
              </a:spcAft>
              <a:buClr>
                <a:srgbClr val="000000"/>
              </a:buClr>
              <a:buSzPts val="1000"/>
              <a:buNone/>
              <a:defRPr sz="1333">
                <a:solidFill>
                  <a:srgbClr val="000000"/>
                </a:solidFill>
              </a:defRPr>
            </a:lvl2pPr>
            <a:lvl3pPr lvl="2">
              <a:lnSpc>
                <a:spcPct val="100000"/>
              </a:lnSpc>
              <a:spcBef>
                <a:spcPts val="0"/>
              </a:spcBef>
              <a:spcAft>
                <a:spcPts val="0"/>
              </a:spcAft>
              <a:buClr>
                <a:srgbClr val="000000"/>
              </a:buClr>
              <a:buSzPts val="1000"/>
              <a:buNone/>
              <a:defRPr sz="1333">
                <a:solidFill>
                  <a:srgbClr val="000000"/>
                </a:solidFill>
              </a:defRPr>
            </a:lvl3pPr>
            <a:lvl4pPr lvl="3">
              <a:lnSpc>
                <a:spcPct val="100000"/>
              </a:lnSpc>
              <a:spcBef>
                <a:spcPts val="0"/>
              </a:spcBef>
              <a:spcAft>
                <a:spcPts val="0"/>
              </a:spcAft>
              <a:buClr>
                <a:srgbClr val="000000"/>
              </a:buClr>
              <a:buSzPts val="1000"/>
              <a:buNone/>
              <a:defRPr sz="1333">
                <a:solidFill>
                  <a:srgbClr val="000000"/>
                </a:solidFill>
              </a:defRPr>
            </a:lvl4pPr>
            <a:lvl5pPr lvl="4">
              <a:lnSpc>
                <a:spcPct val="100000"/>
              </a:lnSpc>
              <a:spcBef>
                <a:spcPts val="0"/>
              </a:spcBef>
              <a:spcAft>
                <a:spcPts val="0"/>
              </a:spcAft>
              <a:buClr>
                <a:srgbClr val="000000"/>
              </a:buClr>
              <a:buSzPts val="1000"/>
              <a:buNone/>
              <a:defRPr sz="1333">
                <a:solidFill>
                  <a:srgbClr val="000000"/>
                </a:solidFill>
              </a:defRPr>
            </a:lvl5pPr>
            <a:lvl6pPr lvl="5">
              <a:lnSpc>
                <a:spcPct val="100000"/>
              </a:lnSpc>
              <a:spcBef>
                <a:spcPts val="0"/>
              </a:spcBef>
              <a:spcAft>
                <a:spcPts val="0"/>
              </a:spcAft>
              <a:buClr>
                <a:srgbClr val="000000"/>
              </a:buClr>
              <a:buSzPts val="1000"/>
              <a:buNone/>
              <a:defRPr sz="1333">
                <a:solidFill>
                  <a:srgbClr val="000000"/>
                </a:solidFill>
              </a:defRPr>
            </a:lvl6pPr>
            <a:lvl7pPr lvl="6">
              <a:lnSpc>
                <a:spcPct val="100000"/>
              </a:lnSpc>
              <a:spcBef>
                <a:spcPts val="0"/>
              </a:spcBef>
              <a:spcAft>
                <a:spcPts val="0"/>
              </a:spcAft>
              <a:buClr>
                <a:srgbClr val="000000"/>
              </a:buClr>
              <a:buSzPts val="1000"/>
              <a:buNone/>
              <a:defRPr sz="1333">
                <a:solidFill>
                  <a:srgbClr val="000000"/>
                </a:solidFill>
              </a:defRPr>
            </a:lvl7pPr>
            <a:lvl8pPr lvl="7">
              <a:lnSpc>
                <a:spcPct val="100000"/>
              </a:lnSpc>
              <a:spcBef>
                <a:spcPts val="0"/>
              </a:spcBef>
              <a:spcAft>
                <a:spcPts val="0"/>
              </a:spcAft>
              <a:buClr>
                <a:srgbClr val="000000"/>
              </a:buClr>
              <a:buSzPts val="1000"/>
              <a:buNone/>
              <a:defRPr sz="1333">
                <a:solidFill>
                  <a:srgbClr val="000000"/>
                </a:solidFill>
              </a:defRPr>
            </a:lvl8pPr>
            <a:lvl9pPr lvl="8">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800" name="Google Shape;800;p140"/>
          <p:cNvSpPr txBox="1">
            <a:spLocks noGrp="1"/>
          </p:cNvSpPr>
          <p:nvPr>
            <p:ph type="title" idx="2" hasCustomPrompt="1"/>
          </p:nvPr>
        </p:nvSpPr>
        <p:spPr>
          <a:xfrm>
            <a:off x="7274533" y="924300"/>
            <a:ext cx="1547200" cy="770400"/>
          </a:xfrm>
          <a:prstGeom prst="rect">
            <a:avLst/>
          </a:prstGeom>
        </p:spPr>
        <p:txBody>
          <a:bodyPr spcFirstLastPara="1" wrap="square" lIns="91425" tIns="91425" rIns="91425" bIns="91425" anchor="ctr" anchorCtr="0">
            <a:noAutofit/>
          </a:bodyPr>
          <a:lstStyle>
            <a:lvl1pPr lvl="0">
              <a:spcBef>
                <a:spcPts val="0"/>
              </a:spcBef>
              <a:spcAft>
                <a:spcPts val="0"/>
              </a:spcAft>
              <a:buClr>
                <a:srgbClr val="000000"/>
              </a:buClr>
              <a:buSzPts val="4800"/>
              <a:buNone/>
              <a:defRPr sz="6400">
                <a:solidFill>
                  <a:schemeClr val="accent1"/>
                </a:solidFill>
              </a:defRPr>
            </a:lvl1pPr>
            <a:lvl2pPr lvl="1">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801" name="Google Shape;801;p140"/>
          <p:cNvSpPr txBox="1">
            <a:spLocks noGrp="1"/>
          </p:cNvSpPr>
          <p:nvPr>
            <p:ph type="ctrTitle" idx="3"/>
          </p:nvPr>
        </p:nvSpPr>
        <p:spPr>
          <a:xfrm>
            <a:off x="3033852" y="2037133"/>
            <a:ext cx="3002400" cy="770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1200"/>
              <a:buNone/>
              <a:defRPr sz="1867"/>
            </a:lvl1pPr>
            <a:lvl2pPr lvl="1">
              <a:spcBef>
                <a:spcPts val="0"/>
              </a:spcBef>
              <a:spcAft>
                <a:spcPts val="0"/>
              </a:spcAft>
              <a:buClr>
                <a:srgbClr val="000000"/>
              </a:buClr>
              <a:buSzPts val="1200"/>
              <a:buNone/>
              <a:defRPr sz="1600">
                <a:solidFill>
                  <a:srgbClr val="000000"/>
                </a:solidFill>
              </a:defRPr>
            </a:lvl2pPr>
            <a:lvl3pPr lvl="2">
              <a:spcBef>
                <a:spcPts val="0"/>
              </a:spcBef>
              <a:spcAft>
                <a:spcPts val="0"/>
              </a:spcAft>
              <a:buClr>
                <a:srgbClr val="000000"/>
              </a:buClr>
              <a:buSzPts val="1200"/>
              <a:buNone/>
              <a:defRPr sz="1600">
                <a:solidFill>
                  <a:srgbClr val="000000"/>
                </a:solidFill>
              </a:defRPr>
            </a:lvl3pPr>
            <a:lvl4pPr lvl="3">
              <a:spcBef>
                <a:spcPts val="0"/>
              </a:spcBef>
              <a:spcAft>
                <a:spcPts val="0"/>
              </a:spcAft>
              <a:buClr>
                <a:srgbClr val="000000"/>
              </a:buClr>
              <a:buSzPts val="1200"/>
              <a:buNone/>
              <a:defRPr sz="1600">
                <a:solidFill>
                  <a:srgbClr val="000000"/>
                </a:solidFill>
              </a:defRPr>
            </a:lvl4pPr>
            <a:lvl5pPr lvl="4">
              <a:spcBef>
                <a:spcPts val="0"/>
              </a:spcBef>
              <a:spcAft>
                <a:spcPts val="0"/>
              </a:spcAft>
              <a:buClr>
                <a:srgbClr val="000000"/>
              </a:buClr>
              <a:buSzPts val="1200"/>
              <a:buNone/>
              <a:defRPr sz="1600">
                <a:solidFill>
                  <a:srgbClr val="000000"/>
                </a:solidFill>
              </a:defRPr>
            </a:lvl5pPr>
            <a:lvl6pPr lvl="5">
              <a:spcBef>
                <a:spcPts val="0"/>
              </a:spcBef>
              <a:spcAft>
                <a:spcPts val="0"/>
              </a:spcAft>
              <a:buClr>
                <a:srgbClr val="000000"/>
              </a:buClr>
              <a:buSzPts val="1200"/>
              <a:buNone/>
              <a:defRPr sz="1600">
                <a:solidFill>
                  <a:srgbClr val="000000"/>
                </a:solidFill>
              </a:defRPr>
            </a:lvl6pPr>
            <a:lvl7pPr lvl="6">
              <a:spcBef>
                <a:spcPts val="0"/>
              </a:spcBef>
              <a:spcAft>
                <a:spcPts val="0"/>
              </a:spcAft>
              <a:buClr>
                <a:srgbClr val="000000"/>
              </a:buClr>
              <a:buSzPts val="1200"/>
              <a:buNone/>
              <a:defRPr sz="1600">
                <a:solidFill>
                  <a:srgbClr val="000000"/>
                </a:solidFill>
              </a:defRPr>
            </a:lvl7pPr>
            <a:lvl8pPr lvl="7">
              <a:spcBef>
                <a:spcPts val="0"/>
              </a:spcBef>
              <a:spcAft>
                <a:spcPts val="0"/>
              </a:spcAft>
              <a:buClr>
                <a:srgbClr val="000000"/>
              </a:buClr>
              <a:buSzPts val="1200"/>
              <a:buNone/>
              <a:defRPr sz="1600">
                <a:solidFill>
                  <a:srgbClr val="000000"/>
                </a:solidFill>
              </a:defRPr>
            </a:lvl8pPr>
            <a:lvl9pPr lvl="8">
              <a:spcBef>
                <a:spcPts val="0"/>
              </a:spcBef>
              <a:spcAft>
                <a:spcPts val="0"/>
              </a:spcAft>
              <a:buClr>
                <a:srgbClr val="000000"/>
              </a:buClr>
              <a:buSzPts val="1200"/>
              <a:buNone/>
              <a:defRPr sz="1600">
                <a:solidFill>
                  <a:srgbClr val="000000"/>
                </a:solidFill>
              </a:defRPr>
            </a:lvl9pPr>
          </a:lstStyle>
          <a:p>
            <a:endParaRPr/>
          </a:p>
        </p:txBody>
      </p:sp>
      <p:sp>
        <p:nvSpPr>
          <p:cNvPr id="802" name="Google Shape;802;p140"/>
          <p:cNvSpPr txBox="1">
            <a:spLocks noGrp="1"/>
          </p:cNvSpPr>
          <p:nvPr>
            <p:ph type="subTitle" idx="4"/>
          </p:nvPr>
        </p:nvSpPr>
        <p:spPr>
          <a:xfrm>
            <a:off x="3400652" y="2588011"/>
            <a:ext cx="2635600" cy="76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rgbClr val="000000"/>
                </a:solidFill>
              </a:defRPr>
            </a:lvl1pPr>
            <a:lvl2pPr lvl="1">
              <a:lnSpc>
                <a:spcPct val="100000"/>
              </a:lnSpc>
              <a:spcBef>
                <a:spcPts val="0"/>
              </a:spcBef>
              <a:spcAft>
                <a:spcPts val="0"/>
              </a:spcAft>
              <a:buClr>
                <a:srgbClr val="000000"/>
              </a:buClr>
              <a:buSzPts val="1000"/>
              <a:buNone/>
              <a:defRPr sz="1333">
                <a:solidFill>
                  <a:srgbClr val="000000"/>
                </a:solidFill>
              </a:defRPr>
            </a:lvl2pPr>
            <a:lvl3pPr lvl="2">
              <a:lnSpc>
                <a:spcPct val="100000"/>
              </a:lnSpc>
              <a:spcBef>
                <a:spcPts val="0"/>
              </a:spcBef>
              <a:spcAft>
                <a:spcPts val="0"/>
              </a:spcAft>
              <a:buClr>
                <a:srgbClr val="000000"/>
              </a:buClr>
              <a:buSzPts val="1000"/>
              <a:buNone/>
              <a:defRPr sz="1333">
                <a:solidFill>
                  <a:srgbClr val="000000"/>
                </a:solidFill>
              </a:defRPr>
            </a:lvl3pPr>
            <a:lvl4pPr lvl="3">
              <a:lnSpc>
                <a:spcPct val="100000"/>
              </a:lnSpc>
              <a:spcBef>
                <a:spcPts val="0"/>
              </a:spcBef>
              <a:spcAft>
                <a:spcPts val="0"/>
              </a:spcAft>
              <a:buClr>
                <a:srgbClr val="000000"/>
              </a:buClr>
              <a:buSzPts val="1000"/>
              <a:buNone/>
              <a:defRPr sz="1333">
                <a:solidFill>
                  <a:srgbClr val="000000"/>
                </a:solidFill>
              </a:defRPr>
            </a:lvl4pPr>
            <a:lvl5pPr lvl="4">
              <a:lnSpc>
                <a:spcPct val="100000"/>
              </a:lnSpc>
              <a:spcBef>
                <a:spcPts val="0"/>
              </a:spcBef>
              <a:spcAft>
                <a:spcPts val="0"/>
              </a:spcAft>
              <a:buClr>
                <a:srgbClr val="000000"/>
              </a:buClr>
              <a:buSzPts val="1000"/>
              <a:buNone/>
              <a:defRPr sz="1333">
                <a:solidFill>
                  <a:srgbClr val="000000"/>
                </a:solidFill>
              </a:defRPr>
            </a:lvl5pPr>
            <a:lvl6pPr lvl="5">
              <a:lnSpc>
                <a:spcPct val="100000"/>
              </a:lnSpc>
              <a:spcBef>
                <a:spcPts val="0"/>
              </a:spcBef>
              <a:spcAft>
                <a:spcPts val="0"/>
              </a:spcAft>
              <a:buClr>
                <a:srgbClr val="000000"/>
              </a:buClr>
              <a:buSzPts val="1000"/>
              <a:buNone/>
              <a:defRPr sz="1333">
                <a:solidFill>
                  <a:srgbClr val="000000"/>
                </a:solidFill>
              </a:defRPr>
            </a:lvl6pPr>
            <a:lvl7pPr lvl="6">
              <a:lnSpc>
                <a:spcPct val="100000"/>
              </a:lnSpc>
              <a:spcBef>
                <a:spcPts val="0"/>
              </a:spcBef>
              <a:spcAft>
                <a:spcPts val="0"/>
              </a:spcAft>
              <a:buClr>
                <a:srgbClr val="000000"/>
              </a:buClr>
              <a:buSzPts val="1000"/>
              <a:buNone/>
              <a:defRPr sz="1333">
                <a:solidFill>
                  <a:srgbClr val="000000"/>
                </a:solidFill>
              </a:defRPr>
            </a:lvl7pPr>
            <a:lvl8pPr lvl="7">
              <a:lnSpc>
                <a:spcPct val="100000"/>
              </a:lnSpc>
              <a:spcBef>
                <a:spcPts val="0"/>
              </a:spcBef>
              <a:spcAft>
                <a:spcPts val="0"/>
              </a:spcAft>
              <a:buClr>
                <a:srgbClr val="000000"/>
              </a:buClr>
              <a:buSzPts val="1000"/>
              <a:buNone/>
              <a:defRPr sz="1333">
                <a:solidFill>
                  <a:srgbClr val="000000"/>
                </a:solidFill>
              </a:defRPr>
            </a:lvl8pPr>
            <a:lvl9pPr lvl="8">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803" name="Google Shape;803;p140"/>
          <p:cNvSpPr txBox="1">
            <a:spLocks noGrp="1"/>
          </p:cNvSpPr>
          <p:nvPr>
            <p:ph type="title" idx="5" hasCustomPrompt="1"/>
          </p:nvPr>
        </p:nvSpPr>
        <p:spPr>
          <a:xfrm>
            <a:off x="7274533" y="2354601"/>
            <a:ext cx="1547200" cy="770400"/>
          </a:xfrm>
          <a:prstGeom prst="rect">
            <a:avLst/>
          </a:prstGeom>
        </p:spPr>
        <p:txBody>
          <a:bodyPr spcFirstLastPara="1" wrap="square" lIns="91425" tIns="91425" rIns="91425" bIns="91425" anchor="ctr" anchorCtr="0">
            <a:noAutofit/>
          </a:bodyPr>
          <a:lstStyle>
            <a:lvl1pPr lvl="0">
              <a:spcBef>
                <a:spcPts val="0"/>
              </a:spcBef>
              <a:spcAft>
                <a:spcPts val="0"/>
              </a:spcAft>
              <a:buClr>
                <a:srgbClr val="000000"/>
              </a:buClr>
              <a:buSzPts val="4800"/>
              <a:buNone/>
              <a:defRPr sz="6400">
                <a:solidFill>
                  <a:schemeClr val="accent1"/>
                </a:solidFill>
              </a:defRPr>
            </a:lvl1pPr>
            <a:lvl2pPr lvl="1">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804" name="Google Shape;804;p140"/>
          <p:cNvSpPr txBox="1">
            <a:spLocks noGrp="1"/>
          </p:cNvSpPr>
          <p:nvPr>
            <p:ph type="ctrTitle" idx="6"/>
          </p:nvPr>
        </p:nvSpPr>
        <p:spPr>
          <a:xfrm>
            <a:off x="3033852" y="4834812"/>
            <a:ext cx="3002400" cy="770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1200"/>
              <a:buNone/>
              <a:defRPr sz="1867"/>
            </a:lvl1pPr>
            <a:lvl2pPr lvl="1">
              <a:spcBef>
                <a:spcPts val="0"/>
              </a:spcBef>
              <a:spcAft>
                <a:spcPts val="0"/>
              </a:spcAft>
              <a:buClr>
                <a:srgbClr val="000000"/>
              </a:buClr>
              <a:buSzPts val="1200"/>
              <a:buNone/>
              <a:defRPr sz="1600">
                <a:solidFill>
                  <a:srgbClr val="000000"/>
                </a:solidFill>
              </a:defRPr>
            </a:lvl2pPr>
            <a:lvl3pPr lvl="2">
              <a:spcBef>
                <a:spcPts val="0"/>
              </a:spcBef>
              <a:spcAft>
                <a:spcPts val="0"/>
              </a:spcAft>
              <a:buClr>
                <a:srgbClr val="000000"/>
              </a:buClr>
              <a:buSzPts val="1200"/>
              <a:buNone/>
              <a:defRPr sz="1600">
                <a:solidFill>
                  <a:srgbClr val="000000"/>
                </a:solidFill>
              </a:defRPr>
            </a:lvl3pPr>
            <a:lvl4pPr lvl="3">
              <a:spcBef>
                <a:spcPts val="0"/>
              </a:spcBef>
              <a:spcAft>
                <a:spcPts val="0"/>
              </a:spcAft>
              <a:buClr>
                <a:srgbClr val="000000"/>
              </a:buClr>
              <a:buSzPts val="1200"/>
              <a:buNone/>
              <a:defRPr sz="1600">
                <a:solidFill>
                  <a:srgbClr val="000000"/>
                </a:solidFill>
              </a:defRPr>
            </a:lvl4pPr>
            <a:lvl5pPr lvl="4">
              <a:spcBef>
                <a:spcPts val="0"/>
              </a:spcBef>
              <a:spcAft>
                <a:spcPts val="0"/>
              </a:spcAft>
              <a:buClr>
                <a:srgbClr val="000000"/>
              </a:buClr>
              <a:buSzPts val="1200"/>
              <a:buNone/>
              <a:defRPr sz="1600">
                <a:solidFill>
                  <a:srgbClr val="000000"/>
                </a:solidFill>
              </a:defRPr>
            </a:lvl5pPr>
            <a:lvl6pPr lvl="5">
              <a:spcBef>
                <a:spcPts val="0"/>
              </a:spcBef>
              <a:spcAft>
                <a:spcPts val="0"/>
              </a:spcAft>
              <a:buClr>
                <a:srgbClr val="000000"/>
              </a:buClr>
              <a:buSzPts val="1200"/>
              <a:buNone/>
              <a:defRPr sz="1600">
                <a:solidFill>
                  <a:srgbClr val="000000"/>
                </a:solidFill>
              </a:defRPr>
            </a:lvl6pPr>
            <a:lvl7pPr lvl="6">
              <a:spcBef>
                <a:spcPts val="0"/>
              </a:spcBef>
              <a:spcAft>
                <a:spcPts val="0"/>
              </a:spcAft>
              <a:buClr>
                <a:srgbClr val="000000"/>
              </a:buClr>
              <a:buSzPts val="1200"/>
              <a:buNone/>
              <a:defRPr sz="1600">
                <a:solidFill>
                  <a:srgbClr val="000000"/>
                </a:solidFill>
              </a:defRPr>
            </a:lvl7pPr>
            <a:lvl8pPr lvl="7">
              <a:spcBef>
                <a:spcPts val="0"/>
              </a:spcBef>
              <a:spcAft>
                <a:spcPts val="0"/>
              </a:spcAft>
              <a:buClr>
                <a:srgbClr val="000000"/>
              </a:buClr>
              <a:buSzPts val="1200"/>
              <a:buNone/>
              <a:defRPr sz="1600">
                <a:solidFill>
                  <a:srgbClr val="000000"/>
                </a:solidFill>
              </a:defRPr>
            </a:lvl8pPr>
            <a:lvl9pPr lvl="8">
              <a:spcBef>
                <a:spcPts val="0"/>
              </a:spcBef>
              <a:spcAft>
                <a:spcPts val="0"/>
              </a:spcAft>
              <a:buClr>
                <a:srgbClr val="000000"/>
              </a:buClr>
              <a:buSzPts val="1200"/>
              <a:buNone/>
              <a:defRPr sz="1600">
                <a:solidFill>
                  <a:srgbClr val="000000"/>
                </a:solidFill>
              </a:defRPr>
            </a:lvl9pPr>
          </a:lstStyle>
          <a:p>
            <a:endParaRPr/>
          </a:p>
        </p:txBody>
      </p:sp>
      <p:sp>
        <p:nvSpPr>
          <p:cNvPr id="805" name="Google Shape;805;p140"/>
          <p:cNvSpPr txBox="1">
            <a:spLocks noGrp="1"/>
          </p:cNvSpPr>
          <p:nvPr>
            <p:ph type="title" idx="7" hasCustomPrompt="1"/>
          </p:nvPr>
        </p:nvSpPr>
        <p:spPr>
          <a:xfrm>
            <a:off x="7274533" y="3716481"/>
            <a:ext cx="1547200" cy="770400"/>
          </a:xfrm>
          <a:prstGeom prst="rect">
            <a:avLst/>
          </a:prstGeom>
        </p:spPr>
        <p:txBody>
          <a:bodyPr spcFirstLastPara="1" wrap="square" lIns="91425" tIns="91425" rIns="91425" bIns="91425" anchor="ctr" anchorCtr="0">
            <a:noAutofit/>
          </a:bodyPr>
          <a:lstStyle>
            <a:lvl1pPr lvl="0">
              <a:spcBef>
                <a:spcPts val="0"/>
              </a:spcBef>
              <a:spcAft>
                <a:spcPts val="0"/>
              </a:spcAft>
              <a:buClr>
                <a:srgbClr val="000000"/>
              </a:buClr>
              <a:buSzPts val="4800"/>
              <a:buNone/>
              <a:defRPr sz="6400">
                <a:solidFill>
                  <a:schemeClr val="accent1"/>
                </a:solidFill>
              </a:defRPr>
            </a:lvl1pPr>
            <a:lvl2pPr lvl="1">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806" name="Google Shape;806;p140"/>
          <p:cNvSpPr txBox="1">
            <a:spLocks noGrp="1"/>
          </p:cNvSpPr>
          <p:nvPr>
            <p:ph type="ctrTitle" idx="8"/>
          </p:nvPr>
        </p:nvSpPr>
        <p:spPr>
          <a:xfrm>
            <a:off x="3033852" y="3449876"/>
            <a:ext cx="3002400" cy="7704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000000"/>
              </a:buClr>
              <a:buSzPts val="1200"/>
              <a:buNone/>
              <a:defRPr sz="1867"/>
            </a:lvl1pPr>
            <a:lvl2pPr lvl="1">
              <a:spcBef>
                <a:spcPts val="0"/>
              </a:spcBef>
              <a:spcAft>
                <a:spcPts val="0"/>
              </a:spcAft>
              <a:buClr>
                <a:srgbClr val="000000"/>
              </a:buClr>
              <a:buSzPts val="1200"/>
              <a:buNone/>
              <a:defRPr sz="1600">
                <a:solidFill>
                  <a:srgbClr val="000000"/>
                </a:solidFill>
              </a:defRPr>
            </a:lvl2pPr>
            <a:lvl3pPr lvl="2">
              <a:spcBef>
                <a:spcPts val="0"/>
              </a:spcBef>
              <a:spcAft>
                <a:spcPts val="0"/>
              </a:spcAft>
              <a:buClr>
                <a:srgbClr val="000000"/>
              </a:buClr>
              <a:buSzPts val="1200"/>
              <a:buNone/>
              <a:defRPr sz="1600">
                <a:solidFill>
                  <a:srgbClr val="000000"/>
                </a:solidFill>
              </a:defRPr>
            </a:lvl3pPr>
            <a:lvl4pPr lvl="3">
              <a:spcBef>
                <a:spcPts val="0"/>
              </a:spcBef>
              <a:spcAft>
                <a:spcPts val="0"/>
              </a:spcAft>
              <a:buClr>
                <a:srgbClr val="000000"/>
              </a:buClr>
              <a:buSzPts val="1200"/>
              <a:buNone/>
              <a:defRPr sz="1600">
                <a:solidFill>
                  <a:srgbClr val="000000"/>
                </a:solidFill>
              </a:defRPr>
            </a:lvl4pPr>
            <a:lvl5pPr lvl="4">
              <a:spcBef>
                <a:spcPts val="0"/>
              </a:spcBef>
              <a:spcAft>
                <a:spcPts val="0"/>
              </a:spcAft>
              <a:buClr>
                <a:srgbClr val="000000"/>
              </a:buClr>
              <a:buSzPts val="1200"/>
              <a:buNone/>
              <a:defRPr sz="1600">
                <a:solidFill>
                  <a:srgbClr val="000000"/>
                </a:solidFill>
              </a:defRPr>
            </a:lvl5pPr>
            <a:lvl6pPr lvl="5">
              <a:spcBef>
                <a:spcPts val="0"/>
              </a:spcBef>
              <a:spcAft>
                <a:spcPts val="0"/>
              </a:spcAft>
              <a:buClr>
                <a:srgbClr val="000000"/>
              </a:buClr>
              <a:buSzPts val="1200"/>
              <a:buNone/>
              <a:defRPr sz="1600">
                <a:solidFill>
                  <a:srgbClr val="000000"/>
                </a:solidFill>
              </a:defRPr>
            </a:lvl6pPr>
            <a:lvl7pPr lvl="6">
              <a:spcBef>
                <a:spcPts val="0"/>
              </a:spcBef>
              <a:spcAft>
                <a:spcPts val="0"/>
              </a:spcAft>
              <a:buClr>
                <a:srgbClr val="000000"/>
              </a:buClr>
              <a:buSzPts val="1200"/>
              <a:buNone/>
              <a:defRPr sz="1600">
                <a:solidFill>
                  <a:srgbClr val="000000"/>
                </a:solidFill>
              </a:defRPr>
            </a:lvl7pPr>
            <a:lvl8pPr lvl="7">
              <a:spcBef>
                <a:spcPts val="0"/>
              </a:spcBef>
              <a:spcAft>
                <a:spcPts val="0"/>
              </a:spcAft>
              <a:buClr>
                <a:srgbClr val="000000"/>
              </a:buClr>
              <a:buSzPts val="1200"/>
              <a:buNone/>
              <a:defRPr sz="1600">
                <a:solidFill>
                  <a:srgbClr val="000000"/>
                </a:solidFill>
              </a:defRPr>
            </a:lvl8pPr>
            <a:lvl9pPr lvl="8">
              <a:spcBef>
                <a:spcPts val="0"/>
              </a:spcBef>
              <a:spcAft>
                <a:spcPts val="0"/>
              </a:spcAft>
              <a:buClr>
                <a:srgbClr val="000000"/>
              </a:buClr>
              <a:buSzPts val="1200"/>
              <a:buNone/>
              <a:defRPr sz="1600">
                <a:solidFill>
                  <a:srgbClr val="000000"/>
                </a:solidFill>
              </a:defRPr>
            </a:lvl9pPr>
          </a:lstStyle>
          <a:p>
            <a:endParaRPr/>
          </a:p>
        </p:txBody>
      </p:sp>
      <p:sp>
        <p:nvSpPr>
          <p:cNvPr id="807" name="Google Shape;807;p140"/>
          <p:cNvSpPr txBox="1">
            <a:spLocks noGrp="1"/>
          </p:cNvSpPr>
          <p:nvPr>
            <p:ph type="title" idx="9" hasCustomPrompt="1"/>
          </p:nvPr>
        </p:nvSpPr>
        <p:spPr>
          <a:xfrm>
            <a:off x="7274533" y="5078333"/>
            <a:ext cx="1547200" cy="770400"/>
          </a:xfrm>
          <a:prstGeom prst="rect">
            <a:avLst/>
          </a:prstGeom>
        </p:spPr>
        <p:txBody>
          <a:bodyPr spcFirstLastPara="1" wrap="square" lIns="91425" tIns="91425" rIns="91425" bIns="91425" anchor="ctr" anchorCtr="0">
            <a:noAutofit/>
          </a:bodyPr>
          <a:lstStyle>
            <a:lvl1pPr lvl="0">
              <a:spcBef>
                <a:spcPts val="0"/>
              </a:spcBef>
              <a:spcAft>
                <a:spcPts val="0"/>
              </a:spcAft>
              <a:buClr>
                <a:srgbClr val="000000"/>
              </a:buClr>
              <a:buSzPts val="4800"/>
              <a:buNone/>
              <a:defRPr sz="6400">
                <a:solidFill>
                  <a:schemeClr val="accent1"/>
                </a:solidFill>
              </a:defRPr>
            </a:lvl1pPr>
            <a:lvl2pPr lvl="1">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rgbClr val="000000"/>
              </a:buClr>
              <a:buSzPts val="4800"/>
              <a:buFont typeface="Fira Sans Extra Condensed Medium"/>
              <a:buNone/>
              <a:defRPr sz="64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808" name="Google Shape;808;p140"/>
          <p:cNvSpPr txBox="1">
            <a:spLocks noGrp="1"/>
          </p:cNvSpPr>
          <p:nvPr>
            <p:ph type="subTitle" idx="13"/>
          </p:nvPr>
        </p:nvSpPr>
        <p:spPr>
          <a:xfrm>
            <a:off x="3494252" y="5384943"/>
            <a:ext cx="2542000" cy="76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rgbClr val="000000"/>
                </a:solidFill>
              </a:defRPr>
            </a:lvl1pPr>
            <a:lvl2pPr lvl="1">
              <a:lnSpc>
                <a:spcPct val="100000"/>
              </a:lnSpc>
              <a:spcBef>
                <a:spcPts val="0"/>
              </a:spcBef>
              <a:spcAft>
                <a:spcPts val="0"/>
              </a:spcAft>
              <a:buClr>
                <a:srgbClr val="000000"/>
              </a:buClr>
              <a:buSzPts val="1000"/>
              <a:buNone/>
              <a:defRPr sz="1333">
                <a:solidFill>
                  <a:srgbClr val="000000"/>
                </a:solidFill>
              </a:defRPr>
            </a:lvl2pPr>
            <a:lvl3pPr lvl="2">
              <a:lnSpc>
                <a:spcPct val="100000"/>
              </a:lnSpc>
              <a:spcBef>
                <a:spcPts val="0"/>
              </a:spcBef>
              <a:spcAft>
                <a:spcPts val="0"/>
              </a:spcAft>
              <a:buClr>
                <a:srgbClr val="000000"/>
              </a:buClr>
              <a:buSzPts val="1000"/>
              <a:buNone/>
              <a:defRPr sz="1333">
                <a:solidFill>
                  <a:srgbClr val="000000"/>
                </a:solidFill>
              </a:defRPr>
            </a:lvl3pPr>
            <a:lvl4pPr lvl="3">
              <a:lnSpc>
                <a:spcPct val="100000"/>
              </a:lnSpc>
              <a:spcBef>
                <a:spcPts val="0"/>
              </a:spcBef>
              <a:spcAft>
                <a:spcPts val="0"/>
              </a:spcAft>
              <a:buClr>
                <a:srgbClr val="000000"/>
              </a:buClr>
              <a:buSzPts val="1000"/>
              <a:buNone/>
              <a:defRPr sz="1333">
                <a:solidFill>
                  <a:srgbClr val="000000"/>
                </a:solidFill>
              </a:defRPr>
            </a:lvl4pPr>
            <a:lvl5pPr lvl="4">
              <a:lnSpc>
                <a:spcPct val="100000"/>
              </a:lnSpc>
              <a:spcBef>
                <a:spcPts val="0"/>
              </a:spcBef>
              <a:spcAft>
                <a:spcPts val="0"/>
              </a:spcAft>
              <a:buClr>
                <a:srgbClr val="000000"/>
              </a:buClr>
              <a:buSzPts val="1000"/>
              <a:buNone/>
              <a:defRPr sz="1333">
                <a:solidFill>
                  <a:srgbClr val="000000"/>
                </a:solidFill>
              </a:defRPr>
            </a:lvl5pPr>
            <a:lvl6pPr lvl="5">
              <a:lnSpc>
                <a:spcPct val="100000"/>
              </a:lnSpc>
              <a:spcBef>
                <a:spcPts val="0"/>
              </a:spcBef>
              <a:spcAft>
                <a:spcPts val="0"/>
              </a:spcAft>
              <a:buClr>
                <a:srgbClr val="000000"/>
              </a:buClr>
              <a:buSzPts val="1000"/>
              <a:buNone/>
              <a:defRPr sz="1333">
                <a:solidFill>
                  <a:srgbClr val="000000"/>
                </a:solidFill>
              </a:defRPr>
            </a:lvl6pPr>
            <a:lvl7pPr lvl="6">
              <a:lnSpc>
                <a:spcPct val="100000"/>
              </a:lnSpc>
              <a:spcBef>
                <a:spcPts val="0"/>
              </a:spcBef>
              <a:spcAft>
                <a:spcPts val="0"/>
              </a:spcAft>
              <a:buClr>
                <a:srgbClr val="000000"/>
              </a:buClr>
              <a:buSzPts val="1000"/>
              <a:buNone/>
              <a:defRPr sz="1333">
                <a:solidFill>
                  <a:srgbClr val="000000"/>
                </a:solidFill>
              </a:defRPr>
            </a:lvl7pPr>
            <a:lvl8pPr lvl="7">
              <a:lnSpc>
                <a:spcPct val="100000"/>
              </a:lnSpc>
              <a:spcBef>
                <a:spcPts val="0"/>
              </a:spcBef>
              <a:spcAft>
                <a:spcPts val="0"/>
              </a:spcAft>
              <a:buClr>
                <a:srgbClr val="000000"/>
              </a:buClr>
              <a:buSzPts val="1000"/>
              <a:buNone/>
              <a:defRPr sz="1333">
                <a:solidFill>
                  <a:srgbClr val="000000"/>
                </a:solidFill>
              </a:defRPr>
            </a:lvl8pPr>
            <a:lvl9pPr lvl="8">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809" name="Google Shape;809;p140"/>
          <p:cNvSpPr txBox="1">
            <a:spLocks noGrp="1"/>
          </p:cNvSpPr>
          <p:nvPr>
            <p:ph type="subTitle" idx="14"/>
          </p:nvPr>
        </p:nvSpPr>
        <p:spPr>
          <a:xfrm>
            <a:off x="3400652" y="3999303"/>
            <a:ext cx="2635600" cy="76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rgbClr val="000000"/>
                </a:solidFill>
              </a:defRPr>
            </a:lvl1pPr>
            <a:lvl2pPr lvl="1">
              <a:lnSpc>
                <a:spcPct val="100000"/>
              </a:lnSpc>
              <a:spcBef>
                <a:spcPts val="0"/>
              </a:spcBef>
              <a:spcAft>
                <a:spcPts val="0"/>
              </a:spcAft>
              <a:buClr>
                <a:srgbClr val="000000"/>
              </a:buClr>
              <a:buSzPts val="1000"/>
              <a:buNone/>
              <a:defRPr sz="1333">
                <a:solidFill>
                  <a:srgbClr val="000000"/>
                </a:solidFill>
              </a:defRPr>
            </a:lvl2pPr>
            <a:lvl3pPr lvl="2">
              <a:lnSpc>
                <a:spcPct val="100000"/>
              </a:lnSpc>
              <a:spcBef>
                <a:spcPts val="0"/>
              </a:spcBef>
              <a:spcAft>
                <a:spcPts val="0"/>
              </a:spcAft>
              <a:buClr>
                <a:srgbClr val="000000"/>
              </a:buClr>
              <a:buSzPts val="1000"/>
              <a:buNone/>
              <a:defRPr sz="1333">
                <a:solidFill>
                  <a:srgbClr val="000000"/>
                </a:solidFill>
              </a:defRPr>
            </a:lvl3pPr>
            <a:lvl4pPr lvl="3">
              <a:lnSpc>
                <a:spcPct val="100000"/>
              </a:lnSpc>
              <a:spcBef>
                <a:spcPts val="0"/>
              </a:spcBef>
              <a:spcAft>
                <a:spcPts val="0"/>
              </a:spcAft>
              <a:buClr>
                <a:srgbClr val="000000"/>
              </a:buClr>
              <a:buSzPts val="1000"/>
              <a:buNone/>
              <a:defRPr sz="1333">
                <a:solidFill>
                  <a:srgbClr val="000000"/>
                </a:solidFill>
              </a:defRPr>
            </a:lvl4pPr>
            <a:lvl5pPr lvl="4">
              <a:lnSpc>
                <a:spcPct val="100000"/>
              </a:lnSpc>
              <a:spcBef>
                <a:spcPts val="0"/>
              </a:spcBef>
              <a:spcAft>
                <a:spcPts val="0"/>
              </a:spcAft>
              <a:buClr>
                <a:srgbClr val="000000"/>
              </a:buClr>
              <a:buSzPts val="1000"/>
              <a:buNone/>
              <a:defRPr sz="1333">
                <a:solidFill>
                  <a:srgbClr val="000000"/>
                </a:solidFill>
              </a:defRPr>
            </a:lvl5pPr>
            <a:lvl6pPr lvl="5">
              <a:lnSpc>
                <a:spcPct val="100000"/>
              </a:lnSpc>
              <a:spcBef>
                <a:spcPts val="0"/>
              </a:spcBef>
              <a:spcAft>
                <a:spcPts val="0"/>
              </a:spcAft>
              <a:buClr>
                <a:srgbClr val="000000"/>
              </a:buClr>
              <a:buSzPts val="1000"/>
              <a:buNone/>
              <a:defRPr sz="1333">
                <a:solidFill>
                  <a:srgbClr val="000000"/>
                </a:solidFill>
              </a:defRPr>
            </a:lvl6pPr>
            <a:lvl7pPr lvl="6">
              <a:lnSpc>
                <a:spcPct val="100000"/>
              </a:lnSpc>
              <a:spcBef>
                <a:spcPts val="0"/>
              </a:spcBef>
              <a:spcAft>
                <a:spcPts val="0"/>
              </a:spcAft>
              <a:buClr>
                <a:srgbClr val="000000"/>
              </a:buClr>
              <a:buSzPts val="1000"/>
              <a:buNone/>
              <a:defRPr sz="1333">
                <a:solidFill>
                  <a:srgbClr val="000000"/>
                </a:solidFill>
              </a:defRPr>
            </a:lvl7pPr>
            <a:lvl8pPr lvl="7">
              <a:lnSpc>
                <a:spcPct val="100000"/>
              </a:lnSpc>
              <a:spcBef>
                <a:spcPts val="0"/>
              </a:spcBef>
              <a:spcAft>
                <a:spcPts val="0"/>
              </a:spcAft>
              <a:buClr>
                <a:srgbClr val="000000"/>
              </a:buClr>
              <a:buSzPts val="1000"/>
              <a:buNone/>
              <a:defRPr sz="1333">
                <a:solidFill>
                  <a:srgbClr val="000000"/>
                </a:solidFill>
              </a:defRPr>
            </a:lvl8pPr>
            <a:lvl9pPr lvl="8">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810" name="Google Shape;810;p140"/>
          <p:cNvSpPr txBox="1">
            <a:spLocks noGrp="1"/>
          </p:cNvSpPr>
          <p:nvPr>
            <p:ph type="ctrTitle" idx="15"/>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302707916"/>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811"/>
        <p:cNvGrpSpPr/>
        <p:nvPr/>
      </p:nvGrpSpPr>
      <p:grpSpPr>
        <a:xfrm>
          <a:off x="0" y="0"/>
          <a:ext cx="0" cy="0"/>
          <a:chOff x="0" y="0"/>
          <a:chExt cx="0" cy="0"/>
        </a:xfrm>
      </p:grpSpPr>
      <p:sp>
        <p:nvSpPr>
          <p:cNvPr id="812" name="Google Shape;812;p141"/>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Tree>
    <p:extLst>
      <p:ext uri="{BB962C8B-B14F-4D97-AF65-F5344CB8AC3E}">
        <p14:creationId xmlns:p14="http://schemas.microsoft.com/office/powerpoint/2010/main" val="1976984997"/>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813"/>
        <p:cNvGrpSpPr/>
        <p:nvPr/>
      </p:nvGrpSpPr>
      <p:grpSpPr>
        <a:xfrm>
          <a:off x="0" y="0"/>
          <a:ext cx="0" cy="0"/>
          <a:chOff x="0" y="0"/>
          <a:chExt cx="0" cy="0"/>
        </a:xfrm>
      </p:grpSpPr>
      <p:sp>
        <p:nvSpPr>
          <p:cNvPr id="814" name="Google Shape;814;p142"/>
          <p:cNvSpPr txBox="1">
            <a:spLocks noGrp="1"/>
          </p:cNvSpPr>
          <p:nvPr>
            <p:ph type="ctrTitle"/>
          </p:nvPr>
        </p:nvSpPr>
        <p:spPr>
          <a:xfrm>
            <a:off x="818771" y="2097732"/>
            <a:ext cx="5156400" cy="1143200"/>
          </a:xfrm>
          <a:prstGeom prst="rect">
            <a:avLst/>
          </a:prstGeom>
        </p:spPr>
        <p:txBody>
          <a:bodyPr spcFirstLastPara="1" wrap="square" lIns="91425" tIns="91425" rIns="91425" bIns="91425" anchor="b" anchorCtr="0">
            <a:noAutofit/>
          </a:bodyPr>
          <a:lstStyle>
            <a:lvl1pPr lvl="0">
              <a:spcBef>
                <a:spcPts val="0"/>
              </a:spcBef>
              <a:spcAft>
                <a:spcPts val="0"/>
              </a:spcAft>
              <a:buSzPts val="2800"/>
              <a:buNone/>
              <a:defRPr/>
            </a:lvl1pPr>
            <a:lvl2pPr lvl="1">
              <a:spcBef>
                <a:spcPts val="0"/>
              </a:spcBef>
              <a:spcAft>
                <a:spcPts val="0"/>
              </a:spcAft>
              <a:buClr>
                <a:srgbClr val="000000"/>
              </a:buClr>
              <a:buSzPts val="1600"/>
              <a:buNone/>
              <a:defRPr sz="2133">
                <a:solidFill>
                  <a:srgbClr val="000000"/>
                </a:solidFill>
              </a:defRPr>
            </a:lvl2pPr>
            <a:lvl3pPr lvl="2">
              <a:spcBef>
                <a:spcPts val="0"/>
              </a:spcBef>
              <a:spcAft>
                <a:spcPts val="0"/>
              </a:spcAft>
              <a:buClr>
                <a:srgbClr val="000000"/>
              </a:buClr>
              <a:buSzPts val="1600"/>
              <a:buNone/>
              <a:defRPr sz="2133">
                <a:solidFill>
                  <a:srgbClr val="000000"/>
                </a:solidFill>
              </a:defRPr>
            </a:lvl3pPr>
            <a:lvl4pPr lvl="3">
              <a:spcBef>
                <a:spcPts val="0"/>
              </a:spcBef>
              <a:spcAft>
                <a:spcPts val="0"/>
              </a:spcAft>
              <a:buClr>
                <a:srgbClr val="000000"/>
              </a:buClr>
              <a:buSzPts val="1600"/>
              <a:buNone/>
              <a:defRPr sz="2133">
                <a:solidFill>
                  <a:srgbClr val="000000"/>
                </a:solidFill>
              </a:defRPr>
            </a:lvl4pPr>
            <a:lvl5pPr lvl="4">
              <a:spcBef>
                <a:spcPts val="0"/>
              </a:spcBef>
              <a:spcAft>
                <a:spcPts val="0"/>
              </a:spcAft>
              <a:buClr>
                <a:srgbClr val="000000"/>
              </a:buClr>
              <a:buSzPts val="1600"/>
              <a:buNone/>
              <a:defRPr sz="2133">
                <a:solidFill>
                  <a:srgbClr val="000000"/>
                </a:solidFill>
              </a:defRPr>
            </a:lvl5pPr>
            <a:lvl6pPr lvl="5">
              <a:spcBef>
                <a:spcPts val="0"/>
              </a:spcBef>
              <a:spcAft>
                <a:spcPts val="0"/>
              </a:spcAft>
              <a:buClr>
                <a:srgbClr val="000000"/>
              </a:buClr>
              <a:buSzPts val="1600"/>
              <a:buNone/>
              <a:defRPr sz="2133">
                <a:solidFill>
                  <a:srgbClr val="000000"/>
                </a:solidFill>
              </a:defRPr>
            </a:lvl6pPr>
            <a:lvl7pPr lvl="6">
              <a:spcBef>
                <a:spcPts val="0"/>
              </a:spcBef>
              <a:spcAft>
                <a:spcPts val="0"/>
              </a:spcAft>
              <a:buClr>
                <a:srgbClr val="000000"/>
              </a:buClr>
              <a:buSzPts val="1600"/>
              <a:buNone/>
              <a:defRPr sz="2133">
                <a:solidFill>
                  <a:srgbClr val="000000"/>
                </a:solidFill>
              </a:defRPr>
            </a:lvl7pPr>
            <a:lvl8pPr lvl="7">
              <a:spcBef>
                <a:spcPts val="0"/>
              </a:spcBef>
              <a:spcAft>
                <a:spcPts val="0"/>
              </a:spcAft>
              <a:buClr>
                <a:srgbClr val="000000"/>
              </a:buClr>
              <a:buSzPts val="1600"/>
              <a:buNone/>
              <a:defRPr sz="2133">
                <a:solidFill>
                  <a:srgbClr val="000000"/>
                </a:solidFill>
              </a:defRPr>
            </a:lvl8pPr>
            <a:lvl9pPr lvl="8">
              <a:spcBef>
                <a:spcPts val="0"/>
              </a:spcBef>
              <a:spcAft>
                <a:spcPts val="0"/>
              </a:spcAft>
              <a:buClr>
                <a:srgbClr val="000000"/>
              </a:buClr>
              <a:buSzPts val="1600"/>
              <a:buNone/>
              <a:defRPr sz="2133">
                <a:solidFill>
                  <a:srgbClr val="000000"/>
                </a:solidFill>
              </a:defRPr>
            </a:lvl9pPr>
          </a:lstStyle>
          <a:p>
            <a:endParaRPr/>
          </a:p>
        </p:txBody>
      </p:sp>
      <p:sp>
        <p:nvSpPr>
          <p:cNvPr id="815" name="Google Shape;815;p142"/>
          <p:cNvSpPr txBox="1">
            <a:spLocks noGrp="1"/>
          </p:cNvSpPr>
          <p:nvPr>
            <p:ph type="subTitle" idx="1"/>
          </p:nvPr>
        </p:nvSpPr>
        <p:spPr>
          <a:xfrm>
            <a:off x="818767" y="3085633"/>
            <a:ext cx="4260400" cy="2379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800"/>
              <a:buNone/>
              <a:defRPr sz="16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816" name="Google Shape;816;p142"/>
          <p:cNvSpPr/>
          <p:nvPr/>
        </p:nvSpPr>
        <p:spPr>
          <a:xfrm flipH="1">
            <a:off x="5762000" y="3240800"/>
            <a:ext cx="6430000" cy="3682800"/>
          </a:xfrm>
          <a:prstGeom prst="snip1Rect">
            <a:avLst>
              <a:gd name="adj" fmla="val 5000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4177545797"/>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817"/>
        <p:cNvGrpSpPr/>
        <p:nvPr/>
      </p:nvGrpSpPr>
      <p:grpSpPr>
        <a:xfrm>
          <a:off x="0" y="0"/>
          <a:ext cx="0" cy="0"/>
          <a:chOff x="0" y="0"/>
          <a:chExt cx="0" cy="0"/>
        </a:xfrm>
      </p:grpSpPr>
      <p:sp>
        <p:nvSpPr>
          <p:cNvPr id="818" name="Google Shape;818;p143"/>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sz="2933"/>
            </a:lvl1pPr>
            <a:lvl2pPr lvl="1" algn="r">
              <a:spcBef>
                <a:spcPts val="0"/>
              </a:spcBef>
              <a:spcAft>
                <a:spcPts val="0"/>
              </a:spcAft>
              <a:buSzPts val="1800"/>
              <a:buNone/>
              <a:defRPr sz="2400"/>
            </a:lvl2pPr>
            <a:lvl3pPr lvl="2" algn="r">
              <a:spcBef>
                <a:spcPts val="0"/>
              </a:spcBef>
              <a:spcAft>
                <a:spcPts val="0"/>
              </a:spcAft>
              <a:buSzPts val="1800"/>
              <a:buNone/>
              <a:defRPr sz="2400"/>
            </a:lvl3pPr>
            <a:lvl4pPr lvl="3" algn="r">
              <a:spcBef>
                <a:spcPts val="0"/>
              </a:spcBef>
              <a:spcAft>
                <a:spcPts val="0"/>
              </a:spcAft>
              <a:buSzPts val="1800"/>
              <a:buNone/>
              <a:defRPr sz="2400"/>
            </a:lvl4pPr>
            <a:lvl5pPr lvl="4" algn="r">
              <a:spcBef>
                <a:spcPts val="0"/>
              </a:spcBef>
              <a:spcAft>
                <a:spcPts val="0"/>
              </a:spcAft>
              <a:buSzPts val="1800"/>
              <a:buNone/>
              <a:defRPr sz="2400"/>
            </a:lvl5pPr>
            <a:lvl6pPr lvl="5" algn="r">
              <a:spcBef>
                <a:spcPts val="0"/>
              </a:spcBef>
              <a:spcAft>
                <a:spcPts val="0"/>
              </a:spcAft>
              <a:buSzPts val="1800"/>
              <a:buNone/>
              <a:defRPr sz="2400"/>
            </a:lvl6pPr>
            <a:lvl7pPr lvl="6" algn="r">
              <a:spcBef>
                <a:spcPts val="0"/>
              </a:spcBef>
              <a:spcAft>
                <a:spcPts val="0"/>
              </a:spcAft>
              <a:buSzPts val="1800"/>
              <a:buNone/>
              <a:defRPr sz="2400"/>
            </a:lvl7pPr>
            <a:lvl8pPr lvl="7" algn="r">
              <a:spcBef>
                <a:spcPts val="0"/>
              </a:spcBef>
              <a:spcAft>
                <a:spcPts val="0"/>
              </a:spcAft>
              <a:buSzPts val="1800"/>
              <a:buNone/>
              <a:defRPr sz="2400"/>
            </a:lvl8pPr>
            <a:lvl9pPr lvl="8" algn="r">
              <a:spcBef>
                <a:spcPts val="0"/>
              </a:spcBef>
              <a:spcAft>
                <a:spcPts val="0"/>
              </a:spcAft>
              <a:buSzPts val="1800"/>
              <a:buNone/>
              <a:defRPr sz="2400"/>
            </a:lvl9pPr>
          </a:lstStyle>
          <a:p>
            <a:endParaRPr/>
          </a:p>
        </p:txBody>
      </p:sp>
      <p:sp>
        <p:nvSpPr>
          <p:cNvPr id="819" name="Google Shape;819;p143"/>
          <p:cNvSpPr txBox="1">
            <a:spLocks noGrp="1"/>
          </p:cNvSpPr>
          <p:nvPr>
            <p:ph type="ctrTitle" idx="2"/>
          </p:nvPr>
        </p:nvSpPr>
        <p:spPr>
          <a:xfrm>
            <a:off x="7092043" y="1556499"/>
            <a:ext cx="3018000" cy="859600"/>
          </a:xfrm>
          <a:prstGeom prst="rect">
            <a:avLst/>
          </a:prstGeom>
          <a:ln>
            <a:noFill/>
          </a:ln>
        </p:spPr>
        <p:txBody>
          <a:bodyPr spcFirstLastPara="1" wrap="square" lIns="91425" tIns="91425" rIns="91425" bIns="91425" anchor="b" anchorCtr="0">
            <a:noAutofit/>
          </a:bodyPr>
          <a:lstStyle>
            <a:lvl1pPr lvl="0">
              <a:spcBef>
                <a:spcPts val="0"/>
              </a:spcBef>
              <a:spcAft>
                <a:spcPts val="0"/>
              </a:spcAft>
              <a:buSzPts val="1400"/>
              <a:buNone/>
              <a:defRPr sz="1867" b="0"/>
            </a:lvl1pPr>
            <a:lvl2pPr lvl="1">
              <a:spcBef>
                <a:spcPts val="0"/>
              </a:spcBef>
              <a:spcAft>
                <a:spcPts val="0"/>
              </a:spcAft>
              <a:buSzPts val="1400"/>
              <a:buNone/>
              <a:defRPr sz="1867" b="0"/>
            </a:lvl2pPr>
            <a:lvl3pPr lvl="2">
              <a:spcBef>
                <a:spcPts val="0"/>
              </a:spcBef>
              <a:spcAft>
                <a:spcPts val="0"/>
              </a:spcAft>
              <a:buSzPts val="1400"/>
              <a:buNone/>
              <a:defRPr sz="1867" b="0"/>
            </a:lvl3pPr>
            <a:lvl4pPr lvl="3">
              <a:spcBef>
                <a:spcPts val="0"/>
              </a:spcBef>
              <a:spcAft>
                <a:spcPts val="0"/>
              </a:spcAft>
              <a:buSzPts val="1400"/>
              <a:buNone/>
              <a:defRPr sz="1867" b="0"/>
            </a:lvl4pPr>
            <a:lvl5pPr lvl="4">
              <a:spcBef>
                <a:spcPts val="0"/>
              </a:spcBef>
              <a:spcAft>
                <a:spcPts val="0"/>
              </a:spcAft>
              <a:buSzPts val="1400"/>
              <a:buNone/>
              <a:defRPr sz="1867" b="0"/>
            </a:lvl5pPr>
            <a:lvl6pPr lvl="5">
              <a:spcBef>
                <a:spcPts val="0"/>
              </a:spcBef>
              <a:spcAft>
                <a:spcPts val="0"/>
              </a:spcAft>
              <a:buSzPts val="1400"/>
              <a:buNone/>
              <a:defRPr sz="1867" b="0"/>
            </a:lvl6pPr>
            <a:lvl7pPr lvl="6">
              <a:spcBef>
                <a:spcPts val="0"/>
              </a:spcBef>
              <a:spcAft>
                <a:spcPts val="0"/>
              </a:spcAft>
              <a:buSzPts val="1400"/>
              <a:buNone/>
              <a:defRPr sz="1867" b="0"/>
            </a:lvl7pPr>
            <a:lvl8pPr lvl="7">
              <a:spcBef>
                <a:spcPts val="0"/>
              </a:spcBef>
              <a:spcAft>
                <a:spcPts val="0"/>
              </a:spcAft>
              <a:buSzPts val="1400"/>
              <a:buNone/>
              <a:defRPr sz="1867" b="0"/>
            </a:lvl8pPr>
            <a:lvl9pPr lvl="8">
              <a:spcBef>
                <a:spcPts val="0"/>
              </a:spcBef>
              <a:spcAft>
                <a:spcPts val="0"/>
              </a:spcAft>
              <a:buSzPts val="1400"/>
              <a:buNone/>
              <a:defRPr sz="1867" b="0"/>
            </a:lvl9pPr>
          </a:lstStyle>
          <a:p>
            <a:endParaRPr/>
          </a:p>
        </p:txBody>
      </p:sp>
      <p:sp>
        <p:nvSpPr>
          <p:cNvPr id="820" name="Google Shape;820;p143"/>
          <p:cNvSpPr txBox="1">
            <a:spLocks noGrp="1"/>
          </p:cNvSpPr>
          <p:nvPr>
            <p:ph type="subTitle" idx="1"/>
          </p:nvPr>
        </p:nvSpPr>
        <p:spPr>
          <a:xfrm>
            <a:off x="7092044" y="2270593"/>
            <a:ext cx="2508400" cy="1483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dk1"/>
              </a:buClr>
              <a:buSzPts val="1000"/>
              <a:buNone/>
              <a:defRPr sz="1600">
                <a:solidFill>
                  <a:schemeClr val="dk1"/>
                </a:solidFill>
              </a:defRPr>
            </a:lvl1pPr>
            <a:lvl2pPr lvl="1">
              <a:lnSpc>
                <a:spcPct val="100000"/>
              </a:lnSpc>
              <a:spcBef>
                <a:spcPts val="0"/>
              </a:spcBef>
              <a:spcAft>
                <a:spcPts val="0"/>
              </a:spcAft>
              <a:buClr>
                <a:schemeClr val="dk1"/>
              </a:buClr>
              <a:buSzPts val="1000"/>
              <a:buNone/>
              <a:defRPr sz="1333">
                <a:solidFill>
                  <a:schemeClr val="dk1"/>
                </a:solidFill>
              </a:defRPr>
            </a:lvl2pPr>
            <a:lvl3pPr lvl="2">
              <a:lnSpc>
                <a:spcPct val="100000"/>
              </a:lnSpc>
              <a:spcBef>
                <a:spcPts val="0"/>
              </a:spcBef>
              <a:spcAft>
                <a:spcPts val="0"/>
              </a:spcAft>
              <a:buClr>
                <a:schemeClr val="dk1"/>
              </a:buClr>
              <a:buSzPts val="1000"/>
              <a:buNone/>
              <a:defRPr sz="1333">
                <a:solidFill>
                  <a:schemeClr val="dk1"/>
                </a:solidFill>
              </a:defRPr>
            </a:lvl3pPr>
            <a:lvl4pPr lvl="3">
              <a:lnSpc>
                <a:spcPct val="100000"/>
              </a:lnSpc>
              <a:spcBef>
                <a:spcPts val="0"/>
              </a:spcBef>
              <a:spcAft>
                <a:spcPts val="0"/>
              </a:spcAft>
              <a:buClr>
                <a:schemeClr val="dk1"/>
              </a:buClr>
              <a:buSzPts val="1000"/>
              <a:buNone/>
              <a:defRPr sz="1333">
                <a:solidFill>
                  <a:schemeClr val="dk1"/>
                </a:solidFill>
              </a:defRPr>
            </a:lvl4pPr>
            <a:lvl5pPr lvl="4">
              <a:lnSpc>
                <a:spcPct val="100000"/>
              </a:lnSpc>
              <a:spcBef>
                <a:spcPts val="0"/>
              </a:spcBef>
              <a:spcAft>
                <a:spcPts val="0"/>
              </a:spcAft>
              <a:buClr>
                <a:schemeClr val="dk1"/>
              </a:buClr>
              <a:buSzPts val="1000"/>
              <a:buNone/>
              <a:defRPr sz="1333">
                <a:solidFill>
                  <a:schemeClr val="dk1"/>
                </a:solidFill>
              </a:defRPr>
            </a:lvl5pPr>
            <a:lvl6pPr lvl="5">
              <a:lnSpc>
                <a:spcPct val="100000"/>
              </a:lnSpc>
              <a:spcBef>
                <a:spcPts val="0"/>
              </a:spcBef>
              <a:spcAft>
                <a:spcPts val="0"/>
              </a:spcAft>
              <a:buClr>
                <a:schemeClr val="dk1"/>
              </a:buClr>
              <a:buSzPts val="1000"/>
              <a:buNone/>
              <a:defRPr sz="1333">
                <a:solidFill>
                  <a:schemeClr val="dk1"/>
                </a:solidFill>
              </a:defRPr>
            </a:lvl6pPr>
            <a:lvl7pPr lvl="6">
              <a:lnSpc>
                <a:spcPct val="100000"/>
              </a:lnSpc>
              <a:spcBef>
                <a:spcPts val="0"/>
              </a:spcBef>
              <a:spcAft>
                <a:spcPts val="0"/>
              </a:spcAft>
              <a:buClr>
                <a:schemeClr val="dk1"/>
              </a:buClr>
              <a:buSzPts val="1000"/>
              <a:buNone/>
              <a:defRPr sz="1333">
                <a:solidFill>
                  <a:schemeClr val="dk1"/>
                </a:solidFill>
              </a:defRPr>
            </a:lvl7pPr>
            <a:lvl8pPr lvl="7">
              <a:lnSpc>
                <a:spcPct val="100000"/>
              </a:lnSpc>
              <a:spcBef>
                <a:spcPts val="0"/>
              </a:spcBef>
              <a:spcAft>
                <a:spcPts val="0"/>
              </a:spcAft>
              <a:buClr>
                <a:schemeClr val="dk1"/>
              </a:buClr>
              <a:buSzPts val="1000"/>
              <a:buNone/>
              <a:defRPr sz="1333">
                <a:solidFill>
                  <a:schemeClr val="dk1"/>
                </a:solidFill>
              </a:defRPr>
            </a:lvl8pPr>
            <a:lvl9pPr lvl="8">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821" name="Google Shape;821;p143"/>
          <p:cNvSpPr txBox="1">
            <a:spLocks noGrp="1"/>
          </p:cNvSpPr>
          <p:nvPr>
            <p:ph type="ctrTitle" idx="3"/>
          </p:nvPr>
        </p:nvSpPr>
        <p:spPr>
          <a:xfrm>
            <a:off x="2084295" y="4169709"/>
            <a:ext cx="3018000" cy="8596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SzPts val="1400"/>
              <a:buNone/>
              <a:defRPr sz="1867" b="0"/>
            </a:lvl1pPr>
            <a:lvl2pPr lvl="1" algn="r">
              <a:spcBef>
                <a:spcPts val="0"/>
              </a:spcBef>
              <a:spcAft>
                <a:spcPts val="0"/>
              </a:spcAft>
              <a:buSzPts val="1400"/>
              <a:buNone/>
              <a:defRPr sz="1867" b="0"/>
            </a:lvl2pPr>
            <a:lvl3pPr lvl="2" algn="r">
              <a:spcBef>
                <a:spcPts val="0"/>
              </a:spcBef>
              <a:spcAft>
                <a:spcPts val="0"/>
              </a:spcAft>
              <a:buSzPts val="1400"/>
              <a:buNone/>
              <a:defRPr sz="1867" b="0"/>
            </a:lvl3pPr>
            <a:lvl4pPr lvl="3" algn="r">
              <a:spcBef>
                <a:spcPts val="0"/>
              </a:spcBef>
              <a:spcAft>
                <a:spcPts val="0"/>
              </a:spcAft>
              <a:buSzPts val="1400"/>
              <a:buNone/>
              <a:defRPr sz="1867" b="0"/>
            </a:lvl4pPr>
            <a:lvl5pPr lvl="4" algn="r">
              <a:spcBef>
                <a:spcPts val="0"/>
              </a:spcBef>
              <a:spcAft>
                <a:spcPts val="0"/>
              </a:spcAft>
              <a:buSzPts val="1400"/>
              <a:buNone/>
              <a:defRPr sz="1867" b="0"/>
            </a:lvl5pPr>
            <a:lvl6pPr lvl="5" algn="r">
              <a:spcBef>
                <a:spcPts val="0"/>
              </a:spcBef>
              <a:spcAft>
                <a:spcPts val="0"/>
              </a:spcAft>
              <a:buSzPts val="1400"/>
              <a:buNone/>
              <a:defRPr sz="1867" b="0"/>
            </a:lvl6pPr>
            <a:lvl7pPr lvl="6" algn="r">
              <a:spcBef>
                <a:spcPts val="0"/>
              </a:spcBef>
              <a:spcAft>
                <a:spcPts val="0"/>
              </a:spcAft>
              <a:buSzPts val="1400"/>
              <a:buNone/>
              <a:defRPr sz="1867" b="0"/>
            </a:lvl7pPr>
            <a:lvl8pPr lvl="7" algn="r">
              <a:spcBef>
                <a:spcPts val="0"/>
              </a:spcBef>
              <a:spcAft>
                <a:spcPts val="0"/>
              </a:spcAft>
              <a:buSzPts val="1400"/>
              <a:buNone/>
              <a:defRPr sz="1867" b="0"/>
            </a:lvl8pPr>
            <a:lvl9pPr lvl="8" algn="r">
              <a:spcBef>
                <a:spcPts val="0"/>
              </a:spcBef>
              <a:spcAft>
                <a:spcPts val="0"/>
              </a:spcAft>
              <a:buSzPts val="1400"/>
              <a:buNone/>
              <a:defRPr sz="1867" b="0"/>
            </a:lvl9pPr>
          </a:lstStyle>
          <a:p>
            <a:endParaRPr/>
          </a:p>
        </p:txBody>
      </p:sp>
      <p:sp>
        <p:nvSpPr>
          <p:cNvPr id="822" name="Google Shape;822;p143"/>
          <p:cNvSpPr txBox="1">
            <a:spLocks noGrp="1"/>
          </p:cNvSpPr>
          <p:nvPr>
            <p:ph type="subTitle" idx="4"/>
          </p:nvPr>
        </p:nvSpPr>
        <p:spPr>
          <a:xfrm>
            <a:off x="2593761" y="4884245"/>
            <a:ext cx="2508400" cy="1483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1000"/>
              <a:buNone/>
              <a:defRPr sz="1600">
                <a:solidFill>
                  <a:schemeClr val="dk1"/>
                </a:solidFill>
              </a:defRPr>
            </a:lvl1pPr>
            <a:lvl2pPr lvl="1" algn="r">
              <a:lnSpc>
                <a:spcPct val="100000"/>
              </a:lnSpc>
              <a:spcBef>
                <a:spcPts val="0"/>
              </a:spcBef>
              <a:spcAft>
                <a:spcPts val="0"/>
              </a:spcAft>
              <a:buClr>
                <a:schemeClr val="dk1"/>
              </a:buClr>
              <a:buSzPts val="1000"/>
              <a:buNone/>
              <a:defRPr sz="1333">
                <a:solidFill>
                  <a:schemeClr val="dk1"/>
                </a:solidFill>
              </a:defRPr>
            </a:lvl2pPr>
            <a:lvl3pPr lvl="2" algn="r">
              <a:lnSpc>
                <a:spcPct val="100000"/>
              </a:lnSpc>
              <a:spcBef>
                <a:spcPts val="0"/>
              </a:spcBef>
              <a:spcAft>
                <a:spcPts val="0"/>
              </a:spcAft>
              <a:buClr>
                <a:schemeClr val="dk1"/>
              </a:buClr>
              <a:buSzPts val="1000"/>
              <a:buNone/>
              <a:defRPr sz="1333">
                <a:solidFill>
                  <a:schemeClr val="dk1"/>
                </a:solidFill>
              </a:defRPr>
            </a:lvl3pPr>
            <a:lvl4pPr lvl="3" algn="r">
              <a:lnSpc>
                <a:spcPct val="100000"/>
              </a:lnSpc>
              <a:spcBef>
                <a:spcPts val="0"/>
              </a:spcBef>
              <a:spcAft>
                <a:spcPts val="0"/>
              </a:spcAft>
              <a:buClr>
                <a:schemeClr val="dk1"/>
              </a:buClr>
              <a:buSzPts val="1000"/>
              <a:buNone/>
              <a:defRPr sz="1333">
                <a:solidFill>
                  <a:schemeClr val="dk1"/>
                </a:solidFill>
              </a:defRPr>
            </a:lvl4pPr>
            <a:lvl5pPr lvl="4" algn="r">
              <a:lnSpc>
                <a:spcPct val="100000"/>
              </a:lnSpc>
              <a:spcBef>
                <a:spcPts val="0"/>
              </a:spcBef>
              <a:spcAft>
                <a:spcPts val="0"/>
              </a:spcAft>
              <a:buClr>
                <a:schemeClr val="dk1"/>
              </a:buClr>
              <a:buSzPts val="1000"/>
              <a:buNone/>
              <a:defRPr sz="1333">
                <a:solidFill>
                  <a:schemeClr val="dk1"/>
                </a:solidFill>
              </a:defRPr>
            </a:lvl5pPr>
            <a:lvl6pPr lvl="5" algn="r">
              <a:lnSpc>
                <a:spcPct val="100000"/>
              </a:lnSpc>
              <a:spcBef>
                <a:spcPts val="0"/>
              </a:spcBef>
              <a:spcAft>
                <a:spcPts val="0"/>
              </a:spcAft>
              <a:buClr>
                <a:schemeClr val="dk1"/>
              </a:buClr>
              <a:buSzPts val="1000"/>
              <a:buNone/>
              <a:defRPr sz="1333">
                <a:solidFill>
                  <a:schemeClr val="dk1"/>
                </a:solidFill>
              </a:defRPr>
            </a:lvl6pPr>
            <a:lvl7pPr lvl="6" algn="r">
              <a:lnSpc>
                <a:spcPct val="100000"/>
              </a:lnSpc>
              <a:spcBef>
                <a:spcPts val="0"/>
              </a:spcBef>
              <a:spcAft>
                <a:spcPts val="0"/>
              </a:spcAft>
              <a:buClr>
                <a:schemeClr val="dk1"/>
              </a:buClr>
              <a:buSzPts val="1000"/>
              <a:buNone/>
              <a:defRPr sz="1333">
                <a:solidFill>
                  <a:schemeClr val="dk1"/>
                </a:solidFill>
              </a:defRPr>
            </a:lvl7pPr>
            <a:lvl8pPr lvl="7" algn="r">
              <a:lnSpc>
                <a:spcPct val="100000"/>
              </a:lnSpc>
              <a:spcBef>
                <a:spcPts val="0"/>
              </a:spcBef>
              <a:spcAft>
                <a:spcPts val="0"/>
              </a:spcAft>
              <a:buClr>
                <a:schemeClr val="dk1"/>
              </a:buClr>
              <a:buSzPts val="1000"/>
              <a:buNone/>
              <a:defRPr sz="1333">
                <a:solidFill>
                  <a:schemeClr val="dk1"/>
                </a:solidFill>
              </a:defRPr>
            </a:lvl8pPr>
            <a:lvl9pPr lvl="8" algn="r">
              <a:lnSpc>
                <a:spcPct val="100000"/>
              </a:lnSpc>
              <a:spcBef>
                <a:spcPts val="0"/>
              </a:spcBef>
              <a:spcAft>
                <a:spcPts val="0"/>
              </a:spcAft>
              <a:buClr>
                <a:schemeClr val="dk1"/>
              </a:buClr>
              <a:buSzPts val="1000"/>
              <a:buNone/>
              <a:defRPr sz="1333">
                <a:solidFill>
                  <a:schemeClr val="dk1"/>
                </a:solidFill>
              </a:defRPr>
            </a:lvl9pPr>
          </a:lstStyle>
          <a:p>
            <a:endParaRPr/>
          </a:p>
        </p:txBody>
      </p:sp>
    </p:spTree>
    <p:extLst>
      <p:ext uri="{BB962C8B-B14F-4D97-AF65-F5344CB8AC3E}">
        <p14:creationId xmlns:p14="http://schemas.microsoft.com/office/powerpoint/2010/main" val="1407279677"/>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matchingName="Title only 1" type="titleOnly">
  <p:cSld name="Title only 1">
    <p:spTree>
      <p:nvGrpSpPr>
        <p:cNvPr id="1" name="Shape 823"/>
        <p:cNvGrpSpPr/>
        <p:nvPr/>
      </p:nvGrpSpPr>
      <p:grpSpPr>
        <a:xfrm>
          <a:off x="0" y="0"/>
          <a:ext cx="0" cy="0"/>
          <a:chOff x="0" y="0"/>
          <a:chExt cx="0" cy="0"/>
        </a:xfrm>
      </p:grpSpPr>
      <p:sp>
        <p:nvSpPr>
          <p:cNvPr id="824" name="Google Shape;824;p144"/>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825" name="Google Shape;825;p144"/>
          <p:cNvSpPr/>
          <p:nvPr/>
        </p:nvSpPr>
        <p:spPr>
          <a:xfrm>
            <a:off x="-2366067" y="4825800"/>
            <a:ext cx="7066800" cy="3682800"/>
          </a:xfrm>
          <a:prstGeom prst="snip1Rect">
            <a:avLst>
              <a:gd name="adj" fmla="val 5000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493638386"/>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826"/>
        <p:cNvGrpSpPr/>
        <p:nvPr/>
      </p:nvGrpSpPr>
      <p:grpSpPr>
        <a:xfrm>
          <a:off x="0" y="0"/>
          <a:ext cx="0" cy="0"/>
          <a:chOff x="0" y="0"/>
          <a:chExt cx="0" cy="0"/>
        </a:xfrm>
      </p:grpSpPr>
      <p:sp>
        <p:nvSpPr>
          <p:cNvPr id="827" name="Google Shape;827;p145"/>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1659736369"/>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828"/>
        <p:cNvGrpSpPr/>
        <p:nvPr/>
      </p:nvGrpSpPr>
      <p:grpSpPr>
        <a:xfrm>
          <a:off x="0" y="0"/>
          <a:ext cx="0" cy="0"/>
          <a:chOff x="0" y="0"/>
          <a:chExt cx="0" cy="0"/>
        </a:xfrm>
      </p:grpSpPr>
      <p:sp>
        <p:nvSpPr>
          <p:cNvPr id="829" name="Google Shape;829;p146"/>
          <p:cNvSpPr/>
          <p:nvPr/>
        </p:nvSpPr>
        <p:spPr>
          <a:xfrm rot="5400000">
            <a:off x="4075907" y="2332534"/>
            <a:ext cx="4058500" cy="3237767"/>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30" name="Google Shape;830;p146"/>
          <p:cNvSpPr/>
          <p:nvPr/>
        </p:nvSpPr>
        <p:spPr>
          <a:xfrm rot="5400000">
            <a:off x="8318185" y="271335"/>
            <a:ext cx="5640867" cy="3237767"/>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31" name="Google Shape;831;p146"/>
          <p:cNvSpPr/>
          <p:nvPr/>
        </p:nvSpPr>
        <p:spPr>
          <a:xfrm rot="5400000">
            <a:off x="-1935600" y="3773568"/>
            <a:ext cx="5640867" cy="3237767"/>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32" name="Google Shape;832;p146"/>
          <p:cNvSpPr txBox="1">
            <a:spLocks noGrp="1"/>
          </p:cNvSpPr>
          <p:nvPr>
            <p:ph type="subTitle" idx="1"/>
          </p:nvPr>
        </p:nvSpPr>
        <p:spPr>
          <a:xfrm>
            <a:off x="1153600" y="3742733"/>
            <a:ext cx="2424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rgbClr val="000000"/>
              </a:buClr>
              <a:buSzPts val="1000"/>
              <a:buNone/>
              <a:defRPr sz="1600">
                <a:solidFill>
                  <a:schemeClr val="dk1"/>
                </a:solidFill>
              </a:defRPr>
            </a:lvl1pPr>
            <a:lvl2pPr lvl="1" algn="ctr">
              <a:lnSpc>
                <a:spcPct val="100000"/>
              </a:lnSpc>
              <a:spcBef>
                <a:spcPts val="0"/>
              </a:spcBef>
              <a:spcAft>
                <a:spcPts val="0"/>
              </a:spcAft>
              <a:buClr>
                <a:srgbClr val="000000"/>
              </a:buClr>
              <a:buSzPts val="1000"/>
              <a:buNone/>
              <a:defRPr sz="1333">
                <a:solidFill>
                  <a:srgbClr val="000000"/>
                </a:solidFill>
              </a:defRPr>
            </a:lvl2pPr>
            <a:lvl3pPr lvl="2" algn="ctr">
              <a:lnSpc>
                <a:spcPct val="100000"/>
              </a:lnSpc>
              <a:spcBef>
                <a:spcPts val="0"/>
              </a:spcBef>
              <a:spcAft>
                <a:spcPts val="0"/>
              </a:spcAft>
              <a:buClr>
                <a:srgbClr val="000000"/>
              </a:buClr>
              <a:buSzPts val="1000"/>
              <a:buNone/>
              <a:defRPr sz="1333">
                <a:solidFill>
                  <a:srgbClr val="000000"/>
                </a:solidFill>
              </a:defRPr>
            </a:lvl3pPr>
            <a:lvl4pPr lvl="3" algn="ctr">
              <a:lnSpc>
                <a:spcPct val="100000"/>
              </a:lnSpc>
              <a:spcBef>
                <a:spcPts val="0"/>
              </a:spcBef>
              <a:spcAft>
                <a:spcPts val="0"/>
              </a:spcAft>
              <a:buClr>
                <a:srgbClr val="000000"/>
              </a:buClr>
              <a:buSzPts val="1000"/>
              <a:buNone/>
              <a:defRPr sz="1333">
                <a:solidFill>
                  <a:srgbClr val="000000"/>
                </a:solidFill>
              </a:defRPr>
            </a:lvl4pPr>
            <a:lvl5pPr lvl="4" algn="ctr">
              <a:lnSpc>
                <a:spcPct val="100000"/>
              </a:lnSpc>
              <a:spcBef>
                <a:spcPts val="0"/>
              </a:spcBef>
              <a:spcAft>
                <a:spcPts val="0"/>
              </a:spcAft>
              <a:buClr>
                <a:srgbClr val="000000"/>
              </a:buClr>
              <a:buSzPts val="1000"/>
              <a:buNone/>
              <a:defRPr sz="1333">
                <a:solidFill>
                  <a:srgbClr val="000000"/>
                </a:solidFill>
              </a:defRPr>
            </a:lvl5pPr>
            <a:lvl6pPr lvl="5" algn="ctr">
              <a:lnSpc>
                <a:spcPct val="100000"/>
              </a:lnSpc>
              <a:spcBef>
                <a:spcPts val="0"/>
              </a:spcBef>
              <a:spcAft>
                <a:spcPts val="0"/>
              </a:spcAft>
              <a:buClr>
                <a:srgbClr val="000000"/>
              </a:buClr>
              <a:buSzPts val="1000"/>
              <a:buNone/>
              <a:defRPr sz="1333">
                <a:solidFill>
                  <a:srgbClr val="000000"/>
                </a:solidFill>
              </a:defRPr>
            </a:lvl6pPr>
            <a:lvl7pPr lvl="6" algn="ctr">
              <a:lnSpc>
                <a:spcPct val="100000"/>
              </a:lnSpc>
              <a:spcBef>
                <a:spcPts val="0"/>
              </a:spcBef>
              <a:spcAft>
                <a:spcPts val="0"/>
              </a:spcAft>
              <a:buClr>
                <a:srgbClr val="000000"/>
              </a:buClr>
              <a:buSzPts val="1000"/>
              <a:buNone/>
              <a:defRPr sz="1333">
                <a:solidFill>
                  <a:srgbClr val="000000"/>
                </a:solidFill>
              </a:defRPr>
            </a:lvl7pPr>
            <a:lvl8pPr lvl="7" algn="ctr">
              <a:lnSpc>
                <a:spcPct val="100000"/>
              </a:lnSpc>
              <a:spcBef>
                <a:spcPts val="0"/>
              </a:spcBef>
              <a:spcAft>
                <a:spcPts val="0"/>
              </a:spcAft>
              <a:buClr>
                <a:srgbClr val="000000"/>
              </a:buClr>
              <a:buSzPts val="1000"/>
              <a:buNone/>
              <a:defRPr sz="1333">
                <a:solidFill>
                  <a:srgbClr val="000000"/>
                </a:solidFill>
              </a:defRPr>
            </a:lvl8pPr>
            <a:lvl9pPr lvl="8" algn="ctr">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833" name="Google Shape;833;p146"/>
          <p:cNvSpPr txBox="1">
            <a:spLocks noGrp="1"/>
          </p:cNvSpPr>
          <p:nvPr>
            <p:ph type="subTitle" idx="2"/>
          </p:nvPr>
        </p:nvSpPr>
        <p:spPr>
          <a:xfrm>
            <a:off x="4893156" y="3742733"/>
            <a:ext cx="2424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rgbClr val="000000"/>
              </a:buClr>
              <a:buSzPts val="1000"/>
              <a:buNone/>
              <a:defRPr sz="1600">
                <a:solidFill>
                  <a:schemeClr val="dk1"/>
                </a:solidFill>
              </a:defRPr>
            </a:lvl1pPr>
            <a:lvl2pPr lvl="1" algn="ctr">
              <a:lnSpc>
                <a:spcPct val="100000"/>
              </a:lnSpc>
              <a:spcBef>
                <a:spcPts val="0"/>
              </a:spcBef>
              <a:spcAft>
                <a:spcPts val="0"/>
              </a:spcAft>
              <a:buClr>
                <a:srgbClr val="000000"/>
              </a:buClr>
              <a:buSzPts val="1000"/>
              <a:buNone/>
              <a:defRPr sz="1333">
                <a:solidFill>
                  <a:srgbClr val="000000"/>
                </a:solidFill>
              </a:defRPr>
            </a:lvl2pPr>
            <a:lvl3pPr lvl="2" algn="ctr">
              <a:lnSpc>
                <a:spcPct val="100000"/>
              </a:lnSpc>
              <a:spcBef>
                <a:spcPts val="0"/>
              </a:spcBef>
              <a:spcAft>
                <a:spcPts val="0"/>
              </a:spcAft>
              <a:buClr>
                <a:srgbClr val="000000"/>
              </a:buClr>
              <a:buSzPts val="1000"/>
              <a:buNone/>
              <a:defRPr sz="1333">
                <a:solidFill>
                  <a:srgbClr val="000000"/>
                </a:solidFill>
              </a:defRPr>
            </a:lvl3pPr>
            <a:lvl4pPr lvl="3" algn="ctr">
              <a:lnSpc>
                <a:spcPct val="100000"/>
              </a:lnSpc>
              <a:spcBef>
                <a:spcPts val="0"/>
              </a:spcBef>
              <a:spcAft>
                <a:spcPts val="0"/>
              </a:spcAft>
              <a:buClr>
                <a:srgbClr val="000000"/>
              </a:buClr>
              <a:buSzPts val="1000"/>
              <a:buNone/>
              <a:defRPr sz="1333">
                <a:solidFill>
                  <a:srgbClr val="000000"/>
                </a:solidFill>
              </a:defRPr>
            </a:lvl4pPr>
            <a:lvl5pPr lvl="4" algn="ctr">
              <a:lnSpc>
                <a:spcPct val="100000"/>
              </a:lnSpc>
              <a:spcBef>
                <a:spcPts val="0"/>
              </a:spcBef>
              <a:spcAft>
                <a:spcPts val="0"/>
              </a:spcAft>
              <a:buClr>
                <a:srgbClr val="000000"/>
              </a:buClr>
              <a:buSzPts val="1000"/>
              <a:buNone/>
              <a:defRPr sz="1333">
                <a:solidFill>
                  <a:srgbClr val="000000"/>
                </a:solidFill>
              </a:defRPr>
            </a:lvl5pPr>
            <a:lvl6pPr lvl="5" algn="ctr">
              <a:lnSpc>
                <a:spcPct val="100000"/>
              </a:lnSpc>
              <a:spcBef>
                <a:spcPts val="0"/>
              </a:spcBef>
              <a:spcAft>
                <a:spcPts val="0"/>
              </a:spcAft>
              <a:buClr>
                <a:srgbClr val="000000"/>
              </a:buClr>
              <a:buSzPts val="1000"/>
              <a:buNone/>
              <a:defRPr sz="1333">
                <a:solidFill>
                  <a:srgbClr val="000000"/>
                </a:solidFill>
              </a:defRPr>
            </a:lvl6pPr>
            <a:lvl7pPr lvl="6" algn="ctr">
              <a:lnSpc>
                <a:spcPct val="100000"/>
              </a:lnSpc>
              <a:spcBef>
                <a:spcPts val="0"/>
              </a:spcBef>
              <a:spcAft>
                <a:spcPts val="0"/>
              </a:spcAft>
              <a:buClr>
                <a:srgbClr val="000000"/>
              </a:buClr>
              <a:buSzPts val="1000"/>
              <a:buNone/>
              <a:defRPr sz="1333">
                <a:solidFill>
                  <a:srgbClr val="000000"/>
                </a:solidFill>
              </a:defRPr>
            </a:lvl7pPr>
            <a:lvl8pPr lvl="7" algn="ctr">
              <a:lnSpc>
                <a:spcPct val="100000"/>
              </a:lnSpc>
              <a:spcBef>
                <a:spcPts val="0"/>
              </a:spcBef>
              <a:spcAft>
                <a:spcPts val="0"/>
              </a:spcAft>
              <a:buClr>
                <a:srgbClr val="000000"/>
              </a:buClr>
              <a:buSzPts val="1000"/>
              <a:buNone/>
              <a:defRPr sz="1333">
                <a:solidFill>
                  <a:srgbClr val="000000"/>
                </a:solidFill>
              </a:defRPr>
            </a:lvl8pPr>
            <a:lvl9pPr lvl="8" algn="ctr">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834" name="Google Shape;834;p146"/>
          <p:cNvSpPr txBox="1">
            <a:spLocks noGrp="1"/>
          </p:cNvSpPr>
          <p:nvPr>
            <p:ph type="ctrTitle"/>
          </p:nvPr>
        </p:nvSpPr>
        <p:spPr>
          <a:xfrm>
            <a:off x="628623" y="3392715"/>
            <a:ext cx="3492400" cy="5132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Clr>
                <a:srgbClr val="000000"/>
              </a:buClr>
              <a:buSzPts val="1600"/>
              <a:buNone/>
              <a:defRPr sz="2133" b="0"/>
            </a:lvl1pPr>
            <a:lvl2pPr lvl="1" algn="ctr">
              <a:spcBef>
                <a:spcPts val="0"/>
              </a:spcBef>
              <a:spcAft>
                <a:spcPts val="0"/>
              </a:spcAft>
              <a:buClr>
                <a:srgbClr val="000000"/>
              </a:buClr>
              <a:buSzPts val="1600"/>
              <a:buNone/>
              <a:defRPr sz="2133" b="0">
                <a:solidFill>
                  <a:srgbClr val="000000"/>
                </a:solidFill>
              </a:defRPr>
            </a:lvl2pPr>
            <a:lvl3pPr lvl="2" algn="ctr">
              <a:spcBef>
                <a:spcPts val="0"/>
              </a:spcBef>
              <a:spcAft>
                <a:spcPts val="0"/>
              </a:spcAft>
              <a:buClr>
                <a:srgbClr val="000000"/>
              </a:buClr>
              <a:buSzPts val="1600"/>
              <a:buNone/>
              <a:defRPr sz="2133" b="0">
                <a:solidFill>
                  <a:srgbClr val="000000"/>
                </a:solidFill>
              </a:defRPr>
            </a:lvl3pPr>
            <a:lvl4pPr lvl="3" algn="ctr">
              <a:spcBef>
                <a:spcPts val="0"/>
              </a:spcBef>
              <a:spcAft>
                <a:spcPts val="0"/>
              </a:spcAft>
              <a:buClr>
                <a:srgbClr val="000000"/>
              </a:buClr>
              <a:buSzPts val="1600"/>
              <a:buNone/>
              <a:defRPr sz="2133" b="0">
                <a:solidFill>
                  <a:srgbClr val="000000"/>
                </a:solidFill>
              </a:defRPr>
            </a:lvl4pPr>
            <a:lvl5pPr lvl="4" algn="ctr">
              <a:spcBef>
                <a:spcPts val="0"/>
              </a:spcBef>
              <a:spcAft>
                <a:spcPts val="0"/>
              </a:spcAft>
              <a:buClr>
                <a:srgbClr val="000000"/>
              </a:buClr>
              <a:buSzPts val="1600"/>
              <a:buNone/>
              <a:defRPr sz="2133" b="0">
                <a:solidFill>
                  <a:srgbClr val="000000"/>
                </a:solidFill>
              </a:defRPr>
            </a:lvl5pPr>
            <a:lvl6pPr lvl="5" algn="ctr">
              <a:spcBef>
                <a:spcPts val="0"/>
              </a:spcBef>
              <a:spcAft>
                <a:spcPts val="0"/>
              </a:spcAft>
              <a:buClr>
                <a:srgbClr val="000000"/>
              </a:buClr>
              <a:buSzPts val="1600"/>
              <a:buNone/>
              <a:defRPr sz="2133" b="0">
                <a:solidFill>
                  <a:srgbClr val="000000"/>
                </a:solidFill>
              </a:defRPr>
            </a:lvl6pPr>
            <a:lvl7pPr lvl="6" algn="ctr">
              <a:spcBef>
                <a:spcPts val="0"/>
              </a:spcBef>
              <a:spcAft>
                <a:spcPts val="0"/>
              </a:spcAft>
              <a:buClr>
                <a:srgbClr val="000000"/>
              </a:buClr>
              <a:buSzPts val="1600"/>
              <a:buNone/>
              <a:defRPr sz="2133" b="0">
                <a:solidFill>
                  <a:srgbClr val="000000"/>
                </a:solidFill>
              </a:defRPr>
            </a:lvl7pPr>
            <a:lvl8pPr lvl="7" algn="ctr">
              <a:spcBef>
                <a:spcPts val="0"/>
              </a:spcBef>
              <a:spcAft>
                <a:spcPts val="0"/>
              </a:spcAft>
              <a:buClr>
                <a:srgbClr val="000000"/>
              </a:buClr>
              <a:buSzPts val="1600"/>
              <a:buNone/>
              <a:defRPr sz="2133" b="0">
                <a:solidFill>
                  <a:srgbClr val="000000"/>
                </a:solidFill>
              </a:defRPr>
            </a:lvl8pPr>
            <a:lvl9pPr lvl="8" algn="ctr">
              <a:spcBef>
                <a:spcPts val="0"/>
              </a:spcBef>
              <a:spcAft>
                <a:spcPts val="0"/>
              </a:spcAft>
              <a:buClr>
                <a:srgbClr val="000000"/>
              </a:buClr>
              <a:buSzPts val="1600"/>
              <a:buNone/>
              <a:defRPr sz="2133" b="0">
                <a:solidFill>
                  <a:srgbClr val="000000"/>
                </a:solidFill>
              </a:defRPr>
            </a:lvl9pPr>
          </a:lstStyle>
          <a:p>
            <a:endParaRPr/>
          </a:p>
        </p:txBody>
      </p:sp>
      <p:sp>
        <p:nvSpPr>
          <p:cNvPr id="835" name="Google Shape;835;p146"/>
          <p:cNvSpPr txBox="1">
            <a:spLocks noGrp="1"/>
          </p:cNvSpPr>
          <p:nvPr>
            <p:ph type="ctrTitle" idx="3"/>
          </p:nvPr>
        </p:nvSpPr>
        <p:spPr>
          <a:xfrm>
            <a:off x="4358956" y="3392715"/>
            <a:ext cx="3492400" cy="5132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Clr>
                <a:srgbClr val="000000"/>
              </a:buClr>
              <a:buSzPts val="1600"/>
              <a:buNone/>
              <a:defRPr sz="2133" b="0"/>
            </a:lvl1pPr>
            <a:lvl2pPr lvl="1" algn="ctr">
              <a:spcBef>
                <a:spcPts val="0"/>
              </a:spcBef>
              <a:spcAft>
                <a:spcPts val="0"/>
              </a:spcAft>
              <a:buClr>
                <a:srgbClr val="000000"/>
              </a:buClr>
              <a:buSzPts val="1600"/>
              <a:buNone/>
              <a:defRPr sz="2133" b="0">
                <a:solidFill>
                  <a:srgbClr val="000000"/>
                </a:solidFill>
              </a:defRPr>
            </a:lvl2pPr>
            <a:lvl3pPr lvl="2" algn="ctr">
              <a:spcBef>
                <a:spcPts val="0"/>
              </a:spcBef>
              <a:spcAft>
                <a:spcPts val="0"/>
              </a:spcAft>
              <a:buClr>
                <a:srgbClr val="000000"/>
              </a:buClr>
              <a:buSzPts val="1600"/>
              <a:buNone/>
              <a:defRPr sz="2133" b="0">
                <a:solidFill>
                  <a:srgbClr val="000000"/>
                </a:solidFill>
              </a:defRPr>
            </a:lvl3pPr>
            <a:lvl4pPr lvl="3" algn="ctr">
              <a:spcBef>
                <a:spcPts val="0"/>
              </a:spcBef>
              <a:spcAft>
                <a:spcPts val="0"/>
              </a:spcAft>
              <a:buClr>
                <a:srgbClr val="000000"/>
              </a:buClr>
              <a:buSzPts val="1600"/>
              <a:buNone/>
              <a:defRPr sz="2133" b="0">
                <a:solidFill>
                  <a:srgbClr val="000000"/>
                </a:solidFill>
              </a:defRPr>
            </a:lvl4pPr>
            <a:lvl5pPr lvl="4" algn="ctr">
              <a:spcBef>
                <a:spcPts val="0"/>
              </a:spcBef>
              <a:spcAft>
                <a:spcPts val="0"/>
              </a:spcAft>
              <a:buClr>
                <a:srgbClr val="000000"/>
              </a:buClr>
              <a:buSzPts val="1600"/>
              <a:buNone/>
              <a:defRPr sz="2133" b="0">
                <a:solidFill>
                  <a:srgbClr val="000000"/>
                </a:solidFill>
              </a:defRPr>
            </a:lvl5pPr>
            <a:lvl6pPr lvl="5" algn="ctr">
              <a:spcBef>
                <a:spcPts val="0"/>
              </a:spcBef>
              <a:spcAft>
                <a:spcPts val="0"/>
              </a:spcAft>
              <a:buClr>
                <a:srgbClr val="000000"/>
              </a:buClr>
              <a:buSzPts val="1600"/>
              <a:buNone/>
              <a:defRPr sz="2133" b="0">
                <a:solidFill>
                  <a:srgbClr val="000000"/>
                </a:solidFill>
              </a:defRPr>
            </a:lvl6pPr>
            <a:lvl7pPr lvl="6" algn="ctr">
              <a:spcBef>
                <a:spcPts val="0"/>
              </a:spcBef>
              <a:spcAft>
                <a:spcPts val="0"/>
              </a:spcAft>
              <a:buClr>
                <a:srgbClr val="000000"/>
              </a:buClr>
              <a:buSzPts val="1600"/>
              <a:buNone/>
              <a:defRPr sz="2133" b="0">
                <a:solidFill>
                  <a:srgbClr val="000000"/>
                </a:solidFill>
              </a:defRPr>
            </a:lvl7pPr>
            <a:lvl8pPr lvl="7" algn="ctr">
              <a:spcBef>
                <a:spcPts val="0"/>
              </a:spcBef>
              <a:spcAft>
                <a:spcPts val="0"/>
              </a:spcAft>
              <a:buClr>
                <a:srgbClr val="000000"/>
              </a:buClr>
              <a:buSzPts val="1600"/>
              <a:buNone/>
              <a:defRPr sz="2133" b="0">
                <a:solidFill>
                  <a:srgbClr val="000000"/>
                </a:solidFill>
              </a:defRPr>
            </a:lvl8pPr>
            <a:lvl9pPr lvl="8" algn="ctr">
              <a:spcBef>
                <a:spcPts val="0"/>
              </a:spcBef>
              <a:spcAft>
                <a:spcPts val="0"/>
              </a:spcAft>
              <a:buClr>
                <a:srgbClr val="000000"/>
              </a:buClr>
              <a:buSzPts val="1600"/>
              <a:buNone/>
              <a:defRPr sz="2133" b="0">
                <a:solidFill>
                  <a:srgbClr val="000000"/>
                </a:solidFill>
              </a:defRPr>
            </a:lvl9pPr>
          </a:lstStyle>
          <a:p>
            <a:endParaRPr/>
          </a:p>
        </p:txBody>
      </p:sp>
      <p:sp>
        <p:nvSpPr>
          <p:cNvPr id="836" name="Google Shape;836;p146"/>
          <p:cNvSpPr txBox="1">
            <a:spLocks noGrp="1"/>
          </p:cNvSpPr>
          <p:nvPr>
            <p:ph type="subTitle" idx="4"/>
          </p:nvPr>
        </p:nvSpPr>
        <p:spPr>
          <a:xfrm>
            <a:off x="8614333" y="3742733"/>
            <a:ext cx="2424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rgbClr val="000000"/>
              </a:buClr>
              <a:buSzPts val="1000"/>
              <a:buNone/>
              <a:defRPr sz="1600">
                <a:solidFill>
                  <a:schemeClr val="dk1"/>
                </a:solidFill>
              </a:defRPr>
            </a:lvl1pPr>
            <a:lvl2pPr lvl="1" algn="ctr">
              <a:lnSpc>
                <a:spcPct val="100000"/>
              </a:lnSpc>
              <a:spcBef>
                <a:spcPts val="0"/>
              </a:spcBef>
              <a:spcAft>
                <a:spcPts val="0"/>
              </a:spcAft>
              <a:buClr>
                <a:srgbClr val="000000"/>
              </a:buClr>
              <a:buSzPts val="1000"/>
              <a:buNone/>
              <a:defRPr sz="1333">
                <a:solidFill>
                  <a:srgbClr val="000000"/>
                </a:solidFill>
              </a:defRPr>
            </a:lvl2pPr>
            <a:lvl3pPr lvl="2" algn="ctr">
              <a:lnSpc>
                <a:spcPct val="100000"/>
              </a:lnSpc>
              <a:spcBef>
                <a:spcPts val="0"/>
              </a:spcBef>
              <a:spcAft>
                <a:spcPts val="0"/>
              </a:spcAft>
              <a:buClr>
                <a:srgbClr val="000000"/>
              </a:buClr>
              <a:buSzPts val="1000"/>
              <a:buNone/>
              <a:defRPr sz="1333">
                <a:solidFill>
                  <a:srgbClr val="000000"/>
                </a:solidFill>
              </a:defRPr>
            </a:lvl3pPr>
            <a:lvl4pPr lvl="3" algn="ctr">
              <a:lnSpc>
                <a:spcPct val="100000"/>
              </a:lnSpc>
              <a:spcBef>
                <a:spcPts val="0"/>
              </a:spcBef>
              <a:spcAft>
                <a:spcPts val="0"/>
              </a:spcAft>
              <a:buClr>
                <a:srgbClr val="000000"/>
              </a:buClr>
              <a:buSzPts val="1000"/>
              <a:buNone/>
              <a:defRPr sz="1333">
                <a:solidFill>
                  <a:srgbClr val="000000"/>
                </a:solidFill>
              </a:defRPr>
            </a:lvl4pPr>
            <a:lvl5pPr lvl="4" algn="ctr">
              <a:lnSpc>
                <a:spcPct val="100000"/>
              </a:lnSpc>
              <a:spcBef>
                <a:spcPts val="0"/>
              </a:spcBef>
              <a:spcAft>
                <a:spcPts val="0"/>
              </a:spcAft>
              <a:buClr>
                <a:srgbClr val="000000"/>
              </a:buClr>
              <a:buSzPts val="1000"/>
              <a:buNone/>
              <a:defRPr sz="1333">
                <a:solidFill>
                  <a:srgbClr val="000000"/>
                </a:solidFill>
              </a:defRPr>
            </a:lvl5pPr>
            <a:lvl6pPr lvl="5" algn="ctr">
              <a:lnSpc>
                <a:spcPct val="100000"/>
              </a:lnSpc>
              <a:spcBef>
                <a:spcPts val="0"/>
              </a:spcBef>
              <a:spcAft>
                <a:spcPts val="0"/>
              </a:spcAft>
              <a:buClr>
                <a:srgbClr val="000000"/>
              </a:buClr>
              <a:buSzPts val="1000"/>
              <a:buNone/>
              <a:defRPr sz="1333">
                <a:solidFill>
                  <a:srgbClr val="000000"/>
                </a:solidFill>
              </a:defRPr>
            </a:lvl6pPr>
            <a:lvl7pPr lvl="6" algn="ctr">
              <a:lnSpc>
                <a:spcPct val="100000"/>
              </a:lnSpc>
              <a:spcBef>
                <a:spcPts val="0"/>
              </a:spcBef>
              <a:spcAft>
                <a:spcPts val="0"/>
              </a:spcAft>
              <a:buClr>
                <a:srgbClr val="000000"/>
              </a:buClr>
              <a:buSzPts val="1000"/>
              <a:buNone/>
              <a:defRPr sz="1333">
                <a:solidFill>
                  <a:srgbClr val="000000"/>
                </a:solidFill>
              </a:defRPr>
            </a:lvl7pPr>
            <a:lvl8pPr lvl="7" algn="ctr">
              <a:lnSpc>
                <a:spcPct val="100000"/>
              </a:lnSpc>
              <a:spcBef>
                <a:spcPts val="0"/>
              </a:spcBef>
              <a:spcAft>
                <a:spcPts val="0"/>
              </a:spcAft>
              <a:buClr>
                <a:srgbClr val="000000"/>
              </a:buClr>
              <a:buSzPts val="1000"/>
              <a:buNone/>
              <a:defRPr sz="1333">
                <a:solidFill>
                  <a:srgbClr val="000000"/>
                </a:solidFill>
              </a:defRPr>
            </a:lvl8pPr>
            <a:lvl9pPr lvl="8" algn="ctr">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837" name="Google Shape;837;p146"/>
          <p:cNvSpPr txBox="1">
            <a:spLocks noGrp="1"/>
          </p:cNvSpPr>
          <p:nvPr>
            <p:ph type="ctrTitle" idx="5"/>
          </p:nvPr>
        </p:nvSpPr>
        <p:spPr>
          <a:xfrm>
            <a:off x="8089289" y="3392715"/>
            <a:ext cx="3492400" cy="5132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Clr>
                <a:srgbClr val="000000"/>
              </a:buClr>
              <a:buSzPts val="1600"/>
              <a:buNone/>
              <a:defRPr sz="2133" b="0"/>
            </a:lvl1pPr>
            <a:lvl2pPr lvl="1" algn="ctr">
              <a:spcBef>
                <a:spcPts val="0"/>
              </a:spcBef>
              <a:spcAft>
                <a:spcPts val="0"/>
              </a:spcAft>
              <a:buClr>
                <a:srgbClr val="000000"/>
              </a:buClr>
              <a:buSzPts val="1600"/>
              <a:buNone/>
              <a:defRPr sz="2133" b="0">
                <a:solidFill>
                  <a:srgbClr val="000000"/>
                </a:solidFill>
              </a:defRPr>
            </a:lvl2pPr>
            <a:lvl3pPr lvl="2" algn="ctr">
              <a:spcBef>
                <a:spcPts val="0"/>
              </a:spcBef>
              <a:spcAft>
                <a:spcPts val="0"/>
              </a:spcAft>
              <a:buClr>
                <a:srgbClr val="000000"/>
              </a:buClr>
              <a:buSzPts val="1600"/>
              <a:buNone/>
              <a:defRPr sz="2133" b="0">
                <a:solidFill>
                  <a:srgbClr val="000000"/>
                </a:solidFill>
              </a:defRPr>
            </a:lvl3pPr>
            <a:lvl4pPr lvl="3" algn="ctr">
              <a:spcBef>
                <a:spcPts val="0"/>
              </a:spcBef>
              <a:spcAft>
                <a:spcPts val="0"/>
              </a:spcAft>
              <a:buClr>
                <a:srgbClr val="000000"/>
              </a:buClr>
              <a:buSzPts val="1600"/>
              <a:buNone/>
              <a:defRPr sz="2133" b="0">
                <a:solidFill>
                  <a:srgbClr val="000000"/>
                </a:solidFill>
              </a:defRPr>
            </a:lvl4pPr>
            <a:lvl5pPr lvl="4" algn="ctr">
              <a:spcBef>
                <a:spcPts val="0"/>
              </a:spcBef>
              <a:spcAft>
                <a:spcPts val="0"/>
              </a:spcAft>
              <a:buClr>
                <a:srgbClr val="000000"/>
              </a:buClr>
              <a:buSzPts val="1600"/>
              <a:buNone/>
              <a:defRPr sz="2133" b="0">
                <a:solidFill>
                  <a:srgbClr val="000000"/>
                </a:solidFill>
              </a:defRPr>
            </a:lvl5pPr>
            <a:lvl6pPr lvl="5" algn="ctr">
              <a:spcBef>
                <a:spcPts val="0"/>
              </a:spcBef>
              <a:spcAft>
                <a:spcPts val="0"/>
              </a:spcAft>
              <a:buClr>
                <a:srgbClr val="000000"/>
              </a:buClr>
              <a:buSzPts val="1600"/>
              <a:buNone/>
              <a:defRPr sz="2133" b="0">
                <a:solidFill>
                  <a:srgbClr val="000000"/>
                </a:solidFill>
              </a:defRPr>
            </a:lvl6pPr>
            <a:lvl7pPr lvl="6" algn="ctr">
              <a:spcBef>
                <a:spcPts val="0"/>
              </a:spcBef>
              <a:spcAft>
                <a:spcPts val="0"/>
              </a:spcAft>
              <a:buClr>
                <a:srgbClr val="000000"/>
              </a:buClr>
              <a:buSzPts val="1600"/>
              <a:buNone/>
              <a:defRPr sz="2133" b="0">
                <a:solidFill>
                  <a:srgbClr val="000000"/>
                </a:solidFill>
              </a:defRPr>
            </a:lvl7pPr>
            <a:lvl8pPr lvl="7" algn="ctr">
              <a:spcBef>
                <a:spcPts val="0"/>
              </a:spcBef>
              <a:spcAft>
                <a:spcPts val="0"/>
              </a:spcAft>
              <a:buClr>
                <a:srgbClr val="000000"/>
              </a:buClr>
              <a:buSzPts val="1600"/>
              <a:buNone/>
              <a:defRPr sz="2133" b="0">
                <a:solidFill>
                  <a:srgbClr val="000000"/>
                </a:solidFill>
              </a:defRPr>
            </a:lvl8pPr>
            <a:lvl9pPr lvl="8" algn="ctr">
              <a:spcBef>
                <a:spcPts val="0"/>
              </a:spcBef>
              <a:spcAft>
                <a:spcPts val="0"/>
              </a:spcAft>
              <a:buClr>
                <a:srgbClr val="000000"/>
              </a:buClr>
              <a:buSzPts val="1600"/>
              <a:buNone/>
              <a:defRPr sz="2133" b="0">
                <a:solidFill>
                  <a:srgbClr val="000000"/>
                </a:solidFill>
              </a:defRPr>
            </a:lvl9pPr>
          </a:lstStyle>
          <a:p>
            <a:endParaRPr/>
          </a:p>
        </p:txBody>
      </p:sp>
      <p:sp>
        <p:nvSpPr>
          <p:cNvPr id="838" name="Google Shape;838;p146"/>
          <p:cNvSpPr txBox="1">
            <a:spLocks noGrp="1"/>
          </p:cNvSpPr>
          <p:nvPr>
            <p:ph type="ctrTitle" idx="6"/>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2463801976"/>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839"/>
        <p:cNvGrpSpPr/>
        <p:nvPr/>
      </p:nvGrpSpPr>
      <p:grpSpPr>
        <a:xfrm>
          <a:off x="0" y="0"/>
          <a:ext cx="0" cy="0"/>
          <a:chOff x="0" y="0"/>
          <a:chExt cx="0" cy="0"/>
        </a:xfrm>
      </p:grpSpPr>
      <p:sp>
        <p:nvSpPr>
          <p:cNvPr id="840" name="Google Shape;840;p147"/>
          <p:cNvSpPr/>
          <p:nvPr/>
        </p:nvSpPr>
        <p:spPr>
          <a:xfrm>
            <a:off x="6906442" y="-897741"/>
            <a:ext cx="5907867" cy="3440833"/>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41" name="Google Shape;841;p147"/>
          <p:cNvSpPr txBox="1">
            <a:spLocks noGrp="1"/>
          </p:cNvSpPr>
          <p:nvPr>
            <p:ph type="subTitle" idx="1"/>
          </p:nvPr>
        </p:nvSpPr>
        <p:spPr>
          <a:xfrm>
            <a:off x="6356941" y="855381"/>
            <a:ext cx="4208000" cy="842400"/>
          </a:xfrm>
          <a:prstGeom prst="rect">
            <a:avLst/>
          </a:prstGeom>
        </p:spPr>
        <p:txBody>
          <a:bodyPr spcFirstLastPara="1" wrap="square" lIns="91425" tIns="91425" rIns="91425" bIns="91425" anchor="t" anchorCtr="0">
            <a:noAutofit/>
          </a:bodyPr>
          <a:lstStyle>
            <a:lvl1pPr lvl="0" algn="r">
              <a:spcBef>
                <a:spcPts val="0"/>
              </a:spcBef>
              <a:spcAft>
                <a:spcPts val="0"/>
              </a:spcAft>
              <a:buNone/>
              <a:defRPr sz="1867">
                <a:solidFill>
                  <a:schemeClr val="dk1"/>
                </a:solidFill>
                <a:latin typeface="Abel"/>
                <a:ea typeface="Abel"/>
                <a:cs typeface="Abel"/>
                <a:sym typeface="Abel"/>
              </a:defRPr>
            </a:lvl1pPr>
            <a:lvl2pPr lvl="1" algn="r">
              <a:spcBef>
                <a:spcPts val="2133"/>
              </a:spcBef>
              <a:spcAft>
                <a:spcPts val="0"/>
              </a:spcAft>
              <a:buNone/>
              <a:defRPr>
                <a:solidFill>
                  <a:schemeClr val="dk1"/>
                </a:solidFill>
                <a:latin typeface="Abel"/>
                <a:ea typeface="Abel"/>
                <a:cs typeface="Abel"/>
                <a:sym typeface="Abel"/>
              </a:defRPr>
            </a:lvl2pPr>
            <a:lvl3pPr lvl="2" algn="r">
              <a:spcBef>
                <a:spcPts val="2133"/>
              </a:spcBef>
              <a:spcAft>
                <a:spcPts val="0"/>
              </a:spcAft>
              <a:buNone/>
              <a:defRPr>
                <a:solidFill>
                  <a:schemeClr val="dk1"/>
                </a:solidFill>
                <a:latin typeface="Abel"/>
                <a:ea typeface="Abel"/>
                <a:cs typeface="Abel"/>
                <a:sym typeface="Abel"/>
              </a:defRPr>
            </a:lvl3pPr>
            <a:lvl4pPr lvl="3" algn="r">
              <a:spcBef>
                <a:spcPts val="2133"/>
              </a:spcBef>
              <a:spcAft>
                <a:spcPts val="0"/>
              </a:spcAft>
              <a:buNone/>
              <a:defRPr>
                <a:solidFill>
                  <a:schemeClr val="dk1"/>
                </a:solidFill>
                <a:latin typeface="Abel"/>
                <a:ea typeface="Abel"/>
                <a:cs typeface="Abel"/>
                <a:sym typeface="Abel"/>
              </a:defRPr>
            </a:lvl4pPr>
            <a:lvl5pPr lvl="4" algn="r">
              <a:spcBef>
                <a:spcPts val="2133"/>
              </a:spcBef>
              <a:spcAft>
                <a:spcPts val="0"/>
              </a:spcAft>
              <a:buNone/>
              <a:defRPr>
                <a:solidFill>
                  <a:schemeClr val="dk1"/>
                </a:solidFill>
                <a:latin typeface="Abel"/>
                <a:ea typeface="Abel"/>
                <a:cs typeface="Abel"/>
                <a:sym typeface="Abel"/>
              </a:defRPr>
            </a:lvl5pPr>
            <a:lvl6pPr lvl="5" algn="r">
              <a:spcBef>
                <a:spcPts val="2133"/>
              </a:spcBef>
              <a:spcAft>
                <a:spcPts val="0"/>
              </a:spcAft>
              <a:buNone/>
              <a:defRPr>
                <a:solidFill>
                  <a:schemeClr val="dk1"/>
                </a:solidFill>
                <a:latin typeface="Abel"/>
                <a:ea typeface="Abel"/>
                <a:cs typeface="Abel"/>
                <a:sym typeface="Abel"/>
              </a:defRPr>
            </a:lvl6pPr>
            <a:lvl7pPr lvl="6" algn="r">
              <a:spcBef>
                <a:spcPts val="2133"/>
              </a:spcBef>
              <a:spcAft>
                <a:spcPts val="0"/>
              </a:spcAft>
              <a:buNone/>
              <a:defRPr>
                <a:solidFill>
                  <a:schemeClr val="dk1"/>
                </a:solidFill>
                <a:latin typeface="Abel"/>
                <a:ea typeface="Abel"/>
                <a:cs typeface="Abel"/>
                <a:sym typeface="Abel"/>
              </a:defRPr>
            </a:lvl7pPr>
            <a:lvl8pPr lvl="7" algn="r">
              <a:spcBef>
                <a:spcPts val="2133"/>
              </a:spcBef>
              <a:spcAft>
                <a:spcPts val="0"/>
              </a:spcAft>
              <a:buNone/>
              <a:defRPr>
                <a:solidFill>
                  <a:schemeClr val="dk1"/>
                </a:solidFill>
                <a:latin typeface="Abel"/>
                <a:ea typeface="Abel"/>
                <a:cs typeface="Abel"/>
                <a:sym typeface="Abel"/>
              </a:defRPr>
            </a:lvl8pPr>
            <a:lvl9pPr lvl="8" algn="r">
              <a:spcBef>
                <a:spcPts val="2133"/>
              </a:spcBef>
              <a:spcAft>
                <a:spcPts val="2133"/>
              </a:spcAft>
              <a:buNone/>
              <a:defRPr>
                <a:solidFill>
                  <a:schemeClr val="dk1"/>
                </a:solidFill>
                <a:latin typeface="Abel"/>
                <a:ea typeface="Abel"/>
                <a:cs typeface="Abel"/>
                <a:sym typeface="Abel"/>
              </a:defRPr>
            </a:lvl9pPr>
          </a:lstStyle>
          <a:p>
            <a:endParaRPr/>
          </a:p>
        </p:txBody>
      </p:sp>
      <p:sp>
        <p:nvSpPr>
          <p:cNvPr id="842" name="Google Shape;842;p147"/>
          <p:cNvSpPr txBox="1">
            <a:spLocks noGrp="1"/>
          </p:cNvSpPr>
          <p:nvPr>
            <p:ph type="subTitle" idx="2"/>
          </p:nvPr>
        </p:nvSpPr>
        <p:spPr>
          <a:xfrm>
            <a:off x="8136941" y="1949128"/>
            <a:ext cx="2428000" cy="284000"/>
          </a:xfrm>
          <a:prstGeom prst="rect">
            <a:avLst/>
          </a:prstGeom>
        </p:spPr>
        <p:txBody>
          <a:bodyPr spcFirstLastPara="1" wrap="square" lIns="91425" tIns="91425" rIns="91425" bIns="91425" anchor="t" anchorCtr="0">
            <a:noAutofit/>
          </a:bodyPr>
          <a:lstStyle>
            <a:lvl1pPr lvl="0" algn="r">
              <a:spcBef>
                <a:spcPts val="0"/>
              </a:spcBef>
              <a:spcAft>
                <a:spcPts val="0"/>
              </a:spcAft>
              <a:buNone/>
              <a:defRPr sz="1600">
                <a:solidFill>
                  <a:schemeClr val="dk1"/>
                </a:solidFill>
              </a:defRPr>
            </a:lvl1pPr>
            <a:lvl2pPr lvl="1">
              <a:spcBef>
                <a:spcPts val="2133"/>
              </a:spcBef>
              <a:spcAft>
                <a:spcPts val="0"/>
              </a:spcAft>
              <a:buNone/>
              <a:defRPr sz="1600">
                <a:solidFill>
                  <a:schemeClr val="dk1"/>
                </a:solidFill>
              </a:defRPr>
            </a:lvl2pPr>
            <a:lvl3pPr lvl="2">
              <a:spcBef>
                <a:spcPts val="2133"/>
              </a:spcBef>
              <a:spcAft>
                <a:spcPts val="0"/>
              </a:spcAft>
              <a:buNone/>
              <a:defRPr sz="1600">
                <a:solidFill>
                  <a:schemeClr val="dk1"/>
                </a:solidFill>
              </a:defRPr>
            </a:lvl3pPr>
            <a:lvl4pPr lvl="3">
              <a:spcBef>
                <a:spcPts val="2133"/>
              </a:spcBef>
              <a:spcAft>
                <a:spcPts val="0"/>
              </a:spcAft>
              <a:buNone/>
              <a:defRPr sz="1600">
                <a:solidFill>
                  <a:schemeClr val="dk1"/>
                </a:solidFill>
              </a:defRPr>
            </a:lvl4pPr>
            <a:lvl5pPr lvl="4">
              <a:spcBef>
                <a:spcPts val="2133"/>
              </a:spcBef>
              <a:spcAft>
                <a:spcPts val="0"/>
              </a:spcAft>
              <a:buNone/>
              <a:defRPr sz="1600">
                <a:solidFill>
                  <a:schemeClr val="dk1"/>
                </a:solidFill>
              </a:defRPr>
            </a:lvl5pPr>
            <a:lvl6pPr lvl="5">
              <a:spcBef>
                <a:spcPts val="2133"/>
              </a:spcBef>
              <a:spcAft>
                <a:spcPts val="0"/>
              </a:spcAft>
              <a:buNone/>
              <a:defRPr sz="1600">
                <a:solidFill>
                  <a:schemeClr val="dk1"/>
                </a:solidFill>
              </a:defRPr>
            </a:lvl6pPr>
            <a:lvl7pPr lvl="6">
              <a:spcBef>
                <a:spcPts val="2133"/>
              </a:spcBef>
              <a:spcAft>
                <a:spcPts val="0"/>
              </a:spcAft>
              <a:buNone/>
              <a:defRPr sz="1600">
                <a:solidFill>
                  <a:schemeClr val="dk1"/>
                </a:solidFill>
              </a:defRPr>
            </a:lvl7pPr>
            <a:lvl8pPr lvl="7">
              <a:spcBef>
                <a:spcPts val="2133"/>
              </a:spcBef>
              <a:spcAft>
                <a:spcPts val="0"/>
              </a:spcAft>
              <a:buNone/>
              <a:defRPr sz="1600">
                <a:solidFill>
                  <a:schemeClr val="dk1"/>
                </a:solidFill>
              </a:defRPr>
            </a:lvl8pPr>
            <a:lvl9pPr lvl="8">
              <a:spcBef>
                <a:spcPts val="2133"/>
              </a:spcBef>
              <a:spcAft>
                <a:spcPts val="2133"/>
              </a:spcAft>
              <a:buNone/>
              <a:defRPr sz="1600">
                <a:solidFill>
                  <a:schemeClr val="dk1"/>
                </a:solidFill>
              </a:defRPr>
            </a:lvl9pPr>
          </a:lstStyle>
          <a:p>
            <a:endParaRPr/>
          </a:p>
        </p:txBody>
      </p:sp>
    </p:spTree>
    <p:extLst>
      <p:ext uri="{BB962C8B-B14F-4D97-AF65-F5344CB8AC3E}">
        <p14:creationId xmlns:p14="http://schemas.microsoft.com/office/powerpoint/2010/main" val="2641427367"/>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843"/>
        <p:cNvGrpSpPr/>
        <p:nvPr/>
      </p:nvGrpSpPr>
      <p:grpSpPr>
        <a:xfrm>
          <a:off x="0" y="0"/>
          <a:ext cx="0" cy="0"/>
          <a:chOff x="0" y="0"/>
          <a:chExt cx="0" cy="0"/>
        </a:xfrm>
      </p:grpSpPr>
      <p:sp>
        <p:nvSpPr>
          <p:cNvPr id="844" name="Google Shape;844;p148"/>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845" name="Google Shape;845;p148"/>
          <p:cNvSpPr/>
          <p:nvPr/>
        </p:nvSpPr>
        <p:spPr>
          <a:xfrm>
            <a:off x="-293233" y="2233633"/>
            <a:ext cx="9009600" cy="4665200"/>
          </a:xfrm>
          <a:prstGeom prst="snip2SameRect">
            <a:avLst>
              <a:gd name="adj1" fmla="val 16667"/>
              <a:gd name="adj2" fmla="val 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315985150"/>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846"/>
        <p:cNvGrpSpPr/>
        <p:nvPr/>
      </p:nvGrpSpPr>
      <p:grpSpPr>
        <a:xfrm>
          <a:off x="0" y="0"/>
          <a:ext cx="0" cy="0"/>
          <a:chOff x="0" y="0"/>
          <a:chExt cx="0" cy="0"/>
        </a:xfrm>
      </p:grpSpPr>
      <p:sp>
        <p:nvSpPr>
          <p:cNvPr id="847" name="Google Shape;847;p149"/>
          <p:cNvSpPr/>
          <p:nvPr/>
        </p:nvSpPr>
        <p:spPr>
          <a:xfrm flipH="1">
            <a:off x="8026467" y="2437067"/>
            <a:ext cx="4204000" cy="4420800"/>
          </a:xfrm>
          <a:prstGeom prst="snip1Rect">
            <a:avLst>
              <a:gd name="adj" fmla="val 29781"/>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48" name="Google Shape;848;p149"/>
          <p:cNvSpPr txBox="1">
            <a:spLocks noGrp="1"/>
          </p:cNvSpPr>
          <p:nvPr>
            <p:ph type="ctrTitle"/>
          </p:nvPr>
        </p:nvSpPr>
        <p:spPr>
          <a:xfrm>
            <a:off x="596368" y="2563533"/>
            <a:ext cx="37804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849" name="Google Shape;849;p149"/>
          <p:cNvSpPr txBox="1">
            <a:spLocks noGrp="1"/>
          </p:cNvSpPr>
          <p:nvPr>
            <p:ph type="subTitle" idx="1"/>
          </p:nvPr>
        </p:nvSpPr>
        <p:spPr>
          <a:xfrm>
            <a:off x="1071232" y="2933767"/>
            <a:ext cx="28304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850" name="Google Shape;850;p149"/>
          <p:cNvSpPr txBox="1">
            <a:spLocks noGrp="1"/>
          </p:cNvSpPr>
          <p:nvPr>
            <p:ph type="ctrTitle" idx="2"/>
          </p:nvPr>
        </p:nvSpPr>
        <p:spPr>
          <a:xfrm>
            <a:off x="4143667" y="2567233"/>
            <a:ext cx="39412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851" name="Google Shape;851;p149"/>
          <p:cNvSpPr txBox="1">
            <a:spLocks noGrp="1"/>
          </p:cNvSpPr>
          <p:nvPr>
            <p:ph type="subTitle" idx="3"/>
          </p:nvPr>
        </p:nvSpPr>
        <p:spPr>
          <a:xfrm>
            <a:off x="4699565" y="2937467"/>
            <a:ext cx="28292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852" name="Google Shape;852;p149"/>
          <p:cNvSpPr txBox="1">
            <a:spLocks noGrp="1"/>
          </p:cNvSpPr>
          <p:nvPr>
            <p:ph type="ctrTitle" idx="4"/>
          </p:nvPr>
        </p:nvSpPr>
        <p:spPr>
          <a:xfrm>
            <a:off x="7771435" y="2563533"/>
            <a:ext cx="39412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853" name="Google Shape;853;p149"/>
          <p:cNvSpPr txBox="1">
            <a:spLocks noGrp="1"/>
          </p:cNvSpPr>
          <p:nvPr>
            <p:ph type="subTitle" idx="5"/>
          </p:nvPr>
        </p:nvSpPr>
        <p:spPr>
          <a:xfrm>
            <a:off x="8327899" y="2933767"/>
            <a:ext cx="2828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854" name="Google Shape;854;p149"/>
          <p:cNvSpPr txBox="1">
            <a:spLocks noGrp="1"/>
          </p:cNvSpPr>
          <p:nvPr>
            <p:ph type="ctrTitle" idx="6"/>
          </p:nvPr>
        </p:nvSpPr>
        <p:spPr>
          <a:xfrm>
            <a:off x="598100" y="4541267"/>
            <a:ext cx="37788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855" name="Google Shape;855;p149"/>
          <p:cNvSpPr txBox="1">
            <a:spLocks noGrp="1"/>
          </p:cNvSpPr>
          <p:nvPr>
            <p:ph type="subTitle" idx="7"/>
          </p:nvPr>
        </p:nvSpPr>
        <p:spPr>
          <a:xfrm>
            <a:off x="1072272" y="5216299"/>
            <a:ext cx="28304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856" name="Google Shape;856;p149"/>
          <p:cNvSpPr txBox="1">
            <a:spLocks noGrp="1"/>
          </p:cNvSpPr>
          <p:nvPr>
            <p:ph type="ctrTitle" idx="8"/>
          </p:nvPr>
        </p:nvSpPr>
        <p:spPr>
          <a:xfrm>
            <a:off x="4200653" y="4544967"/>
            <a:ext cx="38292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857" name="Google Shape;857;p149"/>
          <p:cNvSpPr txBox="1">
            <a:spLocks noGrp="1"/>
          </p:cNvSpPr>
          <p:nvPr>
            <p:ph type="subTitle" idx="9"/>
          </p:nvPr>
        </p:nvSpPr>
        <p:spPr>
          <a:xfrm>
            <a:off x="4700604" y="5219999"/>
            <a:ext cx="28292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858" name="Google Shape;858;p149"/>
          <p:cNvSpPr txBox="1">
            <a:spLocks noGrp="1"/>
          </p:cNvSpPr>
          <p:nvPr>
            <p:ph type="ctrTitle" idx="13"/>
          </p:nvPr>
        </p:nvSpPr>
        <p:spPr>
          <a:xfrm>
            <a:off x="7828351" y="4541267"/>
            <a:ext cx="3829200" cy="8596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1400"/>
              <a:buNone/>
              <a:defRPr sz="1867" b="0"/>
            </a:lvl1pPr>
            <a:lvl2pPr lvl="1" algn="ctr">
              <a:spcBef>
                <a:spcPts val="0"/>
              </a:spcBef>
              <a:spcAft>
                <a:spcPts val="0"/>
              </a:spcAft>
              <a:buSzPts val="1400"/>
              <a:buNone/>
              <a:defRPr sz="1867" b="0"/>
            </a:lvl2pPr>
            <a:lvl3pPr lvl="2" algn="ctr">
              <a:spcBef>
                <a:spcPts val="0"/>
              </a:spcBef>
              <a:spcAft>
                <a:spcPts val="0"/>
              </a:spcAft>
              <a:buSzPts val="1400"/>
              <a:buNone/>
              <a:defRPr sz="1867" b="0"/>
            </a:lvl3pPr>
            <a:lvl4pPr lvl="3" algn="ctr">
              <a:spcBef>
                <a:spcPts val="0"/>
              </a:spcBef>
              <a:spcAft>
                <a:spcPts val="0"/>
              </a:spcAft>
              <a:buSzPts val="1400"/>
              <a:buNone/>
              <a:defRPr sz="1867" b="0"/>
            </a:lvl4pPr>
            <a:lvl5pPr lvl="4" algn="ctr">
              <a:spcBef>
                <a:spcPts val="0"/>
              </a:spcBef>
              <a:spcAft>
                <a:spcPts val="0"/>
              </a:spcAft>
              <a:buSzPts val="1400"/>
              <a:buNone/>
              <a:defRPr sz="1867" b="0"/>
            </a:lvl5pPr>
            <a:lvl6pPr lvl="5" algn="ctr">
              <a:spcBef>
                <a:spcPts val="0"/>
              </a:spcBef>
              <a:spcAft>
                <a:spcPts val="0"/>
              </a:spcAft>
              <a:buSzPts val="1400"/>
              <a:buNone/>
              <a:defRPr sz="1867" b="0"/>
            </a:lvl6pPr>
            <a:lvl7pPr lvl="6" algn="ctr">
              <a:spcBef>
                <a:spcPts val="0"/>
              </a:spcBef>
              <a:spcAft>
                <a:spcPts val="0"/>
              </a:spcAft>
              <a:buSzPts val="1400"/>
              <a:buNone/>
              <a:defRPr sz="1867" b="0"/>
            </a:lvl7pPr>
            <a:lvl8pPr lvl="7" algn="ctr">
              <a:spcBef>
                <a:spcPts val="0"/>
              </a:spcBef>
              <a:spcAft>
                <a:spcPts val="0"/>
              </a:spcAft>
              <a:buSzPts val="1400"/>
              <a:buNone/>
              <a:defRPr sz="1867" b="0"/>
            </a:lvl8pPr>
            <a:lvl9pPr lvl="8" algn="ctr">
              <a:spcBef>
                <a:spcPts val="0"/>
              </a:spcBef>
              <a:spcAft>
                <a:spcPts val="0"/>
              </a:spcAft>
              <a:buSzPts val="1400"/>
              <a:buNone/>
              <a:defRPr sz="1867" b="0"/>
            </a:lvl9pPr>
          </a:lstStyle>
          <a:p>
            <a:endParaRPr/>
          </a:p>
        </p:txBody>
      </p:sp>
      <p:sp>
        <p:nvSpPr>
          <p:cNvPr id="859" name="Google Shape;859;p149"/>
          <p:cNvSpPr txBox="1">
            <a:spLocks noGrp="1"/>
          </p:cNvSpPr>
          <p:nvPr>
            <p:ph type="subTitle" idx="14"/>
          </p:nvPr>
        </p:nvSpPr>
        <p:spPr>
          <a:xfrm>
            <a:off x="8328937" y="5216299"/>
            <a:ext cx="2828000" cy="1483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000"/>
              <a:buNone/>
              <a:defRPr sz="1600">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860" name="Google Shape;860;p149"/>
          <p:cNvSpPr txBox="1">
            <a:spLocks noGrp="1"/>
          </p:cNvSpPr>
          <p:nvPr>
            <p:ph type="ctrTitle" idx="15"/>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2378775401"/>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matchingName="Big title">
  <p:cSld name="Big title">
    <p:spTree>
      <p:nvGrpSpPr>
        <p:cNvPr id="1" name="Shape 861"/>
        <p:cNvGrpSpPr/>
        <p:nvPr/>
      </p:nvGrpSpPr>
      <p:grpSpPr>
        <a:xfrm>
          <a:off x="0" y="0"/>
          <a:ext cx="0" cy="0"/>
          <a:chOff x="0" y="0"/>
          <a:chExt cx="0" cy="0"/>
        </a:xfrm>
      </p:grpSpPr>
      <p:sp>
        <p:nvSpPr>
          <p:cNvPr id="862" name="Google Shape;862;p150"/>
          <p:cNvSpPr txBox="1">
            <a:spLocks noGrp="1"/>
          </p:cNvSpPr>
          <p:nvPr>
            <p:ph type="title"/>
          </p:nvPr>
        </p:nvSpPr>
        <p:spPr>
          <a:xfrm>
            <a:off x="663471" y="3702893"/>
            <a:ext cx="5243600" cy="2778400"/>
          </a:xfrm>
          <a:prstGeom prst="rect">
            <a:avLst/>
          </a:prstGeom>
        </p:spPr>
        <p:txBody>
          <a:bodyPr spcFirstLastPara="1" wrap="square" lIns="91425" tIns="91425" rIns="91425" bIns="91425" anchor="t" anchorCtr="0">
            <a:noAutofit/>
          </a:bodyPr>
          <a:lstStyle>
            <a:lvl1pPr lvl="0">
              <a:spcBef>
                <a:spcPts val="0"/>
              </a:spcBef>
              <a:spcAft>
                <a:spcPts val="0"/>
              </a:spcAft>
              <a:buNone/>
              <a:defRPr sz="8000">
                <a:solidFill>
                  <a:schemeClr val="accent1"/>
                </a:solidFill>
              </a:defRPr>
            </a:lvl1pPr>
            <a:lvl2pPr lvl="1">
              <a:spcBef>
                <a:spcPts val="0"/>
              </a:spcBef>
              <a:spcAft>
                <a:spcPts val="0"/>
              </a:spcAft>
              <a:buNone/>
              <a:defRPr sz="8000">
                <a:solidFill>
                  <a:schemeClr val="accent1"/>
                </a:solidFill>
              </a:defRPr>
            </a:lvl2pPr>
            <a:lvl3pPr lvl="2">
              <a:spcBef>
                <a:spcPts val="0"/>
              </a:spcBef>
              <a:spcAft>
                <a:spcPts val="0"/>
              </a:spcAft>
              <a:buNone/>
              <a:defRPr sz="8000">
                <a:solidFill>
                  <a:schemeClr val="accent1"/>
                </a:solidFill>
              </a:defRPr>
            </a:lvl3pPr>
            <a:lvl4pPr lvl="3">
              <a:spcBef>
                <a:spcPts val="0"/>
              </a:spcBef>
              <a:spcAft>
                <a:spcPts val="0"/>
              </a:spcAft>
              <a:buNone/>
              <a:defRPr sz="8000">
                <a:solidFill>
                  <a:schemeClr val="accent1"/>
                </a:solidFill>
              </a:defRPr>
            </a:lvl4pPr>
            <a:lvl5pPr lvl="4">
              <a:spcBef>
                <a:spcPts val="0"/>
              </a:spcBef>
              <a:spcAft>
                <a:spcPts val="0"/>
              </a:spcAft>
              <a:buNone/>
              <a:defRPr sz="8000">
                <a:solidFill>
                  <a:schemeClr val="accent1"/>
                </a:solidFill>
              </a:defRPr>
            </a:lvl5pPr>
            <a:lvl6pPr lvl="5">
              <a:spcBef>
                <a:spcPts val="0"/>
              </a:spcBef>
              <a:spcAft>
                <a:spcPts val="0"/>
              </a:spcAft>
              <a:buNone/>
              <a:defRPr sz="8000">
                <a:solidFill>
                  <a:schemeClr val="accent1"/>
                </a:solidFill>
              </a:defRPr>
            </a:lvl6pPr>
            <a:lvl7pPr lvl="6">
              <a:spcBef>
                <a:spcPts val="0"/>
              </a:spcBef>
              <a:spcAft>
                <a:spcPts val="0"/>
              </a:spcAft>
              <a:buNone/>
              <a:defRPr sz="8000">
                <a:solidFill>
                  <a:schemeClr val="accent1"/>
                </a:solidFill>
              </a:defRPr>
            </a:lvl7pPr>
            <a:lvl8pPr lvl="7">
              <a:spcBef>
                <a:spcPts val="0"/>
              </a:spcBef>
              <a:spcAft>
                <a:spcPts val="0"/>
              </a:spcAft>
              <a:buNone/>
              <a:defRPr sz="8000">
                <a:solidFill>
                  <a:schemeClr val="accent1"/>
                </a:solidFill>
              </a:defRPr>
            </a:lvl8pPr>
            <a:lvl9pPr lvl="8">
              <a:spcBef>
                <a:spcPts val="0"/>
              </a:spcBef>
              <a:spcAft>
                <a:spcPts val="0"/>
              </a:spcAft>
              <a:buNone/>
              <a:defRPr sz="8000">
                <a:solidFill>
                  <a:schemeClr val="accent1"/>
                </a:solidFill>
              </a:defRPr>
            </a:lvl9pPr>
          </a:lstStyle>
          <a:p>
            <a:endParaRPr/>
          </a:p>
        </p:txBody>
      </p:sp>
    </p:spTree>
    <p:extLst>
      <p:ext uri="{BB962C8B-B14F-4D97-AF65-F5344CB8AC3E}">
        <p14:creationId xmlns:p14="http://schemas.microsoft.com/office/powerpoint/2010/main" val="3687512134"/>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863"/>
        <p:cNvGrpSpPr/>
        <p:nvPr/>
      </p:nvGrpSpPr>
      <p:grpSpPr>
        <a:xfrm>
          <a:off x="0" y="0"/>
          <a:ext cx="0" cy="0"/>
          <a:chOff x="0" y="0"/>
          <a:chExt cx="0" cy="0"/>
        </a:xfrm>
      </p:grpSpPr>
      <p:sp>
        <p:nvSpPr>
          <p:cNvPr id="864" name="Google Shape;864;p151"/>
          <p:cNvSpPr txBox="1">
            <a:spLocks noGrp="1"/>
          </p:cNvSpPr>
          <p:nvPr>
            <p:ph type="ctrTitle"/>
          </p:nvPr>
        </p:nvSpPr>
        <p:spPr>
          <a:xfrm>
            <a:off x="1652947" y="1750733"/>
            <a:ext cx="1820800" cy="8596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SzPts val="1400"/>
              <a:buNone/>
              <a:defRPr sz="1867" b="0"/>
            </a:lvl1pPr>
            <a:lvl2pPr lvl="1" algn="r">
              <a:spcBef>
                <a:spcPts val="0"/>
              </a:spcBef>
              <a:spcAft>
                <a:spcPts val="0"/>
              </a:spcAft>
              <a:buSzPts val="1400"/>
              <a:buNone/>
              <a:defRPr sz="1867" b="0"/>
            </a:lvl2pPr>
            <a:lvl3pPr lvl="2" algn="r">
              <a:spcBef>
                <a:spcPts val="0"/>
              </a:spcBef>
              <a:spcAft>
                <a:spcPts val="0"/>
              </a:spcAft>
              <a:buSzPts val="1400"/>
              <a:buNone/>
              <a:defRPr sz="1867" b="0"/>
            </a:lvl3pPr>
            <a:lvl4pPr lvl="3" algn="r">
              <a:spcBef>
                <a:spcPts val="0"/>
              </a:spcBef>
              <a:spcAft>
                <a:spcPts val="0"/>
              </a:spcAft>
              <a:buSzPts val="1400"/>
              <a:buNone/>
              <a:defRPr sz="1867" b="0"/>
            </a:lvl4pPr>
            <a:lvl5pPr lvl="4" algn="r">
              <a:spcBef>
                <a:spcPts val="0"/>
              </a:spcBef>
              <a:spcAft>
                <a:spcPts val="0"/>
              </a:spcAft>
              <a:buSzPts val="1400"/>
              <a:buNone/>
              <a:defRPr sz="1867" b="0"/>
            </a:lvl5pPr>
            <a:lvl6pPr lvl="5" algn="r">
              <a:spcBef>
                <a:spcPts val="0"/>
              </a:spcBef>
              <a:spcAft>
                <a:spcPts val="0"/>
              </a:spcAft>
              <a:buSzPts val="1400"/>
              <a:buNone/>
              <a:defRPr sz="1867" b="0"/>
            </a:lvl6pPr>
            <a:lvl7pPr lvl="6" algn="r">
              <a:spcBef>
                <a:spcPts val="0"/>
              </a:spcBef>
              <a:spcAft>
                <a:spcPts val="0"/>
              </a:spcAft>
              <a:buSzPts val="1400"/>
              <a:buNone/>
              <a:defRPr sz="1867" b="0"/>
            </a:lvl7pPr>
            <a:lvl8pPr lvl="7" algn="r">
              <a:spcBef>
                <a:spcPts val="0"/>
              </a:spcBef>
              <a:spcAft>
                <a:spcPts val="0"/>
              </a:spcAft>
              <a:buSzPts val="1400"/>
              <a:buNone/>
              <a:defRPr sz="1867" b="0"/>
            </a:lvl8pPr>
            <a:lvl9pPr lvl="8" algn="r">
              <a:spcBef>
                <a:spcPts val="0"/>
              </a:spcBef>
              <a:spcAft>
                <a:spcPts val="0"/>
              </a:spcAft>
              <a:buSzPts val="1400"/>
              <a:buNone/>
              <a:defRPr sz="1867" b="0"/>
            </a:lvl9pPr>
          </a:lstStyle>
          <a:p>
            <a:endParaRPr/>
          </a:p>
        </p:txBody>
      </p:sp>
      <p:sp>
        <p:nvSpPr>
          <p:cNvPr id="865" name="Google Shape;865;p151"/>
          <p:cNvSpPr txBox="1">
            <a:spLocks noGrp="1"/>
          </p:cNvSpPr>
          <p:nvPr>
            <p:ph type="subTitle" idx="1"/>
          </p:nvPr>
        </p:nvSpPr>
        <p:spPr>
          <a:xfrm>
            <a:off x="965467" y="2492831"/>
            <a:ext cx="2508400" cy="1050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1000"/>
              <a:buNone/>
              <a:defRPr sz="1600">
                <a:solidFill>
                  <a:schemeClr val="dk1"/>
                </a:solidFill>
              </a:defRPr>
            </a:lvl1pPr>
            <a:lvl2pPr lvl="1" algn="r">
              <a:lnSpc>
                <a:spcPct val="100000"/>
              </a:lnSpc>
              <a:spcBef>
                <a:spcPts val="0"/>
              </a:spcBef>
              <a:spcAft>
                <a:spcPts val="0"/>
              </a:spcAft>
              <a:buClr>
                <a:schemeClr val="dk1"/>
              </a:buClr>
              <a:buSzPts val="1000"/>
              <a:buNone/>
              <a:defRPr sz="1333">
                <a:solidFill>
                  <a:schemeClr val="dk1"/>
                </a:solidFill>
              </a:defRPr>
            </a:lvl2pPr>
            <a:lvl3pPr lvl="2" algn="r">
              <a:lnSpc>
                <a:spcPct val="100000"/>
              </a:lnSpc>
              <a:spcBef>
                <a:spcPts val="0"/>
              </a:spcBef>
              <a:spcAft>
                <a:spcPts val="0"/>
              </a:spcAft>
              <a:buClr>
                <a:schemeClr val="dk1"/>
              </a:buClr>
              <a:buSzPts val="1000"/>
              <a:buNone/>
              <a:defRPr sz="1333">
                <a:solidFill>
                  <a:schemeClr val="dk1"/>
                </a:solidFill>
              </a:defRPr>
            </a:lvl3pPr>
            <a:lvl4pPr lvl="3" algn="r">
              <a:lnSpc>
                <a:spcPct val="100000"/>
              </a:lnSpc>
              <a:spcBef>
                <a:spcPts val="0"/>
              </a:spcBef>
              <a:spcAft>
                <a:spcPts val="0"/>
              </a:spcAft>
              <a:buClr>
                <a:schemeClr val="dk1"/>
              </a:buClr>
              <a:buSzPts val="1000"/>
              <a:buNone/>
              <a:defRPr sz="1333">
                <a:solidFill>
                  <a:schemeClr val="dk1"/>
                </a:solidFill>
              </a:defRPr>
            </a:lvl4pPr>
            <a:lvl5pPr lvl="4" algn="r">
              <a:lnSpc>
                <a:spcPct val="100000"/>
              </a:lnSpc>
              <a:spcBef>
                <a:spcPts val="0"/>
              </a:spcBef>
              <a:spcAft>
                <a:spcPts val="0"/>
              </a:spcAft>
              <a:buClr>
                <a:schemeClr val="dk1"/>
              </a:buClr>
              <a:buSzPts val="1000"/>
              <a:buNone/>
              <a:defRPr sz="1333">
                <a:solidFill>
                  <a:schemeClr val="dk1"/>
                </a:solidFill>
              </a:defRPr>
            </a:lvl5pPr>
            <a:lvl6pPr lvl="5" algn="r">
              <a:lnSpc>
                <a:spcPct val="100000"/>
              </a:lnSpc>
              <a:spcBef>
                <a:spcPts val="0"/>
              </a:spcBef>
              <a:spcAft>
                <a:spcPts val="0"/>
              </a:spcAft>
              <a:buClr>
                <a:schemeClr val="dk1"/>
              </a:buClr>
              <a:buSzPts val="1000"/>
              <a:buNone/>
              <a:defRPr sz="1333">
                <a:solidFill>
                  <a:schemeClr val="dk1"/>
                </a:solidFill>
              </a:defRPr>
            </a:lvl6pPr>
            <a:lvl7pPr lvl="6" algn="r">
              <a:lnSpc>
                <a:spcPct val="100000"/>
              </a:lnSpc>
              <a:spcBef>
                <a:spcPts val="0"/>
              </a:spcBef>
              <a:spcAft>
                <a:spcPts val="0"/>
              </a:spcAft>
              <a:buClr>
                <a:schemeClr val="dk1"/>
              </a:buClr>
              <a:buSzPts val="1000"/>
              <a:buNone/>
              <a:defRPr sz="1333">
                <a:solidFill>
                  <a:schemeClr val="dk1"/>
                </a:solidFill>
              </a:defRPr>
            </a:lvl7pPr>
            <a:lvl8pPr lvl="7" algn="r">
              <a:lnSpc>
                <a:spcPct val="100000"/>
              </a:lnSpc>
              <a:spcBef>
                <a:spcPts val="0"/>
              </a:spcBef>
              <a:spcAft>
                <a:spcPts val="0"/>
              </a:spcAft>
              <a:buClr>
                <a:schemeClr val="dk1"/>
              </a:buClr>
              <a:buSzPts val="1000"/>
              <a:buNone/>
              <a:defRPr sz="1333">
                <a:solidFill>
                  <a:schemeClr val="dk1"/>
                </a:solidFill>
              </a:defRPr>
            </a:lvl8pPr>
            <a:lvl9pPr lvl="8" algn="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866" name="Google Shape;866;p151"/>
          <p:cNvSpPr txBox="1">
            <a:spLocks noGrp="1"/>
          </p:cNvSpPr>
          <p:nvPr>
            <p:ph type="ctrTitle" idx="2"/>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867" name="Google Shape;867;p151"/>
          <p:cNvSpPr txBox="1">
            <a:spLocks noGrp="1"/>
          </p:cNvSpPr>
          <p:nvPr>
            <p:ph type="ctrTitle" idx="3"/>
          </p:nvPr>
        </p:nvSpPr>
        <p:spPr>
          <a:xfrm>
            <a:off x="1652947" y="4091987"/>
            <a:ext cx="1820800" cy="8596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SzPts val="1400"/>
              <a:buNone/>
              <a:defRPr sz="1867" b="0"/>
            </a:lvl1pPr>
            <a:lvl2pPr lvl="1" algn="r">
              <a:spcBef>
                <a:spcPts val="0"/>
              </a:spcBef>
              <a:spcAft>
                <a:spcPts val="0"/>
              </a:spcAft>
              <a:buSzPts val="1400"/>
              <a:buNone/>
              <a:defRPr sz="1867" b="0"/>
            </a:lvl2pPr>
            <a:lvl3pPr lvl="2" algn="r">
              <a:spcBef>
                <a:spcPts val="0"/>
              </a:spcBef>
              <a:spcAft>
                <a:spcPts val="0"/>
              </a:spcAft>
              <a:buSzPts val="1400"/>
              <a:buNone/>
              <a:defRPr sz="1867" b="0"/>
            </a:lvl3pPr>
            <a:lvl4pPr lvl="3" algn="r">
              <a:spcBef>
                <a:spcPts val="0"/>
              </a:spcBef>
              <a:spcAft>
                <a:spcPts val="0"/>
              </a:spcAft>
              <a:buSzPts val="1400"/>
              <a:buNone/>
              <a:defRPr sz="1867" b="0"/>
            </a:lvl4pPr>
            <a:lvl5pPr lvl="4" algn="r">
              <a:spcBef>
                <a:spcPts val="0"/>
              </a:spcBef>
              <a:spcAft>
                <a:spcPts val="0"/>
              </a:spcAft>
              <a:buSzPts val="1400"/>
              <a:buNone/>
              <a:defRPr sz="1867" b="0"/>
            </a:lvl5pPr>
            <a:lvl6pPr lvl="5" algn="r">
              <a:spcBef>
                <a:spcPts val="0"/>
              </a:spcBef>
              <a:spcAft>
                <a:spcPts val="0"/>
              </a:spcAft>
              <a:buSzPts val="1400"/>
              <a:buNone/>
              <a:defRPr sz="1867" b="0"/>
            </a:lvl6pPr>
            <a:lvl7pPr lvl="6" algn="r">
              <a:spcBef>
                <a:spcPts val="0"/>
              </a:spcBef>
              <a:spcAft>
                <a:spcPts val="0"/>
              </a:spcAft>
              <a:buSzPts val="1400"/>
              <a:buNone/>
              <a:defRPr sz="1867" b="0"/>
            </a:lvl7pPr>
            <a:lvl8pPr lvl="7" algn="r">
              <a:spcBef>
                <a:spcPts val="0"/>
              </a:spcBef>
              <a:spcAft>
                <a:spcPts val="0"/>
              </a:spcAft>
              <a:buSzPts val="1400"/>
              <a:buNone/>
              <a:defRPr sz="1867" b="0"/>
            </a:lvl8pPr>
            <a:lvl9pPr lvl="8" algn="r">
              <a:spcBef>
                <a:spcPts val="0"/>
              </a:spcBef>
              <a:spcAft>
                <a:spcPts val="0"/>
              </a:spcAft>
              <a:buSzPts val="1400"/>
              <a:buNone/>
              <a:defRPr sz="1867" b="0"/>
            </a:lvl9pPr>
          </a:lstStyle>
          <a:p>
            <a:endParaRPr/>
          </a:p>
        </p:txBody>
      </p:sp>
      <p:sp>
        <p:nvSpPr>
          <p:cNvPr id="868" name="Google Shape;868;p151"/>
          <p:cNvSpPr txBox="1">
            <a:spLocks noGrp="1"/>
          </p:cNvSpPr>
          <p:nvPr>
            <p:ph type="subTitle" idx="4"/>
          </p:nvPr>
        </p:nvSpPr>
        <p:spPr>
          <a:xfrm>
            <a:off x="965467" y="4824928"/>
            <a:ext cx="2508400" cy="1050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1000"/>
              <a:buNone/>
              <a:defRPr sz="1600">
                <a:solidFill>
                  <a:schemeClr val="dk1"/>
                </a:solidFill>
              </a:defRPr>
            </a:lvl1pPr>
            <a:lvl2pPr lvl="1" algn="r">
              <a:lnSpc>
                <a:spcPct val="100000"/>
              </a:lnSpc>
              <a:spcBef>
                <a:spcPts val="0"/>
              </a:spcBef>
              <a:spcAft>
                <a:spcPts val="0"/>
              </a:spcAft>
              <a:buClr>
                <a:schemeClr val="dk1"/>
              </a:buClr>
              <a:buSzPts val="1000"/>
              <a:buNone/>
              <a:defRPr sz="1333">
                <a:solidFill>
                  <a:schemeClr val="dk1"/>
                </a:solidFill>
              </a:defRPr>
            </a:lvl2pPr>
            <a:lvl3pPr lvl="2" algn="r">
              <a:lnSpc>
                <a:spcPct val="100000"/>
              </a:lnSpc>
              <a:spcBef>
                <a:spcPts val="0"/>
              </a:spcBef>
              <a:spcAft>
                <a:spcPts val="0"/>
              </a:spcAft>
              <a:buClr>
                <a:schemeClr val="dk1"/>
              </a:buClr>
              <a:buSzPts val="1000"/>
              <a:buNone/>
              <a:defRPr sz="1333">
                <a:solidFill>
                  <a:schemeClr val="dk1"/>
                </a:solidFill>
              </a:defRPr>
            </a:lvl3pPr>
            <a:lvl4pPr lvl="3" algn="r">
              <a:lnSpc>
                <a:spcPct val="100000"/>
              </a:lnSpc>
              <a:spcBef>
                <a:spcPts val="0"/>
              </a:spcBef>
              <a:spcAft>
                <a:spcPts val="0"/>
              </a:spcAft>
              <a:buClr>
                <a:schemeClr val="dk1"/>
              </a:buClr>
              <a:buSzPts val="1000"/>
              <a:buNone/>
              <a:defRPr sz="1333">
                <a:solidFill>
                  <a:schemeClr val="dk1"/>
                </a:solidFill>
              </a:defRPr>
            </a:lvl4pPr>
            <a:lvl5pPr lvl="4" algn="r">
              <a:lnSpc>
                <a:spcPct val="100000"/>
              </a:lnSpc>
              <a:spcBef>
                <a:spcPts val="0"/>
              </a:spcBef>
              <a:spcAft>
                <a:spcPts val="0"/>
              </a:spcAft>
              <a:buClr>
                <a:schemeClr val="dk1"/>
              </a:buClr>
              <a:buSzPts val="1000"/>
              <a:buNone/>
              <a:defRPr sz="1333">
                <a:solidFill>
                  <a:schemeClr val="dk1"/>
                </a:solidFill>
              </a:defRPr>
            </a:lvl5pPr>
            <a:lvl6pPr lvl="5" algn="r">
              <a:lnSpc>
                <a:spcPct val="100000"/>
              </a:lnSpc>
              <a:spcBef>
                <a:spcPts val="0"/>
              </a:spcBef>
              <a:spcAft>
                <a:spcPts val="0"/>
              </a:spcAft>
              <a:buClr>
                <a:schemeClr val="dk1"/>
              </a:buClr>
              <a:buSzPts val="1000"/>
              <a:buNone/>
              <a:defRPr sz="1333">
                <a:solidFill>
                  <a:schemeClr val="dk1"/>
                </a:solidFill>
              </a:defRPr>
            </a:lvl6pPr>
            <a:lvl7pPr lvl="6" algn="r">
              <a:lnSpc>
                <a:spcPct val="100000"/>
              </a:lnSpc>
              <a:spcBef>
                <a:spcPts val="0"/>
              </a:spcBef>
              <a:spcAft>
                <a:spcPts val="0"/>
              </a:spcAft>
              <a:buClr>
                <a:schemeClr val="dk1"/>
              </a:buClr>
              <a:buSzPts val="1000"/>
              <a:buNone/>
              <a:defRPr sz="1333">
                <a:solidFill>
                  <a:schemeClr val="dk1"/>
                </a:solidFill>
              </a:defRPr>
            </a:lvl7pPr>
            <a:lvl8pPr lvl="7" algn="r">
              <a:lnSpc>
                <a:spcPct val="100000"/>
              </a:lnSpc>
              <a:spcBef>
                <a:spcPts val="0"/>
              </a:spcBef>
              <a:spcAft>
                <a:spcPts val="0"/>
              </a:spcAft>
              <a:buClr>
                <a:schemeClr val="dk1"/>
              </a:buClr>
              <a:buSzPts val="1000"/>
              <a:buNone/>
              <a:defRPr sz="1333">
                <a:solidFill>
                  <a:schemeClr val="dk1"/>
                </a:solidFill>
              </a:defRPr>
            </a:lvl8pPr>
            <a:lvl9pPr lvl="8" algn="r">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869" name="Google Shape;869;p151"/>
          <p:cNvSpPr txBox="1">
            <a:spLocks noGrp="1"/>
          </p:cNvSpPr>
          <p:nvPr>
            <p:ph type="ctrTitle" idx="5"/>
          </p:nvPr>
        </p:nvSpPr>
        <p:spPr>
          <a:xfrm>
            <a:off x="8701989" y="1750733"/>
            <a:ext cx="1820800" cy="859600"/>
          </a:xfrm>
          <a:prstGeom prst="rect">
            <a:avLst/>
          </a:prstGeom>
          <a:ln>
            <a:noFill/>
          </a:ln>
        </p:spPr>
        <p:txBody>
          <a:bodyPr spcFirstLastPara="1" wrap="square" lIns="91425" tIns="91425" rIns="91425" bIns="91425" anchor="b" anchorCtr="0">
            <a:noAutofit/>
          </a:bodyPr>
          <a:lstStyle>
            <a:lvl1pPr lvl="0">
              <a:spcBef>
                <a:spcPts val="0"/>
              </a:spcBef>
              <a:spcAft>
                <a:spcPts val="0"/>
              </a:spcAft>
              <a:buSzPts val="1400"/>
              <a:buNone/>
              <a:defRPr sz="1867" b="0"/>
            </a:lvl1pPr>
            <a:lvl2pPr lvl="1">
              <a:spcBef>
                <a:spcPts val="0"/>
              </a:spcBef>
              <a:spcAft>
                <a:spcPts val="0"/>
              </a:spcAft>
              <a:buSzPts val="1400"/>
              <a:buNone/>
              <a:defRPr sz="1867" b="0"/>
            </a:lvl2pPr>
            <a:lvl3pPr lvl="2">
              <a:spcBef>
                <a:spcPts val="0"/>
              </a:spcBef>
              <a:spcAft>
                <a:spcPts val="0"/>
              </a:spcAft>
              <a:buSzPts val="1400"/>
              <a:buNone/>
              <a:defRPr sz="1867" b="0"/>
            </a:lvl3pPr>
            <a:lvl4pPr lvl="3">
              <a:spcBef>
                <a:spcPts val="0"/>
              </a:spcBef>
              <a:spcAft>
                <a:spcPts val="0"/>
              </a:spcAft>
              <a:buSzPts val="1400"/>
              <a:buNone/>
              <a:defRPr sz="1867" b="0"/>
            </a:lvl4pPr>
            <a:lvl5pPr lvl="4">
              <a:spcBef>
                <a:spcPts val="0"/>
              </a:spcBef>
              <a:spcAft>
                <a:spcPts val="0"/>
              </a:spcAft>
              <a:buSzPts val="1400"/>
              <a:buNone/>
              <a:defRPr sz="1867" b="0"/>
            </a:lvl5pPr>
            <a:lvl6pPr lvl="5">
              <a:spcBef>
                <a:spcPts val="0"/>
              </a:spcBef>
              <a:spcAft>
                <a:spcPts val="0"/>
              </a:spcAft>
              <a:buSzPts val="1400"/>
              <a:buNone/>
              <a:defRPr sz="1867" b="0"/>
            </a:lvl6pPr>
            <a:lvl7pPr lvl="6">
              <a:spcBef>
                <a:spcPts val="0"/>
              </a:spcBef>
              <a:spcAft>
                <a:spcPts val="0"/>
              </a:spcAft>
              <a:buSzPts val="1400"/>
              <a:buNone/>
              <a:defRPr sz="1867" b="0"/>
            </a:lvl7pPr>
            <a:lvl8pPr lvl="7">
              <a:spcBef>
                <a:spcPts val="0"/>
              </a:spcBef>
              <a:spcAft>
                <a:spcPts val="0"/>
              </a:spcAft>
              <a:buSzPts val="1400"/>
              <a:buNone/>
              <a:defRPr sz="1867" b="0"/>
            </a:lvl8pPr>
            <a:lvl9pPr lvl="8">
              <a:spcBef>
                <a:spcPts val="0"/>
              </a:spcBef>
              <a:spcAft>
                <a:spcPts val="0"/>
              </a:spcAft>
              <a:buSzPts val="1400"/>
              <a:buNone/>
              <a:defRPr sz="1867" b="0"/>
            </a:lvl9pPr>
          </a:lstStyle>
          <a:p>
            <a:endParaRPr/>
          </a:p>
        </p:txBody>
      </p:sp>
      <p:sp>
        <p:nvSpPr>
          <p:cNvPr id="870" name="Google Shape;870;p151"/>
          <p:cNvSpPr txBox="1">
            <a:spLocks noGrp="1"/>
          </p:cNvSpPr>
          <p:nvPr>
            <p:ph type="subTitle" idx="6"/>
          </p:nvPr>
        </p:nvSpPr>
        <p:spPr>
          <a:xfrm>
            <a:off x="8701989" y="2492831"/>
            <a:ext cx="2508400" cy="1050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dk1"/>
              </a:buClr>
              <a:buSzPts val="1000"/>
              <a:buNone/>
              <a:defRPr sz="1600">
                <a:solidFill>
                  <a:schemeClr val="dk1"/>
                </a:solidFill>
              </a:defRPr>
            </a:lvl1pPr>
            <a:lvl2pPr lvl="1">
              <a:lnSpc>
                <a:spcPct val="100000"/>
              </a:lnSpc>
              <a:spcBef>
                <a:spcPts val="0"/>
              </a:spcBef>
              <a:spcAft>
                <a:spcPts val="0"/>
              </a:spcAft>
              <a:buClr>
                <a:schemeClr val="dk1"/>
              </a:buClr>
              <a:buSzPts val="1000"/>
              <a:buNone/>
              <a:defRPr sz="1333">
                <a:solidFill>
                  <a:schemeClr val="dk1"/>
                </a:solidFill>
              </a:defRPr>
            </a:lvl2pPr>
            <a:lvl3pPr lvl="2">
              <a:lnSpc>
                <a:spcPct val="100000"/>
              </a:lnSpc>
              <a:spcBef>
                <a:spcPts val="0"/>
              </a:spcBef>
              <a:spcAft>
                <a:spcPts val="0"/>
              </a:spcAft>
              <a:buClr>
                <a:schemeClr val="dk1"/>
              </a:buClr>
              <a:buSzPts val="1000"/>
              <a:buNone/>
              <a:defRPr sz="1333">
                <a:solidFill>
                  <a:schemeClr val="dk1"/>
                </a:solidFill>
              </a:defRPr>
            </a:lvl3pPr>
            <a:lvl4pPr lvl="3">
              <a:lnSpc>
                <a:spcPct val="100000"/>
              </a:lnSpc>
              <a:spcBef>
                <a:spcPts val="0"/>
              </a:spcBef>
              <a:spcAft>
                <a:spcPts val="0"/>
              </a:spcAft>
              <a:buClr>
                <a:schemeClr val="dk1"/>
              </a:buClr>
              <a:buSzPts val="1000"/>
              <a:buNone/>
              <a:defRPr sz="1333">
                <a:solidFill>
                  <a:schemeClr val="dk1"/>
                </a:solidFill>
              </a:defRPr>
            </a:lvl4pPr>
            <a:lvl5pPr lvl="4">
              <a:lnSpc>
                <a:spcPct val="100000"/>
              </a:lnSpc>
              <a:spcBef>
                <a:spcPts val="0"/>
              </a:spcBef>
              <a:spcAft>
                <a:spcPts val="0"/>
              </a:spcAft>
              <a:buClr>
                <a:schemeClr val="dk1"/>
              </a:buClr>
              <a:buSzPts val="1000"/>
              <a:buNone/>
              <a:defRPr sz="1333">
                <a:solidFill>
                  <a:schemeClr val="dk1"/>
                </a:solidFill>
              </a:defRPr>
            </a:lvl5pPr>
            <a:lvl6pPr lvl="5">
              <a:lnSpc>
                <a:spcPct val="100000"/>
              </a:lnSpc>
              <a:spcBef>
                <a:spcPts val="0"/>
              </a:spcBef>
              <a:spcAft>
                <a:spcPts val="0"/>
              </a:spcAft>
              <a:buClr>
                <a:schemeClr val="dk1"/>
              </a:buClr>
              <a:buSzPts val="1000"/>
              <a:buNone/>
              <a:defRPr sz="1333">
                <a:solidFill>
                  <a:schemeClr val="dk1"/>
                </a:solidFill>
              </a:defRPr>
            </a:lvl6pPr>
            <a:lvl7pPr lvl="6">
              <a:lnSpc>
                <a:spcPct val="100000"/>
              </a:lnSpc>
              <a:spcBef>
                <a:spcPts val="0"/>
              </a:spcBef>
              <a:spcAft>
                <a:spcPts val="0"/>
              </a:spcAft>
              <a:buClr>
                <a:schemeClr val="dk1"/>
              </a:buClr>
              <a:buSzPts val="1000"/>
              <a:buNone/>
              <a:defRPr sz="1333">
                <a:solidFill>
                  <a:schemeClr val="dk1"/>
                </a:solidFill>
              </a:defRPr>
            </a:lvl7pPr>
            <a:lvl8pPr lvl="7">
              <a:lnSpc>
                <a:spcPct val="100000"/>
              </a:lnSpc>
              <a:spcBef>
                <a:spcPts val="0"/>
              </a:spcBef>
              <a:spcAft>
                <a:spcPts val="0"/>
              </a:spcAft>
              <a:buClr>
                <a:schemeClr val="dk1"/>
              </a:buClr>
              <a:buSzPts val="1000"/>
              <a:buNone/>
              <a:defRPr sz="1333">
                <a:solidFill>
                  <a:schemeClr val="dk1"/>
                </a:solidFill>
              </a:defRPr>
            </a:lvl8pPr>
            <a:lvl9pPr lvl="8">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871" name="Google Shape;871;p151"/>
          <p:cNvSpPr txBox="1">
            <a:spLocks noGrp="1"/>
          </p:cNvSpPr>
          <p:nvPr>
            <p:ph type="ctrTitle" idx="7"/>
          </p:nvPr>
        </p:nvSpPr>
        <p:spPr>
          <a:xfrm>
            <a:off x="8701989" y="4091987"/>
            <a:ext cx="1820800" cy="859600"/>
          </a:xfrm>
          <a:prstGeom prst="rect">
            <a:avLst/>
          </a:prstGeom>
          <a:ln>
            <a:noFill/>
          </a:ln>
        </p:spPr>
        <p:txBody>
          <a:bodyPr spcFirstLastPara="1" wrap="square" lIns="91425" tIns="91425" rIns="91425" bIns="91425" anchor="b" anchorCtr="0">
            <a:noAutofit/>
          </a:bodyPr>
          <a:lstStyle>
            <a:lvl1pPr lvl="0">
              <a:spcBef>
                <a:spcPts val="0"/>
              </a:spcBef>
              <a:spcAft>
                <a:spcPts val="0"/>
              </a:spcAft>
              <a:buSzPts val="1400"/>
              <a:buNone/>
              <a:defRPr sz="1867" b="0"/>
            </a:lvl1pPr>
            <a:lvl2pPr lvl="1">
              <a:spcBef>
                <a:spcPts val="0"/>
              </a:spcBef>
              <a:spcAft>
                <a:spcPts val="0"/>
              </a:spcAft>
              <a:buSzPts val="1400"/>
              <a:buNone/>
              <a:defRPr sz="1867" b="0"/>
            </a:lvl2pPr>
            <a:lvl3pPr lvl="2">
              <a:spcBef>
                <a:spcPts val="0"/>
              </a:spcBef>
              <a:spcAft>
                <a:spcPts val="0"/>
              </a:spcAft>
              <a:buSzPts val="1400"/>
              <a:buNone/>
              <a:defRPr sz="1867" b="0"/>
            </a:lvl3pPr>
            <a:lvl4pPr lvl="3">
              <a:spcBef>
                <a:spcPts val="0"/>
              </a:spcBef>
              <a:spcAft>
                <a:spcPts val="0"/>
              </a:spcAft>
              <a:buSzPts val="1400"/>
              <a:buNone/>
              <a:defRPr sz="1867" b="0"/>
            </a:lvl4pPr>
            <a:lvl5pPr lvl="4">
              <a:spcBef>
                <a:spcPts val="0"/>
              </a:spcBef>
              <a:spcAft>
                <a:spcPts val="0"/>
              </a:spcAft>
              <a:buSzPts val="1400"/>
              <a:buNone/>
              <a:defRPr sz="1867" b="0"/>
            </a:lvl5pPr>
            <a:lvl6pPr lvl="5">
              <a:spcBef>
                <a:spcPts val="0"/>
              </a:spcBef>
              <a:spcAft>
                <a:spcPts val="0"/>
              </a:spcAft>
              <a:buSzPts val="1400"/>
              <a:buNone/>
              <a:defRPr sz="1867" b="0"/>
            </a:lvl6pPr>
            <a:lvl7pPr lvl="6">
              <a:spcBef>
                <a:spcPts val="0"/>
              </a:spcBef>
              <a:spcAft>
                <a:spcPts val="0"/>
              </a:spcAft>
              <a:buSzPts val="1400"/>
              <a:buNone/>
              <a:defRPr sz="1867" b="0"/>
            </a:lvl7pPr>
            <a:lvl8pPr lvl="7">
              <a:spcBef>
                <a:spcPts val="0"/>
              </a:spcBef>
              <a:spcAft>
                <a:spcPts val="0"/>
              </a:spcAft>
              <a:buSzPts val="1400"/>
              <a:buNone/>
              <a:defRPr sz="1867" b="0"/>
            </a:lvl8pPr>
            <a:lvl9pPr lvl="8">
              <a:spcBef>
                <a:spcPts val="0"/>
              </a:spcBef>
              <a:spcAft>
                <a:spcPts val="0"/>
              </a:spcAft>
              <a:buSzPts val="1400"/>
              <a:buNone/>
              <a:defRPr sz="1867" b="0"/>
            </a:lvl9pPr>
          </a:lstStyle>
          <a:p>
            <a:endParaRPr/>
          </a:p>
        </p:txBody>
      </p:sp>
      <p:sp>
        <p:nvSpPr>
          <p:cNvPr id="872" name="Google Shape;872;p151"/>
          <p:cNvSpPr txBox="1">
            <a:spLocks noGrp="1"/>
          </p:cNvSpPr>
          <p:nvPr>
            <p:ph type="subTitle" idx="8"/>
          </p:nvPr>
        </p:nvSpPr>
        <p:spPr>
          <a:xfrm>
            <a:off x="8701989" y="4824928"/>
            <a:ext cx="2508400" cy="1050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dk1"/>
              </a:buClr>
              <a:buSzPts val="1000"/>
              <a:buNone/>
              <a:defRPr sz="1600">
                <a:solidFill>
                  <a:schemeClr val="dk1"/>
                </a:solidFill>
              </a:defRPr>
            </a:lvl1pPr>
            <a:lvl2pPr lvl="1">
              <a:lnSpc>
                <a:spcPct val="100000"/>
              </a:lnSpc>
              <a:spcBef>
                <a:spcPts val="0"/>
              </a:spcBef>
              <a:spcAft>
                <a:spcPts val="0"/>
              </a:spcAft>
              <a:buClr>
                <a:schemeClr val="dk1"/>
              </a:buClr>
              <a:buSzPts val="1000"/>
              <a:buNone/>
              <a:defRPr sz="1333">
                <a:solidFill>
                  <a:schemeClr val="dk1"/>
                </a:solidFill>
              </a:defRPr>
            </a:lvl2pPr>
            <a:lvl3pPr lvl="2">
              <a:lnSpc>
                <a:spcPct val="100000"/>
              </a:lnSpc>
              <a:spcBef>
                <a:spcPts val="0"/>
              </a:spcBef>
              <a:spcAft>
                <a:spcPts val="0"/>
              </a:spcAft>
              <a:buClr>
                <a:schemeClr val="dk1"/>
              </a:buClr>
              <a:buSzPts val="1000"/>
              <a:buNone/>
              <a:defRPr sz="1333">
                <a:solidFill>
                  <a:schemeClr val="dk1"/>
                </a:solidFill>
              </a:defRPr>
            </a:lvl3pPr>
            <a:lvl4pPr lvl="3">
              <a:lnSpc>
                <a:spcPct val="100000"/>
              </a:lnSpc>
              <a:spcBef>
                <a:spcPts val="0"/>
              </a:spcBef>
              <a:spcAft>
                <a:spcPts val="0"/>
              </a:spcAft>
              <a:buClr>
                <a:schemeClr val="dk1"/>
              </a:buClr>
              <a:buSzPts val="1000"/>
              <a:buNone/>
              <a:defRPr sz="1333">
                <a:solidFill>
                  <a:schemeClr val="dk1"/>
                </a:solidFill>
              </a:defRPr>
            </a:lvl4pPr>
            <a:lvl5pPr lvl="4">
              <a:lnSpc>
                <a:spcPct val="100000"/>
              </a:lnSpc>
              <a:spcBef>
                <a:spcPts val="0"/>
              </a:spcBef>
              <a:spcAft>
                <a:spcPts val="0"/>
              </a:spcAft>
              <a:buClr>
                <a:schemeClr val="dk1"/>
              </a:buClr>
              <a:buSzPts val="1000"/>
              <a:buNone/>
              <a:defRPr sz="1333">
                <a:solidFill>
                  <a:schemeClr val="dk1"/>
                </a:solidFill>
              </a:defRPr>
            </a:lvl5pPr>
            <a:lvl6pPr lvl="5">
              <a:lnSpc>
                <a:spcPct val="100000"/>
              </a:lnSpc>
              <a:spcBef>
                <a:spcPts val="0"/>
              </a:spcBef>
              <a:spcAft>
                <a:spcPts val="0"/>
              </a:spcAft>
              <a:buClr>
                <a:schemeClr val="dk1"/>
              </a:buClr>
              <a:buSzPts val="1000"/>
              <a:buNone/>
              <a:defRPr sz="1333">
                <a:solidFill>
                  <a:schemeClr val="dk1"/>
                </a:solidFill>
              </a:defRPr>
            </a:lvl6pPr>
            <a:lvl7pPr lvl="6">
              <a:lnSpc>
                <a:spcPct val="100000"/>
              </a:lnSpc>
              <a:spcBef>
                <a:spcPts val="0"/>
              </a:spcBef>
              <a:spcAft>
                <a:spcPts val="0"/>
              </a:spcAft>
              <a:buClr>
                <a:schemeClr val="dk1"/>
              </a:buClr>
              <a:buSzPts val="1000"/>
              <a:buNone/>
              <a:defRPr sz="1333">
                <a:solidFill>
                  <a:schemeClr val="dk1"/>
                </a:solidFill>
              </a:defRPr>
            </a:lvl7pPr>
            <a:lvl8pPr lvl="7">
              <a:lnSpc>
                <a:spcPct val="100000"/>
              </a:lnSpc>
              <a:spcBef>
                <a:spcPts val="0"/>
              </a:spcBef>
              <a:spcAft>
                <a:spcPts val="0"/>
              </a:spcAft>
              <a:buClr>
                <a:schemeClr val="dk1"/>
              </a:buClr>
              <a:buSzPts val="1000"/>
              <a:buNone/>
              <a:defRPr sz="1333">
                <a:solidFill>
                  <a:schemeClr val="dk1"/>
                </a:solidFill>
              </a:defRPr>
            </a:lvl8pPr>
            <a:lvl9pPr lvl="8">
              <a:lnSpc>
                <a:spcPct val="100000"/>
              </a:lnSpc>
              <a:spcBef>
                <a:spcPts val="0"/>
              </a:spcBef>
              <a:spcAft>
                <a:spcPts val="0"/>
              </a:spcAft>
              <a:buClr>
                <a:schemeClr val="dk1"/>
              </a:buClr>
              <a:buSzPts val="1000"/>
              <a:buNone/>
              <a:defRPr sz="1333">
                <a:solidFill>
                  <a:schemeClr val="dk1"/>
                </a:solidFill>
              </a:defRPr>
            </a:lvl9pPr>
          </a:lstStyle>
          <a:p>
            <a:endParaRPr/>
          </a:p>
        </p:txBody>
      </p:sp>
    </p:spTree>
    <p:extLst>
      <p:ext uri="{BB962C8B-B14F-4D97-AF65-F5344CB8AC3E}">
        <p14:creationId xmlns:p14="http://schemas.microsoft.com/office/powerpoint/2010/main" val="2377289096"/>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873"/>
        <p:cNvGrpSpPr/>
        <p:nvPr/>
      </p:nvGrpSpPr>
      <p:grpSpPr>
        <a:xfrm>
          <a:off x="0" y="0"/>
          <a:ext cx="0" cy="0"/>
          <a:chOff x="0" y="0"/>
          <a:chExt cx="0" cy="0"/>
        </a:xfrm>
      </p:grpSpPr>
      <p:sp>
        <p:nvSpPr>
          <p:cNvPr id="874" name="Google Shape;874;p152"/>
          <p:cNvSpPr/>
          <p:nvPr/>
        </p:nvSpPr>
        <p:spPr>
          <a:xfrm>
            <a:off x="632000" y="1251733"/>
            <a:ext cx="10928000" cy="5092800"/>
          </a:xfrm>
          <a:prstGeom prst="snip1Rect">
            <a:avLst>
              <a:gd name="adj" fmla="val 16667"/>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75" name="Google Shape;875;p152"/>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1039425017"/>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matchingName="Title only 5">
  <p:cSld name="Title only 5">
    <p:spTree>
      <p:nvGrpSpPr>
        <p:cNvPr id="1" name="Shape 876"/>
        <p:cNvGrpSpPr/>
        <p:nvPr/>
      </p:nvGrpSpPr>
      <p:grpSpPr>
        <a:xfrm>
          <a:off x="0" y="0"/>
          <a:ext cx="0" cy="0"/>
          <a:chOff x="0" y="0"/>
          <a:chExt cx="0" cy="0"/>
        </a:xfrm>
      </p:grpSpPr>
      <p:sp>
        <p:nvSpPr>
          <p:cNvPr id="877" name="Google Shape;877;p153"/>
          <p:cNvSpPr/>
          <p:nvPr/>
        </p:nvSpPr>
        <p:spPr>
          <a:xfrm flipH="1">
            <a:off x="632000" y="1251733"/>
            <a:ext cx="10928000" cy="5092800"/>
          </a:xfrm>
          <a:prstGeom prst="snip1Rect">
            <a:avLst>
              <a:gd name="adj" fmla="val 16667"/>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78" name="Google Shape;878;p153"/>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4276614292"/>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matchingName="Title only 6">
  <p:cSld name="Title only 6">
    <p:spTree>
      <p:nvGrpSpPr>
        <p:cNvPr id="1" name="Shape 879"/>
        <p:cNvGrpSpPr/>
        <p:nvPr/>
      </p:nvGrpSpPr>
      <p:grpSpPr>
        <a:xfrm>
          <a:off x="0" y="0"/>
          <a:ext cx="0" cy="0"/>
          <a:chOff x="0" y="0"/>
          <a:chExt cx="0" cy="0"/>
        </a:xfrm>
      </p:grpSpPr>
      <p:sp>
        <p:nvSpPr>
          <p:cNvPr id="880" name="Google Shape;880;p154"/>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881" name="Google Shape;881;p154"/>
          <p:cNvSpPr/>
          <p:nvPr/>
        </p:nvSpPr>
        <p:spPr>
          <a:xfrm flipH="1">
            <a:off x="6078267" y="2565300"/>
            <a:ext cx="6123600" cy="4337600"/>
          </a:xfrm>
          <a:prstGeom prst="snip1Rect">
            <a:avLst>
              <a:gd name="adj" fmla="val 5000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465585615"/>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matchingName="Title and three columns 2">
  <p:cSld name="Title and three columns 2">
    <p:spTree>
      <p:nvGrpSpPr>
        <p:cNvPr id="1" name="Shape 882"/>
        <p:cNvGrpSpPr/>
        <p:nvPr/>
      </p:nvGrpSpPr>
      <p:grpSpPr>
        <a:xfrm>
          <a:off x="0" y="0"/>
          <a:ext cx="0" cy="0"/>
          <a:chOff x="0" y="0"/>
          <a:chExt cx="0" cy="0"/>
        </a:xfrm>
      </p:grpSpPr>
      <p:sp>
        <p:nvSpPr>
          <p:cNvPr id="883" name="Google Shape;883;p155"/>
          <p:cNvSpPr txBox="1">
            <a:spLocks noGrp="1"/>
          </p:cNvSpPr>
          <p:nvPr>
            <p:ph type="subTitle" idx="1"/>
          </p:nvPr>
        </p:nvSpPr>
        <p:spPr>
          <a:xfrm>
            <a:off x="1171711" y="2598845"/>
            <a:ext cx="2624000" cy="14832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Clr>
                <a:srgbClr val="000000"/>
              </a:buClr>
              <a:buSzPts val="1100"/>
              <a:buNone/>
              <a:defRPr sz="1600">
                <a:solidFill>
                  <a:schemeClr val="dk1"/>
                </a:solidFill>
              </a:defRPr>
            </a:lvl1pPr>
            <a:lvl2pPr lvl="1">
              <a:lnSpc>
                <a:spcPct val="100000"/>
              </a:lnSpc>
              <a:spcBef>
                <a:spcPts val="0"/>
              </a:spcBef>
              <a:spcAft>
                <a:spcPts val="0"/>
              </a:spcAft>
              <a:buClr>
                <a:srgbClr val="000000"/>
              </a:buClr>
              <a:buSzPts val="1100"/>
              <a:buNone/>
              <a:defRPr sz="1467">
                <a:solidFill>
                  <a:srgbClr val="000000"/>
                </a:solidFill>
              </a:defRPr>
            </a:lvl2pPr>
            <a:lvl3pPr lvl="2">
              <a:lnSpc>
                <a:spcPct val="100000"/>
              </a:lnSpc>
              <a:spcBef>
                <a:spcPts val="0"/>
              </a:spcBef>
              <a:spcAft>
                <a:spcPts val="0"/>
              </a:spcAft>
              <a:buClr>
                <a:srgbClr val="000000"/>
              </a:buClr>
              <a:buSzPts val="1100"/>
              <a:buNone/>
              <a:defRPr sz="1467">
                <a:solidFill>
                  <a:srgbClr val="000000"/>
                </a:solidFill>
              </a:defRPr>
            </a:lvl3pPr>
            <a:lvl4pPr lvl="3">
              <a:lnSpc>
                <a:spcPct val="100000"/>
              </a:lnSpc>
              <a:spcBef>
                <a:spcPts val="0"/>
              </a:spcBef>
              <a:spcAft>
                <a:spcPts val="0"/>
              </a:spcAft>
              <a:buClr>
                <a:srgbClr val="000000"/>
              </a:buClr>
              <a:buSzPts val="1100"/>
              <a:buNone/>
              <a:defRPr sz="1467">
                <a:solidFill>
                  <a:srgbClr val="000000"/>
                </a:solidFill>
              </a:defRPr>
            </a:lvl4pPr>
            <a:lvl5pPr lvl="4">
              <a:lnSpc>
                <a:spcPct val="100000"/>
              </a:lnSpc>
              <a:spcBef>
                <a:spcPts val="0"/>
              </a:spcBef>
              <a:spcAft>
                <a:spcPts val="0"/>
              </a:spcAft>
              <a:buClr>
                <a:srgbClr val="000000"/>
              </a:buClr>
              <a:buSzPts val="1100"/>
              <a:buNone/>
              <a:defRPr sz="1467">
                <a:solidFill>
                  <a:srgbClr val="000000"/>
                </a:solidFill>
              </a:defRPr>
            </a:lvl5pPr>
            <a:lvl6pPr lvl="5">
              <a:lnSpc>
                <a:spcPct val="100000"/>
              </a:lnSpc>
              <a:spcBef>
                <a:spcPts val="0"/>
              </a:spcBef>
              <a:spcAft>
                <a:spcPts val="0"/>
              </a:spcAft>
              <a:buClr>
                <a:srgbClr val="000000"/>
              </a:buClr>
              <a:buSzPts val="1100"/>
              <a:buNone/>
              <a:defRPr sz="1467">
                <a:solidFill>
                  <a:srgbClr val="000000"/>
                </a:solidFill>
              </a:defRPr>
            </a:lvl6pPr>
            <a:lvl7pPr lvl="6">
              <a:lnSpc>
                <a:spcPct val="100000"/>
              </a:lnSpc>
              <a:spcBef>
                <a:spcPts val="0"/>
              </a:spcBef>
              <a:spcAft>
                <a:spcPts val="0"/>
              </a:spcAft>
              <a:buClr>
                <a:srgbClr val="000000"/>
              </a:buClr>
              <a:buSzPts val="1100"/>
              <a:buNone/>
              <a:defRPr sz="1467">
                <a:solidFill>
                  <a:srgbClr val="000000"/>
                </a:solidFill>
              </a:defRPr>
            </a:lvl7pPr>
            <a:lvl8pPr lvl="7">
              <a:lnSpc>
                <a:spcPct val="100000"/>
              </a:lnSpc>
              <a:spcBef>
                <a:spcPts val="0"/>
              </a:spcBef>
              <a:spcAft>
                <a:spcPts val="0"/>
              </a:spcAft>
              <a:buClr>
                <a:srgbClr val="000000"/>
              </a:buClr>
              <a:buSzPts val="1100"/>
              <a:buNone/>
              <a:defRPr sz="1467">
                <a:solidFill>
                  <a:srgbClr val="000000"/>
                </a:solidFill>
              </a:defRPr>
            </a:lvl8pPr>
            <a:lvl9pPr lvl="8">
              <a:lnSpc>
                <a:spcPct val="100000"/>
              </a:lnSpc>
              <a:spcBef>
                <a:spcPts val="0"/>
              </a:spcBef>
              <a:spcAft>
                <a:spcPts val="0"/>
              </a:spcAft>
              <a:buClr>
                <a:srgbClr val="000000"/>
              </a:buClr>
              <a:buSzPts val="1100"/>
              <a:buNone/>
              <a:defRPr sz="1467">
                <a:solidFill>
                  <a:srgbClr val="000000"/>
                </a:solidFill>
              </a:defRPr>
            </a:lvl9pPr>
          </a:lstStyle>
          <a:p>
            <a:endParaRPr/>
          </a:p>
        </p:txBody>
      </p:sp>
      <p:sp>
        <p:nvSpPr>
          <p:cNvPr id="884" name="Google Shape;884;p155"/>
          <p:cNvSpPr txBox="1">
            <a:spLocks noGrp="1"/>
          </p:cNvSpPr>
          <p:nvPr>
            <p:ph type="subTitle" idx="2"/>
          </p:nvPr>
        </p:nvSpPr>
        <p:spPr>
          <a:xfrm>
            <a:off x="4902620" y="2598853"/>
            <a:ext cx="2381600" cy="14832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Clr>
                <a:srgbClr val="000000"/>
              </a:buClr>
              <a:buSzPts val="1100"/>
              <a:buNone/>
              <a:defRPr sz="1600">
                <a:solidFill>
                  <a:schemeClr val="dk1"/>
                </a:solidFill>
              </a:defRPr>
            </a:lvl1pPr>
            <a:lvl2pPr lvl="1" algn="ctr">
              <a:lnSpc>
                <a:spcPct val="100000"/>
              </a:lnSpc>
              <a:spcBef>
                <a:spcPts val="0"/>
              </a:spcBef>
              <a:spcAft>
                <a:spcPts val="0"/>
              </a:spcAft>
              <a:buClr>
                <a:srgbClr val="000000"/>
              </a:buClr>
              <a:buSzPts val="1100"/>
              <a:buNone/>
              <a:defRPr sz="1467">
                <a:solidFill>
                  <a:srgbClr val="000000"/>
                </a:solidFill>
              </a:defRPr>
            </a:lvl2pPr>
            <a:lvl3pPr lvl="2" algn="ctr">
              <a:lnSpc>
                <a:spcPct val="100000"/>
              </a:lnSpc>
              <a:spcBef>
                <a:spcPts val="0"/>
              </a:spcBef>
              <a:spcAft>
                <a:spcPts val="0"/>
              </a:spcAft>
              <a:buClr>
                <a:srgbClr val="000000"/>
              </a:buClr>
              <a:buSzPts val="1100"/>
              <a:buNone/>
              <a:defRPr sz="1467">
                <a:solidFill>
                  <a:srgbClr val="000000"/>
                </a:solidFill>
              </a:defRPr>
            </a:lvl3pPr>
            <a:lvl4pPr lvl="3" algn="ctr">
              <a:lnSpc>
                <a:spcPct val="100000"/>
              </a:lnSpc>
              <a:spcBef>
                <a:spcPts val="0"/>
              </a:spcBef>
              <a:spcAft>
                <a:spcPts val="0"/>
              </a:spcAft>
              <a:buClr>
                <a:srgbClr val="000000"/>
              </a:buClr>
              <a:buSzPts val="1100"/>
              <a:buNone/>
              <a:defRPr sz="1467">
                <a:solidFill>
                  <a:srgbClr val="000000"/>
                </a:solidFill>
              </a:defRPr>
            </a:lvl4pPr>
            <a:lvl5pPr lvl="4" algn="ctr">
              <a:lnSpc>
                <a:spcPct val="100000"/>
              </a:lnSpc>
              <a:spcBef>
                <a:spcPts val="0"/>
              </a:spcBef>
              <a:spcAft>
                <a:spcPts val="0"/>
              </a:spcAft>
              <a:buClr>
                <a:srgbClr val="000000"/>
              </a:buClr>
              <a:buSzPts val="1100"/>
              <a:buNone/>
              <a:defRPr sz="1467">
                <a:solidFill>
                  <a:srgbClr val="000000"/>
                </a:solidFill>
              </a:defRPr>
            </a:lvl5pPr>
            <a:lvl6pPr lvl="5" algn="ctr">
              <a:lnSpc>
                <a:spcPct val="100000"/>
              </a:lnSpc>
              <a:spcBef>
                <a:spcPts val="0"/>
              </a:spcBef>
              <a:spcAft>
                <a:spcPts val="0"/>
              </a:spcAft>
              <a:buClr>
                <a:srgbClr val="000000"/>
              </a:buClr>
              <a:buSzPts val="1100"/>
              <a:buNone/>
              <a:defRPr sz="1467">
                <a:solidFill>
                  <a:srgbClr val="000000"/>
                </a:solidFill>
              </a:defRPr>
            </a:lvl6pPr>
            <a:lvl7pPr lvl="6" algn="ctr">
              <a:lnSpc>
                <a:spcPct val="100000"/>
              </a:lnSpc>
              <a:spcBef>
                <a:spcPts val="0"/>
              </a:spcBef>
              <a:spcAft>
                <a:spcPts val="0"/>
              </a:spcAft>
              <a:buClr>
                <a:srgbClr val="000000"/>
              </a:buClr>
              <a:buSzPts val="1100"/>
              <a:buNone/>
              <a:defRPr sz="1467">
                <a:solidFill>
                  <a:srgbClr val="000000"/>
                </a:solidFill>
              </a:defRPr>
            </a:lvl7pPr>
            <a:lvl8pPr lvl="7" algn="ctr">
              <a:lnSpc>
                <a:spcPct val="100000"/>
              </a:lnSpc>
              <a:spcBef>
                <a:spcPts val="0"/>
              </a:spcBef>
              <a:spcAft>
                <a:spcPts val="0"/>
              </a:spcAft>
              <a:buClr>
                <a:srgbClr val="000000"/>
              </a:buClr>
              <a:buSzPts val="1100"/>
              <a:buNone/>
              <a:defRPr sz="1467">
                <a:solidFill>
                  <a:srgbClr val="000000"/>
                </a:solidFill>
              </a:defRPr>
            </a:lvl8pPr>
            <a:lvl9pPr lvl="8" algn="ctr">
              <a:lnSpc>
                <a:spcPct val="100000"/>
              </a:lnSpc>
              <a:spcBef>
                <a:spcPts val="0"/>
              </a:spcBef>
              <a:spcAft>
                <a:spcPts val="0"/>
              </a:spcAft>
              <a:buClr>
                <a:srgbClr val="000000"/>
              </a:buClr>
              <a:buSzPts val="1100"/>
              <a:buNone/>
              <a:defRPr sz="1467">
                <a:solidFill>
                  <a:srgbClr val="000000"/>
                </a:solidFill>
              </a:defRPr>
            </a:lvl9pPr>
          </a:lstStyle>
          <a:p>
            <a:endParaRPr/>
          </a:p>
        </p:txBody>
      </p:sp>
      <p:sp>
        <p:nvSpPr>
          <p:cNvPr id="885" name="Google Shape;885;p155"/>
          <p:cNvSpPr txBox="1">
            <a:spLocks noGrp="1"/>
          </p:cNvSpPr>
          <p:nvPr>
            <p:ph type="ctrTitle"/>
          </p:nvPr>
        </p:nvSpPr>
        <p:spPr>
          <a:xfrm>
            <a:off x="1175468" y="4555133"/>
            <a:ext cx="1935200" cy="513200"/>
          </a:xfrm>
          <a:prstGeom prst="rect">
            <a:avLst/>
          </a:prstGeom>
          <a:ln>
            <a:noFill/>
          </a:ln>
        </p:spPr>
        <p:txBody>
          <a:bodyPr spcFirstLastPara="1" wrap="square" lIns="91425" tIns="91425" rIns="91425" bIns="91425" anchor="t" anchorCtr="0">
            <a:noAutofit/>
          </a:bodyPr>
          <a:lstStyle>
            <a:lvl1pPr lvl="0">
              <a:spcBef>
                <a:spcPts val="0"/>
              </a:spcBef>
              <a:spcAft>
                <a:spcPts val="0"/>
              </a:spcAft>
              <a:buClr>
                <a:srgbClr val="000000"/>
              </a:buClr>
              <a:buSzPts val="1400"/>
              <a:buNone/>
              <a:defRPr sz="1867" b="0"/>
            </a:lvl1pPr>
            <a:lvl2pPr lvl="1">
              <a:spcBef>
                <a:spcPts val="0"/>
              </a:spcBef>
              <a:spcAft>
                <a:spcPts val="0"/>
              </a:spcAft>
              <a:buClr>
                <a:srgbClr val="000000"/>
              </a:buClr>
              <a:buSzPts val="1400"/>
              <a:buNone/>
              <a:defRPr sz="1867" b="0">
                <a:solidFill>
                  <a:srgbClr val="000000"/>
                </a:solidFill>
              </a:defRPr>
            </a:lvl2pPr>
            <a:lvl3pPr lvl="2">
              <a:spcBef>
                <a:spcPts val="0"/>
              </a:spcBef>
              <a:spcAft>
                <a:spcPts val="0"/>
              </a:spcAft>
              <a:buClr>
                <a:srgbClr val="000000"/>
              </a:buClr>
              <a:buSzPts val="1400"/>
              <a:buNone/>
              <a:defRPr sz="1867" b="0">
                <a:solidFill>
                  <a:srgbClr val="000000"/>
                </a:solidFill>
              </a:defRPr>
            </a:lvl3pPr>
            <a:lvl4pPr lvl="3">
              <a:spcBef>
                <a:spcPts val="0"/>
              </a:spcBef>
              <a:spcAft>
                <a:spcPts val="0"/>
              </a:spcAft>
              <a:buClr>
                <a:srgbClr val="000000"/>
              </a:buClr>
              <a:buSzPts val="1400"/>
              <a:buNone/>
              <a:defRPr sz="1867" b="0">
                <a:solidFill>
                  <a:srgbClr val="000000"/>
                </a:solidFill>
              </a:defRPr>
            </a:lvl4pPr>
            <a:lvl5pPr lvl="4">
              <a:spcBef>
                <a:spcPts val="0"/>
              </a:spcBef>
              <a:spcAft>
                <a:spcPts val="0"/>
              </a:spcAft>
              <a:buClr>
                <a:srgbClr val="000000"/>
              </a:buClr>
              <a:buSzPts val="1400"/>
              <a:buNone/>
              <a:defRPr sz="1867" b="0">
                <a:solidFill>
                  <a:srgbClr val="000000"/>
                </a:solidFill>
              </a:defRPr>
            </a:lvl5pPr>
            <a:lvl6pPr lvl="5">
              <a:spcBef>
                <a:spcPts val="0"/>
              </a:spcBef>
              <a:spcAft>
                <a:spcPts val="0"/>
              </a:spcAft>
              <a:buClr>
                <a:srgbClr val="000000"/>
              </a:buClr>
              <a:buSzPts val="1400"/>
              <a:buNone/>
              <a:defRPr sz="1867" b="0">
                <a:solidFill>
                  <a:srgbClr val="000000"/>
                </a:solidFill>
              </a:defRPr>
            </a:lvl6pPr>
            <a:lvl7pPr lvl="6">
              <a:spcBef>
                <a:spcPts val="0"/>
              </a:spcBef>
              <a:spcAft>
                <a:spcPts val="0"/>
              </a:spcAft>
              <a:buClr>
                <a:srgbClr val="000000"/>
              </a:buClr>
              <a:buSzPts val="1400"/>
              <a:buNone/>
              <a:defRPr sz="1867" b="0">
                <a:solidFill>
                  <a:srgbClr val="000000"/>
                </a:solidFill>
              </a:defRPr>
            </a:lvl7pPr>
            <a:lvl8pPr lvl="7">
              <a:spcBef>
                <a:spcPts val="0"/>
              </a:spcBef>
              <a:spcAft>
                <a:spcPts val="0"/>
              </a:spcAft>
              <a:buClr>
                <a:srgbClr val="000000"/>
              </a:buClr>
              <a:buSzPts val="1400"/>
              <a:buNone/>
              <a:defRPr sz="1867" b="0">
                <a:solidFill>
                  <a:srgbClr val="000000"/>
                </a:solidFill>
              </a:defRPr>
            </a:lvl8pPr>
            <a:lvl9pPr lvl="8">
              <a:spcBef>
                <a:spcPts val="0"/>
              </a:spcBef>
              <a:spcAft>
                <a:spcPts val="0"/>
              </a:spcAft>
              <a:buClr>
                <a:srgbClr val="000000"/>
              </a:buClr>
              <a:buSzPts val="1400"/>
              <a:buNone/>
              <a:defRPr sz="1867" b="0">
                <a:solidFill>
                  <a:srgbClr val="000000"/>
                </a:solidFill>
              </a:defRPr>
            </a:lvl9pPr>
          </a:lstStyle>
          <a:p>
            <a:endParaRPr/>
          </a:p>
        </p:txBody>
      </p:sp>
      <p:sp>
        <p:nvSpPr>
          <p:cNvPr id="886" name="Google Shape;886;p155"/>
          <p:cNvSpPr txBox="1">
            <a:spLocks noGrp="1"/>
          </p:cNvSpPr>
          <p:nvPr>
            <p:ph type="ctrTitle" idx="3"/>
          </p:nvPr>
        </p:nvSpPr>
        <p:spPr>
          <a:xfrm>
            <a:off x="4912480" y="4555133"/>
            <a:ext cx="2385200" cy="5132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Clr>
                <a:srgbClr val="000000"/>
              </a:buClr>
              <a:buSzPts val="1400"/>
              <a:buNone/>
              <a:defRPr sz="1867" b="0"/>
            </a:lvl1pPr>
            <a:lvl2pPr lvl="1" algn="ctr">
              <a:spcBef>
                <a:spcPts val="0"/>
              </a:spcBef>
              <a:spcAft>
                <a:spcPts val="0"/>
              </a:spcAft>
              <a:buClr>
                <a:srgbClr val="000000"/>
              </a:buClr>
              <a:buSzPts val="1400"/>
              <a:buNone/>
              <a:defRPr sz="1867" b="0">
                <a:solidFill>
                  <a:srgbClr val="000000"/>
                </a:solidFill>
              </a:defRPr>
            </a:lvl2pPr>
            <a:lvl3pPr lvl="2" algn="ctr">
              <a:spcBef>
                <a:spcPts val="0"/>
              </a:spcBef>
              <a:spcAft>
                <a:spcPts val="0"/>
              </a:spcAft>
              <a:buClr>
                <a:srgbClr val="000000"/>
              </a:buClr>
              <a:buSzPts val="1400"/>
              <a:buNone/>
              <a:defRPr sz="1867" b="0">
                <a:solidFill>
                  <a:srgbClr val="000000"/>
                </a:solidFill>
              </a:defRPr>
            </a:lvl3pPr>
            <a:lvl4pPr lvl="3" algn="ctr">
              <a:spcBef>
                <a:spcPts val="0"/>
              </a:spcBef>
              <a:spcAft>
                <a:spcPts val="0"/>
              </a:spcAft>
              <a:buClr>
                <a:srgbClr val="000000"/>
              </a:buClr>
              <a:buSzPts val="1400"/>
              <a:buNone/>
              <a:defRPr sz="1867" b="0">
                <a:solidFill>
                  <a:srgbClr val="000000"/>
                </a:solidFill>
              </a:defRPr>
            </a:lvl4pPr>
            <a:lvl5pPr lvl="4" algn="ctr">
              <a:spcBef>
                <a:spcPts val="0"/>
              </a:spcBef>
              <a:spcAft>
                <a:spcPts val="0"/>
              </a:spcAft>
              <a:buClr>
                <a:srgbClr val="000000"/>
              </a:buClr>
              <a:buSzPts val="1400"/>
              <a:buNone/>
              <a:defRPr sz="1867" b="0">
                <a:solidFill>
                  <a:srgbClr val="000000"/>
                </a:solidFill>
              </a:defRPr>
            </a:lvl5pPr>
            <a:lvl6pPr lvl="5" algn="ctr">
              <a:spcBef>
                <a:spcPts val="0"/>
              </a:spcBef>
              <a:spcAft>
                <a:spcPts val="0"/>
              </a:spcAft>
              <a:buClr>
                <a:srgbClr val="000000"/>
              </a:buClr>
              <a:buSzPts val="1400"/>
              <a:buNone/>
              <a:defRPr sz="1867" b="0">
                <a:solidFill>
                  <a:srgbClr val="000000"/>
                </a:solidFill>
              </a:defRPr>
            </a:lvl6pPr>
            <a:lvl7pPr lvl="6" algn="ctr">
              <a:spcBef>
                <a:spcPts val="0"/>
              </a:spcBef>
              <a:spcAft>
                <a:spcPts val="0"/>
              </a:spcAft>
              <a:buClr>
                <a:srgbClr val="000000"/>
              </a:buClr>
              <a:buSzPts val="1400"/>
              <a:buNone/>
              <a:defRPr sz="1867" b="0">
                <a:solidFill>
                  <a:srgbClr val="000000"/>
                </a:solidFill>
              </a:defRPr>
            </a:lvl7pPr>
            <a:lvl8pPr lvl="7" algn="ctr">
              <a:spcBef>
                <a:spcPts val="0"/>
              </a:spcBef>
              <a:spcAft>
                <a:spcPts val="0"/>
              </a:spcAft>
              <a:buClr>
                <a:srgbClr val="000000"/>
              </a:buClr>
              <a:buSzPts val="1400"/>
              <a:buNone/>
              <a:defRPr sz="1867" b="0">
                <a:solidFill>
                  <a:srgbClr val="000000"/>
                </a:solidFill>
              </a:defRPr>
            </a:lvl8pPr>
            <a:lvl9pPr lvl="8" algn="ctr">
              <a:spcBef>
                <a:spcPts val="0"/>
              </a:spcBef>
              <a:spcAft>
                <a:spcPts val="0"/>
              </a:spcAft>
              <a:buClr>
                <a:srgbClr val="000000"/>
              </a:buClr>
              <a:buSzPts val="1400"/>
              <a:buNone/>
              <a:defRPr sz="1867" b="0">
                <a:solidFill>
                  <a:srgbClr val="000000"/>
                </a:solidFill>
              </a:defRPr>
            </a:lvl9pPr>
          </a:lstStyle>
          <a:p>
            <a:endParaRPr/>
          </a:p>
        </p:txBody>
      </p:sp>
      <p:sp>
        <p:nvSpPr>
          <p:cNvPr id="887" name="Google Shape;887;p155"/>
          <p:cNvSpPr txBox="1">
            <a:spLocks noGrp="1"/>
          </p:cNvSpPr>
          <p:nvPr>
            <p:ph type="subTitle" idx="4"/>
          </p:nvPr>
        </p:nvSpPr>
        <p:spPr>
          <a:xfrm>
            <a:off x="8630509" y="2598853"/>
            <a:ext cx="2381600" cy="1483200"/>
          </a:xfrm>
          <a:prstGeom prst="rect">
            <a:avLst/>
          </a:prstGeom>
        </p:spPr>
        <p:txBody>
          <a:bodyPr spcFirstLastPara="1" wrap="square" lIns="91425" tIns="91425" rIns="91425" bIns="91425" anchor="b" anchorCtr="0">
            <a:noAutofit/>
          </a:bodyPr>
          <a:lstStyle>
            <a:lvl1pPr lvl="0" algn="r">
              <a:lnSpc>
                <a:spcPct val="100000"/>
              </a:lnSpc>
              <a:spcBef>
                <a:spcPts val="0"/>
              </a:spcBef>
              <a:spcAft>
                <a:spcPts val="0"/>
              </a:spcAft>
              <a:buClr>
                <a:srgbClr val="000000"/>
              </a:buClr>
              <a:buSzPts val="1100"/>
              <a:buNone/>
              <a:defRPr sz="1600">
                <a:solidFill>
                  <a:schemeClr val="dk1"/>
                </a:solidFill>
              </a:defRPr>
            </a:lvl1pPr>
            <a:lvl2pPr lvl="1" algn="r">
              <a:lnSpc>
                <a:spcPct val="100000"/>
              </a:lnSpc>
              <a:spcBef>
                <a:spcPts val="0"/>
              </a:spcBef>
              <a:spcAft>
                <a:spcPts val="0"/>
              </a:spcAft>
              <a:buClr>
                <a:srgbClr val="000000"/>
              </a:buClr>
              <a:buSzPts val="1100"/>
              <a:buNone/>
              <a:defRPr sz="1467">
                <a:solidFill>
                  <a:srgbClr val="000000"/>
                </a:solidFill>
              </a:defRPr>
            </a:lvl2pPr>
            <a:lvl3pPr lvl="2" algn="r">
              <a:lnSpc>
                <a:spcPct val="100000"/>
              </a:lnSpc>
              <a:spcBef>
                <a:spcPts val="0"/>
              </a:spcBef>
              <a:spcAft>
                <a:spcPts val="0"/>
              </a:spcAft>
              <a:buClr>
                <a:srgbClr val="000000"/>
              </a:buClr>
              <a:buSzPts val="1100"/>
              <a:buNone/>
              <a:defRPr sz="1467">
                <a:solidFill>
                  <a:srgbClr val="000000"/>
                </a:solidFill>
              </a:defRPr>
            </a:lvl3pPr>
            <a:lvl4pPr lvl="3" algn="r">
              <a:lnSpc>
                <a:spcPct val="100000"/>
              </a:lnSpc>
              <a:spcBef>
                <a:spcPts val="0"/>
              </a:spcBef>
              <a:spcAft>
                <a:spcPts val="0"/>
              </a:spcAft>
              <a:buClr>
                <a:srgbClr val="000000"/>
              </a:buClr>
              <a:buSzPts val="1100"/>
              <a:buNone/>
              <a:defRPr sz="1467">
                <a:solidFill>
                  <a:srgbClr val="000000"/>
                </a:solidFill>
              </a:defRPr>
            </a:lvl4pPr>
            <a:lvl5pPr lvl="4" algn="r">
              <a:lnSpc>
                <a:spcPct val="100000"/>
              </a:lnSpc>
              <a:spcBef>
                <a:spcPts val="0"/>
              </a:spcBef>
              <a:spcAft>
                <a:spcPts val="0"/>
              </a:spcAft>
              <a:buClr>
                <a:srgbClr val="000000"/>
              </a:buClr>
              <a:buSzPts val="1100"/>
              <a:buNone/>
              <a:defRPr sz="1467">
                <a:solidFill>
                  <a:srgbClr val="000000"/>
                </a:solidFill>
              </a:defRPr>
            </a:lvl5pPr>
            <a:lvl6pPr lvl="5" algn="r">
              <a:lnSpc>
                <a:spcPct val="100000"/>
              </a:lnSpc>
              <a:spcBef>
                <a:spcPts val="0"/>
              </a:spcBef>
              <a:spcAft>
                <a:spcPts val="0"/>
              </a:spcAft>
              <a:buClr>
                <a:srgbClr val="000000"/>
              </a:buClr>
              <a:buSzPts val="1100"/>
              <a:buNone/>
              <a:defRPr sz="1467">
                <a:solidFill>
                  <a:srgbClr val="000000"/>
                </a:solidFill>
              </a:defRPr>
            </a:lvl6pPr>
            <a:lvl7pPr lvl="6" algn="r">
              <a:lnSpc>
                <a:spcPct val="100000"/>
              </a:lnSpc>
              <a:spcBef>
                <a:spcPts val="0"/>
              </a:spcBef>
              <a:spcAft>
                <a:spcPts val="0"/>
              </a:spcAft>
              <a:buClr>
                <a:srgbClr val="000000"/>
              </a:buClr>
              <a:buSzPts val="1100"/>
              <a:buNone/>
              <a:defRPr sz="1467">
                <a:solidFill>
                  <a:srgbClr val="000000"/>
                </a:solidFill>
              </a:defRPr>
            </a:lvl7pPr>
            <a:lvl8pPr lvl="7" algn="r">
              <a:lnSpc>
                <a:spcPct val="100000"/>
              </a:lnSpc>
              <a:spcBef>
                <a:spcPts val="0"/>
              </a:spcBef>
              <a:spcAft>
                <a:spcPts val="0"/>
              </a:spcAft>
              <a:buClr>
                <a:srgbClr val="000000"/>
              </a:buClr>
              <a:buSzPts val="1100"/>
              <a:buNone/>
              <a:defRPr sz="1467">
                <a:solidFill>
                  <a:srgbClr val="000000"/>
                </a:solidFill>
              </a:defRPr>
            </a:lvl8pPr>
            <a:lvl9pPr lvl="8" algn="r">
              <a:lnSpc>
                <a:spcPct val="100000"/>
              </a:lnSpc>
              <a:spcBef>
                <a:spcPts val="0"/>
              </a:spcBef>
              <a:spcAft>
                <a:spcPts val="0"/>
              </a:spcAft>
              <a:buClr>
                <a:srgbClr val="000000"/>
              </a:buClr>
              <a:buSzPts val="1100"/>
              <a:buNone/>
              <a:defRPr sz="1467">
                <a:solidFill>
                  <a:srgbClr val="000000"/>
                </a:solidFill>
              </a:defRPr>
            </a:lvl9pPr>
          </a:lstStyle>
          <a:p>
            <a:endParaRPr/>
          </a:p>
        </p:txBody>
      </p:sp>
      <p:sp>
        <p:nvSpPr>
          <p:cNvPr id="888" name="Google Shape;888;p155"/>
          <p:cNvSpPr txBox="1">
            <a:spLocks noGrp="1"/>
          </p:cNvSpPr>
          <p:nvPr>
            <p:ph type="ctrTitle" idx="5"/>
          </p:nvPr>
        </p:nvSpPr>
        <p:spPr>
          <a:xfrm>
            <a:off x="8649697" y="4555133"/>
            <a:ext cx="2424000" cy="513200"/>
          </a:xfrm>
          <a:prstGeom prst="rect">
            <a:avLst/>
          </a:prstGeom>
          <a:ln>
            <a:noFill/>
          </a:ln>
        </p:spPr>
        <p:txBody>
          <a:bodyPr spcFirstLastPara="1" wrap="square" lIns="91425" tIns="91425" rIns="91425" bIns="91425" anchor="t" anchorCtr="0">
            <a:noAutofit/>
          </a:bodyPr>
          <a:lstStyle>
            <a:lvl1pPr lvl="0" algn="r">
              <a:spcBef>
                <a:spcPts val="0"/>
              </a:spcBef>
              <a:spcAft>
                <a:spcPts val="0"/>
              </a:spcAft>
              <a:buClr>
                <a:srgbClr val="000000"/>
              </a:buClr>
              <a:buSzPts val="1400"/>
              <a:buNone/>
              <a:defRPr sz="1867" b="0"/>
            </a:lvl1pPr>
            <a:lvl2pPr lvl="1" algn="r">
              <a:spcBef>
                <a:spcPts val="0"/>
              </a:spcBef>
              <a:spcAft>
                <a:spcPts val="0"/>
              </a:spcAft>
              <a:buClr>
                <a:srgbClr val="000000"/>
              </a:buClr>
              <a:buSzPts val="1400"/>
              <a:buNone/>
              <a:defRPr sz="1867" b="0">
                <a:solidFill>
                  <a:srgbClr val="000000"/>
                </a:solidFill>
              </a:defRPr>
            </a:lvl2pPr>
            <a:lvl3pPr lvl="2" algn="r">
              <a:spcBef>
                <a:spcPts val="0"/>
              </a:spcBef>
              <a:spcAft>
                <a:spcPts val="0"/>
              </a:spcAft>
              <a:buClr>
                <a:srgbClr val="000000"/>
              </a:buClr>
              <a:buSzPts val="1400"/>
              <a:buNone/>
              <a:defRPr sz="1867" b="0">
                <a:solidFill>
                  <a:srgbClr val="000000"/>
                </a:solidFill>
              </a:defRPr>
            </a:lvl3pPr>
            <a:lvl4pPr lvl="3" algn="r">
              <a:spcBef>
                <a:spcPts val="0"/>
              </a:spcBef>
              <a:spcAft>
                <a:spcPts val="0"/>
              </a:spcAft>
              <a:buClr>
                <a:srgbClr val="000000"/>
              </a:buClr>
              <a:buSzPts val="1400"/>
              <a:buNone/>
              <a:defRPr sz="1867" b="0">
                <a:solidFill>
                  <a:srgbClr val="000000"/>
                </a:solidFill>
              </a:defRPr>
            </a:lvl4pPr>
            <a:lvl5pPr lvl="4" algn="r">
              <a:spcBef>
                <a:spcPts val="0"/>
              </a:spcBef>
              <a:spcAft>
                <a:spcPts val="0"/>
              </a:spcAft>
              <a:buClr>
                <a:srgbClr val="000000"/>
              </a:buClr>
              <a:buSzPts val="1400"/>
              <a:buNone/>
              <a:defRPr sz="1867" b="0">
                <a:solidFill>
                  <a:srgbClr val="000000"/>
                </a:solidFill>
              </a:defRPr>
            </a:lvl5pPr>
            <a:lvl6pPr lvl="5" algn="r">
              <a:spcBef>
                <a:spcPts val="0"/>
              </a:spcBef>
              <a:spcAft>
                <a:spcPts val="0"/>
              </a:spcAft>
              <a:buClr>
                <a:srgbClr val="000000"/>
              </a:buClr>
              <a:buSzPts val="1400"/>
              <a:buNone/>
              <a:defRPr sz="1867" b="0">
                <a:solidFill>
                  <a:srgbClr val="000000"/>
                </a:solidFill>
              </a:defRPr>
            </a:lvl6pPr>
            <a:lvl7pPr lvl="6" algn="r">
              <a:spcBef>
                <a:spcPts val="0"/>
              </a:spcBef>
              <a:spcAft>
                <a:spcPts val="0"/>
              </a:spcAft>
              <a:buClr>
                <a:srgbClr val="000000"/>
              </a:buClr>
              <a:buSzPts val="1400"/>
              <a:buNone/>
              <a:defRPr sz="1867" b="0">
                <a:solidFill>
                  <a:srgbClr val="000000"/>
                </a:solidFill>
              </a:defRPr>
            </a:lvl7pPr>
            <a:lvl8pPr lvl="7" algn="r">
              <a:spcBef>
                <a:spcPts val="0"/>
              </a:spcBef>
              <a:spcAft>
                <a:spcPts val="0"/>
              </a:spcAft>
              <a:buClr>
                <a:srgbClr val="000000"/>
              </a:buClr>
              <a:buSzPts val="1400"/>
              <a:buNone/>
              <a:defRPr sz="1867" b="0">
                <a:solidFill>
                  <a:srgbClr val="000000"/>
                </a:solidFill>
              </a:defRPr>
            </a:lvl8pPr>
            <a:lvl9pPr lvl="8" algn="r">
              <a:spcBef>
                <a:spcPts val="0"/>
              </a:spcBef>
              <a:spcAft>
                <a:spcPts val="0"/>
              </a:spcAft>
              <a:buClr>
                <a:srgbClr val="000000"/>
              </a:buClr>
              <a:buSzPts val="1400"/>
              <a:buNone/>
              <a:defRPr sz="1867" b="0">
                <a:solidFill>
                  <a:srgbClr val="000000"/>
                </a:solidFill>
              </a:defRPr>
            </a:lvl9pPr>
          </a:lstStyle>
          <a:p>
            <a:endParaRPr/>
          </a:p>
        </p:txBody>
      </p:sp>
      <p:sp>
        <p:nvSpPr>
          <p:cNvPr id="889" name="Google Shape;889;p155"/>
          <p:cNvSpPr txBox="1">
            <a:spLocks noGrp="1"/>
          </p:cNvSpPr>
          <p:nvPr>
            <p:ph type="ctrTitle" idx="6"/>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1398690991"/>
      </p:ext>
    </p:extLst>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spTree>
      <p:nvGrpSpPr>
        <p:cNvPr id="1" name="Shape 890"/>
        <p:cNvGrpSpPr/>
        <p:nvPr/>
      </p:nvGrpSpPr>
      <p:grpSpPr>
        <a:xfrm>
          <a:off x="0" y="0"/>
          <a:ext cx="0" cy="0"/>
          <a:chOff x="0" y="0"/>
          <a:chExt cx="0" cy="0"/>
        </a:xfrm>
      </p:grpSpPr>
      <p:sp>
        <p:nvSpPr>
          <p:cNvPr id="891" name="Google Shape;891;p156"/>
          <p:cNvSpPr/>
          <p:nvPr/>
        </p:nvSpPr>
        <p:spPr>
          <a:xfrm flipH="1">
            <a:off x="1327467" y="3497700"/>
            <a:ext cx="10874400" cy="3405200"/>
          </a:xfrm>
          <a:prstGeom prst="snip1Rect">
            <a:avLst>
              <a:gd name="adj" fmla="val 50000"/>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92" name="Google Shape;892;p156"/>
          <p:cNvSpPr txBox="1">
            <a:spLocks noGrp="1"/>
          </p:cNvSpPr>
          <p:nvPr>
            <p:ph type="ctrTitle"/>
          </p:nvPr>
        </p:nvSpPr>
        <p:spPr>
          <a:xfrm>
            <a:off x="2330067" y="1700305"/>
            <a:ext cx="3018000" cy="5968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Clr>
                <a:srgbClr val="000000"/>
              </a:buClr>
              <a:buSzPts val="1600"/>
              <a:buNone/>
              <a:defRPr sz="2133" b="0"/>
            </a:lvl1pPr>
            <a:lvl2pPr lvl="1" algn="r">
              <a:spcBef>
                <a:spcPts val="0"/>
              </a:spcBef>
              <a:spcAft>
                <a:spcPts val="0"/>
              </a:spcAft>
              <a:buClr>
                <a:srgbClr val="000000"/>
              </a:buClr>
              <a:buSzPts val="1600"/>
              <a:buNone/>
              <a:defRPr sz="2133" b="0">
                <a:solidFill>
                  <a:srgbClr val="000000"/>
                </a:solidFill>
              </a:defRPr>
            </a:lvl2pPr>
            <a:lvl3pPr lvl="2" algn="r">
              <a:spcBef>
                <a:spcPts val="0"/>
              </a:spcBef>
              <a:spcAft>
                <a:spcPts val="0"/>
              </a:spcAft>
              <a:buClr>
                <a:srgbClr val="000000"/>
              </a:buClr>
              <a:buSzPts val="1600"/>
              <a:buNone/>
              <a:defRPr sz="2133" b="0">
                <a:solidFill>
                  <a:srgbClr val="000000"/>
                </a:solidFill>
              </a:defRPr>
            </a:lvl3pPr>
            <a:lvl4pPr lvl="3" algn="r">
              <a:spcBef>
                <a:spcPts val="0"/>
              </a:spcBef>
              <a:spcAft>
                <a:spcPts val="0"/>
              </a:spcAft>
              <a:buClr>
                <a:srgbClr val="000000"/>
              </a:buClr>
              <a:buSzPts val="1600"/>
              <a:buNone/>
              <a:defRPr sz="2133" b="0">
                <a:solidFill>
                  <a:srgbClr val="000000"/>
                </a:solidFill>
              </a:defRPr>
            </a:lvl4pPr>
            <a:lvl5pPr lvl="4" algn="r">
              <a:spcBef>
                <a:spcPts val="0"/>
              </a:spcBef>
              <a:spcAft>
                <a:spcPts val="0"/>
              </a:spcAft>
              <a:buClr>
                <a:srgbClr val="000000"/>
              </a:buClr>
              <a:buSzPts val="1600"/>
              <a:buNone/>
              <a:defRPr sz="2133" b="0">
                <a:solidFill>
                  <a:srgbClr val="000000"/>
                </a:solidFill>
              </a:defRPr>
            </a:lvl5pPr>
            <a:lvl6pPr lvl="5" algn="r">
              <a:spcBef>
                <a:spcPts val="0"/>
              </a:spcBef>
              <a:spcAft>
                <a:spcPts val="0"/>
              </a:spcAft>
              <a:buClr>
                <a:srgbClr val="000000"/>
              </a:buClr>
              <a:buSzPts val="1600"/>
              <a:buNone/>
              <a:defRPr sz="2133" b="0">
                <a:solidFill>
                  <a:srgbClr val="000000"/>
                </a:solidFill>
              </a:defRPr>
            </a:lvl6pPr>
            <a:lvl7pPr lvl="6" algn="r">
              <a:spcBef>
                <a:spcPts val="0"/>
              </a:spcBef>
              <a:spcAft>
                <a:spcPts val="0"/>
              </a:spcAft>
              <a:buClr>
                <a:srgbClr val="000000"/>
              </a:buClr>
              <a:buSzPts val="1600"/>
              <a:buNone/>
              <a:defRPr sz="2133" b="0">
                <a:solidFill>
                  <a:srgbClr val="000000"/>
                </a:solidFill>
              </a:defRPr>
            </a:lvl7pPr>
            <a:lvl8pPr lvl="7" algn="r">
              <a:spcBef>
                <a:spcPts val="0"/>
              </a:spcBef>
              <a:spcAft>
                <a:spcPts val="0"/>
              </a:spcAft>
              <a:buClr>
                <a:srgbClr val="000000"/>
              </a:buClr>
              <a:buSzPts val="1600"/>
              <a:buNone/>
              <a:defRPr sz="2133" b="0">
                <a:solidFill>
                  <a:srgbClr val="000000"/>
                </a:solidFill>
              </a:defRPr>
            </a:lvl8pPr>
            <a:lvl9pPr lvl="8" algn="r">
              <a:spcBef>
                <a:spcPts val="0"/>
              </a:spcBef>
              <a:spcAft>
                <a:spcPts val="0"/>
              </a:spcAft>
              <a:buClr>
                <a:srgbClr val="000000"/>
              </a:buClr>
              <a:buSzPts val="1600"/>
              <a:buNone/>
              <a:defRPr sz="2133" b="0">
                <a:solidFill>
                  <a:srgbClr val="000000"/>
                </a:solidFill>
              </a:defRPr>
            </a:lvl9pPr>
          </a:lstStyle>
          <a:p>
            <a:endParaRPr/>
          </a:p>
        </p:txBody>
      </p:sp>
      <p:sp>
        <p:nvSpPr>
          <p:cNvPr id="893" name="Google Shape;893;p156"/>
          <p:cNvSpPr txBox="1">
            <a:spLocks noGrp="1"/>
          </p:cNvSpPr>
          <p:nvPr>
            <p:ph type="subTitle" idx="1"/>
          </p:nvPr>
        </p:nvSpPr>
        <p:spPr>
          <a:xfrm>
            <a:off x="1927897" y="2148400"/>
            <a:ext cx="3411200" cy="10540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chemeClr val="dk1"/>
                </a:solidFill>
              </a:defRPr>
            </a:lvl1pPr>
            <a:lvl2pPr lvl="1" algn="r">
              <a:lnSpc>
                <a:spcPct val="100000"/>
              </a:lnSpc>
              <a:spcBef>
                <a:spcPts val="0"/>
              </a:spcBef>
              <a:spcAft>
                <a:spcPts val="0"/>
              </a:spcAft>
              <a:buClr>
                <a:srgbClr val="000000"/>
              </a:buClr>
              <a:buSzPts val="1000"/>
              <a:buNone/>
              <a:defRPr sz="1333">
                <a:solidFill>
                  <a:srgbClr val="000000"/>
                </a:solidFill>
              </a:defRPr>
            </a:lvl2pPr>
            <a:lvl3pPr lvl="2" algn="r">
              <a:lnSpc>
                <a:spcPct val="100000"/>
              </a:lnSpc>
              <a:spcBef>
                <a:spcPts val="0"/>
              </a:spcBef>
              <a:spcAft>
                <a:spcPts val="0"/>
              </a:spcAft>
              <a:buClr>
                <a:srgbClr val="000000"/>
              </a:buClr>
              <a:buSzPts val="1000"/>
              <a:buNone/>
              <a:defRPr sz="1333">
                <a:solidFill>
                  <a:srgbClr val="000000"/>
                </a:solidFill>
              </a:defRPr>
            </a:lvl3pPr>
            <a:lvl4pPr lvl="3" algn="r">
              <a:lnSpc>
                <a:spcPct val="100000"/>
              </a:lnSpc>
              <a:spcBef>
                <a:spcPts val="0"/>
              </a:spcBef>
              <a:spcAft>
                <a:spcPts val="0"/>
              </a:spcAft>
              <a:buClr>
                <a:srgbClr val="000000"/>
              </a:buClr>
              <a:buSzPts val="1000"/>
              <a:buNone/>
              <a:defRPr sz="1333">
                <a:solidFill>
                  <a:srgbClr val="000000"/>
                </a:solidFill>
              </a:defRPr>
            </a:lvl4pPr>
            <a:lvl5pPr lvl="4" algn="r">
              <a:lnSpc>
                <a:spcPct val="100000"/>
              </a:lnSpc>
              <a:spcBef>
                <a:spcPts val="0"/>
              </a:spcBef>
              <a:spcAft>
                <a:spcPts val="0"/>
              </a:spcAft>
              <a:buClr>
                <a:srgbClr val="000000"/>
              </a:buClr>
              <a:buSzPts val="1000"/>
              <a:buNone/>
              <a:defRPr sz="1333">
                <a:solidFill>
                  <a:srgbClr val="000000"/>
                </a:solidFill>
              </a:defRPr>
            </a:lvl5pPr>
            <a:lvl6pPr lvl="5" algn="r">
              <a:lnSpc>
                <a:spcPct val="100000"/>
              </a:lnSpc>
              <a:spcBef>
                <a:spcPts val="0"/>
              </a:spcBef>
              <a:spcAft>
                <a:spcPts val="0"/>
              </a:spcAft>
              <a:buClr>
                <a:srgbClr val="000000"/>
              </a:buClr>
              <a:buSzPts val="1000"/>
              <a:buNone/>
              <a:defRPr sz="1333">
                <a:solidFill>
                  <a:srgbClr val="000000"/>
                </a:solidFill>
              </a:defRPr>
            </a:lvl6pPr>
            <a:lvl7pPr lvl="6" algn="r">
              <a:lnSpc>
                <a:spcPct val="100000"/>
              </a:lnSpc>
              <a:spcBef>
                <a:spcPts val="0"/>
              </a:spcBef>
              <a:spcAft>
                <a:spcPts val="0"/>
              </a:spcAft>
              <a:buClr>
                <a:srgbClr val="000000"/>
              </a:buClr>
              <a:buSzPts val="1000"/>
              <a:buNone/>
              <a:defRPr sz="1333">
                <a:solidFill>
                  <a:srgbClr val="000000"/>
                </a:solidFill>
              </a:defRPr>
            </a:lvl7pPr>
            <a:lvl8pPr lvl="7" algn="r">
              <a:lnSpc>
                <a:spcPct val="100000"/>
              </a:lnSpc>
              <a:spcBef>
                <a:spcPts val="0"/>
              </a:spcBef>
              <a:spcAft>
                <a:spcPts val="0"/>
              </a:spcAft>
              <a:buClr>
                <a:srgbClr val="000000"/>
              </a:buClr>
              <a:buSzPts val="1000"/>
              <a:buNone/>
              <a:defRPr sz="1333">
                <a:solidFill>
                  <a:srgbClr val="000000"/>
                </a:solidFill>
              </a:defRPr>
            </a:lvl8pPr>
            <a:lvl9pPr lvl="8" algn="r">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894" name="Google Shape;894;p156"/>
          <p:cNvSpPr txBox="1">
            <a:spLocks noGrp="1"/>
          </p:cNvSpPr>
          <p:nvPr>
            <p:ph type="ctrTitle" idx="2"/>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
        <p:nvSpPr>
          <p:cNvPr id="895" name="Google Shape;895;p156"/>
          <p:cNvSpPr txBox="1">
            <a:spLocks noGrp="1"/>
          </p:cNvSpPr>
          <p:nvPr>
            <p:ph type="ctrTitle" idx="3"/>
          </p:nvPr>
        </p:nvSpPr>
        <p:spPr>
          <a:xfrm>
            <a:off x="2330077" y="3534088"/>
            <a:ext cx="3018000" cy="8596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Clr>
                <a:srgbClr val="000000"/>
              </a:buClr>
              <a:buSzPts val="1600"/>
              <a:buNone/>
              <a:defRPr sz="2133" b="0"/>
            </a:lvl1pPr>
            <a:lvl2pPr lvl="1" algn="r">
              <a:spcBef>
                <a:spcPts val="0"/>
              </a:spcBef>
              <a:spcAft>
                <a:spcPts val="0"/>
              </a:spcAft>
              <a:buClr>
                <a:srgbClr val="000000"/>
              </a:buClr>
              <a:buSzPts val="1600"/>
              <a:buNone/>
              <a:defRPr sz="2133" b="0">
                <a:solidFill>
                  <a:srgbClr val="000000"/>
                </a:solidFill>
              </a:defRPr>
            </a:lvl2pPr>
            <a:lvl3pPr lvl="2" algn="r">
              <a:spcBef>
                <a:spcPts val="0"/>
              </a:spcBef>
              <a:spcAft>
                <a:spcPts val="0"/>
              </a:spcAft>
              <a:buClr>
                <a:srgbClr val="000000"/>
              </a:buClr>
              <a:buSzPts val="1600"/>
              <a:buNone/>
              <a:defRPr sz="2133" b="0">
                <a:solidFill>
                  <a:srgbClr val="000000"/>
                </a:solidFill>
              </a:defRPr>
            </a:lvl3pPr>
            <a:lvl4pPr lvl="3" algn="r">
              <a:spcBef>
                <a:spcPts val="0"/>
              </a:spcBef>
              <a:spcAft>
                <a:spcPts val="0"/>
              </a:spcAft>
              <a:buClr>
                <a:srgbClr val="000000"/>
              </a:buClr>
              <a:buSzPts val="1600"/>
              <a:buNone/>
              <a:defRPr sz="2133" b="0">
                <a:solidFill>
                  <a:srgbClr val="000000"/>
                </a:solidFill>
              </a:defRPr>
            </a:lvl4pPr>
            <a:lvl5pPr lvl="4" algn="r">
              <a:spcBef>
                <a:spcPts val="0"/>
              </a:spcBef>
              <a:spcAft>
                <a:spcPts val="0"/>
              </a:spcAft>
              <a:buClr>
                <a:srgbClr val="000000"/>
              </a:buClr>
              <a:buSzPts val="1600"/>
              <a:buNone/>
              <a:defRPr sz="2133" b="0">
                <a:solidFill>
                  <a:srgbClr val="000000"/>
                </a:solidFill>
              </a:defRPr>
            </a:lvl5pPr>
            <a:lvl6pPr lvl="5" algn="r">
              <a:spcBef>
                <a:spcPts val="0"/>
              </a:spcBef>
              <a:spcAft>
                <a:spcPts val="0"/>
              </a:spcAft>
              <a:buClr>
                <a:srgbClr val="000000"/>
              </a:buClr>
              <a:buSzPts val="1600"/>
              <a:buNone/>
              <a:defRPr sz="2133" b="0">
                <a:solidFill>
                  <a:srgbClr val="000000"/>
                </a:solidFill>
              </a:defRPr>
            </a:lvl6pPr>
            <a:lvl7pPr lvl="6" algn="r">
              <a:spcBef>
                <a:spcPts val="0"/>
              </a:spcBef>
              <a:spcAft>
                <a:spcPts val="0"/>
              </a:spcAft>
              <a:buClr>
                <a:srgbClr val="000000"/>
              </a:buClr>
              <a:buSzPts val="1600"/>
              <a:buNone/>
              <a:defRPr sz="2133" b="0">
                <a:solidFill>
                  <a:srgbClr val="000000"/>
                </a:solidFill>
              </a:defRPr>
            </a:lvl7pPr>
            <a:lvl8pPr lvl="7" algn="r">
              <a:spcBef>
                <a:spcPts val="0"/>
              </a:spcBef>
              <a:spcAft>
                <a:spcPts val="0"/>
              </a:spcAft>
              <a:buClr>
                <a:srgbClr val="000000"/>
              </a:buClr>
              <a:buSzPts val="1600"/>
              <a:buNone/>
              <a:defRPr sz="2133" b="0">
                <a:solidFill>
                  <a:srgbClr val="000000"/>
                </a:solidFill>
              </a:defRPr>
            </a:lvl8pPr>
            <a:lvl9pPr lvl="8" algn="r">
              <a:spcBef>
                <a:spcPts val="0"/>
              </a:spcBef>
              <a:spcAft>
                <a:spcPts val="0"/>
              </a:spcAft>
              <a:buClr>
                <a:srgbClr val="000000"/>
              </a:buClr>
              <a:buSzPts val="1600"/>
              <a:buNone/>
              <a:defRPr sz="2133" b="0">
                <a:solidFill>
                  <a:srgbClr val="000000"/>
                </a:solidFill>
              </a:defRPr>
            </a:lvl9pPr>
          </a:lstStyle>
          <a:p>
            <a:endParaRPr/>
          </a:p>
        </p:txBody>
      </p:sp>
      <p:sp>
        <p:nvSpPr>
          <p:cNvPr id="896" name="Google Shape;896;p156"/>
          <p:cNvSpPr txBox="1">
            <a:spLocks noGrp="1"/>
          </p:cNvSpPr>
          <p:nvPr>
            <p:ph type="subTitle" idx="4"/>
          </p:nvPr>
        </p:nvSpPr>
        <p:spPr>
          <a:xfrm>
            <a:off x="2164793" y="4244975"/>
            <a:ext cx="3174400" cy="10540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600">
                <a:solidFill>
                  <a:schemeClr val="dk1"/>
                </a:solidFill>
              </a:defRPr>
            </a:lvl1pPr>
            <a:lvl2pPr lvl="1" algn="r">
              <a:lnSpc>
                <a:spcPct val="100000"/>
              </a:lnSpc>
              <a:spcBef>
                <a:spcPts val="0"/>
              </a:spcBef>
              <a:spcAft>
                <a:spcPts val="0"/>
              </a:spcAft>
              <a:buClr>
                <a:srgbClr val="000000"/>
              </a:buClr>
              <a:buSzPts val="1000"/>
              <a:buNone/>
              <a:defRPr sz="1333">
                <a:solidFill>
                  <a:srgbClr val="000000"/>
                </a:solidFill>
              </a:defRPr>
            </a:lvl2pPr>
            <a:lvl3pPr lvl="2" algn="r">
              <a:lnSpc>
                <a:spcPct val="100000"/>
              </a:lnSpc>
              <a:spcBef>
                <a:spcPts val="0"/>
              </a:spcBef>
              <a:spcAft>
                <a:spcPts val="0"/>
              </a:spcAft>
              <a:buClr>
                <a:srgbClr val="000000"/>
              </a:buClr>
              <a:buSzPts val="1000"/>
              <a:buNone/>
              <a:defRPr sz="1333">
                <a:solidFill>
                  <a:srgbClr val="000000"/>
                </a:solidFill>
              </a:defRPr>
            </a:lvl3pPr>
            <a:lvl4pPr lvl="3" algn="r">
              <a:lnSpc>
                <a:spcPct val="100000"/>
              </a:lnSpc>
              <a:spcBef>
                <a:spcPts val="0"/>
              </a:spcBef>
              <a:spcAft>
                <a:spcPts val="0"/>
              </a:spcAft>
              <a:buClr>
                <a:srgbClr val="000000"/>
              </a:buClr>
              <a:buSzPts val="1000"/>
              <a:buNone/>
              <a:defRPr sz="1333">
                <a:solidFill>
                  <a:srgbClr val="000000"/>
                </a:solidFill>
              </a:defRPr>
            </a:lvl4pPr>
            <a:lvl5pPr lvl="4" algn="r">
              <a:lnSpc>
                <a:spcPct val="100000"/>
              </a:lnSpc>
              <a:spcBef>
                <a:spcPts val="0"/>
              </a:spcBef>
              <a:spcAft>
                <a:spcPts val="0"/>
              </a:spcAft>
              <a:buClr>
                <a:srgbClr val="000000"/>
              </a:buClr>
              <a:buSzPts val="1000"/>
              <a:buNone/>
              <a:defRPr sz="1333">
                <a:solidFill>
                  <a:srgbClr val="000000"/>
                </a:solidFill>
              </a:defRPr>
            </a:lvl5pPr>
            <a:lvl6pPr lvl="5" algn="r">
              <a:lnSpc>
                <a:spcPct val="100000"/>
              </a:lnSpc>
              <a:spcBef>
                <a:spcPts val="0"/>
              </a:spcBef>
              <a:spcAft>
                <a:spcPts val="0"/>
              </a:spcAft>
              <a:buClr>
                <a:srgbClr val="000000"/>
              </a:buClr>
              <a:buSzPts val="1000"/>
              <a:buNone/>
              <a:defRPr sz="1333">
                <a:solidFill>
                  <a:srgbClr val="000000"/>
                </a:solidFill>
              </a:defRPr>
            </a:lvl6pPr>
            <a:lvl7pPr lvl="6" algn="r">
              <a:lnSpc>
                <a:spcPct val="100000"/>
              </a:lnSpc>
              <a:spcBef>
                <a:spcPts val="0"/>
              </a:spcBef>
              <a:spcAft>
                <a:spcPts val="0"/>
              </a:spcAft>
              <a:buClr>
                <a:srgbClr val="000000"/>
              </a:buClr>
              <a:buSzPts val="1000"/>
              <a:buNone/>
              <a:defRPr sz="1333">
                <a:solidFill>
                  <a:srgbClr val="000000"/>
                </a:solidFill>
              </a:defRPr>
            </a:lvl7pPr>
            <a:lvl8pPr lvl="7" algn="r">
              <a:lnSpc>
                <a:spcPct val="100000"/>
              </a:lnSpc>
              <a:spcBef>
                <a:spcPts val="0"/>
              </a:spcBef>
              <a:spcAft>
                <a:spcPts val="0"/>
              </a:spcAft>
              <a:buClr>
                <a:srgbClr val="000000"/>
              </a:buClr>
              <a:buSzPts val="1000"/>
              <a:buNone/>
              <a:defRPr sz="1333">
                <a:solidFill>
                  <a:srgbClr val="000000"/>
                </a:solidFill>
              </a:defRPr>
            </a:lvl8pPr>
            <a:lvl9pPr lvl="8" algn="r">
              <a:lnSpc>
                <a:spcPct val="100000"/>
              </a:lnSpc>
              <a:spcBef>
                <a:spcPts val="0"/>
              </a:spcBef>
              <a:spcAft>
                <a:spcPts val="0"/>
              </a:spcAft>
              <a:buClr>
                <a:srgbClr val="000000"/>
              </a:buClr>
              <a:buSzPts val="1000"/>
              <a:buNone/>
              <a:defRPr sz="1333">
                <a:solidFill>
                  <a:srgbClr val="000000"/>
                </a:solidFill>
              </a:defRPr>
            </a:lvl9pPr>
          </a:lstStyle>
          <a:p>
            <a:endParaRPr/>
          </a:p>
        </p:txBody>
      </p:sp>
    </p:spTree>
    <p:extLst>
      <p:ext uri="{BB962C8B-B14F-4D97-AF65-F5344CB8AC3E}">
        <p14:creationId xmlns:p14="http://schemas.microsoft.com/office/powerpoint/2010/main" val="1938194870"/>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matchingName="Title only 7">
  <p:cSld name="Title only 7">
    <p:spTree>
      <p:nvGrpSpPr>
        <p:cNvPr id="1" name="Shape 897"/>
        <p:cNvGrpSpPr/>
        <p:nvPr/>
      </p:nvGrpSpPr>
      <p:grpSpPr>
        <a:xfrm>
          <a:off x="0" y="0"/>
          <a:ext cx="0" cy="0"/>
          <a:chOff x="0" y="0"/>
          <a:chExt cx="0" cy="0"/>
        </a:xfrm>
      </p:grpSpPr>
      <p:grpSp>
        <p:nvGrpSpPr>
          <p:cNvPr id="898" name="Google Shape;898;p157"/>
          <p:cNvGrpSpPr/>
          <p:nvPr/>
        </p:nvGrpSpPr>
        <p:grpSpPr>
          <a:xfrm>
            <a:off x="5853400" y="1186686"/>
            <a:ext cx="7100600" cy="2918817"/>
            <a:chOff x="4390050" y="661413"/>
            <a:chExt cx="5325450" cy="2189113"/>
          </a:xfrm>
        </p:grpSpPr>
        <p:sp>
          <p:nvSpPr>
            <p:cNvPr id="899" name="Google Shape;899;p157"/>
            <p:cNvSpPr/>
            <p:nvPr/>
          </p:nvSpPr>
          <p:spPr>
            <a:xfrm>
              <a:off x="4390050" y="661413"/>
              <a:ext cx="3317068" cy="2189023"/>
            </a:xfrm>
            <a:prstGeom prst="flowChartPreparation">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0" name="Google Shape;900;p157"/>
            <p:cNvSpPr/>
            <p:nvPr/>
          </p:nvSpPr>
          <p:spPr>
            <a:xfrm>
              <a:off x="6053100" y="661425"/>
              <a:ext cx="3662400" cy="2189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01" name="Google Shape;901;p157"/>
          <p:cNvSpPr/>
          <p:nvPr/>
        </p:nvSpPr>
        <p:spPr>
          <a:xfrm>
            <a:off x="-483900" y="2563902"/>
            <a:ext cx="4422757" cy="2918697"/>
          </a:xfrm>
          <a:prstGeom prst="flowChartPreparation">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02" name="Google Shape;902;p157"/>
          <p:cNvSpPr txBox="1">
            <a:spLocks noGrp="1"/>
          </p:cNvSpPr>
          <p:nvPr>
            <p:ph type="ctrTitle"/>
          </p:nvPr>
        </p:nvSpPr>
        <p:spPr>
          <a:xfrm>
            <a:off x="813969" y="495660"/>
            <a:ext cx="34112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525193291"/>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903"/>
        <p:cNvGrpSpPr/>
        <p:nvPr/>
      </p:nvGrpSpPr>
      <p:grpSpPr>
        <a:xfrm>
          <a:off x="0" y="0"/>
          <a:ext cx="0" cy="0"/>
          <a:chOff x="0" y="0"/>
          <a:chExt cx="0" cy="0"/>
        </a:xfrm>
      </p:grpSpPr>
      <p:sp>
        <p:nvSpPr>
          <p:cNvPr id="904" name="Google Shape;904;p158"/>
          <p:cNvSpPr txBox="1">
            <a:spLocks noGrp="1"/>
          </p:cNvSpPr>
          <p:nvPr>
            <p:ph type="ctrTitle"/>
          </p:nvPr>
        </p:nvSpPr>
        <p:spPr>
          <a:xfrm>
            <a:off x="752667" y="-226105"/>
            <a:ext cx="5156400" cy="2738800"/>
          </a:xfrm>
          <a:prstGeom prst="rect">
            <a:avLst/>
          </a:prstGeom>
        </p:spPr>
        <p:txBody>
          <a:bodyPr spcFirstLastPara="1" wrap="square" lIns="91425" tIns="91425" rIns="91425" bIns="91425" anchor="b" anchorCtr="0">
            <a:noAutofit/>
          </a:bodyPr>
          <a:lstStyle>
            <a:lvl1pPr lvl="0">
              <a:spcBef>
                <a:spcPts val="0"/>
              </a:spcBef>
              <a:spcAft>
                <a:spcPts val="0"/>
              </a:spcAft>
              <a:buSzPts val="2800"/>
              <a:buNone/>
              <a:defRPr sz="6400"/>
            </a:lvl1pPr>
            <a:lvl2pPr lvl="1">
              <a:spcBef>
                <a:spcPts val="0"/>
              </a:spcBef>
              <a:spcAft>
                <a:spcPts val="0"/>
              </a:spcAft>
              <a:buClr>
                <a:srgbClr val="000000"/>
              </a:buClr>
              <a:buSzPts val="1600"/>
              <a:buNone/>
              <a:defRPr sz="2133">
                <a:solidFill>
                  <a:srgbClr val="000000"/>
                </a:solidFill>
              </a:defRPr>
            </a:lvl2pPr>
            <a:lvl3pPr lvl="2">
              <a:spcBef>
                <a:spcPts val="0"/>
              </a:spcBef>
              <a:spcAft>
                <a:spcPts val="0"/>
              </a:spcAft>
              <a:buClr>
                <a:srgbClr val="000000"/>
              </a:buClr>
              <a:buSzPts val="1600"/>
              <a:buNone/>
              <a:defRPr sz="2133">
                <a:solidFill>
                  <a:srgbClr val="000000"/>
                </a:solidFill>
              </a:defRPr>
            </a:lvl3pPr>
            <a:lvl4pPr lvl="3">
              <a:spcBef>
                <a:spcPts val="0"/>
              </a:spcBef>
              <a:spcAft>
                <a:spcPts val="0"/>
              </a:spcAft>
              <a:buClr>
                <a:srgbClr val="000000"/>
              </a:buClr>
              <a:buSzPts val="1600"/>
              <a:buNone/>
              <a:defRPr sz="2133">
                <a:solidFill>
                  <a:srgbClr val="000000"/>
                </a:solidFill>
              </a:defRPr>
            </a:lvl4pPr>
            <a:lvl5pPr lvl="4">
              <a:spcBef>
                <a:spcPts val="0"/>
              </a:spcBef>
              <a:spcAft>
                <a:spcPts val="0"/>
              </a:spcAft>
              <a:buClr>
                <a:srgbClr val="000000"/>
              </a:buClr>
              <a:buSzPts val="1600"/>
              <a:buNone/>
              <a:defRPr sz="2133">
                <a:solidFill>
                  <a:srgbClr val="000000"/>
                </a:solidFill>
              </a:defRPr>
            </a:lvl5pPr>
            <a:lvl6pPr lvl="5">
              <a:spcBef>
                <a:spcPts val="0"/>
              </a:spcBef>
              <a:spcAft>
                <a:spcPts val="0"/>
              </a:spcAft>
              <a:buClr>
                <a:srgbClr val="000000"/>
              </a:buClr>
              <a:buSzPts val="1600"/>
              <a:buNone/>
              <a:defRPr sz="2133">
                <a:solidFill>
                  <a:srgbClr val="000000"/>
                </a:solidFill>
              </a:defRPr>
            </a:lvl6pPr>
            <a:lvl7pPr lvl="6">
              <a:spcBef>
                <a:spcPts val="0"/>
              </a:spcBef>
              <a:spcAft>
                <a:spcPts val="0"/>
              </a:spcAft>
              <a:buClr>
                <a:srgbClr val="000000"/>
              </a:buClr>
              <a:buSzPts val="1600"/>
              <a:buNone/>
              <a:defRPr sz="2133">
                <a:solidFill>
                  <a:srgbClr val="000000"/>
                </a:solidFill>
              </a:defRPr>
            </a:lvl7pPr>
            <a:lvl8pPr lvl="7">
              <a:spcBef>
                <a:spcPts val="0"/>
              </a:spcBef>
              <a:spcAft>
                <a:spcPts val="0"/>
              </a:spcAft>
              <a:buClr>
                <a:srgbClr val="000000"/>
              </a:buClr>
              <a:buSzPts val="1600"/>
              <a:buNone/>
              <a:defRPr sz="2133">
                <a:solidFill>
                  <a:srgbClr val="000000"/>
                </a:solidFill>
              </a:defRPr>
            </a:lvl8pPr>
            <a:lvl9pPr lvl="8">
              <a:spcBef>
                <a:spcPts val="0"/>
              </a:spcBef>
              <a:spcAft>
                <a:spcPts val="0"/>
              </a:spcAft>
              <a:buClr>
                <a:srgbClr val="000000"/>
              </a:buClr>
              <a:buSzPts val="1600"/>
              <a:buNone/>
              <a:defRPr sz="2133">
                <a:solidFill>
                  <a:srgbClr val="000000"/>
                </a:solidFill>
              </a:defRPr>
            </a:lvl9pPr>
          </a:lstStyle>
          <a:p>
            <a:endParaRPr/>
          </a:p>
        </p:txBody>
      </p:sp>
      <p:sp>
        <p:nvSpPr>
          <p:cNvPr id="905" name="Google Shape;905;p158"/>
          <p:cNvSpPr txBox="1">
            <a:spLocks noGrp="1"/>
          </p:cNvSpPr>
          <p:nvPr>
            <p:ph type="subTitle" idx="1"/>
          </p:nvPr>
        </p:nvSpPr>
        <p:spPr>
          <a:xfrm>
            <a:off x="6978961" y="789100"/>
            <a:ext cx="3593200" cy="2379200"/>
          </a:xfrm>
          <a:prstGeom prst="rect">
            <a:avLst/>
          </a:prstGeom>
        </p:spPr>
        <p:txBody>
          <a:bodyPr spcFirstLastPara="1" wrap="square" lIns="91425" tIns="91425" rIns="91425" bIns="91425" anchor="ctr" anchorCtr="0">
            <a:noAutofit/>
          </a:bodyPr>
          <a:lstStyle>
            <a:lvl1pPr lvl="0" algn="r">
              <a:lnSpc>
                <a:spcPct val="100000"/>
              </a:lnSpc>
              <a:spcBef>
                <a:spcPts val="0"/>
              </a:spcBef>
              <a:spcAft>
                <a:spcPts val="0"/>
              </a:spcAft>
              <a:buSzPts val="1800"/>
              <a:buNone/>
              <a:defRPr sz="16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906" name="Google Shape;906;p158"/>
          <p:cNvSpPr txBox="1"/>
          <p:nvPr/>
        </p:nvSpPr>
        <p:spPr>
          <a:xfrm>
            <a:off x="6572567" y="5223861"/>
            <a:ext cx="4000000" cy="1242000"/>
          </a:xfrm>
          <a:prstGeom prst="rect">
            <a:avLst/>
          </a:prstGeom>
          <a:noFill/>
          <a:ln>
            <a:noFill/>
          </a:ln>
        </p:spPr>
        <p:txBody>
          <a:bodyPr spcFirstLastPara="1" wrap="square" lIns="121900" tIns="121900" rIns="121900" bIns="121900" anchor="t" anchorCtr="0">
            <a:noAutofit/>
          </a:bodyPr>
          <a:lstStyle/>
          <a:p>
            <a:pPr marL="0" lvl="0" indent="0" algn="r" rtl="0">
              <a:lnSpc>
                <a:spcPct val="115000"/>
              </a:lnSpc>
              <a:spcBef>
                <a:spcPts val="400"/>
              </a:spcBef>
              <a:spcAft>
                <a:spcPts val="0"/>
              </a:spcAft>
              <a:buNone/>
            </a:pPr>
            <a:r>
              <a:rPr lang="en" sz="1333">
                <a:solidFill>
                  <a:schemeClr val="dk1"/>
                </a:solidFill>
                <a:latin typeface="Open Sans Light"/>
                <a:ea typeface="Open Sans Light"/>
                <a:cs typeface="Open Sans Light"/>
                <a:sym typeface="Open Sans Light"/>
              </a:rPr>
              <a:t>CREDITS: This presentation template was created by </a:t>
            </a:r>
            <a:r>
              <a:rPr lang="en" sz="1333">
                <a:solidFill>
                  <a:schemeClr val="dk1"/>
                </a:solidFill>
                <a:uFill>
                  <a:noFill/>
                </a:uFill>
                <a:latin typeface="Open Sans SemiBold"/>
                <a:ea typeface="Open Sans SemiBold"/>
                <a:cs typeface="Open Sans SemiBold"/>
                <a:sym typeface="Open Sans SemiBold"/>
                <a:hlinkClick r:id="rId2">
                  <a:extLst>
                    <a:ext uri="{A12FA001-AC4F-418D-AE19-62706E023703}">
                      <ahyp:hlinkClr xmlns:ahyp="http://schemas.microsoft.com/office/drawing/2018/hyperlinkcolor" val="tx"/>
                    </a:ext>
                  </a:extLst>
                </a:hlinkClick>
              </a:rPr>
              <a:t>Slidesgo</a:t>
            </a:r>
            <a:r>
              <a:rPr lang="en" sz="1333">
                <a:solidFill>
                  <a:schemeClr val="dk1"/>
                </a:solidFill>
                <a:latin typeface="Open Sans Light"/>
                <a:ea typeface="Open Sans Light"/>
                <a:cs typeface="Open Sans Light"/>
                <a:sym typeface="Open Sans Light"/>
              </a:rPr>
              <a:t>, including icons by </a:t>
            </a:r>
            <a:r>
              <a:rPr lang="en" sz="1333">
                <a:solidFill>
                  <a:schemeClr val="dk1"/>
                </a:solidFill>
                <a:uFill>
                  <a:noFill/>
                </a:uFill>
                <a:latin typeface="Open Sans SemiBold"/>
                <a:ea typeface="Open Sans SemiBold"/>
                <a:cs typeface="Open Sans SemiBold"/>
                <a:sym typeface="Open Sans SemiBold"/>
                <a:hlinkClick r:id="rId3">
                  <a:extLst>
                    <a:ext uri="{A12FA001-AC4F-418D-AE19-62706E023703}">
                      <ahyp:hlinkClr xmlns:ahyp="http://schemas.microsoft.com/office/drawing/2018/hyperlinkcolor" val="tx"/>
                    </a:ext>
                  </a:extLst>
                </a:hlinkClick>
              </a:rPr>
              <a:t>Flaticon</a:t>
            </a:r>
            <a:r>
              <a:rPr lang="en" sz="1333">
                <a:solidFill>
                  <a:schemeClr val="dk1"/>
                </a:solidFill>
                <a:latin typeface="Open Sans Light"/>
                <a:ea typeface="Open Sans Light"/>
                <a:cs typeface="Open Sans Light"/>
                <a:sym typeface="Open Sans Light"/>
              </a:rPr>
              <a:t>, and infographics &amp; images by </a:t>
            </a:r>
            <a:r>
              <a:rPr lang="en" sz="1333">
                <a:solidFill>
                  <a:schemeClr val="dk1"/>
                </a:solidFill>
                <a:uFill>
                  <a:noFill/>
                </a:uFill>
                <a:latin typeface="Open Sans SemiBold"/>
                <a:ea typeface="Open Sans SemiBold"/>
                <a:cs typeface="Open Sans SemiBold"/>
                <a:sym typeface="Open Sans SemiBold"/>
                <a:hlinkClick r:id="rId4">
                  <a:extLst>
                    <a:ext uri="{A12FA001-AC4F-418D-AE19-62706E023703}">
                      <ahyp:hlinkClr xmlns:ahyp="http://schemas.microsoft.com/office/drawing/2018/hyperlinkcolor" val="tx"/>
                    </a:ext>
                  </a:extLst>
                </a:hlinkClick>
              </a:rPr>
              <a:t>Freepik</a:t>
            </a:r>
            <a:endParaRPr sz="2400">
              <a:solidFill>
                <a:schemeClr val="dk1"/>
              </a:solidFill>
              <a:latin typeface="Open Sans SemiBold"/>
              <a:ea typeface="Open Sans SemiBold"/>
              <a:cs typeface="Open Sans SemiBold"/>
              <a:sym typeface="Open Sans SemiBold"/>
            </a:endParaRPr>
          </a:p>
          <a:p>
            <a:pPr marL="0" lvl="0" indent="0" algn="r" rtl="0">
              <a:spcBef>
                <a:spcPts val="0"/>
              </a:spcBef>
              <a:spcAft>
                <a:spcPts val="0"/>
              </a:spcAft>
              <a:buNone/>
            </a:pPr>
            <a:endParaRPr sz="2400">
              <a:solidFill>
                <a:schemeClr val="dk1"/>
              </a:solidFill>
              <a:latin typeface="Open Sans Light"/>
              <a:ea typeface="Open Sans Light"/>
              <a:cs typeface="Open Sans Light"/>
              <a:sym typeface="Open Sans Light"/>
            </a:endParaRPr>
          </a:p>
          <a:p>
            <a:pPr marL="0" lvl="0" indent="0" algn="r" rtl="0">
              <a:lnSpc>
                <a:spcPct val="115000"/>
              </a:lnSpc>
              <a:spcBef>
                <a:spcPts val="400"/>
              </a:spcBef>
              <a:spcAft>
                <a:spcPts val="0"/>
              </a:spcAft>
              <a:buNone/>
            </a:pPr>
            <a:endParaRPr sz="1333">
              <a:solidFill>
                <a:schemeClr val="dk1"/>
              </a:solidFill>
              <a:latin typeface="Open Sans Light"/>
              <a:ea typeface="Open Sans Light"/>
              <a:cs typeface="Open Sans Light"/>
              <a:sym typeface="Open Sans Light"/>
            </a:endParaRPr>
          </a:p>
        </p:txBody>
      </p:sp>
    </p:spTree>
    <p:extLst>
      <p:ext uri="{BB962C8B-B14F-4D97-AF65-F5344CB8AC3E}">
        <p14:creationId xmlns:p14="http://schemas.microsoft.com/office/powerpoint/2010/main" val="2205335023"/>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907"/>
        <p:cNvGrpSpPr/>
        <p:nvPr/>
      </p:nvGrpSpPr>
      <p:grpSpPr>
        <a:xfrm>
          <a:off x="0" y="0"/>
          <a:ext cx="0" cy="0"/>
          <a:chOff x="0" y="0"/>
          <a:chExt cx="0" cy="0"/>
        </a:xfrm>
      </p:grpSpPr>
      <p:sp>
        <p:nvSpPr>
          <p:cNvPr id="908" name="Google Shape;908;p159"/>
          <p:cNvSpPr txBox="1">
            <a:spLocks noGrp="1"/>
          </p:cNvSpPr>
          <p:nvPr>
            <p:ph type="body" idx="1"/>
          </p:nvPr>
        </p:nvSpPr>
        <p:spPr>
          <a:xfrm>
            <a:off x="856067" y="1462100"/>
            <a:ext cx="5951200" cy="4514000"/>
          </a:xfrm>
          <a:prstGeom prst="rect">
            <a:avLst/>
          </a:prstGeom>
        </p:spPr>
        <p:txBody>
          <a:bodyPr spcFirstLastPara="1" wrap="square" lIns="91425" tIns="91425" rIns="91425" bIns="91425" anchor="t" anchorCtr="0">
            <a:noAutofit/>
          </a:bodyPr>
          <a:lstStyle>
            <a:lvl1pPr marL="609585" lvl="0" indent="-406390">
              <a:lnSpc>
                <a:spcPct val="150000"/>
              </a:lnSpc>
              <a:spcBef>
                <a:spcPts val="0"/>
              </a:spcBef>
              <a:spcAft>
                <a:spcPts val="0"/>
              </a:spcAft>
              <a:buClr>
                <a:schemeClr val="lt1"/>
              </a:buClr>
              <a:buSzPts val="1200"/>
              <a:buFont typeface="Catamaran Light"/>
              <a:buChar char="⬣"/>
              <a:defRPr>
                <a:solidFill>
                  <a:srgbClr val="000000"/>
                </a:solidFill>
              </a:defRPr>
            </a:lvl1pPr>
            <a:lvl2pPr marL="1219170" lvl="1" indent="-406390">
              <a:spcBef>
                <a:spcPts val="2133"/>
              </a:spcBef>
              <a:spcAft>
                <a:spcPts val="0"/>
              </a:spcAft>
              <a:buClr>
                <a:srgbClr val="000000"/>
              </a:buClr>
              <a:buSzPts val="1200"/>
              <a:buFont typeface="Catamaran Light"/>
              <a:buChar char="○"/>
              <a:defRPr>
                <a:solidFill>
                  <a:srgbClr val="000000"/>
                </a:solidFill>
              </a:defRPr>
            </a:lvl2pPr>
            <a:lvl3pPr marL="1828754" lvl="2" indent="-406390">
              <a:spcBef>
                <a:spcPts val="2133"/>
              </a:spcBef>
              <a:spcAft>
                <a:spcPts val="0"/>
              </a:spcAft>
              <a:buClr>
                <a:srgbClr val="000000"/>
              </a:buClr>
              <a:buSzPts val="1200"/>
              <a:buFont typeface="Catamaran Light"/>
              <a:buChar char="■"/>
              <a:defRPr>
                <a:solidFill>
                  <a:srgbClr val="000000"/>
                </a:solidFill>
              </a:defRPr>
            </a:lvl3pPr>
            <a:lvl4pPr marL="2438339" lvl="3" indent="-406390">
              <a:spcBef>
                <a:spcPts val="2133"/>
              </a:spcBef>
              <a:spcAft>
                <a:spcPts val="0"/>
              </a:spcAft>
              <a:buClr>
                <a:srgbClr val="000000"/>
              </a:buClr>
              <a:buSzPts val="1200"/>
              <a:buFont typeface="Catamaran Light"/>
              <a:buChar char="●"/>
              <a:defRPr>
                <a:solidFill>
                  <a:srgbClr val="000000"/>
                </a:solidFill>
              </a:defRPr>
            </a:lvl4pPr>
            <a:lvl5pPr marL="3047924" lvl="4" indent="-406390">
              <a:spcBef>
                <a:spcPts val="2133"/>
              </a:spcBef>
              <a:spcAft>
                <a:spcPts val="0"/>
              </a:spcAft>
              <a:buClr>
                <a:srgbClr val="000000"/>
              </a:buClr>
              <a:buSzPts val="1200"/>
              <a:buFont typeface="Catamaran Light"/>
              <a:buAutoNum type="alphaLcPeriod"/>
              <a:defRPr>
                <a:solidFill>
                  <a:srgbClr val="000000"/>
                </a:solidFill>
              </a:defRPr>
            </a:lvl5pPr>
            <a:lvl6pPr marL="3657509" lvl="5" indent="-406390">
              <a:spcBef>
                <a:spcPts val="2133"/>
              </a:spcBef>
              <a:spcAft>
                <a:spcPts val="0"/>
              </a:spcAft>
              <a:buClr>
                <a:srgbClr val="000000"/>
              </a:buClr>
              <a:buSzPts val="1200"/>
              <a:buFont typeface="Catamaran Light"/>
              <a:buAutoNum type="romanLcPeriod"/>
              <a:defRPr>
                <a:solidFill>
                  <a:srgbClr val="000000"/>
                </a:solidFill>
              </a:defRPr>
            </a:lvl6pPr>
            <a:lvl7pPr marL="4267093" lvl="6" indent="-406390">
              <a:spcBef>
                <a:spcPts val="2133"/>
              </a:spcBef>
              <a:spcAft>
                <a:spcPts val="0"/>
              </a:spcAft>
              <a:buClr>
                <a:srgbClr val="000000"/>
              </a:buClr>
              <a:buSzPts val="1200"/>
              <a:buFont typeface="Catamaran Light"/>
              <a:buAutoNum type="arabicPeriod"/>
              <a:defRPr>
                <a:solidFill>
                  <a:srgbClr val="000000"/>
                </a:solidFill>
              </a:defRPr>
            </a:lvl7pPr>
            <a:lvl8pPr marL="4876678" lvl="7" indent="-406390">
              <a:spcBef>
                <a:spcPts val="2133"/>
              </a:spcBef>
              <a:spcAft>
                <a:spcPts val="0"/>
              </a:spcAft>
              <a:buClr>
                <a:srgbClr val="000000"/>
              </a:buClr>
              <a:buSzPts val="1200"/>
              <a:buFont typeface="Catamaran Light"/>
              <a:buAutoNum type="alphaLcPeriod"/>
              <a:defRPr>
                <a:solidFill>
                  <a:srgbClr val="000000"/>
                </a:solidFill>
              </a:defRPr>
            </a:lvl8pPr>
            <a:lvl9pPr marL="5486263" lvl="8" indent="-406390">
              <a:spcBef>
                <a:spcPts val="2133"/>
              </a:spcBef>
              <a:spcAft>
                <a:spcPts val="2133"/>
              </a:spcAft>
              <a:buClr>
                <a:srgbClr val="000000"/>
              </a:buClr>
              <a:buSzPts val="1200"/>
              <a:buFont typeface="Catamaran Light"/>
              <a:buAutoNum type="romanLcPeriod"/>
              <a:defRPr>
                <a:solidFill>
                  <a:srgbClr val="000000"/>
                </a:solidFill>
              </a:defRPr>
            </a:lvl9pPr>
          </a:lstStyle>
          <a:p>
            <a:endParaRPr/>
          </a:p>
        </p:txBody>
      </p:sp>
      <p:sp>
        <p:nvSpPr>
          <p:cNvPr id="909" name="Google Shape;909;p159"/>
          <p:cNvSpPr txBox="1">
            <a:spLocks noGrp="1"/>
          </p:cNvSpPr>
          <p:nvPr>
            <p:ph type="ctrTitle"/>
          </p:nvPr>
        </p:nvSpPr>
        <p:spPr>
          <a:xfrm>
            <a:off x="813965" y="495667"/>
            <a:ext cx="5829600" cy="12616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2800"/>
              <a:buNone/>
              <a:defRPr sz="2933"/>
            </a:lvl1pPr>
            <a:lvl2pPr lvl="1" algn="r">
              <a:spcBef>
                <a:spcPts val="0"/>
              </a:spcBef>
              <a:spcAft>
                <a:spcPts val="0"/>
              </a:spcAft>
              <a:buClr>
                <a:srgbClr val="434343"/>
              </a:buClr>
              <a:buSzPts val="1800"/>
              <a:buNone/>
              <a:defRPr sz="2400">
                <a:solidFill>
                  <a:srgbClr val="434343"/>
                </a:solidFill>
              </a:defRPr>
            </a:lvl2pPr>
            <a:lvl3pPr lvl="2" algn="r">
              <a:spcBef>
                <a:spcPts val="0"/>
              </a:spcBef>
              <a:spcAft>
                <a:spcPts val="0"/>
              </a:spcAft>
              <a:buClr>
                <a:srgbClr val="434343"/>
              </a:buClr>
              <a:buSzPts val="1800"/>
              <a:buNone/>
              <a:defRPr sz="2400">
                <a:solidFill>
                  <a:srgbClr val="434343"/>
                </a:solidFill>
              </a:defRPr>
            </a:lvl3pPr>
            <a:lvl4pPr lvl="3" algn="r">
              <a:spcBef>
                <a:spcPts val="0"/>
              </a:spcBef>
              <a:spcAft>
                <a:spcPts val="0"/>
              </a:spcAft>
              <a:buClr>
                <a:srgbClr val="434343"/>
              </a:buClr>
              <a:buSzPts val="1800"/>
              <a:buNone/>
              <a:defRPr sz="2400">
                <a:solidFill>
                  <a:srgbClr val="434343"/>
                </a:solidFill>
              </a:defRPr>
            </a:lvl4pPr>
            <a:lvl5pPr lvl="4" algn="r">
              <a:spcBef>
                <a:spcPts val="0"/>
              </a:spcBef>
              <a:spcAft>
                <a:spcPts val="0"/>
              </a:spcAft>
              <a:buClr>
                <a:srgbClr val="434343"/>
              </a:buClr>
              <a:buSzPts val="1800"/>
              <a:buNone/>
              <a:defRPr sz="2400">
                <a:solidFill>
                  <a:srgbClr val="434343"/>
                </a:solidFill>
              </a:defRPr>
            </a:lvl5pPr>
            <a:lvl6pPr lvl="5" algn="r">
              <a:spcBef>
                <a:spcPts val="0"/>
              </a:spcBef>
              <a:spcAft>
                <a:spcPts val="0"/>
              </a:spcAft>
              <a:buClr>
                <a:srgbClr val="434343"/>
              </a:buClr>
              <a:buSzPts val="1800"/>
              <a:buNone/>
              <a:defRPr sz="2400">
                <a:solidFill>
                  <a:srgbClr val="434343"/>
                </a:solidFill>
              </a:defRPr>
            </a:lvl6pPr>
            <a:lvl7pPr lvl="6" algn="r">
              <a:spcBef>
                <a:spcPts val="0"/>
              </a:spcBef>
              <a:spcAft>
                <a:spcPts val="0"/>
              </a:spcAft>
              <a:buClr>
                <a:srgbClr val="434343"/>
              </a:buClr>
              <a:buSzPts val="1800"/>
              <a:buNone/>
              <a:defRPr sz="2400">
                <a:solidFill>
                  <a:srgbClr val="434343"/>
                </a:solidFill>
              </a:defRPr>
            </a:lvl7pPr>
            <a:lvl8pPr lvl="7" algn="r">
              <a:spcBef>
                <a:spcPts val="0"/>
              </a:spcBef>
              <a:spcAft>
                <a:spcPts val="0"/>
              </a:spcAft>
              <a:buClr>
                <a:srgbClr val="434343"/>
              </a:buClr>
              <a:buSzPts val="1800"/>
              <a:buNone/>
              <a:defRPr sz="2400">
                <a:solidFill>
                  <a:srgbClr val="434343"/>
                </a:solidFill>
              </a:defRPr>
            </a:lvl8pPr>
            <a:lvl9pPr lvl="8" algn="r">
              <a:spcBef>
                <a:spcPts val="0"/>
              </a:spcBef>
              <a:spcAft>
                <a:spcPts val="0"/>
              </a:spcAft>
              <a:buClr>
                <a:srgbClr val="434343"/>
              </a:buClr>
              <a:buSzPts val="1800"/>
              <a:buNone/>
              <a:defRPr sz="2400">
                <a:solidFill>
                  <a:srgbClr val="434343"/>
                </a:solidFill>
              </a:defRPr>
            </a:lvl9pPr>
          </a:lstStyle>
          <a:p>
            <a:endParaRPr/>
          </a:p>
        </p:txBody>
      </p:sp>
    </p:spTree>
    <p:extLst>
      <p:ext uri="{BB962C8B-B14F-4D97-AF65-F5344CB8AC3E}">
        <p14:creationId xmlns:p14="http://schemas.microsoft.com/office/powerpoint/2010/main" val="2904777948"/>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910"/>
        <p:cNvGrpSpPr/>
        <p:nvPr/>
      </p:nvGrpSpPr>
      <p:grpSpPr>
        <a:xfrm>
          <a:off x="0" y="0"/>
          <a:ext cx="0" cy="0"/>
          <a:chOff x="0" y="0"/>
          <a:chExt cx="0" cy="0"/>
        </a:xfrm>
      </p:grpSpPr>
      <p:sp>
        <p:nvSpPr>
          <p:cNvPr id="911" name="Google Shape;911;p160"/>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Tree>
    <p:extLst>
      <p:ext uri="{BB962C8B-B14F-4D97-AF65-F5344CB8AC3E}">
        <p14:creationId xmlns:p14="http://schemas.microsoft.com/office/powerpoint/2010/main" val="378558200"/>
      </p:ext>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912"/>
        <p:cNvGrpSpPr/>
        <p:nvPr/>
      </p:nvGrpSpPr>
      <p:grpSpPr>
        <a:xfrm>
          <a:off x="0" y="0"/>
          <a:ext cx="0" cy="0"/>
          <a:chOff x="0" y="0"/>
          <a:chExt cx="0" cy="0"/>
        </a:xfrm>
      </p:grpSpPr>
      <p:sp>
        <p:nvSpPr>
          <p:cNvPr id="913" name="Google Shape;913;p161"/>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914" name="Google Shape;914;p161"/>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915" name="Google Shape;915;p161"/>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Tree>
    <p:extLst>
      <p:ext uri="{BB962C8B-B14F-4D97-AF65-F5344CB8AC3E}">
        <p14:creationId xmlns:p14="http://schemas.microsoft.com/office/powerpoint/2010/main" val="2861031889"/>
      </p:ext>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916"/>
        <p:cNvGrpSpPr/>
        <p:nvPr/>
      </p:nvGrpSpPr>
      <p:grpSpPr>
        <a:xfrm>
          <a:off x="0" y="0"/>
          <a:ext cx="0" cy="0"/>
          <a:chOff x="0" y="0"/>
          <a:chExt cx="0" cy="0"/>
        </a:xfrm>
      </p:grpSpPr>
      <p:sp>
        <p:nvSpPr>
          <p:cNvPr id="917" name="Google Shape;917;p162"/>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800"/>
              <a:buNone/>
              <a:defRPr/>
            </a:lvl1pPr>
          </a:lstStyle>
          <a:p>
            <a:endParaRPr/>
          </a:p>
        </p:txBody>
      </p:sp>
    </p:spTree>
    <p:extLst>
      <p:ext uri="{BB962C8B-B14F-4D97-AF65-F5344CB8AC3E}">
        <p14:creationId xmlns:p14="http://schemas.microsoft.com/office/powerpoint/2010/main" val="1797517965"/>
      </p:ext>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918"/>
        <p:cNvGrpSpPr/>
        <p:nvPr/>
      </p:nvGrpSpPr>
      <p:grpSpPr>
        <a:xfrm>
          <a:off x="0" y="0"/>
          <a:ext cx="0" cy="0"/>
          <a:chOff x="0" y="0"/>
          <a:chExt cx="0" cy="0"/>
        </a:xfrm>
      </p:grpSpPr>
      <p:sp>
        <p:nvSpPr>
          <p:cNvPr id="919" name="Google Shape;919;p163"/>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920" name="Google Shape;920;p163"/>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Tree>
    <p:extLst>
      <p:ext uri="{BB962C8B-B14F-4D97-AF65-F5344CB8AC3E}">
        <p14:creationId xmlns:p14="http://schemas.microsoft.com/office/powerpoint/2010/main" val="1512779687"/>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21"/>
        <p:cNvGrpSpPr/>
        <p:nvPr/>
      </p:nvGrpSpPr>
      <p:grpSpPr>
        <a:xfrm>
          <a:off x="0" y="0"/>
          <a:ext cx="0" cy="0"/>
          <a:chOff x="0" y="0"/>
          <a:chExt cx="0" cy="0"/>
        </a:xfrm>
      </p:grpSpPr>
    </p:spTree>
    <p:extLst>
      <p:ext uri="{BB962C8B-B14F-4D97-AF65-F5344CB8AC3E}">
        <p14:creationId xmlns:p14="http://schemas.microsoft.com/office/powerpoint/2010/main" val="1923350424"/>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matchingName="Section title and description 1">
  <p:cSld name="Section title and description 1">
    <p:spTree>
      <p:nvGrpSpPr>
        <p:cNvPr id="1" name="Shape 922"/>
        <p:cNvGrpSpPr/>
        <p:nvPr/>
      </p:nvGrpSpPr>
      <p:grpSpPr>
        <a:xfrm>
          <a:off x="0" y="0"/>
          <a:ext cx="0" cy="0"/>
          <a:chOff x="0" y="0"/>
          <a:chExt cx="0" cy="0"/>
        </a:xfrm>
      </p:grpSpPr>
      <p:grpSp>
        <p:nvGrpSpPr>
          <p:cNvPr id="923" name="Google Shape;923;p165"/>
          <p:cNvGrpSpPr/>
          <p:nvPr/>
        </p:nvGrpSpPr>
        <p:grpSpPr>
          <a:xfrm>
            <a:off x="-1195834" y="-820933"/>
            <a:ext cx="13704835" cy="8561469"/>
            <a:chOff x="-896875" y="-615700"/>
            <a:chExt cx="10278626" cy="6421102"/>
          </a:xfrm>
        </p:grpSpPr>
        <p:pic>
          <p:nvPicPr>
            <p:cNvPr id="924" name="Google Shape;924;p165"/>
            <p:cNvPicPr preferRelativeResize="0"/>
            <p:nvPr/>
          </p:nvPicPr>
          <p:blipFill rotWithShape="1">
            <a:blip r:embed="rId2" cstate="email">
              <a:alphaModFix amt="65000"/>
              <a:extLst>
                <a:ext uri="{28A0092B-C50C-407E-A947-70E740481C1C}">
                  <a14:useLocalDpi xmlns:a14="http://schemas.microsoft.com/office/drawing/2010/main"/>
                </a:ext>
              </a:extLst>
            </a:blip>
            <a:srcRect/>
            <a:stretch/>
          </p:blipFill>
          <p:spPr>
            <a:xfrm>
              <a:off x="6475475" y="2900550"/>
              <a:ext cx="2906276" cy="2904852"/>
            </a:xfrm>
            <a:prstGeom prst="rect">
              <a:avLst/>
            </a:prstGeom>
            <a:noFill/>
            <a:ln>
              <a:noFill/>
            </a:ln>
          </p:spPr>
        </p:pic>
        <p:pic>
          <p:nvPicPr>
            <p:cNvPr id="925" name="Google Shape;925;p165"/>
            <p:cNvPicPr preferRelativeResize="0"/>
            <p:nvPr/>
          </p:nvPicPr>
          <p:blipFill rotWithShape="1">
            <a:blip r:embed="rId3" cstate="email">
              <a:alphaModFix amt="65000"/>
              <a:extLst>
                <a:ext uri="{28A0092B-C50C-407E-A947-70E740481C1C}">
                  <a14:useLocalDpi xmlns:a14="http://schemas.microsoft.com/office/drawing/2010/main"/>
                </a:ext>
              </a:extLst>
            </a:blip>
            <a:srcRect/>
            <a:stretch/>
          </p:blipFill>
          <p:spPr>
            <a:xfrm>
              <a:off x="-896875" y="-615700"/>
              <a:ext cx="2906276" cy="2904836"/>
            </a:xfrm>
            <a:prstGeom prst="rect">
              <a:avLst/>
            </a:prstGeom>
            <a:noFill/>
            <a:ln>
              <a:noFill/>
            </a:ln>
          </p:spPr>
        </p:pic>
      </p:grpSp>
      <p:sp>
        <p:nvSpPr>
          <p:cNvPr id="926" name="Google Shape;926;p165"/>
          <p:cNvSpPr txBox="1">
            <a:spLocks noGrp="1"/>
          </p:cNvSpPr>
          <p:nvPr>
            <p:ph type="title"/>
          </p:nvPr>
        </p:nvSpPr>
        <p:spPr>
          <a:xfrm>
            <a:off x="2988533" y="1803367"/>
            <a:ext cx="6388800" cy="754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3600"/>
              <a:buNone/>
              <a:defRPr sz="6000">
                <a:solidFill>
                  <a:schemeClr val="lt1"/>
                </a:solidFill>
              </a:defRPr>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a:endParaRPr/>
          </a:p>
        </p:txBody>
      </p:sp>
      <p:sp>
        <p:nvSpPr>
          <p:cNvPr id="927" name="Google Shape;927;p165"/>
          <p:cNvSpPr txBox="1">
            <a:spLocks noGrp="1"/>
          </p:cNvSpPr>
          <p:nvPr>
            <p:ph type="subTitle" idx="1"/>
          </p:nvPr>
        </p:nvSpPr>
        <p:spPr>
          <a:xfrm>
            <a:off x="2988667" y="3162733"/>
            <a:ext cx="6161200" cy="16780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1400"/>
              <a:buNone/>
              <a:defRPr sz="2133">
                <a:solidFill>
                  <a:schemeClr val="lt1"/>
                </a:solidFill>
              </a:defRPr>
            </a:lvl1pPr>
            <a:lvl2pPr lvl="1" algn="ctr">
              <a:lnSpc>
                <a:spcPct val="100000"/>
              </a:lnSpc>
              <a:spcBef>
                <a:spcPts val="0"/>
              </a:spcBef>
              <a:spcAft>
                <a:spcPts val="0"/>
              </a:spcAft>
              <a:buClr>
                <a:schemeClr val="lt1"/>
              </a:buClr>
              <a:buSzPts val="1400"/>
              <a:buNone/>
              <a:defRPr>
                <a:solidFill>
                  <a:schemeClr val="lt1"/>
                </a:solidFill>
              </a:defRPr>
            </a:lvl2pPr>
            <a:lvl3pPr lvl="2" algn="ctr">
              <a:lnSpc>
                <a:spcPct val="100000"/>
              </a:lnSpc>
              <a:spcBef>
                <a:spcPts val="2133"/>
              </a:spcBef>
              <a:spcAft>
                <a:spcPts val="0"/>
              </a:spcAft>
              <a:buClr>
                <a:schemeClr val="lt1"/>
              </a:buClr>
              <a:buSzPts val="1400"/>
              <a:buNone/>
              <a:defRPr>
                <a:solidFill>
                  <a:schemeClr val="lt1"/>
                </a:solidFill>
              </a:defRPr>
            </a:lvl3pPr>
            <a:lvl4pPr lvl="3" algn="ctr">
              <a:lnSpc>
                <a:spcPct val="100000"/>
              </a:lnSpc>
              <a:spcBef>
                <a:spcPts val="2133"/>
              </a:spcBef>
              <a:spcAft>
                <a:spcPts val="0"/>
              </a:spcAft>
              <a:buClr>
                <a:schemeClr val="lt1"/>
              </a:buClr>
              <a:buSzPts val="1400"/>
              <a:buNone/>
              <a:defRPr>
                <a:solidFill>
                  <a:schemeClr val="lt1"/>
                </a:solidFill>
              </a:defRPr>
            </a:lvl4pPr>
            <a:lvl5pPr lvl="4" algn="ctr">
              <a:lnSpc>
                <a:spcPct val="100000"/>
              </a:lnSpc>
              <a:spcBef>
                <a:spcPts val="2133"/>
              </a:spcBef>
              <a:spcAft>
                <a:spcPts val="0"/>
              </a:spcAft>
              <a:buClr>
                <a:schemeClr val="lt1"/>
              </a:buClr>
              <a:buSzPts val="1400"/>
              <a:buNone/>
              <a:defRPr>
                <a:solidFill>
                  <a:schemeClr val="lt1"/>
                </a:solidFill>
              </a:defRPr>
            </a:lvl5pPr>
            <a:lvl6pPr lvl="5" algn="ctr">
              <a:lnSpc>
                <a:spcPct val="100000"/>
              </a:lnSpc>
              <a:spcBef>
                <a:spcPts val="2133"/>
              </a:spcBef>
              <a:spcAft>
                <a:spcPts val="0"/>
              </a:spcAft>
              <a:buClr>
                <a:schemeClr val="lt1"/>
              </a:buClr>
              <a:buSzPts val="1400"/>
              <a:buNone/>
              <a:defRPr>
                <a:solidFill>
                  <a:schemeClr val="lt1"/>
                </a:solidFill>
              </a:defRPr>
            </a:lvl6pPr>
            <a:lvl7pPr lvl="6" algn="ctr">
              <a:lnSpc>
                <a:spcPct val="100000"/>
              </a:lnSpc>
              <a:spcBef>
                <a:spcPts val="2133"/>
              </a:spcBef>
              <a:spcAft>
                <a:spcPts val="0"/>
              </a:spcAft>
              <a:buClr>
                <a:schemeClr val="lt1"/>
              </a:buClr>
              <a:buSzPts val="1400"/>
              <a:buNone/>
              <a:defRPr>
                <a:solidFill>
                  <a:schemeClr val="lt1"/>
                </a:solidFill>
              </a:defRPr>
            </a:lvl7pPr>
            <a:lvl8pPr lvl="7" algn="ctr">
              <a:lnSpc>
                <a:spcPct val="100000"/>
              </a:lnSpc>
              <a:spcBef>
                <a:spcPts val="2133"/>
              </a:spcBef>
              <a:spcAft>
                <a:spcPts val="0"/>
              </a:spcAft>
              <a:buClr>
                <a:schemeClr val="lt1"/>
              </a:buClr>
              <a:buSzPts val="1400"/>
              <a:buNone/>
              <a:defRPr>
                <a:solidFill>
                  <a:schemeClr val="lt1"/>
                </a:solidFill>
              </a:defRPr>
            </a:lvl8pPr>
            <a:lvl9pPr lvl="8" algn="ctr">
              <a:lnSpc>
                <a:spcPct val="100000"/>
              </a:lnSpc>
              <a:spcBef>
                <a:spcPts val="2133"/>
              </a:spcBef>
              <a:spcAft>
                <a:spcPts val="2133"/>
              </a:spcAft>
              <a:buClr>
                <a:schemeClr val="lt1"/>
              </a:buClr>
              <a:buSzPts val="1400"/>
              <a:buNone/>
              <a:defRPr>
                <a:solidFill>
                  <a:schemeClr val="lt1"/>
                </a:solidFill>
              </a:defRPr>
            </a:lvl9pPr>
          </a:lstStyle>
          <a:p>
            <a:endParaRPr/>
          </a:p>
        </p:txBody>
      </p:sp>
    </p:spTree>
    <p:extLst>
      <p:ext uri="{BB962C8B-B14F-4D97-AF65-F5344CB8AC3E}">
        <p14:creationId xmlns:p14="http://schemas.microsoft.com/office/powerpoint/2010/main" val="992067171"/>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matchingName="Quote 1">
  <p:cSld name="Quote 1">
    <p:spTree>
      <p:nvGrpSpPr>
        <p:cNvPr id="1" name="Shape 928"/>
        <p:cNvGrpSpPr/>
        <p:nvPr/>
      </p:nvGrpSpPr>
      <p:grpSpPr>
        <a:xfrm>
          <a:off x="0" y="0"/>
          <a:ext cx="0" cy="0"/>
          <a:chOff x="0" y="0"/>
          <a:chExt cx="0" cy="0"/>
        </a:xfrm>
      </p:grpSpPr>
      <p:pic>
        <p:nvPicPr>
          <p:cNvPr id="929" name="Google Shape;929;p16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793674" y="-3493034"/>
            <a:ext cx="6861353" cy="6858003"/>
          </a:xfrm>
          <a:prstGeom prst="rect">
            <a:avLst/>
          </a:prstGeom>
          <a:noFill/>
          <a:ln>
            <a:noFill/>
          </a:ln>
        </p:spPr>
      </p:pic>
      <p:sp>
        <p:nvSpPr>
          <p:cNvPr id="930" name="Google Shape;930;p166"/>
          <p:cNvSpPr txBox="1">
            <a:spLocks noGrp="1"/>
          </p:cNvSpPr>
          <p:nvPr>
            <p:ph type="title"/>
          </p:nvPr>
        </p:nvSpPr>
        <p:spPr>
          <a:xfrm>
            <a:off x="1126400" y="4480133"/>
            <a:ext cx="9939200" cy="7092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lt1"/>
              </a:buClr>
              <a:buSzPts val="3000"/>
              <a:buNone/>
              <a:defRPr sz="4000">
                <a:solidFill>
                  <a:schemeClr val="lt1"/>
                </a:solidFill>
              </a:defRPr>
            </a:lvl1pPr>
            <a:lvl2pPr lvl="1" algn="ctr">
              <a:lnSpc>
                <a:spcPct val="100000"/>
              </a:lnSpc>
              <a:spcBef>
                <a:spcPts val="0"/>
              </a:spcBef>
              <a:spcAft>
                <a:spcPts val="0"/>
              </a:spcAft>
              <a:buClr>
                <a:schemeClr val="lt1"/>
              </a:buClr>
              <a:buSzPts val="3000"/>
              <a:buNone/>
              <a:defRPr sz="4000">
                <a:solidFill>
                  <a:schemeClr val="lt1"/>
                </a:solidFill>
              </a:defRPr>
            </a:lvl2pPr>
            <a:lvl3pPr lvl="2" algn="ctr">
              <a:lnSpc>
                <a:spcPct val="100000"/>
              </a:lnSpc>
              <a:spcBef>
                <a:spcPts val="0"/>
              </a:spcBef>
              <a:spcAft>
                <a:spcPts val="0"/>
              </a:spcAft>
              <a:buClr>
                <a:schemeClr val="lt1"/>
              </a:buClr>
              <a:buSzPts val="3000"/>
              <a:buNone/>
              <a:defRPr sz="4000">
                <a:solidFill>
                  <a:schemeClr val="lt1"/>
                </a:solidFill>
              </a:defRPr>
            </a:lvl3pPr>
            <a:lvl4pPr lvl="3" algn="ctr">
              <a:lnSpc>
                <a:spcPct val="100000"/>
              </a:lnSpc>
              <a:spcBef>
                <a:spcPts val="0"/>
              </a:spcBef>
              <a:spcAft>
                <a:spcPts val="0"/>
              </a:spcAft>
              <a:buClr>
                <a:schemeClr val="lt1"/>
              </a:buClr>
              <a:buSzPts val="3000"/>
              <a:buNone/>
              <a:defRPr sz="4000">
                <a:solidFill>
                  <a:schemeClr val="lt1"/>
                </a:solidFill>
              </a:defRPr>
            </a:lvl4pPr>
            <a:lvl5pPr lvl="4" algn="ctr">
              <a:lnSpc>
                <a:spcPct val="100000"/>
              </a:lnSpc>
              <a:spcBef>
                <a:spcPts val="0"/>
              </a:spcBef>
              <a:spcAft>
                <a:spcPts val="0"/>
              </a:spcAft>
              <a:buClr>
                <a:schemeClr val="lt1"/>
              </a:buClr>
              <a:buSzPts val="3000"/>
              <a:buNone/>
              <a:defRPr sz="4000">
                <a:solidFill>
                  <a:schemeClr val="lt1"/>
                </a:solidFill>
              </a:defRPr>
            </a:lvl5pPr>
            <a:lvl6pPr lvl="5" algn="ctr">
              <a:lnSpc>
                <a:spcPct val="100000"/>
              </a:lnSpc>
              <a:spcBef>
                <a:spcPts val="0"/>
              </a:spcBef>
              <a:spcAft>
                <a:spcPts val="0"/>
              </a:spcAft>
              <a:buClr>
                <a:schemeClr val="lt1"/>
              </a:buClr>
              <a:buSzPts val="3000"/>
              <a:buNone/>
              <a:defRPr sz="4000">
                <a:solidFill>
                  <a:schemeClr val="lt1"/>
                </a:solidFill>
              </a:defRPr>
            </a:lvl6pPr>
            <a:lvl7pPr lvl="6" algn="ctr">
              <a:lnSpc>
                <a:spcPct val="100000"/>
              </a:lnSpc>
              <a:spcBef>
                <a:spcPts val="0"/>
              </a:spcBef>
              <a:spcAft>
                <a:spcPts val="0"/>
              </a:spcAft>
              <a:buClr>
                <a:schemeClr val="lt1"/>
              </a:buClr>
              <a:buSzPts val="3000"/>
              <a:buNone/>
              <a:defRPr sz="4000">
                <a:solidFill>
                  <a:schemeClr val="lt1"/>
                </a:solidFill>
              </a:defRPr>
            </a:lvl7pPr>
            <a:lvl8pPr lvl="7" algn="ctr">
              <a:lnSpc>
                <a:spcPct val="100000"/>
              </a:lnSpc>
              <a:spcBef>
                <a:spcPts val="0"/>
              </a:spcBef>
              <a:spcAft>
                <a:spcPts val="0"/>
              </a:spcAft>
              <a:buClr>
                <a:schemeClr val="lt1"/>
              </a:buClr>
              <a:buSzPts val="3000"/>
              <a:buNone/>
              <a:defRPr sz="4000">
                <a:solidFill>
                  <a:schemeClr val="lt1"/>
                </a:solidFill>
              </a:defRPr>
            </a:lvl8pPr>
            <a:lvl9pPr lvl="8" algn="ctr">
              <a:lnSpc>
                <a:spcPct val="100000"/>
              </a:lnSpc>
              <a:spcBef>
                <a:spcPts val="0"/>
              </a:spcBef>
              <a:spcAft>
                <a:spcPts val="0"/>
              </a:spcAft>
              <a:buClr>
                <a:schemeClr val="lt1"/>
              </a:buClr>
              <a:buSzPts val="3000"/>
              <a:buNone/>
              <a:defRPr sz="4000">
                <a:solidFill>
                  <a:schemeClr val="lt1"/>
                </a:solidFill>
              </a:defRPr>
            </a:lvl9pPr>
          </a:lstStyle>
          <a:p>
            <a:endParaRPr/>
          </a:p>
        </p:txBody>
      </p:sp>
      <p:sp>
        <p:nvSpPr>
          <p:cNvPr id="931" name="Google Shape;931;p166"/>
          <p:cNvSpPr txBox="1">
            <a:spLocks noGrp="1"/>
          </p:cNvSpPr>
          <p:nvPr>
            <p:ph type="subTitle" idx="1"/>
          </p:nvPr>
        </p:nvSpPr>
        <p:spPr>
          <a:xfrm>
            <a:off x="1126400" y="1805000"/>
            <a:ext cx="9939200" cy="2349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2500"/>
              <a:buNone/>
              <a:defRPr sz="3733">
                <a:solidFill>
                  <a:schemeClr val="lt1"/>
                </a:solidFill>
              </a:defRPr>
            </a:lvl1pPr>
            <a:lvl2pPr lvl="1" algn="ctr">
              <a:lnSpc>
                <a:spcPct val="100000"/>
              </a:lnSpc>
              <a:spcBef>
                <a:spcPts val="0"/>
              </a:spcBef>
              <a:spcAft>
                <a:spcPts val="0"/>
              </a:spcAft>
              <a:buClr>
                <a:schemeClr val="lt1"/>
              </a:buClr>
              <a:buSzPts val="2500"/>
              <a:buNone/>
              <a:defRPr sz="3333">
                <a:solidFill>
                  <a:schemeClr val="lt1"/>
                </a:solidFill>
              </a:defRPr>
            </a:lvl2pPr>
            <a:lvl3pPr lvl="2" algn="ctr">
              <a:lnSpc>
                <a:spcPct val="100000"/>
              </a:lnSpc>
              <a:spcBef>
                <a:spcPts val="0"/>
              </a:spcBef>
              <a:spcAft>
                <a:spcPts val="0"/>
              </a:spcAft>
              <a:buClr>
                <a:schemeClr val="lt1"/>
              </a:buClr>
              <a:buSzPts val="2500"/>
              <a:buNone/>
              <a:defRPr sz="3333">
                <a:solidFill>
                  <a:schemeClr val="lt1"/>
                </a:solidFill>
              </a:defRPr>
            </a:lvl3pPr>
            <a:lvl4pPr lvl="3" algn="ctr">
              <a:lnSpc>
                <a:spcPct val="100000"/>
              </a:lnSpc>
              <a:spcBef>
                <a:spcPts val="0"/>
              </a:spcBef>
              <a:spcAft>
                <a:spcPts val="0"/>
              </a:spcAft>
              <a:buClr>
                <a:schemeClr val="lt1"/>
              </a:buClr>
              <a:buSzPts val="2500"/>
              <a:buNone/>
              <a:defRPr sz="3333">
                <a:solidFill>
                  <a:schemeClr val="lt1"/>
                </a:solidFill>
              </a:defRPr>
            </a:lvl4pPr>
            <a:lvl5pPr lvl="4" algn="ctr">
              <a:lnSpc>
                <a:spcPct val="100000"/>
              </a:lnSpc>
              <a:spcBef>
                <a:spcPts val="0"/>
              </a:spcBef>
              <a:spcAft>
                <a:spcPts val="0"/>
              </a:spcAft>
              <a:buClr>
                <a:schemeClr val="lt1"/>
              </a:buClr>
              <a:buSzPts val="2500"/>
              <a:buNone/>
              <a:defRPr sz="3333">
                <a:solidFill>
                  <a:schemeClr val="lt1"/>
                </a:solidFill>
              </a:defRPr>
            </a:lvl5pPr>
            <a:lvl6pPr lvl="5" algn="ctr">
              <a:lnSpc>
                <a:spcPct val="100000"/>
              </a:lnSpc>
              <a:spcBef>
                <a:spcPts val="0"/>
              </a:spcBef>
              <a:spcAft>
                <a:spcPts val="0"/>
              </a:spcAft>
              <a:buClr>
                <a:schemeClr val="lt1"/>
              </a:buClr>
              <a:buSzPts val="2500"/>
              <a:buNone/>
              <a:defRPr sz="3333">
                <a:solidFill>
                  <a:schemeClr val="lt1"/>
                </a:solidFill>
              </a:defRPr>
            </a:lvl6pPr>
            <a:lvl7pPr lvl="6" algn="ctr">
              <a:lnSpc>
                <a:spcPct val="100000"/>
              </a:lnSpc>
              <a:spcBef>
                <a:spcPts val="0"/>
              </a:spcBef>
              <a:spcAft>
                <a:spcPts val="0"/>
              </a:spcAft>
              <a:buClr>
                <a:schemeClr val="lt1"/>
              </a:buClr>
              <a:buSzPts val="2500"/>
              <a:buNone/>
              <a:defRPr sz="3333">
                <a:solidFill>
                  <a:schemeClr val="lt1"/>
                </a:solidFill>
              </a:defRPr>
            </a:lvl7pPr>
            <a:lvl8pPr lvl="7" algn="ctr">
              <a:lnSpc>
                <a:spcPct val="100000"/>
              </a:lnSpc>
              <a:spcBef>
                <a:spcPts val="0"/>
              </a:spcBef>
              <a:spcAft>
                <a:spcPts val="0"/>
              </a:spcAft>
              <a:buClr>
                <a:schemeClr val="lt1"/>
              </a:buClr>
              <a:buSzPts val="2500"/>
              <a:buNone/>
              <a:defRPr sz="3333">
                <a:solidFill>
                  <a:schemeClr val="lt1"/>
                </a:solidFill>
              </a:defRPr>
            </a:lvl8pPr>
            <a:lvl9pPr lvl="8" algn="ctr">
              <a:lnSpc>
                <a:spcPct val="100000"/>
              </a:lnSpc>
              <a:spcBef>
                <a:spcPts val="0"/>
              </a:spcBef>
              <a:spcAft>
                <a:spcPts val="0"/>
              </a:spcAft>
              <a:buClr>
                <a:schemeClr val="lt1"/>
              </a:buClr>
              <a:buSzPts val="2500"/>
              <a:buNone/>
              <a:defRPr sz="3333">
                <a:solidFill>
                  <a:schemeClr val="lt1"/>
                </a:solidFill>
              </a:defRPr>
            </a:lvl9pPr>
          </a:lstStyle>
          <a:p>
            <a:endParaRPr/>
          </a:p>
        </p:txBody>
      </p:sp>
    </p:spTree>
    <p:extLst>
      <p:ext uri="{BB962C8B-B14F-4D97-AF65-F5344CB8AC3E}">
        <p14:creationId xmlns:p14="http://schemas.microsoft.com/office/powerpoint/2010/main" val="592172296"/>
      </p:ext>
    </p:extLst>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matchingName="Section title and description 2">
  <p:cSld name="Section title and description 2">
    <p:spTree>
      <p:nvGrpSpPr>
        <p:cNvPr id="1" name="Shape 932"/>
        <p:cNvGrpSpPr/>
        <p:nvPr/>
      </p:nvGrpSpPr>
      <p:grpSpPr>
        <a:xfrm>
          <a:off x="0" y="0"/>
          <a:ext cx="0" cy="0"/>
          <a:chOff x="0" y="0"/>
          <a:chExt cx="0" cy="0"/>
        </a:xfrm>
      </p:grpSpPr>
      <p:grpSp>
        <p:nvGrpSpPr>
          <p:cNvPr id="933" name="Google Shape;933;p167"/>
          <p:cNvGrpSpPr/>
          <p:nvPr/>
        </p:nvGrpSpPr>
        <p:grpSpPr>
          <a:xfrm>
            <a:off x="-1195834" y="-820933"/>
            <a:ext cx="13704835" cy="8561469"/>
            <a:chOff x="-896875" y="-615700"/>
            <a:chExt cx="10278626" cy="6421102"/>
          </a:xfrm>
        </p:grpSpPr>
        <p:pic>
          <p:nvPicPr>
            <p:cNvPr id="934" name="Google Shape;934;p167"/>
            <p:cNvPicPr preferRelativeResize="0"/>
            <p:nvPr/>
          </p:nvPicPr>
          <p:blipFill rotWithShape="1">
            <a:blip r:embed="rId2" cstate="email">
              <a:alphaModFix amt="65000"/>
              <a:extLst>
                <a:ext uri="{28A0092B-C50C-407E-A947-70E740481C1C}">
                  <a14:useLocalDpi xmlns:a14="http://schemas.microsoft.com/office/drawing/2010/main"/>
                </a:ext>
              </a:extLst>
            </a:blip>
            <a:srcRect/>
            <a:stretch/>
          </p:blipFill>
          <p:spPr>
            <a:xfrm>
              <a:off x="6475475" y="2900550"/>
              <a:ext cx="2906276" cy="2904852"/>
            </a:xfrm>
            <a:prstGeom prst="rect">
              <a:avLst/>
            </a:prstGeom>
            <a:noFill/>
            <a:ln>
              <a:noFill/>
            </a:ln>
          </p:spPr>
        </p:pic>
        <p:pic>
          <p:nvPicPr>
            <p:cNvPr id="935" name="Google Shape;935;p167"/>
            <p:cNvPicPr preferRelativeResize="0"/>
            <p:nvPr/>
          </p:nvPicPr>
          <p:blipFill rotWithShape="1">
            <a:blip r:embed="rId3" cstate="email">
              <a:alphaModFix amt="65000"/>
              <a:extLst>
                <a:ext uri="{28A0092B-C50C-407E-A947-70E740481C1C}">
                  <a14:useLocalDpi xmlns:a14="http://schemas.microsoft.com/office/drawing/2010/main"/>
                </a:ext>
              </a:extLst>
            </a:blip>
            <a:srcRect/>
            <a:stretch/>
          </p:blipFill>
          <p:spPr>
            <a:xfrm>
              <a:off x="-896875" y="-615700"/>
              <a:ext cx="2906276" cy="2904836"/>
            </a:xfrm>
            <a:prstGeom prst="rect">
              <a:avLst/>
            </a:prstGeom>
            <a:noFill/>
            <a:ln>
              <a:noFill/>
            </a:ln>
          </p:spPr>
        </p:pic>
      </p:grpSp>
      <p:sp>
        <p:nvSpPr>
          <p:cNvPr id="936" name="Google Shape;936;p167"/>
          <p:cNvSpPr txBox="1">
            <a:spLocks noGrp="1"/>
          </p:cNvSpPr>
          <p:nvPr>
            <p:ph type="title"/>
          </p:nvPr>
        </p:nvSpPr>
        <p:spPr>
          <a:xfrm>
            <a:off x="2988533" y="1803367"/>
            <a:ext cx="6388800" cy="754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3600"/>
              <a:buNone/>
              <a:defRPr sz="6000">
                <a:solidFill>
                  <a:schemeClr val="lt1"/>
                </a:solidFill>
              </a:defRPr>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a:endParaRPr/>
          </a:p>
        </p:txBody>
      </p:sp>
      <p:sp>
        <p:nvSpPr>
          <p:cNvPr id="937" name="Google Shape;937;p167"/>
          <p:cNvSpPr txBox="1">
            <a:spLocks noGrp="1"/>
          </p:cNvSpPr>
          <p:nvPr>
            <p:ph type="subTitle" idx="1"/>
          </p:nvPr>
        </p:nvSpPr>
        <p:spPr>
          <a:xfrm>
            <a:off x="2988667" y="3162733"/>
            <a:ext cx="6161200" cy="16780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1400"/>
              <a:buNone/>
              <a:defRPr sz="2133">
                <a:solidFill>
                  <a:schemeClr val="lt1"/>
                </a:solidFill>
              </a:defRPr>
            </a:lvl1pPr>
            <a:lvl2pPr lvl="1" algn="ctr">
              <a:lnSpc>
                <a:spcPct val="100000"/>
              </a:lnSpc>
              <a:spcBef>
                <a:spcPts val="0"/>
              </a:spcBef>
              <a:spcAft>
                <a:spcPts val="0"/>
              </a:spcAft>
              <a:buClr>
                <a:schemeClr val="lt1"/>
              </a:buClr>
              <a:buSzPts val="1400"/>
              <a:buNone/>
              <a:defRPr>
                <a:solidFill>
                  <a:schemeClr val="lt1"/>
                </a:solidFill>
              </a:defRPr>
            </a:lvl2pPr>
            <a:lvl3pPr lvl="2" algn="ctr">
              <a:lnSpc>
                <a:spcPct val="100000"/>
              </a:lnSpc>
              <a:spcBef>
                <a:spcPts val="2133"/>
              </a:spcBef>
              <a:spcAft>
                <a:spcPts val="0"/>
              </a:spcAft>
              <a:buClr>
                <a:schemeClr val="lt1"/>
              </a:buClr>
              <a:buSzPts val="1400"/>
              <a:buNone/>
              <a:defRPr>
                <a:solidFill>
                  <a:schemeClr val="lt1"/>
                </a:solidFill>
              </a:defRPr>
            </a:lvl3pPr>
            <a:lvl4pPr lvl="3" algn="ctr">
              <a:lnSpc>
                <a:spcPct val="100000"/>
              </a:lnSpc>
              <a:spcBef>
                <a:spcPts val="2133"/>
              </a:spcBef>
              <a:spcAft>
                <a:spcPts val="0"/>
              </a:spcAft>
              <a:buClr>
                <a:schemeClr val="lt1"/>
              </a:buClr>
              <a:buSzPts val="1400"/>
              <a:buNone/>
              <a:defRPr>
                <a:solidFill>
                  <a:schemeClr val="lt1"/>
                </a:solidFill>
              </a:defRPr>
            </a:lvl4pPr>
            <a:lvl5pPr lvl="4" algn="ctr">
              <a:lnSpc>
                <a:spcPct val="100000"/>
              </a:lnSpc>
              <a:spcBef>
                <a:spcPts val="2133"/>
              </a:spcBef>
              <a:spcAft>
                <a:spcPts val="0"/>
              </a:spcAft>
              <a:buClr>
                <a:schemeClr val="lt1"/>
              </a:buClr>
              <a:buSzPts val="1400"/>
              <a:buNone/>
              <a:defRPr>
                <a:solidFill>
                  <a:schemeClr val="lt1"/>
                </a:solidFill>
              </a:defRPr>
            </a:lvl5pPr>
            <a:lvl6pPr lvl="5" algn="ctr">
              <a:lnSpc>
                <a:spcPct val="100000"/>
              </a:lnSpc>
              <a:spcBef>
                <a:spcPts val="2133"/>
              </a:spcBef>
              <a:spcAft>
                <a:spcPts val="0"/>
              </a:spcAft>
              <a:buClr>
                <a:schemeClr val="lt1"/>
              </a:buClr>
              <a:buSzPts val="1400"/>
              <a:buNone/>
              <a:defRPr>
                <a:solidFill>
                  <a:schemeClr val="lt1"/>
                </a:solidFill>
              </a:defRPr>
            </a:lvl6pPr>
            <a:lvl7pPr lvl="6" algn="ctr">
              <a:lnSpc>
                <a:spcPct val="100000"/>
              </a:lnSpc>
              <a:spcBef>
                <a:spcPts val="2133"/>
              </a:spcBef>
              <a:spcAft>
                <a:spcPts val="0"/>
              </a:spcAft>
              <a:buClr>
                <a:schemeClr val="lt1"/>
              </a:buClr>
              <a:buSzPts val="1400"/>
              <a:buNone/>
              <a:defRPr>
                <a:solidFill>
                  <a:schemeClr val="lt1"/>
                </a:solidFill>
              </a:defRPr>
            </a:lvl7pPr>
            <a:lvl8pPr lvl="7" algn="ctr">
              <a:lnSpc>
                <a:spcPct val="100000"/>
              </a:lnSpc>
              <a:spcBef>
                <a:spcPts val="2133"/>
              </a:spcBef>
              <a:spcAft>
                <a:spcPts val="0"/>
              </a:spcAft>
              <a:buClr>
                <a:schemeClr val="lt1"/>
              </a:buClr>
              <a:buSzPts val="1400"/>
              <a:buNone/>
              <a:defRPr>
                <a:solidFill>
                  <a:schemeClr val="lt1"/>
                </a:solidFill>
              </a:defRPr>
            </a:lvl8pPr>
            <a:lvl9pPr lvl="8" algn="ctr">
              <a:lnSpc>
                <a:spcPct val="100000"/>
              </a:lnSpc>
              <a:spcBef>
                <a:spcPts val="2133"/>
              </a:spcBef>
              <a:spcAft>
                <a:spcPts val="2133"/>
              </a:spcAft>
              <a:buClr>
                <a:schemeClr val="lt1"/>
              </a:buClr>
              <a:buSzPts val="1400"/>
              <a:buNone/>
              <a:defRPr>
                <a:solidFill>
                  <a:schemeClr val="lt1"/>
                </a:solidFill>
              </a:defRPr>
            </a:lvl9pPr>
          </a:lstStyle>
          <a:p>
            <a:endParaRPr/>
          </a:p>
        </p:txBody>
      </p:sp>
    </p:spTree>
    <p:extLst>
      <p:ext uri="{BB962C8B-B14F-4D97-AF65-F5344CB8AC3E}">
        <p14:creationId xmlns:p14="http://schemas.microsoft.com/office/powerpoint/2010/main" val="3477235853"/>
      </p:ext>
    </p:extLst>
  </p:cSld>
  <p:clrMapOvr>
    <a:masterClrMapping/>
  </p:clrMapOvr>
</p:sldLayout>
</file>

<file path=ppt/slideLayouts/slideLayout516.xml><?xml version="1.0" encoding="utf-8"?>
<p:sldLayout xmlns:a="http://schemas.openxmlformats.org/drawingml/2006/main" xmlns:r="http://schemas.openxmlformats.org/officeDocument/2006/relationships" xmlns:p="http://schemas.openxmlformats.org/presentationml/2006/main" matchingName="White">
  <p:cSld name="White">
    <p:spTree>
      <p:nvGrpSpPr>
        <p:cNvPr id="1" name="Shape 938"/>
        <p:cNvGrpSpPr/>
        <p:nvPr/>
      </p:nvGrpSpPr>
      <p:grpSpPr>
        <a:xfrm>
          <a:off x="0" y="0"/>
          <a:ext cx="0" cy="0"/>
          <a:chOff x="0" y="0"/>
          <a:chExt cx="0" cy="0"/>
        </a:xfrm>
      </p:grpSpPr>
      <p:sp>
        <p:nvSpPr>
          <p:cNvPr id="939" name="Google Shape;939;p168"/>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33083110"/>
      </p:ext>
    </p:extLst>
  </p:cSld>
  <p:clrMapOvr>
    <a:masterClrMapping/>
  </p:clrMapOvr>
</p:sldLayout>
</file>

<file path=ppt/slideLayouts/slideLayout517.xml><?xml version="1.0" encoding="utf-8"?>
<p:sldLayout xmlns:a="http://schemas.openxmlformats.org/drawingml/2006/main" xmlns:r="http://schemas.openxmlformats.org/officeDocument/2006/relationships" xmlns:p="http://schemas.openxmlformats.org/presentationml/2006/main" matchingName="Standard">
  <p:cSld name="Standard">
    <p:spTree>
      <p:nvGrpSpPr>
        <p:cNvPr id="1" name="Shape 940"/>
        <p:cNvGrpSpPr/>
        <p:nvPr/>
      </p:nvGrpSpPr>
      <p:grpSpPr>
        <a:xfrm>
          <a:off x="0" y="0"/>
          <a:ext cx="0" cy="0"/>
          <a:chOff x="0" y="0"/>
          <a:chExt cx="0" cy="0"/>
        </a:xfrm>
      </p:grpSpPr>
      <p:sp>
        <p:nvSpPr>
          <p:cNvPr id="941" name="Google Shape;941;p169"/>
          <p:cNvSpPr/>
          <p:nvPr/>
        </p:nvSpPr>
        <p:spPr>
          <a:xfrm>
            <a:off x="94700" y="95251"/>
            <a:ext cx="12001600" cy="6667600"/>
          </a:xfrm>
          <a:prstGeom prst="rect">
            <a:avLst/>
          </a:prstGeom>
          <a:solidFill>
            <a:srgbClr val="F5F5F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467" b="1" i="0" u="none" strike="noStrike" cap="none">
              <a:solidFill>
                <a:srgbClr val="000000"/>
              </a:solidFill>
              <a:latin typeface="Helvetica Neue"/>
              <a:ea typeface="Helvetica Neue"/>
              <a:cs typeface="Helvetica Neue"/>
              <a:sym typeface="Helvetica Neue"/>
            </a:endParaRPr>
          </a:p>
        </p:txBody>
      </p:sp>
      <p:sp>
        <p:nvSpPr>
          <p:cNvPr id="942" name="Google Shape;942;p169"/>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19089316"/>
      </p:ext>
    </p:extLst>
  </p:cSld>
  <p:clrMapOvr>
    <a:masterClrMapping/>
  </p:clrMapOvr>
</p:sldLayout>
</file>

<file path=ppt/slideLayouts/slideLayout518.xml><?xml version="1.0" encoding="utf-8"?>
<p:sldLayout xmlns:a="http://schemas.openxmlformats.org/drawingml/2006/main" xmlns:r="http://schemas.openxmlformats.org/officeDocument/2006/relationships" xmlns:p="http://schemas.openxmlformats.org/presentationml/2006/main" matchingName="Title slide 1">
  <p:cSld name="Title slide 1">
    <p:spTree>
      <p:nvGrpSpPr>
        <p:cNvPr id="1" name="Shape 943"/>
        <p:cNvGrpSpPr/>
        <p:nvPr/>
      </p:nvGrpSpPr>
      <p:grpSpPr>
        <a:xfrm>
          <a:off x="0" y="0"/>
          <a:ext cx="0" cy="0"/>
          <a:chOff x="0" y="0"/>
          <a:chExt cx="0" cy="0"/>
        </a:xfrm>
      </p:grpSpPr>
      <p:sp>
        <p:nvSpPr>
          <p:cNvPr id="944" name="Google Shape;944;p170"/>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945" name="Google Shape;945;p170"/>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946" name="Google Shape;946;p170"/>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90362128"/>
      </p:ext>
    </p:extLst>
  </p:cSld>
  <p:clrMapOvr>
    <a:masterClrMapping/>
  </p:clrMapOvr>
</p:sldLayout>
</file>

<file path=ppt/slideLayouts/slideLayout519.xml><?xml version="1.0" encoding="utf-8"?>
<p:sldLayout xmlns:a="http://schemas.openxmlformats.org/drawingml/2006/main" xmlns:r="http://schemas.openxmlformats.org/officeDocument/2006/relationships" xmlns:p="http://schemas.openxmlformats.org/presentationml/2006/main" matchingName="Standard 1">
  <p:cSld name="Standard 1">
    <p:spTree>
      <p:nvGrpSpPr>
        <p:cNvPr id="1" name="Shape 947"/>
        <p:cNvGrpSpPr/>
        <p:nvPr/>
      </p:nvGrpSpPr>
      <p:grpSpPr>
        <a:xfrm>
          <a:off x="0" y="0"/>
          <a:ext cx="0" cy="0"/>
          <a:chOff x="0" y="0"/>
          <a:chExt cx="0" cy="0"/>
        </a:xfrm>
      </p:grpSpPr>
      <p:sp>
        <p:nvSpPr>
          <p:cNvPr id="948" name="Google Shape;948;p171"/>
          <p:cNvSpPr/>
          <p:nvPr/>
        </p:nvSpPr>
        <p:spPr>
          <a:xfrm>
            <a:off x="94700" y="95251"/>
            <a:ext cx="12001600" cy="6667600"/>
          </a:xfrm>
          <a:prstGeom prst="rect">
            <a:avLst/>
          </a:prstGeom>
          <a:solidFill>
            <a:srgbClr val="F5F5F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467" b="1" i="0" u="none" strike="noStrike" cap="none">
              <a:solidFill>
                <a:srgbClr val="000000"/>
              </a:solidFill>
              <a:latin typeface="Helvetica Neue"/>
              <a:ea typeface="Helvetica Neue"/>
              <a:cs typeface="Helvetica Neue"/>
              <a:sym typeface="Helvetica Neue"/>
            </a:endParaRPr>
          </a:p>
        </p:txBody>
      </p:sp>
      <p:sp>
        <p:nvSpPr>
          <p:cNvPr id="949" name="Google Shape;949;p171"/>
          <p:cNvSpPr txBox="1">
            <a:spLocks noGrp="1"/>
          </p:cNvSpPr>
          <p:nvPr>
            <p:ph type="sldNum" idx="12"/>
          </p:nvPr>
        </p:nvSpPr>
        <p:spPr>
          <a:xfrm>
            <a:off x="5979516" y="6540500"/>
            <a:ext cx="226800" cy="223138"/>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59547280"/>
      </p:ext>
    </p:extLst>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950"/>
        <p:cNvGrpSpPr/>
        <p:nvPr/>
      </p:nvGrpSpPr>
      <p:grpSpPr>
        <a:xfrm>
          <a:off x="0" y="0"/>
          <a:ext cx="0" cy="0"/>
          <a:chOff x="0" y="0"/>
          <a:chExt cx="0" cy="0"/>
        </a:xfrm>
      </p:grpSpPr>
      <p:sp>
        <p:nvSpPr>
          <p:cNvPr id="951" name="Google Shape;951;p172"/>
          <p:cNvSpPr txBox="1">
            <a:spLocks noGrp="1"/>
          </p:cNvSpPr>
          <p:nvPr>
            <p:ph type="ctrTitle"/>
          </p:nvPr>
        </p:nvSpPr>
        <p:spPr>
          <a:xfrm>
            <a:off x="813969" y="495660"/>
            <a:ext cx="3411200" cy="1261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2933"/>
            </a:lvl1pPr>
            <a:lvl2pPr lvl="1" algn="r">
              <a:lnSpc>
                <a:spcPct val="100000"/>
              </a:lnSpc>
              <a:spcBef>
                <a:spcPts val="0"/>
              </a:spcBef>
              <a:spcAft>
                <a:spcPts val="0"/>
              </a:spcAft>
              <a:buSzPts val="1800"/>
              <a:buNone/>
              <a:defRPr sz="2400"/>
            </a:lvl2pPr>
            <a:lvl3pPr lvl="2" algn="r">
              <a:lnSpc>
                <a:spcPct val="100000"/>
              </a:lnSpc>
              <a:spcBef>
                <a:spcPts val="0"/>
              </a:spcBef>
              <a:spcAft>
                <a:spcPts val="0"/>
              </a:spcAft>
              <a:buSzPts val="1800"/>
              <a:buNone/>
              <a:defRPr sz="2400"/>
            </a:lvl3pPr>
            <a:lvl4pPr lvl="3" algn="r">
              <a:lnSpc>
                <a:spcPct val="100000"/>
              </a:lnSpc>
              <a:spcBef>
                <a:spcPts val="0"/>
              </a:spcBef>
              <a:spcAft>
                <a:spcPts val="0"/>
              </a:spcAft>
              <a:buSzPts val="1800"/>
              <a:buNone/>
              <a:defRPr sz="2400"/>
            </a:lvl4pPr>
            <a:lvl5pPr lvl="4" algn="r">
              <a:lnSpc>
                <a:spcPct val="100000"/>
              </a:lnSpc>
              <a:spcBef>
                <a:spcPts val="0"/>
              </a:spcBef>
              <a:spcAft>
                <a:spcPts val="0"/>
              </a:spcAft>
              <a:buSzPts val="1800"/>
              <a:buNone/>
              <a:defRPr sz="2400"/>
            </a:lvl5pPr>
            <a:lvl6pPr lvl="5" algn="r">
              <a:lnSpc>
                <a:spcPct val="100000"/>
              </a:lnSpc>
              <a:spcBef>
                <a:spcPts val="0"/>
              </a:spcBef>
              <a:spcAft>
                <a:spcPts val="0"/>
              </a:spcAft>
              <a:buSzPts val="1800"/>
              <a:buNone/>
              <a:defRPr sz="2400"/>
            </a:lvl6pPr>
            <a:lvl7pPr lvl="6" algn="r">
              <a:lnSpc>
                <a:spcPct val="100000"/>
              </a:lnSpc>
              <a:spcBef>
                <a:spcPts val="0"/>
              </a:spcBef>
              <a:spcAft>
                <a:spcPts val="0"/>
              </a:spcAft>
              <a:buSzPts val="1800"/>
              <a:buNone/>
              <a:defRPr sz="2400"/>
            </a:lvl7pPr>
            <a:lvl8pPr lvl="7" algn="r">
              <a:lnSpc>
                <a:spcPct val="100000"/>
              </a:lnSpc>
              <a:spcBef>
                <a:spcPts val="0"/>
              </a:spcBef>
              <a:spcAft>
                <a:spcPts val="0"/>
              </a:spcAft>
              <a:buSzPts val="1800"/>
              <a:buNone/>
              <a:defRPr sz="2400"/>
            </a:lvl8pPr>
            <a:lvl9pPr lvl="8" algn="r">
              <a:lnSpc>
                <a:spcPct val="100000"/>
              </a:lnSpc>
              <a:spcBef>
                <a:spcPts val="0"/>
              </a:spcBef>
              <a:spcAft>
                <a:spcPts val="0"/>
              </a:spcAft>
              <a:buSzPts val="1800"/>
              <a:buNone/>
              <a:defRPr sz="2400"/>
            </a:lvl9pPr>
          </a:lstStyle>
          <a:p>
            <a:endParaRPr/>
          </a:p>
        </p:txBody>
      </p:sp>
      <p:sp>
        <p:nvSpPr>
          <p:cNvPr id="952" name="Google Shape;952;p172"/>
          <p:cNvSpPr txBox="1">
            <a:spLocks noGrp="1"/>
          </p:cNvSpPr>
          <p:nvPr>
            <p:ph type="ctrTitle" idx="2"/>
          </p:nvPr>
        </p:nvSpPr>
        <p:spPr>
          <a:xfrm>
            <a:off x="7092043" y="1556499"/>
            <a:ext cx="3018000" cy="859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400"/>
              <a:buNone/>
              <a:defRPr sz="1867" b="0"/>
            </a:lvl1pPr>
            <a:lvl2pPr lvl="1" algn="l">
              <a:lnSpc>
                <a:spcPct val="100000"/>
              </a:lnSpc>
              <a:spcBef>
                <a:spcPts val="0"/>
              </a:spcBef>
              <a:spcAft>
                <a:spcPts val="0"/>
              </a:spcAft>
              <a:buSzPts val="1400"/>
              <a:buNone/>
              <a:defRPr sz="1867" b="0"/>
            </a:lvl2pPr>
            <a:lvl3pPr lvl="2" algn="l">
              <a:lnSpc>
                <a:spcPct val="100000"/>
              </a:lnSpc>
              <a:spcBef>
                <a:spcPts val="0"/>
              </a:spcBef>
              <a:spcAft>
                <a:spcPts val="0"/>
              </a:spcAft>
              <a:buSzPts val="1400"/>
              <a:buNone/>
              <a:defRPr sz="1867" b="0"/>
            </a:lvl3pPr>
            <a:lvl4pPr lvl="3" algn="l">
              <a:lnSpc>
                <a:spcPct val="100000"/>
              </a:lnSpc>
              <a:spcBef>
                <a:spcPts val="0"/>
              </a:spcBef>
              <a:spcAft>
                <a:spcPts val="0"/>
              </a:spcAft>
              <a:buSzPts val="1400"/>
              <a:buNone/>
              <a:defRPr sz="1867" b="0"/>
            </a:lvl4pPr>
            <a:lvl5pPr lvl="4" algn="l">
              <a:lnSpc>
                <a:spcPct val="100000"/>
              </a:lnSpc>
              <a:spcBef>
                <a:spcPts val="0"/>
              </a:spcBef>
              <a:spcAft>
                <a:spcPts val="0"/>
              </a:spcAft>
              <a:buSzPts val="1400"/>
              <a:buNone/>
              <a:defRPr sz="1867" b="0"/>
            </a:lvl5pPr>
            <a:lvl6pPr lvl="5" algn="l">
              <a:lnSpc>
                <a:spcPct val="100000"/>
              </a:lnSpc>
              <a:spcBef>
                <a:spcPts val="0"/>
              </a:spcBef>
              <a:spcAft>
                <a:spcPts val="0"/>
              </a:spcAft>
              <a:buSzPts val="1400"/>
              <a:buNone/>
              <a:defRPr sz="1867" b="0"/>
            </a:lvl6pPr>
            <a:lvl7pPr lvl="6" algn="l">
              <a:lnSpc>
                <a:spcPct val="100000"/>
              </a:lnSpc>
              <a:spcBef>
                <a:spcPts val="0"/>
              </a:spcBef>
              <a:spcAft>
                <a:spcPts val="0"/>
              </a:spcAft>
              <a:buSzPts val="1400"/>
              <a:buNone/>
              <a:defRPr sz="1867" b="0"/>
            </a:lvl7pPr>
            <a:lvl8pPr lvl="7" algn="l">
              <a:lnSpc>
                <a:spcPct val="100000"/>
              </a:lnSpc>
              <a:spcBef>
                <a:spcPts val="0"/>
              </a:spcBef>
              <a:spcAft>
                <a:spcPts val="0"/>
              </a:spcAft>
              <a:buSzPts val="1400"/>
              <a:buNone/>
              <a:defRPr sz="1867" b="0"/>
            </a:lvl8pPr>
            <a:lvl9pPr lvl="8" algn="l">
              <a:lnSpc>
                <a:spcPct val="100000"/>
              </a:lnSpc>
              <a:spcBef>
                <a:spcPts val="0"/>
              </a:spcBef>
              <a:spcAft>
                <a:spcPts val="0"/>
              </a:spcAft>
              <a:buSzPts val="1400"/>
              <a:buNone/>
              <a:defRPr sz="1867" b="0"/>
            </a:lvl9pPr>
          </a:lstStyle>
          <a:p>
            <a:endParaRPr/>
          </a:p>
        </p:txBody>
      </p:sp>
      <p:sp>
        <p:nvSpPr>
          <p:cNvPr id="953" name="Google Shape;953;p172"/>
          <p:cNvSpPr txBox="1">
            <a:spLocks noGrp="1"/>
          </p:cNvSpPr>
          <p:nvPr>
            <p:ph type="subTitle" idx="1"/>
          </p:nvPr>
        </p:nvSpPr>
        <p:spPr>
          <a:xfrm>
            <a:off x="7092044" y="2270593"/>
            <a:ext cx="2508400" cy="148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1"/>
              </a:buClr>
              <a:buSzPts val="1000"/>
              <a:buNone/>
              <a:defRPr sz="1600">
                <a:solidFill>
                  <a:schemeClr val="dk1"/>
                </a:solidFill>
              </a:defRPr>
            </a:lvl1pPr>
            <a:lvl2pPr lvl="1" algn="l">
              <a:lnSpc>
                <a:spcPct val="100000"/>
              </a:lnSpc>
              <a:spcBef>
                <a:spcPts val="0"/>
              </a:spcBef>
              <a:spcAft>
                <a:spcPts val="0"/>
              </a:spcAft>
              <a:buClr>
                <a:schemeClr val="dk1"/>
              </a:buClr>
              <a:buSzPts val="1000"/>
              <a:buNone/>
              <a:defRPr sz="1333">
                <a:solidFill>
                  <a:schemeClr val="dk1"/>
                </a:solidFill>
              </a:defRPr>
            </a:lvl2pPr>
            <a:lvl3pPr lvl="2" algn="l">
              <a:lnSpc>
                <a:spcPct val="100000"/>
              </a:lnSpc>
              <a:spcBef>
                <a:spcPts val="0"/>
              </a:spcBef>
              <a:spcAft>
                <a:spcPts val="0"/>
              </a:spcAft>
              <a:buClr>
                <a:schemeClr val="dk1"/>
              </a:buClr>
              <a:buSzPts val="1000"/>
              <a:buNone/>
              <a:defRPr sz="1333">
                <a:solidFill>
                  <a:schemeClr val="dk1"/>
                </a:solidFill>
              </a:defRPr>
            </a:lvl3pPr>
            <a:lvl4pPr lvl="3" algn="l">
              <a:lnSpc>
                <a:spcPct val="100000"/>
              </a:lnSpc>
              <a:spcBef>
                <a:spcPts val="0"/>
              </a:spcBef>
              <a:spcAft>
                <a:spcPts val="0"/>
              </a:spcAft>
              <a:buClr>
                <a:schemeClr val="dk1"/>
              </a:buClr>
              <a:buSzPts val="1000"/>
              <a:buNone/>
              <a:defRPr sz="1333">
                <a:solidFill>
                  <a:schemeClr val="dk1"/>
                </a:solidFill>
              </a:defRPr>
            </a:lvl4pPr>
            <a:lvl5pPr lvl="4" algn="l">
              <a:lnSpc>
                <a:spcPct val="100000"/>
              </a:lnSpc>
              <a:spcBef>
                <a:spcPts val="0"/>
              </a:spcBef>
              <a:spcAft>
                <a:spcPts val="0"/>
              </a:spcAft>
              <a:buClr>
                <a:schemeClr val="dk1"/>
              </a:buClr>
              <a:buSzPts val="1000"/>
              <a:buNone/>
              <a:defRPr sz="1333">
                <a:solidFill>
                  <a:schemeClr val="dk1"/>
                </a:solidFill>
              </a:defRPr>
            </a:lvl5pPr>
            <a:lvl6pPr lvl="5" algn="l">
              <a:lnSpc>
                <a:spcPct val="100000"/>
              </a:lnSpc>
              <a:spcBef>
                <a:spcPts val="0"/>
              </a:spcBef>
              <a:spcAft>
                <a:spcPts val="0"/>
              </a:spcAft>
              <a:buClr>
                <a:schemeClr val="dk1"/>
              </a:buClr>
              <a:buSzPts val="1000"/>
              <a:buNone/>
              <a:defRPr sz="1333">
                <a:solidFill>
                  <a:schemeClr val="dk1"/>
                </a:solidFill>
              </a:defRPr>
            </a:lvl6pPr>
            <a:lvl7pPr lvl="6" algn="l">
              <a:lnSpc>
                <a:spcPct val="100000"/>
              </a:lnSpc>
              <a:spcBef>
                <a:spcPts val="0"/>
              </a:spcBef>
              <a:spcAft>
                <a:spcPts val="0"/>
              </a:spcAft>
              <a:buClr>
                <a:schemeClr val="dk1"/>
              </a:buClr>
              <a:buSzPts val="1000"/>
              <a:buNone/>
              <a:defRPr sz="1333">
                <a:solidFill>
                  <a:schemeClr val="dk1"/>
                </a:solidFill>
              </a:defRPr>
            </a:lvl7pPr>
            <a:lvl8pPr lvl="7" algn="l">
              <a:lnSpc>
                <a:spcPct val="100000"/>
              </a:lnSpc>
              <a:spcBef>
                <a:spcPts val="0"/>
              </a:spcBef>
              <a:spcAft>
                <a:spcPts val="0"/>
              </a:spcAft>
              <a:buClr>
                <a:schemeClr val="dk1"/>
              </a:buClr>
              <a:buSzPts val="1000"/>
              <a:buNone/>
              <a:defRPr sz="1333">
                <a:solidFill>
                  <a:schemeClr val="dk1"/>
                </a:solidFill>
              </a:defRPr>
            </a:lvl8pPr>
            <a:lvl9pPr lvl="8" algn="l">
              <a:lnSpc>
                <a:spcPct val="100000"/>
              </a:lnSpc>
              <a:spcBef>
                <a:spcPts val="0"/>
              </a:spcBef>
              <a:spcAft>
                <a:spcPts val="0"/>
              </a:spcAft>
              <a:buClr>
                <a:schemeClr val="dk1"/>
              </a:buClr>
              <a:buSzPts val="1000"/>
              <a:buNone/>
              <a:defRPr sz="1333">
                <a:solidFill>
                  <a:schemeClr val="dk1"/>
                </a:solidFill>
              </a:defRPr>
            </a:lvl9pPr>
          </a:lstStyle>
          <a:p>
            <a:endParaRPr/>
          </a:p>
        </p:txBody>
      </p:sp>
      <p:sp>
        <p:nvSpPr>
          <p:cNvPr id="954" name="Google Shape;954;p172"/>
          <p:cNvSpPr txBox="1">
            <a:spLocks noGrp="1"/>
          </p:cNvSpPr>
          <p:nvPr>
            <p:ph type="ctrTitle" idx="3"/>
          </p:nvPr>
        </p:nvSpPr>
        <p:spPr>
          <a:xfrm>
            <a:off x="2084295" y="4169709"/>
            <a:ext cx="3018000" cy="8596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1400"/>
              <a:buNone/>
              <a:defRPr sz="1867" b="0"/>
            </a:lvl1pPr>
            <a:lvl2pPr lvl="1" algn="r">
              <a:lnSpc>
                <a:spcPct val="100000"/>
              </a:lnSpc>
              <a:spcBef>
                <a:spcPts val="0"/>
              </a:spcBef>
              <a:spcAft>
                <a:spcPts val="0"/>
              </a:spcAft>
              <a:buSzPts val="1400"/>
              <a:buNone/>
              <a:defRPr sz="1867" b="0"/>
            </a:lvl2pPr>
            <a:lvl3pPr lvl="2" algn="r">
              <a:lnSpc>
                <a:spcPct val="100000"/>
              </a:lnSpc>
              <a:spcBef>
                <a:spcPts val="0"/>
              </a:spcBef>
              <a:spcAft>
                <a:spcPts val="0"/>
              </a:spcAft>
              <a:buSzPts val="1400"/>
              <a:buNone/>
              <a:defRPr sz="1867" b="0"/>
            </a:lvl3pPr>
            <a:lvl4pPr lvl="3" algn="r">
              <a:lnSpc>
                <a:spcPct val="100000"/>
              </a:lnSpc>
              <a:spcBef>
                <a:spcPts val="0"/>
              </a:spcBef>
              <a:spcAft>
                <a:spcPts val="0"/>
              </a:spcAft>
              <a:buSzPts val="1400"/>
              <a:buNone/>
              <a:defRPr sz="1867" b="0"/>
            </a:lvl4pPr>
            <a:lvl5pPr lvl="4" algn="r">
              <a:lnSpc>
                <a:spcPct val="100000"/>
              </a:lnSpc>
              <a:spcBef>
                <a:spcPts val="0"/>
              </a:spcBef>
              <a:spcAft>
                <a:spcPts val="0"/>
              </a:spcAft>
              <a:buSzPts val="1400"/>
              <a:buNone/>
              <a:defRPr sz="1867" b="0"/>
            </a:lvl5pPr>
            <a:lvl6pPr lvl="5" algn="r">
              <a:lnSpc>
                <a:spcPct val="100000"/>
              </a:lnSpc>
              <a:spcBef>
                <a:spcPts val="0"/>
              </a:spcBef>
              <a:spcAft>
                <a:spcPts val="0"/>
              </a:spcAft>
              <a:buSzPts val="1400"/>
              <a:buNone/>
              <a:defRPr sz="1867" b="0"/>
            </a:lvl6pPr>
            <a:lvl7pPr lvl="6" algn="r">
              <a:lnSpc>
                <a:spcPct val="100000"/>
              </a:lnSpc>
              <a:spcBef>
                <a:spcPts val="0"/>
              </a:spcBef>
              <a:spcAft>
                <a:spcPts val="0"/>
              </a:spcAft>
              <a:buSzPts val="1400"/>
              <a:buNone/>
              <a:defRPr sz="1867" b="0"/>
            </a:lvl7pPr>
            <a:lvl8pPr lvl="7" algn="r">
              <a:lnSpc>
                <a:spcPct val="100000"/>
              </a:lnSpc>
              <a:spcBef>
                <a:spcPts val="0"/>
              </a:spcBef>
              <a:spcAft>
                <a:spcPts val="0"/>
              </a:spcAft>
              <a:buSzPts val="1400"/>
              <a:buNone/>
              <a:defRPr sz="1867" b="0"/>
            </a:lvl8pPr>
            <a:lvl9pPr lvl="8" algn="r">
              <a:lnSpc>
                <a:spcPct val="100000"/>
              </a:lnSpc>
              <a:spcBef>
                <a:spcPts val="0"/>
              </a:spcBef>
              <a:spcAft>
                <a:spcPts val="0"/>
              </a:spcAft>
              <a:buSzPts val="1400"/>
              <a:buNone/>
              <a:defRPr sz="1867" b="0"/>
            </a:lvl9pPr>
          </a:lstStyle>
          <a:p>
            <a:endParaRPr/>
          </a:p>
        </p:txBody>
      </p:sp>
      <p:sp>
        <p:nvSpPr>
          <p:cNvPr id="955" name="Google Shape;955;p172"/>
          <p:cNvSpPr txBox="1">
            <a:spLocks noGrp="1"/>
          </p:cNvSpPr>
          <p:nvPr>
            <p:ph type="subTitle" idx="4"/>
          </p:nvPr>
        </p:nvSpPr>
        <p:spPr>
          <a:xfrm>
            <a:off x="2593761" y="4884245"/>
            <a:ext cx="2508400" cy="14832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dk1"/>
              </a:buClr>
              <a:buSzPts val="1000"/>
              <a:buNone/>
              <a:defRPr sz="1600">
                <a:solidFill>
                  <a:schemeClr val="dk1"/>
                </a:solidFill>
              </a:defRPr>
            </a:lvl1pPr>
            <a:lvl2pPr lvl="1" algn="r">
              <a:lnSpc>
                <a:spcPct val="100000"/>
              </a:lnSpc>
              <a:spcBef>
                <a:spcPts val="0"/>
              </a:spcBef>
              <a:spcAft>
                <a:spcPts val="0"/>
              </a:spcAft>
              <a:buClr>
                <a:schemeClr val="dk1"/>
              </a:buClr>
              <a:buSzPts val="1000"/>
              <a:buNone/>
              <a:defRPr sz="1333">
                <a:solidFill>
                  <a:schemeClr val="dk1"/>
                </a:solidFill>
              </a:defRPr>
            </a:lvl2pPr>
            <a:lvl3pPr lvl="2" algn="r">
              <a:lnSpc>
                <a:spcPct val="100000"/>
              </a:lnSpc>
              <a:spcBef>
                <a:spcPts val="0"/>
              </a:spcBef>
              <a:spcAft>
                <a:spcPts val="0"/>
              </a:spcAft>
              <a:buClr>
                <a:schemeClr val="dk1"/>
              </a:buClr>
              <a:buSzPts val="1000"/>
              <a:buNone/>
              <a:defRPr sz="1333">
                <a:solidFill>
                  <a:schemeClr val="dk1"/>
                </a:solidFill>
              </a:defRPr>
            </a:lvl3pPr>
            <a:lvl4pPr lvl="3" algn="r">
              <a:lnSpc>
                <a:spcPct val="100000"/>
              </a:lnSpc>
              <a:spcBef>
                <a:spcPts val="0"/>
              </a:spcBef>
              <a:spcAft>
                <a:spcPts val="0"/>
              </a:spcAft>
              <a:buClr>
                <a:schemeClr val="dk1"/>
              </a:buClr>
              <a:buSzPts val="1000"/>
              <a:buNone/>
              <a:defRPr sz="1333">
                <a:solidFill>
                  <a:schemeClr val="dk1"/>
                </a:solidFill>
              </a:defRPr>
            </a:lvl4pPr>
            <a:lvl5pPr lvl="4" algn="r">
              <a:lnSpc>
                <a:spcPct val="100000"/>
              </a:lnSpc>
              <a:spcBef>
                <a:spcPts val="0"/>
              </a:spcBef>
              <a:spcAft>
                <a:spcPts val="0"/>
              </a:spcAft>
              <a:buClr>
                <a:schemeClr val="dk1"/>
              </a:buClr>
              <a:buSzPts val="1000"/>
              <a:buNone/>
              <a:defRPr sz="1333">
                <a:solidFill>
                  <a:schemeClr val="dk1"/>
                </a:solidFill>
              </a:defRPr>
            </a:lvl5pPr>
            <a:lvl6pPr lvl="5" algn="r">
              <a:lnSpc>
                <a:spcPct val="100000"/>
              </a:lnSpc>
              <a:spcBef>
                <a:spcPts val="0"/>
              </a:spcBef>
              <a:spcAft>
                <a:spcPts val="0"/>
              </a:spcAft>
              <a:buClr>
                <a:schemeClr val="dk1"/>
              </a:buClr>
              <a:buSzPts val="1000"/>
              <a:buNone/>
              <a:defRPr sz="1333">
                <a:solidFill>
                  <a:schemeClr val="dk1"/>
                </a:solidFill>
              </a:defRPr>
            </a:lvl6pPr>
            <a:lvl7pPr lvl="6" algn="r">
              <a:lnSpc>
                <a:spcPct val="100000"/>
              </a:lnSpc>
              <a:spcBef>
                <a:spcPts val="0"/>
              </a:spcBef>
              <a:spcAft>
                <a:spcPts val="0"/>
              </a:spcAft>
              <a:buClr>
                <a:schemeClr val="dk1"/>
              </a:buClr>
              <a:buSzPts val="1000"/>
              <a:buNone/>
              <a:defRPr sz="1333">
                <a:solidFill>
                  <a:schemeClr val="dk1"/>
                </a:solidFill>
              </a:defRPr>
            </a:lvl7pPr>
            <a:lvl8pPr lvl="7" algn="r">
              <a:lnSpc>
                <a:spcPct val="100000"/>
              </a:lnSpc>
              <a:spcBef>
                <a:spcPts val="0"/>
              </a:spcBef>
              <a:spcAft>
                <a:spcPts val="0"/>
              </a:spcAft>
              <a:buClr>
                <a:schemeClr val="dk1"/>
              </a:buClr>
              <a:buSzPts val="1000"/>
              <a:buNone/>
              <a:defRPr sz="1333">
                <a:solidFill>
                  <a:schemeClr val="dk1"/>
                </a:solidFill>
              </a:defRPr>
            </a:lvl8pPr>
            <a:lvl9pPr lvl="8" algn="r">
              <a:lnSpc>
                <a:spcPct val="100000"/>
              </a:lnSpc>
              <a:spcBef>
                <a:spcPts val="0"/>
              </a:spcBef>
              <a:spcAft>
                <a:spcPts val="0"/>
              </a:spcAft>
              <a:buClr>
                <a:schemeClr val="dk1"/>
              </a:buClr>
              <a:buSzPts val="1000"/>
              <a:buNone/>
              <a:defRPr sz="1333">
                <a:solidFill>
                  <a:schemeClr val="dk1"/>
                </a:solidFill>
              </a:defRPr>
            </a:lvl9pPr>
          </a:lstStyle>
          <a:p>
            <a:endParaRPr/>
          </a:p>
        </p:txBody>
      </p:sp>
    </p:spTree>
    <p:extLst>
      <p:ext uri="{BB962C8B-B14F-4D97-AF65-F5344CB8AC3E}">
        <p14:creationId xmlns:p14="http://schemas.microsoft.com/office/powerpoint/2010/main" val="2341388480"/>
      </p:ext>
    </p:extLst>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matchingName="Title slide 2">
  <p:cSld name="Title slide 2">
    <p:spTree>
      <p:nvGrpSpPr>
        <p:cNvPr id="1" name="Shape 4043"/>
        <p:cNvGrpSpPr/>
        <p:nvPr/>
      </p:nvGrpSpPr>
      <p:grpSpPr>
        <a:xfrm>
          <a:off x="0" y="0"/>
          <a:ext cx="0" cy="0"/>
          <a:chOff x="0" y="0"/>
          <a:chExt cx="0" cy="0"/>
        </a:xfrm>
      </p:grpSpPr>
      <p:sp>
        <p:nvSpPr>
          <p:cNvPr id="4044" name="Google Shape;4044;p718"/>
          <p:cNvSpPr txBox="1">
            <a:spLocks noGrp="1"/>
          </p:cNvSpPr>
          <p:nvPr>
            <p:ph type="ctrTitle"/>
          </p:nvPr>
        </p:nvSpPr>
        <p:spPr>
          <a:xfrm>
            <a:off x="415611" y="992767"/>
            <a:ext cx="11360800" cy="2736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a:endParaRPr/>
          </a:p>
        </p:txBody>
      </p:sp>
      <p:sp>
        <p:nvSpPr>
          <p:cNvPr id="4045" name="Google Shape;4045;p718"/>
          <p:cNvSpPr txBox="1">
            <a:spLocks noGrp="1"/>
          </p:cNvSpPr>
          <p:nvPr>
            <p:ph type="subTitle" idx="1"/>
          </p:nvPr>
        </p:nvSpPr>
        <p:spPr>
          <a:xfrm>
            <a:off x="415600" y="3778833"/>
            <a:ext cx="11360800" cy="105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4046" name="Google Shape;4046;p718"/>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40453199"/>
      </p:ext>
    </p:extLst>
  </p:cSld>
  <p:clrMapOvr>
    <a:masterClrMapping/>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p>
            <a:fld id="{5D822185-8028-E440-98D8-75A56F13BAAD}" type="datetimeFigureOut">
              <a:rPr lang="sv-SE" smtClean="0"/>
              <a:pPr/>
              <a:t>2025-08-16</a:t>
            </a:fld>
            <a:endParaRPr lang="sv-SE" dirty="0"/>
          </a:p>
        </p:txBody>
      </p:sp>
      <p:sp>
        <p:nvSpPr>
          <p:cNvPr id="5" name="Footer Placeholder 4"/>
          <p:cNvSpPr>
            <a:spLocks noGrp="1"/>
          </p:cNvSpPr>
          <p:nvPr>
            <p:ph type="ftr" sz="quarter" idx="11"/>
          </p:nvPr>
        </p:nvSpPr>
        <p:spPr/>
        <p:txBody>
          <a:bodyPr/>
          <a:lstStyle/>
          <a:p>
            <a:endParaRPr lang="sv-SE" dirty="0"/>
          </a:p>
        </p:txBody>
      </p:sp>
      <p:sp>
        <p:nvSpPr>
          <p:cNvPr id="6" name="Slide Number Placeholder 5"/>
          <p:cNvSpPr>
            <a:spLocks noGrp="1"/>
          </p:cNvSpPr>
          <p:nvPr>
            <p:ph type="sldNum" sz="quarter" idx="12"/>
          </p:nvPr>
        </p:nvSpPr>
        <p:spPr/>
        <p:txBody>
          <a:bodyPr/>
          <a:lstStyle/>
          <a:p>
            <a:fld id="{E0EEE4B3-8AD2-8344-92A0-8D06D57F575D}" type="slidenum">
              <a:rPr lang="sv-SE" smtClean="0"/>
              <a:pPr/>
              <a:t>‹#›</a:t>
            </a:fld>
            <a:endParaRPr lang="sv-SE" dirty="0"/>
          </a:p>
        </p:txBody>
      </p:sp>
    </p:spTree>
    <p:extLst>
      <p:ext uri="{BB962C8B-B14F-4D97-AF65-F5344CB8AC3E}">
        <p14:creationId xmlns:p14="http://schemas.microsoft.com/office/powerpoint/2010/main" val="2820513480"/>
      </p:ext>
    </p:extLst>
  </p:cSld>
  <p:clrMapOvr>
    <a:masterClrMapping/>
  </p:clrMapOvr>
</p:sldLayout>
</file>

<file path=ppt/slideLayouts/slideLayout52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5D822185-8028-E440-98D8-75A56F13BAAD}" type="datetimeFigureOut">
              <a:rPr lang="sv-SE" smtClean="0"/>
              <a:pPr/>
              <a:t>2025-08-16</a:t>
            </a:fld>
            <a:endParaRPr lang="sv-SE" dirty="0"/>
          </a:p>
        </p:txBody>
      </p:sp>
      <p:sp>
        <p:nvSpPr>
          <p:cNvPr id="5" name="Footer Placeholder 4"/>
          <p:cNvSpPr>
            <a:spLocks noGrp="1"/>
          </p:cNvSpPr>
          <p:nvPr>
            <p:ph type="ftr" sz="quarter" idx="11"/>
          </p:nvPr>
        </p:nvSpPr>
        <p:spPr/>
        <p:txBody>
          <a:bodyPr/>
          <a:lstStyle/>
          <a:p>
            <a:endParaRPr lang="sv-SE" dirty="0"/>
          </a:p>
        </p:txBody>
      </p:sp>
      <p:sp>
        <p:nvSpPr>
          <p:cNvPr id="6" name="Slide Number Placeholder 5"/>
          <p:cNvSpPr>
            <a:spLocks noGrp="1"/>
          </p:cNvSpPr>
          <p:nvPr>
            <p:ph type="sldNum" sz="quarter" idx="12"/>
          </p:nvPr>
        </p:nvSpPr>
        <p:spPr/>
        <p:txBody>
          <a:bodyPr/>
          <a:lstStyle/>
          <a:p>
            <a:fld id="{E0EEE4B3-8AD2-8344-92A0-8D06D57F575D}" type="slidenum">
              <a:rPr lang="sv-SE" smtClean="0"/>
              <a:pPr/>
              <a:t>‹#›</a:t>
            </a:fld>
            <a:endParaRPr lang="sv-SE" dirty="0"/>
          </a:p>
        </p:txBody>
      </p:sp>
    </p:spTree>
    <p:extLst>
      <p:ext uri="{BB962C8B-B14F-4D97-AF65-F5344CB8AC3E}">
        <p14:creationId xmlns:p14="http://schemas.microsoft.com/office/powerpoint/2010/main" val="591339978"/>
      </p:ext>
    </p:extLst>
  </p:cSld>
  <p:clrMapOvr>
    <a:masterClrMapping/>
  </p:clrMapOvr>
</p:sldLayout>
</file>

<file path=ppt/slideLayouts/slideLayout52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6000"/>
            </a:lvl1pPr>
          </a:lstStyle>
          <a:p>
            <a:r>
              <a:rPr lang="sv-SE"/>
              <a:t>Klicka här för att ändra mall för rubrikformat</a:t>
            </a:r>
            <a:endParaRPr lang="en-US" dirty="0"/>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5D822185-8028-E440-98D8-75A56F13BAAD}" type="datetimeFigureOut">
              <a:rPr lang="sv-SE" smtClean="0"/>
              <a:pPr/>
              <a:t>2025-08-16</a:t>
            </a:fld>
            <a:endParaRPr lang="sv-SE" dirty="0"/>
          </a:p>
        </p:txBody>
      </p:sp>
      <p:sp>
        <p:nvSpPr>
          <p:cNvPr id="5" name="Footer Placeholder 4"/>
          <p:cNvSpPr>
            <a:spLocks noGrp="1"/>
          </p:cNvSpPr>
          <p:nvPr>
            <p:ph type="ftr" sz="quarter" idx="11"/>
          </p:nvPr>
        </p:nvSpPr>
        <p:spPr/>
        <p:txBody>
          <a:bodyPr/>
          <a:lstStyle/>
          <a:p>
            <a:endParaRPr lang="sv-SE" dirty="0"/>
          </a:p>
        </p:txBody>
      </p:sp>
      <p:sp>
        <p:nvSpPr>
          <p:cNvPr id="6" name="Slide Number Placeholder 5"/>
          <p:cNvSpPr>
            <a:spLocks noGrp="1"/>
          </p:cNvSpPr>
          <p:nvPr>
            <p:ph type="sldNum" sz="quarter" idx="12"/>
          </p:nvPr>
        </p:nvSpPr>
        <p:spPr/>
        <p:txBody>
          <a:bodyPr/>
          <a:lstStyle/>
          <a:p>
            <a:fld id="{E0EEE4B3-8AD2-8344-92A0-8D06D57F575D}" type="slidenum">
              <a:rPr lang="sv-SE" smtClean="0"/>
              <a:pPr/>
              <a:t>‹#›</a:t>
            </a:fld>
            <a:endParaRPr lang="sv-SE" dirty="0"/>
          </a:p>
        </p:txBody>
      </p:sp>
    </p:spTree>
    <p:extLst>
      <p:ext uri="{BB962C8B-B14F-4D97-AF65-F5344CB8AC3E}">
        <p14:creationId xmlns:p14="http://schemas.microsoft.com/office/powerpoint/2010/main" val="1504643277"/>
      </p:ext>
    </p:extLst>
  </p:cSld>
  <p:clrMapOvr>
    <a:masterClrMapping/>
  </p:clrMapOvr>
</p:sldLayout>
</file>

<file path=ppt/slideLayouts/slideLayout52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5D822185-8028-E440-98D8-75A56F13BAAD}" type="datetimeFigureOut">
              <a:rPr lang="sv-SE" smtClean="0"/>
              <a:pPr/>
              <a:t>2025-08-16</a:t>
            </a:fld>
            <a:endParaRPr lang="sv-SE" dirty="0"/>
          </a:p>
        </p:txBody>
      </p:sp>
      <p:sp>
        <p:nvSpPr>
          <p:cNvPr id="6" name="Footer Placeholder 5"/>
          <p:cNvSpPr>
            <a:spLocks noGrp="1"/>
          </p:cNvSpPr>
          <p:nvPr>
            <p:ph type="ftr" sz="quarter" idx="11"/>
          </p:nvPr>
        </p:nvSpPr>
        <p:spPr/>
        <p:txBody>
          <a:bodyPr/>
          <a:lstStyle/>
          <a:p>
            <a:endParaRPr lang="sv-SE" dirty="0"/>
          </a:p>
        </p:txBody>
      </p:sp>
      <p:sp>
        <p:nvSpPr>
          <p:cNvPr id="7" name="Slide Number Placeholder 6"/>
          <p:cNvSpPr>
            <a:spLocks noGrp="1"/>
          </p:cNvSpPr>
          <p:nvPr>
            <p:ph type="sldNum" sz="quarter" idx="12"/>
          </p:nvPr>
        </p:nvSpPr>
        <p:spPr/>
        <p:txBody>
          <a:bodyPr/>
          <a:lstStyle/>
          <a:p>
            <a:fld id="{E0EEE4B3-8AD2-8344-92A0-8D06D57F575D}" type="slidenum">
              <a:rPr lang="sv-SE" smtClean="0"/>
              <a:pPr/>
              <a:t>‹#›</a:t>
            </a:fld>
            <a:endParaRPr lang="sv-SE" dirty="0"/>
          </a:p>
        </p:txBody>
      </p:sp>
    </p:spTree>
    <p:extLst>
      <p:ext uri="{BB962C8B-B14F-4D97-AF65-F5344CB8AC3E}">
        <p14:creationId xmlns:p14="http://schemas.microsoft.com/office/powerpoint/2010/main" val="1329428379"/>
      </p:ext>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sv-SE"/>
              <a:t>Klicka här för att ändra mall för rubrikformat</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839789"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5D822185-8028-E440-98D8-75A56F13BAAD}" type="datetimeFigureOut">
              <a:rPr lang="sv-SE" smtClean="0"/>
              <a:pPr/>
              <a:t>2025-08-16</a:t>
            </a:fld>
            <a:endParaRPr lang="sv-SE" dirty="0"/>
          </a:p>
        </p:txBody>
      </p:sp>
      <p:sp>
        <p:nvSpPr>
          <p:cNvPr id="8" name="Footer Placeholder 7"/>
          <p:cNvSpPr>
            <a:spLocks noGrp="1"/>
          </p:cNvSpPr>
          <p:nvPr>
            <p:ph type="ftr" sz="quarter" idx="11"/>
          </p:nvPr>
        </p:nvSpPr>
        <p:spPr/>
        <p:txBody>
          <a:bodyPr/>
          <a:lstStyle/>
          <a:p>
            <a:endParaRPr lang="sv-SE" dirty="0"/>
          </a:p>
        </p:txBody>
      </p:sp>
      <p:sp>
        <p:nvSpPr>
          <p:cNvPr id="9" name="Slide Number Placeholder 8"/>
          <p:cNvSpPr>
            <a:spLocks noGrp="1"/>
          </p:cNvSpPr>
          <p:nvPr>
            <p:ph type="sldNum" sz="quarter" idx="12"/>
          </p:nvPr>
        </p:nvSpPr>
        <p:spPr/>
        <p:txBody>
          <a:bodyPr/>
          <a:lstStyle/>
          <a:p>
            <a:fld id="{E0EEE4B3-8AD2-8344-92A0-8D06D57F575D}" type="slidenum">
              <a:rPr lang="sv-SE" smtClean="0"/>
              <a:pPr/>
              <a:t>‹#›</a:t>
            </a:fld>
            <a:endParaRPr lang="sv-SE" dirty="0"/>
          </a:p>
        </p:txBody>
      </p:sp>
    </p:spTree>
    <p:extLst>
      <p:ext uri="{BB962C8B-B14F-4D97-AF65-F5344CB8AC3E}">
        <p14:creationId xmlns:p14="http://schemas.microsoft.com/office/powerpoint/2010/main" val="3819768530"/>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5D822185-8028-E440-98D8-75A56F13BAAD}" type="datetimeFigureOut">
              <a:rPr lang="sv-SE" smtClean="0"/>
              <a:pPr/>
              <a:t>2025-08-16</a:t>
            </a:fld>
            <a:endParaRPr lang="sv-SE" dirty="0"/>
          </a:p>
        </p:txBody>
      </p:sp>
      <p:sp>
        <p:nvSpPr>
          <p:cNvPr id="4" name="Footer Placeholder 3"/>
          <p:cNvSpPr>
            <a:spLocks noGrp="1"/>
          </p:cNvSpPr>
          <p:nvPr>
            <p:ph type="ftr" sz="quarter" idx="11"/>
          </p:nvPr>
        </p:nvSpPr>
        <p:spPr/>
        <p:txBody>
          <a:bodyPr/>
          <a:lstStyle/>
          <a:p>
            <a:endParaRPr lang="sv-SE" dirty="0"/>
          </a:p>
        </p:txBody>
      </p:sp>
      <p:sp>
        <p:nvSpPr>
          <p:cNvPr id="5" name="Slide Number Placeholder 4"/>
          <p:cNvSpPr>
            <a:spLocks noGrp="1"/>
          </p:cNvSpPr>
          <p:nvPr>
            <p:ph type="sldNum" sz="quarter" idx="12"/>
          </p:nvPr>
        </p:nvSpPr>
        <p:spPr/>
        <p:txBody>
          <a:bodyPr/>
          <a:lstStyle/>
          <a:p>
            <a:fld id="{E0EEE4B3-8AD2-8344-92A0-8D06D57F575D}" type="slidenum">
              <a:rPr lang="sv-SE" smtClean="0"/>
              <a:pPr/>
              <a:t>‹#›</a:t>
            </a:fld>
            <a:endParaRPr lang="sv-SE" dirty="0"/>
          </a:p>
        </p:txBody>
      </p:sp>
    </p:spTree>
    <p:extLst>
      <p:ext uri="{BB962C8B-B14F-4D97-AF65-F5344CB8AC3E}">
        <p14:creationId xmlns:p14="http://schemas.microsoft.com/office/powerpoint/2010/main" val="163825746"/>
      </p:ext>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822185-8028-E440-98D8-75A56F13BAAD}" type="datetimeFigureOut">
              <a:rPr lang="sv-SE" smtClean="0"/>
              <a:pPr/>
              <a:t>2025-08-16</a:t>
            </a:fld>
            <a:endParaRPr lang="sv-SE" dirty="0"/>
          </a:p>
        </p:txBody>
      </p:sp>
      <p:sp>
        <p:nvSpPr>
          <p:cNvPr id="3" name="Footer Placeholder 2"/>
          <p:cNvSpPr>
            <a:spLocks noGrp="1"/>
          </p:cNvSpPr>
          <p:nvPr>
            <p:ph type="ftr" sz="quarter" idx="11"/>
          </p:nvPr>
        </p:nvSpPr>
        <p:spPr/>
        <p:txBody>
          <a:bodyPr/>
          <a:lstStyle/>
          <a:p>
            <a:endParaRPr lang="sv-SE" dirty="0"/>
          </a:p>
        </p:txBody>
      </p:sp>
      <p:sp>
        <p:nvSpPr>
          <p:cNvPr id="4" name="Slide Number Placeholder 3"/>
          <p:cNvSpPr>
            <a:spLocks noGrp="1"/>
          </p:cNvSpPr>
          <p:nvPr>
            <p:ph type="sldNum" sz="quarter" idx="12"/>
          </p:nvPr>
        </p:nvSpPr>
        <p:spPr/>
        <p:txBody>
          <a:bodyPr/>
          <a:lstStyle/>
          <a:p>
            <a:fld id="{E0EEE4B3-8AD2-8344-92A0-8D06D57F575D}" type="slidenum">
              <a:rPr lang="sv-SE" smtClean="0"/>
              <a:pPr/>
              <a:t>‹#›</a:t>
            </a:fld>
            <a:endParaRPr lang="sv-SE" dirty="0"/>
          </a:p>
        </p:txBody>
      </p:sp>
    </p:spTree>
    <p:extLst>
      <p:ext uri="{BB962C8B-B14F-4D97-AF65-F5344CB8AC3E}">
        <p14:creationId xmlns:p14="http://schemas.microsoft.com/office/powerpoint/2010/main" val="416398946"/>
      </p:ext>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sv-SE"/>
              <a:t>Klicka här för att ändra mall för rubrikformat</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5D822185-8028-E440-98D8-75A56F13BAAD}" type="datetimeFigureOut">
              <a:rPr lang="sv-SE" smtClean="0"/>
              <a:pPr/>
              <a:t>2025-08-16</a:t>
            </a:fld>
            <a:endParaRPr lang="sv-SE" dirty="0"/>
          </a:p>
        </p:txBody>
      </p:sp>
      <p:sp>
        <p:nvSpPr>
          <p:cNvPr id="6" name="Footer Placeholder 5"/>
          <p:cNvSpPr>
            <a:spLocks noGrp="1"/>
          </p:cNvSpPr>
          <p:nvPr>
            <p:ph type="ftr" sz="quarter" idx="11"/>
          </p:nvPr>
        </p:nvSpPr>
        <p:spPr/>
        <p:txBody>
          <a:bodyPr/>
          <a:lstStyle/>
          <a:p>
            <a:endParaRPr lang="sv-SE" dirty="0"/>
          </a:p>
        </p:txBody>
      </p:sp>
      <p:sp>
        <p:nvSpPr>
          <p:cNvPr id="7" name="Slide Number Placeholder 6"/>
          <p:cNvSpPr>
            <a:spLocks noGrp="1"/>
          </p:cNvSpPr>
          <p:nvPr>
            <p:ph type="sldNum" sz="quarter" idx="12"/>
          </p:nvPr>
        </p:nvSpPr>
        <p:spPr/>
        <p:txBody>
          <a:bodyPr/>
          <a:lstStyle/>
          <a:p>
            <a:fld id="{E0EEE4B3-8AD2-8344-92A0-8D06D57F575D}" type="slidenum">
              <a:rPr lang="sv-SE" smtClean="0"/>
              <a:pPr/>
              <a:t>‹#›</a:t>
            </a:fld>
            <a:endParaRPr lang="sv-SE" dirty="0"/>
          </a:p>
        </p:txBody>
      </p:sp>
    </p:spTree>
    <p:extLst>
      <p:ext uri="{BB962C8B-B14F-4D97-AF65-F5344CB8AC3E}">
        <p14:creationId xmlns:p14="http://schemas.microsoft.com/office/powerpoint/2010/main" val="3416371475"/>
      </p:ext>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5D822185-8028-E440-98D8-75A56F13BAAD}" type="datetimeFigureOut">
              <a:rPr lang="sv-SE" smtClean="0"/>
              <a:pPr/>
              <a:t>2025-08-16</a:t>
            </a:fld>
            <a:endParaRPr lang="sv-SE" dirty="0"/>
          </a:p>
        </p:txBody>
      </p:sp>
      <p:sp>
        <p:nvSpPr>
          <p:cNvPr id="6" name="Footer Placeholder 5"/>
          <p:cNvSpPr>
            <a:spLocks noGrp="1"/>
          </p:cNvSpPr>
          <p:nvPr>
            <p:ph type="ftr" sz="quarter" idx="11"/>
          </p:nvPr>
        </p:nvSpPr>
        <p:spPr/>
        <p:txBody>
          <a:bodyPr/>
          <a:lstStyle/>
          <a:p>
            <a:endParaRPr lang="sv-SE" dirty="0"/>
          </a:p>
        </p:txBody>
      </p:sp>
      <p:sp>
        <p:nvSpPr>
          <p:cNvPr id="7" name="Slide Number Placeholder 6"/>
          <p:cNvSpPr>
            <a:spLocks noGrp="1"/>
          </p:cNvSpPr>
          <p:nvPr>
            <p:ph type="sldNum" sz="quarter" idx="12"/>
          </p:nvPr>
        </p:nvSpPr>
        <p:spPr/>
        <p:txBody>
          <a:bodyPr/>
          <a:lstStyle/>
          <a:p>
            <a:fld id="{E0EEE4B3-8AD2-8344-92A0-8D06D57F575D}" type="slidenum">
              <a:rPr lang="sv-SE" smtClean="0"/>
              <a:pPr/>
              <a:t>‹#›</a:t>
            </a:fld>
            <a:endParaRPr lang="sv-SE" dirty="0"/>
          </a:p>
        </p:txBody>
      </p:sp>
    </p:spTree>
    <p:extLst>
      <p:ext uri="{BB962C8B-B14F-4D97-AF65-F5344CB8AC3E}">
        <p14:creationId xmlns:p14="http://schemas.microsoft.com/office/powerpoint/2010/main" val="422068748"/>
      </p:ext>
    </p:extLst>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5D822185-8028-E440-98D8-75A56F13BAAD}" type="datetimeFigureOut">
              <a:rPr lang="sv-SE" smtClean="0"/>
              <a:pPr/>
              <a:t>2025-08-16</a:t>
            </a:fld>
            <a:endParaRPr lang="sv-SE" dirty="0"/>
          </a:p>
        </p:txBody>
      </p:sp>
      <p:sp>
        <p:nvSpPr>
          <p:cNvPr id="5" name="Footer Placeholder 4"/>
          <p:cNvSpPr>
            <a:spLocks noGrp="1"/>
          </p:cNvSpPr>
          <p:nvPr>
            <p:ph type="ftr" sz="quarter" idx="11"/>
          </p:nvPr>
        </p:nvSpPr>
        <p:spPr/>
        <p:txBody>
          <a:bodyPr/>
          <a:lstStyle/>
          <a:p>
            <a:endParaRPr lang="sv-SE" dirty="0"/>
          </a:p>
        </p:txBody>
      </p:sp>
      <p:sp>
        <p:nvSpPr>
          <p:cNvPr id="6" name="Slide Number Placeholder 5"/>
          <p:cNvSpPr>
            <a:spLocks noGrp="1"/>
          </p:cNvSpPr>
          <p:nvPr>
            <p:ph type="sldNum" sz="quarter" idx="12"/>
          </p:nvPr>
        </p:nvSpPr>
        <p:spPr/>
        <p:txBody>
          <a:bodyPr/>
          <a:lstStyle/>
          <a:p>
            <a:fld id="{E0EEE4B3-8AD2-8344-92A0-8D06D57F575D}" type="slidenum">
              <a:rPr lang="sv-SE" smtClean="0"/>
              <a:pPr/>
              <a:t>‹#›</a:t>
            </a:fld>
            <a:endParaRPr lang="sv-SE" dirty="0"/>
          </a:p>
        </p:txBody>
      </p:sp>
    </p:spTree>
    <p:extLst>
      <p:ext uri="{BB962C8B-B14F-4D97-AF65-F5344CB8AC3E}">
        <p14:creationId xmlns:p14="http://schemas.microsoft.com/office/powerpoint/2010/main" val="3885035368"/>
      </p:ext>
    </p:extLst>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5D822185-8028-E440-98D8-75A56F13BAAD}" type="datetimeFigureOut">
              <a:rPr lang="sv-SE" smtClean="0"/>
              <a:pPr/>
              <a:t>2025-08-16</a:t>
            </a:fld>
            <a:endParaRPr lang="sv-SE" dirty="0"/>
          </a:p>
        </p:txBody>
      </p:sp>
      <p:sp>
        <p:nvSpPr>
          <p:cNvPr id="5" name="Footer Placeholder 4"/>
          <p:cNvSpPr>
            <a:spLocks noGrp="1"/>
          </p:cNvSpPr>
          <p:nvPr>
            <p:ph type="ftr" sz="quarter" idx="11"/>
          </p:nvPr>
        </p:nvSpPr>
        <p:spPr/>
        <p:txBody>
          <a:bodyPr/>
          <a:lstStyle/>
          <a:p>
            <a:endParaRPr lang="sv-SE" dirty="0"/>
          </a:p>
        </p:txBody>
      </p:sp>
      <p:sp>
        <p:nvSpPr>
          <p:cNvPr id="6" name="Slide Number Placeholder 5"/>
          <p:cNvSpPr>
            <a:spLocks noGrp="1"/>
          </p:cNvSpPr>
          <p:nvPr>
            <p:ph type="sldNum" sz="quarter" idx="12"/>
          </p:nvPr>
        </p:nvSpPr>
        <p:spPr/>
        <p:txBody>
          <a:bodyPr/>
          <a:lstStyle/>
          <a:p>
            <a:fld id="{E0EEE4B3-8AD2-8344-92A0-8D06D57F575D}" type="slidenum">
              <a:rPr lang="sv-SE" smtClean="0"/>
              <a:pPr/>
              <a:t>‹#›</a:t>
            </a:fld>
            <a:endParaRPr lang="sv-SE" dirty="0"/>
          </a:p>
        </p:txBody>
      </p:sp>
    </p:spTree>
    <p:extLst>
      <p:ext uri="{BB962C8B-B14F-4D97-AF65-F5344CB8AC3E}">
        <p14:creationId xmlns:p14="http://schemas.microsoft.com/office/powerpoint/2010/main" val="2402739438"/>
      </p:ext>
    </p:extLst>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matchingName="Rubrikbild" type="title">
  <p:cSld name="Rubrikbild">
    <p:spTree>
      <p:nvGrpSpPr>
        <p:cNvPr id="1" name="Shape 1065"/>
        <p:cNvGrpSpPr/>
        <p:nvPr/>
      </p:nvGrpSpPr>
      <p:grpSpPr>
        <a:xfrm>
          <a:off x="0" y="0"/>
          <a:ext cx="0" cy="0"/>
          <a:chOff x="0" y="0"/>
          <a:chExt cx="0" cy="0"/>
        </a:xfrm>
      </p:grpSpPr>
      <p:sp>
        <p:nvSpPr>
          <p:cNvPr id="1066" name="Google Shape;1066;p232"/>
          <p:cNvSpPr txBox="1">
            <a:spLocks noGrp="1"/>
          </p:cNvSpPr>
          <p:nvPr>
            <p:ph type="ctrTitle"/>
          </p:nvPr>
        </p:nvSpPr>
        <p:spPr>
          <a:xfrm>
            <a:off x="1524000" y="1122363"/>
            <a:ext cx="9144000" cy="2387600"/>
          </a:xfrm>
          <a:prstGeom prst="rect">
            <a:avLst/>
          </a:prstGeom>
          <a:noFill/>
          <a:ln>
            <a:noFill/>
          </a:ln>
        </p:spPr>
        <p:txBody>
          <a:bodyPr spcFirstLastPara="1" wrap="square" lIns="182850" tIns="182850" rIns="182850" bIns="182850" anchor="b" anchorCtr="0">
            <a:normAutofit/>
          </a:bodyPr>
          <a:lstStyle>
            <a:lvl1pPr lvl="0" algn="ctr" rtl="0">
              <a:lnSpc>
                <a:spcPct val="100000"/>
              </a:lnSpc>
              <a:spcBef>
                <a:spcPts val="0"/>
              </a:spcBef>
              <a:spcAft>
                <a:spcPts val="0"/>
              </a:spcAft>
              <a:buSzPts val="5600"/>
              <a:buNone/>
              <a:defRPr sz="6000"/>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1067" name="Google Shape;1067;p232"/>
          <p:cNvSpPr txBox="1">
            <a:spLocks noGrp="1"/>
          </p:cNvSpPr>
          <p:nvPr>
            <p:ph type="subTitle" idx="1"/>
          </p:nvPr>
        </p:nvSpPr>
        <p:spPr>
          <a:xfrm>
            <a:off x="1524000" y="3602039"/>
            <a:ext cx="9144000" cy="1655600"/>
          </a:xfrm>
          <a:prstGeom prst="rect">
            <a:avLst/>
          </a:prstGeom>
          <a:noFill/>
          <a:ln>
            <a:noFill/>
          </a:ln>
        </p:spPr>
        <p:txBody>
          <a:bodyPr spcFirstLastPara="1" wrap="square" lIns="182850" tIns="182850" rIns="182850" bIns="182850" anchor="t" anchorCtr="0">
            <a:normAutofit/>
          </a:bodyPr>
          <a:lstStyle>
            <a:lvl1pPr lvl="0" algn="ctr" rtl="0">
              <a:lnSpc>
                <a:spcPct val="115000"/>
              </a:lnSpc>
              <a:spcBef>
                <a:spcPts val="0"/>
              </a:spcBef>
              <a:spcAft>
                <a:spcPts val="0"/>
              </a:spcAft>
              <a:buSzPts val="3600"/>
              <a:buNone/>
              <a:defRPr sz="2400"/>
            </a:lvl1pPr>
            <a:lvl2pPr lvl="1" algn="ctr" rtl="0">
              <a:lnSpc>
                <a:spcPct val="115000"/>
              </a:lnSpc>
              <a:spcBef>
                <a:spcPts val="0"/>
              </a:spcBef>
              <a:spcAft>
                <a:spcPts val="0"/>
              </a:spcAft>
              <a:buSzPts val="2800"/>
              <a:buNone/>
              <a:defRPr sz="2000"/>
            </a:lvl2pPr>
            <a:lvl3pPr lvl="2" algn="ctr" rtl="0">
              <a:lnSpc>
                <a:spcPct val="115000"/>
              </a:lnSpc>
              <a:spcBef>
                <a:spcPts val="0"/>
              </a:spcBef>
              <a:spcAft>
                <a:spcPts val="0"/>
              </a:spcAft>
              <a:buSzPts val="2800"/>
              <a:buNone/>
              <a:defRPr sz="1867"/>
            </a:lvl3pPr>
            <a:lvl4pPr lvl="3" algn="ctr" rtl="0">
              <a:lnSpc>
                <a:spcPct val="115000"/>
              </a:lnSpc>
              <a:spcBef>
                <a:spcPts val="0"/>
              </a:spcBef>
              <a:spcAft>
                <a:spcPts val="0"/>
              </a:spcAft>
              <a:buSzPts val="2800"/>
              <a:buNone/>
              <a:defRPr sz="1600"/>
            </a:lvl4pPr>
            <a:lvl5pPr lvl="4" algn="ctr" rtl="0">
              <a:lnSpc>
                <a:spcPct val="115000"/>
              </a:lnSpc>
              <a:spcBef>
                <a:spcPts val="0"/>
              </a:spcBef>
              <a:spcAft>
                <a:spcPts val="0"/>
              </a:spcAft>
              <a:buSzPts val="2800"/>
              <a:buNone/>
              <a:defRPr sz="1600"/>
            </a:lvl5pPr>
            <a:lvl6pPr lvl="5" algn="ctr" rtl="0">
              <a:lnSpc>
                <a:spcPct val="115000"/>
              </a:lnSpc>
              <a:spcBef>
                <a:spcPts val="0"/>
              </a:spcBef>
              <a:spcAft>
                <a:spcPts val="0"/>
              </a:spcAft>
              <a:buSzPts val="2800"/>
              <a:buNone/>
              <a:defRPr sz="1600"/>
            </a:lvl6pPr>
            <a:lvl7pPr lvl="6" algn="ctr" rtl="0">
              <a:lnSpc>
                <a:spcPct val="115000"/>
              </a:lnSpc>
              <a:spcBef>
                <a:spcPts val="0"/>
              </a:spcBef>
              <a:spcAft>
                <a:spcPts val="0"/>
              </a:spcAft>
              <a:buSzPts val="2800"/>
              <a:buNone/>
              <a:defRPr sz="1600"/>
            </a:lvl7pPr>
            <a:lvl8pPr lvl="7" algn="ctr" rtl="0">
              <a:lnSpc>
                <a:spcPct val="115000"/>
              </a:lnSpc>
              <a:spcBef>
                <a:spcPts val="0"/>
              </a:spcBef>
              <a:spcAft>
                <a:spcPts val="0"/>
              </a:spcAft>
              <a:buSzPts val="2800"/>
              <a:buNone/>
              <a:defRPr sz="1600"/>
            </a:lvl8pPr>
            <a:lvl9pPr lvl="8" algn="ctr" rtl="0">
              <a:lnSpc>
                <a:spcPct val="115000"/>
              </a:lnSpc>
              <a:spcBef>
                <a:spcPts val="0"/>
              </a:spcBef>
              <a:spcAft>
                <a:spcPts val="0"/>
              </a:spcAft>
              <a:buSzPts val="2800"/>
              <a:buNone/>
              <a:defRPr sz="1600"/>
            </a:lvl9pPr>
          </a:lstStyle>
          <a:p>
            <a:endParaRPr/>
          </a:p>
        </p:txBody>
      </p:sp>
      <p:sp>
        <p:nvSpPr>
          <p:cNvPr id="1068" name="Google Shape;1068;p232"/>
          <p:cNvSpPr txBox="1">
            <a:spLocks noGrp="1"/>
          </p:cNvSpPr>
          <p:nvPr>
            <p:ph type="dt" idx="10"/>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867" b="0" i="0" u="none" strike="noStrike" cap="none">
                <a:solidFill>
                  <a:schemeClr val="dk1"/>
                </a:solidFill>
                <a:latin typeface="Arial"/>
                <a:ea typeface="Arial"/>
                <a:cs typeface="Arial"/>
                <a:sym typeface="Arial"/>
              </a:defRPr>
            </a:lvl1pPr>
            <a:lvl2pPr marR="0" lvl="1" algn="l" rtl="0">
              <a:spcBef>
                <a:spcPts val="0"/>
              </a:spcBef>
              <a:spcAft>
                <a:spcPts val="0"/>
              </a:spcAft>
              <a:buSzPts val="1100"/>
              <a:buNone/>
              <a:defRPr sz="1867"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867"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867"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867"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867"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867"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867"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867" b="0" i="0" u="none" strike="noStrike" cap="none">
                <a:solidFill>
                  <a:schemeClr val="dk1"/>
                </a:solidFill>
                <a:latin typeface="Arial"/>
                <a:ea typeface="Arial"/>
                <a:cs typeface="Arial"/>
                <a:sym typeface="Arial"/>
              </a:defRPr>
            </a:lvl9pPr>
          </a:lstStyle>
          <a:p>
            <a:endParaRPr/>
          </a:p>
        </p:txBody>
      </p:sp>
      <p:sp>
        <p:nvSpPr>
          <p:cNvPr id="1069" name="Google Shape;1069;p232"/>
          <p:cNvSpPr txBox="1">
            <a:spLocks noGrp="1"/>
          </p:cNvSpPr>
          <p:nvPr>
            <p:ph type="ftr" idx="11"/>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867" b="0" i="0" u="none" strike="noStrike" cap="none">
                <a:solidFill>
                  <a:schemeClr val="dk1"/>
                </a:solidFill>
                <a:latin typeface="Arial"/>
                <a:ea typeface="Arial"/>
                <a:cs typeface="Arial"/>
                <a:sym typeface="Arial"/>
              </a:defRPr>
            </a:lvl1pPr>
            <a:lvl2pPr marR="0" lvl="1" algn="l" rtl="0">
              <a:spcBef>
                <a:spcPts val="0"/>
              </a:spcBef>
              <a:spcAft>
                <a:spcPts val="0"/>
              </a:spcAft>
              <a:buSzPts val="1100"/>
              <a:buNone/>
              <a:defRPr sz="1867"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867"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867"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867"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867"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867"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867"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867" b="0" i="0" u="none" strike="noStrike" cap="none">
                <a:solidFill>
                  <a:schemeClr val="dk1"/>
                </a:solidFill>
                <a:latin typeface="Arial"/>
                <a:ea typeface="Arial"/>
                <a:cs typeface="Arial"/>
                <a:sym typeface="Arial"/>
              </a:defRPr>
            </a:lvl9pPr>
          </a:lstStyle>
          <a:p>
            <a:endParaRPr/>
          </a:p>
        </p:txBody>
      </p:sp>
      <p:sp>
        <p:nvSpPr>
          <p:cNvPr id="1070" name="Google Shape;1070;p232"/>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lvl="0" indent="0" algn="r" rtl="0">
              <a:buClr>
                <a:schemeClr val="dk2"/>
              </a:buClr>
              <a:buSzPts val="1000"/>
              <a:buFont typeface="Arial"/>
              <a:buNone/>
              <a:defRPr/>
            </a:lvl1pPr>
            <a:lvl2pPr marL="0" lvl="1" indent="0" algn="r" rtl="0">
              <a:buClr>
                <a:schemeClr val="dk2"/>
              </a:buClr>
              <a:buSzPts val="1000"/>
              <a:buFont typeface="Arial"/>
              <a:buNone/>
              <a:defRPr/>
            </a:lvl2pPr>
            <a:lvl3pPr marL="0" lvl="2" indent="0" algn="r" rtl="0">
              <a:buClr>
                <a:schemeClr val="dk2"/>
              </a:buClr>
              <a:buSzPts val="1000"/>
              <a:buFont typeface="Arial"/>
              <a:buNone/>
              <a:defRPr/>
            </a:lvl3pPr>
            <a:lvl4pPr marL="0" lvl="3" indent="0" algn="r" rtl="0">
              <a:buClr>
                <a:schemeClr val="dk2"/>
              </a:buClr>
              <a:buSzPts val="1000"/>
              <a:buFont typeface="Arial"/>
              <a:buNone/>
              <a:defRPr/>
            </a:lvl4pPr>
            <a:lvl5pPr marL="0" lvl="4" indent="0" algn="r" rtl="0">
              <a:buClr>
                <a:schemeClr val="dk2"/>
              </a:buClr>
              <a:buSzPts val="1000"/>
              <a:buFont typeface="Arial"/>
              <a:buNone/>
              <a:defRPr/>
            </a:lvl5pPr>
            <a:lvl6pPr marL="0" lvl="5" indent="0" algn="r" rtl="0">
              <a:buClr>
                <a:schemeClr val="dk2"/>
              </a:buClr>
              <a:buSzPts val="1000"/>
              <a:buFont typeface="Arial"/>
              <a:buNone/>
              <a:defRPr/>
            </a:lvl6pPr>
            <a:lvl7pPr marL="0" lvl="6" indent="0" algn="r" rtl="0">
              <a:buClr>
                <a:schemeClr val="dk2"/>
              </a:buClr>
              <a:buSzPts val="1000"/>
              <a:buFont typeface="Arial"/>
              <a:buNone/>
              <a:defRPr/>
            </a:lvl7pPr>
            <a:lvl8pPr marL="0" lvl="7" indent="0" algn="r" rtl="0">
              <a:buClr>
                <a:schemeClr val="dk2"/>
              </a:buClr>
              <a:buSzPts val="1000"/>
              <a:buFont typeface="Arial"/>
              <a:buNone/>
              <a:defRPr/>
            </a:lvl8pPr>
            <a:lvl9pPr marL="0" lvl="8" indent="0" algn="r" rtl="0">
              <a:buClr>
                <a:schemeClr val="dk2"/>
              </a:buClr>
              <a:buSzPts val="1000"/>
              <a:buFont typeface="Arial"/>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61792147"/>
      </p:ext>
    </p:extLst>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matchingName="Rubrik och innehåll" type="obj">
  <p:cSld name="Rubrik och innehåll">
    <p:spTree>
      <p:nvGrpSpPr>
        <p:cNvPr id="1" name="Shape 1071"/>
        <p:cNvGrpSpPr/>
        <p:nvPr/>
      </p:nvGrpSpPr>
      <p:grpSpPr>
        <a:xfrm>
          <a:off x="0" y="0"/>
          <a:ext cx="0" cy="0"/>
          <a:chOff x="0" y="0"/>
          <a:chExt cx="0" cy="0"/>
        </a:xfrm>
      </p:grpSpPr>
      <p:sp>
        <p:nvSpPr>
          <p:cNvPr id="1072" name="Google Shape;1072;p233"/>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rmAutofit/>
          </a:bodyPr>
          <a:lstStyle>
            <a:lvl1pPr lvl="0" algn="l" rtl="0">
              <a:lnSpc>
                <a:spcPct val="100000"/>
              </a:lnSpc>
              <a:spcBef>
                <a:spcPts val="0"/>
              </a:spcBef>
              <a:spcAft>
                <a:spcPts val="0"/>
              </a:spcAft>
              <a:buSzPts val="56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1073" name="Google Shape;1073;p233"/>
          <p:cNvSpPr txBox="1">
            <a:spLocks noGrp="1"/>
          </p:cNvSpPr>
          <p:nvPr>
            <p:ph type="body" idx="1"/>
          </p:nvPr>
        </p:nvSpPr>
        <p:spPr>
          <a:xfrm>
            <a:off x="415600" y="1536633"/>
            <a:ext cx="11361200" cy="4555200"/>
          </a:xfrm>
          <a:prstGeom prst="rect">
            <a:avLst/>
          </a:prstGeom>
          <a:noFill/>
          <a:ln>
            <a:noFill/>
          </a:ln>
        </p:spPr>
        <p:txBody>
          <a:bodyPr spcFirstLastPara="1" wrap="square" lIns="182850" tIns="182850" rIns="182850" bIns="182850" anchor="t" anchorCtr="0">
            <a:normAutofit/>
          </a:bodyPr>
          <a:lstStyle>
            <a:lvl1pPr marL="609585" lvl="0" indent="-609585" algn="l" rtl="0">
              <a:lnSpc>
                <a:spcPct val="115000"/>
              </a:lnSpc>
              <a:spcBef>
                <a:spcPts val="0"/>
              </a:spcBef>
              <a:spcAft>
                <a:spcPts val="0"/>
              </a:spcAft>
              <a:buSzPts val="3600"/>
              <a:buChar char="●"/>
              <a:defRPr/>
            </a:lvl1pPr>
            <a:lvl2pPr marL="1219170" lvl="1" indent="-541853" algn="l" rtl="0">
              <a:lnSpc>
                <a:spcPct val="115000"/>
              </a:lnSpc>
              <a:spcBef>
                <a:spcPts val="0"/>
              </a:spcBef>
              <a:spcAft>
                <a:spcPts val="0"/>
              </a:spcAft>
              <a:buSzPts val="2800"/>
              <a:buChar char="○"/>
              <a:defRPr/>
            </a:lvl2pPr>
            <a:lvl3pPr marL="1828754" lvl="2" indent="-541853" algn="l" rtl="0">
              <a:lnSpc>
                <a:spcPct val="115000"/>
              </a:lnSpc>
              <a:spcBef>
                <a:spcPts val="0"/>
              </a:spcBef>
              <a:spcAft>
                <a:spcPts val="0"/>
              </a:spcAft>
              <a:buSzPts val="2800"/>
              <a:buChar char="■"/>
              <a:defRPr/>
            </a:lvl3pPr>
            <a:lvl4pPr marL="2438339" lvl="3" indent="-541853" algn="l" rtl="0">
              <a:lnSpc>
                <a:spcPct val="115000"/>
              </a:lnSpc>
              <a:spcBef>
                <a:spcPts val="0"/>
              </a:spcBef>
              <a:spcAft>
                <a:spcPts val="0"/>
              </a:spcAft>
              <a:buSzPts val="2800"/>
              <a:buChar char="●"/>
              <a:defRPr/>
            </a:lvl4pPr>
            <a:lvl5pPr marL="3047924" lvl="4" indent="-541853" algn="l" rtl="0">
              <a:lnSpc>
                <a:spcPct val="115000"/>
              </a:lnSpc>
              <a:spcBef>
                <a:spcPts val="0"/>
              </a:spcBef>
              <a:spcAft>
                <a:spcPts val="0"/>
              </a:spcAft>
              <a:buSzPts val="2800"/>
              <a:buChar char="○"/>
              <a:defRPr/>
            </a:lvl5pPr>
            <a:lvl6pPr marL="3657509" lvl="5" indent="-541853" algn="l" rtl="0">
              <a:lnSpc>
                <a:spcPct val="115000"/>
              </a:lnSpc>
              <a:spcBef>
                <a:spcPts val="0"/>
              </a:spcBef>
              <a:spcAft>
                <a:spcPts val="0"/>
              </a:spcAft>
              <a:buSzPts val="2800"/>
              <a:buChar char="■"/>
              <a:defRPr/>
            </a:lvl6pPr>
            <a:lvl7pPr marL="4267093" lvl="6" indent="-541853" algn="l" rtl="0">
              <a:lnSpc>
                <a:spcPct val="115000"/>
              </a:lnSpc>
              <a:spcBef>
                <a:spcPts val="0"/>
              </a:spcBef>
              <a:spcAft>
                <a:spcPts val="0"/>
              </a:spcAft>
              <a:buSzPts val="2800"/>
              <a:buChar char="●"/>
              <a:defRPr/>
            </a:lvl7pPr>
            <a:lvl8pPr marL="4876678" lvl="7" indent="-541853" algn="l" rtl="0">
              <a:lnSpc>
                <a:spcPct val="115000"/>
              </a:lnSpc>
              <a:spcBef>
                <a:spcPts val="0"/>
              </a:spcBef>
              <a:spcAft>
                <a:spcPts val="0"/>
              </a:spcAft>
              <a:buSzPts val="2800"/>
              <a:buChar char="○"/>
              <a:defRPr/>
            </a:lvl8pPr>
            <a:lvl9pPr marL="5486263" lvl="8" indent="-541853" algn="l" rtl="0">
              <a:lnSpc>
                <a:spcPct val="115000"/>
              </a:lnSpc>
              <a:spcBef>
                <a:spcPts val="0"/>
              </a:spcBef>
              <a:spcAft>
                <a:spcPts val="0"/>
              </a:spcAft>
              <a:buSzPts val="2800"/>
              <a:buChar char="■"/>
              <a:defRPr/>
            </a:lvl9pPr>
          </a:lstStyle>
          <a:p>
            <a:endParaRPr/>
          </a:p>
        </p:txBody>
      </p:sp>
      <p:sp>
        <p:nvSpPr>
          <p:cNvPr id="1074" name="Google Shape;1074;p233"/>
          <p:cNvSpPr txBox="1">
            <a:spLocks noGrp="1"/>
          </p:cNvSpPr>
          <p:nvPr>
            <p:ph type="dt" idx="10"/>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867">
                <a:solidFill>
                  <a:schemeClr val="dk1"/>
                </a:solidFill>
                <a:latin typeface="Arial"/>
                <a:ea typeface="Arial"/>
                <a:cs typeface="Arial"/>
                <a:sym typeface="Arial"/>
              </a:defRPr>
            </a:lvl1pPr>
            <a:lvl2pPr marR="0" lvl="1" algn="l" rtl="0">
              <a:spcBef>
                <a:spcPts val="0"/>
              </a:spcBef>
              <a:spcAft>
                <a:spcPts val="0"/>
              </a:spcAft>
              <a:buSzPts val="1100"/>
              <a:buNone/>
              <a:defRPr sz="1867"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867"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867"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867"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867"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867"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867"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867" b="0" i="0" u="none" strike="noStrike" cap="none">
                <a:solidFill>
                  <a:schemeClr val="dk1"/>
                </a:solidFill>
                <a:latin typeface="Arial"/>
                <a:ea typeface="Arial"/>
                <a:cs typeface="Arial"/>
                <a:sym typeface="Arial"/>
              </a:defRPr>
            </a:lvl9pPr>
          </a:lstStyle>
          <a:p>
            <a:endParaRPr/>
          </a:p>
        </p:txBody>
      </p:sp>
      <p:sp>
        <p:nvSpPr>
          <p:cNvPr id="1075" name="Google Shape;1075;p233"/>
          <p:cNvSpPr txBox="1">
            <a:spLocks noGrp="1"/>
          </p:cNvSpPr>
          <p:nvPr>
            <p:ph type="ftr" idx="11"/>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867">
                <a:solidFill>
                  <a:schemeClr val="dk1"/>
                </a:solidFill>
                <a:latin typeface="Arial"/>
                <a:ea typeface="Arial"/>
                <a:cs typeface="Arial"/>
                <a:sym typeface="Arial"/>
              </a:defRPr>
            </a:lvl1pPr>
            <a:lvl2pPr marR="0" lvl="1" algn="l" rtl="0">
              <a:spcBef>
                <a:spcPts val="0"/>
              </a:spcBef>
              <a:spcAft>
                <a:spcPts val="0"/>
              </a:spcAft>
              <a:buSzPts val="1100"/>
              <a:buNone/>
              <a:defRPr sz="1867"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867"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867"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867"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867"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867"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867"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867" b="0" i="0" u="none" strike="noStrike" cap="none">
                <a:solidFill>
                  <a:schemeClr val="dk1"/>
                </a:solidFill>
                <a:latin typeface="Arial"/>
                <a:ea typeface="Arial"/>
                <a:cs typeface="Arial"/>
                <a:sym typeface="Arial"/>
              </a:defRPr>
            </a:lvl9pPr>
          </a:lstStyle>
          <a:p>
            <a:endParaRPr/>
          </a:p>
        </p:txBody>
      </p:sp>
      <p:sp>
        <p:nvSpPr>
          <p:cNvPr id="1076" name="Google Shape;1076;p233"/>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lvl="0" indent="0" algn="r" rtl="0">
              <a:buClr>
                <a:schemeClr val="dk2"/>
              </a:buClr>
              <a:buSzPts val="1000"/>
              <a:buFont typeface="Arial"/>
              <a:buNone/>
              <a:defRPr/>
            </a:lvl1pPr>
            <a:lvl2pPr marL="0" lvl="1" indent="0" algn="r" rtl="0">
              <a:buClr>
                <a:schemeClr val="dk2"/>
              </a:buClr>
              <a:buSzPts val="1000"/>
              <a:buFont typeface="Arial"/>
              <a:buNone/>
              <a:defRPr/>
            </a:lvl2pPr>
            <a:lvl3pPr marL="0" lvl="2" indent="0" algn="r" rtl="0">
              <a:buClr>
                <a:schemeClr val="dk2"/>
              </a:buClr>
              <a:buSzPts val="1000"/>
              <a:buFont typeface="Arial"/>
              <a:buNone/>
              <a:defRPr/>
            </a:lvl3pPr>
            <a:lvl4pPr marL="0" lvl="3" indent="0" algn="r" rtl="0">
              <a:buClr>
                <a:schemeClr val="dk2"/>
              </a:buClr>
              <a:buSzPts val="1000"/>
              <a:buFont typeface="Arial"/>
              <a:buNone/>
              <a:defRPr/>
            </a:lvl4pPr>
            <a:lvl5pPr marL="0" lvl="4" indent="0" algn="r" rtl="0">
              <a:buClr>
                <a:schemeClr val="dk2"/>
              </a:buClr>
              <a:buSzPts val="1000"/>
              <a:buFont typeface="Arial"/>
              <a:buNone/>
              <a:defRPr/>
            </a:lvl5pPr>
            <a:lvl6pPr marL="0" lvl="5" indent="0" algn="r" rtl="0">
              <a:buClr>
                <a:schemeClr val="dk2"/>
              </a:buClr>
              <a:buSzPts val="1000"/>
              <a:buFont typeface="Arial"/>
              <a:buNone/>
              <a:defRPr/>
            </a:lvl6pPr>
            <a:lvl7pPr marL="0" lvl="6" indent="0" algn="r" rtl="0">
              <a:buClr>
                <a:schemeClr val="dk2"/>
              </a:buClr>
              <a:buSzPts val="1000"/>
              <a:buFont typeface="Arial"/>
              <a:buNone/>
              <a:defRPr/>
            </a:lvl7pPr>
            <a:lvl8pPr marL="0" lvl="7" indent="0" algn="r" rtl="0">
              <a:buClr>
                <a:schemeClr val="dk2"/>
              </a:buClr>
              <a:buSzPts val="1000"/>
              <a:buFont typeface="Arial"/>
              <a:buNone/>
              <a:defRPr/>
            </a:lvl8pPr>
            <a:lvl9pPr marL="0" lvl="8" indent="0" algn="r" rtl="0">
              <a:buClr>
                <a:schemeClr val="dk2"/>
              </a:buClr>
              <a:buSzPts val="1000"/>
              <a:buFont typeface="Arial"/>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15573242"/>
      </p:ext>
    </p:extLst>
  </p:cSld>
  <p:clrMapOvr>
    <a:masterClrMapping/>
  </p:clrMapOvr>
</p:sldLayout>
</file>

<file path=ppt/slideLayouts/slideLayout53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077"/>
        <p:cNvGrpSpPr/>
        <p:nvPr/>
      </p:nvGrpSpPr>
      <p:grpSpPr>
        <a:xfrm>
          <a:off x="0" y="0"/>
          <a:ext cx="0" cy="0"/>
          <a:chOff x="0" y="0"/>
          <a:chExt cx="0" cy="0"/>
        </a:xfrm>
      </p:grpSpPr>
      <p:sp>
        <p:nvSpPr>
          <p:cNvPr id="1078" name="Google Shape;1078;p234"/>
          <p:cNvSpPr txBox="1">
            <a:spLocks noGrp="1"/>
          </p:cNvSpPr>
          <p:nvPr>
            <p:ph type="title"/>
          </p:nvPr>
        </p:nvSpPr>
        <p:spPr>
          <a:xfrm>
            <a:off x="415600" y="2867800"/>
            <a:ext cx="11361200" cy="1122400"/>
          </a:xfrm>
          <a:prstGeom prst="rect">
            <a:avLst/>
          </a:prstGeom>
          <a:noFill/>
          <a:ln>
            <a:noFill/>
          </a:ln>
        </p:spPr>
        <p:txBody>
          <a:bodyPr spcFirstLastPara="1" wrap="square" lIns="182850" tIns="182850" rIns="182850" bIns="182850" anchor="ctr" anchorCtr="0">
            <a:normAutofit/>
          </a:bodyPr>
          <a:lstStyle>
            <a:lvl1pPr lvl="0" algn="ctr" rtl="0">
              <a:lnSpc>
                <a:spcPct val="100000"/>
              </a:lnSpc>
              <a:spcBef>
                <a:spcPts val="0"/>
              </a:spcBef>
              <a:spcAft>
                <a:spcPts val="0"/>
              </a:spcAft>
              <a:buSzPts val="7200"/>
              <a:buNone/>
              <a:defRPr sz="4800"/>
            </a:lvl1pPr>
            <a:lvl2pPr lvl="1" algn="ctr" rtl="0">
              <a:lnSpc>
                <a:spcPct val="100000"/>
              </a:lnSpc>
              <a:spcBef>
                <a:spcPts val="0"/>
              </a:spcBef>
              <a:spcAft>
                <a:spcPts val="0"/>
              </a:spcAft>
              <a:buSzPts val="7200"/>
              <a:buNone/>
              <a:defRPr sz="4800"/>
            </a:lvl2pPr>
            <a:lvl3pPr lvl="2" algn="ctr" rtl="0">
              <a:lnSpc>
                <a:spcPct val="100000"/>
              </a:lnSpc>
              <a:spcBef>
                <a:spcPts val="0"/>
              </a:spcBef>
              <a:spcAft>
                <a:spcPts val="0"/>
              </a:spcAft>
              <a:buSzPts val="7200"/>
              <a:buNone/>
              <a:defRPr sz="4800"/>
            </a:lvl3pPr>
            <a:lvl4pPr lvl="3" algn="ctr" rtl="0">
              <a:lnSpc>
                <a:spcPct val="100000"/>
              </a:lnSpc>
              <a:spcBef>
                <a:spcPts val="0"/>
              </a:spcBef>
              <a:spcAft>
                <a:spcPts val="0"/>
              </a:spcAft>
              <a:buSzPts val="7200"/>
              <a:buNone/>
              <a:defRPr sz="4800"/>
            </a:lvl4pPr>
            <a:lvl5pPr lvl="4" algn="ctr" rtl="0">
              <a:lnSpc>
                <a:spcPct val="100000"/>
              </a:lnSpc>
              <a:spcBef>
                <a:spcPts val="0"/>
              </a:spcBef>
              <a:spcAft>
                <a:spcPts val="0"/>
              </a:spcAft>
              <a:buSzPts val="7200"/>
              <a:buNone/>
              <a:defRPr sz="4800"/>
            </a:lvl5pPr>
            <a:lvl6pPr lvl="5" algn="ctr" rtl="0">
              <a:lnSpc>
                <a:spcPct val="100000"/>
              </a:lnSpc>
              <a:spcBef>
                <a:spcPts val="0"/>
              </a:spcBef>
              <a:spcAft>
                <a:spcPts val="0"/>
              </a:spcAft>
              <a:buSzPts val="7200"/>
              <a:buNone/>
              <a:defRPr sz="4800"/>
            </a:lvl6pPr>
            <a:lvl7pPr lvl="6" algn="ctr" rtl="0">
              <a:lnSpc>
                <a:spcPct val="100000"/>
              </a:lnSpc>
              <a:spcBef>
                <a:spcPts val="0"/>
              </a:spcBef>
              <a:spcAft>
                <a:spcPts val="0"/>
              </a:spcAft>
              <a:buSzPts val="7200"/>
              <a:buNone/>
              <a:defRPr sz="4800"/>
            </a:lvl7pPr>
            <a:lvl8pPr lvl="7" algn="ctr" rtl="0">
              <a:lnSpc>
                <a:spcPct val="100000"/>
              </a:lnSpc>
              <a:spcBef>
                <a:spcPts val="0"/>
              </a:spcBef>
              <a:spcAft>
                <a:spcPts val="0"/>
              </a:spcAft>
              <a:buSzPts val="7200"/>
              <a:buNone/>
              <a:defRPr sz="4800"/>
            </a:lvl8pPr>
            <a:lvl9pPr lvl="8" algn="ctr" rtl="0">
              <a:lnSpc>
                <a:spcPct val="100000"/>
              </a:lnSpc>
              <a:spcBef>
                <a:spcPts val="0"/>
              </a:spcBef>
              <a:spcAft>
                <a:spcPts val="0"/>
              </a:spcAft>
              <a:buSzPts val="7200"/>
              <a:buNone/>
              <a:defRPr sz="4800"/>
            </a:lvl9pPr>
          </a:lstStyle>
          <a:p>
            <a:endParaRPr/>
          </a:p>
        </p:txBody>
      </p:sp>
      <p:sp>
        <p:nvSpPr>
          <p:cNvPr id="1079" name="Google Shape;1079;p234"/>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lvl="0" indent="0" algn="r" rtl="0">
              <a:buClr>
                <a:schemeClr val="dk2"/>
              </a:buClr>
              <a:buSzPts val="1000"/>
              <a:buFont typeface="Arial"/>
              <a:buNone/>
              <a:defRPr sz="1333">
                <a:solidFill>
                  <a:schemeClr val="dk2"/>
                </a:solidFill>
                <a:latin typeface="Arial"/>
                <a:ea typeface="Arial"/>
                <a:cs typeface="Arial"/>
                <a:sym typeface="Arial"/>
              </a:defRPr>
            </a:lvl1pPr>
            <a:lvl2pPr marL="0" lvl="1" indent="0" algn="r" rtl="0">
              <a:buClr>
                <a:schemeClr val="dk2"/>
              </a:buClr>
              <a:buSzPts val="1000"/>
              <a:buFont typeface="Arial"/>
              <a:buNone/>
              <a:defRPr sz="1333">
                <a:solidFill>
                  <a:schemeClr val="dk2"/>
                </a:solidFill>
                <a:latin typeface="Arial"/>
                <a:ea typeface="Arial"/>
                <a:cs typeface="Arial"/>
                <a:sym typeface="Arial"/>
              </a:defRPr>
            </a:lvl2pPr>
            <a:lvl3pPr marL="0" lvl="2" indent="0" algn="r" rtl="0">
              <a:buClr>
                <a:schemeClr val="dk2"/>
              </a:buClr>
              <a:buSzPts val="1000"/>
              <a:buFont typeface="Arial"/>
              <a:buNone/>
              <a:defRPr sz="1333">
                <a:solidFill>
                  <a:schemeClr val="dk2"/>
                </a:solidFill>
                <a:latin typeface="Arial"/>
                <a:ea typeface="Arial"/>
                <a:cs typeface="Arial"/>
                <a:sym typeface="Arial"/>
              </a:defRPr>
            </a:lvl3pPr>
            <a:lvl4pPr marL="0" lvl="3" indent="0" algn="r" rtl="0">
              <a:buClr>
                <a:schemeClr val="dk2"/>
              </a:buClr>
              <a:buSzPts val="1000"/>
              <a:buFont typeface="Arial"/>
              <a:buNone/>
              <a:defRPr sz="1333">
                <a:solidFill>
                  <a:schemeClr val="dk2"/>
                </a:solidFill>
                <a:latin typeface="Arial"/>
                <a:ea typeface="Arial"/>
                <a:cs typeface="Arial"/>
                <a:sym typeface="Arial"/>
              </a:defRPr>
            </a:lvl4pPr>
            <a:lvl5pPr marL="0" lvl="4" indent="0" algn="r" rtl="0">
              <a:buClr>
                <a:schemeClr val="dk2"/>
              </a:buClr>
              <a:buSzPts val="1000"/>
              <a:buFont typeface="Arial"/>
              <a:buNone/>
              <a:defRPr sz="1333">
                <a:solidFill>
                  <a:schemeClr val="dk2"/>
                </a:solidFill>
                <a:latin typeface="Arial"/>
                <a:ea typeface="Arial"/>
                <a:cs typeface="Arial"/>
                <a:sym typeface="Arial"/>
              </a:defRPr>
            </a:lvl5pPr>
            <a:lvl6pPr marL="0" lvl="5" indent="0" algn="r" rtl="0">
              <a:buClr>
                <a:schemeClr val="dk2"/>
              </a:buClr>
              <a:buSzPts val="1000"/>
              <a:buFont typeface="Arial"/>
              <a:buNone/>
              <a:defRPr sz="1333">
                <a:solidFill>
                  <a:schemeClr val="dk2"/>
                </a:solidFill>
                <a:latin typeface="Arial"/>
                <a:ea typeface="Arial"/>
                <a:cs typeface="Arial"/>
                <a:sym typeface="Arial"/>
              </a:defRPr>
            </a:lvl6pPr>
            <a:lvl7pPr marL="0" lvl="6" indent="0" algn="r" rtl="0">
              <a:buClr>
                <a:schemeClr val="dk2"/>
              </a:buClr>
              <a:buSzPts val="1000"/>
              <a:buFont typeface="Arial"/>
              <a:buNone/>
              <a:defRPr sz="1333">
                <a:solidFill>
                  <a:schemeClr val="dk2"/>
                </a:solidFill>
                <a:latin typeface="Arial"/>
                <a:ea typeface="Arial"/>
                <a:cs typeface="Arial"/>
                <a:sym typeface="Arial"/>
              </a:defRPr>
            </a:lvl7pPr>
            <a:lvl8pPr marL="0" lvl="7" indent="0" algn="r" rtl="0">
              <a:buClr>
                <a:schemeClr val="dk2"/>
              </a:buClr>
              <a:buSzPts val="1000"/>
              <a:buFont typeface="Arial"/>
              <a:buNone/>
              <a:defRPr sz="1333">
                <a:solidFill>
                  <a:schemeClr val="dk2"/>
                </a:solidFill>
                <a:latin typeface="Arial"/>
                <a:ea typeface="Arial"/>
                <a:cs typeface="Arial"/>
                <a:sym typeface="Arial"/>
              </a:defRPr>
            </a:lvl8pPr>
            <a:lvl9pPr marL="0" lvl="8" indent="0" algn="r" rtl="0">
              <a:buClr>
                <a:schemeClr val="dk2"/>
              </a:buClr>
              <a:buSzPts val="1000"/>
              <a:buFont typeface="Arial"/>
              <a:buNone/>
              <a:defRPr sz="1333">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7718853"/>
      </p:ext>
    </p:extLst>
  </p:cSld>
  <p:clrMapOvr>
    <a:masterClrMapping/>
  </p:clrMapOvr>
</p:sldLayout>
</file>

<file path=ppt/slideLayouts/slideLayout53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080"/>
        <p:cNvGrpSpPr/>
        <p:nvPr/>
      </p:nvGrpSpPr>
      <p:grpSpPr>
        <a:xfrm>
          <a:off x="0" y="0"/>
          <a:ext cx="0" cy="0"/>
          <a:chOff x="0" y="0"/>
          <a:chExt cx="0" cy="0"/>
        </a:xfrm>
      </p:grpSpPr>
      <p:sp>
        <p:nvSpPr>
          <p:cNvPr id="1081" name="Google Shape;1081;p235"/>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rmAutofit/>
          </a:bodyPr>
          <a:lstStyle>
            <a:lvl1pPr lvl="0" algn="l" rtl="0">
              <a:lnSpc>
                <a:spcPct val="100000"/>
              </a:lnSpc>
              <a:spcBef>
                <a:spcPts val="0"/>
              </a:spcBef>
              <a:spcAft>
                <a:spcPts val="0"/>
              </a:spcAft>
              <a:buSzPts val="56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1082" name="Google Shape;1082;p235"/>
          <p:cNvSpPr txBox="1">
            <a:spLocks noGrp="1"/>
          </p:cNvSpPr>
          <p:nvPr>
            <p:ph type="body" idx="1"/>
          </p:nvPr>
        </p:nvSpPr>
        <p:spPr>
          <a:xfrm>
            <a:off x="415600" y="1536633"/>
            <a:ext cx="11361200" cy="4555200"/>
          </a:xfrm>
          <a:prstGeom prst="rect">
            <a:avLst/>
          </a:prstGeom>
          <a:noFill/>
          <a:ln>
            <a:noFill/>
          </a:ln>
        </p:spPr>
        <p:txBody>
          <a:bodyPr spcFirstLastPara="1" wrap="square" lIns="182850" tIns="182850" rIns="182850" bIns="182850" anchor="t" anchorCtr="0">
            <a:normAutofit/>
          </a:bodyPr>
          <a:lstStyle>
            <a:lvl1pPr marL="609585" lvl="0" indent="-609585" algn="l" rtl="0">
              <a:lnSpc>
                <a:spcPct val="115000"/>
              </a:lnSpc>
              <a:spcBef>
                <a:spcPts val="0"/>
              </a:spcBef>
              <a:spcAft>
                <a:spcPts val="0"/>
              </a:spcAft>
              <a:buSzPts val="3600"/>
              <a:buChar char="●"/>
              <a:defRPr/>
            </a:lvl1pPr>
            <a:lvl2pPr marL="1219170" lvl="1" indent="-541853" algn="l" rtl="0">
              <a:lnSpc>
                <a:spcPct val="115000"/>
              </a:lnSpc>
              <a:spcBef>
                <a:spcPts val="0"/>
              </a:spcBef>
              <a:spcAft>
                <a:spcPts val="0"/>
              </a:spcAft>
              <a:buSzPts val="2800"/>
              <a:buChar char="○"/>
              <a:defRPr/>
            </a:lvl2pPr>
            <a:lvl3pPr marL="1828754" lvl="2" indent="-541853" algn="l" rtl="0">
              <a:lnSpc>
                <a:spcPct val="115000"/>
              </a:lnSpc>
              <a:spcBef>
                <a:spcPts val="0"/>
              </a:spcBef>
              <a:spcAft>
                <a:spcPts val="0"/>
              </a:spcAft>
              <a:buSzPts val="2800"/>
              <a:buChar char="■"/>
              <a:defRPr/>
            </a:lvl3pPr>
            <a:lvl4pPr marL="2438339" lvl="3" indent="-541853" algn="l" rtl="0">
              <a:lnSpc>
                <a:spcPct val="115000"/>
              </a:lnSpc>
              <a:spcBef>
                <a:spcPts val="0"/>
              </a:spcBef>
              <a:spcAft>
                <a:spcPts val="0"/>
              </a:spcAft>
              <a:buSzPts val="2800"/>
              <a:buChar char="●"/>
              <a:defRPr/>
            </a:lvl4pPr>
            <a:lvl5pPr marL="3047924" lvl="4" indent="-541853" algn="l" rtl="0">
              <a:lnSpc>
                <a:spcPct val="115000"/>
              </a:lnSpc>
              <a:spcBef>
                <a:spcPts val="0"/>
              </a:spcBef>
              <a:spcAft>
                <a:spcPts val="0"/>
              </a:spcAft>
              <a:buSzPts val="2800"/>
              <a:buChar char="○"/>
              <a:defRPr/>
            </a:lvl5pPr>
            <a:lvl6pPr marL="3657509" lvl="5" indent="-541853" algn="l" rtl="0">
              <a:lnSpc>
                <a:spcPct val="115000"/>
              </a:lnSpc>
              <a:spcBef>
                <a:spcPts val="0"/>
              </a:spcBef>
              <a:spcAft>
                <a:spcPts val="0"/>
              </a:spcAft>
              <a:buSzPts val="2800"/>
              <a:buChar char="■"/>
              <a:defRPr/>
            </a:lvl6pPr>
            <a:lvl7pPr marL="4267093" lvl="6" indent="-541853" algn="l" rtl="0">
              <a:lnSpc>
                <a:spcPct val="115000"/>
              </a:lnSpc>
              <a:spcBef>
                <a:spcPts val="0"/>
              </a:spcBef>
              <a:spcAft>
                <a:spcPts val="0"/>
              </a:spcAft>
              <a:buSzPts val="2800"/>
              <a:buChar char="●"/>
              <a:defRPr/>
            </a:lvl7pPr>
            <a:lvl8pPr marL="4876678" lvl="7" indent="-541853" algn="l" rtl="0">
              <a:lnSpc>
                <a:spcPct val="115000"/>
              </a:lnSpc>
              <a:spcBef>
                <a:spcPts val="0"/>
              </a:spcBef>
              <a:spcAft>
                <a:spcPts val="0"/>
              </a:spcAft>
              <a:buSzPts val="2800"/>
              <a:buChar char="○"/>
              <a:defRPr/>
            </a:lvl8pPr>
            <a:lvl9pPr marL="5486263" lvl="8" indent="-541853" algn="l" rtl="0">
              <a:lnSpc>
                <a:spcPct val="115000"/>
              </a:lnSpc>
              <a:spcBef>
                <a:spcPts val="0"/>
              </a:spcBef>
              <a:spcAft>
                <a:spcPts val="0"/>
              </a:spcAft>
              <a:buSzPts val="2800"/>
              <a:buChar char="■"/>
              <a:defRPr/>
            </a:lvl9pPr>
          </a:lstStyle>
          <a:p>
            <a:endParaRPr/>
          </a:p>
        </p:txBody>
      </p:sp>
      <p:sp>
        <p:nvSpPr>
          <p:cNvPr id="1083" name="Google Shape;1083;p235"/>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lvl="0" indent="0" algn="r" rtl="0">
              <a:buClr>
                <a:schemeClr val="dk2"/>
              </a:buClr>
              <a:buSzPts val="1000"/>
              <a:buFont typeface="Arial"/>
              <a:buNone/>
              <a:defRPr sz="1333">
                <a:solidFill>
                  <a:schemeClr val="dk2"/>
                </a:solidFill>
                <a:latin typeface="Arial"/>
                <a:ea typeface="Arial"/>
                <a:cs typeface="Arial"/>
                <a:sym typeface="Arial"/>
              </a:defRPr>
            </a:lvl1pPr>
            <a:lvl2pPr marL="0" lvl="1" indent="0" algn="r" rtl="0">
              <a:buClr>
                <a:schemeClr val="dk2"/>
              </a:buClr>
              <a:buSzPts val="1000"/>
              <a:buFont typeface="Arial"/>
              <a:buNone/>
              <a:defRPr sz="1333">
                <a:solidFill>
                  <a:schemeClr val="dk2"/>
                </a:solidFill>
                <a:latin typeface="Arial"/>
                <a:ea typeface="Arial"/>
                <a:cs typeface="Arial"/>
                <a:sym typeface="Arial"/>
              </a:defRPr>
            </a:lvl2pPr>
            <a:lvl3pPr marL="0" lvl="2" indent="0" algn="r" rtl="0">
              <a:buClr>
                <a:schemeClr val="dk2"/>
              </a:buClr>
              <a:buSzPts val="1000"/>
              <a:buFont typeface="Arial"/>
              <a:buNone/>
              <a:defRPr sz="1333">
                <a:solidFill>
                  <a:schemeClr val="dk2"/>
                </a:solidFill>
                <a:latin typeface="Arial"/>
                <a:ea typeface="Arial"/>
                <a:cs typeface="Arial"/>
                <a:sym typeface="Arial"/>
              </a:defRPr>
            </a:lvl3pPr>
            <a:lvl4pPr marL="0" lvl="3" indent="0" algn="r" rtl="0">
              <a:buClr>
                <a:schemeClr val="dk2"/>
              </a:buClr>
              <a:buSzPts val="1000"/>
              <a:buFont typeface="Arial"/>
              <a:buNone/>
              <a:defRPr sz="1333">
                <a:solidFill>
                  <a:schemeClr val="dk2"/>
                </a:solidFill>
                <a:latin typeface="Arial"/>
                <a:ea typeface="Arial"/>
                <a:cs typeface="Arial"/>
                <a:sym typeface="Arial"/>
              </a:defRPr>
            </a:lvl4pPr>
            <a:lvl5pPr marL="0" lvl="4" indent="0" algn="r" rtl="0">
              <a:buClr>
                <a:schemeClr val="dk2"/>
              </a:buClr>
              <a:buSzPts val="1000"/>
              <a:buFont typeface="Arial"/>
              <a:buNone/>
              <a:defRPr sz="1333">
                <a:solidFill>
                  <a:schemeClr val="dk2"/>
                </a:solidFill>
                <a:latin typeface="Arial"/>
                <a:ea typeface="Arial"/>
                <a:cs typeface="Arial"/>
                <a:sym typeface="Arial"/>
              </a:defRPr>
            </a:lvl5pPr>
            <a:lvl6pPr marL="0" lvl="5" indent="0" algn="r" rtl="0">
              <a:buClr>
                <a:schemeClr val="dk2"/>
              </a:buClr>
              <a:buSzPts val="1000"/>
              <a:buFont typeface="Arial"/>
              <a:buNone/>
              <a:defRPr sz="1333">
                <a:solidFill>
                  <a:schemeClr val="dk2"/>
                </a:solidFill>
                <a:latin typeface="Arial"/>
                <a:ea typeface="Arial"/>
                <a:cs typeface="Arial"/>
                <a:sym typeface="Arial"/>
              </a:defRPr>
            </a:lvl6pPr>
            <a:lvl7pPr marL="0" lvl="6" indent="0" algn="r" rtl="0">
              <a:buClr>
                <a:schemeClr val="dk2"/>
              </a:buClr>
              <a:buSzPts val="1000"/>
              <a:buFont typeface="Arial"/>
              <a:buNone/>
              <a:defRPr sz="1333">
                <a:solidFill>
                  <a:schemeClr val="dk2"/>
                </a:solidFill>
                <a:latin typeface="Arial"/>
                <a:ea typeface="Arial"/>
                <a:cs typeface="Arial"/>
                <a:sym typeface="Arial"/>
              </a:defRPr>
            </a:lvl7pPr>
            <a:lvl8pPr marL="0" lvl="7" indent="0" algn="r" rtl="0">
              <a:buClr>
                <a:schemeClr val="dk2"/>
              </a:buClr>
              <a:buSzPts val="1000"/>
              <a:buFont typeface="Arial"/>
              <a:buNone/>
              <a:defRPr sz="1333">
                <a:solidFill>
                  <a:schemeClr val="dk2"/>
                </a:solidFill>
                <a:latin typeface="Arial"/>
                <a:ea typeface="Arial"/>
                <a:cs typeface="Arial"/>
                <a:sym typeface="Arial"/>
              </a:defRPr>
            </a:lvl8pPr>
            <a:lvl9pPr marL="0" lvl="8" indent="0" algn="r" rtl="0">
              <a:buClr>
                <a:schemeClr val="dk2"/>
              </a:buClr>
              <a:buSzPts val="1000"/>
              <a:buFont typeface="Arial"/>
              <a:buNone/>
              <a:defRPr sz="1333">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48463989"/>
      </p:ext>
    </p:extLst>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084"/>
        <p:cNvGrpSpPr/>
        <p:nvPr/>
      </p:nvGrpSpPr>
      <p:grpSpPr>
        <a:xfrm>
          <a:off x="0" y="0"/>
          <a:ext cx="0" cy="0"/>
          <a:chOff x="0" y="0"/>
          <a:chExt cx="0" cy="0"/>
        </a:xfrm>
      </p:grpSpPr>
      <p:sp>
        <p:nvSpPr>
          <p:cNvPr id="1085" name="Google Shape;1085;p236"/>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rmAutofit/>
          </a:bodyPr>
          <a:lstStyle>
            <a:lvl1pPr lvl="0" algn="l" rtl="0">
              <a:lnSpc>
                <a:spcPct val="100000"/>
              </a:lnSpc>
              <a:spcBef>
                <a:spcPts val="0"/>
              </a:spcBef>
              <a:spcAft>
                <a:spcPts val="0"/>
              </a:spcAft>
              <a:buSzPts val="56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1086" name="Google Shape;1086;p236"/>
          <p:cNvSpPr txBox="1">
            <a:spLocks noGrp="1"/>
          </p:cNvSpPr>
          <p:nvPr>
            <p:ph type="body" idx="1"/>
          </p:nvPr>
        </p:nvSpPr>
        <p:spPr>
          <a:xfrm>
            <a:off x="415600" y="1536633"/>
            <a:ext cx="5333600" cy="4555200"/>
          </a:xfrm>
          <a:prstGeom prst="rect">
            <a:avLst/>
          </a:prstGeom>
          <a:noFill/>
          <a:ln>
            <a:noFill/>
          </a:ln>
        </p:spPr>
        <p:txBody>
          <a:bodyPr spcFirstLastPara="1" wrap="square" lIns="182850" tIns="182850" rIns="182850" bIns="182850" anchor="t" anchorCtr="0">
            <a:normAutofit/>
          </a:bodyPr>
          <a:lstStyle>
            <a:lvl1pPr marL="609585" lvl="0" indent="-541853" algn="l" rtl="0">
              <a:lnSpc>
                <a:spcPct val="115000"/>
              </a:lnSpc>
              <a:spcBef>
                <a:spcPts val="0"/>
              </a:spcBef>
              <a:spcAft>
                <a:spcPts val="0"/>
              </a:spcAft>
              <a:buSzPts val="2800"/>
              <a:buChar char="●"/>
              <a:defRPr sz="1867"/>
            </a:lvl1pPr>
            <a:lvl2pPr marL="1219170" lvl="1" indent="-507987" algn="l" rtl="0">
              <a:lnSpc>
                <a:spcPct val="115000"/>
              </a:lnSpc>
              <a:spcBef>
                <a:spcPts val="0"/>
              </a:spcBef>
              <a:spcAft>
                <a:spcPts val="0"/>
              </a:spcAft>
              <a:buSzPts val="2400"/>
              <a:buChar char="○"/>
              <a:defRPr sz="1600"/>
            </a:lvl2pPr>
            <a:lvl3pPr marL="1828754" lvl="2" indent="-507987" algn="l" rtl="0">
              <a:lnSpc>
                <a:spcPct val="115000"/>
              </a:lnSpc>
              <a:spcBef>
                <a:spcPts val="0"/>
              </a:spcBef>
              <a:spcAft>
                <a:spcPts val="0"/>
              </a:spcAft>
              <a:buSzPts val="2400"/>
              <a:buChar char="■"/>
              <a:defRPr sz="1600"/>
            </a:lvl3pPr>
            <a:lvl4pPr marL="2438339" lvl="3" indent="-507987" algn="l" rtl="0">
              <a:lnSpc>
                <a:spcPct val="115000"/>
              </a:lnSpc>
              <a:spcBef>
                <a:spcPts val="0"/>
              </a:spcBef>
              <a:spcAft>
                <a:spcPts val="0"/>
              </a:spcAft>
              <a:buSzPts val="2400"/>
              <a:buChar char="●"/>
              <a:defRPr sz="1600"/>
            </a:lvl4pPr>
            <a:lvl5pPr marL="3047924" lvl="4" indent="-507987" algn="l" rtl="0">
              <a:lnSpc>
                <a:spcPct val="115000"/>
              </a:lnSpc>
              <a:spcBef>
                <a:spcPts val="0"/>
              </a:spcBef>
              <a:spcAft>
                <a:spcPts val="0"/>
              </a:spcAft>
              <a:buSzPts val="2400"/>
              <a:buChar char="○"/>
              <a:defRPr sz="1600"/>
            </a:lvl5pPr>
            <a:lvl6pPr marL="3657509" lvl="5" indent="-507987" algn="l" rtl="0">
              <a:lnSpc>
                <a:spcPct val="115000"/>
              </a:lnSpc>
              <a:spcBef>
                <a:spcPts val="0"/>
              </a:spcBef>
              <a:spcAft>
                <a:spcPts val="0"/>
              </a:spcAft>
              <a:buSzPts val="2400"/>
              <a:buChar char="■"/>
              <a:defRPr sz="1600"/>
            </a:lvl6pPr>
            <a:lvl7pPr marL="4267093" lvl="6" indent="-507987" algn="l" rtl="0">
              <a:lnSpc>
                <a:spcPct val="115000"/>
              </a:lnSpc>
              <a:spcBef>
                <a:spcPts val="0"/>
              </a:spcBef>
              <a:spcAft>
                <a:spcPts val="0"/>
              </a:spcAft>
              <a:buSzPts val="2400"/>
              <a:buChar char="●"/>
              <a:defRPr sz="1600"/>
            </a:lvl7pPr>
            <a:lvl8pPr marL="4876678" lvl="7" indent="-507987" algn="l" rtl="0">
              <a:lnSpc>
                <a:spcPct val="115000"/>
              </a:lnSpc>
              <a:spcBef>
                <a:spcPts val="0"/>
              </a:spcBef>
              <a:spcAft>
                <a:spcPts val="0"/>
              </a:spcAft>
              <a:buSzPts val="2400"/>
              <a:buChar char="○"/>
              <a:defRPr sz="1600"/>
            </a:lvl8pPr>
            <a:lvl9pPr marL="5486263" lvl="8" indent="-507987" algn="l" rtl="0">
              <a:lnSpc>
                <a:spcPct val="115000"/>
              </a:lnSpc>
              <a:spcBef>
                <a:spcPts val="0"/>
              </a:spcBef>
              <a:spcAft>
                <a:spcPts val="0"/>
              </a:spcAft>
              <a:buSzPts val="2400"/>
              <a:buChar char="■"/>
              <a:defRPr sz="1600"/>
            </a:lvl9pPr>
          </a:lstStyle>
          <a:p>
            <a:endParaRPr/>
          </a:p>
        </p:txBody>
      </p:sp>
      <p:sp>
        <p:nvSpPr>
          <p:cNvPr id="1087" name="Google Shape;1087;p236"/>
          <p:cNvSpPr txBox="1">
            <a:spLocks noGrp="1"/>
          </p:cNvSpPr>
          <p:nvPr>
            <p:ph type="body" idx="2"/>
          </p:nvPr>
        </p:nvSpPr>
        <p:spPr>
          <a:xfrm>
            <a:off x="6443200" y="1536633"/>
            <a:ext cx="5333600" cy="4555200"/>
          </a:xfrm>
          <a:prstGeom prst="rect">
            <a:avLst/>
          </a:prstGeom>
          <a:noFill/>
          <a:ln>
            <a:noFill/>
          </a:ln>
        </p:spPr>
        <p:txBody>
          <a:bodyPr spcFirstLastPara="1" wrap="square" lIns="182850" tIns="182850" rIns="182850" bIns="182850" anchor="t" anchorCtr="0">
            <a:normAutofit/>
          </a:bodyPr>
          <a:lstStyle>
            <a:lvl1pPr marL="609585" lvl="0" indent="-541853" algn="l" rtl="0">
              <a:lnSpc>
                <a:spcPct val="115000"/>
              </a:lnSpc>
              <a:spcBef>
                <a:spcPts val="0"/>
              </a:spcBef>
              <a:spcAft>
                <a:spcPts val="0"/>
              </a:spcAft>
              <a:buSzPts val="2800"/>
              <a:buChar char="●"/>
              <a:defRPr sz="1867"/>
            </a:lvl1pPr>
            <a:lvl2pPr marL="1219170" lvl="1" indent="-507987" algn="l" rtl="0">
              <a:lnSpc>
                <a:spcPct val="115000"/>
              </a:lnSpc>
              <a:spcBef>
                <a:spcPts val="0"/>
              </a:spcBef>
              <a:spcAft>
                <a:spcPts val="0"/>
              </a:spcAft>
              <a:buSzPts val="2400"/>
              <a:buChar char="○"/>
              <a:defRPr sz="1600"/>
            </a:lvl2pPr>
            <a:lvl3pPr marL="1828754" lvl="2" indent="-507987" algn="l" rtl="0">
              <a:lnSpc>
                <a:spcPct val="115000"/>
              </a:lnSpc>
              <a:spcBef>
                <a:spcPts val="0"/>
              </a:spcBef>
              <a:spcAft>
                <a:spcPts val="0"/>
              </a:spcAft>
              <a:buSzPts val="2400"/>
              <a:buChar char="■"/>
              <a:defRPr sz="1600"/>
            </a:lvl3pPr>
            <a:lvl4pPr marL="2438339" lvl="3" indent="-507987" algn="l" rtl="0">
              <a:lnSpc>
                <a:spcPct val="115000"/>
              </a:lnSpc>
              <a:spcBef>
                <a:spcPts val="0"/>
              </a:spcBef>
              <a:spcAft>
                <a:spcPts val="0"/>
              </a:spcAft>
              <a:buSzPts val="2400"/>
              <a:buChar char="●"/>
              <a:defRPr sz="1600"/>
            </a:lvl4pPr>
            <a:lvl5pPr marL="3047924" lvl="4" indent="-507987" algn="l" rtl="0">
              <a:lnSpc>
                <a:spcPct val="115000"/>
              </a:lnSpc>
              <a:spcBef>
                <a:spcPts val="0"/>
              </a:spcBef>
              <a:spcAft>
                <a:spcPts val="0"/>
              </a:spcAft>
              <a:buSzPts val="2400"/>
              <a:buChar char="○"/>
              <a:defRPr sz="1600"/>
            </a:lvl5pPr>
            <a:lvl6pPr marL="3657509" lvl="5" indent="-507987" algn="l" rtl="0">
              <a:lnSpc>
                <a:spcPct val="115000"/>
              </a:lnSpc>
              <a:spcBef>
                <a:spcPts val="0"/>
              </a:spcBef>
              <a:spcAft>
                <a:spcPts val="0"/>
              </a:spcAft>
              <a:buSzPts val="2400"/>
              <a:buChar char="■"/>
              <a:defRPr sz="1600"/>
            </a:lvl6pPr>
            <a:lvl7pPr marL="4267093" lvl="6" indent="-507987" algn="l" rtl="0">
              <a:lnSpc>
                <a:spcPct val="115000"/>
              </a:lnSpc>
              <a:spcBef>
                <a:spcPts val="0"/>
              </a:spcBef>
              <a:spcAft>
                <a:spcPts val="0"/>
              </a:spcAft>
              <a:buSzPts val="2400"/>
              <a:buChar char="●"/>
              <a:defRPr sz="1600"/>
            </a:lvl7pPr>
            <a:lvl8pPr marL="4876678" lvl="7" indent="-507987" algn="l" rtl="0">
              <a:lnSpc>
                <a:spcPct val="115000"/>
              </a:lnSpc>
              <a:spcBef>
                <a:spcPts val="0"/>
              </a:spcBef>
              <a:spcAft>
                <a:spcPts val="0"/>
              </a:spcAft>
              <a:buSzPts val="2400"/>
              <a:buChar char="○"/>
              <a:defRPr sz="1600"/>
            </a:lvl8pPr>
            <a:lvl9pPr marL="5486263" lvl="8" indent="-507987" algn="l" rtl="0">
              <a:lnSpc>
                <a:spcPct val="115000"/>
              </a:lnSpc>
              <a:spcBef>
                <a:spcPts val="0"/>
              </a:spcBef>
              <a:spcAft>
                <a:spcPts val="0"/>
              </a:spcAft>
              <a:buSzPts val="2400"/>
              <a:buChar char="■"/>
              <a:defRPr sz="1600"/>
            </a:lvl9pPr>
          </a:lstStyle>
          <a:p>
            <a:endParaRPr/>
          </a:p>
        </p:txBody>
      </p:sp>
      <p:sp>
        <p:nvSpPr>
          <p:cNvPr id="1088" name="Google Shape;1088;p236"/>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lvl="0" indent="0" algn="r" rtl="0">
              <a:buClr>
                <a:schemeClr val="dk2"/>
              </a:buClr>
              <a:buSzPts val="1000"/>
              <a:buFont typeface="Arial"/>
              <a:buNone/>
              <a:defRPr sz="1333">
                <a:solidFill>
                  <a:schemeClr val="dk2"/>
                </a:solidFill>
                <a:latin typeface="Arial"/>
                <a:ea typeface="Arial"/>
                <a:cs typeface="Arial"/>
                <a:sym typeface="Arial"/>
              </a:defRPr>
            </a:lvl1pPr>
            <a:lvl2pPr marL="0" lvl="1" indent="0" algn="r" rtl="0">
              <a:buClr>
                <a:schemeClr val="dk2"/>
              </a:buClr>
              <a:buSzPts val="1000"/>
              <a:buFont typeface="Arial"/>
              <a:buNone/>
              <a:defRPr sz="1333">
                <a:solidFill>
                  <a:schemeClr val="dk2"/>
                </a:solidFill>
                <a:latin typeface="Arial"/>
                <a:ea typeface="Arial"/>
                <a:cs typeface="Arial"/>
                <a:sym typeface="Arial"/>
              </a:defRPr>
            </a:lvl2pPr>
            <a:lvl3pPr marL="0" lvl="2" indent="0" algn="r" rtl="0">
              <a:buClr>
                <a:schemeClr val="dk2"/>
              </a:buClr>
              <a:buSzPts val="1000"/>
              <a:buFont typeface="Arial"/>
              <a:buNone/>
              <a:defRPr sz="1333">
                <a:solidFill>
                  <a:schemeClr val="dk2"/>
                </a:solidFill>
                <a:latin typeface="Arial"/>
                <a:ea typeface="Arial"/>
                <a:cs typeface="Arial"/>
                <a:sym typeface="Arial"/>
              </a:defRPr>
            </a:lvl3pPr>
            <a:lvl4pPr marL="0" lvl="3" indent="0" algn="r" rtl="0">
              <a:buClr>
                <a:schemeClr val="dk2"/>
              </a:buClr>
              <a:buSzPts val="1000"/>
              <a:buFont typeface="Arial"/>
              <a:buNone/>
              <a:defRPr sz="1333">
                <a:solidFill>
                  <a:schemeClr val="dk2"/>
                </a:solidFill>
                <a:latin typeface="Arial"/>
                <a:ea typeface="Arial"/>
                <a:cs typeface="Arial"/>
                <a:sym typeface="Arial"/>
              </a:defRPr>
            </a:lvl4pPr>
            <a:lvl5pPr marL="0" lvl="4" indent="0" algn="r" rtl="0">
              <a:buClr>
                <a:schemeClr val="dk2"/>
              </a:buClr>
              <a:buSzPts val="1000"/>
              <a:buFont typeface="Arial"/>
              <a:buNone/>
              <a:defRPr sz="1333">
                <a:solidFill>
                  <a:schemeClr val="dk2"/>
                </a:solidFill>
                <a:latin typeface="Arial"/>
                <a:ea typeface="Arial"/>
                <a:cs typeface="Arial"/>
                <a:sym typeface="Arial"/>
              </a:defRPr>
            </a:lvl5pPr>
            <a:lvl6pPr marL="0" lvl="5" indent="0" algn="r" rtl="0">
              <a:buClr>
                <a:schemeClr val="dk2"/>
              </a:buClr>
              <a:buSzPts val="1000"/>
              <a:buFont typeface="Arial"/>
              <a:buNone/>
              <a:defRPr sz="1333">
                <a:solidFill>
                  <a:schemeClr val="dk2"/>
                </a:solidFill>
                <a:latin typeface="Arial"/>
                <a:ea typeface="Arial"/>
                <a:cs typeface="Arial"/>
                <a:sym typeface="Arial"/>
              </a:defRPr>
            </a:lvl6pPr>
            <a:lvl7pPr marL="0" lvl="6" indent="0" algn="r" rtl="0">
              <a:buClr>
                <a:schemeClr val="dk2"/>
              </a:buClr>
              <a:buSzPts val="1000"/>
              <a:buFont typeface="Arial"/>
              <a:buNone/>
              <a:defRPr sz="1333">
                <a:solidFill>
                  <a:schemeClr val="dk2"/>
                </a:solidFill>
                <a:latin typeface="Arial"/>
                <a:ea typeface="Arial"/>
                <a:cs typeface="Arial"/>
                <a:sym typeface="Arial"/>
              </a:defRPr>
            </a:lvl7pPr>
            <a:lvl8pPr marL="0" lvl="7" indent="0" algn="r" rtl="0">
              <a:buClr>
                <a:schemeClr val="dk2"/>
              </a:buClr>
              <a:buSzPts val="1000"/>
              <a:buFont typeface="Arial"/>
              <a:buNone/>
              <a:defRPr sz="1333">
                <a:solidFill>
                  <a:schemeClr val="dk2"/>
                </a:solidFill>
                <a:latin typeface="Arial"/>
                <a:ea typeface="Arial"/>
                <a:cs typeface="Arial"/>
                <a:sym typeface="Arial"/>
              </a:defRPr>
            </a:lvl8pPr>
            <a:lvl9pPr marL="0" lvl="8" indent="0" algn="r" rtl="0">
              <a:buClr>
                <a:schemeClr val="dk2"/>
              </a:buClr>
              <a:buSzPts val="1000"/>
              <a:buFont typeface="Arial"/>
              <a:buNone/>
              <a:defRPr sz="1333">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85671250"/>
      </p:ext>
    </p:extLst>
  </p:cSld>
  <p:clrMapOvr>
    <a:masterClrMapping/>
  </p:clrMapOvr>
</p:sldLayout>
</file>

<file path=ppt/slideLayouts/slideLayout53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089"/>
        <p:cNvGrpSpPr/>
        <p:nvPr/>
      </p:nvGrpSpPr>
      <p:grpSpPr>
        <a:xfrm>
          <a:off x="0" y="0"/>
          <a:ext cx="0" cy="0"/>
          <a:chOff x="0" y="0"/>
          <a:chExt cx="0" cy="0"/>
        </a:xfrm>
      </p:grpSpPr>
      <p:sp>
        <p:nvSpPr>
          <p:cNvPr id="1090" name="Google Shape;1090;p237"/>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rmAutofit/>
          </a:bodyPr>
          <a:lstStyle>
            <a:lvl1pPr lvl="0" algn="l" rtl="0">
              <a:lnSpc>
                <a:spcPct val="100000"/>
              </a:lnSpc>
              <a:spcBef>
                <a:spcPts val="0"/>
              </a:spcBef>
              <a:spcAft>
                <a:spcPts val="0"/>
              </a:spcAft>
              <a:buSzPts val="5600"/>
              <a:buNone/>
              <a:defRPr/>
            </a:lvl1pPr>
            <a:lvl2pPr lvl="1" algn="l" rtl="0">
              <a:lnSpc>
                <a:spcPct val="100000"/>
              </a:lnSpc>
              <a:spcBef>
                <a:spcPts val="0"/>
              </a:spcBef>
              <a:spcAft>
                <a:spcPts val="0"/>
              </a:spcAft>
              <a:buSzPts val="5600"/>
              <a:buNone/>
              <a:defRPr/>
            </a:lvl2pPr>
            <a:lvl3pPr lvl="2" algn="l" rtl="0">
              <a:lnSpc>
                <a:spcPct val="100000"/>
              </a:lnSpc>
              <a:spcBef>
                <a:spcPts val="0"/>
              </a:spcBef>
              <a:spcAft>
                <a:spcPts val="0"/>
              </a:spcAft>
              <a:buSzPts val="5600"/>
              <a:buNone/>
              <a:defRPr/>
            </a:lvl3pPr>
            <a:lvl4pPr lvl="3" algn="l" rtl="0">
              <a:lnSpc>
                <a:spcPct val="100000"/>
              </a:lnSpc>
              <a:spcBef>
                <a:spcPts val="0"/>
              </a:spcBef>
              <a:spcAft>
                <a:spcPts val="0"/>
              </a:spcAft>
              <a:buSzPts val="5600"/>
              <a:buNone/>
              <a:defRPr/>
            </a:lvl4pPr>
            <a:lvl5pPr lvl="4" algn="l" rtl="0">
              <a:lnSpc>
                <a:spcPct val="100000"/>
              </a:lnSpc>
              <a:spcBef>
                <a:spcPts val="0"/>
              </a:spcBef>
              <a:spcAft>
                <a:spcPts val="0"/>
              </a:spcAft>
              <a:buSzPts val="5600"/>
              <a:buNone/>
              <a:defRPr/>
            </a:lvl5pPr>
            <a:lvl6pPr lvl="5" algn="l" rtl="0">
              <a:lnSpc>
                <a:spcPct val="100000"/>
              </a:lnSpc>
              <a:spcBef>
                <a:spcPts val="0"/>
              </a:spcBef>
              <a:spcAft>
                <a:spcPts val="0"/>
              </a:spcAft>
              <a:buSzPts val="5600"/>
              <a:buNone/>
              <a:defRPr/>
            </a:lvl6pPr>
            <a:lvl7pPr lvl="6" algn="l" rtl="0">
              <a:lnSpc>
                <a:spcPct val="100000"/>
              </a:lnSpc>
              <a:spcBef>
                <a:spcPts val="0"/>
              </a:spcBef>
              <a:spcAft>
                <a:spcPts val="0"/>
              </a:spcAft>
              <a:buSzPts val="5600"/>
              <a:buNone/>
              <a:defRPr/>
            </a:lvl7pPr>
            <a:lvl8pPr lvl="7" algn="l" rtl="0">
              <a:lnSpc>
                <a:spcPct val="100000"/>
              </a:lnSpc>
              <a:spcBef>
                <a:spcPts val="0"/>
              </a:spcBef>
              <a:spcAft>
                <a:spcPts val="0"/>
              </a:spcAft>
              <a:buSzPts val="5600"/>
              <a:buNone/>
              <a:defRPr/>
            </a:lvl8pPr>
            <a:lvl9pPr lvl="8" algn="l" rtl="0">
              <a:lnSpc>
                <a:spcPct val="100000"/>
              </a:lnSpc>
              <a:spcBef>
                <a:spcPts val="0"/>
              </a:spcBef>
              <a:spcAft>
                <a:spcPts val="0"/>
              </a:spcAft>
              <a:buSzPts val="5600"/>
              <a:buNone/>
              <a:defRPr/>
            </a:lvl9pPr>
          </a:lstStyle>
          <a:p>
            <a:endParaRPr/>
          </a:p>
        </p:txBody>
      </p:sp>
      <p:sp>
        <p:nvSpPr>
          <p:cNvPr id="1091" name="Google Shape;1091;p237"/>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lvl="0" indent="0" algn="r" rtl="0">
              <a:buClr>
                <a:schemeClr val="dk2"/>
              </a:buClr>
              <a:buSzPts val="1000"/>
              <a:buFont typeface="Arial"/>
              <a:buNone/>
              <a:defRPr sz="1333">
                <a:solidFill>
                  <a:schemeClr val="dk2"/>
                </a:solidFill>
                <a:latin typeface="Arial"/>
                <a:ea typeface="Arial"/>
                <a:cs typeface="Arial"/>
                <a:sym typeface="Arial"/>
              </a:defRPr>
            </a:lvl1pPr>
            <a:lvl2pPr marL="0" lvl="1" indent="0" algn="r" rtl="0">
              <a:buClr>
                <a:schemeClr val="dk2"/>
              </a:buClr>
              <a:buSzPts val="1000"/>
              <a:buFont typeface="Arial"/>
              <a:buNone/>
              <a:defRPr sz="1333">
                <a:solidFill>
                  <a:schemeClr val="dk2"/>
                </a:solidFill>
                <a:latin typeface="Arial"/>
                <a:ea typeface="Arial"/>
                <a:cs typeface="Arial"/>
                <a:sym typeface="Arial"/>
              </a:defRPr>
            </a:lvl2pPr>
            <a:lvl3pPr marL="0" lvl="2" indent="0" algn="r" rtl="0">
              <a:buClr>
                <a:schemeClr val="dk2"/>
              </a:buClr>
              <a:buSzPts val="1000"/>
              <a:buFont typeface="Arial"/>
              <a:buNone/>
              <a:defRPr sz="1333">
                <a:solidFill>
                  <a:schemeClr val="dk2"/>
                </a:solidFill>
                <a:latin typeface="Arial"/>
                <a:ea typeface="Arial"/>
                <a:cs typeface="Arial"/>
                <a:sym typeface="Arial"/>
              </a:defRPr>
            </a:lvl3pPr>
            <a:lvl4pPr marL="0" lvl="3" indent="0" algn="r" rtl="0">
              <a:buClr>
                <a:schemeClr val="dk2"/>
              </a:buClr>
              <a:buSzPts val="1000"/>
              <a:buFont typeface="Arial"/>
              <a:buNone/>
              <a:defRPr sz="1333">
                <a:solidFill>
                  <a:schemeClr val="dk2"/>
                </a:solidFill>
                <a:latin typeface="Arial"/>
                <a:ea typeface="Arial"/>
                <a:cs typeface="Arial"/>
                <a:sym typeface="Arial"/>
              </a:defRPr>
            </a:lvl4pPr>
            <a:lvl5pPr marL="0" lvl="4" indent="0" algn="r" rtl="0">
              <a:buClr>
                <a:schemeClr val="dk2"/>
              </a:buClr>
              <a:buSzPts val="1000"/>
              <a:buFont typeface="Arial"/>
              <a:buNone/>
              <a:defRPr sz="1333">
                <a:solidFill>
                  <a:schemeClr val="dk2"/>
                </a:solidFill>
                <a:latin typeface="Arial"/>
                <a:ea typeface="Arial"/>
                <a:cs typeface="Arial"/>
                <a:sym typeface="Arial"/>
              </a:defRPr>
            </a:lvl5pPr>
            <a:lvl6pPr marL="0" lvl="5" indent="0" algn="r" rtl="0">
              <a:buClr>
                <a:schemeClr val="dk2"/>
              </a:buClr>
              <a:buSzPts val="1000"/>
              <a:buFont typeface="Arial"/>
              <a:buNone/>
              <a:defRPr sz="1333">
                <a:solidFill>
                  <a:schemeClr val="dk2"/>
                </a:solidFill>
                <a:latin typeface="Arial"/>
                <a:ea typeface="Arial"/>
                <a:cs typeface="Arial"/>
                <a:sym typeface="Arial"/>
              </a:defRPr>
            </a:lvl6pPr>
            <a:lvl7pPr marL="0" lvl="6" indent="0" algn="r" rtl="0">
              <a:buClr>
                <a:schemeClr val="dk2"/>
              </a:buClr>
              <a:buSzPts val="1000"/>
              <a:buFont typeface="Arial"/>
              <a:buNone/>
              <a:defRPr sz="1333">
                <a:solidFill>
                  <a:schemeClr val="dk2"/>
                </a:solidFill>
                <a:latin typeface="Arial"/>
                <a:ea typeface="Arial"/>
                <a:cs typeface="Arial"/>
                <a:sym typeface="Arial"/>
              </a:defRPr>
            </a:lvl7pPr>
            <a:lvl8pPr marL="0" lvl="7" indent="0" algn="r" rtl="0">
              <a:buClr>
                <a:schemeClr val="dk2"/>
              </a:buClr>
              <a:buSzPts val="1000"/>
              <a:buFont typeface="Arial"/>
              <a:buNone/>
              <a:defRPr sz="1333">
                <a:solidFill>
                  <a:schemeClr val="dk2"/>
                </a:solidFill>
                <a:latin typeface="Arial"/>
                <a:ea typeface="Arial"/>
                <a:cs typeface="Arial"/>
                <a:sym typeface="Arial"/>
              </a:defRPr>
            </a:lvl8pPr>
            <a:lvl9pPr marL="0" lvl="8" indent="0" algn="r" rtl="0">
              <a:buClr>
                <a:schemeClr val="dk2"/>
              </a:buClr>
              <a:buSzPts val="1000"/>
              <a:buFont typeface="Arial"/>
              <a:buNone/>
              <a:defRPr sz="1333">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98184741"/>
      </p:ext>
    </p:extLst>
  </p:cSld>
  <p:clrMapOvr>
    <a:masterClrMapping/>
  </p:clrMapOvr>
</p:sldLayout>
</file>

<file path=ppt/slideLayouts/slideLayout53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092"/>
        <p:cNvGrpSpPr/>
        <p:nvPr/>
      </p:nvGrpSpPr>
      <p:grpSpPr>
        <a:xfrm>
          <a:off x="0" y="0"/>
          <a:ext cx="0" cy="0"/>
          <a:chOff x="0" y="0"/>
          <a:chExt cx="0" cy="0"/>
        </a:xfrm>
      </p:grpSpPr>
      <p:sp>
        <p:nvSpPr>
          <p:cNvPr id="1093" name="Google Shape;1093;p238"/>
          <p:cNvSpPr txBox="1">
            <a:spLocks noGrp="1"/>
          </p:cNvSpPr>
          <p:nvPr>
            <p:ph type="title"/>
          </p:nvPr>
        </p:nvSpPr>
        <p:spPr>
          <a:xfrm>
            <a:off x="415600" y="740800"/>
            <a:ext cx="3744000" cy="1007600"/>
          </a:xfrm>
          <a:prstGeom prst="rect">
            <a:avLst/>
          </a:prstGeom>
          <a:noFill/>
          <a:ln>
            <a:noFill/>
          </a:ln>
        </p:spPr>
        <p:txBody>
          <a:bodyPr spcFirstLastPara="1" wrap="square" lIns="182850" tIns="182850" rIns="182850" bIns="182850" anchor="b" anchorCtr="0">
            <a:normAutofit/>
          </a:bodyPr>
          <a:lstStyle>
            <a:lvl1pPr lvl="0" algn="l" rtl="0">
              <a:lnSpc>
                <a:spcPct val="100000"/>
              </a:lnSpc>
              <a:spcBef>
                <a:spcPts val="0"/>
              </a:spcBef>
              <a:spcAft>
                <a:spcPts val="0"/>
              </a:spcAft>
              <a:buSzPts val="4800"/>
              <a:buNone/>
              <a:defRPr sz="3200"/>
            </a:lvl1pPr>
            <a:lvl2pPr lvl="1" algn="l" rtl="0">
              <a:lnSpc>
                <a:spcPct val="100000"/>
              </a:lnSpc>
              <a:spcBef>
                <a:spcPts val="0"/>
              </a:spcBef>
              <a:spcAft>
                <a:spcPts val="0"/>
              </a:spcAft>
              <a:buSzPts val="4800"/>
              <a:buNone/>
              <a:defRPr sz="3200"/>
            </a:lvl2pPr>
            <a:lvl3pPr lvl="2" algn="l" rtl="0">
              <a:lnSpc>
                <a:spcPct val="100000"/>
              </a:lnSpc>
              <a:spcBef>
                <a:spcPts val="0"/>
              </a:spcBef>
              <a:spcAft>
                <a:spcPts val="0"/>
              </a:spcAft>
              <a:buSzPts val="4800"/>
              <a:buNone/>
              <a:defRPr sz="3200"/>
            </a:lvl3pPr>
            <a:lvl4pPr lvl="3" algn="l" rtl="0">
              <a:lnSpc>
                <a:spcPct val="100000"/>
              </a:lnSpc>
              <a:spcBef>
                <a:spcPts val="0"/>
              </a:spcBef>
              <a:spcAft>
                <a:spcPts val="0"/>
              </a:spcAft>
              <a:buSzPts val="4800"/>
              <a:buNone/>
              <a:defRPr sz="3200"/>
            </a:lvl4pPr>
            <a:lvl5pPr lvl="4" algn="l" rtl="0">
              <a:lnSpc>
                <a:spcPct val="100000"/>
              </a:lnSpc>
              <a:spcBef>
                <a:spcPts val="0"/>
              </a:spcBef>
              <a:spcAft>
                <a:spcPts val="0"/>
              </a:spcAft>
              <a:buSzPts val="4800"/>
              <a:buNone/>
              <a:defRPr sz="3200"/>
            </a:lvl5pPr>
            <a:lvl6pPr lvl="5" algn="l" rtl="0">
              <a:lnSpc>
                <a:spcPct val="100000"/>
              </a:lnSpc>
              <a:spcBef>
                <a:spcPts val="0"/>
              </a:spcBef>
              <a:spcAft>
                <a:spcPts val="0"/>
              </a:spcAft>
              <a:buSzPts val="4800"/>
              <a:buNone/>
              <a:defRPr sz="3200"/>
            </a:lvl6pPr>
            <a:lvl7pPr lvl="6" algn="l" rtl="0">
              <a:lnSpc>
                <a:spcPct val="100000"/>
              </a:lnSpc>
              <a:spcBef>
                <a:spcPts val="0"/>
              </a:spcBef>
              <a:spcAft>
                <a:spcPts val="0"/>
              </a:spcAft>
              <a:buSzPts val="4800"/>
              <a:buNone/>
              <a:defRPr sz="3200"/>
            </a:lvl7pPr>
            <a:lvl8pPr lvl="7" algn="l" rtl="0">
              <a:lnSpc>
                <a:spcPct val="100000"/>
              </a:lnSpc>
              <a:spcBef>
                <a:spcPts val="0"/>
              </a:spcBef>
              <a:spcAft>
                <a:spcPts val="0"/>
              </a:spcAft>
              <a:buSzPts val="4800"/>
              <a:buNone/>
              <a:defRPr sz="3200"/>
            </a:lvl8pPr>
            <a:lvl9pPr lvl="8" algn="l" rtl="0">
              <a:lnSpc>
                <a:spcPct val="100000"/>
              </a:lnSpc>
              <a:spcBef>
                <a:spcPts val="0"/>
              </a:spcBef>
              <a:spcAft>
                <a:spcPts val="0"/>
              </a:spcAft>
              <a:buSzPts val="4800"/>
              <a:buNone/>
              <a:defRPr sz="3200"/>
            </a:lvl9pPr>
          </a:lstStyle>
          <a:p>
            <a:endParaRPr/>
          </a:p>
        </p:txBody>
      </p:sp>
      <p:sp>
        <p:nvSpPr>
          <p:cNvPr id="1094" name="Google Shape;1094;p238"/>
          <p:cNvSpPr txBox="1">
            <a:spLocks noGrp="1"/>
          </p:cNvSpPr>
          <p:nvPr>
            <p:ph type="body" idx="1"/>
          </p:nvPr>
        </p:nvSpPr>
        <p:spPr>
          <a:xfrm>
            <a:off x="415600" y="1852800"/>
            <a:ext cx="3744000" cy="4239200"/>
          </a:xfrm>
          <a:prstGeom prst="rect">
            <a:avLst/>
          </a:prstGeom>
          <a:noFill/>
          <a:ln>
            <a:noFill/>
          </a:ln>
        </p:spPr>
        <p:txBody>
          <a:bodyPr spcFirstLastPara="1" wrap="square" lIns="182850" tIns="182850" rIns="182850" bIns="182850" anchor="t" anchorCtr="0">
            <a:normAutofit/>
          </a:bodyPr>
          <a:lstStyle>
            <a:lvl1pPr marL="609585" lvl="0" indent="-507987" algn="l" rtl="0">
              <a:lnSpc>
                <a:spcPct val="115000"/>
              </a:lnSpc>
              <a:spcBef>
                <a:spcPts val="0"/>
              </a:spcBef>
              <a:spcAft>
                <a:spcPts val="0"/>
              </a:spcAft>
              <a:buSzPts val="2400"/>
              <a:buChar char="●"/>
              <a:defRPr sz="1600"/>
            </a:lvl1pPr>
            <a:lvl2pPr marL="1219170" lvl="1" indent="-507987" algn="l" rtl="0">
              <a:lnSpc>
                <a:spcPct val="115000"/>
              </a:lnSpc>
              <a:spcBef>
                <a:spcPts val="0"/>
              </a:spcBef>
              <a:spcAft>
                <a:spcPts val="0"/>
              </a:spcAft>
              <a:buSzPts val="2400"/>
              <a:buChar char="○"/>
              <a:defRPr sz="1600"/>
            </a:lvl2pPr>
            <a:lvl3pPr marL="1828754" lvl="2" indent="-507987" algn="l" rtl="0">
              <a:lnSpc>
                <a:spcPct val="115000"/>
              </a:lnSpc>
              <a:spcBef>
                <a:spcPts val="0"/>
              </a:spcBef>
              <a:spcAft>
                <a:spcPts val="0"/>
              </a:spcAft>
              <a:buSzPts val="2400"/>
              <a:buChar char="■"/>
              <a:defRPr sz="1600"/>
            </a:lvl3pPr>
            <a:lvl4pPr marL="2438339" lvl="3" indent="-507987" algn="l" rtl="0">
              <a:lnSpc>
                <a:spcPct val="115000"/>
              </a:lnSpc>
              <a:spcBef>
                <a:spcPts val="0"/>
              </a:spcBef>
              <a:spcAft>
                <a:spcPts val="0"/>
              </a:spcAft>
              <a:buSzPts val="2400"/>
              <a:buChar char="●"/>
              <a:defRPr sz="1600"/>
            </a:lvl4pPr>
            <a:lvl5pPr marL="3047924" lvl="4" indent="-507987" algn="l" rtl="0">
              <a:lnSpc>
                <a:spcPct val="115000"/>
              </a:lnSpc>
              <a:spcBef>
                <a:spcPts val="0"/>
              </a:spcBef>
              <a:spcAft>
                <a:spcPts val="0"/>
              </a:spcAft>
              <a:buSzPts val="2400"/>
              <a:buChar char="○"/>
              <a:defRPr sz="1600"/>
            </a:lvl5pPr>
            <a:lvl6pPr marL="3657509" lvl="5" indent="-507987" algn="l" rtl="0">
              <a:lnSpc>
                <a:spcPct val="115000"/>
              </a:lnSpc>
              <a:spcBef>
                <a:spcPts val="0"/>
              </a:spcBef>
              <a:spcAft>
                <a:spcPts val="0"/>
              </a:spcAft>
              <a:buSzPts val="2400"/>
              <a:buChar char="■"/>
              <a:defRPr sz="1600"/>
            </a:lvl6pPr>
            <a:lvl7pPr marL="4267093" lvl="6" indent="-507987" algn="l" rtl="0">
              <a:lnSpc>
                <a:spcPct val="115000"/>
              </a:lnSpc>
              <a:spcBef>
                <a:spcPts val="0"/>
              </a:spcBef>
              <a:spcAft>
                <a:spcPts val="0"/>
              </a:spcAft>
              <a:buSzPts val="2400"/>
              <a:buChar char="●"/>
              <a:defRPr sz="1600"/>
            </a:lvl7pPr>
            <a:lvl8pPr marL="4876678" lvl="7" indent="-507987" algn="l" rtl="0">
              <a:lnSpc>
                <a:spcPct val="115000"/>
              </a:lnSpc>
              <a:spcBef>
                <a:spcPts val="0"/>
              </a:spcBef>
              <a:spcAft>
                <a:spcPts val="0"/>
              </a:spcAft>
              <a:buSzPts val="2400"/>
              <a:buChar char="○"/>
              <a:defRPr sz="1600"/>
            </a:lvl8pPr>
            <a:lvl9pPr marL="5486263" lvl="8" indent="-507987" algn="l" rtl="0">
              <a:lnSpc>
                <a:spcPct val="115000"/>
              </a:lnSpc>
              <a:spcBef>
                <a:spcPts val="0"/>
              </a:spcBef>
              <a:spcAft>
                <a:spcPts val="0"/>
              </a:spcAft>
              <a:buSzPts val="2400"/>
              <a:buChar char="■"/>
              <a:defRPr sz="1600"/>
            </a:lvl9pPr>
          </a:lstStyle>
          <a:p>
            <a:endParaRPr/>
          </a:p>
        </p:txBody>
      </p:sp>
      <p:sp>
        <p:nvSpPr>
          <p:cNvPr id="1095" name="Google Shape;1095;p238"/>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lvl="0" indent="0" algn="r" rtl="0">
              <a:buClr>
                <a:schemeClr val="dk2"/>
              </a:buClr>
              <a:buSzPts val="1000"/>
              <a:buFont typeface="Arial"/>
              <a:buNone/>
              <a:defRPr sz="1333">
                <a:solidFill>
                  <a:schemeClr val="dk2"/>
                </a:solidFill>
                <a:latin typeface="Arial"/>
                <a:ea typeface="Arial"/>
                <a:cs typeface="Arial"/>
                <a:sym typeface="Arial"/>
              </a:defRPr>
            </a:lvl1pPr>
            <a:lvl2pPr marL="0" lvl="1" indent="0" algn="r" rtl="0">
              <a:buClr>
                <a:schemeClr val="dk2"/>
              </a:buClr>
              <a:buSzPts val="1000"/>
              <a:buFont typeface="Arial"/>
              <a:buNone/>
              <a:defRPr sz="1333">
                <a:solidFill>
                  <a:schemeClr val="dk2"/>
                </a:solidFill>
                <a:latin typeface="Arial"/>
                <a:ea typeface="Arial"/>
                <a:cs typeface="Arial"/>
                <a:sym typeface="Arial"/>
              </a:defRPr>
            </a:lvl2pPr>
            <a:lvl3pPr marL="0" lvl="2" indent="0" algn="r" rtl="0">
              <a:buClr>
                <a:schemeClr val="dk2"/>
              </a:buClr>
              <a:buSzPts val="1000"/>
              <a:buFont typeface="Arial"/>
              <a:buNone/>
              <a:defRPr sz="1333">
                <a:solidFill>
                  <a:schemeClr val="dk2"/>
                </a:solidFill>
                <a:latin typeface="Arial"/>
                <a:ea typeface="Arial"/>
                <a:cs typeface="Arial"/>
                <a:sym typeface="Arial"/>
              </a:defRPr>
            </a:lvl3pPr>
            <a:lvl4pPr marL="0" lvl="3" indent="0" algn="r" rtl="0">
              <a:buClr>
                <a:schemeClr val="dk2"/>
              </a:buClr>
              <a:buSzPts val="1000"/>
              <a:buFont typeface="Arial"/>
              <a:buNone/>
              <a:defRPr sz="1333">
                <a:solidFill>
                  <a:schemeClr val="dk2"/>
                </a:solidFill>
                <a:latin typeface="Arial"/>
                <a:ea typeface="Arial"/>
                <a:cs typeface="Arial"/>
                <a:sym typeface="Arial"/>
              </a:defRPr>
            </a:lvl4pPr>
            <a:lvl5pPr marL="0" lvl="4" indent="0" algn="r" rtl="0">
              <a:buClr>
                <a:schemeClr val="dk2"/>
              </a:buClr>
              <a:buSzPts val="1000"/>
              <a:buFont typeface="Arial"/>
              <a:buNone/>
              <a:defRPr sz="1333">
                <a:solidFill>
                  <a:schemeClr val="dk2"/>
                </a:solidFill>
                <a:latin typeface="Arial"/>
                <a:ea typeface="Arial"/>
                <a:cs typeface="Arial"/>
                <a:sym typeface="Arial"/>
              </a:defRPr>
            </a:lvl5pPr>
            <a:lvl6pPr marL="0" lvl="5" indent="0" algn="r" rtl="0">
              <a:buClr>
                <a:schemeClr val="dk2"/>
              </a:buClr>
              <a:buSzPts val="1000"/>
              <a:buFont typeface="Arial"/>
              <a:buNone/>
              <a:defRPr sz="1333">
                <a:solidFill>
                  <a:schemeClr val="dk2"/>
                </a:solidFill>
                <a:latin typeface="Arial"/>
                <a:ea typeface="Arial"/>
                <a:cs typeface="Arial"/>
                <a:sym typeface="Arial"/>
              </a:defRPr>
            </a:lvl6pPr>
            <a:lvl7pPr marL="0" lvl="6" indent="0" algn="r" rtl="0">
              <a:buClr>
                <a:schemeClr val="dk2"/>
              </a:buClr>
              <a:buSzPts val="1000"/>
              <a:buFont typeface="Arial"/>
              <a:buNone/>
              <a:defRPr sz="1333">
                <a:solidFill>
                  <a:schemeClr val="dk2"/>
                </a:solidFill>
                <a:latin typeface="Arial"/>
                <a:ea typeface="Arial"/>
                <a:cs typeface="Arial"/>
                <a:sym typeface="Arial"/>
              </a:defRPr>
            </a:lvl7pPr>
            <a:lvl8pPr marL="0" lvl="7" indent="0" algn="r" rtl="0">
              <a:buClr>
                <a:schemeClr val="dk2"/>
              </a:buClr>
              <a:buSzPts val="1000"/>
              <a:buFont typeface="Arial"/>
              <a:buNone/>
              <a:defRPr sz="1333">
                <a:solidFill>
                  <a:schemeClr val="dk2"/>
                </a:solidFill>
                <a:latin typeface="Arial"/>
                <a:ea typeface="Arial"/>
                <a:cs typeface="Arial"/>
                <a:sym typeface="Arial"/>
              </a:defRPr>
            </a:lvl8pPr>
            <a:lvl9pPr marL="0" lvl="8" indent="0" algn="r" rtl="0">
              <a:buClr>
                <a:schemeClr val="dk2"/>
              </a:buClr>
              <a:buSzPts val="1000"/>
              <a:buFont typeface="Arial"/>
              <a:buNone/>
              <a:defRPr sz="1333">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84455216"/>
      </p:ext>
    </p:extLst>
  </p:cSld>
  <p:clrMapOvr>
    <a:masterClrMapping/>
  </p:clrMapOvr>
</p:sldLayout>
</file>

<file path=ppt/slideLayouts/slideLayout54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1096"/>
        <p:cNvGrpSpPr/>
        <p:nvPr/>
      </p:nvGrpSpPr>
      <p:grpSpPr>
        <a:xfrm>
          <a:off x="0" y="0"/>
          <a:ext cx="0" cy="0"/>
          <a:chOff x="0" y="0"/>
          <a:chExt cx="0" cy="0"/>
        </a:xfrm>
      </p:grpSpPr>
      <p:sp>
        <p:nvSpPr>
          <p:cNvPr id="1097" name="Google Shape;1097;p239"/>
          <p:cNvSpPr txBox="1">
            <a:spLocks noGrp="1"/>
          </p:cNvSpPr>
          <p:nvPr>
            <p:ph type="title"/>
          </p:nvPr>
        </p:nvSpPr>
        <p:spPr>
          <a:xfrm>
            <a:off x="653667" y="600200"/>
            <a:ext cx="8490800" cy="5454800"/>
          </a:xfrm>
          <a:prstGeom prst="rect">
            <a:avLst/>
          </a:prstGeom>
          <a:noFill/>
          <a:ln>
            <a:noFill/>
          </a:ln>
        </p:spPr>
        <p:txBody>
          <a:bodyPr spcFirstLastPara="1" wrap="square" lIns="182850" tIns="182850" rIns="182850" bIns="182850" anchor="ctr" anchorCtr="0">
            <a:normAutofit/>
          </a:bodyPr>
          <a:lstStyle>
            <a:lvl1pPr lvl="0" algn="l" rtl="0">
              <a:lnSpc>
                <a:spcPct val="100000"/>
              </a:lnSpc>
              <a:spcBef>
                <a:spcPts val="0"/>
              </a:spcBef>
              <a:spcAft>
                <a:spcPts val="0"/>
              </a:spcAft>
              <a:buSzPts val="9600"/>
              <a:buNone/>
              <a:defRPr sz="6400"/>
            </a:lvl1pPr>
            <a:lvl2pPr lvl="1" algn="l" rtl="0">
              <a:lnSpc>
                <a:spcPct val="100000"/>
              </a:lnSpc>
              <a:spcBef>
                <a:spcPts val="0"/>
              </a:spcBef>
              <a:spcAft>
                <a:spcPts val="0"/>
              </a:spcAft>
              <a:buSzPts val="9600"/>
              <a:buNone/>
              <a:defRPr sz="6400"/>
            </a:lvl2pPr>
            <a:lvl3pPr lvl="2" algn="l" rtl="0">
              <a:lnSpc>
                <a:spcPct val="100000"/>
              </a:lnSpc>
              <a:spcBef>
                <a:spcPts val="0"/>
              </a:spcBef>
              <a:spcAft>
                <a:spcPts val="0"/>
              </a:spcAft>
              <a:buSzPts val="9600"/>
              <a:buNone/>
              <a:defRPr sz="6400"/>
            </a:lvl3pPr>
            <a:lvl4pPr lvl="3" algn="l" rtl="0">
              <a:lnSpc>
                <a:spcPct val="100000"/>
              </a:lnSpc>
              <a:spcBef>
                <a:spcPts val="0"/>
              </a:spcBef>
              <a:spcAft>
                <a:spcPts val="0"/>
              </a:spcAft>
              <a:buSzPts val="9600"/>
              <a:buNone/>
              <a:defRPr sz="6400"/>
            </a:lvl4pPr>
            <a:lvl5pPr lvl="4" algn="l" rtl="0">
              <a:lnSpc>
                <a:spcPct val="100000"/>
              </a:lnSpc>
              <a:spcBef>
                <a:spcPts val="0"/>
              </a:spcBef>
              <a:spcAft>
                <a:spcPts val="0"/>
              </a:spcAft>
              <a:buSzPts val="9600"/>
              <a:buNone/>
              <a:defRPr sz="6400"/>
            </a:lvl5pPr>
            <a:lvl6pPr lvl="5" algn="l" rtl="0">
              <a:lnSpc>
                <a:spcPct val="100000"/>
              </a:lnSpc>
              <a:spcBef>
                <a:spcPts val="0"/>
              </a:spcBef>
              <a:spcAft>
                <a:spcPts val="0"/>
              </a:spcAft>
              <a:buSzPts val="9600"/>
              <a:buNone/>
              <a:defRPr sz="6400"/>
            </a:lvl6pPr>
            <a:lvl7pPr lvl="6" algn="l" rtl="0">
              <a:lnSpc>
                <a:spcPct val="100000"/>
              </a:lnSpc>
              <a:spcBef>
                <a:spcPts val="0"/>
              </a:spcBef>
              <a:spcAft>
                <a:spcPts val="0"/>
              </a:spcAft>
              <a:buSzPts val="9600"/>
              <a:buNone/>
              <a:defRPr sz="6400"/>
            </a:lvl7pPr>
            <a:lvl8pPr lvl="7" algn="l" rtl="0">
              <a:lnSpc>
                <a:spcPct val="100000"/>
              </a:lnSpc>
              <a:spcBef>
                <a:spcPts val="0"/>
              </a:spcBef>
              <a:spcAft>
                <a:spcPts val="0"/>
              </a:spcAft>
              <a:buSzPts val="9600"/>
              <a:buNone/>
              <a:defRPr sz="6400"/>
            </a:lvl8pPr>
            <a:lvl9pPr lvl="8" algn="l" rtl="0">
              <a:lnSpc>
                <a:spcPct val="100000"/>
              </a:lnSpc>
              <a:spcBef>
                <a:spcPts val="0"/>
              </a:spcBef>
              <a:spcAft>
                <a:spcPts val="0"/>
              </a:spcAft>
              <a:buSzPts val="9600"/>
              <a:buNone/>
              <a:defRPr sz="6400"/>
            </a:lvl9pPr>
          </a:lstStyle>
          <a:p>
            <a:endParaRPr/>
          </a:p>
        </p:txBody>
      </p:sp>
      <p:sp>
        <p:nvSpPr>
          <p:cNvPr id="1098" name="Google Shape;1098;p239"/>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lvl="0" indent="0" algn="r" rtl="0">
              <a:buClr>
                <a:schemeClr val="dk2"/>
              </a:buClr>
              <a:buSzPts val="1000"/>
              <a:buFont typeface="Arial"/>
              <a:buNone/>
              <a:defRPr sz="1333">
                <a:solidFill>
                  <a:schemeClr val="dk2"/>
                </a:solidFill>
                <a:latin typeface="Arial"/>
                <a:ea typeface="Arial"/>
                <a:cs typeface="Arial"/>
                <a:sym typeface="Arial"/>
              </a:defRPr>
            </a:lvl1pPr>
            <a:lvl2pPr marL="0" lvl="1" indent="0" algn="r" rtl="0">
              <a:buClr>
                <a:schemeClr val="dk2"/>
              </a:buClr>
              <a:buSzPts val="1000"/>
              <a:buFont typeface="Arial"/>
              <a:buNone/>
              <a:defRPr sz="1333">
                <a:solidFill>
                  <a:schemeClr val="dk2"/>
                </a:solidFill>
                <a:latin typeface="Arial"/>
                <a:ea typeface="Arial"/>
                <a:cs typeface="Arial"/>
                <a:sym typeface="Arial"/>
              </a:defRPr>
            </a:lvl2pPr>
            <a:lvl3pPr marL="0" lvl="2" indent="0" algn="r" rtl="0">
              <a:buClr>
                <a:schemeClr val="dk2"/>
              </a:buClr>
              <a:buSzPts val="1000"/>
              <a:buFont typeface="Arial"/>
              <a:buNone/>
              <a:defRPr sz="1333">
                <a:solidFill>
                  <a:schemeClr val="dk2"/>
                </a:solidFill>
                <a:latin typeface="Arial"/>
                <a:ea typeface="Arial"/>
                <a:cs typeface="Arial"/>
                <a:sym typeface="Arial"/>
              </a:defRPr>
            </a:lvl3pPr>
            <a:lvl4pPr marL="0" lvl="3" indent="0" algn="r" rtl="0">
              <a:buClr>
                <a:schemeClr val="dk2"/>
              </a:buClr>
              <a:buSzPts val="1000"/>
              <a:buFont typeface="Arial"/>
              <a:buNone/>
              <a:defRPr sz="1333">
                <a:solidFill>
                  <a:schemeClr val="dk2"/>
                </a:solidFill>
                <a:latin typeface="Arial"/>
                <a:ea typeface="Arial"/>
                <a:cs typeface="Arial"/>
                <a:sym typeface="Arial"/>
              </a:defRPr>
            </a:lvl4pPr>
            <a:lvl5pPr marL="0" lvl="4" indent="0" algn="r" rtl="0">
              <a:buClr>
                <a:schemeClr val="dk2"/>
              </a:buClr>
              <a:buSzPts val="1000"/>
              <a:buFont typeface="Arial"/>
              <a:buNone/>
              <a:defRPr sz="1333">
                <a:solidFill>
                  <a:schemeClr val="dk2"/>
                </a:solidFill>
                <a:latin typeface="Arial"/>
                <a:ea typeface="Arial"/>
                <a:cs typeface="Arial"/>
                <a:sym typeface="Arial"/>
              </a:defRPr>
            </a:lvl5pPr>
            <a:lvl6pPr marL="0" lvl="5" indent="0" algn="r" rtl="0">
              <a:buClr>
                <a:schemeClr val="dk2"/>
              </a:buClr>
              <a:buSzPts val="1000"/>
              <a:buFont typeface="Arial"/>
              <a:buNone/>
              <a:defRPr sz="1333">
                <a:solidFill>
                  <a:schemeClr val="dk2"/>
                </a:solidFill>
                <a:latin typeface="Arial"/>
                <a:ea typeface="Arial"/>
                <a:cs typeface="Arial"/>
                <a:sym typeface="Arial"/>
              </a:defRPr>
            </a:lvl6pPr>
            <a:lvl7pPr marL="0" lvl="6" indent="0" algn="r" rtl="0">
              <a:buClr>
                <a:schemeClr val="dk2"/>
              </a:buClr>
              <a:buSzPts val="1000"/>
              <a:buFont typeface="Arial"/>
              <a:buNone/>
              <a:defRPr sz="1333">
                <a:solidFill>
                  <a:schemeClr val="dk2"/>
                </a:solidFill>
                <a:latin typeface="Arial"/>
                <a:ea typeface="Arial"/>
                <a:cs typeface="Arial"/>
                <a:sym typeface="Arial"/>
              </a:defRPr>
            </a:lvl7pPr>
            <a:lvl8pPr marL="0" lvl="7" indent="0" algn="r" rtl="0">
              <a:buClr>
                <a:schemeClr val="dk2"/>
              </a:buClr>
              <a:buSzPts val="1000"/>
              <a:buFont typeface="Arial"/>
              <a:buNone/>
              <a:defRPr sz="1333">
                <a:solidFill>
                  <a:schemeClr val="dk2"/>
                </a:solidFill>
                <a:latin typeface="Arial"/>
                <a:ea typeface="Arial"/>
                <a:cs typeface="Arial"/>
                <a:sym typeface="Arial"/>
              </a:defRPr>
            </a:lvl8pPr>
            <a:lvl9pPr marL="0" lvl="8" indent="0" algn="r" rtl="0">
              <a:buClr>
                <a:schemeClr val="dk2"/>
              </a:buClr>
              <a:buSzPts val="1000"/>
              <a:buFont typeface="Arial"/>
              <a:buNone/>
              <a:defRPr sz="1333">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06604844"/>
      </p:ext>
    </p:extLst>
  </p:cSld>
  <p:clrMapOvr>
    <a:masterClrMapping/>
  </p:clrMapOvr>
</p:sldLayout>
</file>

<file path=ppt/slideLayouts/slideLayout54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099"/>
        <p:cNvGrpSpPr/>
        <p:nvPr/>
      </p:nvGrpSpPr>
      <p:grpSpPr>
        <a:xfrm>
          <a:off x="0" y="0"/>
          <a:ext cx="0" cy="0"/>
          <a:chOff x="0" y="0"/>
          <a:chExt cx="0" cy="0"/>
        </a:xfrm>
      </p:grpSpPr>
      <p:sp>
        <p:nvSpPr>
          <p:cNvPr id="1100" name="Google Shape;1100;p240"/>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700"/>
              <a:buFont typeface="Arial"/>
              <a:buNone/>
            </a:pPr>
            <a:endParaRPr sz="933">
              <a:solidFill>
                <a:schemeClr val="dk1"/>
              </a:solidFill>
              <a:latin typeface="Arial"/>
              <a:ea typeface="Arial"/>
              <a:cs typeface="Arial"/>
              <a:sym typeface="Arial"/>
            </a:endParaRPr>
          </a:p>
        </p:txBody>
      </p:sp>
      <p:sp>
        <p:nvSpPr>
          <p:cNvPr id="1101" name="Google Shape;1101;p240"/>
          <p:cNvSpPr txBox="1">
            <a:spLocks noGrp="1"/>
          </p:cNvSpPr>
          <p:nvPr>
            <p:ph type="title"/>
          </p:nvPr>
        </p:nvSpPr>
        <p:spPr>
          <a:xfrm>
            <a:off x="354000" y="1644233"/>
            <a:ext cx="5393600" cy="1976400"/>
          </a:xfrm>
          <a:prstGeom prst="rect">
            <a:avLst/>
          </a:prstGeom>
          <a:noFill/>
          <a:ln>
            <a:noFill/>
          </a:ln>
        </p:spPr>
        <p:txBody>
          <a:bodyPr spcFirstLastPara="1" wrap="square" lIns="182850" tIns="182850" rIns="182850" bIns="182850" anchor="b" anchorCtr="0">
            <a:normAutofit/>
          </a:bodyPr>
          <a:lstStyle>
            <a:lvl1pPr lvl="0" algn="ctr" rtl="0">
              <a:lnSpc>
                <a:spcPct val="100000"/>
              </a:lnSpc>
              <a:spcBef>
                <a:spcPts val="0"/>
              </a:spcBef>
              <a:spcAft>
                <a:spcPts val="0"/>
              </a:spcAft>
              <a:buSzPts val="8400"/>
              <a:buNone/>
              <a:defRPr sz="5600"/>
            </a:lvl1pPr>
            <a:lvl2pPr lvl="1" algn="ctr" rtl="0">
              <a:lnSpc>
                <a:spcPct val="100000"/>
              </a:lnSpc>
              <a:spcBef>
                <a:spcPts val="0"/>
              </a:spcBef>
              <a:spcAft>
                <a:spcPts val="0"/>
              </a:spcAft>
              <a:buSzPts val="8400"/>
              <a:buNone/>
              <a:defRPr sz="5600"/>
            </a:lvl2pPr>
            <a:lvl3pPr lvl="2" algn="ctr" rtl="0">
              <a:lnSpc>
                <a:spcPct val="100000"/>
              </a:lnSpc>
              <a:spcBef>
                <a:spcPts val="0"/>
              </a:spcBef>
              <a:spcAft>
                <a:spcPts val="0"/>
              </a:spcAft>
              <a:buSzPts val="8400"/>
              <a:buNone/>
              <a:defRPr sz="5600"/>
            </a:lvl3pPr>
            <a:lvl4pPr lvl="3" algn="ctr" rtl="0">
              <a:lnSpc>
                <a:spcPct val="100000"/>
              </a:lnSpc>
              <a:spcBef>
                <a:spcPts val="0"/>
              </a:spcBef>
              <a:spcAft>
                <a:spcPts val="0"/>
              </a:spcAft>
              <a:buSzPts val="8400"/>
              <a:buNone/>
              <a:defRPr sz="5600"/>
            </a:lvl4pPr>
            <a:lvl5pPr lvl="4" algn="ctr" rtl="0">
              <a:lnSpc>
                <a:spcPct val="100000"/>
              </a:lnSpc>
              <a:spcBef>
                <a:spcPts val="0"/>
              </a:spcBef>
              <a:spcAft>
                <a:spcPts val="0"/>
              </a:spcAft>
              <a:buSzPts val="8400"/>
              <a:buNone/>
              <a:defRPr sz="5600"/>
            </a:lvl5pPr>
            <a:lvl6pPr lvl="5" algn="ctr" rtl="0">
              <a:lnSpc>
                <a:spcPct val="100000"/>
              </a:lnSpc>
              <a:spcBef>
                <a:spcPts val="0"/>
              </a:spcBef>
              <a:spcAft>
                <a:spcPts val="0"/>
              </a:spcAft>
              <a:buSzPts val="8400"/>
              <a:buNone/>
              <a:defRPr sz="5600"/>
            </a:lvl6pPr>
            <a:lvl7pPr lvl="6" algn="ctr" rtl="0">
              <a:lnSpc>
                <a:spcPct val="100000"/>
              </a:lnSpc>
              <a:spcBef>
                <a:spcPts val="0"/>
              </a:spcBef>
              <a:spcAft>
                <a:spcPts val="0"/>
              </a:spcAft>
              <a:buSzPts val="8400"/>
              <a:buNone/>
              <a:defRPr sz="5600"/>
            </a:lvl7pPr>
            <a:lvl8pPr lvl="7" algn="ctr" rtl="0">
              <a:lnSpc>
                <a:spcPct val="100000"/>
              </a:lnSpc>
              <a:spcBef>
                <a:spcPts val="0"/>
              </a:spcBef>
              <a:spcAft>
                <a:spcPts val="0"/>
              </a:spcAft>
              <a:buSzPts val="8400"/>
              <a:buNone/>
              <a:defRPr sz="5600"/>
            </a:lvl8pPr>
            <a:lvl9pPr lvl="8" algn="ctr" rtl="0">
              <a:lnSpc>
                <a:spcPct val="100000"/>
              </a:lnSpc>
              <a:spcBef>
                <a:spcPts val="0"/>
              </a:spcBef>
              <a:spcAft>
                <a:spcPts val="0"/>
              </a:spcAft>
              <a:buSzPts val="8400"/>
              <a:buNone/>
              <a:defRPr sz="5600"/>
            </a:lvl9pPr>
          </a:lstStyle>
          <a:p>
            <a:endParaRPr/>
          </a:p>
        </p:txBody>
      </p:sp>
      <p:sp>
        <p:nvSpPr>
          <p:cNvPr id="1102" name="Google Shape;1102;p240"/>
          <p:cNvSpPr txBox="1">
            <a:spLocks noGrp="1"/>
          </p:cNvSpPr>
          <p:nvPr>
            <p:ph type="subTitle" idx="1"/>
          </p:nvPr>
        </p:nvSpPr>
        <p:spPr>
          <a:xfrm>
            <a:off x="354000" y="3737435"/>
            <a:ext cx="5393600" cy="1647200"/>
          </a:xfrm>
          <a:prstGeom prst="rect">
            <a:avLst/>
          </a:prstGeom>
          <a:noFill/>
          <a:ln>
            <a:noFill/>
          </a:ln>
        </p:spPr>
        <p:txBody>
          <a:bodyPr spcFirstLastPara="1" wrap="square" lIns="182850" tIns="182850" rIns="182850" bIns="182850" anchor="t" anchorCtr="0">
            <a:normAutofit/>
          </a:bodyPr>
          <a:lstStyle>
            <a:lvl1pPr lvl="0" algn="ctr" rtl="0">
              <a:lnSpc>
                <a:spcPct val="100000"/>
              </a:lnSpc>
              <a:spcBef>
                <a:spcPts val="0"/>
              </a:spcBef>
              <a:spcAft>
                <a:spcPts val="0"/>
              </a:spcAft>
              <a:buSzPts val="4200"/>
              <a:buNone/>
              <a:defRPr sz="2800"/>
            </a:lvl1pPr>
            <a:lvl2pPr lvl="1" algn="ctr" rtl="0">
              <a:lnSpc>
                <a:spcPct val="100000"/>
              </a:lnSpc>
              <a:spcBef>
                <a:spcPts val="0"/>
              </a:spcBef>
              <a:spcAft>
                <a:spcPts val="0"/>
              </a:spcAft>
              <a:buSzPts val="4200"/>
              <a:buNone/>
              <a:defRPr sz="2800"/>
            </a:lvl2pPr>
            <a:lvl3pPr lvl="2" algn="ctr" rtl="0">
              <a:lnSpc>
                <a:spcPct val="100000"/>
              </a:lnSpc>
              <a:spcBef>
                <a:spcPts val="0"/>
              </a:spcBef>
              <a:spcAft>
                <a:spcPts val="0"/>
              </a:spcAft>
              <a:buSzPts val="4200"/>
              <a:buNone/>
              <a:defRPr sz="2800"/>
            </a:lvl3pPr>
            <a:lvl4pPr lvl="3" algn="ctr" rtl="0">
              <a:lnSpc>
                <a:spcPct val="100000"/>
              </a:lnSpc>
              <a:spcBef>
                <a:spcPts val="0"/>
              </a:spcBef>
              <a:spcAft>
                <a:spcPts val="0"/>
              </a:spcAft>
              <a:buSzPts val="4200"/>
              <a:buNone/>
              <a:defRPr sz="2800"/>
            </a:lvl4pPr>
            <a:lvl5pPr lvl="4" algn="ctr" rtl="0">
              <a:lnSpc>
                <a:spcPct val="100000"/>
              </a:lnSpc>
              <a:spcBef>
                <a:spcPts val="0"/>
              </a:spcBef>
              <a:spcAft>
                <a:spcPts val="0"/>
              </a:spcAft>
              <a:buSzPts val="4200"/>
              <a:buNone/>
              <a:defRPr sz="2800"/>
            </a:lvl5pPr>
            <a:lvl6pPr lvl="5" algn="ctr" rtl="0">
              <a:lnSpc>
                <a:spcPct val="100000"/>
              </a:lnSpc>
              <a:spcBef>
                <a:spcPts val="0"/>
              </a:spcBef>
              <a:spcAft>
                <a:spcPts val="0"/>
              </a:spcAft>
              <a:buSzPts val="4200"/>
              <a:buNone/>
              <a:defRPr sz="2800"/>
            </a:lvl6pPr>
            <a:lvl7pPr lvl="6" algn="ctr" rtl="0">
              <a:lnSpc>
                <a:spcPct val="100000"/>
              </a:lnSpc>
              <a:spcBef>
                <a:spcPts val="0"/>
              </a:spcBef>
              <a:spcAft>
                <a:spcPts val="0"/>
              </a:spcAft>
              <a:buSzPts val="4200"/>
              <a:buNone/>
              <a:defRPr sz="2800"/>
            </a:lvl7pPr>
            <a:lvl8pPr lvl="7" algn="ctr" rtl="0">
              <a:lnSpc>
                <a:spcPct val="100000"/>
              </a:lnSpc>
              <a:spcBef>
                <a:spcPts val="0"/>
              </a:spcBef>
              <a:spcAft>
                <a:spcPts val="0"/>
              </a:spcAft>
              <a:buSzPts val="4200"/>
              <a:buNone/>
              <a:defRPr sz="2800"/>
            </a:lvl8pPr>
            <a:lvl9pPr lvl="8" algn="ctr" rtl="0">
              <a:lnSpc>
                <a:spcPct val="100000"/>
              </a:lnSpc>
              <a:spcBef>
                <a:spcPts val="0"/>
              </a:spcBef>
              <a:spcAft>
                <a:spcPts val="0"/>
              </a:spcAft>
              <a:buSzPts val="4200"/>
              <a:buNone/>
              <a:defRPr sz="2800"/>
            </a:lvl9pPr>
          </a:lstStyle>
          <a:p>
            <a:endParaRPr/>
          </a:p>
        </p:txBody>
      </p:sp>
      <p:sp>
        <p:nvSpPr>
          <p:cNvPr id="1103" name="Google Shape;1103;p240"/>
          <p:cNvSpPr txBox="1">
            <a:spLocks noGrp="1"/>
          </p:cNvSpPr>
          <p:nvPr>
            <p:ph type="body" idx="2"/>
          </p:nvPr>
        </p:nvSpPr>
        <p:spPr>
          <a:xfrm>
            <a:off x="6586000" y="965435"/>
            <a:ext cx="5116400" cy="4926800"/>
          </a:xfrm>
          <a:prstGeom prst="rect">
            <a:avLst/>
          </a:prstGeom>
          <a:noFill/>
          <a:ln>
            <a:noFill/>
          </a:ln>
        </p:spPr>
        <p:txBody>
          <a:bodyPr spcFirstLastPara="1" wrap="square" lIns="182850" tIns="182850" rIns="182850" bIns="182850" anchor="ctr" anchorCtr="0">
            <a:normAutofit/>
          </a:bodyPr>
          <a:lstStyle>
            <a:lvl1pPr marL="609585" lvl="0" indent="-609585" algn="l" rtl="0">
              <a:lnSpc>
                <a:spcPct val="115000"/>
              </a:lnSpc>
              <a:spcBef>
                <a:spcPts val="0"/>
              </a:spcBef>
              <a:spcAft>
                <a:spcPts val="0"/>
              </a:spcAft>
              <a:buSzPts val="3600"/>
              <a:buChar char="●"/>
              <a:defRPr/>
            </a:lvl1pPr>
            <a:lvl2pPr marL="1219170" lvl="1" indent="-541853" algn="l" rtl="0">
              <a:lnSpc>
                <a:spcPct val="115000"/>
              </a:lnSpc>
              <a:spcBef>
                <a:spcPts val="0"/>
              </a:spcBef>
              <a:spcAft>
                <a:spcPts val="0"/>
              </a:spcAft>
              <a:buSzPts val="2800"/>
              <a:buChar char="○"/>
              <a:defRPr/>
            </a:lvl2pPr>
            <a:lvl3pPr marL="1828754" lvl="2" indent="-541853" algn="l" rtl="0">
              <a:lnSpc>
                <a:spcPct val="115000"/>
              </a:lnSpc>
              <a:spcBef>
                <a:spcPts val="0"/>
              </a:spcBef>
              <a:spcAft>
                <a:spcPts val="0"/>
              </a:spcAft>
              <a:buSzPts val="2800"/>
              <a:buChar char="■"/>
              <a:defRPr/>
            </a:lvl3pPr>
            <a:lvl4pPr marL="2438339" lvl="3" indent="-541853" algn="l" rtl="0">
              <a:lnSpc>
                <a:spcPct val="115000"/>
              </a:lnSpc>
              <a:spcBef>
                <a:spcPts val="0"/>
              </a:spcBef>
              <a:spcAft>
                <a:spcPts val="0"/>
              </a:spcAft>
              <a:buSzPts val="2800"/>
              <a:buChar char="●"/>
              <a:defRPr/>
            </a:lvl4pPr>
            <a:lvl5pPr marL="3047924" lvl="4" indent="-541853" algn="l" rtl="0">
              <a:lnSpc>
                <a:spcPct val="115000"/>
              </a:lnSpc>
              <a:spcBef>
                <a:spcPts val="0"/>
              </a:spcBef>
              <a:spcAft>
                <a:spcPts val="0"/>
              </a:spcAft>
              <a:buSzPts val="2800"/>
              <a:buChar char="○"/>
              <a:defRPr/>
            </a:lvl5pPr>
            <a:lvl6pPr marL="3657509" lvl="5" indent="-541853" algn="l" rtl="0">
              <a:lnSpc>
                <a:spcPct val="115000"/>
              </a:lnSpc>
              <a:spcBef>
                <a:spcPts val="0"/>
              </a:spcBef>
              <a:spcAft>
                <a:spcPts val="0"/>
              </a:spcAft>
              <a:buSzPts val="2800"/>
              <a:buChar char="■"/>
              <a:defRPr/>
            </a:lvl6pPr>
            <a:lvl7pPr marL="4267093" lvl="6" indent="-541853" algn="l" rtl="0">
              <a:lnSpc>
                <a:spcPct val="115000"/>
              </a:lnSpc>
              <a:spcBef>
                <a:spcPts val="0"/>
              </a:spcBef>
              <a:spcAft>
                <a:spcPts val="0"/>
              </a:spcAft>
              <a:buSzPts val="2800"/>
              <a:buChar char="●"/>
              <a:defRPr/>
            </a:lvl7pPr>
            <a:lvl8pPr marL="4876678" lvl="7" indent="-541853" algn="l" rtl="0">
              <a:lnSpc>
                <a:spcPct val="115000"/>
              </a:lnSpc>
              <a:spcBef>
                <a:spcPts val="0"/>
              </a:spcBef>
              <a:spcAft>
                <a:spcPts val="0"/>
              </a:spcAft>
              <a:buSzPts val="2800"/>
              <a:buChar char="○"/>
              <a:defRPr/>
            </a:lvl8pPr>
            <a:lvl9pPr marL="5486263" lvl="8" indent="-541853" algn="l" rtl="0">
              <a:lnSpc>
                <a:spcPct val="115000"/>
              </a:lnSpc>
              <a:spcBef>
                <a:spcPts val="0"/>
              </a:spcBef>
              <a:spcAft>
                <a:spcPts val="0"/>
              </a:spcAft>
              <a:buSzPts val="2800"/>
              <a:buChar char="■"/>
              <a:defRPr/>
            </a:lvl9pPr>
          </a:lstStyle>
          <a:p>
            <a:endParaRPr/>
          </a:p>
        </p:txBody>
      </p:sp>
      <p:sp>
        <p:nvSpPr>
          <p:cNvPr id="1104" name="Google Shape;1104;p240"/>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lvl="0" indent="0" algn="r" rtl="0">
              <a:buClr>
                <a:schemeClr val="dk2"/>
              </a:buClr>
              <a:buSzPts val="1000"/>
              <a:buFont typeface="Arial"/>
              <a:buNone/>
              <a:defRPr sz="1333">
                <a:solidFill>
                  <a:schemeClr val="dk2"/>
                </a:solidFill>
                <a:latin typeface="Arial"/>
                <a:ea typeface="Arial"/>
                <a:cs typeface="Arial"/>
                <a:sym typeface="Arial"/>
              </a:defRPr>
            </a:lvl1pPr>
            <a:lvl2pPr marL="0" lvl="1" indent="0" algn="r" rtl="0">
              <a:buClr>
                <a:schemeClr val="dk2"/>
              </a:buClr>
              <a:buSzPts val="1000"/>
              <a:buFont typeface="Arial"/>
              <a:buNone/>
              <a:defRPr sz="1333">
                <a:solidFill>
                  <a:schemeClr val="dk2"/>
                </a:solidFill>
                <a:latin typeface="Arial"/>
                <a:ea typeface="Arial"/>
                <a:cs typeface="Arial"/>
                <a:sym typeface="Arial"/>
              </a:defRPr>
            </a:lvl2pPr>
            <a:lvl3pPr marL="0" lvl="2" indent="0" algn="r" rtl="0">
              <a:buClr>
                <a:schemeClr val="dk2"/>
              </a:buClr>
              <a:buSzPts val="1000"/>
              <a:buFont typeface="Arial"/>
              <a:buNone/>
              <a:defRPr sz="1333">
                <a:solidFill>
                  <a:schemeClr val="dk2"/>
                </a:solidFill>
                <a:latin typeface="Arial"/>
                <a:ea typeface="Arial"/>
                <a:cs typeface="Arial"/>
                <a:sym typeface="Arial"/>
              </a:defRPr>
            </a:lvl3pPr>
            <a:lvl4pPr marL="0" lvl="3" indent="0" algn="r" rtl="0">
              <a:buClr>
                <a:schemeClr val="dk2"/>
              </a:buClr>
              <a:buSzPts val="1000"/>
              <a:buFont typeface="Arial"/>
              <a:buNone/>
              <a:defRPr sz="1333">
                <a:solidFill>
                  <a:schemeClr val="dk2"/>
                </a:solidFill>
                <a:latin typeface="Arial"/>
                <a:ea typeface="Arial"/>
                <a:cs typeface="Arial"/>
                <a:sym typeface="Arial"/>
              </a:defRPr>
            </a:lvl4pPr>
            <a:lvl5pPr marL="0" lvl="4" indent="0" algn="r" rtl="0">
              <a:buClr>
                <a:schemeClr val="dk2"/>
              </a:buClr>
              <a:buSzPts val="1000"/>
              <a:buFont typeface="Arial"/>
              <a:buNone/>
              <a:defRPr sz="1333">
                <a:solidFill>
                  <a:schemeClr val="dk2"/>
                </a:solidFill>
                <a:latin typeface="Arial"/>
                <a:ea typeface="Arial"/>
                <a:cs typeface="Arial"/>
                <a:sym typeface="Arial"/>
              </a:defRPr>
            </a:lvl5pPr>
            <a:lvl6pPr marL="0" lvl="5" indent="0" algn="r" rtl="0">
              <a:buClr>
                <a:schemeClr val="dk2"/>
              </a:buClr>
              <a:buSzPts val="1000"/>
              <a:buFont typeface="Arial"/>
              <a:buNone/>
              <a:defRPr sz="1333">
                <a:solidFill>
                  <a:schemeClr val="dk2"/>
                </a:solidFill>
                <a:latin typeface="Arial"/>
                <a:ea typeface="Arial"/>
                <a:cs typeface="Arial"/>
                <a:sym typeface="Arial"/>
              </a:defRPr>
            </a:lvl6pPr>
            <a:lvl7pPr marL="0" lvl="6" indent="0" algn="r" rtl="0">
              <a:buClr>
                <a:schemeClr val="dk2"/>
              </a:buClr>
              <a:buSzPts val="1000"/>
              <a:buFont typeface="Arial"/>
              <a:buNone/>
              <a:defRPr sz="1333">
                <a:solidFill>
                  <a:schemeClr val="dk2"/>
                </a:solidFill>
                <a:latin typeface="Arial"/>
                <a:ea typeface="Arial"/>
                <a:cs typeface="Arial"/>
                <a:sym typeface="Arial"/>
              </a:defRPr>
            </a:lvl7pPr>
            <a:lvl8pPr marL="0" lvl="7" indent="0" algn="r" rtl="0">
              <a:buClr>
                <a:schemeClr val="dk2"/>
              </a:buClr>
              <a:buSzPts val="1000"/>
              <a:buFont typeface="Arial"/>
              <a:buNone/>
              <a:defRPr sz="1333">
                <a:solidFill>
                  <a:schemeClr val="dk2"/>
                </a:solidFill>
                <a:latin typeface="Arial"/>
                <a:ea typeface="Arial"/>
                <a:cs typeface="Arial"/>
                <a:sym typeface="Arial"/>
              </a:defRPr>
            </a:lvl8pPr>
            <a:lvl9pPr marL="0" lvl="8" indent="0" algn="r" rtl="0">
              <a:buClr>
                <a:schemeClr val="dk2"/>
              </a:buClr>
              <a:buSzPts val="1000"/>
              <a:buFont typeface="Arial"/>
              <a:buNone/>
              <a:defRPr sz="1333">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67794690"/>
      </p:ext>
    </p:extLst>
  </p:cSld>
  <p:clrMapOvr>
    <a:masterClrMapping/>
  </p:clrMapOvr>
</p:sldLayout>
</file>

<file path=ppt/slideLayouts/slideLayout54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105"/>
        <p:cNvGrpSpPr/>
        <p:nvPr/>
      </p:nvGrpSpPr>
      <p:grpSpPr>
        <a:xfrm>
          <a:off x="0" y="0"/>
          <a:ext cx="0" cy="0"/>
          <a:chOff x="0" y="0"/>
          <a:chExt cx="0" cy="0"/>
        </a:xfrm>
      </p:grpSpPr>
      <p:sp>
        <p:nvSpPr>
          <p:cNvPr id="1106" name="Google Shape;1106;p241"/>
          <p:cNvSpPr txBox="1">
            <a:spLocks noGrp="1"/>
          </p:cNvSpPr>
          <p:nvPr>
            <p:ph type="body" idx="1"/>
          </p:nvPr>
        </p:nvSpPr>
        <p:spPr>
          <a:xfrm>
            <a:off x="415600" y="5640767"/>
            <a:ext cx="7998800" cy="807200"/>
          </a:xfrm>
          <a:prstGeom prst="rect">
            <a:avLst/>
          </a:prstGeom>
          <a:noFill/>
          <a:ln>
            <a:noFill/>
          </a:ln>
        </p:spPr>
        <p:txBody>
          <a:bodyPr spcFirstLastPara="1" wrap="square" lIns="182850" tIns="182850" rIns="182850" bIns="182850" anchor="ctr" anchorCtr="0">
            <a:normAutofit/>
          </a:bodyPr>
          <a:lstStyle>
            <a:lvl1pPr marL="609585" lvl="0" indent="-304792" algn="l" rtl="0">
              <a:lnSpc>
                <a:spcPct val="100000"/>
              </a:lnSpc>
              <a:spcBef>
                <a:spcPts val="0"/>
              </a:spcBef>
              <a:spcAft>
                <a:spcPts val="0"/>
              </a:spcAft>
              <a:buSzPts val="3600"/>
              <a:buNone/>
              <a:defRPr/>
            </a:lvl1pPr>
            <a:lvl2pPr marL="1219170" lvl="1" indent="-541853" algn="l" rtl="0">
              <a:lnSpc>
                <a:spcPct val="115000"/>
              </a:lnSpc>
              <a:spcBef>
                <a:spcPts val="0"/>
              </a:spcBef>
              <a:spcAft>
                <a:spcPts val="0"/>
              </a:spcAft>
              <a:buSzPts val="2800"/>
              <a:buChar char="○"/>
              <a:defRPr/>
            </a:lvl2pPr>
            <a:lvl3pPr marL="1828754" lvl="2" indent="-541853" algn="l" rtl="0">
              <a:lnSpc>
                <a:spcPct val="115000"/>
              </a:lnSpc>
              <a:spcBef>
                <a:spcPts val="0"/>
              </a:spcBef>
              <a:spcAft>
                <a:spcPts val="0"/>
              </a:spcAft>
              <a:buSzPts val="2800"/>
              <a:buChar char="■"/>
              <a:defRPr/>
            </a:lvl3pPr>
            <a:lvl4pPr marL="2438339" lvl="3" indent="-541853" algn="l" rtl="0">
              <a:lnSpc>
                <a:spcPct val="115000"/>
              </a:lnSpc>
              <a:spcBef>
                <a:spcPts val="0"/>
              </a:spcBef>
              <a:spcAft>
                <a:spcPts val="0"/>
              </a:spcAft>
              <a:buSzPts val="2800"/>
              <a:buChar char="●"/>
              <a:defRPr/>
            </a:lvl4pPr>
            <a:lvl5pPr marL="3047924" lvl="4" indent="-541853" algn="l" rtl="0">
              <a:lnSpc>
                <a:spcPct val="115000"/>
              </a:lnSpc>
              <a:spcBef>
                <a:spcPts val="0"/>
              </a:spcBef>
              <a:spcAft>
                <a:spcPts val="0"/>
              </a:spcAft>
              <a:buSzPts val="2800"/>
              <a:buChar char="○"/>
              <a:defRPr/>
            </a:lvl5pPr>
            <a:lvl6pPr marL="3657509" lvl="5" indent="-541853" algn="l" rtl="0">
              <a:lnSpc>
                <a:spcPct val="115000"/>
              </a:lnSpc>
              <a:spcBef>
                <a:spcPts val="0"/>
              </a:spcBef>
              <a:spcAft>
                <a:spcPts val="0"/>
              </a:spcAft>
              <a:buSzPts val="2800"/>
              <a:buChar char="■"/>
              <a:defRPr/>
            </a:lvl6pPr>
            <a:lvl7pPr marL="4267093" lvl="6" indent="-541853" algn="l" rtl="0">
              <a:lnSpc>
                <a:spcPct val="115000"/>
              </a:lnSpc>
              <a:spcBef>
                <a:spcPts val="0"/>
              </a:spcBef>
              <a:spcAft>
                <a:spcPts val="0"/>
              </a:spcAft>
              <a:buSzPts val="2800"/>
              <a:buChar char="●"/>
              <a:defRPr/>
            </a:lvl7pPr>
            <a:lvl8pPr marL="4876678" lvl="7" indent="-541853" algn="l" rtl="0">
              <a:lnSpc>
                <a:spcPct val="115000"/>
              </a:lnSpc>
              <a:spcBef>
                <a:spcPts val="0"/>
              </a:spcBef>
              <a:spcAft>
                <a:spcPts val="0"/>
              </a:spcAft>
              <a:buSzPts val="2800"/>
              <a:buChar char="○"/>
              <a:defRPr/>
            </a:lvl8pPr>
            <a:lvl9pPr marL="5486263" lvl="8" indent="-541853" algn="l" rtl="0">
              <a:lnSpc>
                <a:spcPct val="115000"/>
              </a:lnSpc>
              <a:spcBef>
                <a:spcPts val="0"/>
              </a:spcBef>
              <a:spcAft>
                <a:spcPts val="0"/>
              </a:spcAft>
              <a:buSzPts val="2800"/>
              <a:buChar char="■"/>
              <a:defRPr/>
            </a:lvl9pPr>
          </a:lstStyle>
          <a:p>
            <a:endParaRPr/>
          </a:p>
        </p:txBody>
      </p:sp>
      <p:sp>
        <p:nvSpPr>
          <p:cNvPr id="1107" name="Google Shape;1107;p241"/>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lvl="0" indent="0" algn="r" rtl="0">
              <a:buClr>
                <a:schemeClr val="dk2"/>
              </a:buClr>
              <a:buSzPts val="1000"/>
              <a:buFont typeface="Arial"/>
              <a:buNone/>
              <a:defRPr sz="1333">
                <a:solidFill>
                  <a:schemeClr val="dk2"/>
                </a:solidFill>
                <a:latin typeface="Arial"/>
                <a:ea typeface="Arial"/>
                <a:cs typeface="Arial"/>
                <a:sym typeface="Arial"/>
              </a:defRPr>
            </a:lvl1pPr>
            <a:lvl2pPr marL="0" lvl="1" indent="0" algn="r" rtl="0">
              <a:buClr>
                <a:schemeClr val="dk2"/>
              </a:buClr>
              <a:buSzPts val="1000"/>
              <a:buFont typeface="Arial"/>
              <a:buNone/>
              <a:defRPr sz="1333">
                <a:solidFill>
                  <a:schemeClr val="dk2"/>
                </a:solidFill>
                <a:latin typeface="Arial"/>
                <a:ea typeface="Arial"/>
                <a:cs typeface="Arial"/>
                <a:sym typeface="Arial"/>
              </a:defRPr>
            </a:lvl2pPr>
            <a:lvl3pPr marL="0" lvl="2" indent="0" algn="r" rtl="0">
              <a:buClr>
                <a:schemeClr val="dk2"/>
              </a:buClr>
              <a:buSzPts val="1000"/>
              <a:buFont typeface="Arial"/>
              <a:buNone/>
              <a:defRPr sz="1333">
                <a:solidFill>
                  <a:schemeClr val="dk2"/>
                </a:solidFill>
                <a:latin typeface="Arial"/>
                <a:ea typeface="Arial"/>
                <a:cs typeface="Arial"/>
                <a:sym typeface="Arial"/>
              </a:defRPr>
            </a:lvl3pPr>
            <a:lvl4pPr marL="0" lvl="3" indent="0" algn="r" rtl="0">
              <a:buClr>
                <a:schemeClr val="dk2"/>
              </a:buClr>
              <a:buSzPts val="1000"/>
              <a:buFont typeface="Arial"/>
              <a:buNone/>
              <a:defRPr sz="1333">
                <a:solidFill>
                  <a:schemeClr val="dk2"/>
                </a:solidFill>
                <a:latin typeface="Arial"/>
                <a:ea typeface="Arial"/>
                <a:cs typeface="Arial"/>
                <a:sym typeface="Arial"/>
              </a:defRPr>
            </a:lvl4pPr>
            <a:lvl5pPr marL="0" lvl="4" indent="0" algn="r" rtl="0">
              <a:buClr>
                <a:schemeClr val="dk2"/>
              </a:buClr>
              <a:buSzPts val="1000"/>
              <a:buFont typeface="Arial"/>
              <a:buNone/>
              <a:defRPr sz="1333">
                <a:solidFill>
                  <a:schemeClr val="dk2"/>
                </a:solidFill>
                <a:latin typeface="Arial"/>
                <a:ea typeface="Arial"/>
                <a:cs typeface="Arial"/>
                <a:sym typeface="Arial"/>
              </a:defRPr>
            </a:lvl5pPr>
            <a:lvl6pPr marL="0" lvl="5" indent="0" algn="r" rtl="0">
              <a:buClr>
                <a:schemeClr val="dk2"/>
              </a:buClr>
              <a:buSzPts val="1000"/>
              <a:buFont typeface="Arial"/>
              <a:buNone/>
              <a:defRPr sz="1333">
                <a:solidFill>
                  <a:schemeClr val="dk2"/>
                </a:solidFill>
                <a:latin typeface="Arial"/>
                <a:ea typeface="Arial"/>
                <a:cs typeface="Arial"/>
                <a:sym typeface="Arial"/>
              </a:defRPr>
            </a:lvl6pPr>
            <a:lvl7pPr marL="0" lvl="6" indent="0" algn="r" rtl="0">
              <a:buClr>
                <a:schemeClr val="dk2"/>
              </a:buClr>
              <a:buSzPts val="1000"/>
              <a:buFont typeface="Arial"/>
              <a:buNone/>
              <a:defRPr sz="1333">
                <a:solidFill>
                  <a:schemeClr val="dk2"/>
                </a:solidFill>
                <a:latin typeface="Arial"/>
                <a:ea typeface="Arial"/>
                <a:cs typeface="Arial"/>
                <a:sym typeface="Arial"/>
              </a:defRPr>
            </a:lvl7pPr>
            <a:lvl8pPr marL="0" lvl="7" indent="0" algn="r" rtl="0">
              <a:buClr>
                <a:schemeClr val="dk2"/>
              </a:buClr>
              <a:buSzPts val="1000"/>
              <a:buFont typeface="Arial"/>
              <a:buNone/>
              <a:defRPr sz="1333">
                <a:solidFill>
                  <a:schemeClr val="dk2"/>
                </a:solidFill>
                <a:latin typeface="Arial"/>
                <a:ea typeface="Arial"/>
                <a:cs typeface="Arial"/>
                <a:sym typeface="Arial"/>
              </a:defRPr>
            </a:lvl8pPr>
            <a:lvl9pPr marL="0" lvl="8" indent="0" algn="r" rtl="0">
              <a:buClr>
                <a:schemeClr val="dk2"/>
              </a:buClr>
              <a:buSzPts val="1000"/>
              <a:buFont typeface="Arial"/>
              <a:buNone/>
              <a:defRPr sz="1333">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43248508"/>
      </p:ext>
    </p:extLst>
  </p:cSld>
  <p:clrMapOvr>
    <a:masterClrMapping/>
  </p:clrMapOvr>
</p:sldLayout>
</file>

<file path=ppt/slideLayouts/slideLayout54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108"/>
        <p:cNvGrpSpPr/>
        <p:nvPr/>
      </p:nvGrpSpPr>
      <p:grpSpPr>
        <a:xfrm>
          <a:off x="0" y="0"/>
          <a:ext cx="0" cy="0"/>
          <a:chOff x="0" y="0"/>
          <a:chExt cx="0" cy="0"/>
        </a:xfrm>
      </p:grpSpPr>
      <p:sp>
        <p:nvSpPr>
          <p:cNvPr id="1109" name="Google Shape;1109;p242"/>
          <p:cNvSpPr txBox="1">
            <a:spLocks noGrp="1"/>
          </p:cNvSpPr>
          <p:nvPr>
            <p:ph type="title"/>
          </p:nvPr>
        </p:nvSpPr>
        <p:spPr>
          <a:xfrm>
            <a:off x="415600" y="1474833"/>
            <a:ext cx="11361200" cy="2618000"/>
          </a:xfrm>
          <a:prstGeom prst="rect">
            <a:avLst/>
          </a:prstGeom>
          <a:noFill/>
          <a:ln>
            <a:noFill/>
          </a:ln>
        </p:spPr>
        <p:txBody>
          <a:bodyPr spcFirstLastPara="1" wrap="square" lIns="182850" tIns="182850" rIns="182850" bIns="182850" anchor="b" anchorCtr="0">
            <a:normAutofit/>
          </a:bodyPr>
          <a:lstStyle>
            <a:lvl1pPr lvl="0" algn="ctr" rtl="0">
              <a:lnSpc>
                <a:spcPct val="100000"/>
              </a:lnSpc>
              <a:spcBef>
                <a:spcPts val="0"/>
              </a:spcBef>
              <a:spcAft>
                <a:spcPts val="0"/>
              </a:spcAft>
              <a:buSzPts val="24000"/>
              <a:buNone/>
              <a:defRPr sz="16000"/>
            </a:lvl1pPr>
            <a:lvl2pPr lvl="1" algn="ctr" rtl="0">
              <a:lnSpc>
                <a:spcPct val="100000"/>
              </a:lnSpc>
              <a:spcBef>
                <a:spcPts val="0"/>
              </a:spcBef>
              <a:spcAft>
                <a:spcPts val="0"/>
              </a:spcAft>
              <a:buSzPts val="24000"/>
              <a:buNone/>
              <a:defRPr sz="16000"/>
            </a:lvl2pPr>
            <a:lvl3pPr lvl="2" algn="ctr" rtl="0">
              <a:lnSpc>
                <a:spcPct val="100000"/>
              </a:lnSpc>
              <a:spcBef>
                <a:spcPts val="0"/>
              </a:spcBef>
              <a:spcAft>
                <a:spcPts val="0"/>
              </a:spcAft>
              <a:buSzPts val="24000"/>
              <a:buNone/>
              <a:defRPr sz="16000"/>
            </a:lvl3pPr>
            <a:lvl4pPr lvl="3" algn="ctr" rtl="0">
              <a:lnSpc>
                <a:spcPct val="100000"/>
              </a:lnSpc>
              <a:spcBef>
                <a:spcPts val="0"/>
              </a:spcBef>
              <a:spcAft>
                <a:spcPts val="0"/>
              </a:spcAft>
              <a:buSzPts val="24000"/>
              <a:buNone/>
              <a:defRPr sz="16000"/>
            </a:lvl4pPr>
            <a:lvl5pPr lvl="4" algn="ctr" rtl="0">
              <a:lnSpc>
                <a:spcPct val="100000"/>
              </a:lnSpc>
              <a:spcBef>
                <a:spcPts val="0"/>
              </a:spcBef>
              <a:spcAft>
                <a:spcPts val="0"/>
              </a:spcAft>
              <a:buSzPts val="24000"/>
              <a:buNone/>
              <a:defRPr sz="16000"/>
            </a:lvl5pPr>
            <a:lvl6pPr lvl="5" algn="ctr" rtl="0">
              <a:lnSpc>
                <a:spcPct val="100000"/>
              </a:lnSpc>
              <a:spcBef>
                <a:spcPts val="0"/>
              </a:spcBef>
              <a:spcAft>
                <a:spcPts val="0"/>
              </a:spcAft>
              <a:buSzPts val="24000"/>
              <a:buNone/>
              <a:defRPr sz="16000"/>
            </a:lvl6pPr>
            <a:lvl7pPr lvl="6" algn="ctr" rtl="0">
              <a:lnSpc>
                <a:spcPct val="100000"/>
              </a:lnSpc>
              <a:spcBef>
                <a:spcPts val="0"/>
              </a:spcBef>
              <a:spcAft>
                <a:spcPts val="0"/>
              </a:spcAft>
              <a:buSzPts val="24000"/>
              <a:buNone/>
              <a:defRPr sz="16000"/>
            </a:lvl7pPr>
            <a:lvl8pPr lvl="7" algn="ctr" rtl="0">
              <a:lnSpc>
                <a:spcPct val="100000"/>
              </a:lnSpc>
              <a:spcBef>
                <a:spcPts val="0"/>
              </a:spcBef>
              <a:spcAft>
                <a:spcPts val="0"/>
              </a:spcAft>
              <a:buSzPts val="24000"/>
              <a:buNone/>
              <a:defRPr sz="16000"/>
            </a:lvl8pPr>
            <a:lvl9pPr lvl="8" algn="ctr" rtl="0">
              <a:lnSpc>
                <a:spcPct val="100000"/>
              </a:lnSpc>
              <a:spcBef>
                <a:spcPts val="0"/>
              </a:spcBef>
              <a:spcAft>
                <a:spcPts val="0"/>
              </a:spcAft>
              <a:buSzPts val="24000"/>
              <a:buNone/>
              <a:defRPr sz="16000"/>
            </a:lvl9pPr>
          </a:lstStyle>
          <a:p>
            <a:endParaRPr/>
          </a:p>
        </p:txBody>
      </p:sp>
      <p:sp>
        <p:nvSpPr>
          <p:cNvPr id="1110" name="Google Shape;1110;p242"/>
          <p:cNvSpPr txBox="1">
            <a:spLocks noGrp="1"/>
          </p:cNvSpPr>
          <p:nvPr>
            <p:ph type="body" idx="1"/>
          </p:nvPr>
        </p:nvSpPr>
        <p:spPr>
          <a:xfrm>
            <a:off x="415600" y="4202967"/>
            <a:ext cx="11361200" cy="1734800"/>
          </a:xfrm>
          <a:prstGeom prst="rect">
            <a:avLst/>
          </a:prstGeom>
          <a:noFill/>
          <a:ln>
            <a:noFill/>
          </a:ln>
        </p:spPr>
        <p:txBody>
          <a:bodyPr spcFirstLastPara="1" wrap="square" lIns="182850" tIns="182850" rIns="182850" bIns="182850" anchor="t" anchorCtr="0">
            <a:normAutofit/>
          </a:bodyPr>
          <a:lstStyle>
            <a:lvl1pPr marL="609585" lvl="0" indent="-609585" algn="ctr" rtl="0">
              <a:lnSpc>
                <a:spcPct val="115000"/>
              </a:lnSpc>
              <a:spcBef>
                <a:spcPts val="0"/>
              </a:spcBef>
              <a:spcAft>
                <a:spcPts val="0"/>
              </a:spcAft>
              <a:buSzPts val="3600"/>
              <a:buChar char="●"/>
              <a:defRPr/>
            </a:lvl1pPr>
            <a:lvl2pPr marL="1219170" lvl="1" indent="-541853" algn="ctr" rtl="0">
              <a:lnSpc>
                <a:spcPct val="115000"/>
              </a:lnSpc>
              <a:spcBef>
                <a:spcPts val="0"/>
              </a:spcBef>
              <a:spcAft>
                <a:spcPts val="0"/>
              </a:spcAft>
              <a:buSzPts val="2800"/>
              <a:buChar char="○"/>
              <a:defRPr/>
            </a:lvl2pPr>
            <a:lvl3pPr marL="1828754" lvl="2" indent="-541853" algn="ctr" rtl="0">
              <a:lnSpc>
                <a:spcPct val="115000"/>
              </a:lnSpc>
              <a:spcBef>
                <a:spcPts val="0"/>
              </a:spcBef>
              <a:spcAft>
                <a:spcPts val="0"/>
              </a:spcAft>
              <a:buSzPts val="2800"/>
              <a:buChar char="■"/>
              <a:defRPr/>
            </a:lvl3pPr>
            <a:lvl4pPr marL="2438339" lvl="3" indent="-541853" algn="ctr" rtl="0">
              <a:lnSpc>
                <a:spcPct val="115000"/>
              </a:lnSpc>
              <a:spcBef>
                <a:spcPts val="0"/>
              </a:spcBef>
              <a:spcAft>
                <a:spcPts val="0"/>
              </a:spcAft>
              <a:buSzPts val="2800"/>
              <a:buChar char="●"/>
              <a:defRPr/>
            </a:lvl4pPr>
            <a:lvl5pPr marL="3047924" lvl="4" indent="-541853" algn="ctr" rtl="0">
              <a:lnSpc>
                <a:spcPct val="115000"/>
              </a:lnSpc>
              <a:spcBef>
                <a:spcPts val="0"/>
              </a:spcBef>
              <a:spcAft>
                <a:spcPts val="0"/>
              </a:spcAft>
              <a:buSzPts val="2800"/>
              <a:buChar char="○"/>
              <a:defRPr/>
            </a:lvl5pPr>
            <a:lvl6pPr marL="3657509" lvl="5" indent="-541853" algn="ctr" rtl="0">
              <a:lnSpc>
                <a:spcPct val="115000"/>
              </a:lnSpc>
              <a:spcBef>
                <a:spcPts val="0"/>
              </a:spcBef>
              <a:spcAft>
                <a:spcPts val="0"/>
              </a:spcAft>
              <a:buSzPts val="2800"/>
              <a:buChar char="■"/>
              <a:defRPr/>
            </a:lvl6pPr>
            <a:lvl7pPr marL="4267093" lvl="6" indent="-541853" algn="ctr" rtl="0">
              <a:lnSpc>
                <a:spcPct val="115000"/>
              </a:lnSpc>
              <a:spcBef>
                <a:spcPts val="0"/>
              </a:spcBef>
              <a:spcAft>
                <a:spcPts val="0"/>
              </a:spcAft>
              <a:buSzPts val="2800"/>
              <a:buChar char="●"/>
              <a:defRPr/>
            </a:lvl7pPr>
            <a:lvl8pPr marL="4876678" lvl="7" indent="-541853" algn="ctr" rtl="0">
              <a:lnSpc>
                <a:spcPct val="115000"/>
              </a:lnSpc>
              <a:spcBef>
                <a:spcPts val="0"/>
              </a:spcBef>
              <a:spcAft>
                <a:spcPts val="0"/>
              </a:spcAft>
              <a:buSzPts val="2800"/>
              <a:buChar char="○"/>
              <a:defRPr/>
            </a:lvl8pPr>
            <a:lvl9pPr marL="5486263" lvl="8" indent="-541853" algn="ctr" rtl="0">
              <a:lnSpc>
                <a:spcPct val="115000"/>
              </a:lnSpc>
              <a:spcBef>
                <a:spcPts val="0"/>
              </a:spcBef>
              <a:spcAft>
                <a:spcPts val="0"/>
              </a:spcAft>
              <a:buSzPts val="2800"/>
              <a:buChar char="■"/>
              <a:defRPr/>
            </a:lvl9pPr>
          </a:lstStyle>
          <a:p>
            <a:endParaRPr/>
          </a:p>
        </p:txBody>
      </p:sp>
      <p:sp>
        <p:nvSpPr>
          <p:cNvPr id="1111" name="Google Shape;1111;p242"/>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lvl="0" indent="0" algn="r" rtl="0">
              <a:buClr>
                <a:schemeClr val="dk2"/>
              </a:buClr>
              <a:buSzPts val="1000"/>
              <a:buFont typeface="Arial"/>
              <a:buNone/>
              <a:defRPr sz="1333">
                <a:solidFill>
                  <a:schemeClr val="dk2"/>
                </a:solidFill>
                <a:latin typeface="Arial"/>
                <a:ea typeface="Arial"/>
                <a:cs typeface="Arial"/>
                <a:sym typeface="Arial"/>
              </a:defRPr>
            </a:lvl1pPr>
            <a:lvl2pPr marL="0" lvl="1" indent="0" algn="r" rtl="0">
              <a:buClr>
                <a:schemeClr val="dk2"/>
              </a:buClr>
              <a:buSzPts val="1000"/>
              <a:buFont typeface="Arial"/>
              <a:buNone/>
              <a:defRPr sz="1333">
                <a:solidFill>
                  <a:schemeClr val="dk2"/>
                </a:solidFill>
                <a:latin typeface="Arial"/>
                <a:ea typeface="Arial"/>
                <a:cs typeface="Arial"/>
                <a:sym typeface="Arial"/>
              </a:defRPr>
            </a:lvl2pPr>
            <a:lvl3pPr marL="0" lvl="2" indent="0" algn="r" rtl="0">
              <a:buClr>
                <a:schemeClr val="dk2"/>
              </a:buClr>
              <a:buSzPts val="1000"/>
              <a:buFont typeface="Arial"/>
              <a:buNone/>
              <a:defRPr sz="1333">
                <a:solidFill>
                  <a:schemeClr val="dk2"/>
                </a:solidFill>
                <a:latin typeface="Arial"/>
                <a:ea typeface="Arial"/>
                <a:cs typeface="Arial"/>
                <a:sym typeface="Arial"/>
              </a:defRPr>
            </a:lvl3pPr>
            <a:lvl4pPr marL="0" lvl="3" indent="0" algn="r" rtl="0">
              <a:buClr>
                <a:schemeClr val="dk2"/>
              </a:buClr>
              <a:buSzPts val="1000"/>
              <a:buFont typeface="Arial"/>
              <a:buNone/>
              <a:defRPr sz="1333">
                <a:solidFill>
                  <a:schemeClr val="dk2"/>
                </a:solidFill>
                <a:latin typeface="Arial"/>
                <a:ea typeface="Arial"/>
                <a:cs typeface="Arial"/>
                <a:sym typeface="Arial"/>
              </a:defRPr>
            </a:lvl4pPr>
            <a:lvl5pPr marL="0" lvl="4" indent="0" algn="r" rtl="0">
              <a:buClr>
                <a:schemeClr val="dk2"/>
              </a:buClr>
              <a:buSzPts val="1000"/>
              <a:buFont typeface="Arial"/>
              <a:buNone/>
              <a:defRPr sz="1333">
                <a:solidFill>
                  <a:schemeClr val="dk2"/>
                </a:solidFill>
                <a:latin typeface="Arial"/>
                <a:ea typeface="Arial"/>
                <a:cs typeface="Arial"/>
                <a:sym typeface="Arial"/>
              </a:defRPr>
            </a:lvl5pPr>
            <a:lvl6pPr marL="0" lvl="5" indent="0" algn="r" rtl="0">
              <a:buClr>
                <a:schemeClr val="dk2"/>
              </a:buClr>
              <a:buSzPts val="1000"/>
              <a:buFont typeface="Arial"/>
              <a:buNone/>
              <a:defRPr sz="1333">
                <a:solidFill>
                  <a:schemeClr val="dk2"/>
                </a:solidFill>
                <a:latin typeface="Arial"/>
                <a:ea typeface="Arial"/>
                <a:cs typeface="Arial"/>
                <a:sym typeface="Arial"/>
              </a:defRPr>
            </a:lvl6pPr>
            <a:lvl7pPr marL="0" lvl="6" indent="0" algn="r" rtl="0">
              <a:buClr>
                <a:schemeClr val="dk2"/>
              </a:buClr>
              <a:buSzPts val="1000"/>
              <a:buFont typeface="Arial"/>
              <a:buNone/>
              <a:defRPr sz="1333">
                <a:solidFill>
                  <a:schemeClr val="dk2"/>
                </a:solidFill>
                <a:latin typeface="Arial"/>
                <a:ea typeface="Arial"/>
                <a:cs typeface="Arial"/>
                <a:sym typeface="Arial"/>
              </a:defRPr>
            </a:lvl7pPr>
            <a:lvl8pPr marL="0" lvl="7" indent="0" algn="r" rtl="0">
              <a:buClr>
                <a:schemeClr val="dk2"/>
              </a:buClr>
              <a:buSzPts val="1000"/>
              <a:buFont typeface="Arial"/>
              <a:buNone/>
              <a:defRPr sz="1333">
                <a:solidFill>
                  <a:schemeClr val="dk2"/>
                </a:solidFill>
                <a:latin typeface="Arial"/>
                <a:ea typeface="Arial"/>
                <a:cs typeface="Arial"/>
                <a:sym typeface="Arial"/>
              </a:defRPr>
            </a:lvl8pPr>
            <a:lvl9pPr marL="0" lvl="8" indent="0" algn="r" rtl="0">
              <a:buClr>
                <a:schemeClr val="dk2"/>
              </a:buClr>
              <a:buSzPts val="1000"/>
              <a:buFont typeface="Arial"/>
              <a:buNone/>
              <a:defRPr sz="1333">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91263443"/>
      </p:ext>
    </p:extLst>
  </p:cSld>
  <p:clrMapOvr>
    <a:masterClrMapping/>
  </p:clrMapOvr>
</p:sldLayout>
</file>

<file path=ppt/slideLayouts/slideLayout54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12"/>
        <p:cNvGrpSpPr/>
        <p:nvPr/>
      </p:nvGrpSpPr>
      <p:grpSpPr>
        <a:xfrm>
          <a:off x="0" y="0"/>
          <a:ext cx="0" cy="0"/>
          <a:chOff x="0" y="0"/>
          <a:chExt cx="0" cy="0"/>
        </a:xfrm>
      </p:grpSpPr>
      <p:sp>
        <p:nvSpPr>
          <p:cNvPr id="1113" name="Google Shape;1113;p243"/>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lvl="0" indent="0" algn="r" rtl="0">
              <a:buClr>
                <a:schemeClr val="dk2"/>
              </a:buClr>
              <a:buSzPts val="1000"/>
              <a:buFont typeface="Arial"/>
              <a:buNone/>
              <a:defRPr sz="1333">
                <a:solidFill>
                  <a:schemeClr val="dk2"/>
                </a:solidFill>
                <a:latin typeface="Arial"/>
                <a:ea typeface="Arial"/>
                <a:cs typeface="Arial"/>
                <a:sym typeface="Arial"/>
              </a:defRPr>
            </a:lvl1pPr>
            <a:lvl2pPr marL="0" lvl="1" indent="0" algn="r" rtl="0">
              <a:buClr>
                <a:schemeClr val="dk2"/>
              </a:buClr>
              <a:buSzPts val="1000"/>
              <a:buFont typeface="Arial"/>
              <a:buNone/>
              <a:defRPr sz="1333">
                <a:solidFill>
                  <a:schemeClr val="dk2"/>
                </a:solidFill>
                <a:latin typeface="Arial"/>
                <a:ea typeface="Arial"/>
                <a:cs typeface="Arial"/>
                <a:sym typeface="Arial"/>
              </a:defRPr>
            </a:lvl2pPr>
            <a:lvl3pPr marL="0" lvl="2" indent="0" algn="r" rtl="0">
              <a:buClr>
                <a:schemeClr val="dk2"/>
              </a:buClr>
              <a:buSzPts val="1000"/>
              <a:buFont typeface="Arial"/>
              <a:buNone/>
              <a:defRPr sz="1333">
                <a:solidFill>
                  <a:schemeClr val="dk2"/>
                </a:solidFill>
                <a:latin typeface="Arial"/>
                <a:ea typeface="Arial"/>
                <a:cs typeface="Arial"/>
                <a:sym typeface="Arial"/>
              </a:defRPr>
            </a:lvl3pPr>
            <a:lvl4pPr marL="0" lvl="3" indent="0" algn="r" rtl="0">
              <a:buClr>
                <a:schemeClr val="dk2"/>
              </a:buClr>
              <a:buSzPts val="1000"/>
              <a:buFont typeface="Arial"/>
              <a:buNone/>
              <a:defRPr sz="1333">
                <a:solidFill>
                  <a:schemeClr val="dk2"/>
                </a:solidFill>
                <a:latin typeface="Arial"/>
                <a:ea typeface="Arial"/>
                <a:cs typeface="Arial"/>
                <a:sym typeface="Arial"/>
              </a:defRPr>
            </a:lvl4pPr>
            <a:lvl5pPr marL="0" lvl="4" indent="0" algn="r" rtl="0">
              <a:buClr>
                <a:schemeClr val="dk2"/>
              </a:buClr>
              <a:buSzPts val="1000"/>
              <a:buFont typeface="Arial"/>
              <a:buNone/>
              <a:defRPr sz="1333">
                <a:solidFill>
                  <a:schemeClr val="dk2"/>
                </a:solidFill>
                <a:latin typeface="Arial"/>
                <a:ea typeface="Arial"/>
                <a:cs typeface="Arial"/>
                <a:sym typeface="Arial"/>
              </a:defRPr>
            </a:lvl5pPr>
            <a:lvl6pPr marL="0" lvl="5" indent="0" algn="r" rtl="0">
              <a:buClr>
                <a:schemeClr val="dk2"/>
              </a:buClr>
              <a:buSzPts val="1000"/>
              <a:buFont typeface="Arial"/>
              <a:buNone/>
              <a:defRPr sz="1333">
                <a:solidFill>
                  <a:schemeClr val="dk2"/>
                </a:solidFill>
                <a:latin typeface="Arial"/>
                <a:ea typeface="Arial"/>
                <a:cs typeface="Arial"/>
                <a:sym typeface="Arial"/>
              </a:defRPr>
            </a:lvl6pPr>
            <a:lvl7pPr marL="0" lvl="6" indent="0" algn="r" rtl="0">
              <a:buClr>
                <a:schemeClr val="dk2"/>
              </a:buClr>
              <a:buSzPts val="1000"/>
              <a:buFont typeface="Arial"/>
              <a:buNone/>
              <a:defRPr sz="1333">
                <a:solidFill>
                  <a:schemeClr val="dk2"/>
                </a:solidFill>
                <a:latin typeface="Arial"/>
                <a:ea typeface="Arial"/>
                <a:cs typeface="Arial"/>
                <a:sym typeface="Arial"/>
              </a:defRPr>
            </a:lvl7pPr>
            <a:lvl8pPr marL="0" lvl="7" indent="0" algn="r" rtl="0">
              <a:buClr>
                <a:schemeClr val="dk2"/>
              </a:buClr>
              <a:buSzPts val="1000"/>
              <a:buFont typeface="Arial"/>
              <a:buNone/>
              <a:defRPr sz="1333">
                <a:solidFill>
                  <a:schemeClr val="dk2"/>
                </a:solidFill>
                <a:latin typeface="Arial"/>
                <a:ea typeface="Arial"/>
                <a:cs typeface="Arial"/>
                <a:sym typeface="Arial"/>
              </a:defRPr>
            </a:lvl8pPr>
            <a:lvl9pPr marL="0" lvl="8" indent="0" algn="r" rtl="0">
              <a:buClr>
                <a:schemeClr val="dk2"/>
              </a:buClr>
              <a:buSzPts val="1000"/>
              <a:buFont typeface="Arial"/>
              <a:buNone/>
              <a:defRPr sz="1333">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08350468"/>
      </p:ext>
    </p:extLst>
  </p:cSld>
  <p:clrMapOvr>
    <a:masterClrMapping/>
  </p:clrMapOvr>
</p:sldLayout>
</file>

<file path=ppt/slideLayouts/slideLayout545.xml><?xml version="1.0" encoding="utf-8"?>
<p:sldLayout xmlns:a="http://schemas.openxmlformats.org/drawingml/2006/main" xmlns:r="http://schemas.openxmlformats.org/officeDocument/2006/relationships" xmlns:p="http://schemas.openxmlformats.org/presentationml/2006/main" matchingName="Section Headers">
  <p:cSld name="Section Headers">
    <p:bg>
      <p:bgPr>
        <a:solidFill>
          <a:srgbClr val="141414"/>
        </a:solidFill>
        <a:effectLst/>
      </p:bgPr>
    </p:bg>
    <p:spTree>
      <p:nvGrpSpPr>
        <p:cNvPr id="1" name="Shape 1114"/>
        <p:cNvGrpSpPr/>
        <p:nvPr/>
      </p:nvGrpSpPr>
      <p:grpSpPr>
        <a:xfrm>
          <a:off x="0" y="0"/>
          <a:ext cx="0" cy="0"/>
          <a:chOff x="0" y="0"/>
          <a:chExt cx="0" cy="0"/>
        </a:xfrm>
      </p:grpSpPr>
      <p:sp>
        <p:nvSpPr>
          <p:cNvPr id="1115" name="Google Shape;1115;p244"/>
          <p:cNvSpPr txBox="1">
            <a:spLocks noGrp="1"/>
          </p:cNvSpPr>
          <p:nvPr>
            <p:ph type="body" idx="1"/>
          </p:nvPr>
        </p:nvSpPr>
        <p:spPr>
          <a:xfrm>
            <a:off x="662651" y="5391483"/>
            <a:ext cx="6890400" cy="685200"/>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7600"/>
              <a:buFont typeface="Avenir"/>
              <a:buNone/>
              <a:defRPr sz="5067">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116" name="Google Shape;1116;p244"/>
          <p:cNvSpPr txBox="1">
            <a:spLocks noGrp="1"/>
          </p:cNvSpPr>
          <p:nvPr>
            <p:ph type="body" idx="2"/>
          </p:nvPr>
        </p:nvSpPr>
        <p:spPr>
          <a:xfrm>
            <a:off x="637865" y="4180320"/>
            <a:ext cx="1269200" cy="683600"/>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10600"/>
              <a:buFont typeface="Avenir"/>
              <a:buNone/>
              <a:defRPr sz="7066">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117" name="Google Shape;1117;p244"/>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600"/>
              <a:buFont typeface="Avenir"/>
              <a:buNone/>
            </a:pPr>
            <a:r>
              <a:rPr lang="en" sz="1067" b="0" i="0" u="none" strike="noStrike" cap="none">
                <a:solidFill>
                  <a:srgbClr val="FFFFFF"/>
                </a:solidFill>
                <a:latin typeface="Avenir"/>
                <a:ea typeface="Avenir"/>
                <a:cs typeface="Avenir"/>
                <a:sym typeface="Avenir"/>
              </a:rPr>
              <a:t>make every day count.</a:t>
            </a:r>
            <a:endParaRPr sz="667">
              <a:solidFill>
                <a:schemeClr val="dk1"/>
              </a:solidFill>
              <a:latin typeface="Arial"/>
              <a:ea typeface="Arial"/>
              <a:cs typeface="Arial"/>
              <a:sym typeface="Arial"/>
            </a:endParaRPr>
          </a:p>
        </p:txBody>
      </p:sp>
      <p:pic>
        <p:nvPicPr>
          <p:cNvPr id="1118" name="Google Shape;1118;p244"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1119" name="Google Shape;1119;p244"/>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333">
              <a:solidFill>
                <a:schemeClr val="dk2"/>
              </a:solidFill>
              <a:latin typeface="Arial"/>
              <a:ea typeface="Arial"/>
              <a:cs typeface="Arial"/>
              <a:sym typeface="Arial"/>
            </a:endParaRPr>
          </a:p>
        </p:txBody>
      </p:sp>
    </p:spTree>
    <p:extLst>
      <p:ext uri="{BB962C8B-B14F-4D97-AF65-F5344CB8AC3E}">
        <p14:creationId xmlns:p14="http://schemas.microsoft.com/office/powerpoint/2010/main" val="2037453447"/>
      </p:ext>
    </p:extLst>
  </p:cSld>
  <p:clrMapOvr>
    <a:masterClrMapping/>
  </p:clrMapOvr>
</p:sldLayout>
</file>

<file path=ppt/slideLayouts/slideLayout546.xml><?xml version="1.0" encoding="utf-8"?>
<p:sldLayout xmlns:a="http://schemas.openxmlformats.org/drawingml/2006/main" xmlns:r="http://schemas.openxmlformats.org/officeDocument/2006/relationships" xmlns:p="http://schemas.openxmlformats.org/presentationml/2006/main" matchingName="Section Headers 1">
  <p:cSld name="Section Headers 1">
    <p:bg>
      <p:bgPr>
        <a:solidFill>
          <a:srgbClr val="141414"/>
        </a:solidFill>
        <a:effectLst/>
      </p:bgPr>
    </p:bg>
    <p:spTree>
      <p:nvGrpSpPr>
        <p:cNvPr id="1" name="Shape 1120"/>
        <p:cNvGrpSpPr/>
        <p:nvPr/>
      </p:nvGrpSpPr>
      <p:grpSpPr>
        <a:xfrm>
          <a:off x="0" y="0"/>
          <a:ext cx="0" cy="0"/>
          <a:chOff x="0" y="0"/>
          <a:chExt cx="0" cy="0"/>
        </a:xfrm>
      </p:grpSpPr>
      <p:sp>
        <p:nvSpPr>
          <p:cNvPr id="1121" name="Google Shape;1121;p245"/>
          <p:cNvSpPr txBox="1">
            <a:spLocks noGrp="1"/>
          </p:cNvSpPr>
          <p:nvPr>
            <p:ph type="body" idx="1"/>
          </p:nvPr>
        </p:nvSpPr>
        <p:spPr>
          <a:xfrm>
            <a:off x="662651" y="5391483"/>
            <a:ext cx="6890400" cy="685200"/>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7600"/>
              <a:buFont typeface="Avenir"/>
              <a:buNone/>
              <a:defRPr sz="5067">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122" name="Google Shape;1122;p245"/>
          <p:cNvSpPr txBox="1">
            <a:spLocks noGrp="1"/>
          </p:cNvSpPr>
          <p:nvPr>
            <p:ph type="body" idx="2"/>
          </p:nvPr>
        </p:nvSpPr>
        <p:spPr>
          <a:xfrm>
            <a:off x="637865" y="4180320"/>
            <a:ext cx="1269200" cy="683600"/>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10600"/>
              <a:buFont typeface="Avenir"/>
              <a:buNone/>
              <a:defRPr sz="7066">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123" name="Google Shape;1123;p245"/>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600"/>
              <a:buFont typeface="Avenir"/>
              <a:buNone/>
            </a:pPr>
            <a:r>
              <a:rPr lang="en" sz="1067" b="0" i="0" u="none" strike="noStrike" cap="none">
                <a:solidFill>
                  <a:srgbClr val="FFFFFF"/>
                </a:solidFill>
                <a:latin typeface="Avenir"/>
                <a:ea typeface="Avenir"/>
                <a:cs typeface="Avenir"/>
                <a:sym typeface="Avenir"/>
              </a:rPr>
              <a:t>make every day count.</a:t>
            </a:r>
            <a:endParaRPr sz="667">
              <a:solidFill>
                <a:schemeClr val="dk1"/>
              </a:solidFill>
              <a:latin typeface="Arial"/>
              <a:ea typeface="Arial"/>
              <a:cs typeface="Arial"/>
              <a:sym typeface="Arial"/>
            </a:endParaRPr>
          </a:p>
        </p:txBody>
      </p:sp>
      <p:pic>
        <p:nvPicPr>
          <p:cNvPr id="1124" name="Google Shape;1124;p245"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1125" name="Google Shape;1125;p245"/>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1333">
              <a:solidFill>
                <a:schemeClr val="dk2"/>
              </a:solidFill>
              <a:latin typeface="Arial"/>
              <a:ea typeface="Arial"/>
              <a:cs typeface="Arial"/>
              <a:sym typeface="Arial"/>
            </a:endParaRPr>
          </a:p>
        </p:txBody>
      </p:sp>
    </p:spTree>
    <p:extLst>
      <p:ext uri="{BB962C8B-B14F-4D97-AF65-F5344CB8AC3E}">
        <p14:creationId xmlns:p14="http://schemas.microsoft.com/office/powerpoint/2010/main" val="2402858054"/>
      </p:ext>
    </p:extLst>
  </p:cSld>
  <p:clrMapOvr>
    <a:masterClrMapping/>
  </p:clrMapOvr>
</p:sldLayout>
</file>

<file path=ppt/slideLayouts/slideLayout547.xml><?xml version="1.0" encoding="utf-8"?>
<p:sldLayout xmlns:a="http://schemas.openxmlformats.org/drawingml/2006/main" xmlns:r="http://schemas.openxmlformats.org/officeDocument/2006/relationships" xmlns:p="http://schemas.openxmlformats.org/presentationml/2006/main" matchingName="No header 1">
  <p:cSld name="No header 1">
    <p:bg>
      <p:bgPr>
        <a:solidFill>
          <a:srgbClr val="312F37"/>
        </a:solidFill>
        <a:effectLst/>
      </p:bgPr>
    </p:bg>
    <p:spTree>
      <p:nvGrpSpPr>
        <p:cNvPr id="1" name="Shape 1126"/>
        <p:cNvGrpSpPr/>
        <p:nvPr/>
      </p:nvGrpSpPr>
      <p:grpSpPr>
        <a:xfrm>
          <a:off x="0" y="0"/>
          <a:ext cx="0" cy="0"/>
          <a:chOff x="0" y="0"/>
          <a:chExt cx="0" cy="0"/>
        </a:xfrm>
      </p:grpSpPr>
      <p:pic>
        <p:nvPicPr>
          <p:cNvPr id="1127" name="Google Shape;1127;p246"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88583" y="242435"/>
            <a:ext cx="761997" cy="761997"/>
          </a:xfrm>
          <a:prstGeom prst="rect">
            <a:avLst/>
          </a:prstGeom>
          <a:noFill/>
          <a:ln>
            <a:noFill/>
          </a:ln>
        </p:spPr>
      </p:pic>
      <p:sp>
        <p:nvSpPr>
          <p:cNvPr id="1128" name="Google Shape;1128;p246"/>
          <p:cNvSpPr txBox="1">
            <a:spLocks noGrp="1"/>
          </p:cNvSpPr>
          <p:nvPr>
            <p:ph type="sldNum" idx="12"/>
          </p:nvPr>
        </p:nvSpPr>
        <p:spPr>
          <a:xfrm>
            <a:off x="5892800" y="6141448"/>
            <a:ext cx="2844800" cy="430907"/>
          </a:xfrm>
          <a:prstGeom prst="rect">
            <a:avLst/>
          </a:prstGeom>
          <a:noFill/>
          <a:ln>
            <a:noFill/>
          </a:ln>
        </p:spPr>
        <p:txBody>
          <a:bodyPr spcFirstLastPara="1" wrap="square" lIns="91450" tIns="91450" rIns="91450" bIns="91450" anchor="ctr" anchorCtr="0">
            <a:spAutoFit/>
          </a:bodyPr>
          <a:lstStyle>
            <a:lvl1pPr marL="0" marR="0" lvl="0" indent="0" algn="r" rtl="0">
              <a:lnSpc>
                <a:spcPct val="100000"/>
              </a:lnSpc>
              <a:spcBef>
                <a:spcPts val="0"/>
              </a:spcBef>
              <a:spcAft>
                <a:spcPts val="0"/>
              </a:spcAft>
              <a:buClr>
                <a:srgbClr val="FFFFFF"/>
              </a:buClr>
              <a:buSzPts val="2400"/>
              <a:buFont typeface="Helvetica Neue Light"/>
              <a:buNone/>
              <a:defRPr sz="1600">
                <a:solidFill>
                  <a:schemeClr val="dk2"/>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a:solidFill>
                  <a:schemeClr val="dk2"/>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a:solidFill>
                  <a:schemeClr val="dk2"/>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a:solidFill>
                  <a:schemeClr val="dk2"/>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a:solidFill>
                  <a:schemeClr val="dk2"/>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a:solidFill>
                  <a:schemeClr val="dk2"/>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a:solidFill>
                  <a:schemeClr val="dk2"/>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a:solidFill>
                  <a:schemeClr val="dk2"/>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a:solidFill>
                  <a:schemeClr val="dk2"/>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1333">
              <a:latin typeface="Arial"/>
              <a:ea typeface="Arial"/>
              <a:cs typeface="Arial"/>
              <a:sym typeface="Arial"/>
            </a:endParaRPr>
          </a:p>
        </p:txBody>
      </p:sp>
    </p:spTree>
    <p:extLst>
      <p:ext uri="{BB962C8B-B14F-4D97-AF65-F5344CB8AC3E}">
        <p14:creationId xmlns:p14="http://schemas.microsoft.com/office/powerpoint/2010/main" val="2988538402"/>
      </p:ext>
    </p:extLst>
  </p:cSld>
  <p:clrMapOvr>
    <a:masterClrMapping/>
  </p:clrMapOvr>
</p:sldLayout>
</file>

<file path=ppt/slideLayouts/slideLayout54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313"/>
        <p:cNvGrpSpPr/>
        <p:nvPr/>
      </p:nvGrpSpPr>
      <p:grpSpPr>
        <a:xfrm>
          <a:off x="0" y="0"/>
          <a:ext cx="0" cy="0"/>
          <a:chOff x="0" y="0"/>
          <a:chExt cx="0" cy="0"/>
        </a:xfrm>
      </p:grpSpPr>
      <p:sp>
        <p:nvSpPr>
          <p:cNvPr id="314" name="Google Shape;314;p71"/>
          <p:cNvSpPr txBox="1">
            <a:spLocks noGrp="1"/>
          </p:cNvSpPr>
          <p:nvPr>
            <p:ph type="ctrTitle"/>
          </p:nvPr>
        </p:nvSpPr>
        <p:spPr>
          <a:xfrm>
            <a:off x="415611" y="992767"/>
            <a:ext cx="11360850" cy="2736750"/>
          </a:xfrm>
          <a:prstGeom prst="rect">
            <a:avLst/>
          </a:prstGeom>
        </p:spPr>
        <p:txBody>
          <a:bodyPr spcFirstLastPara="1" wrap="square" lIns="243800" tIns="243800" rIns="243800" bIns="243800" anchor="b" anchorCtr="0">
            <a:noAutofit/>
          </a:bodyPr>
          <a:lstStyle>
            <a:lvl1pPr lvl="0" algn="ctr" rtl="0">
              <a:spcBef>
                <a:spcPts val="0"/>
              </a:spcBef>
              <a:spcAft>
                <a:spcPts val="0"/>
              </a:spcAft>
              <a:buSzPts val="13900"/>
              <a:buNone/>
              <a:defRPr sz="6950"/>
            </a:lvl1pPr>
            <a:lvl2pPr lvl="1" algn="ctr" rtl="0">
              <a:spcBef>
                <a:spcPts val="0"/>
              </a:spcBef>
              <a:spcAft>
                <a:spcPts val="0"/>
              </a:spcAft>
              <a:buSzPts val="13900"/>
              <a:buNone/>
              <a:defRPr sz="6950"/>
            </a:lvl2pPr>
            <a:lvl3pPr lvl="2" algn="ctr" rtl="0">
              <a:spcBef>
                <a:spcPts val="0"/>
              </a:spcBef>
              <a:spcAft>
                <a:spcPts val="0"/>
              </a:spcAft>
              <a:buSzPts val="13900"/>
              <a:buNone/>
              <a:defRPr sz="6950"/>
            </a:lvl3pPr>
            <a:lvl4pPr lvl="3" algn="ctr" rtl="0">
              <a:spcBef>
                <a:spcPts val="0"/>
              </a:spcBef>
              <a:spcAft>
                <a:spcPts val="0"/>
              </a:spcAft>
              <a:buSzPts val="13900"/>
              <a:buNone/>
              <a:defRPr sz="6950"/>
            </a:lvl4pPr>
            <a:lvl5pPr lvl="4" algn="ctr" rtl="0">
              <a:spcBef>
                <a:spcPts val="0"/>
              </a:spcBef>
              <a:spcAft>
                <a:spcPts val="0"/>
              </a:spcAft>
              <a:buSzPts val="13900"/>
              <a:buNone/>
              <a:defRPr sz="6950"/>
            </a:lvl5pPr>
            <a:lvl6pPr lvl="5" algn="ctr" rtl="0">
              <a:spcBef>
                <a:spcPts val="0"/>
              </a:spcBef>
              <a:spcAft>
                <a:spcPts val="0"/>
              </a:spcAft>
              <a:buSzPts val="13900"/>
              <a:buNone/>
              <a:defRPr sz="6950"/>
            </a:lvl6pPr>
            <a:lvl7pPr lvl="6" algn="ctr" rtl="0">
              <a:spcBef>
                <a:spcPts val="0"/>
              </a:spcBef>
              <a:spcAft>
                <a:spcPts val="0"/>
              </a:spcAft>
              <a:buSzPts val="13900"/>
              <a:buNone/>
              <a:defRPr sz="6950"/>
            </a:lvl7pPr>
            <a:lvl8pPr lvl="7" algn="ctr" rtl="0">
              <a:spcBef>
                <a:spcPts val="0"/>
              </a:spcBef>
              <a:spcAft>
                <a:spcPts val="0"/>
              </a:spcAft>
              <a:buSzPts val="13900"/>
              <a:buNone/>
              <a:defRPr sz="6950"/>
            </a:lvl8pPr>
            <a:lvl9pPr lvl="8" algn="ctr" rtl="0">
              <a:spcBef>
                <a:spcPts val="0"/>
              </a:spcBef>
              <a:spcAft>
                <a:spcPts val="0"/>
              </a:spcAft>
              <a:buSzPts val="13900"/>
              <a:buNone/>
              <a:defRPr sz="6950"/>
            </a:lvl9pPr>
          </a:lstStyle>
          <a:p>
            <a:endParaRPr/>
          </a:p>
        </p:txBody>
      </p:sp>
      <p:sp>
        <p:nvSpPr>
          <p:cNvPr id="315" name="Google Shape;315;p71"/>
          <p:cNvSpPr txBox="1">
            <a:spLocks noGrp="1"/>
          </p:cNvSpPr>
          <p:nvPr>
            <p:ph type="subTitle" idx="1"/>
          </p:nvPr>
        </p:nvSpPr>
        <p:spPr>
          <a:xfrm>
            <a:off x="415600" y="3778834"/>
            <a:ext cx="11360850" cy="1056750"/>
          </a:xfrm>
          <a:prstGeom prst="rect">
            <a:avLst/>
          </a:prstGeom>
        </p:spPr>
        <p:txBody>
          <a:bodyPr spcFirstLastPara="1" wrap="square" lIns="243800" tIns="243800" rIns="243800" bIns="243800" anchor="t" anchorCtr="0">
            <a:noAutofit/>
          </a:bodyPr>
          <a:lstStyle>
            <a:lvl1pPr lvl="0" algn="ctr" rtl="0">
              <a:lnSpc>
                <a:spcPct val="100000"/>
              </a:lnSpc>
              <a:spcBef>
                <a:spcPts val="0"/>
              </a:spcBef>
              <a:spcAft>
                <a:spcPts val="0"/>
              </a:spcAft>
              <a:buClr>
                <a:srgbClr val="FFFFFF"/>
              </a:buClr>
              <a:buSzPts val="7500"/>
              <a:buNone/>
              <a:defRPr sz="3750">
                <a:solidFill>
                  <a:srgbClr val="FFFFFF"/>
                </a:solidFill>
              </a:defRPr>
            </a:lvl1pPr>
            <a:lvl2pPr lvl="1" algn="ctr" rtl="0">
              <a:lnSpc>
                <a:spcPct val="100000"/>
              </a:lnSpc>
              <a:spcBef>
                <a:spcPts val="0"/>
              </a:spcBef>
              <a:spcAft>
                <a:spcPts val="0"/>
              </a:spcAft>
              <a:buSzPts val="7500"/>
              <a:buNone/>
              <a:defRPr sz="3750"/>
            </a:lvl2pPr>
            <a:lvl3pPr lvl="2" algn="ctr" rtl="0">
              <a:lnSpc>
                <a:spcPct val="100000"/>
              </a:lnSpc>
              <a:spcBef>
                <a:spcPts val="0"/>
              </a:spcBef>
              <a:spcAft>
                <a:spcPts val="0"/>
              </a:spcAft>
              <a:buSzPts val="7500"/>
              <a:buNone/>
              <a:defRPr sz="3750"/>
            </a:lvl3pPr>
            <a:lvl4pPr lvl="3" algn="ctr" rtl="0">
              <a:lnSpc>
                <a:spcPct val="100000"/>
              </a:lnSpc>
              <a:spcBef>
                <a:spcPts val="0"/>
              </a:spcBef>
              <a:spcAft>
                <a:spcPts val="0"/>
              </a:spcAft>
              <a:buSzPts val="7500"/>
              <a:buNone/>
              <a:defRPr sz="3750"/>
            </a:lvl4pPr>
            <a:lvl5pPr lvl="4" algn="ctr" rtl="0">
              <a:lnSpc>
                <a:spcPct val="100000"/>
              </a:lnSpc>
              <a:spcBef>
                <a:spcPts val="0"/>
              </a:spcBef>
              <a:spcAft>
                <a:spcPts val="0"/>
              </a:spcAft>
              <a:buSzPts val="7500"/>
              <a:buNone/>
              <a:defRPr sz="3750"/>
            </a:lvl5pPr>
            <a:lvl6pPr lvl="5" algn="ctr" rtl="0">
              <a:lnSpc>
                <a:spcPct val="100000"/>
              </a:lnSpc>
              <a:spcBef>
                <a:spcPts val="0"/>
              </a:spcBef>
              <a:spcAft>
                <a:spcPts val="0"/>
              </a:spcAft>
              <a:buSzPts val="7500"/>
              <a:buNone/>
              <a:defRPr sz="3750"/>
            </a:lvl6pPr>
            <a:lvl7pPr lvl="6" algn="ctr" rtl="0">
              <a:lnSpc>
                <a:spcPct val="100000"/>
              </a:lnSpc>
              <a:spcBef>
                <a:spcPts val="0"/>
              </a:spcBef>
              <a:spcAft>
                <a:spcPts val="0"/>
              </a:spcAft>
              <a:buSzPts val="7500"/>
              <a:buNone/>
              <a:defRPr sz="3750"/>
            </a:lvl7pPr>
            <a:lvl8pPr lvl="7" algn="ctr" rtl="0">
              <a:lnSpc>
                <a:spcPct val="100000"/>
              </a:lnSpc>
              <a:spcBef>
                <a:spcPts val="0"/>
              </a:spcBef>
              <a:spcAft>
                <a:spcPts val="0"/>
              </a:spcAft>
              <a:buSzPts val="7500"/>
              <a:buNone/>
              <a:defRPr sz="3750"/>
            </a:lvl8pPr>
            <a:lvl9pPr lvl="8" algn="ctr" rtl="0">
              <a:lnSpc>
                <a:spcPct val="100000"/>
              </a:lnSpc>
              <a:spcBef>
                <a:spcPts val="0"/>
              </a:spcBef>
              <a:spcAft>
                <a:spcPts val="0"/>
              </a:spcAft>
              <a:buSzPts val="7500"/>
              <a:buNone/>
              <a:defRPr sz="3750"/>
            </a:lvl9pPr>
          </a:lstStyle>
          <a:p>
            <a:endParaRPr/>
          </a:p>
        </p:txBody>
      </p:sp>
      <p:sp>
        <p:nvSpPr>
          <p:cNvPr id="316" name="Google Shape;316;p71"/>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667319753"/>
      </p:ext>
    </p:extLst>
  </p:cSld>
  <p:clrMapOvr>
    <a:masterClrMapping/>
  </p:clrMapOvr>
</p:sldLayout>
</file>

<file path=ppt/slideLayouts/slideLayout549.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320"/>
        <p:cNvGrpSpPr/>
        <p:nvPr/>
      </p:nvGrpSpPr>
      <p:grpSpPr>
        <a:xfrm>
          <a:off x="0" y="0"/>
          <a:ext cx="0" cy="0"/>
          <a:chOff x="0" y="0"/>
          <a:chExt cx="0" cy="0"/>
        </a:xfrm>
      </p:grpSpPr>
      <p:sp>
        <p:nvSpPr>
          <p:cNvPr id="321" name="Google Shape;321;p73"/>
          <p:cNvSpPr txBox="1">
            <a:spLocks noGrp="1"/>
          </p:cNvSpPr>
          <p:nvPr>
            <p:ph type="title"/>
          </p:nvPr>
        </p:nvSpPr>
        <p:spPr>
          <a:xfrm>
            <a:off x="415600" y="1924934"/>
            <a:ext cx="11360850" cy="763650"/>
          </a:xfrm>
          <a:prstGeom prst="rect">
            <a:avLst/>
          </a:prstGeom>
        </p:spPr>
        <p:txBody>
          <a:bodyPr spcFirstLastPara="1" wrap="square" lIns="243800" tIns="243800" rIns="243800" bIns="243800" anchor="t" anchorCtr="0">
            <a:noAutofit/>
          </a:bodyPr>
          <a:lstStyle>
            <a:lvl1pPr lvl="0" algn="ctr" rtl="0">
              <a:spcBef>
                <a:spcPts val="0"/>
              </a:spcBef>
              <a:spcAft>
                <a:spcPts val="0"/>
              </a:spcAft>
              <a:buNone/>
              <a:defRPr>
                <a:solidFill>
                  <a:srgbClr val="FF8400"/>
                </a:solidFill>
                <a:latin typeface="Avenir"/>
                <a:ea typeface="Avenir"/>
                <a:cs typeface="Avenir"/>
                <a:sym typeface="Avenir"/>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Tree>
    <p:extLst>
      <p:ext uri="{BB962C8B-B14F-4D97-AF65-F5344CB8AC3E}">
        <p14:creationId xmlns:p14="http://schemas.microsoft.com/office/powerpoint/2010/main" val="1382622033"/>
      </p:ext>
    </p:extLst>
  </p:cSld>
  <p:clrMapOvr>
    <a:masterClrMapping/>
  </p:clrMapOvr>
</p:sldLayout>
</file>

<file path=ppt/slideLayouts/slideLayout55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22"/>
        <p:cNvGrpSpPr/>
        <p:nvPr/>
      </p:nvGrpSpPr>
      <p:grpSpPr>
        <a:xfrm>
          <a:off x="0" y="0"/>
          <a:ext cx="0" cy="0"/>
          <a:chOff x="0" y="0"/>
          <a:chExt cx="0" cy="0"/>
        </a:xfrm>
      </p:grpSpPr>
      <p:sp>
        <p:nvSpPr>
          <p:cNvPr id="323" name="Google Shape;323;p74"/>
          <p:cNvSpPr txBox="1">
            <a:spLocks noGrp="1"/>
          </p:cNvSpPr>
          <p:nvPr>
            <p:ph type="title"/>
          </p:nvPr>
        </p:nvSpPr>
        <p:spPr>
          <a:xfrm>
            <a:off x="415600" y="593367"/>
            <a:ext cx="113608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24" name="Google Shape;324;p74"/>
          <p:cNvSpPr txBox="1">
            <a:spLocks noGrp="1"/>
          </p:cNvSpPr>
          <p:nvPr>
            <p:ph type="body" idx="1"/>
          </p:nvPr>
        </p:nvSpPr>
        <p:spPr>
          <a:xfrm>
            <a:off x="415600" y="1536634"/>
            <a:ext cx="11360850" cy="4555200"/>
          </a:xfrm>
          <a:prstGeom prst="rect">
            <a:avLst/>
          </a:prstGeom>
        </p:spPr>
        <p:txBody>
          <a:bodyPr spcFirstLastPara="1" wrap="square" lIns="243800" tIns="243800" rIns="243800" bIns="243800" anchor="t" anchorCtr="0">
            <a:noAutofit/>
          </a:bodyPr>
          <a:lstStyle>
            <a:lvl1pPr marL="228600" lvl="0" indent="-266700" rtl="0">
              <a:spcBef>
                <a:spcPts val="0"/>
              </a:spcBef>
              <a:spcAft>
                <a:spcPts val="0"/>
              </a:spcAft>
              <a:buClr>
                <a:srgbClr val="C3C3C3"/>
              </a:buClr>
              <a:buSzPts val="4800"/>
              <a:buChar char="●"/>
              <a:defRPr>
                <a:solidFill>
                  <a:srgbClr val="C3C3C3"/>
                </a:solidFill>
              </a:defRPr>
            </a:lvl1pPr>
            <a:lvl2pPr marL="457200" lvl="1" indent="-231775" rtl="0">
              <a:spcBef>
                <a:spcPts val="2150"/>
              </a:spcBef>
              <a:spcAft>
                <a:spcPts val="0"/>
              </a:spcAft>
              <a:buSzPts val="3700"/>
              <a:buChar char="○"/>
              <a:defRPr/>
            </a:lvl2pPr>
            <a:lvl3pPr marL="685800" lvl="2" indent="-231775" rtl="0">
              <a:spcBef>
                <a:spcPts val="2150"/>
              </a:spcBef>
              <a:spcAft>
                <a:spcPts val="0"/>
              </a:spcAft>
              <a:buSzPts val="3700"/>
              <a:buChar char="■"/>
              <a:defRPr/>
            </a:lvl3pPr>
            <a:lvl4pPr marL="914400" lvl="3" indent="-231775" rtl="0">
              <a:spcBef>
                <a:spcPts val="2150"/>
              </a:spcBef>
              <a:spcAft>
                <a:spcPts val="0"/>
              </a:spcAft>
              <a:buSzPts val="3700"/>
              <a:buChar char="●"/>
              <a:defRPr/>
            </a:lvl4pPr>
            <a:lvl5pPr marL="1143000" lvl="4" indent="-231775" rtl="0">
              <a:spcBef>
                <a:spcPts val="2150"/>
              </a:spcBef>
              <a:spcAft>
                <a:spcPts val="0"/>
              </a:spcAft>
              <a:buSzPts val="3700"/>
              <a:buChar char="○"/>
              <a:defRPr/>
            </a:lvl5pPr>
            <a:lvl6pPr marL="1371600" lvl="5" indent="-231775" rtl="0">
              <a:spcBef>
                <a:spcPts val="2150"/>
              </a:spcBef>
              <a:spcAft>
                <a:spcPts val="0"/>
              </a:spcAft>
              <a:buSzPts val="3700"/>
              <a:buChar char="■"/>
              <a:defRPr/>
            </a:lvl6pPr>
            <a:lvl7pPr marL="1600200" lvl="6" indent="-231775" rtl="0">
              <a:spcBef>
                <a:spcPts val="2150"/>
              </a:spcBef>
              <a:spcAft>
                <a:spcPts val="0"/>
              </a:spcAft>
              <a:buSzPts val="3700"/>
              <a:buChar char="●"/>
              <a:defRPr/>
            </a:lvl7pPr>
            <a:lvl8pPr marL="1828800" lvl="7" indent="-231775" rtl="0">
              <a:spcBef>
                <a:spcPts val="2150"/>
              </a:spcBef>
              <a:spcAft>
                <a:spcPts val="0"/>
              </a:spcAft>
              <a:buSzPts val="3700"/>
              <a:buChar char="○"/>
              <a:defRPr/>
            </a:lvl8pPr>
            <a:lvl9pPr marL="2057400" lvl="8" indent="-231775" rtl="0">
              <a:spcBef>
                <a:spcPts val="2150"/>
              </a:spcBef>
              <a:spcAft>
                <a:spcPts val="2150"/>
              </a:spcAft>
              <a:buSzPts val="3700"/>
              <a:buChar char="■"/>
              <a:defRPr/>
            </a:lvl9pPr>
          </a:lstStyle>
          <a:p>
            <a:endParaRPr/>
          </a:p>
        </p:txBody>
      </p:sp>
      <p:sp>
        <p:nvSpPr>
          <p:cNvPr id="325" name="Google Shape;325;p74"/>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24832561"/>
      </p:ext>
    </p:extLst>
  </p:cSld>
  <p:clrMapOvr>
    <a:masterClrMapping/>
  </p:clrMapOvr>
</p:sldLayout>
</file>

<file path=ppt/slideLayouts/slideLayout551.xml><?xml version="1.0" encoding="utf-8"?>
<p:sldLayout xmlns:a="http://schemas.openxmlformats.org/drawingml/2006/main" xmlns:r="http://schemas.openxmlformats.org/officeDocument/2006/relationships" xmlns:p="http://schemas.openxmlformats.org/presentationml/2006/main" matchingName="Title and body 1">
  <p:cSld name="Title and body 1">
    <p:spTree>
      <p:nvGrpSpPr>
        <p:cNvPr id="1" name="Shape 326"/>
        <p:cNvGrpSpPr/>
        <p:nvPr/>
      </p:nvGrpSpPr>
      <p:grpSpPr>
        <a:xfrm>
          <a:off x="0" y="0"/>
          <a:ext cx="0" cy="0"/>
          <a:chOff x="0" y="0"/>
          <a:chExt cx="0" cy="0"/>
        </a:xfrm>
      </p:grpSpPr>
      <p:sp>
        <p:nvSpPr>
          <p:cNvPr id="327" name="Google Shape;327;p75"/>
          <p:cNvSpPr txBox="1">
            <a:spLocks noGrp="1"/>
          </p:cNvSpPr>
          <p:nvPr>
            <p:ph type="title"/>
          </p:nvPr>
        </p:nvSpPr>
        <p:spPr>
          <a:xfrm>
            <a:off x="415600" y="593367"/>
            <a:ext cx="53332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28" name="Google Shape;328;p75"/>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
        <p:nvSpPr>
          <p:cNvPr id="329" name="Google Shape;329;p75"/>
          <p:cNvSpPr/>
          <p:nvPr/>
        </p:nvSpPr>
        <p:spPr>
          <a:xfrm>
            <a:off x="6096000" y="33"/>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900"/>
          </a:p>
        </p:txBody>
      </p:sp>
      <p:sp>
        <p:nvSpPr>
          <p:cNvPr id="330" name="Google Shape;330;p75"/>
          <p:cNvSpPr txBox="1">
            <a:spLocks noGrp="1"/>
          </p:cNvSpPr>
          <p:nvPr>
            <p:ph type="body" idx="1"/>
          </p:nvPr>
        </p:nvSpPr>
        <p:spPr>
          <a:xfrm>
            <a:off x="415600" y="1989500"/>
            <a:ext cx="5333250" cy="410235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Char char="●"/>
              <a:defRPr sz="185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Tree>
    <p:extLst>
      <p:ext uri="{BB962C8B-B14F-4D97-AF65-F5344CB8AC3E}">
        <p14:creationId xmlns:p14="http://schemas.microsoft.com/office/powerpoint/2010/main" val="540033378"/>
      </p:ext>
    </p:extLst>
  </p:cSld>
  <p:clrMapOvr>
    <a:masterClrMapping/>
  </p:clrMapOvr>
</p:sldLayout>
</file>

<file path=ppt/slideLayouts/slideLayout552.xml><?xml version="1.0" encoding="utf-8"?>
<p:sldLayout xmlns:a="http://schemas.openxmlformats.org/drawingml/2006/main" xmlns:r="http://schemas.openxmlformats.org/officeDocument/2006/relationships" xmlns:p="http://schemas.openxmlformats.org/presentationml/2006/main" matchingName="Title and body 1 1">
  <p:cSld name="Title and body 1 1">
    <p:spTree>
      <p:nvGrpSpPr>
        <p:cNvPr id="1" name="Shape 331"/>
        <p:cNvGrpSpPr/>
        <p:nvPr/>
      </p:nvGrpSpPr>
      <p:grpSpPr>
        <a:xfrm>
          <a:off x="0" y="0"/>
          <a:ext cx="0" cy="0"/>
          <a:chOff x="0" y="0"/>
          <a:chExt cx="0" cy="0"/>
        </a:xfrm>
      </p:grpSpPr>
      <p:sp>
        <p:nvSpPr>
          <p:cNvPr id="332" name="Google Shape;332;p76"/>
          <p:cNvSpPr txBox="1">
            <a:spLocks noGrp="1"/>
          </p:cNvSpPr>
          <p:nvPr>
            <p:ph type="title"/>
          </p:nvPr>
        </p:nvSpPr>
        <p:spPr>
          <a:xfrm>
            <a:off x="6477400" y="679767"/>
            <a:ext cx="53332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33" name="Google Shape;333;p76"/>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
        <p:nvSpPr>
          <p:cNvPr id="334" name="Google Shape;334;p76"/>
          <p:cNvSpPr/>
          <p:nvPr/>
        </p:nvSpPr>
        <p:spPr>
          <a:xfrm>
            <a:off x="0" y="0"/>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900"/>
          </a:p>
        </p:txBody>
      </p:sp>
      <p:sp>
        <p:nvSpPr>
          <p:cNvPr id="335" name="Google Shape;335;p76"/>
          <p:cNvSpPr txBox="1">
            <a:spLocks noGrp="1"/>
          </p:cNvSpPr>
          <p:nvPr>
            <p:ph type="body" idx="1"/>
          </p:nvPr>
        </p:nvSpPr>
        <p:spPr>
          <a:xfrm>
            <a:off x="6477400" y="2066000"/>
            <a:ext cx="5333250" cy="411240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Char char="●"/>
              <a:defRPr sz="185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Tree>
    <p:extLst>
      <p:ext uri="{BB962C8B-B14F-4D97-AF65-F5344CB8AC3E}">
        <p14:creationId xmlns:p14="http://schemas.microsoft.com/office/powerpoint/2010/main" val="2730816491"/>
      </p:ext>
    </p:extLst>
  </p:cSld>
  <p:clrMapOvr>
    <a:masterClrMapping/>
  </p:clrMapOvr>
</p:sldLayout>
</file>

<file path=ppt/slideLayouts/slideLayout55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36"/>
        <p:cNvGrpSpPr/>
        <p:nvPr/>
      </p:nvGrpSpPr>
      <p:grpSpPr>
        <a:xfrm>
          <a:off x="0" y="0"/>
          <a:ext cx="0" cy="0"/>
          <a:chOff x="0" y="0"/>
          <a:chExt cx="0" cy="0"/>
        </a:xfrm>
      </p:grpSpPr>
      <p:sp>
        <p:nvSpPr>
          <p:cNvPr id="337" name="Google Shape;337;p77"/>
          <p:cNvSpPr txBox="1">
            <a:spLocks noGrp="1"/>
          </p:cNvSpPr>
          <p:nvPr>
            <p:ph type="title"/>
          </p:nvPr>
        </p:nvSpPr>
        <p:spPr>
          <a:xfrm>
            <a:off x="415600" y="593367"/>
            <a:ext cx="113608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38" name="Google Shape;338;p77"/>
          <p:cNvSpPr txBox="1">
            <a:spLocks noGrp="1"/>
          </p:cNvSpPr>
          <p:nvPr>
            <p:ph type="body" idx="1"/>
          </p:nvPr>
        </p:nvSpPr>
        <p:spPr>
          <a:xfrm>
            <a:off x="415600" y="1536634"/>
            <a:ext cx="5333250" cy="455520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Char char="●"/>
              <a:defRPr sz="185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
        <p:nvSpPr>
          <p:cNvPr id="339" name="Google Shape;339;p77"/>
          <p:cNvSpPr txBox="1">
            <a:spLocks noGrp="1"/>
          </p:cNvSpPr>
          <p:nvPr>
            <p:ph type="body" idx="2"/>
          </p:nvPr>
        </p:nvSpPr>
        <p:spPr>
          <a:xfrm>
            <a:off x="6443200" y="1536634"/>
            <a:ext cx="5333250" cy="455520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Char char="●"/>
              <a:defRPr sz="185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
        <p:nvSpPr>
          <p:cNvPr id="340" name="Google Shape;340;p77"/>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163116941"/>
      </p:ext>
    </p:extLst>
  </p:cSld>
  <p:clrMapOvr>
    <a:masterClrMapping/>
  </p:clrMapOvr>
</p:sldLayout>
</file>

<file path=ppt/slideLayouts/slideLayout55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41"/>
        <p:cNvGrpSpPr/>
        <p:nvPr/>
      </p:nvGrpSpPr>
      <p:grpSpPr>
        <a:xfrm>
          <a:off x="0" y="0"/>
          <a:ext cx="0" cy="0"/>
          <a:chOff x="0" y="0"/>
          <a:chExt cx="0" cy="0"/>
        </a:xfrm>
      </p:grpSpPr>
      <p:sp>
        <p:nvSpPr>
          <p:cNvPr id="342" name="Google Shape;342;p78"/>
          <p:cNvSpPr txBox="1">
            <a:spLocks noGrp="1"/>
          </p:cNvSpPr>
          <p:nvPr>
            <p:ph type="title"/>
          </p:nvPr>
        </p:nvSpPr>
        <p:spPr>
          <a:xfrm>
            <a:off x="415600" y="593367"/>
            <a:ext cx="113608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43" name="Google Shape;343;p78"/>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23438099"/>
      </p:ext>
    </p:extLst>
  </p:cSld>
  <p:clrMapOvr>
    <a:masterClrMapping/>
  </p:clrMapOvr>
</p:sldLayout>
</file>

<file path=ppt/slideLayouts/slideLayout55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44"/>
        <p:cNvGrpSpPr/>
        <p:nvPr/>
      </p:nvGrpSpPr>
      <p:grpSpPr>
        <a:xfrm>
          <a:off x="0" y="0"/>
          <a:ext cx="0" cy="0"/>
          <a:chOff x="0" y="0"/>
          <a:chExt cx="0" cy="0"/>
        </a:xfrm>
      </p:grpSpPr>
      <p:sp>
        <p:nvSpPr>
          <p:cNvPr id="345" name="Google Shape;345;p79"/>
          <p:cNvSpPr txBox="1">
            <a:spLocks noGrp="1"/>
          </p:cNvSpPr>
          <p:nvPr>
            <p:ph type="title"/>
          </p:nvPr>
        </p:nvSpPr>
        <p:spPr>
          <a:xfrm>
            <a:off x="415600" y="740800"/>
            <a:ext cx="3744000" cy="1007550"/>
          </a:xfrm>
          <a:prstGeom prst="rect">
            <a:avLst/>
          </a:prstGeom>
        </p:spPr>
        <p:txBody>
          <a:bodyPr spcFirstLastPara="1" wrap="square" lIns="243800" tIns="243800" rIns="243800" bIns="243800" anchor="b" anchorCtr="0">
            <a:noAutofit/>
          </a:bodyPr>
          <a:lstStyle>
            <a:lvl1pPr lvl="0" rtl="0">
              <a:spcBef>
                <a:spcPts val="0"/>
              </a:spcBef>
              <a:spcAft>
                <a:spcPts val="0"/>
              </a:spcAft>
              <a:buSzPts val="6400"/>
              <a:buNone/>
              <a:defRPr sz="3200"/>
            </a:lvl1pPr>
            <a:lvl2pPr lvl="1" rtl="0">
              <a:spcBef>
                <a:spcPts val="0"/>
              </a:spcBef>
              <a:spcAft>
                <a:spcPts val="0"/>
              </a:spcAft>
              <a:buSzPts val="6400"/>
              <a:buNone/>
              <a:defRPr sz="3200"/>
            </a:lvl2pPr>
            <a:lvl3pPr lvl="2" rtl="0">
              <a:spcBef>
                <a:spcPts val="0"/>
              </a:spcBef>
              <a:spcAft>
                <a:spcPts val="0"/>
              </a:spcAft>
              <a:buSzPts val="6400"/>
              <a:buNone/>
              <a:defRPr sz="3200"/>
            </a:lvl3pPr>
            <a:lvl4pPr lvl="3" rtl="0">
              <a:spcBef>
                <a:spcPts val="0"/>
              </a:spcBef>
              <a:spcAft>
                <a:spcPts val="0"/>
              </a:spcAft>
              <a:buSzPts val="6400"/>
              <a:buNone/>
              <a:defRPr sz="3200"/>
            </a:lvl4pPr>
            <a:lvl5pPr lvl="4" rtl="0">
              <a:spcBef>
                <a:spcPts val="0"/>
              </a:spcBef>
              <a:spcAft>
                <a:spcPts val="0"/>
              </a:spcAft>
              <a:buSzPts val="6400"/>
              <a:buNone/>
              <a:defRPr sz="3200"/>
            </a:lvl5pPr>
            <a:lvl6pPr lvl="5" rtl="0">
              <a:spcBef>
                <a:spcPts val="0"/>
              </a:spcBef>
              <a:spcAft>
                <a:spcPts val="0"/>
              </a:spcAft>
              <a:buSzPts val="6400"/>
              <a:buNone/>
              <a:defRPr sz="3200"/>
            </a:lvl6pPr>
            <a:lvl7pPr lvl="6" rtl="0">
              <a:spcBef>
                <a:spcPts val="0"/>
              </a:spcBef>
              <a:spcAft>
                <a:spcPts val="0"/>
              </a:spcAft>
              <a:buSzPts val="6400"/>
              <a:buNone/>
              <a:defRPr sz="3200"/>
            </a:lvl7pPr>
            <a:lvl8pPr lvl="7" rtl="0">
              <a:spcBef>
                <a:spcPts val="0"/>
              </a:spcBef>
              <a:spcAft>
                <a:spcPts val="0"/>
              </a:spcAft>
              <a:buSzPts val="6400"/>
              <a:buNone/>
              <a:defRPr sz="3200"/>
            </a:lvl8pPr>
            <a:lvl9pPr lvl="8" rtl="0">
              <a:spcBef>
                <a:spcPts val="0"/>
              </a:spcBef>
              <a:spcAft>
                <a:spcPts val="0"/>
              </a:spcAft>
              <a:buSzPts val="6400"/>
              <a:buNone/>
              <a:defRPr sz="3200"/>
            </a:lvl9pPr>
          </a:lstStyle>
          <a:p>
            <a:endParaRPr/>
          </a:p>
        </p:txBody>
      </p:sp>
      <p:sp>
        <p:nvSpPr>
          <p:cNvPr id="346" name="Google Shape;346;p79"/>
          <p:cNvSpPr txBox="1">
            <a:spLocks noGrp="1"/>
          </p:cNvSpPr>
          <p:nvPr>
            <p:ph type="body" idx="1"/>
          </p:nvPr>
        </p:nvSpPr>
        <p:spPr>
          <a:xfrm>
            <a:off x="415600" y="1852800"/>
            <a:ext cx="3744000" cy="4239150"/>
          </a:xfrm>
          <a:prstGeom prst="rect">
            <a:avLst/>
          </a:prstGeom>
        </p:spPr>
        <p:txBody>
          <a:bodyPr spcFirstLastPara="1" wrap="square" lIns="243800" tIns="243800" rIns="243800" bIns="243800" anchor="t" anchorCtr="0">
            <a:noAutofit/>
          </a:bodyPr>
          <a:lstStyle>
            <a:lvl1pPr marL="228600" lvl="0" indent="-215900" rtl="0">
              <a:spcBef>
                <a:spcPts val="0"/>
              </a:spcBef>
              <a:spcAft>
                <a:spcPts val="0"/>
              </a:spcAft>
              <a:buSzPts val="3200"/>
              <a:buChar char="●"/>
              <a:defRPr sz="1600"/>
            </a:lvl1pPr>
            <a:lvl2pPr marL="457200" lvl="1" indent="-215900" rtl="0">
              <a:spcBef>
                <a:spcPts val="2150"/>
              </a:spcBef>
              <a:spcAft>
                <a:spcPts val="0"/>
              </a:spcAft>
              <a:buSzPts val="3200"/>
              <a:buChar char="○"/>
              <a:defRPr sz="1600"/>
            </a:lvl2pPr>
            <a:lvl3pPr marL="685800" lvl="2" indent="-215900" rtl="0">
              <a:spcBef>
                <a:spcPts val="2150"/>
              </a:spcBef>
              <a:spcAft>
                <a:spcPts val="0"/>
              </a:spcAft>
              <a:buSzPts val="3200"/>
              <a:buChar char="■"/>
              <a:defRPr sz="1600"/>
            </a:lvl3pPr>
            <a:lvl4pPr marL="914400" lvl="3" indent="-215900" rtl="0">
              <a:spcBef>
                <a:spcPts val="2150"/>
              </a:spcBef>
              <a:spcAft>
                <a:spcPts val="0"/>
              </a:spcAft>
              <a:buSzPts val="3200"/>
              <a:buChar char="●"/>
              <a:defRPr sz="1600"/>
            </a:lvl4pPr>
            <a:lvl5pPr marL="1143000" lvl="4" indent="-215900" rtl="0">
              <a:spcBef>
                <a:spcPts val="2150"/>
              </a:spcBef>
              <a:spcAft>
                <a:spcPts val="0"/>
              </a:spcAft>
              <a:buSzPts val="3200"/>
              <a:buChar char="○"/>
              <a:defRPr sz="1600"/>
            </a:lvl5pPr>
            <a:lvl6pPr marL="1371600" lvl="5" indent="-215900" rtl="0">
              <a:spcBef>
                <a:spcPts val="2150"/>
              </a:spcBef>
              <a:spcAft>
                <a:spcPts val="0"/>
              </a:spcAft>
              <a:buSzPts val="3200"/>
              <a:buChar char="■"/>
              <a:defRPr sz="1600"/>
            </a:lvl6pPr>
            <a:lvl7pPr marL="1600200" lvl="6" indent="-215900" rtl="0">
              <a:spcBef>
                <a:spcPts val="2150"/>
              </a:spcBef>
              <a:spcAft>
                <a:spcPts val="0"/>
              </a:spcAft>
              <a:buSzPts val="3200"/>
              <a:buChar char="●"/>
              <a:defRPr sz="1600"/>
            </a:lvl7pPr>
            <a:lvl8pPr marL="1828800" lvl="7" indent="-215900" rtl="0">
              <a:spcBef>
                <a:spcPts val="2150"/>
              </a:spcBef>
              <a:spcAft>
                <a:spcPts val="0"/>
              </a:spcAft>
              <a:buSzPts val="3200"/>
              <a:buChar char="○"/>
              <a:defRPr sz="1600"/>
            </a:lvl8pPr>
            <a:lvl9pPr marL="2057400" lvl="8" indent="-215900" rtl="0">
              <a:spcBef>
                <a:spcPts val="2150"/>
              </a:spcBef>
              <a:spcAft>
                <a:spcPts val="2150"/>
              </a:spcAft>
              <a:buSzPts val="3200"/>
              <a:buChar char="■"/>
              <a:defRPr sz="1600"/>
            </a:lvl9pPr>
          </a:lstStyle>
          <a:p>
            <a:endParaRPr/>
          </a:p>
        </p:txBody>
      </p:sp>
      <p:sp>
        <p:nvSpPr>
          <p:cNvPr id="347" name="Google Shape;347;p79"/>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
        <p:nvSpPr>
          <p:cNvPr id="348" name="Google Shape;348;p79"/>
          <p:cNvSpPr/>
          <p:nvPr/>
        </p:nvSpPr>
        <p:spPr>
          <a:xfrm>
            <a:off x="4653434" y="33"/>
            <a:ext cx="75384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900"/>
          </a:p>
        </p:txBody>
      </p:sp>
    </p:spTree>
    <p:extLst>
      <p:ext uri="{BB962C8B-B14F-4D97-AF65-F5344CB8AC3E}">
        <p14:creationId xmlns:p14="http://schemas.microsoft.com/office/powerpoint/2010/main" val="2575125082"/>
      </p:ext>
    </p:extLst>
  </p:cSld>
  <p:clrMapOvr>
    <a:masterClrMapping/>
  </p:clrMapOvr>
</p:sldLayout>
</file>

<file path=ppt/slideLayouts/slideLayout55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49"/>
        <p:cNvGrpSpPr/>
        <p:nvPr/>
      </p:nvGrpSpPr>
      <p:grpSpPr>
        <a:xfrm>
          <a:off x="0" y="0"/>
          <a:ext cx="0" cy="0"/>
          <a:chOff x="0" y="0"/>
          <a:chExt cx="0" cy="0"/>
        </a:xfrm>
      </p:grpSpPr>
      <p:sp>
        <p:nvSpPr>
          <p:cNvPr id="350" name="Google Shape;350;p80"/>
          <p:cNvSpPr txBox="1">
            <a:spLocks noGrp="1"/>
          </p:cNvSpPr>
          <p:nvPr>
            <p:ph type="title"/>
          </p:nvPr>
        </p:nvSpPr>
        <p:spPr>
          <a:xfrm>
            <a:off x="653667" y="600200"/>
            <a:ext cx="8490450" cy="5454450"/>
          </a:xfrm>
          <a:prstGeom prst="rect">
            <a:avLst/>
          </a:prstGeom>
        </p:spPr>
        <p:txBody>
          <a:bodyPr spcFirstLastPara="1" wrap="square" lIns="243800" tIns="243800" rIns="243800" bIns="243800" anchor="ctr" anchorCtr="0">
            <a:noAutofit/>
          </a:bodyPr>
          <a:lstStyle>
            <a:lvl1pPr lvl="0" rtl="0">
              <a:spcBef>
                <a:spcPts val="0"/>
              </a:spcBef>
              <a:spcAft>
                <a:spcPts val="0"/>
              </a:spcAft>
              <a:buSzPts val="12800"/>
              <a:buNone/>
              <a:defRPr sz="6400"/>
            </a:lvl1pPr>
            <a:lvl2pPr lvl="1" rtl="0">
              <a:spcBef>
                <a:spcPts val="0"/>
              </a:spcBef>
              <a:spcAft>
                <a:spcPts val="0"/>
              </a:spcAft>
              <a:buSzPts val="12800"/>
              <a:buNone/>
              <a:defRPr sz="6400"/>
            </a:lvl2pPr>
            <a:lvl3pPr lvl="2" rtl="0">
              <a:spcBef>
                <a:spcPts val="0"/>
              </a:spcBef>
              <a:spcAft>
                <a:spcPts val="0"/>
              </a:spcAft>
              <a:buSzPts val="12800"/>
              <a:buNone/>
              <a:defRPr sz="6400"/>
            </a:lvl3pPr>
            <a:lvl4pPr lvl="3" rtl="0">
              <a:spcBef>
                <a:spcPts val="0"/>
              </a:spcBef>
              <a:spcAft>
                <a:spcPts val="0"/>
              </a:spcAft>
              <a:buSzPts val="12800"/>
              <a:buNone/>
              <a:defRPr sz="6400"/>
            </a:lvl4pPr>
            <a:lvl5pPr lvl="4" rtl="0">
              <a:spcBef>
                <a:spcPts val="0"/>
              </a:spcBef>
              <a:spcAft>
                <a:spcPts val="0"/>
              </a:spcAft>
              <a:buSzPts val="12800"/>
              <a:buNone/>
              <a:defRPr sz="6400"/>
            </a:lvl5pPr>
            <a:lvl6pPr lvl="5" rtl="0">
              <a:spcBef>
                <a:spcPts val="0"/>
              </a:spcBef>
              <a:spcAft>
                <a:spcPts val="0"/>
              </a:spcAft>
              <a:buSzPts val="12800"/>
              <a:buNone/>
              <a:defRPr sz="6400"/>
            </a:lvl6pPr>
            <a:lvl7pPr lvl="6" rtl="0">
              <a:spcBef>
                <a:spcPts val="0"/>
              </a:spcBef>
              <a:spcAft>
                <a:spcPts val="0"/>
              </a:spcAft>
              <a:buSzPts val="12800"/>
              <a:buNone/>
              <a:defRPr sz="6400"/>
            </a:lvl7pPr>
            <a:lvl8pPr lvl="7" rtl="0">
              <a:spcBef>
                <a:spcPts val="0"/>
              </a:spcBef>
              <a:spcAft>
                <a:spcPts val="0"/>
              </a:spcAft>
              <a:buSzPts val="12800"/>
              <a:buNone/>
              <a:defRPr sz="6400"/>
            </a:lvl8pPr>
            <a:lvl9pPr lvl="8" rtl="0">
              <a:spcBef>
                <a:spcPts val="0"/>
              </a:spcBef>
              <a:spcAft>
                <a:spcPts val="0"/>
              </a:spcAft>
              <a:buSzPts val="12800"/>
              <a:buNone/>
              <a:defRPr sz="6400"/>
            </a:lvl9pPr>
          </a:lstStyle>
          <a:p>
            <a:endParaRPr/>
          </a:p>
        </p:txBody>
      </p:sp>
      <p:sp>
        <p:nvSpPr>
          <p:cNvPr id="351" name="Google Shape;351;p80"/>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027100645"/>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2"/>
        <p:cNvGrpSpPr/>
        <p:nvPr/>
      </p:nvGrpSpPr>
      <p:grpSpPr>
        <a:xfrm>
          <a:off x="0" y="0"/>
          <a:ext cx="0" cy="0"/>
          <a:chOff x="0" y="0"/>
          <a:chExt cx="0" cy="0"/>
        </a:xfrm>
      </p:grpSpPr>
      <p:sp>
        <p:nvSpPr>
          <p:cNvPr id="353" name="Google Shape;353;p81"/>
          <p:cNvSpPr/>
          <p:nvPr/>
        </p:nvSpPr>
        <p:spPr>
          <a:xfrm>
            <a:off x="6096000" y="33"/>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900"/>
          </a:p>
        </p:txBody>
      </p:sp>
      <p:sp>
        <p:nvSpPr>
          <p:cNvPr id="354" name="Google Shape;354;p81"/>
          <p:cNvSpPr txBox="1">
            <a:spLocks noGrp="1"/>
          </p:cNvSpPr>
          <p:nvPr>
            <p:ph type="title"/>
          </p:nvPr>
        </p:nvSpPr>
        <p:spPr>
          <a:xfrm>
            <a:off x="354000" y="1644234"/>
            <a:ext cx="5393550" cy="1976400"/>
          </a:xfrm>
          <a:prstGeom prst="rect">
            <a:avLst/>
          </a:prstGeom>
        </p:spPr>
        <p:txBody>
          <a:bodyPr spcFirstLastPara="1" wrap="square" lIns="243800" tIns="243800" rIns="243800" bIns="243800" anchor="b" anchorCtr="0">
            <a:noAutofit/>
          </a:bodyPr>
          <a:lstStyle>
            <a:lvl1pPr lvl="0" algn="ctr" rtl="0">
              <a:spcBef>
                <a:spcPts val="0"/>
              </a:spcBef>
              <a:spcAft>
                <a:spcPts val="0"/>
              </a:spcAft>
              <a:buSzPts val="11200"/>
              <a:buNone/>
              <a:defRPr sz="5600"/>
            </a:lvl1pPr>
            <a:lvl2pPr lvl="1" algn="ctr" rtl="0">
              <a:spcBef>
                <a:spcPts val="0"/>
              </a:spcBef>
              <a:spcAft>
                <a:spcPts val="0"/>
              </a:spcAft>
              <a:buSzPts val="11200"/>
              <a:buNone/>
              <a:defRPr sz="5600"/>
            </a:lvl2pPr>
            <a:lvl3pPr lvl="2" algn="ctr" rtl="0">
              <a:spcBef>
                <a:spcPts val="0"/>
              </a:spcBef>
              <a:spcAft>
                <a:spcPts val="0"/>
              </a:spcAft>
              <a:buSzPts val="11200"/>
              <a:buNone/>
              <a:defRPr sz="5600"/>
            </a:lvl3pPr>
            <a:lvl4pPr lvl="3" algn="ctr" rtl="0">
              <a:spcBef>
                <a:spcPts val="0"/>
              </a:spcBef>
              <a:spcAft>
                <a:spcPts val="0"/>
              </a:spcAft>
              <a:buSzPts val="11200"/>
              <a:buNone/>
              <a:defRPr sz="5600"/>
            </a:lvl4pPr>
            <a:lvl5pPr lvl="4" algn="ctr" rtl="0">
              <a:spcBef>
                <a:spcPts val="0"/>
              </a:spcBef>
              <a:spcAft>
                <a:spcPts val="0"/>
              </a:spcAft>
              <a:buSzPts val="11200"/>
              <a:buNone/>
              <a:defRPr sz="5600"/>
            </a:lvl5pPr>
            <a:lvl6pPr lvl="5" algn="ctr" rtl="0">
              <a:spcBef>
                <a:spcPts val="0"/>
              </a:spcBef>
              <a:spcAft>
                <a:spcPts val="0"/>
              </a:spcAft>
              <a:buSzPts val="11200"/>
              <a:buNone/>
              <a:defRPr sz="5600"/>
            </a:lvl6pPr>
            <a:lvl7pPr lvl="6" algn="ctr" rtl="0">
              <a:spcBef>
                <a:spcPts val="0"/>
              </a:spcBef>
              <a:spcAft>
                <a:spcPts val="0"/>
              </a:spcAft>
              <a:buSzPts val="11200"/>
              <a:buNone/>
              <a:defRPr sz="5600"/>
            </a:lvl7pPr>
            <a:lvl8pPr lvl="7" algn="ctr" rtl="0">
              <a:spcBef>
                <a:spcPts val="0"/>
              </a:spcBef>
              <a:spcAft>
                <a:spcPts val="0"/>
              </a:spcAft>
              <a:buSzPts val="11200"/>
              <a:buNone/>
              <a:defRPr sz="5600"/>
            </a:lvl8pPr>
            <a:lvl9pPr lvl="8" algn="ctr" rtl="0">
              <a:spcBef>
                <a:spcPts val="0"/>
              </a:spcBef>
              <a:spcAft>
                <a:spcPts val="0"/>
              </a:spcAft>
              <a:buSzPts val="11200"/>
              <a:buNone/>
              <a:defRPr sz="5600"/>
            </a:lvl9pPr>
          </a:lstStyle>
          <a:p>
            <a:endParaRPr/>
          </a:p>
        </p:txBody>
      </p:sp>
      <p:sp>
        <p:nvSpPr>
          <p:cNvPr id="355" name="Google Shape;355;p81"/>
          <p:cNvSpPr txBox="1">
            <a:spLocks noGrp="1"/>
          </p:cNvSpPr>
          <p:nvPr>
            <p:ph type="subTitle" idx="1"/>
          </p:nvPr>
        </p:nvSpPr>
        <p:spPr>
          <a:xfrm>
            <a:off x="354000" y="3737434"/>
            <a:ext cx="5393550" cy="1646850"/>
          </a:xfrm>
          <a:prstGeom prst="rect">
            <a:avLst/>
          </a:prstGeom>
        </p:spPr>
        <p:txBody>
          <a:bodyPr spcFirstLastPara="1" wrap="square" lIns="243800" tIns="243800" rIns="243800" bIns="243800" anchor="t" anchorCtr="0">
            <a:noAutofit/>
          </a:bodyPr>
          <a:lstStyle>
            <a:lvl1pPr lvl="0" algn="ctr" rtl="0">
              <a:lnSpc>
                <a:spcPct val="100000"/>
              </a:lnSpc>
              <a:spcBef>
                <a:spcPts val="0"/>
              </a:spcBef>
              <a:spcAft>
                <a:spcPts val="0"/>
              </a:spcAft>
              <a:buSzPts val="5600"/>
              <a:buNone/>
              <a:defRPr sz="2800"/>
            </a:lvl1pPr>
            <a:lvl2pPr lvl="1" algn="ctr" rtl="0">
              <a:lnSpc>
                <a:spcPct val="100000"/>
              </a:lnSpc>
              <a:spcBef>
                <a:spcPts val="0"/>
              </a:spcBef>
              <a:spcAft>
                <a:spcPts val="0"/>
              </a:spcAft>
              <a:buSzPts val="5600"/>
              <a:buNone/>
              <a:defRPr sz="2800"/>
            </a:lvl2pPr>
            <a:lvl3pPr lvl="2" algn="ctr" rtl="0">
              <a:lnSpc>
                <a:spcPct val="100000"/>
              </a:lnSpc>
              <a:spcBef>
                <a:spcPts val="0"/>
              </a:spcBef>
              <a:spcAft>
                <a:spcPts val="0"/>
              </a:spcAft>
              <a:buSzPts val="5600"/>
              <a:buNone/>
              <a:defRPr sz="2800"/>
            </a:lvl3pPr>
            <a:lvl4pPr lvl="3" algn="ctr" rtl="0">
              <a:lnSpc>
                <a:spcPct val="100000"/>
              </a:lnSpc>
              <a:spcBef>
                <a:spcPts val="0"/>
              </a:spcBef>
              <a:spcAft>
                <a:spcPts val="0"/>
              </a:spcAft>
              <a:buSzPts val="5600"/>
              <a:buNone/>
              <a:defRPr sz="2800"/>
            </a:lvl4pPr>
            <a:lvl5pPr lvl="4" algn="ctr" rtl="0">
              <a:lnSpc>
                <a:spcPct val="100000"/>
              </a:lnSpc>
              <a:spcBef>
                <a:spcPts val="0"/>
              </a:spcBef>
              <a:spcAft>
                <a:spcPts val="0"/>
              </a:spcAft>
              <a:buSzPts val="5600"/>
              <a:buNone/>
              <a:defRPr sz="2800"/>
            </a:lvl5pPr>
            <a:lvl6pPr lvl="5" algn="ctr" rtl="0">
              <a:lnSpc>
                <a:spcPct val="100000"/>
              </a:lnSpc>
              <a:spcBef>
                <a:spcPts val="0"/>
              </a:spcBef>
              <a:spcAft>
                <a:spcPts val="0"/>
              </a:spcAft>
              <a:buSzPts val="5600"/>
              <a:buNone/>
              <a:defRPr sz="2800"/>
            </a:lvl6pPr>
            <a:lvl7pPr lvl="6" algn="ctr" rtl="0">
              <a:lnSpc>
                <a:spcPct val="100000"/>
              </a:lnSpc>
              <a:spcBef>
                <a:spcPts val="0"/>
              </a:spcBef>
              <a:spcAft>
                <a:spcPts val="0"/>
              </a:spcAft>
              <a:buSzPts val="5600"/>
              <a:buNone/>
              <a:defRPr sz="2800"/>
            </a:lvl7pPr>
            <a:lvl8pPr lvl="7" algn="ctr" rtl="0">
              <a:lnSpc>
                <a:spcPct val="100000"/>
              </a:lnSpc>
              <a:spcBef>
                <a:spcPts val="0"/>
              </a:spcBef>
              <a:spcAft>
                <a:spcPts val="0"/>
              </a:spcAft>
              <a:buSzPts val="5600"/>
              <a:buNone/>
              <a:defRPr sz="2800"/>
            </a:lvl8pPr>
            <a:lvl9pPr lvl="8" algn="ctr" rtl="0">
              <a:lnSpc>
                <a:spcPct val="100000"/>
              </a:lnSpc>
              <a:spcBef>
                <a:spcPts val="0"/>
              </a:spcBef>
              <a:spcAft>
                <a:spcPts val="0"/>
              </a:spcAft>
              <a:buSzPts val="5600"/>
              <a:buNone/>
              <a:defRPr sz="2800"/>
            </a:lvl9pPr>
          </a:lstStyle>
          <a:p>
            <a:endParaRPr/>
          </a:p>
        </p:txBody>
      </p:sp>
      <p:sp>
        <p:nvSpPr>
          <p:cNvPr id="356" name="Google Shape;356;p81"/>
          <p:cNvSpPr txBox="1">
            <a:spLocks noGrp="1"/>
          </p:cNvSpPr>
          <p:nvPr>
            <p:ph type="body" idx="2"/>
          </p:nvPr>
        </p:nvSpPr>
        <p:spPr>
          <a:xfrm>
            <a:off x="6586000" y="965600"/>
            <a:ext cx="5116050" cy="4926750"/>
          </a:xfrm>
          <a:prstGeom prst="rect">
            <a:avLst/>
          </a:prstGeom>
        </p:spPr>
        <p:txBody>
          <a:bodyPr spcFirstLastPara="1" wrap="square" lIns="243800" tIns="243800" rIns="243800" bIns="243800" anchor="ctr" anchorCtr="0">
            <a:noAutofit/>
          </a:bodyPr>
          <a:lstStyle>
            <a:lvl1pPr marL="228600" lvl="0" indent="-266700" rtl="0">
              <a:spcBef>
                <a:spcPts val="0"/>
              </a:spcBef>
              <a:spcAft>
                <a:spcPts val="0"/>
              </a:spcAft>
              <a:buClr>
                <a:srgbClr val="0F0F0F"/>
              </a:buClr>
              <a:buSzPts val="4800"/>
              <a:buChar char="●"/>
              <a:defRPr>
                <a:solidFill>
                  <a:srgbClr val="0F0F0F"/>
                </a:solidFill>
              </a:defRPr>
            </a:lvl1pPr>
            <a:lvl2pPr marL="457200" lvl="1" indent="-231775" rtl="0">
              <a:spcBef>
                <a:spcPts val="2150"/>
              </a:spcBef>
              <a:spcAft>
                <a:spcPts val="0"/>
              </a:spcAft>
              <a:buClr>
                <a:srgbClr val="0F0F0F"/>
              </a:buClr>
              <a:buSzPts val="3700"/>
              <a:buChar char="○"/>
              <a:defRPr>
                <a:solidFill>
                  <a:srgbClr val="0F0F0F"/>
                </a:solidFill>
              </a:defRPr>
            </a:lvl2pPr>
            <a:lvl3pPr marL="685800" lvl="2" indent="-231775" rtl="0">
              <a:spcBef>
                <a:spcPts val="2150"/>
              </a:spcBef>
              <a:spcAft>
                <a:spcPts val="0"/>
              </a:spcAft>
              <a:buClr>
                <a:srgbClr val="0F0F0F"/>
              </a:buClr>
              <a:buSzPts val="3700"/>
              <a:buChar char="■"/>
              <a:defRPr>
                <a:solidFill>
                  <a:srgbClr val="0F0F0F"/>
                </a:solidFill>
              </a:defRPr>
            </a:lvl3pPr>
            <a:lvl4pPr marL="914400" lvl="3" indent="-231775" rtl="0">
              <a:spcBef>
                <a:spcPts val="2150"/>
              </a:spcBef>
              <a:spcAft>
                <a:spcPts val="0"/>
              </a:spcAft>
              <a:buClr>
                <a:srgbClr val="0F0F0F"/>
              </a:buClr>
              <a:buSzPts val="3700"/>
              <a:buChar char="●"/>
              <a:defRPr>
                <a:solidFill>
                  <a:srgbClr val="0F0F0F"/>
                </a:solidFill>
              </a:defRPr>
            </a:lvl4pPr>
            <a:lvl5pPr marL="1143000" lvl="4" indent="-231775" rtl="0">
              <a:spcBef>
                <a:spcPts val="2150"/>
              </a:spcBef>
              <a:spcAft>
                <a:spcPts val="0"/>
              </a:spcAft>
              <a:buClr>
                <a:srgbClr val="0F0F0F"/>
              </a:buClr>
              <a:buSzPts val="3700"/>
              <a:buChar char="○"/>
              <a:defRPr>
                <a:solidFill>
                  <a:srgbClr val="0F0F0F"/>
                </a:solidFill>
              </a:defRPr>
            </a:lvl5pPr>
            <a:lvl6pPr marL="1371600" lvl="5" indent="-231775" rtl="0">
              <a:spcBef>
                <a:spcPts val="2150"/>
              </a:spcBef>
              <a:spcAft>
                <a:spcPts val="0"/>
              </a:spcAft>
              <a:buClr>
                <a:srgbClr val="0F0F0F"/>
              </a:buClr>
              <a:buSzPts val="3700"/>
              <a:buChar char="■"/>
              <a:defRPr>
                <a:solidFill>
                  <a:srgbClr val="0F0F0F"/>
                </a:solidFill>
              </a:defRPr>
            </a:lvl6pPr>
            <a:lvl7pPr marL="1600200" lvl="6" indent="-231775" rtl="0">
              <a:spcBef>
                <a:spcPts val="2150"/>
              </a:spcBef>
              <a:spcAft>
                <a:spcPts val="0"/>
              </a:spcAft>
              <a:buClr>
                <a:srgbClr val="0F0F0F"/>
              </a:buClr>
              <a:buSzPts val="3700"/>
              <a:buChar char="●"/>
              <a:defRPr>
                <a:solidFill>
                  <a:srgbClr val="0F0F0F"/>
                </a:solidFill>
              </a:defRPr>
            </a:lvl7pPr>
            <a:lvl8pPr marL="1828800" lvl="7" indent="-231775" rtl="0">
              <a:spcBef>
                <a:spcPts val="2150"/>
              </a:spcBef>
              <a:spcAft>
                <a:spcPts val="0"/>
              </a:spcAft>
              <a:buClr>
                <a:srgbClr val="0F0F0F"/>
              </a:buClr>
              <a:buSzPts val="3700"/>
              <a:buChar char="○"/>
              <a:defRPr>
                <a:solidFill>
                  <a:srgbClr val="0F0F0F"/>
                </a:solidFill>
              </a:defRPr>
            </a:lvl8pPr>
            <a:lvl9pPr marL="2057400" lvl="8" indent="-231775" rtl="0">
              <a:spcBef>
                <a:spcPts val="2150"/>
              </a:spcBef>
              <a:spcAft>
                <a:spcPts val="2150"/>
              </a:spcAft>
              <a:buClr>
                <a:srgbClr val="0F0F0F"/>
              </a:buClr>
              <a:buSzPts val="3700"/>
              <a:buChar char="■"/>
              <a:defRPr>
                <a:solidFill>
                  <a:srgbClr val="0F0F0F"/>
                </a:solidFill>
              </a:defRPr>
            </a:lvl9pPr>
          </a:lstStyle>
          <a:p>
            <a:endParaRPr/>
          </a:p>
        </p:txBody>
      </p:sp>
      <p:sp>
        <p:nvSpPr>
          <p:cNvPr id="357" name="Google Shape;357;p81"/>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73357530"/>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358"/>
        <p:cNvGrpSpPr/>
        <p:nvPr/>
      </p:nvGrpSpPr>
      <p:grpSpPr>
        <a:xfrm>
          <a:off x="0" y="0"/>
          <a:ext cx="0" cy="0"/>
          <a:chOff x="0" y="0"/>
          <a:chExt cx="0" cy="0"/>
        </a:xfrm>
      </p:grpSpPr>
      <p:sp>
        <p:nvSpPr>
          <p:cNvPr id="359" name="Google Shape;359;p82"/>
          <p:cNvSpPr txBox="1">
            <a:spLocks noGrp="1"/>
          </p:cNvSpPr>
          <p:nvPr>
            <p:ph type="body" idx="1"/>
          </p:nvPr>
        </p:nvSpPr>
        <p:spPr>
          <a:xfrm>
            <a:off x="415600" y="5640767"/>
            <a:ext cx="7998450" cy="806850"/>
          </a:xfrm>
          <a:prstGeom prst="rect">
            <a:avLst/>
          </a:prstGeom>
        </p:spPr>
        <p:txBody>
          <a:bodyPr spcFirstLastPara="1" wrap="square" lIns="243800" tIns="243800" rIns="243800" bIns="243800" anchor="ctr" anchorCtr="0">
            <a:noAutofit/>
          </a:bodyPr>
          <a:lstStyle>
            <a:lvl1pPr marL="228600" lvl="0" indent="-114300" rtl="0">
              <a:lnSpc>
                <a:spcPct val="100000"/>
              </a:lnSpc>
              <a:spcBef>
                <a:spcPts val="0"/>
              </a:spcBef>
              <a:spcAft>
                <a:spcPts val="0"/>
              </a:spcAft>
              <a:buSzPts val="4800"/>
              <a:buNone/>
              <a:defRPr/>
            </a:lvl1pPr>
          </a:lstStyle>
          <a:p>
            <a:endParaRPr/>
          </a:p>
        </p:txBody>
      </p:sp>
      <p:sp>
        <p:nvSpPr>
          <p:cNvPr id="360" name="Google Shape;360;p82"/>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292836468"/>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361"/>
        <p:cNvGrpSpPr/>
        <p:nvPr/>
      </p:nvGrpSpPr>
      <p:grpSpPr>
        <a:xfrm>
          <a:off x="0" y="0"/>
          <a:ext cx="0" cy="0"/>
          <a:chOff x="0" y="0"/>
          <a:chExt cx="0" cy="0"/>
        </a:xfrm>
      </p:grpSpPr>
      <p:sp>
        <p:nvSpPr>
          <p:cNvPr id="362" name="Google Shape;362;p83"/>
          <p:cNvSpPr txBox="1">
            <a:spLocks noGrp="1"/>
          </p:cNvSpPr>
          <p:nvPr>
            <p:ph type="title" hasCustomPrompt="1"/>
          </p:nvPr>
        </p:nvSpPr>
        <p:spPr>
          <a:xfrm>
            <a:off x="415600" y="1474834"/>
            <a:ext cx="11360850" cy="2617950"/>
          </a:xfrm>
          <a:prstGeom prst="rect">
            <a:avLst/>
          </a:prstGeom>
        </p:spPr>
        <p:txBody>
          <a:bodyPr spcFirstLastPara="1" wrap="square" lIns="243800" tIns="243800" rIns="243800" bIns="243800" anchor="b" anchorCtr="0">
            <a:noAutofit/>
          </a:bodyPr>
          <a:lstStyle>
            <a:lvl1pPr lvl="0" algn="ctr" rtl="0">
              <a:spcBef>
                <a:spcPts val="0"/>
              </a:spcBef>
              <a:spcAft>
                <a:spcPts val="0"/>
              </a:spcAft>
              <a:buSzPts val="32000"/>
              <a:buNone/>
              <a:defRPr sz="16000"/>
            </a:lvl1pPr>
            <a:lvl2pPr lvl="1" algn="ctr" rtl="0">
              <a:spcBef>
                <a:spcPts val="0"/>
              </a:spcBef>
              <a:spcAft>
                <a:spcPts val="0"/>
              </a:spcAft>
              <a:buSzPts val="32000"/>
              <a:buNone/>
              <a:defRPr sz="16000"/>
            </a:lvl2pPr>
            <a:lvl3pPr lvl="2" algn="ctr" rtl="0">
              <a:spcBef>
                <a:spcPts val="0"/>
              </a:spcBef>
              <a:spcAft>
                <a:spcPts val="0"/>
              </a:spcAft>
              <a:buSzPts val="32000"/>
              <a:buNone/>
              <a:defRPr sz="16000"/>
            </a:lvl3pPr>
            <a:lvl4pPr lvl="3" algn="ctr" rtl="0">
              <a:spcBef>
                <a:spcPts val="0"/>
              </a:spcBef>
              <a:spcAft>
                <a:spcPts val="0"/>
              </a:spcAft>
              <a:buSzPts val="32000"/>
              <a:buNone/>
              <a:defRPr sz="16000"/>
            </a:lvl4pPr>
            <a:lvl5pPr lvl="4" algn="ctr" rtl="0">
              <a:spcBef>
                <a:spcPts val="0"/>
              </a:spcBef>
              <a:spcAft>
                <a:spcPts val="0"/>
              </a:spcAft>
              <a:buSzPts val="32000"/>
              <a:buNone/>
              <a:defRPr sz="16000"/>
            </a:lvl5pPr>
            <a:lvl6pPr lvl="5" algn="ctr" rtl="0">
              <a:spcBef>
                <a:spcPts val="0"/>
              </a:spcBef>
              <a:spcAft>
                <a:spcPts val="0"/>
              </a:spcAft>
              <a:buSzPts val="32000"/>
              <a:buNone/>
              <a:defRPr sz="16000"/>
            </a:lvl6pPr>
            <a:lvl7pPr lvl="6" algn="ctr" rtl="0">
              <a:spcBef>
                <a:spcPts val="0"/>
              </a:spcBef>
              <a:spcAft>
                <a:spcPts val="0"/>
              </a:spcAft>
              <a:buSzPts val="32000"/>
              <a:buNone/>
              <a:defRPr sz="16000"/>
            </a:lvl7pPr>
            <a:lvl8pPr lvl="7" algn="ctr" rtl="0">
              <a:spcBef>
                <a:spcPts val="0"/>
              </a:spcBef>
              <a:spcAft>
                <a:spcPts val="0"/>
              </a:spcAft>
              <a:buSzPts val="32000"/>
              <a:buNone/>
              <a:defRPr sz="16000"/>
            </a:lvl8pPr>
            <a:lvl9pPr lvl="8" algn="ctr" rtl="0">
              <a:spcBef>
                <a:spcPts val="0"/>
              </a:spcBef>
              <a:spcAft>
                <a:spcPts val="0"/>
              </a:spcAft>
              <a:buSzPts val="32000"/>
              <a:buNone/>
              <a:defRPr sz="16000"/>
            </a:lvl9pPr>
          </a:lstStyle>
          <a:p>
            <a:r>
              <a:t>xx%</a:t>
            </a:r>
          </a:p>
        </p:txBody>
      </p:sp>
      <p:sp>
        <p:nvSpPr>
          <p:cNvPr id="363" name="Google Shape;363;p83"/>
          <p:cNvSpPr txBox="1">
            <a:spLocks noGrp="1"/>
          </p:cNvSpPr>
          <p:nvPr>
            <p:ph type="body" idx="1"/>
          </p:nvPr>
        </p:nvSpPr>
        <p:spPr>
          <a:xfrm>
            <a:off x="415600" y="4202967"/>
            <a:ext cx="11360850" cy="1734450"/>
          </a:xfrm>
          <a:prstGeom prst="rect">
            <a:avLst/>
          </a:prstGeom>
        </p:spPr>
        <p:txBody>
          <a:bodyPr spcFirstLastPara="1" wrap="square" lIns="243800" tIns="243800" rIns="243800" bIns="243800" anchor="t" anchorCtr="0">
            <a:noAutofit/>
          </a:bodyPr>
          <a:lstStyle>
            <a:lvl1pPr marL="228600" lvl="0" indent="-266700" algn="ctr" rtl="0">
              <a:spcBef>
                <a:spcPts val="0"/>
              </a:spcBef>
              <a:spcAft>
                <a:spcPts val="0"/>
              </a:spcAft>
              <a:buSzPts val="4800"/>
              <a:buChar char="●"/>
              <a:defRPr/>
            </a:lvl1pPr>
            <a:lvl2pPr marL="457200" lvl="1" indent="-231775" algn="ctr" rtl="0">
              <a:spcBef>
                <a:spcPts val="2150"/>
              </a:spcBef>
              <a:spcAft>
                <a:spcPts val="0"/>
              </a:spcAft>
              <a:buSzPts val="3700"/>
              <a:buChar char="○"/>
              <a:defRPr/>
            </a:lvl2pPr>
            <a:lvl3pPr marL="685800" lvl="2" indent="-231775" algn="ctr" rtl="0">
              <a:spcBef>
                <a:spcPts val="2150"/>
              </a:spcBef>
              <a:spcAft>
                <a:spcPts val="0"/>
              </a:spcAft>
              <a:buSzPts val="3700"/>
              <a:buChar char="■"/>
              <a:defRPr/>
            </a:lvl3pPr>
            <a:lvl4pPr marL="914400" lvl="3" indent="-231775" algn="ctr" rtl="0">
              <a:spcBef>
                <a:spcPts val="2150"/>
              </a:spcBef>
              <a:spcAft>
                <a:spcPts val="0"/>
              </a:spcAft>
              <a:buSzPts val="3700"/>
              <a:buChar char="●"/>
              <a:defRPr/>
            </a:lvl4pPr>
            <a:lvl5pPr marL="1143000" lvl="4" indent="-231775" algn="ctr" rtl="0">
              <a:spcBef>
                <a:spcPts val="2150"/>
              </a:spcBef>
              <a:spcAft>
                <a:spcPts val="0"/>
              </a:spcAft>
              <a:buSzPts val="3700"/>
              <a:buChar char="○"/>
              <a:defRPr/>
            </a:lvl5pPr>
            <a:lvl6pPr marL="1371600" lvl="5" indent="-231775" algn="ctr" rtl="0">
              <a:spcBef>
                <a:spcPts val="2150"/>
              </a:spcBef>
              <a:spcAft>
                <a:spcPts val="0"/>
              </a:spcAft>
              <a:buSzPts val="3700"/>
              <a:buChar char="■"/>
              <a:defRPr/>
            </a:lvl6pPr>
            <a:lvl7pPr marL="1600200" lvl="6" indent="-231775" algn="ctr" rtl="0">
              <a:spcBef>
                <a:spcPts val="2150"/>
              </a:spcBef>
              <a:spcAft>
                <a:spcPts val="0"/>
              </a:spcAft>
              <a:buSzPts val="3700"/>
              <a:buChar char="●"/>
              <a:defRPr/>
            </a:lvl7pPr>
            <a:lvl8pPr marL="1828800" lvl="7" indent="-231775" algn="ctr" rtl="0">
              <a:spcBef>
                <a:spcPts val="2150"/>
              </a:spcBef>
              <a:spcAft>
                <a:spcPts val="0"/>
              </a:spcAft>
              <a:buSzPts val="3700"/>
              <a:buChar char="○"/>
              <a:defRPr/>
            </a:lvl8pPr>
            <a:lvl9pPr marL="2057400" lvl="8" indent="-231775" algn="ctr" rtl="0">
              <a:spcBef>
                <a:spcPts val="2150"/>
              </a:spcBef>
              <a:spcAft>
                <a:spcPts val="2150"/>
              </a:spcAft>
              <a:buSzPts val="3700"/>
              <a:buChar char="■"/>
              <a:defRPr/>
            </a:lvl9pPr>
          </a:lstStyle>
          <a:p>
            <a:endParaRPr/>
          </a:p>
        </p:txBody>
      </p:sp>
      <p:sp>
        <p:nvSpPr>
          <p:cNvPr id="364" name="Google Shape;364;p83"/>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8504265"/>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65"/>
        <p:cNvGrpSpPr/>
        <p:nvPr/>
      </p:nvGrpSpPr>
      <p:grpSpPr>
        <a:xfrm>
          <a:off x="0" y="0"/>
          <a:ext cx="0" cy="0"/>
          <a:chOff x="0" y="0"/>
          <a:chExt cx="0" cy="0"/>
        </a:xfrm>
      </p:grpSpPr>
      <p:sp>
        <p:nvSpPr>
          <p:cNvPr id="366" name="Google Shape;366;p84"/>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161342692"/>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matchingName="Infographics">
  <p:cSld name="Infographics">
    <p:bg>
      <p:bgPr>
        <a:solidFill>
          <a:srgbClr val="0F0F0F"/>
        </a:solidFill>
        <a:effectLst/>
      </p:bgPr>
    </p:bg>
    <p:spTree>
      <p:nvGrpSpPr>
        <p:cNvPr id="1" name="Shape 367"/>
        <p:cNvGrpSpPr/>
        <p:nvPr/>
      </p:nvGrpSpPr>
      <p:grpSpPr>
        <a:xfrm>
          <a:off x="0" y="0"/>
          <a:ext cx="0" cy="0"/>
          <a:chOff x="0" y="0"/>
          <a:chExt cx="0" cy="0"/>
        </a:xfrm>
      </p:grpSpPr>
      <p:sp>
        <p:nvSpPr>
          <p:cNvPr id="368" name="Google Shape;368;p85"/>
          <p:cNvSpPr txBox="1">
            <a:spLocks noGrp="1"/>
          </p:cNvSpPr>
          <p:nvPr>
            <p:ph type="ctrTitle"/>
          </p:nvPr>
        </p:nvSpPr>
        <p:spPr>
          <a:xfrm>
            <a:off x="415600" y="635200"/>
            <a:ext cx="8016000" cy="16240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algn="ctr" rtl="0">
              <a:spcBef>
                <a:spcPts val="0"/>
              </a:spcBef>
              <a:spcAft>
                <a:spcPts val="0"/>
              </a:spcAft>
              <a:buSzPts val="13900"/>
              <a:buNone/>
              <a:defRPr sz="6950"/>
            </a:lvl2pPr>
            <a:lvl3pPr lvl="2" algn="ctr" rtl="0">
              <a:spcBef>
                <a:spcPts val="0"/>
              </a:spcBef>
              <a:spcAft>
                <a:spcPts val="0"/>
              </a:spcAft>
              <a:buSzPts val="13900"/>
              <a:buNone/>
              <a:defRPr sz="6950"/>
            </a:lvl3pPr>
            <a:lvl4pPr lvl="3" algn="ctr" rtl="0">
              <a:spcBef>
                <a:spcPts val="0"/>
              </a:spcBef>
              <a:spcAft>
                <a:spcPts val="0"/>
              </a:spcAft>
              <a:buSzPts val="13900"/>
              <a:buNone/>
              <a:defRPr sz="6950"/>
            </a:lvl4pPr>
            <a:lvl5pPr lvl="4" algn="ctr" rtl="0">
              <a:spcBef>
                <a:spcPts val="0"/>
              </a:spcBef>
              <a:spcAft>
                <a:spcPts val="0"/>
              </a:spcAft>
              <a:buSzPts val="13900"/>
              <a:buNone/>
              <a:defRPr sz="6950"/>
            </a:lvl5pPr>
            <a:lvl6pPr lvl="5" algn="ctr" rtl="0">
              <a:spcBef>
                <a:spcPts val="0"/>
              </a:spcBef>
              <a:spcAft>
                <a:spcPts val="0"/>
              </a:spcAft>
              <a:buSzPts val="13900"/>
              <a:buNone/>
              <a:defRPr sz="6950"/>
            </a:lvl6pPr>
            <a:lvl7pPr lvl="6" algn="ctr" rtl="0">
              <a:spcBef>
                <a:spcPts val="0"/>
              </a:spcBef>
              <a:spcAft>
                <a:spcPts val="0"/>
              </a:spcAft>
              <a:buSzPts val="13900"/>
              <a:buNone/>
              <a:defRPr sz="6950"/>
            </a:lvl7pPr>
            <a:lvl8pPr lvl="7" algn="ctr" rtl="0">
              <a:spcBef>
                <a:spcPts val="0"/>
              </a:spcBef>
              <a:spcAft>
                <a:spcPts val="0"/>
              </a:spcAft>
              <a:buSzPts val="13900"/>
              <a:buNone/>
              <a:defRPr sz="6950"/>
            </a:lvl8pPr>
            <a:lvl9pPr lvl="8" algn="ctr" rtl="0">
              <a:spcBef>
                <a:spcPts val="0"/>
              </a:spcBef>
              <a:spcAft>
                <a:spcPts val="0"/>
              </a:spcAft>
              <a:buSzPts val="13900"/>
              <a:buNone/>
              <a:defRPr sz="6950"/>
            </a:lvl9pPr>
          </a:lstStyle>
          <a:p>
            <a:endParaRPr/>
          </a:p>
        </p:txBody>
      </p:sp>
      <p:sp>
        <p:nvSpPr>
          <p:cNvPr id="369" name="Google Shape;369;p85"/>
          <p:cNvSpPr txBox="1">
            <a:spLocks noGrp="1"/>
          </p:cNvSpPr>
          <p:nvPr>
            <p:ph type="subTitle" idx="1"/>
          </p:nvPr>
        </p:nvSpPr>
        <p:spPr>
          <a:xfrm>
            <a:off x="415600" y="385134"/>
            <a:ext cx="8016000" cy="599550"/>
          </a:xfrm>
          <a:prstGeom prst="rect">
            <a:avLst/>
          </a:prstGeom>
        </p:spPr>
        <p:txBody>
          <a:bodyPr spcFirstLastPara="1" wrap="square" lIns="243800" tIns="243800" rIns="243800" bIns="243800" anchor="t" anchorCtr="0">
            <a:noAutofit/>
          </a:bodyPr>
          <a:lstStyle>
            <a:lvl1pPr lvl="0" rtl="0">
              <a:spcBef>
                <a:spcPts val="0"/>
              </a:spcBef>
              <a:spcAft>
                <a:spcPts val="0"/>
              </a:spcAft>
              <a:buNone/>
              <a:defRPr sz="1350">
                <a:solidFill>
                  <a:srgbClr val="FF8400"/>
                </a:solidFill>
              </a:defRPr>
            </a:lvl1pPr>
            <a:lvl2pPr lvl="1" rtl="0">
              <a:spcBef>
                <a:spcPts val="2150"/>
              </a:spcBef>
              <a:spcAft>
                <a:spcPts val="0"/>
              </a:spcAft>
              <a:buNone/>
              <a:defRPr/>
            </a:lvl2pPr>
            <a:lvl3pPr lvl="2" rtl="0">
              <a:spcBef>
                <a:spcPts val="2150"/>
              </a:spcBef>
              <a:spcAft>
                <a:spcPts val="0"/>
              </a:spcAft>
              <a:buNone/>
              <a:defRPr/>
            </a:lvl3pPr>
            <a:lvl4pPr lvl="3" rtl="0">
              <a:spcBef>
                <a:spcPts val="2150"/>
              </a:spcBef>
              <a:spcAft>
                <a:spcPts val="0"/>
              </a:spcAft>
              <a:buNone/>
              <a:defRPr/>
            </a:lvl4pPr>
            <a:lvl5pPr lvl="4" rtl="0">
              <a:spcBef>
                <a:spcPts val="2150"/>
              </a:spcBef>
              <a:spcAft>
                <a:spcPts val="0"/>
              </a:spcAft>
              <a:buNone/>
              <a:defRPr/>
            </a:lvl5pPr>
            <a:lvl6pPr lvl="5" rtl="0">
              <a:spcBef>
                <a:spcPts val="2150"/>
              </a:spcBef>
              <a:spcAft>
                <a:spcPts val="0"/>
              </a:spcAft>
              <a:buNone/>
              <a:defRPr/>
            </a:lvl6pPr>
            <a:lvl7pPr lvl="6" rtl="0">
              <a:spcBef>
                <a:spcPts val="2150"/>
              </a:spcBef>
              <a:spcAft>
                <a:spcPts val="0"/>
              </a:spcAft>
              <a:buNone/>
              <a:defRPr/>
            </a:lvl7pPr>
            <a:lvl8pPr lvl="7" rtl="0">
              <a:spcBef>
                <a:spcPts val="2150"/>
              </a:spcBef>
              <a:spcAft>
                <a:spcPts val="0"/>
              </a:spcAft>
              <a:buNone/>
              <a:defRPr/>
            </a:lvl8pPr>
            <a:lvl9pPr lvl="8" rtl="0">
              <a:spcBef>
                <a:spcPts val="2150"/>
              </a:spcBef>
              <a:spcAft>
                <a:spcPts val="2150"/>
              </a:spcAft>
              <a:buNone/>
              <a:defRPr/>
            </a:lvl9pPr>
          </a:lstStyle>
          <a:p>
            <a:endParaRPr/>
          </a:p>
        </p:txBody>
      </p:sp>
    </p:spTree>
    <p:extLst>
      <p:ext uri="{BB962C8B-B14F-4D97-AF65-F5344CB8AC3E}">
        <p14:creationId xmlns:p14="http://schemas.microsoft.com/office/powerpoint/2010/main" val="3750518712"/>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matchingName="Text 1 col">
  <p:cSld name="Text 1 col">
    <p:spTree>
      <p:nvGrpSpPr>
        <p:cNvPr id="1" name="Shape 370"/>
        <p:cNvGrpSpPr/>
        <p:nvPr/>
      </p:nvGrpSpPr>
      <p:grpSpPr>
        <a:xfrm>
          <a:off x="0" y="0"/>
          <a:ext cx="0" cy="0"/>
          <a:chOff x="0" y="0"/>
          <a:chExt cx="0" cy="0"/>
        </a:xfrm>
      </p:grpSpPr>
      <p:sp>
        <p:nvSpPr>
          <p:cNvPr id="371" name="Google Shape;371;p86"/>
          <p:cNvSpPr txBox="1">
            <a:spLocks noGrp="1"/>
          </p:cNvSpPr>
          <p:nvPr>
            <p:ph type="ctrTitle"/>
          </p:nvPr>
        </p:nvSpPr>
        <p:spPr>
          <a:xfrm>
            <a:off x="415600" y="635200"/>
            <a:ext cx="8016000" cy="16240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algn="ctr" rtl="0">
              <a:spcBef>
                <a:spcPts val="0"/>
              </a:spcBef>
              <a:spcAft>
                <a:spcPts val="0"/>
              </a:spcAft>
              <a:buSzPts val="13900"/>
              <a:buNone/>
              <a:defRPr sz="6950"/>
            </a:lvl2pPr>
            <a:lvl3pPr lvl="2" algn="ctr" rtl="0">
              <a:spcBef>
                <a:spcPts val="0"/>
              </a:spcBef>
              <a:spcAft>
                <a:spcPts val="0"/>
              </a:spcAft>
              <a:buSzPts val="13900"/>
              <a:buNone/>
              <a:defRPr sz="6950"/>
            </a:lvl3pPr>
            <a:lvl4pPr lvl="3" algn="ctr" rtl="0">
              <a:spcBef>
                <a:spcPts val="0"/>
              </a:spcBef>
              <a:spcAft>
                <a:spcPts val="0"/>
              </a:spcAft>
              <a:buSzPts val="13900"/>
              <a:buNone/>
              <a:defRPr sz="6950"/>
            </a:lvl4pPr>
            <a:lvl5pPr lvl="4" algn="ctr" rtl="0">
              <a:spcBef>
                <a:spcPts val="0"/>
              </a:spcBef>
              <a:spcAft>
                <a:spcPts val="0"/>
              </a:spcAft>
              <a:buSzPts val="13900"/>
              <a:buNone/>
              <a:defRPr sz="6950"/>
            </a:lvl5pPr>
            <a:lvl6pPr lvl="5" algn="ctr" rtl="0">
              <a:spcBef>
                <a:spcPts val="0"/>
              </a:spcBef>
              <a:spcAft>
                <a:spcPts val="0"/>
              </a:spcAft>
              <a:buSzPts val="13900"/>
              <a:buNone/>
              <a:defRPr sz="6950"/>
            </a:lvl6pPr>
            <a:lvl7pPr lvl="6" algn="ctr" rtl="0">
              <a:spcBef>
                <a:spcPts val="0"/>
              </a:spcBef>
              <a:spcAft>
                <a:spcPts val="0"/>
              </a:spcAft>
              <a:buSzPts val="13900"/>
              <a:buNone/>
              <a:defRPr sz="6950"/>
            </a:lvl7pPr>
            <a:lvl8pPr lvl="7" algn="ctr" rtl="0">
              <a:spcBef>
                <a:spcPts val="0"/>
              </a:spcBef>
              <a:spcAft>
                <a:spcPts val="0"/>
              </a:spcAft>
              <a:buSzPts val="13900"/>
              <a:buNone/>
              <a:defRPr sz="6950"/>
            </a:lvl8pPr>
            <a:lvl9pPr lvl="8" algn="ctr" rtl="0">
              <a:spcBef>
                <a:spcPts val="0"/>
              </a:spcBef>
              <a:spcAft>
                <a:spcPts val="0"/>
              </a:spcAft>
              <a:buSzPts val="13900"/>
              <a:buNone/>
              <a:defRPr sz="6950"/>
            </a:lvl9pPr>
          </a:lstStyle>
          <a:p>
            <a:endParaRPr/>
          </a:p>
        </p:txBody>
      </p:sp>
      <p:sp>
        <p:nvSpPr>
          <p:cNvPr id="372" name="Google Shape;372;p86"/>
          <p:cNvSpPr/>
          <p:nvPr/>
        </p:nvSpPr>
        <p:spPr>
          <a:xfrm>
            <a:off x="0" y="0"/>
            <a:ext cx="12192000" cy="83205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50"/>
          </a:p>
        </p:txBody>
      </p:sp>
      <p:sp>
        <p:nvSpPr>
          <p:cNvPr id="373" name="Google Shape;373;p86"/>
          <p:cNvSpPr txBox="1">
            <a:spLocks noGrp="1"/>
          </p:cNvSpPr>
          <p:nvPr>
            <p:ph type="subTitle" idx="1"/>
          </p:nvPr>
        </p:nvSpPr>
        <p:spPr>
          <a:xfrm>
            <a:off x="415600" y="385134"/>
            <a:ext cx="8016000" cy="599550"/>
          </a:xfrm>
          <a:prstGeom prst="rect">
            <a:avLst/>
          </a:prstGeom>
        </p:spPr>
        <p:txBody>
          <a:bodyPr spcFirstLastPara="1" wrap="square" lIns="243800" tIns="243800" rIns="243800" bIns="243800" anchor="t" anchorCtr="0">
            <a:noAutofit/>
          </a:bodyPr>
          <a:lstStyle>
            <a:lvl1pPr lvl="0" rtl="0">
              <a:spcBef>
                <a:spcPts val="0"/>
              </a:spcBef>
              <a:spcAft>
                <a:spcPts val="0"/>
              </a:spcAft>
              <a:buNone/>
              <a:defRPr sz="1350">
                <a:solidFill>
                  <a:srgbClr val="FF8400"/>
                </a:solidFill>
              </a:defRPr>
            </a:lvl1pPr>
            <a:lvl2pPr lvl="1" rtl="0">
              <a:spcBef>
                <a:spcPts val="2150"/>
              </a:spcBef>
              <a:spcAft>
                <a:spcPts val="0"/>
              </a:spcAft>
              <a:buNone/>
              <a:defRPr/>
            </a:lvl2pPr>
            <a:lvl3pPr lvl="2" rtl="0">
              <a:spcBef>
                <a:spcPts val="2150"/>
              </a:spcBef>
              <a:spcAft>
                <a:spcPts val="0"/>
              </a:spcAft>
              <a:buNone/>
              <a:defRPr/>
            </a:lvl3pPr>
            <a:lvl4pPr lvl="3" rtl="0">
              <a:spcBef>
                <a:spcPts val="2150"/>
              </a:spcBef>
              <a:spcAft>
                <a:spcPts val="0"/>
              </a:spcAft>
              <a:buNone/>
              <a:defRPr/>
            </a:lvl4pPr>
            <a:lvl5pPr lvl="4" rtl="0">
              <a:spcBef>
                <a:spcPts val="2150"/>
              </a:spcBef>
              <a:spcAft>
                <a:spcPts val="0"/>
              </a:spcAft>
              <a:buNone/>
              <a:defRPr/>
            </a:lvl5pPr>
            <a:lvl6pPr lvl="5" rtl="0">
              <a:spcBef>
                <a:spcPts val="2150"/>
              </a:spcBef>
              <a:spcAft>
                <a:spcPts val="0"/>
              </a:spcAft>
              <a:buNone/>
              <a:defRPr/>
            </a:lvl6pPr>
            <a:lvl7pPr lvl="6" rtl="0">
              <a:spcBef>
                <a:spcPts val="2150"/>
              </a:spcBef>
              <a:spcAft>
                <a:spcPts val="0"/>
              </a:spcAft>
              <a:buNone/>
              <a:defRPr/>
            </a:lvl7pPr>
            <a:lvl8pPr lvl="7" rtl="0">
              <a:spcBef>
                <a:spcPts val="2150"/>
              </a:spcBef>
              <a:spcAft>
                <a:spcPts val="0"/>
              </a:spcAft>
              <a:buNone/>
              <a:defRPr/>
            </a:lvl8pPr>
            <a:lvl9pPr lvl="8" rtl="0">
              <a:spcBef>
                <a:spcPts val="2150"/>
              </a:spcBef>
              <a:spcAft>
                <a:spcPts val="2150"/>
              </a:spcAft>
              <a:buNone/>
              <a:defRPr/>
            </a:lvl9pPr>
          </a:lstStyle>
          <a:p>
            <a:endParaRPr/>
          </a:p>
        </p:txBody>
      </p:sp>
      <p:sp>
        <p:nvSpPr>
          <p:cNvPr id="374" name="Google Shape;374;p86"/>
          <p:cNvSpPr txBox="1">
            <a:spLocks noGrp="1"/>
          </p:cNvSpPr>
          <p:nvPr>
            <p:ph type="body" idx="2"/>
          </p:nvPr>
        </p:nvSpPr>
        <p:spPr>
          <a:xfrm>
            <a:off x="415600" y="1587534"/>
            <a:ext cx="8016000" cy="4044000"/>
          </a:xfrm>
          <a:prstGeom prst="rect">
            <a:avLst/>
          </a:prstGeom>
        </p:spPr>
        <p:txBody>
          <a:bodyPr spcFirstLastPara="1" wrap="square" lIns="243800" tIns="243800" rIns="243800" bIns="243800" anchor="t" anchorCtr="0">
            <a:noAutofit/>
          </a:bodyPr>
          <a:lstStyle>
            <a:lvl1pPr marL="228600" lvl="0" indent="-231775" rtl="0">
              <a:spcBef>
                <a:spcPts val="0"/>
              </a:spcBef>
              <a:spcAft>
                <a:spcPts val="0"/>
              </a:spcAft>
              <a:buSzPts val="3700"/>
              <a:buFont typeface="Helvetica Neue Light"/>
              <a:buChar char="●"/>
              <a:defRPr sz="1850">
                <a:latin typeface="Helvetica Neue Light"/>
                <a:ea typeface="Helvetica Neue Light"/>
                <a:cs typeface="Helvetica Neue Light"/>
                <a:sym typeface="Helvetica Neue Light"/>
              </a:defRPr>
            </a:lvl1pPr>
            <a:lvl2pPr marL="457200" lvl="1"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2pPr>
            <a:lvl3pPr marL="685800" lvl="2"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3pPr>
            <a:lvl4pPr marL="914400" lvl="3"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4pPr>
            <a:lvl5pPr marL="1143000" lvl="4"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5pPr>
            <a:lvl6pPr marL="1371600" lvl="5"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6pPr>
            <a:lvl7pPr marL="1600200" lvl="6"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7pPr>
            <a:lvl8pPr marL="1828800" lvl="7" indent="-231775" rtl="0">
              <a:spcBef>
                <a:spcPts val="1350"/>
              </a:spcBef>
              <a:spcAft>
                <a:spcPts val="0"/>
              </a:spcAft>
              <a:buSzPts val="3700"/>
              <a:buFont typeface="Helvetica Neue Light"/>
              <a:buChar char="○"/>
              <a:defRPr>
                <a:latin typeface="Helvetica Neue Light"/>
                <a:ea typeface="Helvetica Neue Light"/>
                <a:cs typeface="Helvetica Neue Light"/>
                <a:sym typeface="Helvetica Neue Light"/>
              </a:defRPr>
            </a:lvl8pPr>
            <a:lvl9pPr marL="2057400" lvl="8" indent="-231775" rtl="0">
              <a:spcBef>
                <a:spcPts val="1350"/>
              </a:spcBef>
              <a:spcAft>
                <a:spcPts val="1350"/>
              </a:spcAft>
              <a:buSzPts val="37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1238197259"/>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showMasterSp="0" matchingName="TITLE_AND_BODY">
  <p:cSld name="TITLE_AND_BODY">
    <p:spTree>
      <p:nvGrpSpPr>
        <p:cNvPr id="1" name="Shape 375"/>
        <p:cNvGrpSpPr/>
        <p:nvPr/>
      </p:nvGrpSpPr>
      <p:grpSpPr>
        <a:xfrm>
          <a:off x="0" y="0"/>
          <a:ext cx="0" cy="0"/>
          <a:chOff x="0" y="0"/>
          <a:chExt cx="0" cy="0"/>
        </a:xfrm>
      </p:grpSpPr>
      <p:sp>
        <p:nvSpPr>
          <p:cNvPr id="376" name="Google Shape;376;p87"/>
          <p:cNvSpPr txBox="1">
            <a:spLocks noGrp="1"/>
          </p:cNvSpPr>
          <p:nvPr>
            <p:ph type="sldNum" idx="12"/>
          </p:nvPr>
        </p:nvSpPr>
        <p:spPr>
          <a:xfrm>
            <a:off x="5892800" y="6172200"/>
            <a:ext cx="2844750" cy="368400"/>
          </a:xfrm>
          <a:prstGeom prst="rect">
            <a:avLst/>
          </a:prstGeom>
          <a:noFill/>
          <a:ln>
            <a:noFill/>
          </a:ln>
        </p:spPr>
        <p:txBody>
          <a:bodyPr spcFirstLastPara="1" wrap="square" lIns="121925" tIns="121925" rIns="121925" bIns="121925" anchor="ctr" anchorCtr="0">
            <a:no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757025841"/>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matchingName="No header 1">
  <p:cSld name="No header 1">
    <p:spTree>
      <p:nvGrpSpPr>
        <p:cNvPr id="1" name="Shape 377"/>
        <p:cNvGrpSpPr/>
        <p:nvPr/>
      </p:nvGrpSpPr>
      <p:grpSpPr>
        <a:xfrm>
          <a:off x="0" y="0"/>
          <a:ext cx="0" cy="0"/>
          <a:chOff x="0" y="0"/>
          <a:chExt cx="0" cy="0"/>
        </a:xfrm>
      </p:grpSpPr>
      <p:sp>
        <p:nvSpPr>
          <p:cNvPr id="378" name="Google Shape;378;p88"/>
          <p:cNvSpPr txBox="1">
            <a:spLocks noGrp="1"/>
          </p:cNvSpPr>
          <p:nvPr>
            <p:ph type="sldNum" idx="12"/>
          </p:nvPr>
        </p:nvSpPr>
        <p:spPr>
          <a:xfrm>
            <a:off x="5892800" y="6172200"/>
            <a:ext cx="2844750" cy="368400"/>
          </a:xfrm>
          <a:prstGeom prst="rect">
            <a:avLst/>
          </a:prstGeom>
          <a:noFill/>
          <a:ln>
            <a:noFill/>
          </a:ln>
        </p:spPr>
        <p:txBody>
          <a:bodyPr spcFirstLastPara="1" wrap="square" lIns="121925" tIns="121925" rIns="121925" bIns="121925" anchor="ctr" anchorCtr="0">
            <a:no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999769969"/>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379"/>
        <p:cNvGrpSpPr/>
        <p:nvPr/>
      </p:nvGrpSpPr>
      <p:grpSpPr>
        <a:xfrm>
          <a:off x="0" y="0"/>
          <a:ext cx="0" cy="0"/>
          <a:chOff x="0" y="0"/>
          <a:chExt cx="0" cy="0"/>
        </a:xfrm>
      </p:grpSpPr>
      <p:sp>
        <p:nvSpPr>
          <p:cNvPr id="380" name="Google Shape;380;p89"/>
          <p:cNvSpPr txBox="1">
            <a:spLocks noGrp="1"/>
          </p:cNvSpPr>
          <p:nvPr>
            <p:ph type="title"/>
          </p:nvPr>
        </p:nvSpPr>
        <p:spPr>
          <a:xfrm>
            <a:off x="1249060" y="242433"/>
            <a:ext cx="9603150" cy="762000"/>
          </a:xfrm>
          <a:prstGeom prst="rect">
            <a:avLst/>
          </a:prstGeom>
          <a:noFill/>
          <a:ln>
            <a:noFill/>
          </a:ln>
        </p:spPr>
        <p:txBody>
          <a:bodyPr spcFirstLastPara="1" wrap="square" lIns="0" tIns="0" rIns="0" bIns="0" anchor="ctr" anchorCtr="0">
            <a:noAutofit/>
          </a:bodyPr>
          <a:lstStyle>
            <a:lvl1pPr lvl="0" algn="l" rtl="0">
              <a:lnSpc>
                <a:spcPct val="100000"/>
              </a:lnSpc>
              <a:spcBef>
                <a:spcPts val="0"/>
              </a:spcBef>
              <a:spcAft>
                <a:spcPts val="0"/>
              </a:spcAft>
              <a:buClr>
                <a:srgbClr val="FFFFFF"/>
              </a:buClr>
              <a:buSzPts val="8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1900"/>
              <a:buNone/>
              <a:defRPr/>
            </a:lvl2pPr>
            <a:lvl3pPr lvl="2" algn="ctr" rtl="0">
              <a:lnSpc>
                <a:spcPct val="100000"/>
              </a:lnSpc>
              <a:spcBef>
                <a:spcPts val="0"/>
              </a:spcBef>
              <a:spcAft>
                <a:spcPts val="0"/>
              </a:spcAft>
              <a:buClr>
                <a:srgbClr val="FFFFFF"/>
              </a:buClr>
              <a:buSzPts val="1900"/>
              <a:buNone/>
              <a:defRPr/>
            </a:lvl3pPr>
            <a:lvl4pPr lvl="3" algn="ctr" rtl="0">
              <a:lnSpc>
                <a:spcPct val="100000"/>
              </a:lnSpc>
              <a:spcBef>
                <a:spcPts val="0"/>
              </a:spcBef>
              <a:spcAft>
                <a:spcPts val="0"/>
              </a:spcAft>
              <a:buClr>
                <a:srgbClr val="FFFFFF"/>
              </a:buClr>
              <a:buSzPts val="1900"/>
              <a:buNone/>
              <a:defRPr/>
            </a:lvl4pPr>
            <a:lvl5pPr lvl="4" algn="ctr" rtl="0">
              <a:lnSpc>
                <a:spcPct val="100000"/>
              </a:lnSpc>
              <a:spcBef>
                <a:spcPts val="0"/>
              </a:spcBef>
              <a:spcAft>
                <a:spcPts val="0"/>
              </a:spcAft>
              <a:buClr>
                <a:srgbClr val="FFFFFF"/>
              </a:buClr>
              <a:buSzPts val="1900"/>
              <a:buNone/>
              <a:defRPr/>
            </a:lvl5pPr>
            <a:lvl6pPr lvl="5" algn="ctr" rtl="0">
              <a:lnSpc>
                <a:spcPct val="100000"/>
              </a:lnSpc>
              <a:spcBef>
                <a:spcPts val="0"/>
              </a:spcBef>
              <a:spcAft>
                <a:spcPts val="0"/>
              </a:spcAft>
              <a:buClr>
                <a:srgbClr val="FFFFFF"/>
              </a:buClr>
              <a:buSzPts val="1900"/>
              <a:buNone/>
              <a:defRPr/>
            </a:lvl6pPr>
            <a:lvl7pPr lvl="6" algn="ctr" rtl="0">
              <a:lnSpc>
                <a:spcPct val="100000"/>
              </a:lnSpc>
              <a:spcBef>
                <a:spcPts val="0"/>
              </a:spcBef>
              <a:spcAft>
                <a:spcPts val="0"/>
              </a:spcAft>
              <a:buClr>
                <a:srgbClr val="FFFFFF"/>
              </a:buClr>
              <a:buSzPts val="1900"/>
              <a:buNone/>
              <a:defRPr/>
            </a:lvl7pPr>
            <a:lvl8pPr lvl="7" algn="ctr" rtl="0">
              <a:lnSpc>
                <a:spcPct val="100000"/>
              </a:lnSpc>
              <a:spcBef>
                <a:spcPts val="0"/>
              </a:spcBef>
              <a:spcAft>
                <a:spcPts val="0"/>
              </a:spcAft>
              <a:buClr>
                <a:srgbClr val="FFFFFF"/>
              </a:buClr>
              <a:buSzPts val="1900"/>
              <a:buNone/>
              <a:defRPr/>
            </a:lvl8pPr>
            <a:lvl9pPr lvl="8" algn="ctr" rtl="0">
              <a:lnSpc>
                <a:spcPct val="100000"/>
              </a:lnSpc>
              <a:spcBef>
                <a:spcPts val="0"/>
              </a:spcBef>
              <a:spcAft>
                <a:spcPts val="0"/>
              </a:spcAft>
              <a:buClr>
                <a:srgbClr val="FFFFFF"/>
              </a:buClr>
              <a:buSzPts val="1900"/>
              <a:buNone/>
              <a:defRPr/>
            </a:lvl9pPr>
          </a:lstStyle>
          <a:p>
            <a:endParaRPr/>
          </a:p>
        </p:txBody>
      </p:sp>
      <p:sp>
        <p:nvSpPr>
          <p:cNvPr id="381" name="Google Shape;381;p89"/>
          <p:cNvSpPr txBox="1">
            <a:spLocks noGrp="1"/>
          </p:cNvSpPr>
          <p:nvPr>
            <p:ph type="body" idx="1"/>
          </p:nvPr>
        </p:nvSpPr>
        <p:spPr>
          <a:xfrm>
            <a:off x="1220003" y="1417491"/>
            <a:ext cx="9603150" cy="4648350"/>
          </a:xfrm>
          <a:prstGeom prst="rect">
            <a:avLst/>
          </a:prstGeom>
          <a:noFill/>
          <a:ln>
            <a:noFill/>
          </a:ln>
        </p:spPr>
        <p:txBody>
          <a:bodyPr spcFirstLastPara="1" wrap="square" lIns="0" tIns="0" rIns="0" bIns="0" anchor="ctr" anchorCtr="0">
            <a:noAutofit/>
          </a:bodyPr>
          <a:lstStyle>
            <a:lvl1pPr marL="228600" lvl="0"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1pPr>
            <a:lvl2pPr marL="457200" lvl="1"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2pPr>
            <a:lvl3pPr marL="685800" lvl="2"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3pPr>
            <a:lvl4pPr marL="914400" lvl="3"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4pPr>
            <a:lvl5pPr marL="1143000" lvl="4" indent="-114300" algn="ctr" rtl="0">
              <a:lnSpc>
                <a:spcPct val="120000"/>
              </a:lnSpc>
              <a:spcBef>
                <a:spcPts val="0"/>
              </a:spcBef>
              <a:spcAft>
                <a:spcPts val="0"/>
              </a:spcAft>
              <a:buClr>
                <a:srgbClr val="FFFFFF"/>
              </a:buClr>
              <a:buSzPts val="5100"/>
              <a:buFont typeface="Helvetica Neue"/>
              <a:buNone/>
              <a:defRPr sz="2550">
                <a:latin typeface="Helvetica Neue"/>
                <a:ea typeface="Helvetica Neue"/>
                <a:cs typeface="Helvetica Neue"/>
                <a:sym typeface="Helvetica Neue"/>
              </a:defRPr>
            </a:lvl5pPr>
            <a:lvl6pPr marL="1371600" lvl="5" indent="-155575" algn="l" rtl="0">
              <a:lnSpc>
                <a:spcPct val="100000"/>
              </a:lnSpc>
              <a:spcBef>
                <a:spcPts val="2950"/>
              </a:spcBef>
              <a:spcAft>
                <a:spcPts val="0"/>
              </a:spcAft>
              <a:buClr>
                <a:srgbClr val="FFFFFF"/>
              </a:buClr>
              <a:buSzPts val="1300"/>
              <a:buChar char="•"/>
              <a:defRPr/>
            </a:lvl6pPr>
            <a:lvl7pPr marL="1600200" lvl="6" indent="-155575" algn="l" rtl="0">
              <a:lnSpc>
                <a:spcPct val="100000"/>
              </a:lnSpc>
              <a:spcBef>
                <a:spcPts val="2950"/>
              </a:spcBef>
              <a:spcAft>
                <a:spcPts val="0"/>
              </a:spcAft>
              <a:buClr>
                <a:srgbClr val="FFFFFF"/>
              </a:buClr>
              <a:buSzPts val="1300"/>
              <a:buChar char="•"/>
              <a:defRPr/>
            </a:lvl7pPr>
            <a:lvl8pPr marL="1828800" lvl="7" indent="-155575" algn="l" rtl="0">
              <a:lnSpc>
                <a:spcPct val="100000"/>
              </a:lnSpc>
              <a:spcBef>
                <a:spcPts val="2950"/>
              </a:spcBef>
              <a:spcAft>
                <a:spcPts val="0"/>
              </a:spcAft>
              <a:buClr>
                <a:srgbClr val="FFFFFF"/>
              </a:buClr>
              <a:buSzPts val="1300"/>
              <a:buChar char="•"/>
              <a:defRPr/>
            </a:lvl8pPr>
            <a:lvl9pPr marL="2057400" lvl="8" indent="-155575" algn="l" rtl="0">
              <a:lnSpc>
                <a:spcPct val="100000"/>
              </a:lnSpc>
              <a:spcBef>
                <a:spcPts val="2950"/>
              </a:spcBef>
              <a:spcAft>
                <a:spcPts val="0"/>
              </a:spcAft>
              <a:buClr>
                <a:srgbClr val="FFFFFF"/>
              </a:buClr>
              <a:buSzPts val="1300"/>
              <a:buChar char="•"/>
              <a:defRPr/>
            </a:lvl9pPr>
          </a:lstStyle>
          <a:p>
            <a:endParaRPr/>
          </a:p>
        </p:txBody>
      </p:sp>
      <p:sp>
        <p:nvSpPr>
          <p:cNvPr id="382" name="Google Shape;382;p89"/>
          <p:cNvSpPr txBox="1">
            <a:spLocks noGrp="1"/>
          </p:cNvSpPr>
          <p:nvPr>
            <p:ph type="sldNum" idx="12"/>
          </p:nvPr>
        </p:nvSpPr>
        <p:spPr>
          <a:xfrm>
            <a:off x="5892800" y="6172200"/>
            <a:ext cx="2844750" cy="368400"/>
          </a:xfrm>
          <a:prstGeom prst="rect">
            <a:avLst/>
          </a:prstGeom>
          <a:noFill/>
          <a:ln>
            <a:noFill/>
          </a:ln>
        </p:spPr>
        <p:txBody>
          <a:bodyPr spcFirstLastPara="1" wrap="square" lIns="121925" tIns="121925" rIns="121925" bIns="121925" anchor="ctr" anchorCtr="0">
            <a:no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911242746"/>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showMasterSp="0" matchingName="TITLE_AND_BODY 1">
  <p:cSld name="TITLE_AND_BODY 1">
    <p:spTree>
      <p:nvGrpSpPr>
        <p:cNvPr id="1" name="Shape 383"/>
        <p:cNvGrpSpPr/>
        <p:nvPr/>
      </p:nvGrpSpPr>
      <p:grpSpPr>
        <a:xfrm>
          <a:off x="0" y="0"/>
          <a:ext cx="0" cy="0"/>
          <a:chOff x="0" y="0"/>
          <a:chExt cx="0" cy="0"/>
        </a:xfrm>
      </p:grpSpPr>
      <p:sp>
        <p:nvSpPr>
          <p:cNvPr id="384" name="Google Shape;384;p90"/>
          <p:cNvSpPr txBox="1">
            <a:spLocks noGrp="1"/>
          </p:cNvSpPr>
          <p:nvPr>
            <p:ph type="sldNum" idx="12"/>
          </p:nvPr>
        </p:nvSpPr>
        <p:spPr>
          <a:xfrm>
            <a:off x="5892800" y="6172200"/>
            <a:ext cx="2844750" cy="368400"/>
          </a:xfrm>
          <a:prstGeom prst="rect">
            <a:avLst/>
          </a:prstGeom>
          <a:noFill/>
          <a:ln>
            <a:noFill/>
          </a:ln>
        </p:spPr>
        <p:txBody>
          <a:bodyPr spcFirstLastPara="1" wrap="square" lIns="121925" tIns="121925" rIns="121925" bIns="121925" anchor="ctr" anchorCtr="0">
            <a:noAutofit/>
          </a:bodyPr>
          <a:lstStyle>
            <a:lvl1pPr marL="0" marR="0" lvl="0"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32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074824311"/>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matchingName="TITLE_AND_BODY_3_1">
  <p:cSld name="TITLE_AND_BODY_3_1">
    <p:spTree>
      <p:nvGrpSpPr>
        <p:cNvPr id="1" name="Shape 385"/>
        <p:cNvGrpSpPr/>
        <p:nvPr/>
      </p:nvGrpSpPr>
      <p:grpSpPr>
        <a:xfrm>
          <a:off x="0" y="0"/>
          <a:ext cx="0" cy="0"/>
          <a:chOff x="0" y="0"/>
          <a:chExt cx="0" cy="0"/>
        </a:xfrm>
      </p:grpSpPr>
      <p:sp>
        <p:nvSpPr>
          <p:cNvPr id="386" name="Google Shape;386;p91"/>
          <p:cNvSpPr txBox="1">
            <a:spLocks noGrp="1"/>
          </p:cNvSpPr>
          <p:nvPr>
            <p:ph type="title"/>
          </p:nvPr>
        </p:nvSpPr>
        <p:spPr>
          <a:xfrm>
            <a:off x="415600" y="593367"/>
            <a:ext cx="11360850" cy="76365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7500"/>
              <a:buNone/>
              <a:defRPr/>
            </a:lvl2pPr>
            <a:lvl3pPr lvl="2" rtl="0">
              <a:spcBef>
                <a:spcPts val="0"/>
              </a:spcBef>
              <a:spcAft>
                <a:spcPts val="0"/>
              </a:spcAft>
              <a:buSzPts val="7500"/>
              <a:buNone/>
              <a:defRPr/>
            </a:lvl3pPr>
            <a:lvl4pPr lvl="3" rtl="0">
              <a:spcBef>
                <a:spcPts val="0"/>
              </a:spcBef>
              <a:spcAft>
                <a:spcPts val="0"/>
              </a:spcAft>
              <a:buSzPts val="7500"/>
              <a:buNone/>
              <a:defRPr/>
            </a:lvl4pPr>
            <a:lvl5pPr lvl="4" rtl="0">
              <a:spcBef>
                <a:spcPts val="0"/>
              </a:spcBef>
              <a:spcAft>
                <a:spcPts val="0"/>
              </a:spcAft>
              <a:buSzPts val="7500"/>
              <a:buNone/>
              <a:defRPr/>
            </a:lvl5pPr>
            <a:lvl6pPr lvl="5" rtl="0">
              <a:spcBef>
                <a:spcPts val="0"/>
              </a:spcBef>
              <a:spcAft>
                <a:spcPts val="0"/>
              </a:spcAft>
              <a:buSzPts val="7500"/>
              <a:buNone/>
              <a:defRPr/>
            </a:lvl6pPr>
            <a:lvl7pPr lvl="6" rtl="0">
              <a:spcBef>
                <a:spcPts val="0"/>
              </a:spcBef>
              <a:spcAft>
                <a:spcPts val="0"/>
              </a:spcAft>
              <a:buSzPts val="7500"/>
              <a:buNone/>
              <a:defRPr/>
            </a:lvl7pPr>
            <a:lvl8pPr lvl="7" rtl="0">
              <a:spcBef>
                <a:spcPts val="0"/>
              </a:spcBef>
              <a:spcAft>
                <a:spcPts val="0"/>
              </a:spcAft>
              <a:buSzPts val="7500"/>
              <a:buNone/>
              <a:defRPr/>
            </a:lvl8pPr>
            <a:lvl9pPr lvl="8" rtl="0">
              <a:spcBef>
                <a:spcPts val="0"/>
              </a:spcBef>
              <a:spcAft>
                <a:spcPts val="0"/>
              </a:spcAft>
              <a:buSzPts val="7500"/>
              <a:buNone/>
              <a:defRPr/>
            </a:lvl9pPr>
          </a:lstStyle>
          <a:p>
            <a:endParaRPr/>
          </a:p>
        </p:txBody>
      </p:sp>
      <p:sp>
        <p:nvSpPr>
          <p:cNvPr id="387" name="Google Shape;387;p91"/>
          <p:cNvSpPr txBox="1">
            <a:spLocks noGrp="1"/>
          </p:cNvSpPr>
          <p:nvPr>
            <p:ph type="body" idx="1"/>
          </p:nvPr>
        </p:nvSpPr>
        <p:spPr>
          <a:xfrm>
            <a:off x="415600" y="1536634"/>
            <a:ext cx="11360850" cy="4555200"/>
          </a:xfrm>
          <a:prstGeom prst="rect">
            <a:avLst/>
          </a:prstGeom>
        </p:spPr>
        <p:txBody>
          <a:bodyPr spcFirstLastPara="1" wrap="square" lIns="243800" tIns="243800" rIns="243800" bIns="243800" anchor="t" anchorCtr="0">
            <a:noAutofit/>
          </a:bodyPr>
          <a:lstStyle>
            <a:lvl1pPr marL="228600" lvl="0" indent="-266700" rtl="0">
              <a:spcBef>
                <a:spcPts val="0"/>
              </a:spcBef>
              <a:spcAft>
                <a:spcPts val="0"/>
              </a:spcAft>
              <a:buClr>
                <a:srgbClr val="C3C3C3"/>
              </a:buClr>
              <a:buSzPts val="4800"/>
              <a:buChar char="●"/>
              <a:defRPr>
                <a:solidFill>
                  <a:srgbClr val="C3C3C3"/>
                </a:solidFill>
              </a:defRPr>
            </a:lvl1pPr>
            <a:lvl2pPr marL="457200" lvl="1" indent="-231775" rtl="0">
              <a:spcBef>
                <a:spcPts val="2150"/>
              </a:spcBef>
              <a:spcAft>
                <a:spcPts val="0"/>
              </a:spcAft>
              <a:buSzPts val="3700"/>
              <a:buChar char="○"/>
              <a:defRPr/>
            </a:lvl2pPr>
            <a:lvl3pPr marL="685800" lvl="2" indent="-231775" rtl="0">
              <a:spcBef>
                <a:spcPts val="2150"/>
              </a:spcBef>
              <a:spcAft>
                <a:spcPts val="0"/>
              </a:spcAft>
              <a:buSzPts val="3700"/>
              <a:buChar char="■"/>
              <a:defRPr/>
            </a:lvl3pPr>
            <a:lvl4pPr marL="914400" lvl="3" indent="-231775" rtl="0">
              <a:spcBef>
                <a:spcPts val="2150"/>
              </a:spcBef>
              <a:spcAft>
                <a:spcPts val="0"/>
              </a:spcAft>
              <a:buSzPts val="3700"/>
              <a:buChar char="●"/>
              <a:defRPr/>
            </a:lvl4pPr>
            <a:lvl5pPr marL="1143000" lvl="4" indent="-231775" rtl="0">
              <a:spcBef>
                <a:spcPts val="2150"/>
              </a:spcBef>
              <a:spcAft>
                <a:spcPts val="0"/>
              </a:spcAft>
              <a:buSzPts val="3700"/>
              <a:buChar char="○"/>
              <a:defRPr/>
            </a:lvl5pPr>
            <a:lvl6pPr marL="1371600" lvl="5" indent="-231775" rtl="0">
              <a:spcBef>
                <a:spcPts val="2150"/>
              </a:spcBef>
              <a:spcAft>
                <a:spcPts val="0"/>
              </a:spcAft>
              <a:buSzPts val="3700"/>
              <a:buChar char="■"/>
              <a:defRPr/>
            </a:lvl6pPr>
            <a:lvl7pPr marL="1600200" lvl="6" indent="-231775" rtl="0">
              <a:spcBef>
                <a:spcPts val="2150"/>
              </a:spcBef>
              <a:spcAft>
                <a:spcPts val="0"/>
              </a:spcAft>
              <a:buSzPts val="3700"/>
              <a:buChar char="●"/>
              <a:defRPr/>
            </a:lvl7pPr>
            <a:lvl8pPr marL="1828800" lvl="7" indent="-231775" rtl="0">
              <a:spcBef>
                <a:spcPts val="2150"/>
              </a:spcBef>
              <a:spcAft>
                <a:spcPts val="0"/>
              </a:spcAft>
              <a:buSzPts val="3700"/>
              <a:buChar char="○"/>
              <a:defRPr/>
            </a:lvl8pPr>
            <a:lvl9pPr marL="2057400" lvl="8" indent="-231775" rtl="0">
              <a:spcBef>
                <a:spcPts val="2150"/>
              </a:spcBef>
              <a:spcAft>
                <a:spcPts val="2150"/>
              </a:spcAft>
              <a:buSzPts val="3700"/>
              <a:buChar char="■"/>
              <a:defRPr/>
            </a:lvl9pPr>
          </a:lstStyle>
          <a:p>
            <a:endParaRPr/>
          </a:p>
        </p:txBody>
      </p:sp>
      <p:sp>
        <p:nvSpPr>
          <p:cNvPr id="388" name="Google Shape;388;p91"/>
          <p:cNvSpPr txBox="1">
            <a:spLocks noGrp="1"/>
          </p:cNvSpPr>
          <p:nvPr>
            <p:ph type="sldNum" idx="12"/>
          </p:nvPr>
        </p:nvSpPr>
        <p:spPr>
          <a:xfrm>
            <a:off x="11296611" y="6217623"/>
            <a:ext cx="731550" cy="52485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224719673"/>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20B4DD-A252-3B4A-9818-FB9EA830A538}"/>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9DFA65C6-5B13-6C40-8A34-2AA0A4C413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551C9671-8008-E24B-8206-2B104F03189E}"/>
              </a:ext>
            </a:extLst>
          </p:cNvPr>
          <p:cNvSpPr>
            <a:spLocks noGrp="1"/>
          </p:cNvSpPr>
          <p:nvPr>
            <p:ph type="dt" sz="half" idx="10"/>
          </p:nvPr>
        </p:nvSpPr>
        <p:spPr/>
        <p:txBody>
          <a:bodyPr/>
          <a:lstStyle/>
          <a:p>
            <a:fld id="{C512C537-C551-F646-ACE7-DE0E965FA5D3}" type="datetimeFigureOut">
              <a:rPr lang="sv-SE" smtClean="0"/>
              <a:t>2025-08-16</a:t>
            </a:fld>
            <a:endParaRPr lang="sv-SE"/>
          </a:p>
        </p:txBody>
      </p:sp>
      <p:sp>
        <p:nvSpPr>
          <p:cNvPr id="5" name="Platshållare för sidfot 4">
            <a:extLst>
              <a:ext uri="{FF2B5EF4-FFF2-40B4-BE49-F238E27FC236}">
                <a16:creationId xmlns:a16="http://schemas.microsoft.com/office/drawing/2014/main" id="{8572E453-146B-9440-9D23-24DBD42BFEF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77D0C33-FB66-FE43-BC1D-A45DB4301636}"/>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2341705064"/>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924BEDB-C524-4D4C-A96B-D5F24D8DEDF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C4F714D-D1F2-1544-A1A0-762E009BEDB1}"/>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E73576B-0957-1F47-B502-085737579DF6}"/>
              </a:ext>
            </a:extLst>
          </p:cNvPr>
          <p:cNvSpPr>
            <a:spLocks noGrp="1"/>
          </p:cNvSpPr>
          <p:nvPr>
            <p:ph type="dt" sz="half" idx="10"/>
          </p:nvPr>
        </p:nvSpPr>
        <p:spPr/>
        <p:txBody>
          <a:bodyPr/>
          <a:lstStyle/>
          <a:p>
            <a:fld id="{C512C537-C551-F646-ACE7-DE0E965FA5D3}" type="datetimeFigureOut">
              <a:rPr lang="sv-SE" smtClean="0"/>
              <a:t>2025-08-16</a:t>
            </a:fld>
            <a:endParaRPr lang="sv-SE"/>
          </a:p>
        </p:txBody>
      </p:sp>
      <p:sp>
        <p:nvSpPr>
          <p:cNvPr id="5" name="Platshållare för sidfot 4">
            <a:extLst>
              <a:ext uri="{FF2B5EF4-FFF2-40B4-BE49-F238E27FC236}">
                <a16:creationId xmlns:a16="http://schemas.microsoft.com/office/drawing/2014/main" id="{7993C81A-0645-F640-8005-D461F8054B5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F47D11D-FBB6-7A47-A229-9D3E767F8B0E}"/>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38438248"/>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401303E-9549-7D4D-A7C1-43E8B6EE066D}"/>
              </a:ext>
            </a:extLst>
          </p:cNvPr>
          <p:cNvSpPr>
            <a:spLocks noGrp="1"/>
          </p:cNvSpPr>
          <p:nvPr>
            <p:ph type="title"/>
          </p:nvPr>
        </p:nvSpPr>
        <p:spPr>
          <a:xfrm>
            <a:off x="831850" y="1709739"/>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3FAE50F2-3E8E-7D4C-B381-099DCC1417CB}"/>
              </a:ext>
            </a:extLst>
          </p:cNvPr>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77534F49-1F54-674C-B658-789F12C2E850}"/>
              </a:ext>
            </a:extLst>
          </p:cNvPr>
          <p:cNvSpPr>
            <a:spLocks noGrp="1"/>
          </p:cNvSpPr>
          <p:nvPr>
            <p:ph type="dt" sz="half" idx="10"/>
          </p:nvPr>
        </p:nvSpPr>
        <p:spPr/>
        <p:txBody>
          <a:bodyPr/>
          <a:lstStyle/>
          <a:p>
            <a:fld id="{C512C537-C551-F646-ACE7-DE0E965FA5D3}" type="datetimeFigureOut">
              <a:rPr lang="sv-SE" smtClean="0"/>
              <a:t>2025-08-16</a:t>
            </a:fld>
            <a:endParaRPr lang="sv-SE"/>
          </a:p>
        </p:txBody>
      </p:sp>
      <p:sp>
        <p:nvSpPr>
          <p:cNvPr id="5" name="Platshållare för sidfot 4">
            <a:extLst>
              <a:ext uri="{FF2B5EF4-FFF2-40B4-BE49-F238E27FC236}">
                <a16:creationId xmlns:a16="http://schemas.microsoft.com/office/drawing/2014/main" id="{38C7FFE8-4993-764B-BF8D-A726931C57E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21942D5-F6BA-7F43-B09E-B430315C5798}"/>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4061913361"/>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2450E5-BFAB-8A4A-9467-FC72C1116675}"/>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5AD63A7-1D9A-9548-9B22-A57B3D7A3737}"/>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F286620B-0F45-3140-ABD3-27E57AF67C0B}"/>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32282F8D-FFC2-4B41-BDC5-1F176A87AEE8}"/>
              </a:ext>
            </a:extLst>
          </p:cNvPr>
          <p:cNvSpPr>
            <a:spLocks noGrp="1"/>
          </p:cNvSpPr>
          <p:nvPr>
            <p:ph type="dt" sz="half" idx="10"/>
          </p:nvPr>
        </p:nvSpPr>
        <p:spPr/>
        <p:txBody>
          <a:bodyPr/>
          <a:lstStyle/>
          <a:p>
            <a:fld id="{C512C537-C551-F646-ACE7-DE0E965FA5D3}" type="datetimeFigureOut">
              <a:rPr lang="sv-SE" smtClean="0"/>
              <a:t>2025-08-16</a:t>
            </a:fld>
            <a:endParaRPr lang="sv-SE"/>
          </a:p>
        </p:txBody>
      </p:sp>
      <p:sp>
        <p:nvSpPr>
          <p:cNvPr id="6" name="Platshållare för sidfot 5">
            <a:extLst>
              <a:ext uri="{FF2B5EF4-FFF2-40B4-BE49-F238E27FC236}">
                <a16:creationId xmlns:a16="http://schemas.microsoft.com/office/drawing/2014/main" id="{6140EEE0-C599-364A-9E56-0F38D62028D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7DF8BD0-F131-4848-80EB-AF7B9C7B3FFE}"/>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2886089730"/>
      </p:ext>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E56DA7C-7342-3F45-A4CC-BD648F25F5D5}"/>
              </a:ext>
            </a:extLst>
          </p:cNvPr>
          <p:cNvSpPr>
            <a:spLocks noGrp="1"/>
          </p:cNvSpPr>
          <p:nvPr>
            <p:ph type="title"/>
          </p:nvPr>
        </p:nvSpPr>
        <p:spPr>
          <a:xfrm>
            <a:off x="839788" y="365126"/>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88E0EE5-77B0-864D-8F39-A82E82FD539D}"/>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7BA9A33E-2DED-454F-8623-18935FB81A33}"/>
              </a:ext>
            </a:extLst>
          </p:cNvPr>
          <p:cNvSpPr>
            <a:spLocks noGrp="1"/>
          </p:cNvSpPr>
          <p:nvPr>
            <p:ph sz="half" idx="2"/>
          </p:nvPr>
        </p:nvSpPr>
        <p:spPr>
          <a:xfrm>
            <a:off x="839789"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93780B5B-B0FD-0B40-ACFD-FBB9D40658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80521D9D-9BE6-8D41-9B06-F9E7478AE79D}"/>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CCCE55F6-69BC-D446-BC7D-B8913DF04277}"/>
              </a:ext>
            </a:extLst>
          </p:cNvPr>
          <p:cNvSpPr>
            <a:spLocks noGrp="1"/>
          </p:cNvSpPr>
          <p:nvPr>
            <p:ph type="dt" sz="half" idx="10"/>
          </p:nvPr>
        </p:nvSpPr>
        <p:spPr/>
        <p:txBody>
          <a:bodyPr/>
          <a:lstStyle/>
          <a:p>
            <a:fld id="{C512C537-C551-F646-ACE7-DE0E965FA5D3}" type="datetimeFigureOut">
              <a:rPr lang="sv-SE" smtClean="0"/>
              <a:t>2025-08-16</a:t>
            </a:fld>
            <a:endParaRPr lang="sv-SE"/>
          </a:p>
        </p:txBody>
      </p:sp>
      <p:sp>
        <p:nvSpPr>
          <p:cNvPr id="8" name="Platshållare för sidfot 7">
            <a:extLst>
              <a:ext uri="{FF2B5EF4-FFF2-40B4-BE49-F238E27FC236}">
                <a16:creationId xmlns:a16="http://schemas.microsoft.com/office/drawing/2014/main" id="{C4250E1C-2E2D-FF4D-B536-8C1ED0CD4F0E}"/>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FDA68291-8491-914B-ABB5-3F686F957B11}"/>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573215898"/>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A4C4D9B-40BA-CF48-9142-1F2A6BB17D4D}"/>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5E91D78C-9DA0-7042-874C-09FA92F78691}"/>
              </a:ext>
            </a:extLst>
          </p:cNvPr>
          <p:cNvSpPr>
            <a:spLocks noGrp="1"/>
          </p:cNvSpPr>
          <p:nvPr>
            <p:ph type="dt" sz="half" idx="10"/>
          </p:nvPr>
        </p:nvSpPr>
        <p:spPr/>
        <p:txBody>
          <a:bodyPr/>
          <a:lstStyle/>
          <a:p>
            <a:fld id="{C512C537-C551-F646-ACE7-DE0E965FA5D3}" type="datetimeFigureOut">
              <a:rPr lang="sv-SE" smtClean="0"/>
              <a:t>2025-08-16</a:t>
            </a:fld>
            <a:endParaRPr lang="sv-SE"/>
          </a:p>
        </p:txBody>
      </p:sp>
      <p:sp>
        <p:nvSpPr>
          <p:cNvPr id="4" name="Platshållare för sidfot 3">
            <a:extLst>
              <a:ext uri="{FF2B5EF4-FFF2-40B4-BE49-F238E27FC236}">
                <a16:creationId xmlns:a16="http://schemas.microsoft.com/office/drawing/2014/main" id="{31B68E03-33D1-964B-839C-89FAFEB74C61}"/>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85A4B8E-6C4E-254A-86DB-2EA0FE364D5D}"/>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3917008068"/>
      </p:ext>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B43CC630-3238-C34B-AAC7-677C1104EDCD}"/>
              </a:ext>
            </a:extLst>
          </p:cNvPr>
          <p:cNvSpPr>
            <a:spLocks noGrp="1"/>
          </p:cNvSpPr>
          <p:nvPr>
            <p:ph type="dt" sz="half" idx="10"/>
          </p:nvPr>
        </p:nvSpPr>
        <p:spPr/>
        <p:txBody>
          <a:bodyPr/>
          <a:lstStyle/>
          <a:p>
            <a:fld id="{C512C537-C551-F646-ACE7-DE0E965FA5D3}" type="datetimeFigureOut">
              <a:rPr lang="sv-SE" smtClean="0"/>
              <a:t>2025-08-16</a:t>
            </a:fld>
            <a:endParaRPr lang="sv-SE"/>
          </a:p>
        </p:txBody>
      </p:sp>
      <p:sp>
        <p:nvSpPr>
          <p:cNvPr id="3" name="Platshållare för sidfot 2">
            <a:extLst>
              <a:ext uri="{FF2B5EF4-FFF2-40B4-BE49-F238E27FC236}">
                <a16:creationId xmlns:a16="http://schemas.microsoft.com/office/drawing/2014/main" id="{59F49AC0-5906-9749-9BE4-E73CFFC812B3}"/>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12911F44-DD04-0941-953A-C8345F1443D2}"/>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139153195"/>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EB65904-A552-DF45-AF04-9F8EFF534199}"/>
              </a:ext>
            </a:extLst>
          </p:cNvPr>
          <p:cNvSpPr>
            <a:spLocks noGrp="1"/>
          </p:cNvSpPr>
          <p:nvPr>
            <p:ph type="title"/>
          </p:nvPr>
        </p:nvSpPr>
        <p:spPr>
          <a:xfrm>
            <a:off x="839789"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9B3670E-41BA-4841-911A-3D69B9379FDB}"/>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C3CB7EB7-9996-7848-B3B0-EFDD7E095325}"/>
              </a:ext>
            </a:extLst>
          </p:cNvPr>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9689A108-A23E-5E43-B653-E3741F1025B8}"/>
              </a:ext>
            </a:extLst>
          </p:cNvPr>
          <p:cNvSpPr>
            <a:spLocks noGrp="1"/>
          </p:cNvSpPr>
          <p:nvPr>
            <p:ph type="dt" sz="half" idx="10"/>
          </p:nvPr>
        </p:nvSpPr>
        <p:spPr/>
        <p:txBody>
          <a:bodyPr/>
          <a:lstStyle/>
          <a:p>
            <a:fld id="{C512C537-C551-F646-ACE7-DE0E965FA5D3}" type="datetimeFigureOut">
              <a:rPr lang="sv-SE" smtClean="0"/>
              <a:t>2025-08-16</a:t>
            </a:fld>
            <a:endParaRPr lang="sv-SE"/>
          </a:p>
        </p:txBody>
      </p:sp>
      <p:sp>
        <p:nvSpPr>
          <p:cNvPr id="6" name="Platshållare för sidfot 5">
            <a:extLst>
              <a:ext uri="{FF2B5EF4-FFF2-40B4-BE49-F238E27FC236}">
                <a16:creationId xmlns:a16="http://schemas.microsoft.com/office/drawing/2014/main" id="{B5117648-4371-2449-A02D-C826CD65F8D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1780F58-EBFF-144F-831D-AF72CDF26783}"/>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1270459802"/>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50D651F-BDBD-FE43-B7D9-CCA695ABF24C}"/>
              </a:ext>
            </a:extLst>
          </p:cNvPr>
          <p:cNvSpPr>
            <a:spLocks noGrp="1"/>
          </p:cNvSpPr>
          <p:nvPr>
            <p:ph type="title"/>
          </p:nvPr>
        </p:nvSpPr>
        <p:spPr>
          <a:xfrm>
            <a:off x="839789"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5D39ECB4-05B4-314D-971C-E394C3631BA9}"/>
              </a:ext>
            </a:extLst>
          </p:cNvPr>
          <p:cNvSpPr>
            <a:spLocks noGrp="1"/>
          </p:cNvSpPr>
          <p:nvPr>
            <p:ph type="pic" idx="1"/>
          </p:nvPr>
        </p:nvSpPr>
        <p:spPr>
          <a:xfrm>
            <a:off x="5183188"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54FF8623-D249-6C4C-81F4-81DE7E8C1F67}"/>
              </a:ext>
            </a:extLst>
          </p:cNvPr>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AA034F7-5A9B-974A-A0A7-BF92E2B04EC7}"/>
              </a:ext>
            </a:extLst>
          </p:cNvPr>
          <p:cNvSpPr>
            <a:spLocks noGrp="1"/>
          </p:cNvSpPr>
          <p:nvPr>
            <p:ph type="dt" sz="half" idx="10"/>
          </p:nvPr>
        </p:nvSpPr>
        <p:spPr/>
        <p:txBody>
          <a:bodyPr/>
          <a:lstStyle/>
          <a:p>
            <a:fld id="{C512C537-C551-F646-ACE7-DE0E965FA5D3}" type="datetimeFigureOut">
              <a:rPr lang="sv-SE" smtClean="0"/>
              <a:t>2025-08-16</a:t>
            </a:fld>
            <a:endParaRPr lang="sv-SE"/>
          </a:p>
        </p:txBody>
      </p:sp>
      <p:sp>
        <p:nvSpPr>
          <p:cNvPr id="6" name="Platshållare för sidfot 5">
            <a:extLst>
              <a:ext uri="{FF2B5EF4-FFF2-40B4-BE49-F238E27FC236}">
                <a16:creationId xmlns:a16="http://schemas.microsoft.com/office/drawing/2014/main" id="{6A8F2A1F-79F8-7043-9DEA-2299BF3C34DE}"/>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C2DEF8D-B404-DB49-9A62-2E50411398AD}"/>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906292474"/>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C8EFD70-6BA9-9C48-BE0B-A1E2EB65FD0C}"/>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8FCA4DF-576A-824B-B42B-0D889E878B63}"/>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E14C6FA-2414-8240-B6E2-A1F9F41734A6}"/>
              </a:ext>
            </a:extLst>
          </p:cNvPr>
          <p:cNvSpPr>
            <a:spLocks noGrp="1"/>
          </p:cNvSpPr>
          <p:nvPr>
            <p:ph type="dt" sz="half" idx="10"/>
          </p:nvPr>
        </p:nvSpPr>
        <p:spPr/>
        <p:txBody>
          <a:bodyPr/>
          <a:lstStyle/>
          <a:p>
            <a:fld id="{C512C537-C551-F646-ACE7-DE0E965FA5D3}" type="datetimeFigureOut">
              <a:rPr lang="sv-SE" smtClean="0"/>
              <a:t>2025-08-16</a:t>
            </a:fld>
            <a:endParaRPr lang="sv-SE"/>
          </a:p>
        </p:txBody>
      </p:sp>
      <p:sp>
        <p:nvSpPr>
          <p:cNvPr id="5" name="Platshållare för sidfot 4">
            <a:extLst>
              <a:ext uri="{FF2B5EF4-FFF2-40B4-BE49-F238E27FC236}">
                <a16:creationId xmlns:a16="http://schemas.microsoft.com/office/drawing/2014/main" id="{D0ADA9B1-A9B6-EE49-A2B8-C4B97981977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4C480B1-D59F-A742-B00A-D74FE26799FC}"/>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1983621749"/>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8FC09F37-4312-914A-830D-07E83A89C007}"/>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F4ABD18E-1C89-8A47-86B1-A0686FE60720}"/>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28B0B3F-CD67-4147-90E6-1776F3A6F9C0}"/>
              </a:ext>
            </a:extLst>
          </p:cNvPr>
          <p:cNvSpPr>
            <a:spLocks noGrp="1"/>
          </p:cNvSpPr>
          <p:nvPr>
            <p:ph type="dt" sz="half" idx="10"/>
          </p:nvPr>
        </p:nvSpPr>
        <p:spPr/>
        <p:txBody>
          <a:bodyPr/>
          <a:lstStyle/>
          <a:p>
            <a:fld id="{C512C537-C551-F646-ACE7-DE0E965FA5D3}" type="datetimeFigureOut">
              <a:rPr lang="sv-SE" smtClean="0"/>
              <a:t>2025-08-16</a:t>
            </a:fld>
            <a:endParaRPr lang="sv-SE"/>
          </a:p>
        </p:txBody>
      </p:sp>
      <p:sp>
        <p:nvSpPr>
          <p:cNvPr id="5" name="Platshållare för sidfot 4">
            <a:extLst>
              <a:ext uri="{FF2B5EF4-FFF2-40B4-BE49-F238E27FC236}">
                <a16:creationId xmlns:a16="http://schemas.microsoft.com/office/drawing/2014/main" id="{28B7A6F6-CF3D-F942-B7C2-5E80AB9EF07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8AFB729-19E7-AA45-B668-A04BD9AC3E1D}"/>
              </a:ext>
            </a:extLst>
          </p:cNvPr>
          <p:cNvSpPr>
            <a:spLocks noGrp="1"/>
          </p:cNvSpPr>
          <p:nvPr>
            <p:ph type="sldNum" sz="quarter" idx="12"/>
          </p:nvPr>
        </p:nvSpPr>
        <p:spPr/>
        <p:txBody>
          <a:bodyPr/>
          <a:lstStyle/>
          <a:p>
            <a:fld id="{5642AE18-FD4E-2F4D-ADA1-5757A692FEE3}" type="slidenum">
              <a:rPr lang="sv-SE" smtClean="0"/>
              <a:t>‹#›</a:t>
            </a:fld>
            <a:endParaRPr lang="sv-SE"/>
          </a:p>
        </p:txBody>
      </p:sp>
    </p:spTree>
    <p:extLst>
      <p:ext uri="{BB962C8B-B14F-4D97-AF65-F5344CB8AC3E}">
        <p14:creationId xmlns:p14="http://schemas.microsoft.com/office/powerpoint/2010/main" val="2571742403"/>
      </p:ext>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matchingName="Section Headers" type="tx">
  <p:cSld name="Section Headers">
    <p:bg>
      <p:bgPr>
        <a:solidFill>
          <a:srgbClr val="141414"/>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body" idx="1"/>
          </p:nvPr>
        </p:nvSpPr>
        <p:spPr>
          <a:xfrm>
            <a:off x="662652" y="5391486"/>
            <a:ext cx="6890403" cy="675399"/>
          </a:xfrm>
          <a:prstGeom prst="rect">
            <a:avLst/>
          </a:prstGeom>
          <a:noFill/>
          <a:ln>
            <a:noFill/>
          </a:ln>
        </p:spPr>
        <p:txBody>
          <a:bodyPr spcFirstLastPara="1" wrap="square" lIns="0" tIns="0" rIns="0" bIns="0" anchor="t" anchorCtr="0">
            <a:spAutoFit/>
          </a:bodyPr>
          <a:lstStyle>
            <a:lvl1pPr marL="228594" marR="5080" lvl="0" indent="-114297" algn="l">
              <a:lnSpc>
                <a:spcPct val="70000"/>
              </a:lnSpc>
              <a:spcBef>
                <a:spcPts val="1000"/>
              </a:spcBef>
              <a:spcAft>
                <a:spcPts val="0"/>
              </a:spcAft>
              <a:buClr>
                <a:srgbClr val="FFFFFF"/>
              </a:buClr>
              <a:buSzPts val="10000"/>
              <a:buFont typeface="Avenir"/>
              <a:buNone/>
              <a:defRPr sz="5000">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1" name="Google Shape;11;p2"/>
          <p:cNvSpPr txBox="1">
            <a:spLocks noGrp="1"/>
          </p:cNvSpPr>
          <p:nvPr>
            <p:ph type="body" idx="2"/>
          </p:nvPr>
        </p:nvSpPr>
        <p:spPr>
          <a:xfrm>
            <a:off x="637866" y="4180322"/>
            <a:ext cx="1269267" cy="675399"/>
          </a:xfrm>
          <a:prstGeom prst="rect">
            <a:avLst/>
          </a:prstGeom>
          <a:noFill/>
          <a:ln>
            <a:noFill/>
          </a:ln>
        </p:spPr>
        <p:txBody>
          <a:bodyPr spcFirstLastPara="1" wrap="square" lIns="0" tIns="0" rIns="0" bIns="0" anchor="t" anchorCtr="0">
            <a:spAutoFit/>
          </a:bodyPr>
          <a:lstStyle>
            <a:lvl1pPr marL="228594" marR="5080" lvl="0" indent="-114297" algn="l">
              <a:lnSpc>
                <a:spcPct val="50000"/>
              </a:lnSpc>
              <a:spcBef>
                <a:spcPts val="1000"/>
              </a:spcBef>
              <a:spcAft>
                <a:spcPts val="0"/>
              </a:spcAft>
              <a:buClr>
                <a:srgbClr val="FFFFFF"/>
              </a:buClr>
              <a:buSzPts val="14000"/>
              <a:buFont typeface="Avenir"/>
              <a:buNone/>
              <a:defRPr sz="7000">
                <a:latin typeface="Avenir"/>
                <a:ea typeface="Avenir"/>
                <a:cs typeface="Avenir"/>
                <a:sym typeface="Avenir"/>
              </a:defRPr>
            </a:lvl1pPr>
            <a:lvl2pPr marL="457189" lvl="1" indent="-171446" algn="l">
              <a:lnSpc>
                <a:spcPct val="100000"/>
              </a:lnSpc>
              <a:spcBef>
                <a:spcPts val="1200"/>
              </a:spcBef>
              <a:spcAft>
                <a:spcPts val="0"/>
              </a:spcAft>
              <a:buSzPts val="1800"/>
              <a:buChar char="•"/>
              <a:defRPr/>
            </a:lvl2pPr>
            <a:lvl3pPr marL="685783" lvl="2" indent="-171446" algn="l">
              <a:lnSpc>
                <a:spcPct val="100000"/>
              </a:lnSpc>
              <a:spcBef>
                <a:spcPts val="1200"/>
              </a:spcBef>
              <a:spcAft>
                <a:spcPts val="0"/>
              </a:spcAft>
              <a:buSzPts val="1800"/>
              <a:buChar char="•"/>
              <a:defRPr/>
            </a:lvl3pPr>
            <a:lvl4pPr marL="914377" lvl="3" indent="-171446" algn="l">
              <a:lnSpc>
                <a:spcPct val="100000"/>
              </a:lnSpc>
              <a:spcBef>
                <a:spcPts val="1200"/>
              </a:spcBef>
              <a:spcAft>
                <a:spcPts val="0"/>
              </a:spcAft>
              <a:buSzPts val="1800"/>
              <a:buChar char="•"/>
              <a:defRPr/>
            </a:lvl4pPr>
            <a:lvl5pPr marL="1142971" lvl="4" indent="-171446" algn="l">
              <a:lnSpc>
                <a:spcPct val="100000"/>
              </a:lnSpc>
              <a:spcBef>
                <a:spcPts val="1200"/>
              </a:spcBef>
              <a:spcAft>
                <a:spcPts val="0"/>
              </a:spcAft>
              <a:buSzPts val="1800"/>
              <a:buChar char="•"/>
              <a:defRPr/>
            </a:lvl5pPr>
            <a:lvl6pPr marL="1371566" lvl="5" indent="-171446" algn="l">
              <a:lnSpc>
                <a:spcPct val="100000"/>
              </a:lnSpc>
              <a:spcBef>
                <a:spcPts val="1200"/>
              </a:spcBef>
              <a:spcAft>
                <a:spcPts val="0"/>
              </a:spcAft>
              <a:buSzPts val="1800"/>
              <a:buChar char="•"/>
              <a:defRPr/>
            </a:lvl6pPr>
            <a:lvl7pPr marL="1600160" lvl="6" indent="-171446" algn="l">
              <a:lnSpc>
                <a:spcPct val="100000"/>
              </a:lnSpc>
              <a:spcBef>
                <a:spcPts val="1200"/>
              </a:spcBef>
              <a:spcAft>
                <a:spcPts val="0"/>
              </a:spcAft>
              <a:buSzPts val="1800"/>
              <a:buChar char="•"/>
              <a:defRPr/>
            </a:lvl7pPr>
            <a:lvl8pPr marL="1828754" lvl="7" indent="-171446" algn="l">
              <a:lnSpc>
                <a:spcPct val="100000"/>
              </a:lnSpc>
              <a:spcBef>
                <a:spcPts val="1200"/>
              </a:spcBef>
              <a:spcAft>
                <a:spcPts val="0"/>
              </a:spcAft>
              <a:buSzPts val="1800"/>
              <a:buChar char="•"/>
              <a:defRPr/>
            </a:lvl8pPr>
            <a:lvl9pPr marL="2057349" lvl="8" indent="-171446" algn="l">
              <a:lnSpc>
                <a:spcPct val="100000"/>
              </a:lnSpc>
              <a:spcBef>
                <a:spcPts val="1200"/>
              </a:spcBef>
              <a:spcAft>
                <a:spcPts val="0"/>
              </a:spcAft>
              <a:buSzPts val="1800"/>
              <a:buChar char="•"/>
              <a:defRPr/>
            </a:lvl9pPr>
          </a:lstStyle>
          <a:p>
            <a:endParaRPr/>
          </a:p>
        </p:txBody>
      </p:sp>
      <p:sp>
        <p:nvSpPr>
          <p:cNvPr id="12" name="Google Shape;12;p2"/>
          <p:cNvSpPr txBox="1"/>
          <p:nvPr/>
        </p:nvSpPr>
        <p:spPr>
          <a:xfrm>
            <a:off x="9854427" y="6309050"/>
            <a:ext cx="1625601" cy="153888"/>
          </a:xfrm>
          <a:prstGeom prst="rect">
            <a:avLst/>
          </a:prstGeom>
          <a:noFill/>
          <a:ln>
            <a:noFill/>
          </a:ln>
        </p:spPr>
        <p:txBody>
          <a:bodyPr spcFirstLastPara="1" wrap="square" lIns="0" tIns="0" rIns="0" bIns="0" anchor="t" anchorCtr="0">
            <a:spAutoFit/>
          </a:bodyPr>
          <a:lstStyle/>
          <a:p>
            <a:pPr marL="0" marR="0" lvl="0" indent="6351" algn="r" rtl="0">
              <a:lnSpc>
                <a:spcPct val="100000"/>
              </a:lnSpc>
              <a:spcBef>
                <a:spcPts val="0"/>
              </a:spcBef>
              <a:spcAft>
                <a:spcPts val="0"/>
              </a:spcAft>
              <a:buClr>
                <a:srgbClr val="FFFFFF"/>
              </a:buClr>
              <a:buSzPts val="2000"/>
              <a:buFont typeface="Avenir"/>
              <a:buNone/>
            </a:pPr>
            <a:r>
              <a:rPr lang="en-US" sz="1000" b="0" i="0" u="none" strike="noStrike" cap="none">
                <a:solidFill>
                  <a:srgbClr val="FFFFFF"/>
                </a:solidFill>
                <a:latin typeface="Avenir"/>
                <a:ea typeface="Avenir"/>
                <a:cs typeface="Avenir"/>
                <a:sym typeface="Avenir"/>
              </a:rPr>
              <a:t>make every day count.</a:t>
            </a:r>
            <a:endParaRPr sz="900"/>
          </a:p>
        </p:txBody>
      </p:sp>
      <p:pic>
        <p:nvPicPr>
          <p:cNvPr id="13" name="Google Shape;13;p2"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8" y="6197454"/>
            <a:ext cx="359371" cy="359371"/>
          </a:xfrm>
          <a:prstGeom prst="rect">
            <a:avLst/>
          </a:prstGeom>
          <a:noFill/>
          <a:ln>
            <a:noFill/>
          </a:ln>
        </p:spPr>
      </p:pic>
      <p:sp>
        <p:nvSpPr>
          <p:cNvPr id="14" name="Google Shape;14;p2"/>
          <p:cNvSpPr txBox="1">
            <a:spLocks noGrp="1"/>
          </p:cNvSpPr>
          <p:nvPr>
            <p:ph type="sldNum" idx="12"/>
          </p:nvPr>
        </p:nvSpPr>
        <p:spPr>
          <a:xfrm>
            <a:off x="5979493" y="6540500"/>
            <a:ext cx="226667"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400"/>
              <a:buFont typeface="Helvetica Neue"/>
              <a:buNone/>
              <a:defRPr sz="1200">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1100">
              <a:solidFill>
                <a:srgbClr val="FFFFFF"/>
              </a:solidFill>
              <a:latin typeface="Avenir"/>
              <a:ea typeface="Avenir"/>
              <a:cs typeface="Avenir"/>
              <a:sym typeface="Avenir"/>
            </a:endParaRPr>
          </a:p>
        </p:txBody>
      </p:sp>
    </p:spTree>
    <p:extLst>
      <p:ext uri="{BB962C8B-B14F-4D97-AF65-F5344CB8AC3E}">
        <p14:creationId xmlns:p14="http://schemas.microsoft.com/office/powerpoint/2010/main" val="3756807250"/>
      </p:ext>
    </p:extLst>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matchingName="Section Headers 1">
  <p:cSld name="Section Headers 1">
    <p:bg>
      <p:bgPr>
        <a:solidFill>
          <a:srgbClr val="141414"/>
        </a:solidFill>
        <a:effectLst/>
      </p:bgPr>
    </p:bg>
    <p:spTree>
      <p:nvGrpSpPr>
        <p:cNvPr id="1" name="Shape 1019"/>
        <p:cNvGrpSpPr/>
        <p:nvPr/>
      </p:nvGrpSpPr>
      <p:grpSpPr>
        <a:xfrm>
          <a:off x="0" y="0"/>
          <a:ext cx="0" cy="0"/>
          <a:chOff x="0" y="0"/>
          <a:chExt cx="0" cy="0"/>
        </a:xfrm>
      </p:grpSpPr>
      <p:sp>
        <p:nvSpPr>
          <p:cNvPr id="1020" name="Google Shape;1020;p227"/>
          <p:cNvSpPr txBox="1">
            <a:spLocks noGrp="1"/>
          </p:cNvSpPr>
          <p:nvPr>
            <p:ph type="body" idx="1"/>
          </p:nvPr>
        </p:nvSpPr>
        <p:spPr>
          <a:xfrm>
            <a:off x="662651" y="5391484"/>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7500"/>
              <a:buFont typeface="Avenir"/>
              <a:buNone/>
              <a:defRPr sz="5067">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021" name="Google Shape;1021;p227"/>
          <p:cNvSpPr txBox="1">
            <a:spLocks noGrp="1"/>
          </p:cNvSpPr>
          <p:nvPr>
            <p:ph type="body" idx="2"/>
          </p:nvPr>
        </p:nvSpPr>
        <p:spPr>
          <a:xfrm>
            <a:off x="637865" y="4180321"/>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10500"/>
              <a:buFont typeface="Avenir"/>
              <a:buNone/>
              <a:defRPr sz="7066">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022" name="Google Shape;1022;p227"/>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en"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1023" name="Google Shape;1023;p227"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7" y="6197454"/>
            <a:ext cx="359372" cy="359372"/>
          </a:xfrm>
          <a:prstGeom prst="rect">
            <a:avLst/>
          </a:prstGeom>
          <a:noFill/>
          <a:ln>
            <a:noFill/>
          </a:ln>
        </p:spPr>
      </p:pic>
      <p:sp>
        <p:nvSpPr>
          <p:cNvPr id="1024" name="Google Shape;1024;p227"/>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933">
              <a:solidFill>
                <a:srgbClr val="FFFFFF"/>
              </a:solidFill>
            </a:endParaRPr>
          </a:p>
        </p:txBody>
      </p:sp>
    </p:spTree>
    <p:extLst>
      <p:ext uri="{BB962C8B-B14F-4D97-AF65-F5344CB8AC3E}">
        <p14:creationId xmlns:p14="http://schemas.microsoft.com/office/powerpoint/2010/main" val="2354656153"/>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matchingName="TITLE_1">
  <p:cSld name="TITLE_1">
    <p:spTree>
      <p:nvGrpSpPr>
        <p:cNvPr id="1" name="Shape 1311"/>
        <p:cNvGrpSpPr/>
        <p:nvPr/>
      </p:nvGrpSpPr>
      <p:grpSpPr>
        <a:xfrm>
          <a:off x="0" y="0"/>
          <a:ext cx="0" cy="0"/>
          <a:chOff x="0" y="0"/>
          <a:chExt cx="0" cy="0"/>
        </a:xfrm>
      </p:grpSpPr>
      <p:sp>
        <p:nvSpPr>
          <p:cNvPr id="1312" name="Google Shape;1312;p289"/>
          <p:cNvSpPr txBox="1">
            <a:spLocks noGrp="1"/>
          </p:cNvSpPr>
          <p:nvPr>
            <p:ph type="ctrTitle"/>
          </p:nvPr>
        </p:nvSpPr>
        <p:spPr>
          <a:xfrm>
            <a:off x="415611" y="992767"/>
            <a:ext cx="11361200" cy="2736800"/>
          </a:xfrm>
          <a:prstGeom prst="rect">
            <a:avLst/>
          </a:prstGeom>
          <a:noFill/>
          <a:ln>
            <a:noFill/>
          </a:ln>
        </p:spPr>
        <p:txBody>
          <a:bodyPr spcFirstLastPara="1" wrap="square" lIns="38100" tIns="38100" rIns="38100" bIns="38100" anchor="b" anchorCtr="0">
            <a:normAutofit/>
          </a:bodyPr>
          <a:lstStyle>
            <a:lvl1pPr lvl="0" algn="ctr" rtl="0">
              <a:lnSpc>
                <a:spcPct val="80000"/>
              </a:lnSpc>
              <a:spcBef>
                <a:spcPts val="0"/>
              </a:spcBef>
              <a:spcAft>
                <a:spcPts val="0"/>
              </a:spcAft>
              <a:buSzPts val="10400"/>
              <a:buNone/>
              <a:defRPr sz="6933"/>
            </a:lvl1pPr>
            <a:lvl2pPr lvl="1" algn="ctr" rtl="0">
              <a:lnSpc>
                <a:spcPct val="80000"/>
              </a:lnSpc>
              <a:spcBef>
                <a:spcPts val="0"/>
              </a:spcBef>
              <a:spcAft>
                <a:spcPts val="0"/>
              </a:spcAft>
              <a:buSzPts val="10400"/>
              <a:buNone/>
              <a:defRPr sz="6933"/>
            </a:lvl2pPr>
            <a:lvl3pPr lvl="2" algn="ctr" rtl="0">
              <a:lnSpc>
                <a:spcPct val="80000"/>
              </a:lnSpc>
              <a:spcBef>
                <a:spcPts val="0"/>
              </a:spcBef>
              <a:spcAft>
                <a:spcPts val="0"/>
              </a:spcAft>
              <a:buSzPts val="10400"/>
              <a:buNone/>
              <a:defRPr sz="6933"/>
            </a:lvl3pPr>
            <a:lvl4pPr lvl="3" algn="ctr" rtl="0">
              <a:lnSpc>
                <a:spcPct val="80000"/>
              </a:lnSpc>
              <a:spcBef>
                <a:spcPts val="0"/>
              </a:spcBef>
              <a:spcAft>
                <a:spcPts val="0"/>
              </a:spcAft>
              <a:buSzPts val="10400"/>
              <a:buNone/>
              <a:defRPr sz="6933"/>
            </a:lvl4pPr>
            <a:lvl5pPr lvl="4" algn="ctr" rtl="0">
              <a:lnSpc>
                <a:spcPct val="80000"/>
              </a:lnSpc>
              <a:spcBef>
                <a:spcPts val="0"/>
              </a:spcBef>
              <a:spcAft>
                <a:spcPts val="0"/>
              </a:spcAft>
              <a:buSzPts val="10400"/>
              <a:buNone/>
              <a:defRPr sz="6933"/>
            </a:lvl5pPr>
            <a:lvl6pPr lvl="5" algn="ctr" rtl="0">
              <a:lnSpc>
                <a:spcPct val="80000"/>
              </a:lnSpc>
              <a:spcBef>
                <a:spcPts val="0"/>
              </a:spcBef>
              <a:spcAft>
                <a:spcPts val="0"/>
              </a:spcAft>
              <a:buSzPts val="10400"/>
              <a:buNone/>
              <a:defRPr sz="6933"/>
            </a:lvl6pPr>
            <a:lvl7pPr lvl="6" algn="ctr" rtl="0">
              <a:lnSpc>
                <a:spcPct val="80000"/>
              </a:lnSpc>
              <a:spcBef>
                <a:spcPts val="0"/>
              </a:spcBef>
              <a:spcAft>
                <a:spcPts val="0"/>
              </a:spcAft>
              <a:buSzPts val="10400"/>
              <a:buNone/>
              <a:defRPr sz="6933"/>
            </a:lvl7pPr>
            <a:lvl8pPr lvl="7" algn="ctr" rtl="0">
              <a:lnSpc>
                <a:spcPct val="80000"/>
              </a:lnSpc>
              <a:spcBef>
                <a:spcPts val="0"/>
              </a:spcBef>
              <a:spcAft>
                <a:spcPts val="0"/>
              </a:spcAft>
              <a:buSzPts val="10400"/>
              <a:buNone/>
              <a:defRPr sz="6933"/>
            </a:lvl8pPr>
            <a:lvl9pPr lvl="8" algn="ctr" rtl="0">
              <a:lnSpc>
                <a:spcPct val="80000"/>
              </a:lnSpc>
              <a:spcBef>
                <a:spcPts val="0"/>
              </a:spcBef>
              <a:spcAft>
                <a:spcPts val="0"/>
              </a:spcAft>
              <a:buSzPts val="10400"/>
              <a:buNone/>
              <a:defRPr sz="6933"/>
            </a:lvl9pPr>
          </a:lstStyle>
          <a:p>
            <a:endParaRPr/>
          </a:p>
        </p:txBody>
      </p:sp>
      <p:sp>
        <p:nvSpPr>
          <p:cNvPr id="1313" name="Google Shape;1313;p289"/>
          <p:cNvSpPr txBox="1">
            <a:spLocks noGrp="1"/>
          </p:cNvSpPr>
          <p:nvPr>
            <p:ph type="subTitle" idx="1"/>
          </p:nvPr>
        </p:nvSpPr>
        <p:spPr>
          <a:xfrm>
            <a:off x="415600" y="3778833"/>
            <a:ext cx="11361200" cy="1056800"/>
          </a:xfrm>
          <a:prstGeom prst="rect">
            <a:avLst/>
          </a:prstGeom>
          <a:noFill/>
          <a:ln>
            <a:noFill/>
          </a:ln>
        </p:spPr>
        <p:txBody>
          <a:bodyPr spcFirstLastPara="1" wrap="square" lIns="38100" tIns="38100" rIns="38100" bIns="38100" anchor="t" anchorCtr="0">
            <a:normAutofit/>
          </a:bodyPr>
          <a:lstStyle>
            <a:lvl1pPr lvl="0" algn="ctr" rtl="0">
              <a:lnSpc>
                <a:spcPct val="100000"/>
              </a:lnSpc>
              <a:spcBef>
                <a:spcPts val="2267"/>
              </a:spcBef>
              <a:spcAft>
                <a:spcPts val="0"/>
              </a:spcAft>
              <a:buSzPts val="5600"/>
              <a:buNone/>
              <a:defRPr sz="3733"/>
            </a:lvl1pPr>
            <a:lvl2pPr lvl="1" algn="ctr" rtl="0">
              <a:lnSpc>
                <a:spcPct val="100000"/>
              </a:lnSpc>
              <a:spcBef>
                <a:spcPts val="2267"/>
              </a:spcBef>
              <a:spcAft>
                <a:spcPts val="0"/>
              </a:spcAft>
              <a:buSzPts val="5600"/>
              <a:buNone/>
              <a:defRPr sz="3733"/>
            </a:lvl2pPr>
            <a:lvl3pPr lvl="2" algn="ctr" rtl="0">
              <a:lnSpc>
                <a:spcPct val="100000"/>
              </a:lnSpc>
              <a:spcBef>
                <a:spcPts val="2267"/>
              </a:spcBef>
              <a:spcAft>
                <a:spcPts val="0"/>
              </a:spcAft>
              <a:buSzPts val="5600"/>
              <a:buNone/>
              <a:defRPr sz="3733"/>
            </a:lvl3pPr>
            <a:lvl4pPr lvl="3" algn="ctr" rtl="0">
              <a:lnSpc>
                <a:spcPct val="100000"/>
              </a:lnSpc>
              <a:spcBef>
                <a:spcPts val="2267"/>
              </a:spcBef>
              <a:spcAft>
                <a:spcPts val="0"/>
              </a:spcAft>
              <a:buSzPts val="5600"/>
              <a:buNone/>
              <a:defRPr sz="3733"/>
            </a:lvl4pPr>
            <a:lvl5pPr lvl="4" algn="ctr" rtl="0">
              <a:lnSpc>
                <a:spcPct val="100000"/>
              </a:lnSpc>
              <a:spcBef>
                <a:spcPts val="2267"/>
              </a:spcBef>
              <a:spcAft>
                <a:spcPts val="0"/>
              </a:spcAft>
              <a:buSzPts val="5600"/>
              <a:buNone/>
              <a:defRPr sz="3733"/>
            </a:lvl5pPr>
            <a:lvl6pPr lvl="5" algn="ctr" rtl="0">
              <a:lnSpc>
                <a:spcPct val="100000"/>
              </a:lnSpc>
              <a:spcBef>
                <a:spcPts val="2267"/>
              </a:spcBef>
              <a:spcAft>
                <a:spcPts val="0"/>
              </a:spcAft>
              <a:buSzPts val="5600"/>
              <a:buNone/>
              <a:defRPr sz="3733"/>
            </a:lvl6pPr>
            <a:lvl7pPr lvl="6" algn="ctr" rtl="0">
              <a:lnSpc>
                <a:spcPct val="100000"/>
              </a:lnSpc>
              <a:spcBef>
                <a:spcPts val="2267"/>
              </a:spcBef>
              <a:spcAft>
                <a:spcPts val="0"/>
              </a:spcAft>
              <a:buSzPts val="5600"/>
              <a:buNone/>
              <a:defRPr sz="3733"/>
            </a:lvl7pPr>
            <a:lvl8pPr lvl="7" algn="ctr" rtl="0">
              <a:lnSpc>
                <a:spcPct val="100000"/>
              </a:lnSpc>
              <a:spcBef>
                <a:spcPts val="2267"/>
              </a:spcBef>
              <a:spcAft>
                <a:spcPts val="0"/>
              </a:spcAft>
              <a:buSzPts val="5600"/>
              <a:buNone/>
              <a:defRPr sz="3733"/>
            </a:lvl8pPr>
            <a:lvl9pPr lvl="8" algn="ctr" rtl="0">
              <a:lnSpc>
                <a:spcPct val="100000"/>
              </a:lnSpc>
              <a:spcBef>
                <a:spcPts val="2267"/>
              </a:spcBef>
              <a:spcAft>
                <a:spcPts val="0"/>
              </a:spcAft>
              <a:buSzPts val="5600"/>
              <a:buNone/>
              <a:defRPr sz="3733"/>
            </a:lvl9pPr>
          </a:lstStyle>
          <a:p>
            <a:endParaRPr/>
          </a:p>
        </p:txBody>
      </p:sp>
      <p:sp>
        <p:nvSpPr>
          <p:cNvPr id="1314" name="Google Shape;1314;p289"/>
          <p:cNvSpPr txBox="1">
            <a:spLocks noGrp="1"/>
          </p:cNvSpPr>
          <p:nvPr>
            <p:ph type="sldNum" idx="12"/>
          </p:nvPr>
        </p:nvSpPr>
        <p:spPr>
          <a:xfrm>
            <a:off x="11296611" y="6192321"/>
            <a:ext cx="731600" cy="220510"/>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SzPts val="1400"/>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86545232"/>
      </p:ext>
    </p:extLst>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matchingName="No header 1">
  <p:cSld name="No header 1">
    <p:bg>
      <p:bgPr>
        <a:solidFill>
          <a:srgbClr val="312F37"/>
        </a:solidFill>
        <a:effectLst/>
      </p:bgPr>
    </p:bg>
    <p:spTree>
      <p:nvGrpSpPr>
        <p:cNvPr id="1" name="Shape 1315"/>
        <p:cNvGrpSpPr/>
        <p:nvPr/>
      </p:nvGrpSpPr>
      <p:grpSpPr>
        <a:xfrm>
          <a:off x="0" y="0"/>
          <a:ext cx="0" cy="0"/>
          <a:chOff x="0" y="0"/>
          <a:chExt cx="0" cy="0"/>
        </a:xfrm>
      </p:grpSpPr>
      <p:pic>
        <p:nvPicPr>
          <p:cNvPr id="1316" name="Google Shape;1316;p290"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88581" y="242433"/>
            <a:ext cx="762000" cy="762000"/>
          </a:xfrm>
          <a:prstGeom prst="rect">
            <a:avLst/>
          </a:prstGeom>
          <a:noFill/>
          <a:ln>
            <a:noFill/>
          </a:ln>
        </p:spPr>
      </p:pic>
      <p:sp>
        <p:nvSpPr>
          <p:cNvPr id="1317" name="Google Shape;1317;p290"/>
          <p:cNvSpPr txBox="1">
            <a:spLocks noGrp="1"/>
          </p:cNvSpPr>
          <p:nvPr>
            <p:ph type="sldNum" idx="12"/>
          </p:nvPr>
        </p:nvSpPr>
        <p:spPr>
          <a:xfrm>
            <a:off x="5892800" y="6141496"/>
            <a:ext cx="2844800" cy="430857"/>
          </a:xfrm>
          <a:prstGeom prst="rect">
            <a:avLst/>
          </a:prstGeom>
          <a:noFill/>
          <a:ln>
            <a:noFill/>
          </a:ln>
        </p:spPr>
        <p:txBody>
          <a:bodyPr spcFirstLastPara="1" wrap="square" lIns="91425" tIns="91425" rIns="91425" bIns="91425" anchor="ctr" anchorCtr="0">
            <a:spAutoFit/>
          </a:bodyPr>
          <a:lstStyle>
            <a:lvl1pPr marL="0" marR="0" lvl="0"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933">
              <a:latin typeface="Helvetica Neue"/>
              <a:ea typeface="Helvetica Neue"/>
              <a:cs typeface="Helvetica Neue"/>
              <a:sym typeface="Helvetica Neue"/>
            </a:endParaRPr>
          </a:p>
        </p:txBody>
      </p:sp>
    </p:spTree>
    <p:extLst>
      <p:ext uri="{BB962C8B-B14F-4D97-AF65-F5344CB8AC3E}">
        <p14:creationId xmlns:p14="http://schemas.microsoft.com/office/powerpoint/2010/main" val="2690092058"/>
      </p:ext>
    </p:extLst>
  </p:cSld>
  <p:clrMapOvr>
    <a:masterClrMapping/>
  </p:clrMapOvr>
</p:sldLayout>
</file>

<file path=ppt/slideLayouts/slideLayout583.xml><?xml version="1.0" encoding="utf-8"?>
<p:sldLayout xmlns:a="http://schemas.openxmlformats.org/drawingml/2006/main" xmlns:r="http://schemas.openxmlformats.org/officeDocument/2006/relationships" xmlns:p="http://schemas.openxmlformats.org/presentationml/2006/main" matchingName="Avsnitt">
  <p:cSld name="Avsnitt">
    <p:spTree>
      <p:nvGrpSpPr>
        <p:cNvPr id="1" name="Shape 1318"/>
        <p:cNvGrpSpPr/>
        <p:nvPr/>
      </p:nvGrpSpPr>
      <p:grpSpPr>
        <a:xfrm>
          <a:off x="0" y="0"/>
          <a:ext cx="0" cy="0"/>
          <a:chOff x="0" y="0"/>
          <a:chExt cx="0" cy="0"/>
        </a:xfrm>
      </p:grpSpPr>
      <p:sp>
        <p:nvSpPr>
          <p:cNvPr id="1319" name="Google Shape;1319;p291"/>
          <p:cNvSpPr txBox="1">
            <a:spLocks noGrp="1"/>
          </p:cNvSpPr>
          <p:nvPr>
            <p:ph type="title"/>
          </p:nvPr>
        </p:nvSpPr>
        <p:spPr>
          <a:xfrm>
            <a:off x="603248" y="2266951"/>
            <a:ext cx="10985600" cy="2324000"/>
          </a:xfrm>
          <a:prstGeom prst="rect">
            <a:avLst/>
          </a:prstGeom>
          <a:noFill/>
          <a:ln>
            <a:noFill/>
          </a:ln>
        </p:spPr>
        <p:txBody>
          <a:bodyPr spcFirstLastPara="1" wrap="square" lIns="38100" tIns="38100" rIns="38100" bIns="38100" anchor="ctr" anchorCtr="0">
            <a:normAutofit/>
          </a:bodyPr>
          <a:lstStyle>
            <a:lvl1pPr lvl="0" algn="l" rtl="0">
              <a:lnSpc>
                <a:spcPct val="80000"/>
              </a:lnSpc>
              <a:spcBef>
                <a:spcPts val="0"/>
              </a:spcBef>
              <a:spcAft>
                <a:spcPts val="0"/>
              </a:spcAft>
              <a:buClr>
                <a:srgbClr val="FFFFFF"/>
              </a:buClr>
              <a:buSzPts val="8700"/>
              <a:buFont typeface="Helvetica Neue"/>
              <a:buNone/>
              <a:defRPr sz="5867" b="0">
                <a:latin typeface="Helvetica Neue"/>
                <a:ea typeface="Helvetica Neue"/>
                <a:cs typeface="Helvetica Neue"/>
                <a:sym typeface="Helvetica Neue"/>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20" name="Google Shape;1320;p291"/>
          <p:cNvSpPr txBox="1">
            <a:spLocks noGrp="1"/>
          </p:cNvSpPr>
          <p:nvPr>
            <p:ph type="sldNum" idx="12"/>
          </p:nvPr>
        </p:nvSpPr>
        <p:spPr>
          <a:xfrm>
            <a:off x="6000751" y="6096753"/>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62476907"/>
      </p:ext>
    </p:extLst>
  </p:cSld>
  <p:clrMapOvr>
    <a:masterClrMapping/>
  </p:clrMapOvr>
</p:sldLayout>
</file>

<file path=ppt/slideLayouts/slideLayout584.xml><?xml version="1.0" encoding="utf-8"?>
<p:sldLayout xmlns:a="http://schemas.openxmlformats.org/drawingml/2006/main" xmlns:r="http://schemas.openxmlformats.org/officeDocument/2006/relationships" xmlns:p="http://schemas.openxmlformats.org/presentationml/2006/main" matchingName="White">
  <p:cSld name="White">
    <p:bg>
      <p:bgPr>
        <a:solidFill>
          <a:srgbClr val="FFFFFF"/>
        </a:solidFill>
        <a:effectLst/>
      </p:bgPr>
    </p:bg>
    <p:spTree>
      <p:nvGrpSpPr>
        <p:cNvPr id="1" name="Shape 1321"/>
        <p:cNvGrpSpPr/>
        <p:nvPr/>
      </p:nvGrpSpPr>
      <p:grpSpPr>
        <a:xfrm>
          <a:off x="0" y="0"/>
          <a:ext cx="0" cy="0"/>
          <a:chOff x="0" y="0"/>
          <a:chExt cx="0" cy="0"/>
        </a:xfrm>
      </p:grpSpPr>
      <p:sp>
        <p:nvSpPr>
          <p:cNvPr id="1322" name="Google Shape;1322;p292"/>
          <p:cNvSpPr txBox="1">
            <a:spLocks noGrp="1"/>
          </p:cNvSpPr>
          <p:nvPr>
            <p:ph type="sldNum" idx="12"/>
          </p:nvPr>
        </p:nvSpPr>
        <p:spPr>
          <a:xfrm>
            <a:off x="5979516"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933">
              <a:solidFill>
                <a:srgbClr val="FFFFF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524108884"/>
      </p:ext>
    </p:extLst>
  </p:cSld>
  <p:clrMapOvr>
    <a:masterClrMapping/>
  </p:clrMapOvr>
</p:sldLayout>
</file>

<file path=ppt/slideLayouts/slideLayout585.xml><?xml version="1.0" encoding="utf-8"?>
<p:sldLayout xmlns:a="http://schemas.openxmlformats.org/drawingml/2006/main" xmlns:r="http://schemas.openxmlformats.org/officeDocument/2006/relationships" xmlns:p="http://schemas.openxmlformats.org/presentationml/2006/main" matchingName="Standard">
  <p:cSld name="Standard">
    <p:bg>
      <p:bgPr>
        <a:solidFill>
          <a:srgbClr val="FFFFFF"/>
        </a:solidFill>
        <a:effectLst/>
      </p:bgPr>
    </p:bg>
    <p:spTree>
      <p:nvGrpSpPr>
        <p:cNvPr id="1" name="Shape 1323"/>
        <p:cNvGrpSpPr/>
        <p:nvPr/>
      </p:nvGrpSpPr>
      <p:grpSpPr>
        <a:xfrm>
          <a:off x="0" y="0"/>
          <a:ext cx="0" cy="0"/>
          <a:chOff x="0" y="0"/>
          <a:chExt cx="0" cy="0"/>
        </a:xfrm>
      </p:grpSpPr>
      <p:sp>
        <p:nvSpPr>
          <p:cNvPr id="1324" name="Google Shape;1324;p293"/>
          <p:cNvSpPr/>
          <p:nvPr/>
        </p:nvSpPr>
        <p:spPr>
          <a:xfrm>
            <a:off x="94700" y="95251"/>
            <a:ext cx="12001600" cy="6667600"/>
          </a:xfrm>
          <a:prstGeom prst="rect">
            <a:avLst/>
          </a:prstGeom>
          <a:solidFill>
            <a:srgbClr val="F5F5F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400"/>
              <a:buFont typeface="Helvetica Neue"/>
              <a:buNone/>
            </a:pPr>
            <a:endParaRPr sz="1600" b="0" i="0" u="none" strike="noStrike" cap="none">
              <a:solidFill>
                <a:srgbClr val="FFFFFF"/>
              </a:solidFill>
              <a:latin typeface="Helvetica Neue"/>
              <a:ea typeface="Helvetica Neue"/>
              <a:cs typeface="Helvetica Neue"/>
              <a:sym typeface="Helvetica Neue"/>
            </a:endParaRPr>
          </a:p>
        </p:txBody>
      </p:sp>
      <p:sp>
        <p:nvSpPr>
          <p:cNvPr id="1325" name="Google Shape;1325;p293"/>
          <p:cNvSpPr txBox="1">
            <a:spLocks noGrp="1"/>
          </p:cNvSpPr>
          <p:nvPr>
            <p:ph type="sldNum" idx="12"/>
          </p:nvPr>
        </p:nvSpPr>
        <p:spPr>
          <a:xfrm>
            <a:off x="5979516"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933">
              <a:solidFill>
                <a:srgbClr val="FFFFF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020153327"/>
      </p:ext>
    </p:extLst>
  </p:cSld>
  <p:clrMapOvr>
    <a:masterClrMapping/>
  </p:clrMapOvr>
</p:sldLayout>
</file>

<file path=ppt/slideLayouts/slideLayout586.xml><?xml version="1.0" encoding="utf-8"?>
<p:sldLayout xmlns:a="http://schemas.openxmlformats.org/drawingml/2006/main" xmlns:r="http://schemas.openxmlformats.org/officeDocument/2006/relationships" xmlns:p="http://schemas.openxmlformats.org/presentationml/2006/main" matchingName="Black">
  <p:cSld name="Black">
    <p:bg>
      <p:bgPr>
        <a:solidFill>
          <a:srgbClr val="FFFFFF"/>
        </a:solidFill>
        <a:effectLst/>
      </p:bgPr>
    </p:bg>
    <p:spTree>
      <p:nvGrpSpPr>
        <p:cNvPr id="1" name="Shape 1326"/>
        <p:cNvGrpSpPr/>
        <p:nvPr/>
      </p:nvGrpSpPr>
      <p:grpSpPr>
        <a:xfrm>
          <a:off x="0" y="0"/>
          <a:ext cx="0" cy="0"/>
          <a:chOff x="0" y="0"/>
          <a:chExt cx="0" cy="0"/>
        </a:xfrm>
      </p:grpSpPr>
      <p:sp>
        <p:nvSpPr>
          <p:cNvPr id="1327" name="Google Shape;1327;p294"/>
          <p:cNvSpPr/>
          <p:nvPr/>
        </p:nvSpPr>
        <p:spPr>
          <a:xfrm>
            <a:off x="94700" y="95251"/>
            <a:ext cx="12001600" cy="6667600"/>
          </a:xfrm>
          <a:prstGeom prst="rect">
            <a:avLst/>
          </a:prstGeom>
          <a:solidFill>
            <a:srgbClr val="0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400"/>
              <a:buFont typeface="Helvetica Neue"/>
              <a:buNone/>
            </a:pPr>
            <a:endParaRPr sz="1600" b="0" i="0" u="none" strike="noStrike" cap="none">
              <a:solidFill>
                <a:srgbClr val="FFFFFF"/>
              </a:solidFill>
              <a:latin typeface="Helvetica Neue"/>
              <a:ea typeface="Helvetica Neue"/>
              <a:cs typeface="Helvetica Neue"/>
              <a:sym typeface="Helvetica Neue"/>
            </a:endParaRPr>
          </a:p>
        </p:txBody>
      </p:sp>
      <p:sp>
        <p:nvSpPr>
          <p:cNvPr id="1328" name="Google Shape;1328;p294"/>
          <p:cNvSpPr txBox="1">
            <a:spLocks noGrp="1"/>
          </p:cNvSpPr>
          <p:nvPr>
            <p:ph type="sldNum" idx="12"/>
          </p:nvPr>
        </p:nvSpPr>
        <p:spPr>
          <a:xfrm>
            <a:off x="5979516"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1800"/>
              <a:buFont typeface="Helvetica Neue Light"/>
              <a:buNone/>
              <a:defRPr sz="1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933">
              <a:solidFill>
                <a:srgbClr val="FFFFF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4013436116"/>
      </p:ext>
    </p:extLst>
  </p:cSld>
  <p:clrMapOvr>
    <a:masterClrMapping/>
  </p:clrMapOvr>
</p:sldLayout>
</file>

<file path=ppt/slideLayouts/slideLayout587.xml><?xml version="1.0" encoding="utf-8"?>
<p:sldLayout xmlns:a="http://schemas.openxmlformats.org/drawingml/2006/main" xmlns:r="http://schemas.openxmlformats.org/officeDocument/2006/relationships" xmlns:p="http://schemas.openxmlformats.org/presentationml/2006/main" matchingName="No header 1">
  <p:cSld name="1_No header 1">
    <p:bg>
      <p:bgPr>
        <a:solidFill>
          <a:srgbClr val="312F37"/>
        </a:solidFill>
        <a:effectLst/>
      </p:bgPr>
    </p:bg>
    <p:spTree>
      <p:nvGrpSpPr>
        <p:cNvPr id="1" name="Shape 1329"/>
        <p:cNvGrpSpPr/>
        <p:nvPr/>
      </p:nvGrpSpPr>
      <p:grpSpPr>
        <a:xfrm>
          <a:off x="0" y="0"/>
          <a:ext cx="0" cy="0"/>
          <a:chOff x="0" y="0"/>
          <a:chExt cx="0" cy="0"/>
        </a:xfrm>
      </p:grpSpPr>
      <p:pic>
        <p:nvPicPr>
          <p:cNvPr id="1330" name="Google Shape;1330;p295"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88582" y="242434"/>
            <a:ext cx="762001" cy="762001"/>
          </a:xfrm>
          <a:prstGeom prst="rect">
            <a:avLst/>
          </a:prstGeom>
          <a:noFill/>
          <a:ln>
            <a:noFill/>
          </a:ln>
        </p:spPr>
      </p:pic>
      <p:sp>
        <p:nvSpPr>
          <p:cNvPr id="1331" name="Google Shape;1331;p295"/>
          <p:cNvSpPr txBox="1">
            <a:spLocks noGrp="1"/>
          </p:cNvSpPr>
          <p:nvPr>
            <p:ph type="sldNum" idx="12"/>
          </p:nvPr>
        </p:nvSpPr>
        <p:spPr>
          <a:xfrm>
            <a:off x="5892800" y="6141496"/>
            <a:ext cx="2844800" cy="430857"/>
          </a:xfrm>
          <a:prstGeom prst="rect">
            <a:avLst/>
          </a:prstGeom>
          <a:noFill/>
          <a:ln>
            <a:noFill/>
          </a:ln>
        </p:spPr>
        <p:txBody>
          <a:bodyPr spcFirstLastPara="1" wrap="square" lIns="91425" tIns="91425" rIns="91425" bIns="91425" anchor="ctr" anchorCtr="0">
            <a:spAutoFit/>
          </a:bodyPr>
          <a:lstStyle>
            <a:lvl1pPr marL="0" marR="0" lvl="0"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933">
              <a:latin typeface="Helvetica Neue"/>
              <a:ea typeface="Helvetica Neue"/>
              <a:cs typeface="Helvetica Neue"/>
              <a:sym typeface="Helvetica Neue"/>
            </a:endParaRPr>
          </a:p>
        </p:txBody>
      </p:sp>
    </p:spTree>
    <p:extLst>
      <p:ext uri="{BB962C8B-B14F-4D97-AF65-F5344CB8AC3E}">
        <p14:creationId xmlns:p14="http://schemas.microsoft.com/office/powerpoint/2010/main" val="2103613987"/>
      </p:ext>
    </p:extLst>
  </p:cSld>
  <p:clrMapOvr>
    <a:masterClrMapping/>
  </p:clrMapOvr>
</p:sldLayout>
</file>

<file path=ppt/slideLayouts/slideLayout588.xml><?xml version="1.0" encoding="utf-8"?>
<p:sldLayout xmlns:a="http://schemas.openxmlformats.org/drawingml/2006/main" xmlns:r="http://schemas.openxmlformats.org/officeDocument/2006/relationships" xmlns:p="http://schemas.openxmlformats.org/presentationml/2006/main" matchingName="Uttryck">
  <p:cSld name="Uttryck">
    <p:spTree>
      <p:nvGrpSpPr>
        <p:cNvPr id="1" name="Shape 1332"/>
        <p:cNvGrpSpPr/>
        <p:nvPr/>
      </p:nvGrpSpPr>
      <p:grpSpPr>
        <a:xfrm>
          <a:off x="0" y="0"/>
          <a:ext cx="0" cy="0"/>
          <a:chOff x="0" y="0"/>
          <a:chExt cx="0" cy="0"/>
        </a:xfrm>
      </p:grpSpPr>
      <p:sp>
        <p:nvSpPr>
          <p:cNvPr id="1333" name="Google Shape;1333;p296"/>
          <p:cNvSpPr txBox="1">
            <a:spLocks noGrp="1"/>
          </p:cNvSpPr>
          <p:nvPr>
            <p:ph type="body" idx="1"/>
          </p:nvPr>
        </p:nvSpPr>
        <p:spPr>
          <a:xfrm>
            <a:off x="603251" y="2460423"/>
            <a:ext cx="10985600" cy="1937200"/>
          </a:xfrm>
          <a:prstGeom prst="rect">
            <a:avLst/>
          </a:prstGeom>
          <a:noFill/>
          <a:ln>
            <a:noFill/>
          </a:ln>
        </p:spPr>
        <p:txBody>
          <a:bodyPr spcFirstLastPara="1" wrap="square" lIns="38100" tIns="38100" rIns="38100" bIns="38100" anchor="ctr" anchorCtr="0">
            <a:normAutofit/>
          </a:bodyPr>
          <a:lstStyle>
            <a:lvl1pPr marL="609585" lvl="0" indent="-304792" algn="ctr" rtl="0">
              <a:lnSpc>
                <a:spcPct val="80000"/>
              </a:lnSpc>
              <a:spcBef>
                <a:spcPts val="0"/>
              </a:spcBef>
              <a:spcAft>
                <a:spcPts val="0"/>
              </a:spcAft>
              <a:buClr>
                <a:srgbClr val="FFFFFF"/>
              </a:buClr>
              <a:buSzPts val="8700"/>
              <a:buFont typeface="Helvetica Neue"/>
              <a:buNone/>
              <a:defRPr sz="5867">
                <a:latin typeface="Helvetica Neue"/>
                <a:ea typeface="Helvetica Neue"/>
                <a:cs typeface="Helvetica Neue"/>
                <a:sym typeface="Helvetica Neue"/>
              </a:defRPr>
            </a:lvl1pPr>
            <a:lvl2pPr marL="1219170" lvl="1" indent="-304792" algn="ctr" rtl="0">
              <a:lnSpc>
                <a:spcPct val="80000"/>
              </a:lnSpc>
              <a:spcBef>
                <a:spcPts val="0"/>
              </a:spcBef>
              <a:spcAft>
                <a:spcPts val="0"/>
              </a:spcAft>
              <a:buClr>
                <a:srgbClr val="FFFFFF"/>
              </a:buClr>
              <a:buSzPts val="8700"/>
              <a:buFont typeface="Helvetica Neue"/>
              <a:buNone/>
              <a:defRPr sz="5867">
                <a:latin typeface="Helvetica Neue"/>
                <a:ea typeface="Helvetica Neue"/>
                <a:cs typeface="Helvetica Neue"/>
                <a:sym typeface="Helvetica Neue"/>
              </a:defRPr>
            </a:lvl2pPr>
            <a:lvl3pPr marL="1828754" lvl="2" indent="-304792" algn="ctr" rtl="0">
              <a:lnSpc>
                <a:spcPct val="80000"/>
              </a:lnSpc>
              <a:spcBef>
                <a:spcPts val="0"/>
              </a:spcBef>
              <a:spcAft>
                <a:spcPts val="0"/>
              </a:spcAft>
              <a:buClr>
                <a:srgbClr val="FFFFFF"/>
              </a:buClr>
              <a:buSzPts val="8700"/>
              <a:buFont typeface="Helvetica Neue"/>
              <a:buNone/>
              <a:defRPr sz="5867">
                <a:latin typeface="Helvetica Neue"/>
                <a:ea typeface="Helvetica Neue"/>
                <a:cs typeface="Helvetica Neue"/>
                <a:sym typeface="Helvetica Neue"/>
              </a:defRPr>
            </a:lvl3pPr>
            <a:lvl4pPr marL="2438339" lvl="3" indent="-304792" algn="ctr" rtl="0">
              <a:lnSpc>
                <a:spcPct val="80000"/>
              </a:lnSpc>
              <a:spcBef>
                <a:spcPts val="0"/>
              </a:spcBef>
              <a:spcAft>
                <a:spcPts val="0"/>
              </a:spcAft>
              <a:buClr>
                <a:srgbClr val="FFFFFF"/>
              </a:buClr>
              <a:buSzPts val="8700"/>
              <a:buFont typeface="Helvetica Neue"/>
              <a:buNone/>
              <a:defRPr sz="5867">
                <a:latin typeface="Helvetica Neue"/>
                <a:ea typeface="Helvetica Neue"/>
                <a:cs typeface="Helvetica Neue"/>
                <a:sym typeface="Helvetica Neue"/>
              </a:defRPr>
            </a:lvl4pPr>
            <a:lvl5pPr marL="3047924" lvl="4" indent="-304792" algn="ctr" rtl="0">
              <a:lnSpc>
                <a:spcPct val="80000"/>
              </a:lnSpc>
              <a:spcBef>
                <a:spcPts val="0"/>
              </a:spcBef>
              <a:spcAft>
                <a:spcPts val="0"/>
              </a:spcAft>
              <a:buClr>
                <a:srgbClr val="FFFFFF"/>
              </a:buClr>
              <a:buSzPts val="8700"/>
              <a:buFont typeface="Helvetica Neue"/>
              <a:buNone/>
              <a:defRPr sz="5867">
                <a:latin typeface="Helvetica Neue"/>
                <a:ea typeface="Helvetica Neue"/>
                <a:cs typeface="Helvetica Neue"/>
                <a:sym typeface="Helvetica Neue"/>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34" name="Google Shape;1334;p296"/>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04838886"/>
      </p:ext>
    </p:extLst>
  </p:cSld>
  <p:clrMapOvr>
    <a:masterClrMapping/>
  </p:clrMapOvr>
</p:sldLayout>
</file>

<file path=ppt/slideLayouts/slideLayout589.xml><?xml version="1.0" encoding="utf-8"?>
<p:sldLayout xmlns:a="http://schemas.openxmlformats.org/drawingml/2006/main" xmlns:r="http://schemas.openxmlformats.org/officeDocument/2006/relationships" xmlns:p="http://schemas.openxmlformats.org/presentationml/2006/main" matchingName="Pink Half">
  <p:cSld name="Pink Half">
    <p:spTree>
      <p:nvGrpSpPr>
        <p:cNvPr id="1" name="Shape 1335"/>
        <p:cNvGrpSpPr/>
        <p:nvPr/>
      </p:nvGrpSpPr>
      <p:grpSpPr>
        <a:xfrm>
          <a:off x="0" y="0"/>
          <a:ext cx="0" cy="0"/>
          <a:chOff x="0" y="0"/>
          <a:chExt cx="0" cy="0"/>
        </a:xfrm>
      </p:grpSpPr>
      <p:sp>
        <p:nvSpPr>
          <p:cNvPr id="1336" name="Google Shape;1336;p297"/>
          <p:cNvSpPr/>
          <p:nvPr/>
        </p:nvSpPr>
        <p:spPr>
          <a:xfrm>
            <a:off x="2499" y="-105"/>
            <a:ext cx="12187200" cy="6858400"/>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2700"/>
              <a:buFont typeface="Helvetica Neue"/>
              <a:buNone/>
            </a:pPr>
            <a:endParaRPr sz="1867" b="0" i="0" u="none" strike="noStrike" cap="none">
              <a:solidFill>
                <a:srgbClr val="FFFFFF"/>
              </a:solidFill>
              <a:latin typeface="Helvetica Neue"/>
              <a:ea typeface="Helvetica Neue"/>
              <a:cs typeface="Helvetica Neue"/>
              <a:sym typeface="Helvetica Neue"/>
            </a:endParaRPr>
          </a:p>
        </p:txBody>
      </p:sp>
      <p:sp>
        <p:nvSpPr>
          <p:cNvPr id="1337" name="Google Shape;1337;p297"/>
          <p:cNvSpPr txBox="1">
            <a:spLocks noGrp="1"/>
          </p:cNvSpPr>
          <p:nvPr>
            <p:ph type="body" idx="1"/>
          </p:nvPr>
        </p:nvSpPr>
        <p:spPr>
          <a:xfrm>
            <a:off x="419299" y="359495"/>
            <a:ext cx="6292000" cy="793551"/>
          </a:xfrm>
          <a:prstGeom prst="rect">
            <a:avLst/>
          </a:prstGeom>
          <a:noFill/>
          <a:ln>
            <a:noFill/>
          </a:ln>
        </p:spPr>
        <p:txBody>
          <a:bodyPr spcFirstLastPara="1" wrap="square" lIns="0" tIns="0" rIns="0" bIns="0" anchor="t" anchorCtr="0">
            <a:spAutoFit/>
          </a:bodyPr>
          <a:lstStyle>
            <a:lvl1pPr marL="609585" lvl="0" indent="-448722" algn="l" rtl="0">
              <a:lnSpc>
                <a:spcPct val="90000"/>
              </a:lnSpc>
              <a:spcBef>
                <a:spcPts val="2267"/>
              </a:spcBef>
              <a:spcAft>
                <a:spcPts val="0"/>
              </a:spcAft>
              <a:buClr>
                <a:srgbClr val="FFFFFF"/>
              </a:buClr>
              <a:buSzPts val="1700"/>
              <a:buChar char="•"/>
              <a:defRPr/>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38" name="Google Shape;1338;p297"/>
          <p:cNvSpPr txBox="1"/>
          <p:nvPr/>
        </p:nvSpPr>
        <p:spPr>
          <a:xfrm>
            <a:off x="9670275" y="61439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500"/>
              <a:buFont typeface="Helvetica Neue"/>
              <a:buNone/>
            </a:pPr>
            <a:r>
              <a:rPr lang="en" sz="1067" b="0" i="0" u="none" strike="noStrike" cap="none">
                <a:solidFill>
                  <a:srgbClr val="000000"/>
                </a:solidFill>
                <a:latin typeface="Helvetica Neue"/>
                <a:ea typeface="Helvetica Neue"/>
                <a:cs typeface="Helvetica Neue"/>
                <a:sym typeface="Helvetica Neue"/>
              </a:rPr>
              <a:t>make every day count.</a:t>
            </a:r>
            <a:endParaRPr sz="933" b="0" i="0" u="none" strike="noStrike" cap="none">
              <a:solidFill>
                <a:schemeClr val="dk1"/>
              </a:solidFill>
              <a:latin typeface="Arial"/>
              <a:ea typeface="Arial"/>
              <a:cs typeface="Arial"/>
              <a:sym typeface="Arial"/>
            </a:endParaRPr>
          </a:p>
        </p:txBody>
      </p:sp>
      <p:pic>
        <p:nvPicPr>
          <p:cNvPr id="1339" name="Google Shape;1339;p297"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431591" y="6043651"/>
            <a:ext cx="359343" cy="359344"/>
          </a:xfrm>
          <a:prstGeom prst="rect">
            <a:avLst/>
          </a:prstGeom>
          <a:noFill/>
          <a:ln>
            <a:noFill/>
          </a:ln>
        </p:spPr>
      </p:pic>
      <p:sp>
        <p:nvSpPr>
          <p:cNvPr id="1340" name="Google Shape;1340;p297"/>
          <p:cNvSpPr/>
          <p:nvPr/>
        </p:nvSpPr>
        <p:spPr>
          <a:xfrm>
            <a:off x="5095125" y="-105"/>
            <a:ext cx="7094400" cy="6858400"/>
          </a:xfrm>
          <a:prstGeom prst="rect">
            <a:avLst/>
          </a:prstGeom>
          <a:solidFill>
            <a:srgbClr val="FFFFFF"/>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2700"/>
              <a:buFont typeface="Helvetica Neue"/>
              <a:buNone/>
            </a:pPr>
            <a:endParaRPr sz="1867" b="0" i="0" u="none" strike="noStrike" cap="none">
              <a:solidFill>
                <a:srgbClr val="FFFFFF"/>
              </a:solidFill>
              <a:latin typeface="Helvetica Neue"/>
              <a:ea typeface="Helvetica Neue"/>
              <a:cs typeface="Helvetica Neue"/>
              <a:sym typeface="Helvetica Neue"/>
            </a:endParaRPr>
          </a:p>
        </p:txBody>
      </p:sp>
      <p:pic>
        <p:nvPicPr>
          <p:cNvPr id="1341" name="Google Shape;1341;p297" descr="Image"/>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617462" y="6222406"/>
            <a:ext cx="330001" cy="330001"/>
          </a:xfrm>
          <a:prstGeom prst="rect">
            <a:avLst/>
          </a:prstGeom>
          <a:noFill/>
          <a:ln>
            <a:noFill/>
          </a:ln>
        </p:spPr>
      </p:pic>
      <p:sp>
        <p:nvSpPr>
          <p:cNvPr id="1342" name="Google Shape;1342;p297"/>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500"/>
              <a:buFont typeface="Avenir"/>
              <a:buNone/>
            </a:pPr>
            <a:r>
              <a:rPr lang="en" sz="1067" b="0" i="0" u="none" strike="noStrike" cap="none">
                <a:solidFill>
                  <a:srgbClr val="000000"/>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sp>
        <p:nvSpPr>
          <p:cNvPr id="1343" name="Google Shape;1343;p297"/>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933">
              <a:solidFill>
                <a:srgbClr val="FFFFFF"/>
              </a:solidFill>
            </a:endParaRPr>
          </a:p>
        </p:txBody>
      </p:sp>
    </p:spTree>
    <p:extLst>
      <p:ext uri="{BB962C8B-B14F-4D97-AF65-F5344CB8AC3E}">
        <p14:creationId xmlns:p14="http://schemas.microsoft.com/office/powerpoint/2010/main" val="908481798"/>
      </p:ext>
    </p:extLst>
  </p:cSld>
  <p:clrMapOvr>
    <a:masterClrMapping/>
  </p:clrMapOvr>
</p:sldLayout>
</file>

<file path=ppt/slideLayouts/slideLayout590.xml><?xml version="1.0" encoding="utf-8"?>
<p:sldLayout xmlns:a="http://schemas.openxmlformats.org/drawingml/2006/main" xmlns:r="http://schemas.openxmlformats.org/officeDocument/2006/relationships" xmlns:p="http://schemas.openxmlformats.org/presentationml/2006/main" matchingName="Title &amp; Subtitle">
  <p:cSld name="Title &amp; Subtitle">
    <p:spTree>
      <p:nvGrpSpPr>
        <p:cNvPr id="1" name="Shape 1344"/>
        <p:cNvGrpSpPr/>
        <p:nvPr/>
      </p:nvGrpSpPr>
      <p:grpSpPr>
        <a:xfrm>
          <a:off x="0" y="0"/>
          <a:ext cx="0" cy="0"/>
          <a:chOff x="0" y="0"/>
          <a:chExt cx="0" cy="0"/>
        </a:xfrm>
      </p:grpSpPr>
      <p:sp>
        <p:nvSpPr>
          <p:cNvPr id="1345" name="Google Shape;1345;p298"/>
          <p:cNvSpPr txBox="1">
            <a:spLocks noGrp="1"/>
          </p:cNvSpPr>
          <p:nvPr>
            <p:ph type="title"/>
          </p:nvPr>
        </p:nvSpPr>
        <p:spPr>
          <a:xfrm>
            <a:off x="3004496" y="2075525"/>
            <a:ext cx="6183200" cy="1380000"/>
          </a:xfrm>
          <a:prstGeom prst="rect">
            <a:avLst/>
          </a:prstGeom>
          <a:noFill/>
          <a:ln>
            <a:noFill/>
          </a:ln>
        </p:spPr>
        <p:txBody>
          <a:bodyPr spcFirstLastPara="1" wrap="square" lIns="22625" tIns="22625" rIns="22625" bIns="22625" anchor="b" anchorCtr="0">
            <a:normAutofit/>
          </a:bodyPr>
          <a:lstStyle>
            <a:lvl1pPr lvl="0" algn="ctr" rtl="0">
              <a:lnSpc>
                <a:spcPct val="100000"/>
              </a:lnSpc>
              <a:spcBef>
                <a:spcPts val="0"/>
              </a:spcBef>
              <a:spcAft>
                <a:spcPts val="0"/>
              </a:spcAft>
              <a:buClr>
                <a:srgbClr val="FFFFFF"/>
              </a:buClr>
              <a:buSzPts val="8300"/>
              <a:buFont typeface="Helvetica Neue"/>
              <a:buNone/>
              <a:defRPr sz="5467" b="0">
                <a:latin typeface="Helvetica Neue"/>
                <a:ea typeface="Helvetica Neue"/>
                <a:cs typeface="Helvetica Neue"/>
                <a:sym typeface="Helvetica Neue"/>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46" name="Google Shape;1346;p298"/>
          <p:cNvSpPr txBox="1">
            <a:spLocks noGrp="1"/>
          </p:cNvSpPr>
          <p:nvPr>
            <p:ph type="body" idx="1"/>
          </p:nvPr>
        </p:nvSpPr>
        <p:spPr>
          <a:xfrm>
            <a:off x="3004496" y="3493092"/>
            <a:ext cx="6183200" cy="471200"/>
          </a:xfrm>
          <a:prstGeom prst="rect">
            <a:avLst/>
          </a:prstGeom>
          <a:noFill/>
          <a:ln>
            <a:noFill/>
          </a:ln>
        </p:spPr>
        <p:txBody>
          <a:bodyPr spcFirstLastPara="1" wrap="square" lIns="22625" tIns="22625" rIns="22625" bIns="22625" anchor="t" anchorCtr="0">
            <a:normAutofit/>
          </a:bodyPr>
          <a:lstStyle>
            <a:lvl1pPr marL="609585" lvl="0" indent="-304792" algn="ctr" rtl="0">
              <a:lnSpc>
                <a:spcPct val="100000"/>
              </a:lnSpc>
              <a:spcBef>
                <a:spcPts val="0"/>
              </a:spcBef>
              <a:spcAft>
                <a:spcPts val="0"/>
              </a:spcAft>
              <a:buClr>
                <a:srgbClr val="FFFFFF"/>
              </a:buClr>
              <a:buSzPts val="3900"/>
              <a:buFont typeface="Helvetica Neue"/>
              <a:buNone/>
              <a:defRPr sz="2667"/>
            </a:lvl1pPr>
            <a:lvl2pPr marL="1219170" lvl="1" indent="-304792" algn="ctr" rtl="0">
              <a:lnSpc>
                <a:spcPct val="100000"/>
              </a:lnSpc>
              <a:spcBef>
                <a:spcPts val="0"/>
              </a:spcBef>
              <a:spcAft>
                <a:spcPts val="0"/>
              </a:spcAft>
              <a:buClr>
                <a:srgbClr val="FFFFFF"/>
              </a:buClr>
              <a:buSzPts val="3900"/>
              <a:buFont typeface="Helvetica Neue"/>
              <a:buNone/>
              <a:defRPr sz="2667"/>
            </a:lvl2pPr>
            <a:lvl3pPr marL="1828754" lvl="2" indent="-304792" algn="ctr" rtl="0">
              <a:lnSpc>
                <a:spcPct val="100000"/>
              </a:lnSpc>
              <a:spcBef>
                <a:spcPts val="0"/>
              </a:spcBef>
              <a:spcAft>
                <a:spcPts val="0"/>
              </a:spcAft>
              <a:buClr>
                <a:srgbClr val="FFFFFF"/>
              </a:buClr>
              <a:buSzPts val="3900"/>
              <a:buFont typeface="Helvetica Neue"/>
              <a:buNone/>
              <a:defRPr sz="2667"/>
            </a:lvl3pPr>
            <a:lvl4pPr marL="2438339" lvl="3" indent="-304792" algn="ctr" rtl="0">
              <a:lnSpc>
                <a:spcPct val="100000"/>
              </a:lnSpc>
              <a:spcBef>
                <a:spcPts val="0"/>
              </a:spcBef>
              <a:spcAft>
                <a:spcPts val="0"/>
              </a:spcAft>
              <a:buClr>
                <a:srgbClr val="FFFFFF"/>
              </a:buClr>
              <a:buSzPts val="3900"/>
              <a:buFont typeface="Helvetica Neue"/>
              <a:buNone/>
              <a:defRPr sz="2667"/>
            </a:lvl4pPr>
            <a:lvl5pPr marL="3047924" lvl="4" indent="-304792" algn="ctr" rtl="0">
              <a:lnSpc>
                <a:spcPct val="100000"/>
              </a:lnSpc>
              <a:spcBef>
                <a:spcPts val="0"/>
              </a:spcBef>
              <a:spcAft>
                <a:spcPts val="0"/>
              </a:spcAft>
              <a:buClr>
                <a:srgbClr val="FFFFFF"/>
              </a:buClr>
              <a:buSzPts val="3900"/>
              <a:buFont typeface="Helvetica Neue"/>
              <a:buNone/>
              <a:defRPr sz="2667"/>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47" name="Google Shape;1347;p298"/>
          <p:cNvSpPr txBox="1">
            <a:spLocks noGrp="1"/>
          </p:cNvSpPr>
          <p:nvPr>
            <p:ph type="sldNum" idx="12"/>
          </p:nvPr>
        </p:nvSpPr>
        <p:spPr>
          <a:xfrm>
            <a:off x="5998187" y="5276364"/>
            <a:ext cx="192000" cy="209904"/>
          </a:xfrm>
          <a:prstGeom prst="rect">
            <a:avLst/>
          </a:prstGeom>
          <a:noFill/>
          <a:ln>
            <a:noFill/>
          </a:ln>
        </p:spPr>
        <p:txBody>
          <a:bodyPr spcFirstLastPara="1" wrap="square" lIns="22625" tIns="22625" rIns="22625" bIns="22625" anchor="t" anchorCtr="0">
            <a:spAutoFit/>
          </a:bodyPr>
          <a:lstStyle>
            <a:lvl1pPr marL="0" marR="0" lvl="0"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933">
              <a:latin typeface="Helvetica Neue"/>
              <a:ea typeface="Helvetica Neue"/>
              <a:cs typeface="Helvetica Neue"/>
              <a:sym typeface="Helvetica Neue"/>
            </a:endParaRPr>
          </a:p>
        </p:txBody>
      </p:sp>
    </p:spTree>
    <p:extLst>
      <p:ext uri="{BB962C8B-B14F-4D97-AF65-F5344CB8AC3E}">
        <p14:creationId xmlns:p14="http://schemas.microsoft.com/office/powerpoint/2010/main" val="1041843139"/>
      </p:ext>
    </p:extLst>
  </p:cSld>
  <p:clrMapOvr>
    <a:masterClrMapping/>
  </p:clrMapOvr>
</p:sldLayout>
</file>

<file path=ppt/slideLayouts/slideLayout591.xml><?xml version="1.0" encoding="utf-8"?>
<p:sldLayout xmlns:a="http://schemas.openxmlformats.org/drawingml/2006/main" xmlns:r="http://schemas.openxmlformats.org/officeDocument/2006/relationships" xmlns:p="http://schemas.openxmlformats.org/presentationml/2006/main" matchingName="Title &amp; Subtitle">
  <p:cSld name="1_Title &amp; Subtitle">
    <p:spTree>
      <p:nvGrpSpPr>
        <p:cNvPr id="1" name="Shape 1348"/>
        <p:cNvGrpSpPr/>
        <p:nvPr/>
      </p:nvGrpSpPr>
      <p:grpSpPr>
        <a:xfrm>
          <a:off x="0" y="0"/>
          <a:ext cx="0" cy="0"/>
          <a:chOff x="0" y="0"/>
          <a:chExt cx="0" cy="0"/>
        </a:xfrm>
      </p:grpSpPr>
      <p:sp>
        <p:nvSpPr>
          <p:cNvPr id="1349" name="Google Shape;1349;p299"/>
          <p:cNvSpPr txBox="1">
            <a:spLocks noGrp="1"/>
          </p:cNvSpPr>
          <p:nvPr>
            <p:ph type="title"/>
          </p:nvPr>
        </p:nvSpPr>
        <p:spPr>
          <a:xfrm>
            <a:off x="1409700" y="1377315"/>
            <a:ext cx="9372800" cy="2092000"/>
          </a:xfrm>
          <a:prstGeom prst="rect">
            <a:avLst/>
          </a:prstGeom>
          <a:noFill/>
          <a:ln>
            <a:noFill/>
          </a:ln>
        </p:spPr>
        <p:txBody>
          <a:bodyPr spcFirstLastPara="1" wrap="square" lIns="34275" tIns="34275" rIns="34275" bIns="34275" anchor="b" anchorCtr="0">
            <a:normAutofit/>
          </a:bodyPr>
          <a:lstStyle>
            <a:lvl1pPr lvl="0" algn="ctr" rtl="0">
              <a:lnSpc>
                <a:spcPct val="100000"/>
              </a:lnSpc>
              <a:spcBef>
                <a:spcPts val="0"/>
              </a:spcBef>
              <a:spcAft>
                <a:spcPts val="0"/>
              </a:spcAft>
              <a:buClr>
                <a:srgbClr val="FFFFFF"/>
              </a:buClr>
              <a:buSzPts val="8300"/>
              <a:buFont typeface="Helvetica Neue Light"/>
              <a:buNone/>
              <a:defRPr sz="5467" b="0">
                <a:latin typeface="Helvetica Neue Light"/>
                <a:ea typeface="Helvetica Neue Light"/>
                <a:cs typeface="Helvetica Neue Light"/>
                <a:sym typeface="Helvetica Neue Light"/>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50" name="Google Shape;1350;p299"/>
          <p:cNvSpPr txBox="1">
            <a:spLocks noGrp="1"/>
          </p:cNvSpPr>
          <p:nvPr>
            <p:ph type="body" idx="1"/>
          </p:nvPr>
        </p:nvSpPr>
        <p:spPr>
          <a:xfrm>
            <a:off x="1409700" y="3526155"/>
            <a:ext cx="9372800" cy="714800"/>
          </a:xfrm>
          <a:prstGeom prst="rect">
            <a:avLst/>
          </a:prstGeom>
          <a:noFill/>
          <a:ln>
            <a:noFill/>
          </a:ln>
        </p:spPr>
        <p:txBody>
          <a:bodyPr spcFirstLastPara="1" wrap="square" lIns="34275" tIns="34275" rIns="34275" bIns="34275" anchor="t" anchorCtr="0">
            <a:normAutofit/>
          </a:bodyPr>
          <a:lstStyle>
            <a:lvl1pPr marL="609585" lvl="0" indent="-304792" algn="ctr" rtl="0">
              <a:lnSpc>
                <a:spcPct val="100000"/>
              </a:lnSpc>
              <a:spcBef>
                <a:spcPts val="0"/>
              </a:spcBef>
              <a:spcAft>
                <a:spcPts val="0"/>
              </a:spcAft>
              <a:buClr>
                <a:srgbClr val="FFFFFF"/>
              </a:buClr>
              <a:buSzPts val="3200"/>
              <a:buFont typeface="Helvetica Neue Light"/>
              <a:buNone/>
              <a:defRPr sz="2133">
                <a:latin typeface="Helvetica Neue Light"/>
                <a:ea typeface="Helvetica Neue Light"/>
                <a:cs typeface="Helvetica Neue Light"/>
                <a:sym typeface="Helvetica Neue Light"/>
              </a:defRPr>
            </a:lvl1pPr>
            <a:lvl2pPr marL="1219170" lvl="1" indent="-304792" algn="ctr" rtl="0">
              <a:lnSpc>
                <a:spcPct val="100000"/>
              </a:lnSpc>
              <a:spcBef>
                <a:spcPts val="0"/>
              </a:spcBef>
              <a:spcAft>
                <a:spcPts val="0"/>
              </a:spcAft>
              <a:buClr>
                <a:srgbClr val="FFFFFF"/>
              </a:buClr>
              <a:buSzPts val="3200"/>
              <a:buFont typeface="Helvetica Neue Light"/>
              <a:buNone/>
              <a:defRPr sz="2133">
                <a:latin typeface="Helvetica Neue Light"/>
                <a:ea typeface="Helvetica Neue Light"/>
                <a:cs typeface="Helvetica Neue Light"/>
                <a:sym typeface="Helvetica Neue Light"/>
              </a:defRPr>
            </a:lvl2pPr>
            <a:lvl3pPr marL="1828754" lvl="2" indent="-304792" algn="ctr" rtl="0">
              <a:lnSpc>
                <a:spcPct val="100000"/>
              </a:lnSpc>
              <a:spcBef>
                <a:spcPts val="0"/>
              </a:spcBef>
              <a:spcAft>
                <a:spcPts val="0"/>
              </a:spcAft>
              <a:buClr>
                <a:srgbClr val="FFFFFF"/>
              </a:buClr>
              <a:buSzPts val="3200"/>
              <a:buFont typeface="Helvetica Neue Light"/>
              <a:buNone/>
              <a:defRPr sz="2133">
                <a:latin typeface="Helvetica Neue Light"/>
                <a:ea typeface="Helvetica Neue Light"/>
                <a:cs typeface="Helvetica Neue Light"/>
                <a:sym typeface="Helvetica Neue Light"/>
              </a:defRPr>
            </a:lvl3pPr>
            <a:lvl4pPr marL="2438339" lvl="3" indent="-304792" algn="ctr" rtl="0">
              <a:lnSpc>
                <a:spcPct val="100000"/>
              </a:lnSpc>
              <a:spcBef>
                <a:spcPts val="0"/>
              </a:spcBef>
              <a:spcAft>
                <a:spcPts val="0"/>
              </a:spcAft>
              <a:buClr>
                <a:srgbClr val="FFFFFF"/>
              </a:buClr>
              <a:buSzPts val="3200"/>
              <a:buFont typeface="Helvetica Neue Light"/>
              <a:buNone/>
              <a:defRPr sz="2133">
                <a:latin typeface="Helvetica Neue Light"/>
                <a:ea typeface="Helvetica Neue Light"/>
                <a:cs typeface="Helvetica Neue Light"/>
                <a:sym typeface="Helvetica Neue Light"/>
              </a:defRPr>
            </a:lvl4pPr>
            <a:lvl5pPr marL="3047924" lvl="4" indent="-304792" algn="ctr" rtl="0">
              <a:lnSpc>
                <a:spcPct val="100000"/>
              </a:lnSpc>
              <a:spcBef>
                <a:spcPts val="0"/>
              </a:spcBef>
              <a:spcAft>
                <a:spcPts val="0"/>
              </a:spcAft>
              <a:buClr>
                <a:srgbClr val="FFFFFF"/>
              </a:buClr>
              <a:buSzPts val="3200"/>
              <a:buFont typeface="Helvetica Neue Light"/>
              <a:buNone/>
              <a:defRPr sz="2133">
                <a:latin typeface="Helvetica Neue Light"/>
                <a:ea typeface="Helvetica Neue Light"/>
                <a:cs typeface="Helvetica Neue Light"/>
                <a:sym typeface="Helvetica Neue Light"/>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51" name="Google Shape;1351;p299"/>
          <p:cNvSpPr txBox="1">
            <a:spLocks noGrp="1"/>
          </p:cNvSpPr>
          <p:nvPr>
            <p:ph type="sldNum" idx="12"/>
          </p:nvPr>
        </p:nvSpPr>
        <p:spPr>
          <a:xfrm>
            <a:off x="5989435" y="6229351"/>
            <a:ext cx="207600" cy="397643"/>
          </a:xfrm>
          <a:prstGeom prst="rect">
            <a:avLst/>
          </a:prstGeom>
          <a:noFill/>
          <a:ln>
            <a:noFill/>
          </a:ln>
        </p:spPr>
        <p:txBody>
          <a:bodyPr spcFirstLastPara="1" wrap="square" lIns="34275" tIns="34275" rIns="34275" bIns="34275" anchor="t" anchorCtr="0">
            <a:spAutoFit/>
          </a:bodyPr>
          <a:lstStyle>
            <a:lvl1pPr marL="0" marR="0" lvl="0"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1700"/>
              <a:buFont typeface="Helvetica Neue Light"/>
              <a:buNone/>
              <a:defRPr sz="1067"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933">
              <a:latin typeface="Helvetica Neue"/>
              <a:ea typeface="Helvetica Neue"/>
              <a:cs typeface="Helvetica Neue"/>
              <a:sym typeface="Helvetica Neue"/>
            </a:endParaRPr>
          </a:p>
        </p:txBody>
      </p:sp>
    </p:spTree>
    <p:extLst>
      <p:ext uri="{BB962C8B-B14F-4D97-AF65-F5344CB8AC3E}">
        <p14:creationId xmlns:p14="http://schemas.microsoft.com/office/powerpoint/2010/main" val="2451400726"/>
      </p:ext>
    </p:extLst>
  </p:cSld>
  <p:clrMapOvr>
    <a:masterClrMapping/>
  </p:clrMapOvr>
</p:sldLayout>
</file>

<file path=ppt/slideLayouts/slideLayout592.xml><?xml version="1.0" encoding="utf-8"?>
<p:sldLayout xmlns:a="http://schemas.openxmlformats.org/drawingml/2006/main" xmlns:r="http://schemas.openxmlformats.org/officeDocument/2006/relationships" xmlns:p="http://schemas.openxmlformats.org/presentationml/2006/main" matchingName="TITLE_AND_BODY_2">
  <p:cSld name="TITLE_AND_BODY_2">
    <p:bg>
      <p:bgPr>
        <a:solidFill>
          <a:srgbClr val="0F0F0F"/>
        </a:solidFill>
        <a:effectLst/>
      </p:bgPr>
    </p:bg>
    <p:spTree>
      <p:nvGrpSpPr>
        <p:cNvPr id="1" name="Shape 1352"/>
        <p:cNvGrpSpPr/>
        <p:nvPr/>
      </p:nvGrpSpPr>
      <p:grpSpPr>
        <a:xfrm>
          <a:off x="0" y="0"/>
          <a:ext cx="0" cy="0"/>
          <a:chOff x="0" y="0"/>
          <a:chExt cx="0" cy="0"/>
        </a:xfrm>
      </p:grpSpPr>
      <p:sp>
        <p:nvSpPr>
          <p:cNvPr id="1353" name="Google Shape;1353;p300"/>
          <p:cNvSpPr txBox="1">
            <a:spLocks noGrp="1"/>
          </p:cNvSpPr>
          <p:nvPr>
            <p:ph type="title"/>
          </p:nvPr>
        </p:nvSpPr>
        <p:spPr>
          <a:xfrm>
            <a:off x="415600" y="593367"/>
            <a:ext cx="11361200" cy="764000"/>
          </a:xfrm>
          <a:prstGeom prst="rect">
            <a:avLst/>
          </a:prstGeom>
          <a:noFill/>
          <a:ln>
            <a:noFill/>
          </a:ln>
        </p:spPr>
        <p:txBody>
          <a:bodyPr spcFirstLastPara="1" wrap="square" lIns="182825" tIns="182825" rIns="182825" bIns="182825" anchor="t" anchorCtr="0">
            <a:normAutofit/>
          </a:bodyPr>
          <a:lstStyle>
            <a:lvl1pPr lvl="0" algn="l" rtl="0">
              <a:lnSpc>
                <a:spcPct val="100000"/>
              </a:lnSpc>
              <a:spcBef>
                <a:spcPts val="0"/>
              </a:spcBef>
              <a:spcAft>
                <a:spcPts val="0"/>
              </a:spcAft>
              <a:buClr>
                <a:srgbClr val="FFFFFF"/>
              </a:buClr>
              <a:buSzPts val="6000"/>
              <a:buFont typeface="Helvetica Neue"/>
              <a:buNone/>
              <a:defRPr sz="4000"/>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54" name="Google Shape;1354;p300"/>
          <p:cNvSpPr txBox="1">
            <a:spLocks noGrp="1"/>
          </p:cNvSpPr>
          <p:nvPr>
            <p:ph type="body" idx="1"/>
          </p:nvPr>
        </p:nvSpPr>
        <p:spPr>
          <a:xfrm>
            <a:off x="415600" y="1536633"/>
            <a:ext cx="11361200" cy="4555200"/>
          </a:xfrm>
          <a:prstGeom prst="rect">
            <a:avLst/>
          </a:prstGeom>
          <a:noFill/>
          <a:ln>
            <a:noFill/>
          </a:ln>
        </p:spPr>
        <p:txBody>
          <a:bodyPr spcFirstLastPara="1" wrap="square" lIns="182825" tIns="182825" rIns="182825" bIns="182825" anchor="t" anchorCtr="0">
            <a:normAutofit/>
          </a:bodyPr>
          <a:lstStyle>
            <a:lvl1pPr marL="609585" lvl="0" indent="-609585" algn="l" rtl="0">
              <a:lnSpc>
                <a:spcPct val="115000"/>
              </a:lnSpc>
              <a:spcBef>
                <a:spcPts val="0"/>
              </a:spcBef>
              <a:spcAft>
                <a:spcPts val="0"/>
              </a:spcAft>
              <a:buClr>
                <a:srgbClr val="C3C3C3"/>
              </a:buClr>
              <a:buSzPts val="3600"/>
              <a:buFont typeface="Avenir"/>
              <a:buChar char="●"/>
              <a:defRPr>
                <a:solidFill>
                  <a:srgbClr val="C3C3C3"/>
                </a:solidFill>
                <a:latin typeface="Avenir"/>
                <a:ea typeface="Avenir"/>
                <a:cs typeface="Avenir"/>
                <a:sym typeface="Avenir"/>
              </a:defRPr>
            </a:lvl1pPr>
            <a:lvl2pPr marL="1219170" lvl="1" indent="-609585" algn="l" rtl="0">
              <a:lnSpc>
                <a:spcPct val="115000"/>
              </a:lnSpc>
              <a:spcBef>
                <a:spcPts val="0"/>
              </a:spcBef>
              <a:spcAft>
                <a:spcPts val="0"/>
              </a:spcAft>
              <a:buClr>
                <a:srgbClr val="C3C3C3"/>
              </a:buClr>
              <a:buSzPts val="3600"/>
              <a:buFont typeface="Avenir"/>
              <a:buChar char="○"/>
              <a:defRPr>
                <a:solidFill>
                  <a:srgbClr val="C3C3C3"/>
                </a:solidFill>
                <a:latin typeface="Avenir"/>
                <a:ea typeface="Avenir"/>
                <a:cs typeface="Avenir"/>
                <a:sym typeface="Avenir"/>
              </a:defRPr>
            </a:lvl2pPr>
            <a:lvl3pPr marL="1828754" lvl="2" indent="-609585" algn="l" rtl="0">
              <a:lnSpc>
                <a:spcPct val="115000"/>
              </a:lnSpc>
              <a:spcBef>
                <a:spcPts val="0"/>
              </a:spcBef>
              <a:spcAft>
                <a:spcPts val="0"/>
              </a:spcAft>
              <a:buClr>
                <a:srgbClr val="C3C3C3"/>
              </a:buClr>
              <a:buSzPts val="3600"/>
              <a:buFont typeface="Avenir"/>
              <a:buChar char="■"/>
              <a:defRPr>
                <a:solidFill>
                  <a:srgbClr val="C3C3C3"/>
                </a:solidFill>
                <a:latin typeface="Avenir"/>
                <a:ea typeface="Avenir"/>
                <a:cs typeface="Avenir"/>
                <a:sym typeface="Avenir"/>
              </a:defRPr>
            </a:lvl3pPr>
            <a:lvl4pPr marL="2438339" lvl="3" indent="-609585" algn="l" rtl="0">
              <a:lnSpc>
                <a:spcPct val="115000"/>
              </a:lnSpc>
              <a:spcBef>
                <a:spcPts val="0"/>
              </a:spcBef>
              <a:spcAft>
                <a:spcPts val="0"/>
              </a:spcAft>
              <a:buClr>
                <a:srgbClr val="C3C3C3"/>
              </a:buClr>
              <a:buSzPts val="3600"/>
              <a:buFont typeface="Avenir"/>
              <a:buChar char="●"/>
              <a:defRPr>
                <a:solidFill>
                  <a:srgbClr val="C3C3C3"/>
                </a:solidFill>
                <a:latin typeface="Avenir"/>
                <a:ea typeface="Avenir"/>
                <a:cs typeface="Avenir"/>
                <a:sym typeface="Avenir"/>
              </a:defRPr>
            </a:lvl4pPr>
            <a:lvl5pPr marL="3047924" lvl="4" indent="-609585" algn="l" rtl="0">
              <a:lnSpc>
                <a:spcPct val="115000"/>
              </a:lnSpc>
              <a:spcBef>
                <a:spcPts val="0"/>
              </a:spcBef>
              <a:spcAft>
                <a:spcPts val="0"/>
              </a:spcAft>
              <a:buClr>
                <a:srgbClr val="C3C3C3"/>
              </a:buClr>
              <a:buSzPts val="3600"/>
              <a:buFont typeface="Avenir"/>
              <a:buChar char="○"/>
              <a:defRPr>
                <a:solidFill>
                  <a:srgbClr val="C3C3C3"/>
                </a:solidFill>
                <a:latin typeface="Avenir"/>
                <a:ea typeface="Avenir"/>
                <a:cs typeface="Avenir"/>
                <a:sym typeface="Aveni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55" name="Google Shape;1355;p300"/>
          <p:cNvSpPr txBox="1">
            <a:spLocks noGrp="1"/>
          </p:cNvSpPr>
          <p:nvPr>
            <p:ph type="sldNum" idx="12"/>
          </p:nvPr>
        </p:nvSpPr>
        <p:spPr>
          <a:xfrm>
            <a:off x="11296611" y="5602739"/>
            <a:ext cx="504400" cy="1231188"/>
          </a:xfrm>
          <a:prstGeom prst="rect">
            <a:avLst/>
          </a:prstGeom>
          <a:noFill/>
          <a:ln>
            <a:noFill/>
          </a:ln>
        </p:spPr>
        <p:txBody>
          <a:bodyPr spcFirstLastPara="1" wrap="square" lIns="182825" tIns="182825" rIns="182825" bIns="182825" anchor="ctr" anchorCtr="0">
            <a:spAutoFit/>
          </a:bodyPr>
          <a:lstStyle>
            <a:lvl1pPr marL="0" marR="0" lvl="0"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2700"/>
              <a:buFont typeface="Arial"/>
              <a:buNone/>
              <a:defRPr sz="1867" b="0" i="0" u="none" strike="noStrike" cap="none">
                <a:solidFill>
                  <a:srgbClr val="000000"/>
                </a:solidFill>
                <a:latin typeface="Arial"/>
                <a:ea typeface="Arial"/>
                <a:cs typeface="Arial"/>
                <a:sym typeface="Arial"/>
              </a:defRPr>
            </a:lvl9pPr>
          </a:lstStyle>
          <a:p>
            <a:fld id="{00000000-1234-1234-1234-123412341234}" type="slidenum">
              <a:rPr lang="en" smtClean="0"/>
              <a:pPr/>
              <a:t>‹#›</a:t>
            </a:fld>
            <a:endParaRPr lang="en" sz="933">
              <a:solidFill>
                <a:srgbClr val="FFFFF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112808366"/>
      </p:ext>
    </p:extLst>
  </p:cSld>
  <p:clrMapOvr>
    <a:masterClrMapping/>
  </p:clrMapOvr>
</p:sldLayout>
</file>

<file path=ppt/slideLayouts/slideLayout593.xml><?xml version="1.0" encoding="utf-8"?>
<p:sldLayout xmlns:a="http://schemas.openxmlformats.org/drawingml/2006/main" xmlns:r="http://schemas.openxmlformats.org/officeDocument/2006/relationships" xmlns:p="http://schemas.openxmlformats.org/presentationml/2006/main" matchingName="Titel" type="title">
  <p:cSld name="Titel">
    <p:spTree>
      <p:nvGrpSpPr>
        <p:cNvPr id="1" name="Shape 1356"/>
        <p:cNvGrpSpPr/>
        <p:nvPr/>
      </p:nvGrpSpPr>
      <p:grpSpPr>
        <a:xfrm>
          <a:off x="0" y="0"/>
          <a:ext cx="0" cy="0"/>
          <a:chOff x="0" y="0"/>
          <a:chExt cx="0" cy="0"/>
        </a:xfrm>
      </p:grpSpPr>
      <p:sp>
        <p:nvSpPr>
          <p:cNvPr id="1357" name="Google Shape;1357;p301"/>
          <p:cNvSpPr txBox="1">
            <a:spLocks noGrp="1"/>
          </p:cNvSpPr>
          <p:nvPr>
            <p:ph type="body" idx="1"/>
          </p:nvPr>
        </p:nvSpPr>
        <p:spPr>
          <a:xfrm>
            <a:off x="603249" y="5919524"/>
            <a:ext cx="10985600" cy="318800"/>
          </a:xfrm>
          <a:prstGeom prst="rect">
            <a:avLst/>
          </a:prstGeom>
          <a:noFill/>
          <a:ln>
            <a:noFill/>
          </a:ln>
        </p:spPr>
        <p:txBody>
          <a:bodyPr spcFirstLastPara="1" wrap="square" lIns="34275" tIns="34275" rIns="34275" bIns="34275" anchor="b" anchorCtr="0">
            <a:normAutofit/>
          </a:bodyPr>
          <a:lstStyle>
            <a:lvl1pPr marL="609585" lvl="0" indent="-304792" algn="l" rtl="0">
              <a:lnSpc>
                <a:spcPct val="100000"/>
              </a:lnSpc>
              <a:spcBef>
                <a:spcPts val="0"/>
              </a:spcBef>
              <a:spcAft>
                <a:spcPts val="0"/>
              </a:spcAft>
              <a:buClr>
                <a:srgbClr val="FFFFFF"/>
              </a:buClr>
              <a:buSzPts val="2700"/>
              <a:buFont typeface="Helvetica Neue"/>
              <a:buNone/>
              <a:defRPr sz="1867" b="1"/>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58" name="Google Shape;1358;p301"/>
          <p:cNvSpPr txBox="1">
            <a:spLocks noGrp="1"/>
          </p:cNvSpPr>
          <p:nvPr>
            <p:ph type="title"/>
          </p:nvPr>
        </p:nvSpPr>
        <p:spPr>
          <a:xfrm>
            <a:off x="603248" y="1287496"/>
            <a:ext cx="10985600" cy="2324000"/>
          </a:xfrm>
          <a:prstGeom prst="rect">
            <a:avLst/>
          </a:prstGeom>
          <a:noFill/>
          <a:ln>
            <a:noFill/>
          </a:ln>
        </p:spPr>
        <p:txBody>
          <a:bodyPr spcFirstLastPara="1" wrap="square" lIns="38100" tIns="38100" rIns="38100" bIns="38100" anchor="b" anchorCtr="0">
            <a:normAutofit/>
          </a:bodyPr>
          <a:lstStyle>
            <a:lvl1pPr lvl="0" algn="l" rtl="0">
              <a:lnSpc>
                <a:spcPct val="80000"/>
              </a:lnSpc>
              <a:spcBef>
                <a:spcPts val="0"/>
              </a:spcBef>
              <a:spcAft>
                <a:spcPts val="0"/>
              </a:spcAft>
              <a:buClr>
                <a:srgbClr val="FFFFFF"/>
              </a:buClr>
              <a:buSzPts val="8700"/>
              <a:buFont typeface="Helvetica Neue"/>
              <a:buNone/>
              <a:defRPr sz="5867"/>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59" name="Google Shape;1359;p301"/>
          <p:cNvSpPr txBox="1">
            <a:spLocks noGrp="1"/>
          </p:cNvSpPr>
          <p:nvPr>
            <p:ph type="body" idx="2"/>
          </p:nvPr>
        </p:nvSpPr>
        <p:spPr>
          <a:xfrm>
            <a:off x="603251" y="3598433"/>
            <a:ext cx="10985600" cy="952400"/>
          </a:xfrm>
          <a:prstGeom prst="rect">
            <a:avLst/>
          </a:prstGeom>
          <a:noFill/>
          <a:ln>
            <a:noFill/>
          </a:ln>
        </p:spPr>
        <p:txBody>
          <a:bodyPr spcFirstLastPara="1" wrap="square" lIns="38100" tIns="38100" rIns="38100" bIns="38100" anchor="t" anchorCtr="0">
            <a:normAutofit/>
          </a:bodyPr>
          <a:lstStyle>
            <a:lvl1pPr marL="609585" lvl="0" indent="-304792" algn="l" rtl="0">
              <a:lnSpc>
                <a:spcPct val="100000"/>
              </a:lnSpc>
              <a:spcBef>
                <a:spcPts val="0"/>
              </a:spcBef>
              <a:spcAft>
                <a:spcPts val="0"/>
              </a:spcAft>
              <a:buClr>
                <a:srgbClr val="FFFFFF"/>
              </a:buClr>
              <a:buSzPts val="4100"/>
              <a:buFont typeface="Helvetica Neue"/>
              <a:buNone/>
              <a:defRPr sz="2800" b="1"/>
            </a:lvl1pPr>
            <a:lvl2pPr marL="1219170" lvl="1" indent="-304792" algn="l" rtl="0">
              <a:lnSpc>
                <a:spcPct val="100000"/>
              </a:lnSpc>
              <a:spcBef>
                <a:spcPts val="0"/>
              </a:spcBef>
              <a:spcAft>
                <a:spcPts val="0"/>
              </a:spcAft>
              <a:buClr>
                <a:srgbClr val="FFFFFF"/>
              </a:buClr>
              <a:buSzPts val="4100"/>
              <a:buFont typeface="Helvetica Neue"/>
              <a:buNone/>
              <a:defRPr sz="2800" b="1"/>
            </a:lvl2pPr>
            <a:lvl3pPr marL="1828754" lvl="2" indent="-304792" algn="l" rtl="0">
              <a:lnSpc>
                <a:spcPct val="100000"/>
              </a:lnSpc>
              <a:spcBef>
                <a:spcPts val="0"/>
              </a:spcBef>
              <a:spcAft>
                <a:spcPts val="0"/>
              </a:spcAft>
              <a:buClr>
                <a:srgbClr val="FFFFFF"/>
              </a:buClr>
              <a:buSzPts val="4100"/>
              <a:buFont typeface="Helvetica Neue"/>
              <a:buNone/>
              <a:defRPr sz="2800" b="1"/>
            </a:lvl3pPr>
            <a:lvl4pPr marL="2438339" lvl="3" indent="-304792" algn="l" rtl="0">
              <a:lnSpc>
                <a:spcPct val="100000"/>
              </a:lnSpc>
              <a:spcBef>
                <a:spcPts val="0"/>
              </a:spcBef>
              <a:spcAft>
                <a:spcPts val="0"/>
              </a:spcAft>
              <a:buClr>
                <a:srgbClr val="FFFFFF"/>
              </a:buClr>
              <a:buSzPts val="4100"/>
              <a:buFont typeface="Helvetica Neue"/>
              <a:buNone/>
              <a:defRPr sz="2800" b="1"/>
            </a:lvl4pPr>
            <a:lvl5pPr marL="3047924" lvl="4" indent="-304792" algn="l" rtl="0">
              <a:lnSpc>
                <a:spcPct val="100000"/>
              </a:lnSpc>
              <a:spcBef>
                <a:spcPts val="0"/>
              </a:spcBef>
              <a:spcAft>
                <a:spcPts val="0"/>
              </a:spcAft>
              <a:buClr>
                <a:srgbClr val="FFFFFF"/>
              </a:buClr>
              <a:buSzPts val="4100"/>
              <a:buFont typeface="Helvetica Neue"/>
              <a:buNone/>
              <a:defRPr sz="2800" b="1"/>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60" name="Google Shape;1360;p301"/>
          <p:cNvSpPr txBox="1">
            <a:spLocks noGrp="1"/>
          </p:cNvSpPr>
          <p:nvPr>
            <p:ph type="sldNum" idx="12"/>
          </p:nvPr>
        </p:nvSpPr>
        <p:spPr>
          <a:xfrm>
            <a:off x="6003875"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59628791"/>
      </p:ext>
    </p:extLst>
  </p:cSld>
  <p:clrMapOvr>
    <a:masterClrMapping/>
  </p:clrMapOvr>
</p:sldLayout>
</file>

<file path=ppt/slideLayouts/slideLayout594.xml><?xml version="1.0" encoding="utf-8"?>
<p:sldLayout xmlns:a="http://schemas.openxmlformats.org/drawingml/2006/main" xmlns:r="http://schemas.openxmlformats.org/officeDocument/2006/relationships" xmlns:p="http://schemas.openxmlformats.org/presentationml/2006/main" matchingName="Titel och bild">
  <p:cSld name="Titel och bild">
    <p:spTree>
      <p:nvGrpSpPr>
        <p:cNvPr id="1" name="Shape 1361"/>
        <p:cNvGrpSpPr/>
        <p:nvPr/>
      </p:nvGrpSpPr>
      <p:grpSpPr>
        <a:xfrm>
          <a:off x="0" y="0"/>
          <a:ext cx="0" cy="0"/>
          <a:chOff x="0" y="0"/>
          <a:chExt cx="0" cy="0"/>
        </a:xfrm>
      </p:grpSpPr>
      <p:sp>
        <p:nvSpPr>
          <p:cNvPr id="1362" name="Google Shape;1362;p302"/>
          <p:cNvSpPr>
            <a:spLocks noGrp="1"/>
          </p:cNvSpPr>
          <p:nvPr>
            <p:ph type="pic" idx="2"/>
          </p:nvPr>
        </p:nvSpPr>
        <p:spPr>
          <a:xfrm>
            <a:off x="-215900" y="-2019300"/>
            <a:ext cx="14732000" cy="9017200"/>
          </a:xfrm>
          <a:prstGeom prst="rect">
            <a:avLst/>
          </a:prstGeom>
          <a:noFill/>
          <a:ln>
            <a:noFill/>
          </a:ln>
        </p:spPr>
      </p:sp>
      <p:sp>
        <p:nvSpPr>
          <p:cNvPr id="1363" name="Google Shape;1363;p302"/>
          <p:cNvSpPr txBox="1">
            <a:spLocks noGrp="1"/>
          </p:cNvSpPr>
          <p:nvPr>
            <p:ph type="title"/>
          </p:nvPr>
        </p:nvSpPr>
        <p:spPr>
          <a:xfrm>
            <a:off x="603251" y="3562351"/>
            <a:ext cx="10985600" cy="2324000"/>
          </a:xfrm>
          <a:prstGeom prst="rect">
            <a:avLst/>
          </a:prstGeom>
          <a:noFill/>
          <a:ln>
            <a:noFill/>
          </a:ln>
        </p:spPr>
        <p:txBody>
          <a:bodyPr spcFirstLastPara="1" wrap="square" lIns="38100" tIns="38100" rIns="38100" bIns="38100" anchor="b" anchorCtr="0">
            <a:normAutofit/>
          </a:bodyPr>
          <a:lstStyle>
            <a:lvl1pPr lvl="0" algn="l" rtl="0">
              <a:lnSpc>
                <a:spcPct val="80000"/>
              </a:lnSpc>
              <a:spcBef>
                <a:spcPts val="0"/>
              </a:spcBef>
              <a:spcAft>
                <a:spcPts val="0"/>
              </a:spcAft>
              <a:buClr>
                <a:srgbClr val="FFFFFF"/>
              </a:buClr>
              <a:buSzPts val="8700"/>
              <a:buFont typeface="Helvetica Neue"/>
              <a:buNone/>
              <a:defRPr sz="5867"/>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64" name="Google Shape;1364;p302"/>
          <p:cNvSpPr txBox="1">
            <a:spLocks noGrp="1"/>
          </p:cNvSpPr>
          <p:nvPr>
            <p:ph type="body" idx="1"/>
          </p:nvPr>
        </p:nvSpPr>
        <p:spPr>
          <a:xfrm>
            <a:off x="603845" y="553069"/>
            <a:ext cx="10984400" cy="318800"/>
          </a:xfrm>
          <a:prstGeom prst="rect">
            <a:avLst/>
          </a:prstGeom>
          <a:noFill/>
          <a:ln>
            <a:noFill/>
          </a:ln>
        </p:spPr>
        <p:txBody>
          <a:bodyPr spcFirstLastPara="1" wrap="square" lIns="34275" tIns="34275" rIns="34275" bIns="34275" anchor="t" anchorCtr="0">
            <a:normAutofit/>
          </a:bodyPr>
          <a:lstStyle>
            <a:lvl1pPr marL="609585" lvl="0" indent="-304792" algn="l" rtl="0">
              <a:lnSpc>
                <a:spcPct val="100000"/>
              </a:lnSpc>
              <a:spcBef>
                <a:spcPts val="0"/>
              </a:spcBef>
              <a:spcAft>
                <a:spcPts val="0"/>
              </a:spcAft>
              <a:buClr>
                <a:srgbClr val="FFFFFF"/>
              </a:buClr>
              <a:buSzPts val="2700"/>
              <a:buFont typeface="Helvetica Neue"/>
              <a:buNone/>
              <a:defRPr sz="1867" b="1"/>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65" name="Google Shape;1365;p302"/>
          <p:cNvSpPr txBox="1">
            <a:spLocks noGrp="1"/>
          </p:cNvSpPr>
          <p:nvPr>
            <p:ph type="body" idx="3"/>
          </p:nvPr>
        </p:nvSpPr>
        <p:spPr>
          <a:xfrm>
            <a:off x="603251" y="5804955"/>
            <a:ext cx="10985600" cy="572400"/>
          </a:xfrm>
          <a:prstGeom prst="rect">
            <a:avLst/>
          </a:prstGeom>
          <a:noFill/>
          <a:ln>
            <a:noFill/>
          </a:ln>
        </p:spPr>
        <p:txBody>
          <a:bodyPr spcFirstLastPara="1" wrap="square" lIns="38100" tIns="38100" rIns="38100" bIns="38100" anchor="t" anchorCtr="0">
            <a:normAutofit/>
          </a:bodyPr>
          <a:lstStyle>
            <a:lvl1pPr marL="609585" lvl="0" indent="-304792" algn="l" rtl="0">
              <a:lnSpc>
                <a:spcPct val="100000"/>
              </a:lnSpc>
              <a:spcBef>
                <a:spcPts val="0"/>
              </a:spcBef>
              <a:spcAft>
                <a:spcPts val="0"/>
              </a:spcAft>
              <a:buClr>
                <a:srgbClr val="FFFFFF"/>
              </a:buClr>
              <a:buSzPts val="4100"/>
              <a:buFont typeface="Helvetica Neue"/>
              <a:buNone/>
              <a:defRPr sz="2800" b="1"/>
            </a:lvl1pPr>
            <a:lvl2pPr marL="1219170" lvl="1" indent="-304792" algn="l" rtl="0">
              <a:lnSpc>
                <a:spcPct val="100000"/>
              </a:lnSpc>
              <a:spcBef>
                <a:spcPts val="0"/>
              </a:spcBef>
              <a:spcAft>
                <a:spcPts val="0"/>
              </a:spcAft>
              <a:buClr>
                <a:srgbClr val="FFFFFF"/>
              </a:buClr>
              <a:buSzPts val="4100"/>
              <a:buFont typeface="Helvetica Neue"/>
              <a:buNone/>
              <a:defRPr sz="2800" b="1"/>
            </a:lvl2pPr>
            <a:lvl3pPr marL="1828754" lvl="2" indent="-304792" algn="l" rtl="0">
              <a:lnSpc>
                <a:spcPct val="100000"/>
              </a:lnSpc>
              <a:spcBef>
                <a:spcPts val="0"/>
              </a:spcBef>
              <a:spcAft>
                <a:spcPts val="0"/>
              </a:spcAft>
              <a:buClr>
                <a:srgbClr val="FFFFFF"/>
              </a:buClr>
              <a:buSzPts val="4100"/>
              <a:buFont typeface="Helvetica Neue"/>
              <a:buNone/>
              <a:defRPr sz="2800" b="1"/>
            </a:lvl3pPr>
            <a:lvl4pPr marL="2438339" lvl="3" indent="-304792" algn="l" rtl="0">
              <a:lnSpc>
                <a:spcPct val="100000"/>
              </a:lnSpc>
              <a:spcBef>
                <a:spcPts val="0"/>
              </a:spcBef>
              <a:spcAft>
                <a:spcPts val="0"/>
              </a:spcAft>
              <a:buClr>
                <a:srgbClr val="FFFFFF"/>
              </a:buClr>
              <a:buSzPts val="4100"/>
              <a:buFont typeface="Helvetica Neue"/>
              <a:buNone/>
              <a:defRPr sz="2800" b="1"/>
            </a:lvl4pPr>
            <a:lvl5pPr marL="3047924" lvl="4" indent="-304792" algn="l" rtl="0">
              <a:lnSpc>
                <a:spcPct val="100000"/>
              </a:lnSpc>
              <a:spcBef>
                <a:spcPts val="0"/>
              </a:spcBef>
              <a:spcAft>
                <a:spcPts val="0"/>
              </a:spcAft>
              <a:buClr>
                <a:srgbClr val="FFFFFF"/>
              </a:buClr>
              <a:buSzPts val="4100"/>
              <a:buFont typeface="Helvetica Neue"/>
              <a:buNone/>
              <a:defRPr sz="2800" b="1"/>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66" name="Google Shape;1366;p302"/>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95289915"/>
      </p:ext>
    </p:extLst>
  </p:cSld>
  <p:clrMapOvr>
    <a:masterClrMapping/>
  </p:clrMapOvr>
</p:sldLayout>
</file>

<file path=ppt/slideLayouts/slideLayout595.xml><?xml version="1.0" encoding="utf-8"?>
<p:sldLayout xmlns:a="http://schemas.openxmlformats.org/drawingml/2006/main" xmlns:r="http://schemas.openxmlformats.org/officeDocument/2006/relationships" xmlns:p="http://schemas.openxmlformats.org/presentationml/2006/main" matchingName="Titel och bild, alt.">
  <p:cSld name="Titel och bild, alt.">
    <p:spTree>
      <p:nvGrpSpPr>
        <p:cNvPr id="1" name="Shape 1367"/>
        <p:cNvGrpSpPr/>
        <p:nvPr/>
      </p:nvGrpSpPr>
      <p:grpSpPr>
        <a:xfrm>
          <a:off x="0" y="0"/>
          <a:ext cx="0" cy="0"/>
          <a:chOff x="0" y="0"/>
          <a:chExt cx="0" cy="0"/>
        </a:xfrm>
      </p:grpSpPr>
      <p:sp>
        <p:nvSpPr>
          <p:cNvPr id="1368" name="Google Shape;1368;p303"/>
          <p:cNvSpPr txBox="1">
            <a:spLocks noGrp="1"/>
          </p:cNvSpPr>
          <p:nvPr>
            <p:ph type="title"/>
          </p:nvPr>
        </p:nvSpPr>
        <p:spPr>
          <a:xfrm>
            <a:off x="603251" y="635000"/>
            <a:ext cx="4889600" cy="2941200"/>
          </a:xfrm>
          <a:prstGeom prst="rect">
            <a:avLst/>
          </a:prstGeom>
          <a:noFill/>
          <a:ln>
            <a:noFill/>
          </a:ln>
        </p:spPr>
        <p:txBody>
          <a:bodyPr spcFirstLastPara="1" wrap="square" lIns="38100" tIns="38100" rIns="38100" bIns="38100" anchor="b" anchorCtr="0">
            <a:normAutofit/>
          </a:bodyPr>
          <a:lstStyle>
            <a:lvl1pPr lvl="0" algn="l" rtl="0">
              <a:lnSpc>
                <a:spcPct val="80000"/>
              </a:lnSpc>
              <a:spcBef>
                <a:spcPts val="0"/>
              </a:spcBef>
              <a:spcAft>
                <a:spcPts val="0"/>
              </a:spcAft>
              <a:buClr>
                <a:srgbClr val="FFFFFF"/>
              </a:buClr>
              <a:buSzPts val="1400"/>
              <a:buNone/>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69" name="Google Shape;1369;p303"/>
          <p:cNvSpPr txBox="1">
            <a:spLocks noGrp="1"/>
          </p:cNvSpPr>
          <p:nvPr>
            <p:ph type="body" idx="1"/>
          </p:nvPr>
        </p:nvSpPr>
        <p:spPr>
          <a:xfrm>
            <a:off x="603251" y="3530288"/>
            <a:ext cx="4889600" cy="2691200"/>
          </a:xfrm>
          <a:prstGeom prst="rect">
            <a:avLst/>
          </a:prstGeom>
          <a:noFill/>
          <a:ln>
            <a:noFill/>
          </a:ln>
        </p:spPr>
        <p:txBody>
          <a:bodyPr spcFirstLastPara="1" wrap="square" lIns="38100" tIns="38100" rIns="38100" bIns="38100" anchor="t" anchorCtr="0">
            <a:normAutofit/>
          </a:bodyPr>
          <a:lstStyle>
            <a:lvl1pPr marL="609585" lvl="0" indent="-304792" algn="l" rtl="0">
              <a:lnSpc>
                <a:spcPct val="100000"/>
              </a:lnSpc>
              <a:spcBef>
                <a:spcPts val="0"/>
              </a:spcBef>
              <a:spcAft>
                <a:spcPts val="0"/>
              </a:spcAft>
              <a:buClr>
                <a:srgbClr val="FFFFFF"/>
              </a:buClr>
              <a:buSzPts val="4100"/>
              <a:buFont typeface="Helvetica Neue"/>
              <a:buNone/>
              <a:defRPr sz="2800" b="1"/>
            </a:lvl1pPr>
            <a:lvl2pPr marL="1219170" lvl="1" indent="-304792" algn="l" rtl="0">
              <a:lnSpc>
                <a:spcPct val="100000"/>
              </a:lnSpc>
              <a:spcBef>
                <a:spcPts val="0"/>
              </a:spcBef>
              <a:spcAft>
                <a:spcPts val="0"/>
              </a:spcAft>
              <a:buClr>
                <a:srgbClr val="FFFFFF"/>
              </a:buClr>
              <a:buSzPts val="4100"/>
              <a:buFont typeface="Helvetica Neue"/>
              <a:buNone/>
              <a:defRPr sz="2800" b="1"/>
            </a:lvl2pPr>
            <a:lvl3pPr marL="1828754" lvl="2" indent="-304792" algn="l" rtl="0">
              <a:lnSpc>
                <a:spcPct val="100000"/>
              </a:lnSpc>
              <a:spcBef>
                <a:spcPts val="0"/>
              </a:spcBef>
              <a:spcAft>
                <a:spcPts val="0"/>
              </a:spcAft>
              <a:buClr>
                <a:srgbClr val="FFFFFF"/>
              </a:buClr>
              <a:buSzPts val="4100"/>
              <a:buFont typeface="Helvetica Neue"/>
              <a:buNone/>
              <a:defRPr sz="2800" b="1"/>
            </a:lvl3pPr>
            <a:lvl4pPr marL="2438339" lvl="3" indent="-304792" algn="l" rtl="0">
              <a:lnSpc>
                <a:spcPct val="100000"/>
              </a:lnSpc>
              <a:spcBef>
                <a:spcPts val="0"/>
              </a:spcBef>
              <a:spcAft>
                <a:spcPts val="0"/>
              </a:spcAft>
              <a:buClr>
                <a:srgbClr val="FFFFFF"/>
              </a:buClr>
              <a:buSzPts val="4100"/>
              <a:buFont typeface="Helvetica Neue"/>
              <a:buNone/>
              <a:defRPr sz="2800" b="1"/>
            </a:lvl4pPr>
            <a:lvl5pPr marL="3047924" lvl="4" indent="-304792" algn="l" rtl="0">
              <a:lnSpc>
                <a:spcPct val="100000"/>
              </a:lnSpc>
              <a:spcBef>
                <a:spcPts val="0"/>
              </a:spcBef>
              <a:spcAft>
                <a:spcPts val="0"/>
              </a:spcAft>
              <a:buClr>
                <a:srgbClr val="FFFFFF"/>
              </a:buClr>
              <a:buSzPts val="4100"/>
              <a:buFont typeface="Helvetica Neue"/>
              <a:buNone/>
              <a:defRPr sz="2800" b="1"/>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70" name="Google Shape;1370;p303"/>
          <p:cNvSpPr>
            <a:spLocks noGrp="1"/>
          </p:cNvSpPr>
          <p:nvPr>
            <p:ph type="pic" idx="2"/>
          </p:nvPr>
        </p:nvSpPr>
        <p:spPr>
          <a:xfrm>
            <a:off x="6026152" y="635000"/>
            <a:ext cx="5594400" cy="5604800"/>
          </a:xfrm>
          <a:prstGeom prst="rect">
            <a:avLst/>
          </a:prstGeom>
          <a:noFill/>
          <a:ln>
            <a:noFill/>
          </a:ln>
        </p:spPr>
      </p:sp>
      <p:sp>
        <p:nvSpPr>
          <p:cNvPr id="1371" name="Google Shape;1371;p303"/>
          <p:cNvSpPr txBox="1">
            <a:spLocks noGrp="1"/>
          </p:cNvSpPr>
          <p:nvPr>
            <p:ph type="sldNum" idx="12"/>
          </p:nvPr>
        </p:nvSpPr>
        <p:spPr>
          <a:xfrm>
            <a:off x="6000751" y="6096753"/>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47769969"/>
      </p:ext>
    </p:extLst>
  </p:cSld>
  <p:clrMapOvr>
    <a:masterClrMapping/>
  </p:clrMapOvr>
</p:sldLayout>
</file>

<file path=ppt/slideLayouts/slideLayout596.xml><?xml version="1.0" encoding="utf-8"?>
<p:sldLayout xmlns:a="http://schemas.openxmlformats.org/drawingml/2006/main" xmlns:r="http://schemas.openxmlformats.org/officeDocument/2006/relationships" xmlns:p="http://schemas.openxmlformats.org/presentationml/2006/main" matchingName="Titel och punkter">
  <p:cSld name="Titel och punkter">
    <p:spTree>
      <p:nvGrpSpPr>
        <p:cNvPr id="1" name="Shape 1372"/>
        <p:cNvGrpSpPr/>
        <p:nvPr/>
      </p:nvGrpSpPr>
      <p:grpSpPr>
        <a:xfrm>
          <a:off x="0" y="0"/>
          <a:ext cx="0" cy="0"/>
          <a:chOff x="0" y="0"/>
          <a:chExt cx="0" cy="0"/>
        </a:xfrm>
      </p:grpSpPr>
      <p:sp>
        <p:nvSpPr>
          <p:cNvPr id="1373" name="Google Shape;1373;p304"/>
          <p:cNvSpPr txBox="1">
            <a:spLocks noGrp="1"/>
          </p:cNvSpPr>
          <p:nvPr>
            <p:ph type="title"/>
          </p:nvPr>
        </p:nvSpPr>
        <p:spPr>
          <a:xfrm>
            <a:off x="603251" y="476251"/>
            <a:ext cx="10985600" cy="716800"/>
          </a:xfrm>
          <a:prstGeom prst="rect">
            <a:avLst/>
          </a:prstGeom>
          <a:noFill/>
          <a:ln>
            <a:noFill/>
          </a:ln>
        </p:spPr>
        <p:txBody>
          <a:bodyPr spcFirstLastPara="1" wrap="square" lIns="38100" tIns="38100" rIns="38100" bIns="38100" anchor="t" anchorCtr="0">
            <a:normAutofit/>
          </a:bodyPr>
          <a:lstStyle>
            <a:lvl1pPr lvl="0" algn="l" rtl="0">
              <a:lnSpc>
                <a:spcPct val="80000"/>
              </a:lnSpc>
              <a:spcBef>
                <a:spcPts val="0"/>
              </a:spcBef>
              <a:spcAft>
                <a:spcPts val="0"/>
              </a:spcAft>
              <a:buClr>
                <a:srgbClr val="FFFFFF"/>
              </a:buClr>
              <a:buSzPts val="1400"/>
              <a:buNone/>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74" name="Google Shape;1374;p304"/>
          <p:cNvSpPr txBox="1">
            <a:spLocks noGrp="1"/>
          </p:cNvSpPr>
          <p:nvPr>
            <p:ph type="body" idx="1"/>
          </p:nvPr>
        </p:nvSpPr>
        <p:spPr>
          <a:xfrm>
            <a:off x="603251" y="1122981"/>
            <a:ext cx="10985600" cy="467600"/>
          </a:xfrm>
          <a:prstGeom prst="rect">
            <a:avLst/>
          </a:prstGeom>
          <a:noFill/>
          <a:ln>
            <a:noFill/>
          </a:ln>
        </p:spPr>
        <p:txBody>
          <a:bodyPr spcFirstLastPara="1" wrap="square" lIns="34275" tIns="34275" rIns="34275" bIns="34275" anchor="t" anchorCtr="0">
            <a:normAutofit/>
          </a:bodyPr>
          <a:lstStyle>
            <a:lvl1pPr marL="609585" lvl="0" indent="-304792" algn="l" rtl="0">
              <a:lnSpc>
                <a:spcPct val="100000"/>
              </a:lnSpc>
              <a:spcBef>
                <a:spcPts val="0"/>
              </a:spcBef>
              <a:spcAft>
                <a:spcPts val="0"/>
              </a:spcAft>
              <a:buClr>
                <a:srgbClr val="FFFFFF"/>
              </a:buClr>
              <a:buSzPts val="4100"/>
              <a:buFont typeface="Helvetica Neue"/>
              <a:buNone/>
              <a:defRPr sz="2800" b="1"/>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75" name="Google Shape;1375;p304"/>
          <p:cNvSpPr txBox="1">
            <a:spLocks noGrp="1"/>
          </p:cNvSpPr>
          <p:nvPr>
            <p:ph type="body" idx="2"/>
          </p:nvPr>
        </p:nvSpPr>
        <p:spPr>
          <a:xfrm>
            <a:off x="603251" y="2124252"/>
            <a:ext cx="10985600" cy="4128000"/>
          </a:xfrm>
          <a:prstGeom prst="rect">
            <a:avLst/>
          </a:prstGeom>
          <a:noFill/>
          <a:ln>
            <a:noFill/>
          </a:ln>
        </p:spPr>
        <p:txBody>
          <a:bodyPr spcFirstLastPara="1" wrap="square" lIns="38100" tIns="38100" rIns="38100" bIns="38100" anchor="t" anchorCtr="0">
            <a:normAutofit/>
          </a:bodyPr>
          <a:lstStyle>
            <a:lvl1pPr marL="609585" lvl="0" indent="-448722" algn="l" rtl="0">
              <a:lnSpc>
                <a:spcPct val="90000"/>
              </a:lnSpc>
              <a:spcBef>
                <a:spcPts val="2267"/>
              </a:spcBef>
              <a:spcAft>
                <a:spcPts val="0"/>
              </a:spcAft>
              <a:buClr>
                <a:srgbClr val="FFFFFF"/>
              </a:buClr>
              <a:buSzPts val="1700"/>
              <a:buChar char="•"/>
              <a:defRPr/>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76" name="Google Shape;1376;p304"/>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56339567"/>
      </p:ext>
    </p:extLst>
  </p:cSld>
  <p:clrMapOvr>
    <a:masterClrMapping/>
  </p:clrMapOvr>
</p:sldLayout>
</file>

<file path=ppt/slideLayouts/slideLayout597.xml><?xml version="1.0" encoding="utf-8"?>
<p:sldLayout xmlns:a="http://schemas.openxmlformats.org/drawingml/2006/main" xmlns:r="http://schemas.openxmlformats.org/officeDocument/2006/relationships" xmlns:p="http://schemas.openxmlformats.org/presentationml/2006/main" matchingName="Punkter">
  <p:cSld name="Punkter">
    <p:spTree>
      <p:nvGrpSpPr>
        <p:cNvPr id="1" name="Shape 1377"/>
        <p:cNvGrpSpPr/>
        <p:nvPr/>
      </p:nvGrpSpPr>
      <p:grpSpPr>
        <a:xfrm>
          <a:off x="0" y="0"/>
          <a:ext cx="0" cy="0"/>
          <a:chOff x="0" y="0"/>
          <a:chExt cx="0" cy="0"/>
        </a:xfrm>
      </p:grpSpPr>
      <p:sp>
        <p:nvSpPr>
          <p:cNvPr id="1378" name="Google Shape;1378;p305"/>
          <p:cNvSpPr txBox="1">
            <a:spLocks noGrp="1"/>
          </p:cNvSpPr>
          <p:nvPr>
            <p:ph type="body" idx="1"/>
          </p:nvPr>
        </p:nvSpPr>
        <p:spPr>
          <a:xfrm>
            <a:off x="603251" y="2124252"/>
            <a:ext cx="10985600" cy="4128000"/>
          </a:xfrm>
          <a:prstGeom prst="rect">
            <a:avLst/>
          </a:prstGeom>
          <a:noFill/>
          <a:ln>
            <a:noFill/>
          </a:ln>
        </p:spPr>
        <p:txBody>
          <a:bodyPr spcFirstLastPara="1" wrap="square" lIns="38100" tIns="38100" rIns="38100" bIns="38100" anchor="t" anchorCtr="0">
            <a:normAutofit/>
          </a:bodyPr>
          <a:lstStyle>
            <a:lvl1pPr marL="609585" lvl="0" indent="-448722" algn="l" rtl="0">
              <a:lnSpc>
                <a:spcPct val="90000"/>
              </a:lnSpc>
              <a:spcBef>
                <a:spcPts val="2267"/>
              </a:spcBef>
              <a:spcAft>
                <a:spcPts val="0"/>
              </a:spcAft>
              <a:buClr>
                <a:srgbClr val="FFFFFF"/>
              </a:buClr>
              <a:buSzPts val="1700"/>
              <a:buChar char="•"/>
              <a:defRPr/>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79" name="Google Shape;1379;p305"/>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35963117"/>
      </p:ext>
    </p:extLst>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matchingName="Titel, punkter och bild">
  <p:cSld name="Titel, punkter och bild">
    <p:spTree>
      <p:nvGrpSpPr>
        <p:cNvPr id="1" name="Shape 1380"/>
        <p:cNvGrpSpPr/>
        <p:nvPr/>
      </p:nvGrpSpPr>
      <p:grpSpPr>
        <a:xfrm>
          <a:off x="0" y="0"/>
          <a:ext cx="0" cy="0"/>
          <a:chOff x="0" y="0"/>
          <a:chExt cx="0" cy="0"/>
        </a:xfrm>
      </p:grpSpPr>
      <p:sp>
        <p:nvSpPr>
          <p:cNvPr id="1381" name="Google Shape;1381;p306"/>
          <p:cNvSpPr txBox="1">
            <a:spLocks noGrp="1"/>
          </p:cNvSpPr>
          <p:nvPr>
            <p:ph type="title"/>
          </p:nvPr>
        </p:nvSpPr>
        <p:spPr>
          <a:xfrm>
            <a:off x="603251" y="476251"/>
            <a:ext cx="4889600" cy="717600"/>
          </a:xfrm>
          <a:prstGeom prst="rect">
            <a:avLst/>
          </a:prstGeom>
          <a:noFill/>
          <a:ln>
            <a:noFill/>
          </a:ln>
        </p:spPr>
        <p:txBody>
          <a:bodyPr spcFirstLastPara="1" wrap="square" lIns="38100" tIns="38100" rIns="38100" bIns="38100" anchor="t" anchorCtr="0">
            <a:normAutofit/>
          </a:bodyPr>
          <a:lstStyle>
            <a:lvl1pPr lvl="0" algn="l" rtl="0">
              <a:lnSpc>
                <a:spcPct val="80000"/>
              </a:lnSpc>
              <a:spcBef>
                <a:spcPts val="0"/>
              </a:spcBef>
              <a:spcAft>
                <a:spcPts val="0"/>
              </a:spcAft>
              <a:buClr>
                <a:srgbClr val="FFFFFF"/>
              </a:buClr>
              <a:buSzPts val="1400"/>
              <a:buNone/>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82" name="Google Shape;1382;p306"/>
          <p:cNvSpPr txBox="1">
            <a:spLocks noGrp="1"/>
          </p:cNvSpPr>
          <p:nvPr>
            <p:ph type="body" idx="1"/>
          </p:nvPr>
        </p:nvSpPr>
        <p:spPr>
          <a:xfrm>
            <a:off x="603251" y="1122981"/>
            <a:ext cx="4889600" cy="467600"/>
          </a:xfrm>
          <a:prstGeom prst="rect">
            <a:avLst/>
          </a:prstGeom>
          <a:noFill/>
          <a:ln>
            <a:noFill/>
          </a:ln>
        </p:spPr>
        <p:txBody>
          <a:bodyPr spcFirstLastPara="1" wrap="square" lIns="34275" tIns="34275" rIns="34275" bIns="34275" anchor="t" anchorCtr="0">
            <a:normAutofit/>
          </a:bodyPr>
          <a:lstStyle>
            <a:lvl1pPr marL="609585" lvl="0" indent="-304792" algn="l" rtl="0">
              <a:lnSpc>
                <a:spcPct val="100000"/>
              </a:lnSpc>
              <a:spcBef>
                <a:spcPts val="0"/>
              </a:spcBef>
              <a:spcAft>
                <a:spcPts val="0"/>
              </a:spcAft>
              <a:buClr>
                <a:srgbClr val="FFFFFF"/>
              </a:buClr>
              <a:buSzPts val="4100"/>
              <a:buFont typeface="Helvetica Neue"/>
              <a:buNone/>
              <a:defRPr sz="2800" b="1"/>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83" name="Google Shape;1383;p306"/>
          <p:cNvSpPr txBox="1">
            <a:spLocks noGrp="1"/>
          </p:cNvSpPr>
          <p:nvPr>
            <p:ph type="body" idx="2"/>
          </p:nvPr>
        </p:nvSpPr>
        <p:spPr>
          <a:xfrm>
            <a:off x="603251" y="2124252"/>
            <a:ext cx="4889600" cy="4128000"/>
          </a:xfrm>
          <a:prstGeom prst="rect">
            <a:avLst/>
          </a:prstGeom>
          <a:noFill/>
          <a:ln>
            <a:noFill/>
          </a:ln>
        </p:spPr>
        <p:txBody>
          <a:bodyPr spcFirstLastPara="1" wrap="square" lIns="38100" tIns="38100" rIns="38100" bIns="38100" anchor="t" anchorCtr="0">
            <a:normAutofit/>
          </a:bodyPr>
          <a:lstStyle>
            <a:lvl1pPr marL="609585" lvl="0" indent="-448722" algn="l" rtl="0">
              <a:lnSpc>
                <a:spcPct val="90000"/>
              </a:lnSpc>
              <a:spcBef>
                <a:spcPts val="2267"/>
              </a:spcBef>
              <a:spcAft>
                <a:spcPts val="0"/>
              </a:spcAft>
              <a:buClr>
                <a:srgbClr val="FFFFFF"/>
              </a:buClr>
              <a:buSzPts val="1700"/>
              <a:buChar char="•"/>
              <a:defRPr/>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84" name="Google Shape;1384;p306"/>
          <p:cNvSpPr>
            <a:spLocks noGrp="1"/>
          </p:cNvSpPr>
          <p:nvPr>
            <p:ph type="pic" idx="3"/>
          </p:nvPr>
        </p:nvSpPr>
        <p:spPr>
          <a:xfrm>
            <a:off x="3190100" y="631924"/>
            <a:ext cx="11265200" cy="5596800"/>
          </a:xfrm>
          <a:prstGeom prst="rect">
            <a:avLst/>
          </a:prstGeom>
          <a:noFill/>
          <a:ln>
            <a:noFill/>
          </a:ln>
        </p:spPr>
      </p:sp>
      <p:sp>
        <p:nvSpPr>
          <p:cNvPr id="1385" name="Google Shape;1385;p306"/>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46189303"/>
      </p:ext>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matchingName="Endast titel">
  <p:cSld name="Endast titel">
    <p:spTree>
      <p:nvGrpSpPr>
        <p:cNvPr id="1" name="Shape 1386"/>
        <p:cNvGrpSpPr/>
        <p:nvPr/>
      </p:nvGrpSpPr>
      <p:grpSpPr>
        <a:xfrm>
          <a:off x="0" y="0"/>
          <a:ext cx="0" cy="0"/>
          <a:chOff x="0" y="0"/>
          <a:chExt cx="0" cy="0"/>
        </a:xfrm>
      </p:grpSpPr>
      <p:sp>
        <p:nvSpPr>
          <p:cNvPr id="1387" name="Google Shape;1387;p307"/>
          <p:cNvSpPr txBox="1">
            <a:spLocks noGrp="1"/>
          </p:cNvSpPr>
          <p:nvPr>
            <p:ph type="title"/>
          </p:nvPr>
        </p:nvSpPr>
        <p:spPr>
          <a:xfrm>
            <a:off x="603251" y="476251"/>
            <a:ext cx="10985600" cy="717600"/>
          </a:xfrm>
          <a:prstGeom prst="rect">
            <a:avLst/>
          </a:prstGeom>
          <a:noFill/>
          <a:ln>
            <a:noFill/>
          </a:ln>
        </p:spPr>
        <p:txBody>
          <a:bodyPr spcFirstLastPara="1" wrap="square" lIns="38100" tIns="38100" rIns="38100" bIns="38100" anchor="t" anchorCtr="0">
            <a:normAutofit/>
          </a:bodyPr>
          <a:lstStyle>
            <a:lvl1pPr lvl="0" algn="l" rtl="0">
              <a:lnSpc>
                <a:spcPct val="80000"/>
              </a:lnSpc>
              <a:spcBef>
                <a:spcPts val="0"/>
              </a:spcBef>
              <a:spcAft>
                <a:spcPts val="0"/>
              </a:spcAft>
              <a:buClr>
                <a:srgbClr val="FFFFFF"/>
              </a:buClr>
              <a:buSzPts val="1400"/>
              <a:buNone/>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88" name="Google Shape;1388;p307"/>
          <p:cNvSpPr txBox="1">
            <a:spLocks noGrp="1"/>
          </p:cNvSpPr>
          <p:nvPr>
            <p:ph type="body" idx="1"/>
          </p:nvPr>
        </p:nvSpPr>
        <p:spPr>
          <a:xfrm>
            <a:off x="603251" y="1122981"/>
            <a:ext cx="10985600" cy="467600"/>
          </a:xfrm>
          <a:prstGeom prst="rect">
            <a:avLst/>
          </a:prstGeom>
          <a:noFill/>
          <a:ln>
            <a:noFill/>
          </a:ln>
        </p:spPr>
        <p:txBody>
          <a:bodyPr spcFirstLastPara="1" wrap="square" lIns="34275" tIns="34275" rIns="34275" bIns="34275" anchor="t" anchorCtr="0">
            <a:normAutofit/>
          </a:bodyPr>
          <a:lstStyle>
            <a:lvl1pPr marL="609585" lvl="0" indent="-304792" algn="l" rtl="0">
              <a:lnSpc>
                <a:spcPct val="100000"/>
              </a:lnSpc>
              <a:spcBef>
                <a:spcPts val="0"/>
              </a:spcBef>
              <a:spcAft>
                <a:spcPts val="0"/>
              </a:spcAft>
              <a:buClr>
                <a:srgbClr val="FFFFFF"/>
              </a:buClr>
              <a:buSzPts val="4100"/>
              <a:buFont typeface="Helvetica Neue"/>
              <a:buNone/>
              <a:defRPr sz="2800" b="1"/>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89" name="Google Shape;1389;p307"/>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59205864"/>
      </p:ext>
    </p:extLst>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matchingName="Dagordning">
  <p:cSld name="Dagordning">
    <p:spTree>
      <p:nvGrpSpPr>
        <p:cNvPr id="1" name="Shape 1390"/>
        <p:cNvGrpSpPr/>
        <p:nvPr/>
      </p:nvGrpSpPr>
      <p:grpSpPr>
        <a:xfrm>
          <a:off x="0" y="0"/>
          <a:ext cx="0" cy="0"/>
          <a:chOff x="0" y="0"/>
          <a:chExt cx="0" cy="0"/>
        </a:xfrm>
      </p:grpSpPr>
      <p:sp>
        <p:nvSpPr>
          <p:cNvPr id="1391" name="Google Shape;1391;p308"/>
          <p:cNvSpPr txBox="1">
            <a:spLocks noGrp="1"/>
          </p:cNvSpPr>
          <p:nvPr>
            <p:ph type="title"/>
          </p:nvPr>
        </p:nvSpPr>
        <p:spPr>
          <a:xfrm>
            <a:off x="603251" y="476251"/>
            <a:ext cx="10985600" cy="717600"/>
          </a:xfrm>
          <a:prstGeom prst="rect">
            <a:avLst/>
          </a:prstGeom>
          <a:noFill/>
          <a:ln>
            <a:noFill/>
          </a:ln>
        </p:spPr>
        <p:txBody>
          <a:bodyPr spcFirstLastPara="1" wrap="square" lIns="38100" tIns="38100" rIns="38100" bIns="38100" anchor="t" anchorCtr="0">
            <a:normAutofit/>
          </a:bodyPr>
          <a:lstStyle>
            <a:lvl1pPr lvl="0" algn="l" rtl="0">
              <a:lnSpc>
                <a:spcPct val="80000"/>
              </a:lnSpc>
              <a:spcBef>
                <a:spcPts val="0"/>
              </a:spcBef>
              <a:spcAft>
                <a:spcPts val="0"/>
              </a:spcAft>
              <a:buClr>
                <a:srgbClr val="FFFFFF"/>
              </a:buClr>
              <a:buSzPts val="1400"/>
              <a:buNone/>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392" name="Google Shape;1392;p308"/>
          <p:cNvSpPr txBox="1">
            <a:spLocks noGrp="1"/>
          </p:cNvSpPr>
          <p:nvPr>
            <p:ph type="body" idx="1"/>
          </p:nvPr>
        </p:nvSpPr>
        <p:spPr>
          <a:xfrm>
            <a:off x="603251" y="1122981"/>
            <a:ext cx="10985600" cy="467600"/>
          </a:xfrm>
          <a:prstGeom prst="rect">
            <a:avLst/>
          </a:prstGeom>
          <a:noFill/>
          <a:ln>
            <a:noFill/>
          </a:ln>
        </p:spPr>
        <p:txBody>
          <a:bodyPr spcFirstLastPara="1" wrap="square" lIns="34275" tIns="34275" rIns="34275" bIns="34275" anchor="t" anchorCtr="0">
            <a:normAutofit/>
          </a:bodyPr>
          <a:lstStyle>
            <a:lvl1pPr marL="609585" lvl="0" indent="-304792" algn="l" rtl="0">
              <a:lnSpc>
                <a:spcPct val="100000"/>
              </a:lnSpc>
              <a:spcBef>
                <a:spcPts val="0"/>
              </a:spcBef>
              <a:spcAft>
                <a:spcPts val="0"/>
              </a:spcAft>
              <a:buClr>
                <a:srgbClr val="FFFFFF"/>
              </a:buClr>
              <a:buSzPts val="4100"/>
              <a:buFont typeface="Helvetica Neue"/>
              <a:buNone/>
              <a:defRPr sz="2800" b="1"/>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93" name="Google Shape;1393;p308"/>
          <p:cNvSpPr txBox="1">
            <a:spLocks noGrp="1"/>
          </p:cNvSpPr>
          <p:nvPr>
            <p:ph type="body" idx="2"/>
          </p:nvPr>
        </p:nvSpPr>
        <p:spPr>
          <a:xfrm>
            <a:off x="603251" y="2124252"/>
            <a:ext cx="10985600" cy="4128000"/>
          </a:xfrm>
          <a:prstGeom prst="rect">
            <a:avLst/>
          </a:prstGeom>
          <a:noFill/>
          <a:ln>
            <a:noFill/>
          </a:ln>
        </p:spPr>
        <p:txBody>
          <a:bodyPr spcFirstLastPara="1" wrap="square" lIns="38100" tIns="38100" rIns="38100" bIns="38100" anchor="t" anchorCtr="0">
            <a:normAutofit/>
          </a:bodyPr>
          <a:lstStyle>
            <a:lvl1pPr marL="609585" lvl="0" indent="-304792" algn="l" rtl="0">
              <a:lnSpc>
                <a:spcPct val="100000"/>
              </a:lnSpc>
              <a:spcBef>
                <a:spcPts val="933"/>
              </a:spcBef>
              <a:spcAft>
                <a:spcPts val="0"/>
              </a:spcAft>
              <a:buClr>
                <a:srgbClr val="FFFFFF"/>
              </a:buClr>
              <a:buSzPts val="4100"/>
              <a:buFont typeface="Helvetica Neue"/>
              <a:buNone/>
              <a:defRPr sz="2800"/>
            </a:lvl1pPr>
            <a:lvl2pPr marL="1219170" lvl="1" indent="-304792" algn="l" rtl="0">
              <a:lnSpc>
                <a:spcPct val="100000"/>
              </a:lnSpc>
              <a:spcBef>
                <a:spcPts val="933"/>
              </a:spcBef>
              <a:spcAft>
                <a:spcPts val="0"/>
              </a:spcAft>
              <a:buClr>
                <a:srgbClr val="FFFFFF"/>
              </a:buClr>
              <a:buSzPts val="4100"/>
              <a:buFont typeface="Helvetica Neue"/>
              <a:buNone/>
              <a:defRPr sz="2800"/>
            </a:lvl2pPr>
            <a:lvl3pPr marL="1828754" lvl="2" indent="-304792" algn="l" rtl="0">
              <a:lnSpc>
                <a:spcPct val="100000"/>
              </a:lnSpc>
              <a:spcBef>
                <a:spcPts val="933"/>
              </a:spcBef>
              <a:spcAft>
                <a:spcPts val="0"/>
              </a:spcAft>
              <a:buClr>
                <a:srgbClr val="FFFFFF"/>
              </a:buClr>
              <a:buSzPts val="4100"/>
              <a:buFont typeface="Helvetica Neue"/>
              <a:buNone/>
              <a:defRPr sz="2800"/>
            </a:lvl3pPr>
            <a:lvl4pPr marL="2438339" lvl="3" indent="-304792" algn="l" rtl="0">
              <a:lnSpc>
                <a:spcPct val="100000"/>
              </a:lnSpc>
              <a:spcBef>
                <a:spcPts val="933"/>
              </a:spcBef>
              <a:spcAft>
                <a:spcPts val="0"/>
              </a:spcAft>
              <a:buClr>
                <a:srgbClr val="FFFFFF"/>
              </a:buClr>
              <a:buSzPts val="4100"/>
              <a:buFont typeface="Helvetica Neue"/>
              <a:buNone/>
              <a:defRPr sz="2800"/>
            </a:lvl4pPr>
            <a:lvl5pPr marL="3047924" lvl="4" indent="-304792" algn="l" rtl="0">
              <a:lnSpc>
                <a:spcPct val="100000"/>
              </a:lnSpc>
              <a:spcBef>
                <a:spcPts val="933"/>
              </a:spcBef>
              <a:spcAft>
                <a:spcPts val="0"/>
              </a:spcAft>
              <a:buClr>
                <a:srgbClr val="FFFFFF"/>
              </a:buClr>
              <a:buSzPts val="4100"/>
              <a:buFont typeface="Helvetica Neue"/>
              <a:buNone/>
              <a:defRPr sz="2800"/>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94" name="Google Shape;1394;p308"/>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45834445"/>
      </p:ext>
    </p:extLst>
  </p:cSld>
  <p:clrMapOvr>
    <a:masterClrMapping/>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matchingName="Stort faktum">
  <p:cSld name="Stort faktum">
    <p:spTree>
      <p:nvGrpSpPr>
        <p:cNvPr id="1" name="Shape 1395"/>
        <p:cNvGrpSpPr/>
        <p:nvPr/>
      </p:nvGrpSpPr>
      <p:grpSpPr>
        <a:xfrm>
          <a:off x="0" y="0"/>
          <a:ext cx="0" cy="0"/>
          <a:chOff x="0" y="0"/>
          <a:chExt cx="0" cy="0"/>
        </a:xfrm>
      </p:grpSpPr>
      <p:sp>
        <p:nvSpPr>
          <p:cNvPr id="1396" name="Google Shape;1396;p309"/>
          <p:cNvSpPr txBox="1">
            <a:spLocks noGrp="1"/>
          </p:cNvSpPr>
          <p:nvPr>
            <p:ph type="body" idx="1"/>
          </p:nvPr>
        </p:nvSpPr>
        <p:spPr>
          <a:xfrm>
            <a:off x="603251" y="4131089"/>
            <a:ext cx="10985600" cy="467600"/>
          </a:xfrm>
          <a:prstGeom prst="rect">
            <a:avLst/>
          </a:prstGeom>
          <a:noFill/>
          <a:ln>
            <a:noFill/>
          </a:ln>
        </p:spPr>
        <p:txBody>
          <a:bodyPr spcFirstLastPara="1" wrap="square" lIns="34275" tIns="34275" rIns="34275" bIns="34275" anchor="t" anchorCtr="0">
            <a:normAutofit/>
          </a:bodyPr>
          <a:lstStyle>
            <a:lvl1pPr marL="609585" lvl="0" indent="-304792" algn="ctr" rtl="0">
              <a:lnSpc>
                <a:spcPct val="100000"/>
              </a:lnSpc>
              <a:spcBef>
                <a:spcPts val="0"/>
              </a:spcBef>
              <a:spcAft>
                <a:spcPts val="0"/>
              </a:spcAft>
              <a:buClr>
                <a:srgbClr val="FFFFFF"/>
              </a:buClr>
              <a:buSzPts val="4100"/>
              <a:buFont typeface="Helvetica Neue"/>
              <a:buNone/>
              <a:defRPr sz="2800" b="1"/>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97" name="Google Shape;1397;p309"/>
          <p:cNvSpPr txBox="1">
            <a:spLocks noGrp="1"/>
          </p:cNvSpPr>
          <p:nvPr>
            <p:ph type="body" idx="2"/>
          </p:nvPr>
        </p:nvSpPr>
        <p:spPr>
          <a:xfrm>
            <a:off x="603251" y="467629"/>
            <a:ext cx="10985600" cy="3679600"/>
          </a:xfrm>
          <a:prstGeom prst="rect">
            <a:avLst/>
          </a:prstGeom>
          <a:noFill/>
          <a:ln>
            <a:noFill/>
          </a:ln>
        </p:spPr>
        <p:txBody>
          <a:bodyPr spcFirstLastPara="1" wrap="square" lIns="38100" tIns="38100" rIns="38100" bIns="38100" anchor="b" anchorCtr="0">
            <a:normAutofit/>
          </a:bodyPr>
          <a:lstStyle>
            <a:lvl1pPr marL="609585" lvl="0" indent="-304792" algn="ctr" rtl="0">
              <a:lnSpc>
                <a:spcPct val="80000"/>
              </a:lnSpc>
              <a:spcBef>
                <a:spcPts val="0"/>
              </a:spcBef>
              <a:spcAft>
                <a:spcPts val="0"/>
              </a:spcAft>
              <a:buClr>
                <a:srgbClr val="FFFFFF"/>
              </a:buClr>
              <a:buSzPts val="18800"/>
              <a:buFont typeface="Helvetica Neue"/>
              <a:buNone/>
              <a:defRPr sz="12533" b="1"/>
            </a:lvl1pPr>
            <a:lvl2pPr marL="1219170" lvl="1" indent="-304792" algn="ctr" rtl="0">
              <a:lnSpc>
                <a:spcPct val="80000"/>
              </a:lnSpc>
              <a:spcBef>
                <a:spcPts val="0"/>
              </a:spcBef>
              <a:spcAft>
                <a:spcPts val="0"/>
              </a:spcAft>
              <a:buClr>
                <a:srgbClr val="FFFFFF"/>
              </a:buClr>
              <a:buSzPts val="18800"/>
              <a:buFont typeface="Helvetica Neue"/>
              <a:buNone/>
              <a:defRPr sz="12533" b="1"/>
            </a:lvl2pPr>
            <a:lvl3pPr marL="1828754" lvl="2" indent="-304792" algn="ctr" rtl="0">
              <a:lnSpc>
                <a:spcPct val="80000"/>
              </a:lnSpc>
              <a:spcBef>
                <a:spcPts val="0"/>
              </a:spcBef>
              <a:spcAft>
                <a:spcPts val="0"/>
              </a:spcAft>
              <a:buClr>
                <a:srgbClr val="FFFFFF"/>
              </a:buClr>
              <a:buSzPts val="18800"/>
              <a:buFont typeface="Helvetica Neue"/>
              <a:buNone/>
              <a:defRPr sz="12533" b="1"/>
            </a:lvl3pPr>
            <a:lvl4pPr marL="2438339" lvl="3" indent="-304792" algn="ctr" rtl="0">
              <a:lnSpc>
                <a:spcPct val="80000"/>
              </a:lnSpc>
              <a:spcBef>
                <a:spcPts val="0"/>
              </a:spcBef>
              <a:spcAft>
                <a:spcPts val="0"/>
              </a:spcAft>
              <a:buClr>
                <a:srgbClr val="FFFFFF"/>
              </a:buClr>
              <a:buSzPts val="18800"/>
              <a:buFont typeface="Helvetica Neue"/>
              <a:buNone/>
              <a:defRPr sz="12533" b="1"/>
            </a:lvl4pPr>
            <a:lvl5pPr marL="3047924" lvl="4" indent="-304792" algn="ctr" rtl="0">
              <a:lnSpc>
                <a:spcPct val="80000"/>
              </a:lnSpc>
              <a:spcBef>
                <a:spcPts val="0"/>
              </a:spcBef>
              <a:spcAft>
                <a:spcPts val="0"/>
              </a:spcAft>
              <a:buClr>
                <a:srgbClr val="FFFFFF"/>
              </a:buClr>
              <a:buSzPts val="18800"/>
              <a:buFont typeface="Helvetica Neue"/>
              <a:buNone/>
              <a:defRPr sz="12533" b="1"/>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398" name="Google Shape;1398;p309"/>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17610352"/>
      </p:ext>
    </p:extLst>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matchingName="Citat">
  <p:cSld name="Citat">
    <p:spTree>
      <p:nvGrpSpPr>
        <p:cNvPr id="1" name="Shape 1399"/>
        <p:cNvGrpSpPr/>
        <p:nvPr/>
      </p:nvGrpSpPr>
      <p:grpSpPr>
        <a:xfrm>
          <a:off x="0" y="0"/>
          <a:ext cx="0" cy="0"/>
          <a:chOff x="0" y="0"/>
          <a:chExt cx="0" cy="0"/>
        </a:xfrm>
      </p:grpSpPr>
      <p:sp>
        <p:nvSpPr>
          <p:cNvPr id="1400" name="Google Shape;1400;p310"/>
          <p:cNvSpPr txBox="1">
            <a:spLocks noGrp="1"/>
          </p:cNvSpPr>
          <p:nvPr>
            <p:ph type="body" idx="1"/>
          </p:nvPr>
        </p:nvSpPr>
        <p:spPr>
          <a:xfrm>
            <a:off x="1240413" y="5337727"/>
            <a:ext cx="10074800" cy="318800"/>
          </a:xfrm>
          <a:prstGeom prst="rect">
            <a:avLst/>
          </a:prstGeom>
          <a:noFill/>
          <a:ln>
            <a:noFill/>
          </a:ln>
        </p:spPr>
        <p:txBody>
          <a:bodyPr spcFirstLastPara="1" wrap="square" lIns="34275" tIns="34275" rIns="34275" bIns="34275" anchor="t" anchorCtr="0">
            <a:normAutofit/>
          </a:bodyPr>
          <a:lstStyle>
            <a:lvl1pPr marL="609585" lvl="0" indent="-304792" algn="l" rtl="0">
              <a:lnSpc>
                <a:spcPct val="100000"/>
              </a:lnSpc>
              <a:spcBef>
                <a:spcPts val="0"/>
              </a:spcBef>
              <a:spcAft>
                <a:spcPts val="0"/>
              </a:spcAft>
              <a:buClr>
                <a:srgbClr val="FFFFFF"/>
              </a:buClr>
              <a:buSzPts val="2700"/>
              <a:buFont typeface="Helvetica Neue"/>
              <a:buNone/>
              <a:defRPr sz="1867" b="1"/>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401" name="Google Shape;1401;p310"/>
          <p:cNvSpPr txBox="1">
            <a:spLocks noGrp="1"/>
          </p:cNvSpPr>
          <p:nvPr>
            <p:ph type="body" idx="2"/>
          </p:nvPr>
        </p:nvSpPr>
        <p:spPr>
          <a:xfrm>
            <a:off x="876961" y="2469929"/>
            <a:ext cx="10438400" cy="1918400"/>
          </a:xfrm>
          <a:prstGeom prst="rect">
            <a:avLst/>
          </a:prstGeom>
          <a:noFill/>
          <a:ln>
            <a:noFill/>
          </a:ln>
        </p:spPr>
        <p:txBody>
          <a:bodyPr spcFirstLastPara="1" wrap="square" lIns="38100" tIns="38100" rIns="38100" bIns="38100" anchor="ctr" anchorCtr="0">
            <a:normAutofit/>
          </a:bodyPr>
          <a:lstStyle>
            <a:lvl1pPr marL="609585" lvl="0" indent="-304792" algn="l" rtl="0">
              <a:lnSpc>
                <a:spcPct val="90000"/>
              </a:lnSpc>
              <a:spcBef>
                <a:spcPts val="0"/>
              </a:spcBef>
              <a:spcAft>
                <a:spcPts val="0"/>
              </a:spcAft>
              <a:buClr>
                <a:srgbClr val="FFFFFF"/>
              </a:buClr>
              <a:buSzPts val="6400"/>
              <a:buFont typeface="Helvetica Neue"/>
              <a:buNone/>
              <a:defRPr sz="4267">
                <a:latin typeface="Helvetica Neue"/>
                <a:ea typeface="Helvetica Neue"/>
                <a:cs typeface="Helvetica Neue"/>
                <a:sym typeface="Helvetica Neue"/>
              </a:defRPr>
            </a:lvl1pPr>
            <a:lvl2pPr marL="1219170" lvl="1" indent="-304792" algn="l" rtl="0">
              <a:lnSpc>
                <a:spcPct val="90000"/>
              </a:lnSpc>
              <a:spcBef>
                <a:spcPts val="0"/>
              </a:spcBef>
              <a:spcAft>
                <a:spcPts val="0"/>
              </a:spcAft>
              <a:buClr>
                <a:srgbClr val="FFFFFF"/>
              </a:buClr>
              <a:buSzPts val="6400"/>
              <a:buFont typeface="Helvetica Neue"/>
              <a:buNone/>
              <a:defRPr sz="4267">
                <a:latin typeface="Helvetica Neue"/>
                <a:ea typeface="Helvetica Neue"/>
                <a:cs typeface="Helvetica Neue"/>
                <a:sym typeface="Helvetica Neue"/>
              </a:defRPr>
            </a:lvl2pPr>
            <a:lvl3pPr marL="1828754" lvl="2" indent="-304792" algn="l" rtl="0">
              <a:lnSpc>
                <a:spcPct val="90000"/>
              </a:lnSpc>
              <a:spcBef>
                <a:spcPts val="0"/>
              </a:spcBef>
              <a:spcAft>
                <a:spcPts val="0"/>
              </a:spcAft>
              <a:buClr>
                <a:srgbClr val="FFFFFF"/>
              </a:buClr>
              <a:buSzPts val="6400"/>
              <a:buFont typeface="Helvetica Neue"/>
              <a:buNone/>
              <a:defRPr sz="4267">
                <a:latin typeface="Helvetica Neue"/>
                <a:ea typeface="Helvetica Neue"/>
                <a:cs typeface="Helvetica Neue"/>
                <a:sym typeface="Helvetica Neue"/>
              </a:defRPr>
            </a:lvl3pPr>
            <a:lvl4pPr marL="2438339" lvl="3" indent="-304792" algn="l" rtl="0">
              <a:lnSpc>
                <a:spcPct val="90000"/>
              </a:lnSpc>
              <a:spcBef>
                <a:spcPts val="0"/>
              </a:spcBef>
              <a:spcAft>
                <a:spcPts val="0"/>
              </a:spcAft>
              <a:buClr>
                <a:srgbClr val="FFFFFF"/>
              </a:buClr>
              <a:buSzPts val="6400"/>
              <a:buFont typeface="Helvetica Neue"/>
              <a:buNone/>
              <a:defRPr sz="4267">
                <a:latin typeface="Helvetica Neue"/>
                <a:ea typeface="Helvetica Neue"/>
                <a:cs typeface="Helvetica Neue"/>
                <a:sym typeface="Helvetica Neue"/>
              </a:defRPr>
            </a:lvl4pPr>
            <a:lvl5pPr marL="3047924" lvl="4" indent="-304792" algn="l" rtl="0">
              <a:lnSpc>
                <a:spcPct val="90000"/>
              </a:lnSpc>
              <a:spcBef>
                <a:spcPts val="0"/>
              </a:spcBef>
              <a:spcAft>
                <a:spcPts val="0"/>
              </a:spcAft>
              <a:buClr>
                <a:srgbClr val="FFFFFF"/>
              </a:buClr>
              <a:buSzPts val="6400"/>
              <a:buFont typeface="Helvetica Neue"/>
              <a:buNone/>
              <a:defRPr sz="4267">
                <a:latin typeface="Helvetica Neue"/>
                <a:ea typeface="Helvetica Neue"/>
                <a:cs typeface="Helvetica Neue"/>
                <a:sym typeface="Helvetica Neue"/>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402" name="Google Shape;1402;p310"/>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61136904"/>
      </p:ext>
    </p:extLst>
  </p:cSld>
  <p:clrMapOvr>
    <a:masterClrMapping/>
  </p:clrMapOvr>
</p:sldLayout>
</file>

<file path=ppt/slideLayouts/slideLayout603.xml><?xml version="1.0" encoding="utf-8"?>
<p:sldLayout xmlns:a="http://schemas.openxmlformats.org/drawingml/2006/main" xmlns:r="http://schemas.openxmlformats.org/officeDocument/2006/relationships" xmlns:p="http://schemas.openxmlformats.org/presentationml/2006/main" matchingName="Foto – 3 per sida">
  <p:cSld name="Foto – 3 per sida">
    <p:spTree>
      <p:nvGrpSpPr>
        <p:cNvPr id="1" name="Shape 1403"/>
        <p:cNvGrpSpPr/>
        <p:nvPr/>
      </p:nvGrpSpPr>
      <p:grpSpPr>
        <a:xfrm>
          <a:off x="0" y="0"/>
          <a:ext cx="0" cy="0"/>
          <a:chOff x="0" y="0"/>
          <a:chExt cx="0" cy="0"/>
        </a:xfrm>
      </p:grpSpPr>
      <p:sp>
        <p:nvSpPr>
          <p:cNvPr id="1404" name="Google Shape;1404;p311"/>
          <p:cNvSpPr>
            <a:spLocks noGrp="1"/>
          </p:cNvSpPr>
          <p:nvPr>
            <p:ph type="pic" idx="2"/>
          </p:nvPr>
        </p:nvSpPr>
        <p:spPr>
          <a:xfrm>
            <a:off x="7715251" y="3542705"/>
            <a:ext cx="4064000" cy="2705200"/>
          </a:xfrm>
          <a:prstGeom prst="rect">
            <a:avLst/>
          </a:prstGeom>
          <a:noFill/>
          <a:ln>
            <a:noFill/>
          </a:ln>
        </p:spPr>
      </p:sp>
      <p:sp>
        <p:nvSpPr>
          <p:cNvPr id="1405" name="Google Shape;1405;p311"/>
          <p:cNvSpPr>
            <a:spLocks noGrp="1"/>
          </p:cNvSpPr>
          <p:nvPr>
            <p:ph type="pic" idx="3"/>
          </p:nvPr>
        </p:nvSpPr>
        <p:spPr>
          <a:xfrm>
            <a:off x="-1466849" y="635000"/>
            <a:ext cx="11349600" cy="5638800"/>
          </a:xfrm>
          <a:prstGeom prst="rect">
            <a:avLst/>
          </a:prstGeom>
          <a:noFill/>
          <a:ln>
            <a:noFill/>
          </a:ln>
        </p:spPr>
      </p:sp>
      <p:sp>
        <p:nvSpPr>
          <p:cNvPr id="1406" name="Google Shape;1406;p311"/>
          <p:cNvSpPr>
            <a:spLocks noGrp="1"/>
          </p:cNvSpPr>
          <p:nvPr>
            <p:ph type="pic" idx="4"/>
          </p:nvPr>
        </p:nvSpPr>
        <p:spPr>
          <a:xfrm>
            <a:off x="7715251" y="635000"/>
            <a:ext cx="4064000" cy="2705200"/>
          </a:xfrm>
          <a:prstGeom prst="rect">
            <a:avLst/>
          </a:prstGeom>
          <a:noFill/>
          <a:ln>
            <a:noFill/>
          </a:ln>
        </p:spPr>
      </p:sp>
      <p:sp>
        <p:nvSpPr>
          <p:cNvPr id="1407" name="Google Shape;1407;p311"/>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13591745"/>
      </p:ext>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matchingName="Bild">
  <p:cSld name="Bild">
    <p:spTree>
      <p:nvGrpSpPr>
        <p:cNvPr id="1" name="Shape 1408"/>
        <p:cNvGrpSpPr/>
        <p:nvPr/>
      </p:nvGrpSpPr>
      <p:grpSpPr>
        <a:xfrm>
          <a:off x="0" y="0"/>
          <a:ext cx="0" cy="0"/>
          <a:chOff x="0" y="0"/>
          <a:chExt cx="0" cy="0"/>
        </a:xfrm>
      </p:grpSpPr>
      <p:sp>
        <p:nvSpPr>
          <p:cNvPr id="1409" name="Google Shape;1409;p312"/>
          <p:cNvSpPr>
            <a:spLocks noGrp="1"/>
          </p:cNvSpPr>
          <p:nvPr>
            <p:ph type="pic" idx="2"/>
          </p:nvPr>
        </p:nvSpPr>
        <p:spPr>
          <a:xfrm>
            <a:off x="-755649" y="-1860549"/>
            <a:ext cx="14255600" cy="9515200"/>
          </a:xfrm>
          <a:prstGeom prst="rect">
            <a:avLst/>
          </a:prstGeom>
          <a:noFill/>
          <a:ln>
            <a:noFill/>
          </a:ln>
        </p:spPr>
      </p:sp>
      <p:sp>
        <p:nvSpPr>
          <p:cNvPr id="1410" name="Google Shape;1410;p312"/>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22822704"/>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matchingName="Tom">
  <p:cSld name="Tom">
    <p:spTree>
      <p:nvGrpSpPr>
        <p:cNvPr id="1" name="Shape 1411"/>
        <p:cNvGrpSpPr/>
        <p:nvPr/>
      </p:nvGrpSpPr>
      <p:grpSpPr>
        <a:xfrm>
          <a:off x="0" y="0"/>
          <a:ext cx="0" cy="0"/>
          <a:chOff x="0" y="0"/>
          <a:chExt cx="0" cy="0"/>
        </a:xfrm>
      </p:grpSpPr>
      <p:sp>
        <p:nvSpPr>
          <p:cNvPr id="1412" name="Google Shape;1412;p313"/>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33809818"/>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matchingName="First Page">
  <p:cSld name="First Page">
    <p:bg>
      <p:bgPr>
        <a:solidFill>
          <a:srgbClr val="DCDEE0"/>
        </a:solidFill>
        <a:effectLst/>
      </p:bgPr>
    </p:bg>
    <p:spTree>
      <p:nvGrpSpPr>
        <p:cNvPr id="1" name="Shape 1413"/>
        <p:cNvGrpSpPr/>
        <p:nvPr/>
      </p:nvGrpSpPr>
      <p:grpSpPr>
        <a:xfrm>
          <a:off x="0" y="0"/>
          <a:ext cx="0" cy="0"/>
          <a:chOff x="0" y="0"/>
          <a:chExt cx="0" cy="0"/>
        </a:xfrm>
      </p:grpSpPr>
      <p:sp>
        <p:nvSpPr>
          <p:cNvPr id="1414" name="Google Shape;1414;p314"/>
          <p:cNvSpPr txBox="1">
            <a:spLocks noGrp="1"/>
          </p:cNvSpPr>
          <p:nvPr>
            <p:ph type="body" idx="1"/>
          </p:nvPr>
        </p:nvSpPr>
        <p:spPr>
          <a:xfrm>
            <a:off x="715949" y="753556"/>
            <a:ext cx="5536800" cy="920830"/>
          </a:xfrm>
          <a:prstGeom prst="rect">
            <a:avLst/>
          </a:prstGeom>
          <a:noFill/>
          <a:ln>
            <a:noFill/>
          </a:ln>
        </p:spPr>
        <p:txBody>
          <a:bodyPr spcFirstLastPara="1" wrap="square" lIns="0" tIns="0" rIns="0" bIns="0" anchor="t" anchorCtr="0">
            <a:spAutoFit/>
          </a:bodyPr>
          <a:lstStyle>
            <a:lvl1pPr marL="609585" marR="0" lvl="0" indent="-304792" algn="l" rtl="0">
              <a:lnSpc>
                <a:spcPct val="100000"/>
              </a:lnSpc>
              <a:spcBef>
                <a:spcPts val="1067"/>
              </a:spcBef>
              <a:spcAft>
                <a:spcPts val="0"/>
              </a:spcAft>
              <a:buClr>
                <a:srgbClr val="53585F"/>
              </a:buClr>
              <a:buSzPts val="7500"/>
              <a:buFont typeface="Avenir"/>
              <a:buNone/>
              <a:defRPr sz="5067">
                <a:solidFill>
                  <a:srgbClr val="53585F"/>
                </a:solidFill>
                <a:latin typeface="Avenir"/>
                <a:ea typeface="Avenir"/>
                <a:cs typeface="Avenir"/>
                <a:sym typeface="Avenir"/>
              </a:defRPr>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415" name="Google Shape;1415;p314"/>
          <p:cNvSpPr txBox="1">
            <a:spLocks noGrp="1"/>
          </p:cNvSpPr>
          <p:nvPr>
            <p:ph type="body" idx="2"/>
          </p:nvPr>
        </p:nvSpPr>
        <p:spPr>
          <a:xfrm>
            <a:off x="744463" y="5729928"/>
            <a:ext cx="2104400" cy="793551"/>
          </a:xfrm>
          <a:prstGeom prst="rect">
            <a:avLst/>
          </a:prstGeom>
          <a:noFill/>
          <a:ln>
            <a:noFill/>
          </a:ln>
        </p:spPr>
        <p:txBody>
          <a:bodyPr spcFirstLastPara="1" wrap="square" lIns="0" tIns="0" rIns="0" bIns="0" anchor="t" anchorCtr="0">
            <a:spAutoFit/>
          </a:bodyPr>
          <a:lstStyle>
            <a:lvl1pPr marL="609585" lvl="0" indent="-448722" algn="l" rtl="0">
              <a:lnSpc>
                <a:spcPct val="90000"/>
              </a:lnSpc>
              <a:spcBef>
                <a:spcPts val="2267"/>
              </a:spcBef>
              <a:spcAft>
                <a:spcPts val="0"/>
              </a:spcAft>
              <a:buClr>
                <a:srgbClr val="FFFFFF"/>
              </a:buClr>
              <a:buSzPts val="1700"/>
              <a:buChar char="•"/>
              <a:defRPr/>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416" name="Google Shape;1416;p314"/>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933">
              <a:solidFill>
                <a:srgbClr val="FFFFFF"/>
              </a:solidFill>
            </a:endParaRPr>
          </a:p>
        </p:txBody>
      </p:sp>
    </p:spTree>
    <p:extLst>
      <p:ext uri="{BB962C8B-B14F-4D97-AF65-F5344CB8AC3E}">
        <p14:creationId xmlns:p14="http://schemas.microsoft.com/office/powerpoint/2010/main" val="3529973847"/>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matchingName="Green">
  <p:cSld name="Green">
    <p:bg>
      <p:bgPr>
        <a:solidFill>
          <a:srgbClr val="9BC9CA"/>
        </a:solidFill>
        <a:effectLst/>
      </p:bgPr>
    </p:bg>
    <p:spTree>
      <p:nvGrpSpPr>
        <p:cNvPr id="1" name="Shape 1417"/>
        <p:cNvGrpSpPr/>
        <p:nvPr/>
      </p:nvGrpSpPr>
      <p:grpSpPr>
        <a:xfrm>
          <a:off x="0" y="0"/>
          <a:ext cx="0" cy="0"/>
          <a:chOff x="0" y="0"/>
          <a:chExt cx="0" cy="0"/>
        </a:xfrm>
      </p:grpSpPr>
      <p:sp>
        <p:nvSpPr>
          <p:cNvPr id="1418" name="Google Shape;1418;p315"/>
          <p:cNvSpPr/>
          <p:nvPr/>
        </p:nvSpPr>
        <p:spPr>
          <a:xfrm>
            <a:off x="-77119" y="-105"/>
            <a:ext cx="12346400" cy="6858400"/>
          </a:xfrm>
          <a:prstGeom prst="rect">
            <a:avLst/>
          </a:prstGeom>
          <a:solidFill>
            <a:srgbClr val="141414"/>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FFFFFF"/>
              </a:buClr>
              <a:buSzPts val="2700"/>
              <a:buFont typeface="Helvetica Neue"/>
              <a:buNone/>
            </a:pPr>
            <a:endParaRPr sz="1867" b="0" i="0" u="none" strike="noStrike" cap="none">
              <a:solidFill>
                <a:srgbClr val="FFFFFF"/>
              </a:solidFill>
              <a:latin typeface="Helvetica Neue"/>
              <a:ea typeface="Helvetica Neue"/>
              <a:cs typeface="Helvetica Neue"/>
              <a:sym typeface="Helvetica Neue"/>
            </a:endParaRPr>
          </a:p>
        </p:txBody>
      </p:sp>
      <p:sp>
        <p:nvSpPr>
          <p:cNvPr id="1419" name="Google Shape;1419;p315"/>
          <p:cNvSpPr txBox="1">
            <a:spLocks noGrp="1"/>
          </p:cNvSpPr>
          <p:nvPr>
            <p:ph type="body" idx="1"/>
          </p:nvPr>
        </p:nvSpPr>
        <p:spPr>
          <a:xfrm>
            <a:off x="419299" y="359495"/>
            <a:ext cx="6292000" cy="793551"/>
          </a:xfrm>
          <a:prstGeom prst="rect">
            <a:avLst/>
          </a:prstGeom>
          <a:noFill/>
          <a:ln>
            <a:noFill/>
          </a:ln>
        </p:spPr>
        <p:txBody>
          <a:bodyPr spcFirstLastPara="1" wrap="square" lIns="0" tIns="0" rIns="0" bIns="0" anchor="t" anchorCtr="0">
            <a:spAutoFit/>
          </a:bodyPr>
          <a:lstStyle>
            <a:lvl1pPr marL="609585" lvl="0" indent="-448722" algn="l" rtl="0">
              <a:lnSpc>
                <a:spcPct val="90000"/>
              </a:lnSpc>
              <a:spcBef>
                <a:spcPts val="2267"/>
              </a:spcBef>
              <a:spcAft>
                <a:spcPts val="0"/>
              </a:spcAft>
              <a:buClr>
                <a:srgbClr val="FFFFFF"/>
              </a:buClr>
              <a:buSzPts val="1700"/>
              <a:buChar char="•"/>
              <a:defRPr/>
            </a:lvl1pPr>
            <a:lvl2pPr marL="1219170" lvl="1" indent="-448722" algn="l" rtl="0">
              <a:lnSpc>
                <a:spcPct val="90000"/>
              </a:lnSpc>
              <a:spcBef>
                <a:spcPts val="2267"/>
              </a:spcBef>
              <a:spcAft>
                <a:spcPts val="0"/>
              </a:spcAft>
              <a:buClr>
                <a:srgbClr val="FFFFFF"/>
              </a:buClr>
              <a:buSzPts val="1700"/>
              <a:buChar char="•"/>
              <a:defRPr/>
            </a:lvl2pPr>
            <a:lvl3pPr marL="1828754" lvl="2" indent="-448722" algn="l" rtl="0">
              <a:lnSpc>
                <a:spcPct val="90000"/>
              </a:lnSpc>
              <a:spcBef>
                <a:spcPts val="2267"/>
              </a:spcBef>
              <a:spcAft>
                <a:spcPts val="0"/>
              </a:spcAft>
              <a:buClr>
                <a:srgbClr val="FFFFFF"/>
              </a:buClr>
              <a:buSzPts val="1700"/>
              <a:buChar char="•"/>
              <a:defRPr/>
            </a:lvl3pPr>
            <a:lvl4pPr marL="2438339" lvl="3" indent="-448722" algn="l" rtl="0">
              <a:lnSpc>
                <a:spcPct val="90000"/>
              </a:lnSpc>
              <a:spcBef>
                <a:spcPts val="2267"/>
              </a:spcBef>
              <a:spcAft>
                <a:spcPts val="0"/>
              </a:spcAft>
              <a:buClr>
                <a:srgbClr val="FFFFFF"/>
              </a:buClr>
              <a:buSzPts val="1700"/>
              <a:buChar char="•"/>
              <a:defRPr/>
            </a:lvl4pPr>
            <a:lvl5pPr marL="3047924" lvl="4" indent="-448722" algn="l" rtl="0">
              <a:lnSpc>
                <a:spcPct val="90000"/>
              </a:lnSpc>
              <a:spcBef>
                <a:spcPts val="2267"/>
              </a:spcBef>
              <a:spcAft>
                <a:spcPts val="0"/>
              </a:spcAft>
              <a:buClr>
                <a:srgbClr val="FFFFFF"/>
              </a:buClr>
              <a:buSzPts val="1700"/>
              <a:buChar char="•"/>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420" name="Google Shape;1420;p315"/>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en"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1421" name="Google Shape;1421;p315"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6" y="6197453"/>
            <a:ext cx="359371" cy="359371"/>
          </a:xfrm>
          <a:prstGeom prst="rect">
            <a:avLst/>
          </a:prstGeom>
          <a:noFill/>
          <a:ln>
            <a:noFill/>
          </a:ln>
        </p:spPr>
      </p:pic>
      <p:sp>
        <p:nvSpPr>
          <p:cNvPr id="1422" name="Google Shape;1422;p315"/>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933">
              <a:solidFill>
                <a:srgbClr val="FFFFFF"/>
              </a:solidFill>
            </a:endParaRPr>
          </a:p>
        </p:txBody>
      </p:sp>
    </p:spTree>
    <p:extLst>
      <p:ext uri="{BB962C8B-B14F-4D97-AF65-F5344CB8AC3E}">
        <p14:creationId xmlns:p14="http://schemas.microsoft.com/office/powerpoint/2010/main" val="845617446"/>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matchingName="Title &amp; Subtitle">
  <p:cSld name="1_Title &amp; Subtitle">
    <p:bg>
      <p:bgPr>
        <a:solidFill>
          <a:srgbClr val="131313"/>
        </a:solidFill>
        <a:effectLst/>
      </p:bgPr>
    </p:bg>
    <p:spTree>
      <p:nvGrpSpPr>
        <p:cNvPr id="1" name="Shape 1423"/>
        <p:cNvGrpSpPr/>
        <p:nvPr/>
      </p:nvGrpSpPr>
      <p:grpSpPr>
        <a:xfrm>
          <a:off x="0" y="0"/>
          <a:ext cx="0" cy="0"/>
          <a:chOff x="0" y="0"/>
          <a:chExt cx="0" cy="0"/>
        </a:xfrm>
      </p:grpSpPr>
      <p:sp>
        <p:nvSpPr>
          <p:cNvPr id="1424" name="Google Shape;1424;p316"/>
          <p:cNvSpPr txBox="1">
            <a:spLocks noGrp="1"/>
          </p:cNvSpPr>
          <p:nvPr>
            <p:ph type="title"/>
          </p:nvPr>
        </p:nvSpPr>
        <p:spPr>
          <a:xfrm>
            <a:off x="889000" y="1149351"/>
            <a:ext cx="10414400" cy="2324000"/>
          </a:xfrm>
          <a:prstGeom prst="rect">
            <a:avLst/>
          </a:prstGeom>
          <a:noFill/>
          <a:ln>
            <a:noFill/>
          </a:ln>
        </p:spPr>
        <p:txBody>
          <a:bodyPr spcFirstLastPara="1" wrap="square" lIns="38100" tIns="38100" rIns="38100" bIns="38100" anchor="b" anchorCtr="0">
            <a:normAutofit/>
          </a:bodyPr>
          <a:lstStyle>
            <a:lvl1pPr lvl="0" algn="ctr" rtl="0">
              <a:lnSpc>
                <a:spcPct val="100000"/>
              </a:lnSpc>
              <a:spcBef>
                <a:spcPts val="0"/>
              </a:spcBef>
              <a:spcAft>
                <a:spcPts val="0"/>
              </a:spcAft>
              <a:buClr>
                <a:srgbClr val="FFFFFF"/>
              </a:buClr>
              <a:buSzPts val="8400"/>
              <a:buFont typeface="Avenir"/>
              <a:buNone/>
              <a:defRPr sz="5600" b="0">
                <a:latin typeface="Avenir"/>
                <a:ea typeface="Avenir"/>
                <a:cs typeface="Avenir"/>
                <a:sym typeface="Avenir"/>
              </a:defRPr>
            </a:lvl1pPr>
            <a:lvl2pPr lvl="1" algn="l" rtl="0">
              <a:lnSpc>
                <a:spcPct val="80000"/>
              </a:lnSpc>
              <a:spcBef>
                <a:spcPts val="0"/>
              </a:spcBef>
              <a:spcAft>
                <a:spcPts val="0"/>
              </a:spcAft>
              <a:buClr>
                <a:srgbClr val="FFFFFF"/>
              </a:buClr>
              <a:buSzPts val="1400"/>
              <a:buNone/>
              <a:defRPr/>
            </a:lvl2pPr>
            <a:lvl3pPr lvl="2" algn="l" rtl="0">
              <a:lnSpc>
                <a:spcPct val="80000"/>
              </a:lnSpc>
              <a:spcBef>
                <a:spcPts val="0"/>
              </a:spcBef>
              <a:spcAft>
                <a:spcPts val="0"/>
              </a:spcAft>
              <a:buClr>
                <a:srgbClr val="FFFFFF"/>
              </a:buClr>
              <a:buSzPts val="1400"/>
              <a:buNone/>
              <a:defRPr/>
            </a:lvl3pPr>
            <a:lvl4pPr lvl="3" algn="l" rtl="0">
              <a:lnSpc>
                <a:spcPct val="80000"/>
              </a:lnSpc>
              <a:spcBef>
                <a:spcPts val="0"/>
              </a:spcBef>
              <a:spcAft>
                <a:spcPts val="0"/>
              </a:spcAft>
              <a:buClr>
                <a:srgbClr val="FFFFFF"/>
              </a:buClr>
              <a:buSzPts val="1400"/>
              <a:buNone/>
              <a:defRPr/>
            </a:lvl4pPr>
            <a:lvl5pPr lvl="4" algn="l" rtl="0">
              <a:lnSpc>
                <a:spcPct val="80000"/>
              </a:lnSpc>
              <a:spcBef>
                <a:spcPts val="0"/>
              </a:spcBef>
              <a:spcAft>
                <a:spcPts val="0"/>
              </a:spcAft>
              <a:buClr>
                <a:srgbClr val="FFFFFF"/>
              </a:buClr>
              <a:buSzPts val="1400"/>
              <a:buNone/>
              <a:defRPr/>
            </a:lvl5pPr>
            <a:lvl6pPr lvl="5" algn="l" rtl="0">
              <a:lnSpc>
                <a:spcPct val="80000"/>
              </a:lnSpc>
              <a:spcBef>
                <a:spcPts val="0"/>
              </a:spcBef>
              <a:spcAft>
                <a:spcPts val="0"/>
              </a:spcAft>
              <a:buClr>
                <a:srgbClr val="FFFFFF"/>
              </a:buClr>
              <a:buSzPts val="1400"/>
              <a:buNone/>
              <a:defRPr/>
            </a:lvl6pPr>
            <a:lvl7pPr lvl="6" algn="l" rtl="0">
              <a:lnSpc>
                <a:spcPct val="80000"/>
              </a:lnSpc>
              <a:spcBef>
                <a:spcPts val="0"/>
              </a:spcBef>
              <a:spcAft>
                <a:spcPts val="0"/>
              </a:spcAft>
              <a:buClr>
                <a:srgbClr val="FFFFFF"/>
              </a:buClr>
              <a:buSzPts val="1400"/>
              <a:buNone/>
              <a:defRPr/>
            </a:lvl7pPr>
            <a:lvl8pPr lvl="7" algn="l" rtl="0">
              <a:lnSpc>
                <a:spcPct val="80000"/>
              </a:lnSpc>
              <a:spcBef>
                <a:spcPts val="0"/>
              </a:spcBef>
              <a:spcAft>
                <a:spcPts val="0"/>
              </a:spcAft>
              <a:buClr>
                <a:srgbClr val="FFFFFF"/>
              </a:buClr>
              <a:buSzPts val="1400"/>
              <a:buNone/>
              <a:defRPr/>
            </a:lvl8pPr>
            <a:lvl9pPr lvl="8" algn="l" rtl="0">
              <a:lnSpc>
                <a:spcPct val="80000"/>
              </a:lnSpc>
              <a:spcBef>
                <a:spcPts val="0"/>
              </a:spcBef>
              <a:spcAft>
                <a:spcPts val="0"/>
              </a:spcAft>
              <a:buClr>
                <a:srgbClr val="FFFFFF"/>
              </a:buClr>
              <a:buSzPts val="1400"/>
              <a:buNone/>
              <a:defRPr/>
            </a:lvl9pPr>
          </a:lstStyle>
          <a:p>
            <a:endParaRPr/>
          </a:p>
        </p:txBody>
      </p:sp>
      <p:sp>
        <p:nvSpPr>
          <p:cNvPr id="1425" name="Google Shape;1425;p316"/>
          <p:cNvSpPr txBox="1">
            <a:spLocks noGrp="1"/>
          </p:cNvSpPr>
          <p:nvPr>
            <p:ph type="body" idx="1"/>
          </p:nvPr>
        </p:nvSpPr>
        <p:spPr>
          <a:xfrm>
            <a:off x="889000" y="3536951"/>
            <a:ext cx="10414400" cy="794000"/>
          </a:xfrm>
          <a:prstGeom prst="rect">
            <a:avLst/>
          </a:prstGeom>
          <a:noFill/>
          <a:ln>
            <a:noFill/>
          </a:ln>
        </p:spPr>
        <p:txBody>
          <a:bodyPr spcFirstLastPara="1" wrap="square" lIns="38100" tIns="38100" rIns="38100" bIns="38100" anchor="t" anchorCtr="0">
            <a:normAutofit/>
          </a:bodyPr>
          <a:lstStyle>
            <a:lvl1pPr marL="609585" lvl="0" indent="-304792" algn="ctr" rtl="0">
              <a:lnSpc>
                <a:spcPct val="100000"/>
              </a:lnSpc>
              <a:spcBef>
                <a:spcPts val="0"/>
              </a:spcBef>
              <a:spcAft>
                <a:spcPts val="0"/>
              </a:spcAft>
              <a:buClr>
                <a:srgbClr val="FFFFFF"/>
              </a:buClr>
              <a:buSzPts val="3300"/>
              <a:buFont typeface="Helvetica Neue Light"/>
              <a:buNone/>
              <a:defRPr sz="2267">
                <a:latin typeface="Helvetica Neue Light"/>
                <a:ea typeface="Helvetica Neue Light"/>
                <a:cs typeface="Helvetica Neue Light"/>
                <a:sym typeface="Helvetica Neue Light"/>
              </a:defRPr>
            </a:lvl1pPr>
            <a:lvl2pPr marL="1219170" lvl="1" indent="-304792" algn="ctr" rtl="0">
              <a:lnSpc>
                <a:spcPct val="100000"/>
              </a:lnSpc>
              <a:spcBef>
                <a:spcPts val="0"/>
              </a:spcBef>
              <a:spcAft>
                <a:spcPts val="0"/>
              </a:spcAft>
              <a:buClr>
                <a:srgbClr val="FFFFFF"/>
              </a:buClr>
              <a:buSzPts val="3300"/>
              <a:buFont typeface="Helvetica Neue Light"/>
              <a:buNone/>
              <a:defRPr sz="2267">
                <a:latin typeface="Helvetica Neue Light"/>
                <a:ea typeface="Helvetica Neue Light"/>
                <a:cs typeface="Helvetica Neue Light"/>
                <a:sym typeface="Helvetica Neue Light"/>
              </a:defRPr>
            </a:lvl2pPr>
            <a:lvl3pPr marL="1828754" lvl="2" indent="-304792" algn="ctr" rtl="0">
              <a:lnSpc>
                <a:spcPct val="100000"/>
              </a:lnSpc>
              <a:spcBef>
                <a:spcPts val="0"/>
              </a:spcBef>
              <a:spcAft>
                <a:spcPts val="0"/>
              </a:spcAft>
              <a:buClr>
                <a:srgbClr val="FFFFFF"/>
              </a:buClr>
              <a:buSzPts val="3300"/>
              <a:buFont typeface="Helvetica Neue Light"/>
              <a:buNone/>
              <a:defRPr sz="2267">
                <a:latin typeface="Helvetica Neue Light"/>
                <a:ea typeface="Helvetica Neue Light"/>
                <a:cs typeface="Helvetica Neue Light"/>
                <a:sym typeface="Helvetica Neue Light"/>
              </a:defRPr>
            </a:lvl3pPr>
            <a:lvl4pPr marL="2438339" lvl="3" indent="-304792" algn="ctr" rtl="0">
              <a:lnSpc>
                <a:spcPct val="100000"/>
              </a:lnSpc>
              <a:spcBef>
                <a:spcPts val="0"/>
              </a:spcBef>
              <a:spcAft>
                <a:spcPts val="0"/>
              </a:spcAft>
              <a:buClr>
                <a:srgbClr val="FFFFFF"/>
              </a:buClr>
              <a:buSzPts val="3300"/>
              <a:buFont typeface="Helvetica Neue Light"/>
              <a:buNone/>
              <a:defRPr sz="2267">
                <a:latin typeface="Helvetica Neue Light"/>
                <a:ea typeface="Helvetica Neue Light"/>
                <a:cs typeface="Helvetica Neue Light"/>
                <a:sym typeface="Helvetica Neue Light"/>
              </a:defRPr>
            </a:lvl4pPr>
            <a:lvl5pPr marL="3047924" lvl="4" indent="-304792" algn="ctr" rtl="0">
              <a:lnSpc>
                <a:spcPct val="100000"/>
              </a:lnSpc>
              <a:spcBef>
                <a:spcPts val="0"/>
              </a:spcBef>
              <a:spcAft>
                <a:spcPts val="0"/>
              </a:spcAft>
              <a:buClr>
                <a:srgbClr val="FFFFFF"/>
              </a:buClr>
              <a:buSzPts val="3300"/>
              <a:buFont typeface="Helvetica Neue Light"/>
              <a:buNone/>
              <a:defRPr sz="2267">
                <a:latin typeface="Helvetica Neue Light"/>
                <a:ea typeface="Helvetica Neue Light"/>
                <a:cs typeface="Helvetica Neue Light"/>
                <a:sym typeface="Helvetica Neue Light"/>
              </a:defRPr>
            </a:lvl5pPr>
            <a:lvl6pPr marL="3657509" lvl="5" indent="-448722" algn="l" rtl="0">
              <a:lnSpc>
                <a:spcPct val="90000"/>
              </a:lnSpc>
              <a:spcBef>
                <a:spcPts val="2267"/>
              </a:spcBef>
              <a:spcAft>
                <a:spcPts val="0"/>
              </a:spcAft>
              <a:buClr>
                <a:srgbClr val="FFFFFF"/>
              </a:buClr>
              <a:buSzPts val="1700"/>
              <a:buChar char="•"/>
              <a:defRPr/>
            </a:lvl6pPr>
            <a:lvl7pPr marL="4267093" lvl="6" indent="-448722" algn="l" rtl="0">
              <a:lnSpc>
                <a:spcPct val="90000"/>
              </a:lnSpc>
              <a:spcBef>
                <a:spcPts val="2267"/>
              </a:spcBef>
              <a:spcAft>
                <a:spcPts val="0"/>
              </a:spcAft>
              <a:buClr>
                <a:srgbClr val="FFFFFF"/>
              </a:buClr>
              <a:buSzPts val="1700"/>
              <a:buChar char="•"/>
              <a:defRPr/>
            </a:lvl7pPr>
            <a:lvl8pPr marL="4876678" lvl="7" indent="-448722" algn="l" rtl="0">
              <a:lnSpc>
                <a:spcPct val="90000"/>
              </a:lnSpc>
              <a:spcBef>
                <a:spcPts val="2267"/>
              </a:spcBef>
              <a:spcAft>
                <a:spcPts val="0"/>
              </a:spcAft>
              <a:buClr>
                <a:srgbClr val="FFFFFF"/>
              </a:buClr>
              <a:buSzPts val="1700"/>
              <a:buChar char="•"/>
              <a:defRPr/>
            </a:lvl8pPr>
            <a:lvl9pPr marL="5486263" lvl="8" indent="-448722" algn="l" rtl="0">
              <a:lnSpc>
                <a:spcPct val="90000"/>
              </a:lnSpc>
              <a:spcBef>
                <a:spcPts val="2267"/>
              </a:spcBef>
              <a:spcAft>
                <a:spcPts val="0"/>
              </a:spcAft>
              <a:buClr>
                <a:srgbClr val="FFFFFF"/>
              </a:buClr>
              <a:buSzPts val="1700"/>
              <a:buChar char="•"/>
              <a:defRPr/>
            </a:lvl9pPr>
          </a:lstStyle>
          <a:p>
            <a:endParaRPr/>
          </a:p>
        </p:txBody>
      </p:sp>
      <p:sp>
        <p:nvSpPr>
          <p:cNvPr id="1426" name="Google Shape;1426;p316"/>
          <p:cNvSpPr txBox="1">
            <a:spLocks noGrp="1"/>
          </p:cNvSpPr>
          <p:nvPr>
            <p:ph type="sldNum" idx="12"/>
          </p:nvPr>
        </p:nvSpPr>
        <p:spPr>
          <a:xfrm>
            <a:off x="5979516"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1800"/>
              <a:buFont typeface="Helvetica Neue Light"/>
              <a:buNone/>
              <a:defRPr sz="12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sz="933">
              <a:latin typeface="Helvetica Neue"/>
              <a:ea typeface="Helvetica Neue"/>
              <a:cs typeface="Helvetica Neue"/>
              <a:sym typeface="Helvetica Neue"/>
            </a:endParaRPr>
          </a:p>
        </p:txBody>
      </p:sp>
    </p:spTree>
    <p:extLst>
      <p:ext uri="{BB962C8B-B14F-4D97-AF65-F5344CB8AC3E}">
        <p14:creationId xmlns:p14="http://schemas.microsoft.com/office/powerpoint/2010/main" val="1041077815"/>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matchingName="Section Headers 1">
  <p:cSld name="Section Headers 1">
    <p:bg>
      <p:bgPr>
        <a:solidFill>
          <a:srgbClr val="141414"/>
        </a:solidFill>
        <a:effectLst/>
      </p:bgPr>
    </p:bg>
    <p:spTree>
      <p:nvGrpSpPr>
        <p:cNvPr id="1" name="Shape 1427"/>
        <p:cNvGrpSpPr/>
        <p:nvPr/>
      </p:nvGrpSpPr>
      <p:grpSpPr>
        <a:xfrm>
          <a:off x="0" y="0"/>
          <a:ext cx="0" cy="0"/>
          <a:chOff x="0" y="0"/>
          <a:chExt cx="0" cy="0"/>
        </a:xfrm>
      </p:grpSpPr>
      <p:sp>
        <p:nvSpPr>
          <p:cNvPr id="1428" name="Google Shape;1428;p317"/>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7500"/>
              <a:buFont typeface="Avenir"/>
              <a:buNone/>
              <a:defRPr sz="5067">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429" name="Google Shape;1429;p317"/>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10500"/>
              <a:buFont typeface="Avenir"/>
              <a:buNone/>
              <a:defRPr sz="7066">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430" name="Google Shape;1430;p317"/>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en"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1431" name="Google Shape;1431;p317"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6" y="6197453"/>
            <a:ext cx="359371" cy="359371"/>
          </a:xfrm>
          <a:prstGeom prst="rect">
            <a:avLst/>
          </a:prstGeom>
          <a:noFill/>
          <a:ln>
            <a:noFill/>
          </a:ln>
        </p:spPr>
      </p:pic>
      <p:sp>
        <p:nvSpPr>
          <p:cNvPr id="1432" name="Google Shape;1432;p317"/>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933">
              <a:solidFill>
                <a:srgbClr val="FFFFFF"/>
              </a:solidFill>
            </a:endParaRPr>
          </a:p>
        </p:txBody>
      </p:sp>
    </p:spTree>
    <p:extLst>
      <p:ext uri="{BB962C8B-B14F-4D97-AF65-F5344CB8AC3E}">
        <p14:creationId xmlns:p14="http://schemas.microsoft.com/office/powerpoint/2010/main" val="2001947646"/>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matchingName="Section Headers 2">
  <p:cSld name="Section Headers 2">
    <p:bg>
      <p:bgPr>
        <a:solidFill>
          <a:srgbClr val="141414"/>
        </a:solidFill>
        <a:effectLst/>
      </p:bgPr>
    </p:bg>
    <p:spTree>
      <p:nvGrpSpPr>
        <p:cNvPr id="1" name="Shape 1433"/>
        <p:cNvGrpSpPr/>
        <p:nvPr/>
      </p:nvGrpSpPr>
      <p:grpSpPr>
        <a:xfrm>
          <a:off x="0" y="0"/>
          <a:ext cx="0" cy="0"/>
          <a:chOff x="0" y="0"/>
          <a:chExt cx="0" cy="0"/>
        </a:xfrm>
      </p:grpSpPr>
      <p:sp>
        <p:nvSpPr>
          <p:cNvPr id="1434" name="Google Shape;1434;p318"/>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7500"/>
              <a:buFont typeface="Avenir"/>
              <a:buNone/>
              <a:defRPr sz="5067">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435" name="Google Shape;1435;p318"/>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10500"/>
              <a:buFont typeface="Avenir"/>
              <a:buNone/>
              <a:defRPr sz="7066">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436" name="Google Shape;1436;p318"/>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en"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1437" name="Google Shape;1437;p318"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6" y="6197453"/>
            <a:ext cx="359371" cy="359371"/>
          </a:xfrm>
          <a:prstGeom prst="rect">
            <a:avLst/>
          </a:prstGeom>
          <a:noFill/>
          <a:ln>
            <a:noFill/>
          </a:ln>
        </p:spPr>
      </p:pic>
      <p:sp>
        <p:nvSpPr>
          <p:cNvPr id="1438" name="Google Shape;1438;p318"/>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933">
              <a:solidFill>
                <a:srgbClr val="FFFFFF"/>
              </a:solidFill>
            </a:endParaRPr>
          </a:p>
        </p:txBody>
      </p:sp>
    </p:spTree>
    <p:extLst>
      <p:ext uri="{BB962C8B-B14F-4D97-AF65-F5344CB8AC3E}">
        <p14:creationId xmlns:p14="http://schemas.microsoft.com/office/powerpoint/2010/main" val="696699005"/>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matchingName="Section Headers 4">
  <p:cSld name="Section Headers 4">
    <p:bg>
      <p:bgPr>
        <a:solidFill>
          <a:srgbClr val="141414"/>
        </a:solidFill>
        <a:effectLst/>
      </p:bgPr>
    </p:bg>
    <p:spTree>
      <p:nvGrpSpPr>
        <p:cNvPr id="1" name="Shape 1439"/>
        <p:cNvGrpSpPr/>
        <p:nvPr/>
      </p:nvGrpSpPr>
      <p:grpSpPr>
        <a:xfrm>
          <a:off x="0" y="0"/>
          <a:ext cx="0" cy="0"/>
          <a:chOff x="0" y="0"/>
          <a:chExt cx="0" cy="0"/>
        </a:xfrm>
      </p:grpSpPr>
      <p:sp>
        <p:nvSpPr>
          <p:cNvPr id="1440" name="Google Shape;1440;p319"/>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7500"/>
              <a:buFont typeface="Avenir"/>
              <a:buNone/>
              <a:defRPr sz="5067">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441" name="Google Shape;1441;p319"/>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10500"/>
              <a:buFont typeface="Avenir"/>
              <a:buNone/>
              <a:defRPr sz="7066">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442" name="Google Shape;1442;p319"/>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en"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1443" name="Google Shape;1443;p319"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6" y="6197453"/>
            <a:ext cx="359371" cy="359371"/>
          </a:xfrm>
          <a:prstGeom prst="rect">
            <a:avLst/>
          </a:prstGeom>
          <a:noFill/>
          <a:ln>
            <a:noFill/>
          </a:ln>
        </p:spPr>
      </p:pic>
      <p:sp>
        <p:nvSpPr>
          <p:cNvPr id="1444" name="Google Shape;1444;p319"/>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933">
              <a:solidFill>
                <a:srgbClr val="FFFFFF"/>
              </a:solidFill>
            </a:endParaRPr>
          </a:p>
        </p:txBody>
      </p:sp>
    </p:spTree>
    <p:extLst>
      <p:ext uri="{BB962C8B-B14F-4D97-AF65-F5344CB8AC3E}">
        <p14:creationId xmlns:p14="http://schemas.microsoft.com/office/powerpoint/2010/main" val="605961890"/>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matchingName="Section Headers 5">
  <p:cSld name="Section Headers 5">
    <p:bg>
      <p:bgPr>
        <a:solidFill>
          <a:srgbClr val="141414"/>
        </a:solidFill>
        <a:effectLst/>
      </p:bgPr>
    </p:bg>
    <p:spTree>
      <p:nvGrpSpPr>
        <p:cNvPr id="1" name="Shape 1445"/>
        <p:cNvGrpSpPr/>
        <p:nvPr/>
      </p:nvGrpSpPr>
      <p:grpSpPr>
        <a:xfrm>
          <a:off x="0" y="0"/>
          <a:ext cx="0" cy="0"/>
          <a:chOff x="0" y="0"/>
          <a:chExt cx="0" cy="0"/>
        </a:xfrm>
      </p:grpSpPr>
      <p:sp>
        <p:nvSpPr>
          <p:cNvPr id="1446" name="Google Shape;1446;p320"/>
          <p:cNvSpPr txBox="1">
            <a:spLocks noGrp="1"/>
          </p:cNvSpPr>
          <p:nvPr>
            <p:ph type="body" idx="1"/>
          </p:nvPr>
        </p:nvSpPr>
        <p:spPr>
          <a:xfrm>
            <a:off x="662651" y="5391483"/>
            <a:ext cx="6890400" cy="686919"/>
          </a:xfrm>
          <a:prstGeom prst="rect">
            <a:avLst/>
          </a:prstGeom>
          <a:noFill/>
          <a:ln>
            <a:noFill/>
          </a:ln>
        </p:spPr>
        <p:txBody>
          <a:bodyPr spcFirstLastPara="1" wrap="square" lIns="0" tIns="0" rIns="0" bIns="0" anchor="t" anchorCtr="0">
            <a:spAutoFit/>
          </a:bodyPr>
          <a:lstStyle>
            <a:lvl1pPr marL="609585" marR="0" lvl="0" indent="-304792" algn="l" rtl="0">
              <a:lnSpc>
                <a:spcPct val="70000"/>
              </a:lnSpc>
              <a:spcBef>
                <a:spcPts val="1067"/>
              </a:spcBef>
              <a:spcAft>
                <a:spcPts val="0"/>
              </a:spcAft>
              <a:buClr>
                <a:srgbClr val="FFFFFF"/>
              </a:buClr>
              <a:buSzPts val="7500"/>
              <a:buFont typeface="Avenir"/>
              <a:buNone/>
              <a:defRPr sz="5067">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447" name="Google Shape;1447;p320"/>
          <p:cNvSpPr txBox="1">
            <a:spLocks noGrp="1"/>
          </p:cNvSpPr>
          <p:nvPr>
            <p:ph type="body" idx="2"/>
          </p:nvPr>
        </p:nvSpPr>
        <p:spPr>
          <a:xfrm>
            <a:off x="637865" y="4180320"/>
            <a:ext cx="1269200" cy="684739"/>
          </a:xfrm>
          <a:prstGeom prst="rect">
            <a:avLst/>
          </a:prstGeom>
          <a:noFill/>
          <a:ln>
            <a:noFill/>
          </a:ln>
        </p:spPr>
        <p:txBody>
          <a:bodyPr spcFirstLastPara="1" wrap="square" lIns="0" tIns="0" rIns="0" bIns="0" anchor="t" anchorCtr="0">
            <a:spAutoFit/>
          </a:bodyPr>
          <a:lstStyle>
            <a:lvl1pPr marL="609585" marR="0" lvl="0" indent="-304792" algn="l" rtl="0">
              <a:lnSpc>
                <a:spcPct val="50000"/>
              </a:lnSpc>
              <a:spcBef>
                <a:spcPts val="1067"/>
              </a:spcBef>
              <a:spcAft>
                <a:spcPts val="0"/>
              </a:spcAft>
              <a:buClr>
                <a:srgbClr val="FFFFFF"/>
              </a:buClr>
              <a:buSzPts val="10500"/>
              <a:buFont typeface="Avenir"/>
              <a:buNone/>
              <a:defRPr sz="7066">
                <a:latin typeface="Avenir"/>
                <a:ea typeface="Avenir"/>
                <a:cs typeface="Avenir"/>
                <a:sym typeface="Avenir"/>
              </a:defRPr>
            </a:lvl1pPr>
            <a:lvl2pPr marL="1219170" lvl="1" indent="-423323" algn="l" rtl="0">
              <a:lnSpc>
                <a:spcPct val="100000"/>
              </a:lnSpc>
              <a:spcBef>
                <a:spcPts val="1200"/>
              </a:spcBef>
              <a:spcAft>
                <a:spcPts val="0"/>
              </a:spcAft>
              <a:buSzPts val="1400"/>
              <a:buChar char="•"/>
              <a:defRPr/>
            </a:lvl2pPr>
            <a:lvl3pPr marL="1828754" lvl="2" indent="-423323" algn="l" rtl="0">
              <a:lnSpc>
                <a:spcPct val="100000"/>
              </a:lnSpc>
              <a:spcBef>
                <a:spcPts val="1200"/>
              </a:spcBef>
              <a:spcAft>
                <a:spcPts val="0"/>
              </a:spcAft>
              <a:buSzPts val="1400"/>
              <a:buChar char="•"/>
              <a:defRPr/>
            </a:lvl3pPr>
            <a:lvl4pPr marL="2438339" lvl="3" indent="-423323" algn="l" rtl="0">
              <a:lnSpc>
                <a:spcPct val="100000"/>
              </a:lnSpc>
              <a:spcBef>
                <a:spcPts val="1200"/>
              </a:spcBef>
              <a:spcAft>
                <a:spcPts val="0"/>
              </a:spcAft>
              <a:buSzPts val="1400"/>
              <a:buChar char="•"/>
              <a:defRPr/>
            </a:lvl4pPr>
            <a:lvl5pPr marL="3047924" lvl="4" indent="-423323" algn="l" rtl="0">
              <a:lnSpc>
                <a:spcPct val="100000"/>
              </a:lnSpc>
              <a:spcBef>
                <a:spcPts val="1200"/>
              </a:spcBef>
              <a:spcAft>
                <a:spcPts val="0"/>
              </a:spcAft>
              <a:buSzPts val="1400"/>
              <a:buChar char="•"/>
              <a:defRPr/>
            </a:lvl5pPr>
            <a:lvl6pPr marL="3657509" lvl="5" indent="-423323" algn="l" rtl="0">
              <a:lnSpc>
                <a:spcPct val="100000"/>
              </a:lnSpc>
              <a:spcBef>
                <a:spcPts val="1200"/>
              </a:spcBef>
              <a:spcAft>
                <a:spcPts val="0"/>
              </a:spcAft>
              <a:buSzPts val="1400"/>
              <a:buChar char="•"/>
              <a:defRPr/>
            </a:lvl6pPr>
            <a:lvl7pPr marL="4267093" lvl="6" indent="-423323" algn="l" rtl="0">
              <a:lnSpc>
                <a:spcPct val="100000"/>
              </a:lnSpc>
              <a:spcBef>
                <a:spcPts val="1200"/>
              </a:spcBef>
              <a:spcAft>
                <a:spcPts val="0"/>
              </a:spcAft>
              <a:buSzPts val="1400"/>
              <a:buChar char="•"/>
              <a:defRPr/>
            </a:lvl7pPr>
            <a:lvl8pPr marL="4876678" lvl="7" indent="-423323" algn="l" rtl="0">
              <a:lnSpc>
                <a:spcPct val="100000"/>
              </a:lnSpc>
              <a:spcBef>
                <a:spcPts val="1200"/>
              </a:spcBef>
              <a:spcAft>
                <a:spcPts val="0"/>
              </a:spcAft>
              <a:buSzPts val="1400"/>
              <a:buChar char="•"/>
              <a:defRPr/>
            </a:lvl8pPr>
            <a:lvl9pPr marL="5486263" lvl="8" indent="-423323" algn="l" rtl="0">
              <a:lnSpc>
                <a:spcPct val="100000"/>
              </a:lnSpc>
              <a:spcBef>
                <a:spcPts val="1200"/>
              </a:spcBef>
              <a:spcAft>
                <a:spcPts val="0"/>
              </a:spcAft>
              <a:buSzPts val="1400"/>
              <a:buChar char="•"/>
              <a:defRPr/>
            </a:lvl9pPr>
          </a:lstStyle>
          <a:p>
            <a:endParaRPr/>
          </a:p>
        </p:txBody>
      </p:sp>
      <p:sp>
        <p:nvSpPr>
          <p:cNvPr id="1448" name="Google Shape;1448;p320"/>
          <p:cNvSpPr txBox="1"/>
          <p:nvPr/>
        </p:nvSpPr>
        <p:spPr>
          <a:xfrm>
            <a:off x="9854425" y="6309048"/>
            <a:ext cx="1625600" cy="164212"/>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FFFFFF"/>
              </a:buClr>
              <a:buSzPts val="1500"/>
              <a:buFont typeface="Avenir"/>
              <a:buNone/>
            </a:pPr>
            <a:r>
              <a:rPr lang="en" sz="1067" b="0" i="0" u="none" strike="noStrike" cap="none">
                <a:solidFill>
                  <a:srgbClr val="FFFFFF"/>
                </a:solidFill>
                <a:latin typeface="Avenir"/>
                <a:ea typeface="Avenir"/>
                <a:cs typeface="Avenir"/>
                <a:sym typeface="Avenir"/>
              </a:rPr>
              <a:t>make every day count.</a:t>
            </a:r>
            <a:endParaRPr sz="933" b="0" i="0" u="none" strike="noStrike" cap="none">
              <a:solidFill>
                <a:schemeClr val="dk1"/>
              </a:solidFill>
              <a:latin typeface="Arial"/>
              <a:ea typeface="Arial"/>
              <a:cs typeface="Arial"/>
              <a:sym typeface="Arial"/>
            </a:endParaRPr>
          </a:p>
        </p:txBody>
      </p:sp>
      <p:pic>
        <p:nvPicPr>
          <p:cNvPr id="1449" name="Google Shape;1449;p320" descr="Image"/>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602776" y="6197453"/>
            <a:ext cx="359371" cy="359371"/>
          </a:xfrm>
          <a:prstGeom prst="rect">
            <a:avLst/>
          </a:prstGeom>
          <a:noFill/>
          <a:ln>
            <a:noFill/>
          </a:ln>
        </p:spPr>
      </p:pic>
      <p:sp>
        <p:nvSpPr>
          <p:cNvPr id="1450" name="Google Shape;1450;p320"/>
          <p:cNvSpPr txBox="1">
            <a:spLocks noGrp="1"/>
          </p:cNvSpPr>
          <p:nvPr>
            <p:ph type="sldNum" idx="12"/>
          </p:nvPr>
        </p:nvSpPr>
        <p:spPr>
          <a:xfrm>
            <a:off x="5979492" y="6540500"/>
            <a:ext cx="226800" cy="446276"/>
          </a:xfrm>
          <a:prstGeom prst="rect">
            <a:avLst/>
          </a:prstGeom>
          <a:noFill/>
          <a:ln>
            <a:noFill/>
          </a:ln>
        </p:spPr>
        <p:txBody>
          <a:bodyPr spcFirstLastPara="1" wrap="square" lIns="38100" tIns="38100" rIns="38100" bIns="38100" anchor="t" anchorCtr="0">
            <a:spAutoFit/>
          </a:bodyPr>
          <a:lstStyle>
            <a:lvl1pPr marL="0" marR="0" lvl="0"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20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 smtClean="0"/>
              <a:pPr/>
              <a:t>‹#›</a:t>
            </a:fld>
            <a:endParaRPr lang="en" sz="933">
              <a:solidFill>
                <a:srgbClr val="FFFFFF"/>
              </a:solidFill>
            </a:endParaRPr>
          </a:p>
        </p:txBody>
      </p:sp>
    </p:spTree>
    <p:extLst>
      <p:ext uri="{BB962C8B-B14F-4D97-AF65-F5344CB8AC3E}">
        <p14:creationId xmlns:p14="http://schemas.microsoft.com/office/powerpoint/2010/main" val="3619668472"/>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matchingName="Text 3 cols">
  <p:cSld name="Text 3 cols">
    <p:spTree>
      <p:nvGrpSpPr>
        <p:cNvPr id="1" name="Shape 1451"/>
        <p:cNvGrpSpPr/>
        <p:nvPr/>
      </p:nvGrpSpPr>
      <p:grpSpPr>
        <a:xfrm>
          <a:off x="0" y="0"/>
          <a:ext cx="0" cy="0"/>
          <a:chOff x="0" y="0"/>
          <a:chExt cx="0" cy="0"/>
        </a:xfrm>
      </p:grpSpPr>
      <p:sp>
        <p:nvSpPr>
          <p:cNvPr id="1452" name="Google Shape;1452;p321"/>
          <p:cNvSpPr txBox="1">
            <a:spLocks noGrp="1"/>
          </p:cNvSpPr>
          <p:nvPr>
            <p:ph type="ctrTitle"/>
          </p:nvPr>
        </p:nvSpPr>
        <p:spPr>
          <a:xfrm>
            <a:off x="415600" y="635200"/>
            <a:ext cx="8016000" cy="1624400"/>
          </a:xfrm>
          <a:prstGeom prst="rect">
            <a:avLst/>
          </a:prstGeom>
          <a:noFill/>
          <a:ln>
            <a:noFill/>
          </a:ln>
        </p:spPr>
        <p:txBody>
          <a:bodyPr spcFirstLastPara="1" wrap="square" lIns="38100" tIns="38100" rIns="38100" bIns="38100" anchor="t" anchorCtr="0">
            <a:normAutofit/>
          </a:bodyPr>
          <a:lstStyle>
            <a:lvl1pPr lvl="0" algn="l" rtl="0">
              <a:lnSpc>
                <a:spcPct val="80000"/>
              </a:lnSpc>
              <a:spcBef>
                <a:spcPts val="0"/>
              </a:spcBef>
              <a:spcAft>
                <a:spcPts val="0"/>
              </a:spcAft>
              <a:buSzPts val="6400"/>
              <a:buNone/>
              <a:defRPr/>
            </a:lvl1pPr>
            <a:lvl2pPr lvl="1" algn="ctr" rtl="0">
              <a:lnSpc>
                <a:spcPct val="80000"/>
              </a:lnSpc>
              <a:spcBef>
                <a:spcPts val="0"/>
              </a:spcBef>
              <a:spcAft>
                <a:spcPts val="0"/>
              </a:spcAft>
              <a:buSzPts val="10400"/>
              <a:buNone/>
              <a:defRPr sz="6933"/>
            </a:lvl2pPr>
            <a:lvl3pPr lvl="2" algn="ctr" rtl="0">
              <a:lnSpc>
                <a:spcPct val="80000"/>
              </a:lnSpc>
              <a:spcBef>
                <a:spcPts val="0"/>
              </a:spcBef>
              <a:spcAft>
                <a:spcPts val="0"/>
              </a:spcAft>
              <a:buSzPts val="10400"/>
              <a:buNone/>
              <a:defRPr sz="6933"/>
            </a:lvl3pPr>
            <a:lvl4pPr lvl="3" algn="ctr" rtl="0">
              <a:lnSpc>
                <a:spcPct val="80000"/>
              </a:lnSpc>
              <a:spcBef>
                <a:spcPts val="0"/>
              </a:spcBef>
              <a:spcAft>
                <a:spcPts val="0"/>
              </a:spcAft>
              <a:buSzPts val="10400"/>
              <a:buNone/>
              <a:defRPr sz="6933"/>
            </a:lvl4pPr>
            <a:lvl5pPr lvl="4" algn="ctr" rtl="0">
              <a:lnSpc>
                <a:spcPct val="80000"/>
              </a:lnSpc>
              <a:spcBef>
                <a:spcPts val="0"/>
              </a:spcBef>
              <a:spcAft>
                <a:spcPts val="0"/>
              </a:spcAft>
              <a:buSzPts val="10400"/>
              <a:buNone/>
              <a:defRPr sz="6933"/>
            </a:lvl5pPr>
            <a:lvl6pPr lvl="5" algn="ctr" rtl="0">
              <a:lnSpc>
                <a:spcPct val="80000"/>
              </a:lnSpc>
              <a:spcBef>
                <a:spcPts val="0"/>
              </a:spcBef>
              <a:spcAft>
                <a:spcPts val="0"/>
              </a:spcAft>
              <a:buSzPts val="10400"/>
              <a:buNone/>
              <a:defRPr sz="6933"/>
            </a:lvl6pPr>
            <a:lvl7pPr lvl="6" algn="ctr" rtl="0">
              <a:lnSpc>
                <a:spcPct val="80000"/>
              </a:lnSpc>
              <a:spcBef>
                <a:spcPts val="0"/>
              </a:spcBef>
              <a:spcAft>
                <a:spcPts val="0"/>
              </a:spcAft>
              <a:buSzPts val="10400"/>
              <a:buNone/>
              <a:defRPr sz="6933"/>
            </a:lvl7pPr>
            <a:lvl8pPr lvl="7" algn="ctr" rtl="0">
              <a:lnSpc>
                <a:spcPct val="80000"/>
              </a:lnSpc>
              <a:spcBef>
                <a:spcPts val="0"/>
              </a:spcBef>
              <a:spcAft>
                <a:spcPts val="0"/>
              </a:spcAft>
              <a:buSzPts val="10400"/>
              <a:buNone/>
              <a:defRPr sz="6933"/>
            </a:lvl8pPr>
            <a:lvl9pPr lvl="8" algn="ctr" rtl="0">
              <a:lnSpc>
                <a:spcPct val="80000"/>
              </a:lnSpc>
              <a:spcBef>
                <a:spcPts val="0"/>
              </a:spcBef>
              <a:spcAft>
                <a:spcPts val="0"/>
              </a:spcAft>
              <a:buSzPts val="10400"/>
              <a:buNone/>
              <a:defRPr sz="6933"/>
            </a:lvl9pPr>
          </a:lstStyle>
          <a:p>
            <a:endParaRPr/>
          </a:p>
        </p:txBody>
      </p:sp>
      <p:sp>
        <p:nvSpPr>
          <p:cNvPr id="1453" name="Google Shape;1453;p321"/>
          <p:cNvSpPr/>
          <p:nvPr/>
        </p:nvSpPr>
        <p:spPr>
          <a:xfrm>
            <a:off x="0" y="0"/>
            <a:ext cx="12192000" cy="832400"/>
          </a:xfrm>
          <a:prstGeom prst="rect">
            <a:avLst/>
          </a:prstGeom>
          <a:no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1400"/>
              <a:buFont typeface="Arial"/>
              <a:buNone/>
            </a:pPr>
            <a:endParaRPr sz="1867" b="0" i="0" u="none" strike="noStrike" cap="none">
              <a:solidFill>
                <a:schemeClr val="dk1"/>
              </a:solidFill>
              <a:latin typeface="Arial"/>
              <a:ea typeface="Arial"/>
              <a:cs typeface="Arial"/>
              <a:sym typeface="Arial"/>
            </a:endParaRPr>
          </a:p>
        </p:txBody>
      </p:sp>
      <p:sp>
        <p:nvSpPr>
          <p:cNvPr id="1454" name="Google Shape;1454;p321"/>
          <p:cNvSpPr txBox="1">
            <a:spLocks noGrp="1"/>
          </p:cNvSpPr>
          <p:nvPr>
            <p:ph type="subTitle" idx="1"/>
          </p:nvPr>
        </p:nvSpPr>
        <p:spPr>
          <a:xfrm>
            <a:off x="415600" y="385135"/>
            <a:ext cx="8016000" cy="599600"/>
          </a:xfrm>
          <a:prstGeom prst="rect">
            <a:avLst/>
          </a:prstGeom>
          <a:noFill/>
          <a:ln>
            <a:noFill/>
          </a:ln>
        </p:spPr>
        <p:txBody>
          <a:bodyPr spcFirstLastPara="1" wrap="square" lIns="38100" tIns="38100" rIns="38100" bIns="38100" anchor="t" anchorCtr="0">
            <a:normAutofit/>
          </a:bodyPr>
          <a:lstStyle>
            <a:lvl1pPr lvl="0" algn="l" rtl="0">
              <a:lnSpc>
                <a:spcPct val="90000"/>
              </a:lnSpc>
              <a:spcBef>
                <a:spcPts val="2267"/>
              </a:spcBef>
              <a:spcAft>
                <a:spcPts val="0"/>
              </a:spcAft>
              <a:buSzPts val="4400"/>
              <a:buNone/>
              <a:defRPr sz="1333">
                <a:solidFill>
                  <a:srgbClr val="FF8400"/>
                </a:solidFill>
              </a:defRPr>
            </a:lvl1pPr>
            <a:lvl2pPr lvl="1" algn="l" rtl="0">
              <a:lnSpc>
                <a:spcPct val="90000"/>
              </a:lnSpc>
              <a:spcBef>
                <a:spcPts val="2267"/>
              </a:spcBef>
              <a:spcAft>
                <a:spcPts val="0"/>
              </a:spcAft>
              <a:buSzPts val="4400"/>
              <a:buNone/>
              <a:defRPr/>
            </a:lvl2pPr>
            <a:lvl3pPr lvl="2" algn="l" rtl="0">
              <a:lnSpc>
                <a:spcPct val="90000"/>
              </a:lnSpc>
              <a:spcBef>
                <a:spcPts val="2267"/>
              </a:spcBef>
              <a:spcAft>
                <a:spcPts val="0"/>
              </a:spcAft>
              <a:buSzPts val="4400"/>
              <a:buNone/>
              <a:defRPr/>
            </a:lvl3pPr>
            <a:lvl4pPr lvl="3" algn="l" rtl="0">
              <a:lnSpc>
                <a:spcPct val="90000"/>
              </a:lnSpc>
              <a:spcBef>
                <a:spcPts val="2267"/>
              </a:spcBef>
              <a:spcAft>
                <a:spcPts val="0"/>
              </a:spcAft>
              <a:buSzPts val="4400"/>
              <a:buNone/>
              <a:defRPr/>
            </a:lvl4pPr>
            <a:lvl5pPr lvl="4" algn="l" rtl="0">
              <a:lnSpc>
                <a:spcPct val="90000"/>
              </a:lnSpc>
              <a:spcBef>
                <a:spcPts val="2267"/>
              </a:spcBef>
              <a:spcAft>
                <a:spcPts val="0"/>
              </a:spcAft>
              <a:buSzPts val="4400"/>
              <a:buNone/>
              <a:defRPr/>
            </a:lvl5pPr>
            <a:lvl6pPr lvl="5" algn="l" rtl="0">
              <a:lnSpc>
                <a:spcPct val="90000"/>
              </a:lnSpc>
              <a:spcBef>
                <a:spcPts val="2267"/>
              </a:spcBef>
              <a:spcAft>
                <a:spcPts val="0"/>
              </a:spcAft>
              <a:buSzPts val="4400"/>
              <a:buNone/>
              <a:defRPr/>
            </a:lvl6pPr>
            <a:lvl7pPr lvl="6" algn="l" rtl="0">
              <a:lnSpc>
                <a:spcPct val="90000"/>
              </a:lnSpc>
              <a:spcBef>
                <a:spcPts val="2267"/>
              </a:spcBef>
              <a:spcAft>
                <a:spcPts val="0"/>
              </a:spcAft>
              <a:buSzPts val="4400"/>
              <a:buNone/>
              <a:defRPr/>
            </a:lvl7pPr>
            <a:lvl8pPr lvl="7" algn="l" rtl="0">
              <a:lnSpc>
                <a:spcPct val="90000"/>
              </a:lnSpc>
              <a:spcBef>
                <a:spcPts val="2267"/>
              </a:spcBef>
              <a:spcAft>
                <a:spcPts val="0"/>
              </a:spcAft>
              <a:buSzPts val="4400"/>
              <a:buNone/>
              <a:defRPr/>
            </a:lvl8pPr>
            <a:lvl9pPr lvl="8" algn="l" rtl="0">
              <a:lnSpc>
                <a:spcPct val="90000"/>
              </a:lnSpc>
              <a:spcBef>
                <a:spcPts val="2267"/>
              </a:spcBef>
              <a:spcAft>
                <a:spcPts val="0"/>
              </a:spcAft>
              <a:buSzPts val="4400"/>
              <a:buNone/>
              <a:defRPr/>
            </a:lvl9pPr>
          </a:lstStyle>
          <a:p>
            <a:endParaRPr/>
          </a:p>
        </p:txBody>
      </p:sp>
      <p:sp>
        <p:nvSpPr>
          <p:cNvPr id="1455" name="Google Shape;1455;p321"/>
          <p:cNvSpPr txBox="1">
            <a:spLocks noGrp="1"/>
          </p:cNvSpPr>
          <p:nvPr>
            <p:ph type="body" idx="2"/>
          </p:nvPr>
        </p:nvSpPr>
        <p:spPr>
          <a:xfrm>
            <a:off x="415600" y="1587533"/>
            <a:ext cx="3001600" cy="4044000"/>
          </a:xfrm>
          <a:prstGeom prst="rect">
            <a:avLst/>
          </a:prstGeom>
          <a:noFill/>
          <a:ln>
            <a:noFill/>
          </a:ln>
        </p:spPr>
        <p:txBody>
          <a:bodyPr spcFirstLastPara="1" wrap="square" lIns="38100" tIns="38100" rIns="38100" bIns="38100" anchor="t" anchorCtr="0">
            <a:normAutofit/>
          </a:bodyPr>
          <a:lstStyle>
            <a:lvl1pPr marL="609585" lvl="0" indent="-541853" algn="l" rtl="0">
              <a:lnSpc>
                <a:spcPct val="90000"/>
              </a:lnSpc>
              <a:spcBef>
                <a:spcPts val="2267"/>
              </a:spcBef>
              <a:spcAft>
                <a:spcPts val="0"/>
              </a:spcAft>
              <a:buSzPts val="2800"/>
              <a:buFont typeface="Helvetica Neue Light"/>
              <a:buChar char="•"/>
              <a:defRPr sz="1867">
                <a:latin typeface="Helvetica Neue Light"/>
                <a:ea typeface="Helvetica Neue Light"/>
                <a:cs typeface="Helvetica Neue Light"/>
                <a:sym typeface="Helvetica Neue Light"/>
              </a:defRPr>
            </a:lvl1pPr>
            <a:lvl2pPr marL="1219170" lvl="1"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2pPr>
            <a:lvl3pPr marL="1828754" lvl="2"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3pPr>
            <a:lvl4pPr marL="2438339" lvl="3"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4pPr>
            <a:lvl5pPr marL="3047924" lvl="4"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5pPr>
            <a:lvl6pPr marL="3657509" lvl="5"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6pPr>
            <a:lvl7pPr marL="4267093" lvl="6"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7pPr>
            <a:lvl8pPr marL="4876678" lvl="7"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8pPr>
            <a:lvl9pPr marL="5486263" lvl="8" indent="-677316" algn="l" rtl="0">
              <a:lnSpc>
                <a:spcPct val="90000"/>
              </a:lnSpc>
              <a:spcBef>
                <a:spcPts val="2267"/>
              </a:spcBef>
              <a:spcAft>
                <a:spcPts val="1333"/>
              </a:spcAft>
              <a:buSzPts val="4400"/>
              <a:buFont typeface="Helvetica Neue Light"/>
              <a:buChar char="•"/>
              <a:defRPr>
                <a:latin typeface="Helvetica Neue Light"/>
                <a:ea typeface="Helvetica Neue Light"/>
                <a:cs typeface="Helvetica Neue Light"/>
                <a:sym typeface="Helvetica Neue Light"/>
              </a:defRPr>
            </a:lvl9pPr>
          </a:lstStyle>
          <a:p>
            <a:endParaRPr/>
          </a:p>
        </p:txBody>
      </p:sp>
      <p:sp>
        <p:nvSpPr>
          <p:cNvPr id="1456" name="Google Shape;1456;p321"/>
          <p:cNvSpPr txBox="1">
            <a:spLocks noGrp="1"/>
          </p:cNvSpPr>
          <p:nvPr>
            <p:ph type="body" idx="3"/>
          </p:nvPr>
        </p:nvSpPr>
        <p:spPr>
          <a:xfrm>
            <a:off x="3997100" y="1587533"/>
            <a:ext cx="3001600" cy="4044000"/>
          </a:xfrm>
          <a:prstGeom prst="rect">
            <a:avLst/>
          </a:prstGeom>
          <a:noFill/>
          <a:ln>
            <a:noFill/>
          </a:ln>
        </p:spPr>
        <p:txBody>
          <a:bodyPr spcFirstLastPara="1" wrap="square" lIns="38100" tIns="38100" rIns="38100" bIns="38100" anchor="t" anchorCtr="0">
            <a:normAutofit/>
          </a:bodyPr>
          <a:lstStyle>
            <a:lvl1pPr marL="609585" lvl="0" indent="-541853" algn="l" rtl="0">
              <a:lnSpc>
                <a:spcPct val="90000"/>
              </a:lnSpc>
              <a:spcBef>
                <a:spcPts val="2267"/>
              </a:spcBef>
              <a:spcAft>
                <a:spcPts val="0"/>
              </a:spcAft>
              <a:buSzPts val="2800"/>
              <a:buFont typeface="Helvetica Neue Light"/>
              <a:buChar char="•"/>
              <a:defRPr sz="1867">
                <a:latin typeface="Helvetica Neue Light"/>
                <a:ea typeface="Helvetica Neue Light"/>
                <a:cs typeface="Helvetica Neue Light"/>
                <a:sym typeface="Helvetica Neue Light"/>
              </a:defRPr>
            </a:lvl1pPr>
            <a:lvl2pPr marL="1219170" lvl="1"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2pPr>
            <a:lvl3pPr marL="1828754" lvl="2"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3pPr>
            <a:lvl4pPr marL="2438339" lvl="3"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4pPr>
            <a:lvl5pPr marL="3047924" lvl="4"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5pPr>
            <a:lvl6pPr marL="3657509" lvl="5"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6pPr>
            <a:lvl7pPr marL="4267093" lvl="6"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7pPr>
            <a:lvl8pPr marL="4876678" lvl="7"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8pPr>
            <a:lvl9pPr marL="5486263" lvl="8" indent="-677316" algn="l" rtl="0">
              <a:lnSpc>
                <a:spcPct val="90000"/>
              </a:lnSpc>
              <a:spcBef>
                <a:spcPts val="2267"/>
              </a:spcBef>
              <a:spcAft>
                <a:spcPts val="1333"/>
              </a:spcAft>
              <a:buSzPts val="4400"/>
              <a:buFont typeface="Helvetica Neue Light"/>
              <a:buChar char="•"/>
              <a:defRPr>
                <a:latin typeface="Helvetica Neue Light"/>
                <a:ea typeface="Helvetica Neue Light"/>
                <a:cs typeface="Helvetica Neue Light"/>
                <a:sym typeface="Helvetica Neue Light"/>
              </a:defRPr>
            </a:lvl9pPr>
          </a:lstStyle>
          <a:p>
            <a:endParaRPr/>
          </a:p>
        </p:txBody>
      </p:sp>
      <p:sp>
        <p:nvSpPr>
          <p:cNvPr id="1457" name="Google Shape;1457;p321"/>
          <p:cNvSpPr txBox="1">
            <a:spLocks noGrp="1"/>
          </p:cNvSpPr>
          <p:nvPr>
            <p:ph type="body" idx="4"/>
          </p:nvPr>
        </p:nvSpPr>
        <p:spPr>
          <a:xfrm>
            <a:off x="7578600" y="1587533"/>
            <a:ext cx="3001600" cy="4044000"/>
          </a:xfrm>
          <a:prstGeom prst="rect">
            <a:avLst/>
          </a:prstGeom>
          <a:noFill/>
          <a:ln>
            <a:noFill/>
          </a:ln>
        </p:spPr>
        <p:txBody>
          <a:bodyPr spcFirstLastPara="1" wrap="square" lIns="38100" tIns="38100" rIns="38100" bIns="38100" anchor="t" anchorCtr="0">
            <a:normAutofit/>
          </a:bodyPr>
          <a:lstStyle>
            <a:lvl1pPr marL="609585" lvl="0" indent="-541853" algn="l" rtl="0">
              <a:lnSpc>
                <a:spcPct val="90000"/>
              </a:lnSpc>
              <a:spcBef>
                <a:spcPts val="2267"/>
              </a:spcBef>
              <a:spcAft>
                <a:spcPts val="0"/>
              </a:spcAft>
              <a:buSzPts val="2800"/>
              <a:buFont typeface="Helvetica Neue Light"/>
              <a:buChar char="•"/>
              <a:defRPr sz="1867">
                <a:latin typeface="Helvetica Neue Light"/>
                <a:ea typeface="Helvetica Neue Light"/>
                <a:cs typeface="Helvetica Neue Light"/>
                <a:sym typeface="Helvetica Neue Light"/>
              </a:defRPr>
            </a:lvl1pPr>
            <a:lvl2pPr marL="1219170" lvl="1"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2pPr>
            <a:lvl3pPr marL="1828754" lvl="2"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3pPr>
            <a:lvl4pPr marL="2438339" lvl="3"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4pPr>
            <a:lvl5pPr marL="3047924" lvl="4"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5pPr>
            <a:lvl6pPr marL="3657509" lvl="5"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6pPr>
            <a:lvl7pPr marL="4267093" lvl="6"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7pPr>
            <a:lvl8pPr marL="4876678" lvl="7" indent="-677316" algn="l" rtl="0">
              <a:lnSpc>
                <a:spcPct val="90000"/>
              </a:lnSpc>
              <a:spcBef>
                <a:spcPts val="2267"/>
              </a:spcBef>
              <a:spcAft>
                <a:spcPts val="0"/>
              </a:spcAft>
              <a:buSzPts val="4400"/>
              <a:buFont typeface="Helvetica Neue Light"/>
              <a:buChar char="•"/>
              <a:defRPr>
                <a:latin typeface="Helvetica Neue Light"/>
                <a:ea typeface="Helvetica Neue Light"/>
                <a:cs typeface="Helvetica Neue Light"/>
                <a:sym typeface="Helvetica Neue Light"/>
              </a:defRPr>
            </a:lvl8pPr>
            <a:lvl9pPr marL="5486263" lvl="8" indent="-677316" algn="l" rtl="0">
              <a:lnSpc>
                <a:spcPct val="90000"/>
              </a:lnSpc>
              <a:spcBef>
                <a:spcPts val="2267"/>
              </a:spcBef>
              <a:spcAft>
                <a:spcPts val="1333"/>
              </a:spcAft>
              <a:buSzPts val="4400"/>
              <a:buFont typeface="Helvetica Neue Light"/>
              <a:buChar char="•"/>
              <a:defRPr>
                <a:latin typeface="Helvetica Neue Light"/>
                <a:ea typeface="Helvetica Neue Light"/>
                <a:cs typeface="Helvetica Neue Light"/>
                <a:sym typeface="Helvetica Neue Light"/>
              </a:defRPr>
            </a:lvl9pPr>
          </a:lstStyle>
          <a:p>
            <a:endParaRPr/>
          </a:p>
        </p:txBody>
      </p:sp>
    </p:spTree>
    <p:extLst>
      <p:ext uri="{BB962C8B-B14F-4D97-AF65-F5344CB8AC3E}">
        <p14:creationId xmlns:p14="http://schemas.microsoft.com/office/powerpoint/2010/main" val="2316163087"/>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1458"/>
        <p:cNvGrpSpPr/>
        <p:nvPr/>
      </p:nvGrpSpPr>
      <p:grpSpPr>
        <a:xfrm>
          <a:off x="0" y="0"/>
          <a:ext cx="0" cy="0"/>
          <a:chOff x="0" y="0"/>
          <a:chExt cx="0" cy="0"/>
        </a:xfrm>
      </p:grpSpPr>
      <p:sp>
        <p:nvSpPr>
          <p:cNvPr id="1459" name="Google Shape;1459;p322"/>
          <p:cNvSpPr txBox="1">
            <a:spLocks noGrp="1"/>
          </p:cNvSpPr>
          <p:nvPr>
            <p:ph type="title"/>
          </p:nvPr>
        </p:nvSpPr>
        <p:spPr>
          <a:xfrm>
            <a:off x="1249060" y="242433"/>
            <a:ext cx="9603200" cy="762000"/>
          </a:xfrm>
          <a:prstGeom prst="rect">
            <a:avLst/>
          </a:prstGeom>
          <a:noFill/>
          <a:ln>
            <a:noFill/>
          </a:ln>
        </p:spPr>
        <p:txBody>
          <a:bodyPr spcFirstLastPara="1" wrap="square" lIns="0" tIns="0" rIns="0" bIns="0" anchor="ctr" anchorCtr="0">
            <a:normAutofit/>
          </a:bodyPr>
          <a:lstStyle>
            <a:lvl1pPr lvl="0" algn="l" rtl="0">
              <a:lnSpc>
                <a:spcPct val="100000"/>
              </a:lnSpc>
              <a:spcBef>
                <a:spcPts val="0"/>
              </a:spcBef>
              <a:spcAft>
                <a:spcPts val="0"/>
              </a:spcAft>
              <a:buClr>
                <a:srgbClr val="FFFFFF"/>
              </a:buClr>
              <a:buSzPts val="6000"/>
              <a:buFont typeface="Avenir"/>
              <a:buNone/>
              <a:defRPr sz="4000">
                <a:latin typeface="Avenir"/>
                <a:ea typeface="Avenir"/>
                <a:cs typeface="Avenir"/>
                <a:sym typeface="Avenir"/>
              </a:defRPr>
            </a:lvl1pPr>
            <a:lvl2pPr lvl="1" algn="ctr" rtl="0">
              <a:lnSpc>
                <a:spcPct val="100000"/>
              </a:lnSpc>
              <a:spcBef>
                <a:spcPts val="0"/>
              </a:spcBef>
              <a:spcAft>
                <a:spcPts val="0"/>
              </a:spcAft>
              <a:buClr>
                <a:srgbClr val="FFFFFF"/>
              </a:buClr>
              <a:buSzPts val="1400"/>
              <a:buNone/>
              <a:defRPr/>
            </a:lvl2pPr>
            <a:lvl3pPr lvl="2" algn="ctr" rtl="0">
              <a:lnSpc>
                <a:spcPct val="100000"/>
              </a:lnSpc>
              <a:spcBef>
                <a:spcPts val="0"/>
              </a:spcBef>
              <a:spcAft>
                <a:spcPts val="0"/>
              </a:spcAft>
              <a:buClr>
                <a:srgbClr val="FFFFFF"/>
              </a:buClr>
              <a:buSzPts val="1400"/>
              <a:buNone/>
              <a:defRPr/>
            </a:lvl3pPr>
            <a:lvl4pPr lvl="3" algn="ctr" rtl="0">
              <a:lnSpc>
                <a:spcPct val="100000"/>
              </a:lnSpc>
              <a:spcBef>
                <a:spcPts val="0"/>
              </a:spcBef>
              <a:spcAft>
                <a:spcPts val="0"/>
              </a:spcAft>
              <a:buClr>
                <a:srgbClr val="FFFFFF"/>
              </a:buClr>
              <a:buSzPts val="1400"/>
              <a:buNone/>
              <a:defRPr/>
            </a:lvl4pPr>
            <a:lvl5pPr lvl="4" algn="ctr" rtl="0">
              <a:lnSpc>
                <a:spcPct val="100000"/>
              </a:lnSpc>
              <a:spcBef>
                <a:spcPts val="0"/>
              </a:spcBef>
              <a:spcAft>
                <a:spcPts val="0"/>
              </a:spcAft>
              <a:buClr>
                <a:srgbClr val="FFFFFF"/>
              </a:buClr>
              <a:buSzPts val="1400"/>
              <a:buNone/>
              <a:defRPr/>
            </a:lvl5pPr>
            <a:lvl6pPr lvl="5" algn="ctr" rtl="0">
              <a:lnSpc>
                <a:spcPct val="100000"/>
              </a:lnSpc>
              <a:spcBef>
                <a:spcPts val="0"/>
              </a:spcBef>
              <a:spcAft>
                <a:spcPts val="0"/>
              </a:spcAft>
              <a:buClr>
                <a:srgbClr val="FFFFFF"/>
              </a:buClr>
              <a:buSzPts val="1400"/>
              <a:buNone/>
              <a:defRPr/>
            </a:lvl6pPr>
            <a:lvl7pPr lvl="6" algn="ctr" rtl="0">
              <a:lnSpc>
                <a:spcPct val="100000"/>
              </a:lnSpc>
              <a:spcBef>
                <a:spcPts val="0"/>
              </a:spcBef>
              <a:spcAft>
                <a:spcPts val="0"/>
              </a:spcAft>
              <a:buClr>
                <a:srgbClr val="FFFFFF"/>
              </a:buClr>
              <a:buSzPts val="1400"/>
              <a:buNone/>
              <a:defRPr/>
            </a:lvl7pPr>
            <a:lvl8pPr lvl="7" algn="ctr" rtl="0">
              <a:lnSpc>
                <a:spcPct val="100000"/>
              </a:lnSpc>
              <a:spcBef>
                <a:spcPts val="0"/>
              </a:spcBef>
              <a:spcAft>
                <a:spcPts val="0"/>
              </a:spcAft>
              <a:buClr>
                <a:srgbClr val="FFFFFF"/>
              </a:buClr>
              <a:buSzPts val="1400"/>
              <a:buNone/>
              <a:defRPr/>
            </a:lvl8pPr>
            <a:lvl9pPr lvl="8" algn="ctr" rtl="0">
              <a:lnSpc>
                <a:spcPct val="100000"/>
              </a:lnSpc>
              <a:spcBef>
                <a:spcPts val="0"/>
              </a:spcBef>
              <a:spcAft>
                <a:spcPts val="0"/>
              </a:spcAft>
              <a:buClr>
                <a:srgbClr val="FFFFFF"/>
              </a:buClr>
              <a:buSzPts val="1400"/>
              <a:buNone/>
              <a:defRPr/>
            </a:lvl9pPr>
          </a:lstStyle>
          <a:p>
            <a:endParaRPr/>
          </a:p>
        </p:txBody>
      </p:sp>
      <p:sp>
        <p:nvSpPr>
          <p:cNvPr id="1460" name="Google Shape;1460;p322"/>
          <p:cNvSpPr txBox="1">
            <a:spLocks noGrp="1"/>
          </p:cNvSpPr>
          <p:nvPr>
            <p:ph type="body" idx="1"/>
          </p:nvPr>
        </p:nvSpPr>
        <p:spPr>
          <a:xfrm>
            <a:off x="1220003" y="1417491"/>
            <a:ext cx="9603200" cy="4648400"/>
          </a:xfrm>
          <a:prstGeom prst="rect">
            <a:avLst/>
          </a:prstGeom>
          <a:noFill/>
          <a:ln>
            <a:noFill/>
          </a:ln>
        </p:spPr>
        <p:txBody>
          <a:bodyPr spcFirstLastPara="1" wrap="square" lIns="0" tIns="0" rIns="0" bIns="0" anchor="ctr" anchorCtr="0">
            <a:normAutofit/>
          </a:bodyPr>
          <a:lstStyle>
            <a:lvl1pPr marL="609585" lvl="0"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1pPr>
            <a:lvl2pPr marL="1219170" lvl="1"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2pPr>
            <a:lvl3pPr marL="1828754" lvl="2"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3pPr>
            <a:lvl4pPr marL="2438339" lvl="3"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4pPr>
            <a:lvl5pPr marL="3047924" lvl="4" indent="-304792" algn="ctr" rtl="0">
              <a:lnSpc>
                <a:spcPct val="120000"/>
              </a:lnSpc>
              <a:spcBef>
                <a:spcPts val="0"/>
              </a:spcBef>
              <a:spcAft>
                <a:spcPts val="0"/>
              </a:spcAft>
              <a:buClr>
                <a:srgbClr val="FFFFFF"/>
              </a:buClr>
              <a:buSzPts val="3800"/>
              <a:buFont typeface="Helvetica Neue"/>
              <a:buNone/>
              <a:defRPr sz="2533">
                <a:latin typeface="Helvetica Neue"/>
                <a:ea typeface="Helvetica Neue"/>
                <a:cs typeface="Helvetica Neue"/>
                <a:sym typeface="Helvetica Neue"/>
              </a:defRPr>
            </a:lvl5pPr>
            <a:lvl6pPr marL="3657509" lvl="5" indent="-389457" algn="l" rtl="0">
              <a:lnSpc>
                <a:spcPct val="100000"/>
              </a:lnSpc>
              <a:spcBef>
                <a:spcPts val="2933"/>
              </a:spcBef>
              <a:spcAft>
                <a:spcPts val="0"/>
              </a:spcAft>
              <a:buClr>
                <a:srgbClr val="FFFFFF"/>
              </a:buClr>
              <a:buSzPts val="1000"/>
              <a:buChar char="•"/>
              <a:defRPr/>
            </a:lvl6pPr>
            <a:lvl7pPr marL="4267093" lvl="6" indent="-389457" algn="l" rtl="0">
              <a:lnSpc>
                <a:spcPct val="100000"/>
              </a:lnSpc>
              <a:spcBef>
                <a:spcPts val="2933"/>
              </a:spcBef>
              <a:spcAft>
                <a:spcPts val="0"/>
              </a:spcAft>
              <a:buClr>
                <a:srgbClr val="FFFFFF"/>
              </a:buClr>
              <a:buSzPts val="1000"/>
              <a:buChar char="•"/>
              <a:defRPr/>
            </a:lvl7pPr>
            <a:lvl8pPr marL="4876678" lvl="7" indent="-389457" algn="l" rtl="0">
              <a:lnSpc>
                <a:spcPct val="100000"/>
              </a:lnSpc>
              <a:spcBef>
                <a:spcPts val="2933"/>
              </a:spcBef>
              <a:spcAft>
                <a:spcPts val="0"/>
              </a:spcAft>
              <a:buClr>
                <a:srgbClr val="FFFFFF"/>
              </a:buClr>
              <a:buSzPts val="1000"/>
              <a:buChar char="•"/>
              <a:defRPr/>
            </a:lvl8pPr>
            <a:lvl9pPr marL="5486263" lvl="8" indent="-389457" algn="l" rtl="0">
              <a:lnSpc>
                <a:spcPct val="100000"/>
              </a:lnSpc>
              <a:spcBef>
                <a:spcPts val="2933"/>
              </a:spcBef>
              <a:spcAft>
                <a:spcPts val="0"/>
              </a:spcAft>
              <a:buClr>
                <a:srgbClr val="FFFFFF"/>
              </a:buClr>
              <a:buSzPts val="1000"/>
              <a:buChar char="•"/>
              <a:defRPr/>
            </a:lvl9pPr>
          </a:lstStyle>
          <a:p>
            <a:endParaRPr/>
          </a:p>
        </p:txBody>
      </p:sp>
      <p:sp>
        <p:nvSpPr>
          <p:cNvPr id="1461" name="Google Shape;1461;p322"/>
          <p:cNvSpPr txBox="1">
            <a:spLocks noGrp="1"/>
          </p:cNvSpPr>
          <p:nvPr>
            <p:ph type="sldNum" idx="12"/>
          </p:nvPr>
        </p:nvSpPr>
        <p:spPr>
          <a:xfrm>
            <a:off x="5892800" y="6141496"/>
            <a:ext cx="2844800" cy="430857"/>
          </a:xfrm>
          <a:prstGeom prst="rect">
            <a:avLst/>
          </a:prstGeom>
          <a:noFill/>
          <a:ln>
            <a:noFill/>
          </a:ln>
        </p:spPr>
        <p:txBody>
          <a:bodyPr spcFirstLastPara="1" wrap="square" lIns="91425" tIns="91425" rIns="91425" bIns="91425" anchor="ctr" anchorCtr="0">
            <a:spAutoFit/>
          </a:bodyPr>
          <a:lstStyle>
            <a:lvl1pPr marL="0" marR="0" lvl="0"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FFFFFF"/>
              </a:buClr>
              <a:buSzPts val="2400"/>
              <a:buFont typeface="Helvetica Neue Light"/>
              <a:buNone/>
              <a:defRPr sz="1600" b="0" i="0" u="none" strike="noStrike" cap="none">
                <a:solidFill>
                  <a:srgbClr val="FFFFFF"/>
                </a:solidFill>
                <a:latin typeface="Helvetica Neue Light"/>
                <a:ea typeface="Helvetica Neue Light"/>
                <a:cs typeface="Helvetica Neue Light"/>
                <a:sym typeface="Helvetica Neue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91626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theme" Target="../theme/theme3.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4.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5.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image" Target="../media/image1.png"/><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6.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theme" Target="../theme/theme7.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8.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18" Type="http://schemas.openxmlformats.org/officeDocument/2006/relationships/slideLayout" Target="../slideLayouts/slideLayout120.xml"/><Relationship Id="rId26" Type="http://schemas.openxmlformats.org/officeDocument/2006/relationships/slideLayout" Target="../slideLayouts/slideLayout128.xml"/><Relationship Id="rId3" Type="http://schemas.openxmlformats.org/officeDocument/2006/relationships/slideLayout" Target="../slideLayouts/slideLayout105.xml"/><Relationship Id="rId21" Type="http://schemas.openxmlformats.org/officeDocument/2006/relationships/slideLayout" Target="../slideLayouts/slideLayout123.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17" Type="http://schemas.openxmlformats.org/officeDocument/2006/relationships/slideLayout" Target="../slideLayouts/slideLayout119.xml"/><Relationship Id="rId25" Type="http://schemas.openxmlformats.org/officeDocument/2006/relationships/slideLayout" Target="../slideLayouts/slideLayout127.xml"/><Relationship Id="rId2" Type="http://schemas.openxmlformats.org/officeDocument/2006/relationships/slideLayout" Target="../slideLayouts/slideLayout104.xml"/><Relationship Id="rId16" Type="http://schemas.openxmlformats.org/officeDocument/2006/relationships/slideLayout" Target="../slideLayouts/slideLayout118.xml"/><Relationship Id="rId20" Type="http://schemas.openxmlformats.org/officeDocument/2006/relationships/slideLayout" Target="../slideLayouts/slideLayout122.xml"/><Relationship Id="rId29" Type="http://schemas.openxmlformats.org/officeDocument/2006/relationships/slideLayout" Target="../slideLayouts/slideLayout131.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24" Type="http://schemas.openxmlformats.org/officeDocument/2006/relationships/slideLayout" Target="../slideLayouts/slideLayout126.xml"/><Relationship Id="rId5" Type="http://schemas.openxmlformats.org/officeDocument/2006/relationships/slideLayout" Target="../slideLayouts/slideLayout107.xml"/><Relationship Id="rId15" Type="http://schemas.openxmlformats.org/officeDocument/2006/relationships/slideLayout" Target="../slideLayouts/slideLayout117.xml"/><Relationship Id="rId23" Type="http://schemas.openxmlformats.org/officeDocument/2006/relationships/slideLayout" Target="../slideLayouts/slideLayout125.xml"/><Relationship Id="rId28" Type="http://schemas.openxmlformats.org/officeDocument/2006/relationships/slideLayout" Target="../slideLayouts/slideLayout130.xml"/><Relationship Id="rId10" Type="http://schemas.openxmlformats.org/officeDocument/2006/relationships/slideLayout" Target="../slideLayouts/slideLayout112.xml"/><Relationship Id="rId19" Type="http://schemas.openxmlformats.org/officeDocument/2006/relationships/slideLayout" Target="../slideLayouts/slideLayout121.xml"/><Relationship Id="rId31" Type="http://schemas.openxmlformats.org/officeDocument/2006/relationships/theme" Target="../theme/theme9.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 Id="rId22" Type="http://schemas.openxmlformats.org/officeDocument/2006/relationships/slideLayout" Target="../slideLayouts/slideLayout124.xml"/><Relationship Id="rId27" Type="http://schemas.openxmlformats.org/officeDocument/2006/relationships/slideLayout" Target="../slideLayouts/slideLayout129.xml"/><Relationship Id="rId30" Type="http://schemas.openxmlformats.org/officeDocument/2006/relationships/slideLayout" Target="../slideLayouts/slideLayout132.xml"/></Relationships>
</file>

<file path=ppt/slideMasters/_rels/slideMaster10.xml.rels><?xml version="1.0" encoding="UTF-8" standalone="yes"?>
<Relationships xmlns="http://schemas.openxmlformats.org/package/2006/relationships"><Relationship Id="rId13" Type="http://schemas.openxmlformats.org/officeDocument/2006/relationships/slideLayout" Target="../slideLayouts/slideLayout145.xml"/><Relationship Id="rId18" Type="http://schemas.openxmlformats.org/officeDocument/2006/relationships/slideLayout" Target="../slideLayouts/slideLayout150.xml"/><Relationship Id="rId26" Type="http://schemas.openxmlformats.org/officeDocument/2006/relationships/slideLayout" Target="../slideLayouts/slideLayout158.xml"/><Relationship Id="rId3" Type="http://schemas.openxmlformats.org/officeDocument/2006/relationships/slideLayout" Target="../slideLayouts/slideLayout135.xml"/><Relationship Id="rId21" Type="http://schemas.openxmlformats.org/officeDocument/2006/relationships/slideLayout" Target="../slideLayouts/slideLayout153.xml"/><Relationship Id="rId34" Type="http://schemas.openxmlformats.org/officeDocument/2006/relationships/slideLayout" Target="../slideLayouts/slideLayout166.xml"/><Relationship Id="rId7" Type="http://schemas.openxmlformats.org/officeDocument/2006/relationships/slideLayout" Target="../slideLayouts/slideLayout139.xml"/><Relationship Id="rId12" Type="http://schemas.openxmlformats.org/officeDocument/2006/relationships/slideLayout" Target="../slideLayouts/slideLayout144.xml"/><Relationship Id="rId17" Type="http://schemas.openxmlformats.org/officeDocument/2006/relationships/slideLayout" Target="../slideLayouts/slideLayout149.xml"/><Relationship Id="rId25" Type="http://schemas.openxmlformats.org/officeDocument/2006/relationships/slideLayout" Target="../slideLayouts/slideLayout157.xml"/><Relationship Id="rId33" Type="http://schemas.openxmlformats.org/officeDocument/2006/relationships/slideLayout" Target="../slideLayouts/slideLayout165.xml"/><Relationship Id="rId2" Type="http://schemas.openxmlformats.org/officeDocument/2006/relationships/slideLayout" Target="../slideLayouts/slideLayout134.xml"/><Relationship Id="rId16" Type="http://schemas.openxmlformats.org/officeDocument/2006/relationships/slideLayout" Target="../slideLayouts/slideLayout148.xml"/><Relationship Id="rId20" Type="http://schemas.openxmlformats.org/officeDocument/2006/relationships/slideLayout" Target="../slideLayouts/slideLayout152.xml"/><Relationship Id="rId29" Type="http://schemas.openxmlformats.org/officeDocument/2006/relationships/slideLayout" Target="../slideLayouts/slideLayout161.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24" Type="http://schemas.openxmlformats.org/officeDocument/2006/relationships/slideLayout" Target="../slideLayouts/slideLayout156.xml"/><Relationship Id="rId32" Type="http://schemas.openxmlformats.org/officeDocument/2006/relationships/slideLayout" Target="../slideLayouts/slideLayout164.xml"/><Relationship Id="rId5" Type="http://schemas.openxmlformats.org/officeDocument/2006/relationships/slideLayout" Target="../slideLayouts/slideLayout137.xml"/><Relationship Id="rId15" Type="http://schemas.openxmlformats.org/officeDocument/2006/relationships/slideLayout" Target="../slideLayouts/slideLayout147.xml"/><Relationship Id="rId23" Type="http://schemas.openxmlformats.org/officeDocument/2006/relationships/slideLayout" Target="../slideLayouts/slideLayout155.xml"/><Relationship Id="rId28" Type="http://schemas.openxmlformats.org/officeDocument/2006/relationships/slideLayout" Target="../slideLayouts/slideLayout160.xml"/><Relationship Id="rId36" Type="http://schemas.openxmlformats.org/officeDocument/2006/relationships/theme" Target="../theme/theme10.xml"/><Relationship Id="rId10" Type="http://schemas.openxmlformats.org/officeDocument/2006/relationships/slideLayout" Target="../slideLayouts/slideLayout142.xml"/><Relationship Id="rId19" Type="http://schemas.openxmlformats.org/officeDocument/2006/relationships/slideLayout" Target="../slideLayouts/slideLayout151.xml"/><Relationship Id="rId31" Type="http://schemas.openxmlformats.org/officeDocument/2006/relationships/slideLayout" Target="../slideLayouts/slideLayout163.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slideLayout" Target="../slideLayouts/slideLayout146.xml"/><Relationship Id="rId22" Type="http://schemas.openxmlformats.org/officeDocument/2006/relationships/slideLayout" Target="../slideLayouts/slideLayout154.xml"/><Relationship Id="rId27" Type="http://schemas.openxmlformats.org/officeDocument/2006/relationships/slideLayout" Target="../slideLayouts/slideLayout159.xml"/><Relationship Id="rId30" Type="http://schemas.openxmlformats.org/officeDocument/2006/relationships/slideLayout" Target="../slideLayouts/slideLayout162.xml"/><Relationship Id="rId35" Type="http://schemas.openxmlformats.org/officeDocument/2006/relationships/slideLayout" Target="../slideLayouts/slideLayout167.xml"/><Relationship Id="rId8" Type="http://schemas.openxmlformats.org/officeDocument/2006/relationships/slideLayout" Target="../slideLayouts/slideLayout14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slideLayout" Target="../slideLayouts/slideLayout180.xml"/><Relationship Id="rId18" Type="http://schemas.openxmlformats.org/officeDocument/2006/relationships/theme" Target="../theme/theme11.xml"/><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slideLayout" Target="../slideLayouts/slideLayout179.xml"/><Relationship Id="rId17" Type="http://schemas.openxmlformats.org/officeDocument/2006/relationships/slideLayout" Target="../slideLayouts/slideLayout184.xml"/><Relationship Id="rId2" Type="http://schemas.openxmlformats.org/officeDocument/2006/relationships/slideLayout" Target="../slideLayouts/slideLayout169.xml"/><Relationship Id="rId16" Type="http://schemas.openxmlformats.org/officeDocument/2006/relationships/slideLayout" Target="../slideLayouts/slideLayout183.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5" Type="http://schemas.openxmlformats.org/officeDocument/2006/relationships/slideLayout" Target="../slideLayouts/slideLayout18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 Id="rId14" Type="http://schemas.openxmlformats.org/officeDocument/2006/relationships/slideLayout" Target="../slideLayouts/slideLayout18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92.xml"/><Relationship Id="rId13" Type="http://schemas.openxmlformats.org/officeDocument/2006/relationships/slideLayout" Target="../slideLayouts/slideLayout197.xml"/><Relationship Id="rId18" Type="http://schemas.openxmlformats.org/officeDocument/2006/relationships/slideLayout" Target="../slideLayouts/slideLayout202.xml"/><Relationship Id="rId3" Type="http://schemas.openxmlformats.org/officeDocument/2006/relationships/slideLayout" Target="../slideLayouts/slideLayout187.xml"/><Relationship Id="rId21" Type="http://schemas.openxmlformats.org/officeDocument/2006/relationships/theme" Target="../theme/theme12.xml"/><Relationship Id="rId7" Type="http://schemas.openxmlformats.org/officeDocument/2006/relationships/slideLayout" Target="../slideLayouts/slideLayout191.xml"/><Relationship Id="rId12" Type="http://schemas.openxmlformats.org/officeDocument/2006/relationships/slideLayout" Target="../slideLayouts/slideLayout196.xml"/><Relationship Id="rId17" Type="http://schemas.openxmlformats.org/officeDocument/2006/relationships/slideLayout" Target="../slideLayouts/slideLayout201.xml"/><Relationship Id="rId2" Type="http://schemas.openxmlformats.org/officeDocument/2006/relationships/slideLayout" Target="../slideLayouts/slideLayout186.xml"/><Relationship Id="rId16" Type="http://schemas.openxmlformats.org/officeDocument/2006/relationships/slideLayout" Target="../slideLayouts/slideLayout200.xml"/><Relationship Id="rId20" Type="http://schemas.openxmlformats.org/officeDocument/2006/relationships/slideLayout" Target="../slideLayouts/slideLayout204.xml"/><Relationship Id="rId1" Type="http://schemas.openxmlformats.org/officeDocument/2006/relationships/slideLayout" Target="../slideLayouts/slideLayout185.xml"/><Relationship Id="rId6" Type="http://schemas.openxmlformats.org/officeDocument/2006/relationships/slideLayout" Target="../slideLayouts/slideLayout190.xml"/><Relationship Id="rId11" Type="http://schemas.openxmlformats.org/officeDocument/2006/relationships/slideLayout" Target="../slideLayouts/slideLayout195.xml"/><Relationship Id="rId5" Type="http://schemas.openxmlformats.org/officeDocument/2006/relationships/slideLayout" Target="../slideLayouts/slideLayout189.xml"/><Relationship Id="rId15" Type="http://schemas.openxmlformats.org/officeDocument/2006/relationships/slideLayout" Target="../slideLayouts/slideLayout199.xml"/><Relationship Id="rId10" Type="http://schemas.openxmlformats.org/officeDocument/2006/relationships/slideLayout" Target="../slideLayouts/slideLayout194.xml"/><Relationship Id="rId19" Type="http://schemas.openxmlformats.org/officeDocument/2006/relationships/slideLayout" Target="../slideLayouts/slideLayout203.xml"/><Relationship Id="rId4" Type="http://schemas.openxmlformats.org/officeDocument/2006/relationships/slideLayout" Target="../slideLayouts/slideLayout188.xml"/><Relationship Id="rId9" Type="http://schemas.openxmlformats.org/officeDocument/2006/relationships/slideLayout" Target="../slideLayouts/slideLayout193.xml"/><Relationship Id="rId14" Type="http://schemas.openxmlformats.org/officeDocument/2006/relationships/slideLayout" Target="../slideLayouts/slideLayout198.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12.xml"/><Relationship Id="rId13" Type="http://schemas.openxmlformats.org/officeDocument/2006/relationships/slideLayout" Target="../slideLayouts/slideLayout217.xml"/><Relationship Id="rId18" Type="http://schemas.openxmlformats.org/officeDocument/2006/relationships/slideLayout" Target="../slideLayouts/slideLayout222.xml"/><Relationship Id="rId3" Type="http://schemas.openxmlformats.org/officeDocument/2006/relationships/slideLayout" Target="../slideLayouts/slideLayout207.xml"/><Relationship Id="rId21" Type="http://schemas.openxmlformats.org/officeDocument/2006/relationships/slideLayout" Target="../slideLayouts/slideLayout225.xml"/><Relationship Id="rId7" Type="http://schemas.openxmlformats.org/officeDocument/2006/relationships/slideLayout" Target="../slideLayouts/slideLayout211.xml"/><Relationship Id="rId12" Type="http://schemas.openxmlformats.org/officeDocument/2006/relationships/slideLayout" Target="../slideLayouts/slideLayout216.xml"/><Relationship Id="rId17" Type="http://schemas.openxmlformats.org/officeDocument/2006/relationships/slideLayout" Target="../slideLayouts/slideLayout221.xml"/><Relationship Id="rId2" Type="http://schemas.openxmlformats.org/officeDocument/2006/relationships/slideLayout" Target="../slideLayouts/slideLayout206.xml"/><Relationship Id="rId16" Type="http://schemas.openxmlformats.org/officeDocument/2006/relationships/slideLayout" Target="../slideLayouts/slideLayout220.xml"/><Relationship Id="rId20" Type="http://schemas.openxmlformats.org/officeDocument/2006/relationships/slideLayout" Target="../slideLayouts/slideLayout224.xml"/><Relationship Id="rId1" Type="http://schemas.openxmlformats.org/officeDocument/2006/relationships/slideLayout" Target="../slideLayouts/slideLayout205.xml"/><Relationship Id="rId6" Type="http://schemas.openxmlformats.org/officeDocument/2006/relationships/slideLayout" Target="../slideLayouts/slideLayout210.xml"/><Relationship Id="rId11" Type="http://schemas.openxmlformats.org/officeDocument/2006/relationships/slideLayout" Target="../slideLayouts/slideLayout215.xml"/><Relationship Id="rId5" Type="http://schemas.openxmlformats.org/officeDocument/2006/relationships/slideLayout" Target="../slideLayouts/slideLayout209.xml"/><Relationship Id="rId15" Type="http://schemas.openxmlformats.org/officeDocument/2006/relationships/slideLayout" Target="../slideLayouts/slideLayout219.xml"/><Relationship Id="rId10" Type="http://schemas.openxmlformats.org/officeDocument/2006/relationships/slideLayout" Target="../slideLayouts/slideLayout214.xml"/><Relationship Id="rId19" Type="http://schemas.openxmlformats.org/officeDocument/2006/relationships/slideLayout" Target="../slideLayouts/slideLayout223.xml"/><Relationship Id="rId4" Type="http://schemas.openxmlformats.org/officeDocument/2006/relationships/slideLayout" Target="../slideLayouts/slideLayout208.xml"/><Relationship Id="rId9" Type="http://schemas.openxmlformats.org/officeDocument/2006/relationships/slideLayout" Target="../slideLayouts/slideLayout213.xml"/><Relationship Id="rId14" Type="http://schemas.openxmlformats.org/officeDocument/2006/relationships/slideLayout" Target="../slideLayouts/slideLayout218.xml"/><Relationship Id="rId22"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13" Type="http://schemas.openxmlformats.org/officeDocument/2006/relationships/slideLayout" Target="../slideLayouts/slideLayout238.xml"/><Relationship Id="rId18" Type="http://schemas.openxmlformats.org/officeDocument/2006/relationships/slideLayout" Target="../slideLayouts/slideLayout243.xml"/><Relationship Id="rId26" Type="http://schemas.openxmlformats.org/officeDocument/2006/relationships/slideLayout" Target="../slideLayouts/slideLayout251.xml"/><Relationship Id="rId39" Type="http://schemas.openxmlformats.org/officeDocument/2006/relationships/slideLayout" Target="../slideLayouts/slideLayout264.xml"/><Relationship Id="rId21" Type="http://schemas.openxmlformats.org/officeDocument/2006/relationships/slideLayout" Target="../slideLayouts/slideLayout246.xml"/><Relationship Id="rId34" Type="http://schemas.openxmlformats.org/officeDocument/2006/relationships/slideLayout" Target="../slideLayouts/slideLayout259.xml"/><Relationship Id="rId42" Type="http://schemas.openxmlformats.org/officeDocument/2006/relationships/slideLayout" Target="../slideLayouts/slideLayout267.xml"/><Relationship Id="rId47" Type="http://schemas.openxmlformats.org/officeDocument/2006/relationships/slideLayout" Target="../slideLayouts/slideLayout272.xml"/><Relationship Id="rId50" Type="http://schemas.openxmlformats.org/officeDocument/2006/relationships/slideLayout" Target="../slideLayouts/slideLayout275.xml"/><Relationship Id="rId55" Type="http://schemas.openxmlformats.org/officeDocument/2006/relationships/slideLayout" Target="../slideLayouts/slideLayout280.xml"/><Relationship Id="rId7" Type="http://schemas.openxmlformats.org/officeDocument/2006/relationships/slideLayout" Target="../slideLayouts/slideLayout232.xml"/><Relationship Id="rId2" Type="http://schemas.openxmlformats.org/officeDocument/2006/relationships/slideLayout" Target="../slideLayouts/slideLayout227.xml"/><Relationship Id="rId16" Type="http://schemas.openxmlformats.org/officeDocument/2006/relationships/slideLayout" Target="../slideLayouts/slideLayout241.xml"/><Relationship Id="rId29" Type="http://schemas.openxmlformats.org/officeDocument/2006/relationships/slideLayout" Target="../slideLayouts/slideLayout254.xml"/><Relationship Id="rId11" Type="http://schemas.openxmlformats.org/officeDocument/2006/relationships/slideLayout" Target="../slideLayouts/slideLayout236.xml"/><Relationship Id="rId24" Type="http://schemas.openxmlformats.org/officeDocument/2006/relationships/slideLayout" Target="../slideLayouts/slideLayout249.xml"/><Relationship Id="rId32" Type="http://schemas.openxmlformats.org/officeDocument/2006/relationships/slideLayout" Target="../slideLayouts/slideLayout257.xml"/><Relationship Id="rId37" Type="http://schemas.openxmlformats.org/officeDocument/2006/relationships/slideLayout" Target="../slideLayouts/slideLayout262.xml"/><Relationship Id="rId40" Type="http://schemas.openxmlformats.org/officeDocument/2006/relationships/slideLayout" Target="../slideLayouts/slideLayout265.xml"/><Relationship Id="rId45" Type="http://schemas.openxmlformats.org/officeDocument/2006/relationships/slideLayout" Target="../slideLayouts/slideLayout270.xml"/><Relationship Id="rId53" Type="http://schemas.openxmlformats.org/officeDocument/2006/relationships/slideLayout" Target="../slideLayouts/slideLayout278.xml"/><Relationship Id="rId58" Type="http://schemas.openxmlformats.org/officeDocument/2006/relationships/slideLayout" Target="../slideLayouts/slideLayout283.xml"/><Relationship Id="rId5" Type="http://schemas.openxmlformats.org/officeDocument/2006/relationships/slideLayout" Target="../slideLayouts/slideLayout230.xml"/><Relationship Id="rId61" Type="http://schemas.openxmlformats.org/officeDocument/2006/relationships/theme" Target="../theme/theme14.xml"/><Relationship Id="rId19" Type="http://schemas.openxmlformats.org/officeDocument/2006/relationships/slideLayout" Target="../slideLayouts/slideLayout244.xml"/><Relationship Id="rId14" Type="http://schemas.openxmlformats.org/officeDocument/2006/relationships/slideLayout" Target="../slideLayouts/slideLayout239.xml"/><Relationship Id="rId22" Type="http://schemas.openxmlformats.org/officeDocument/2006/relationships/slideLayout" Target="../slideLayouts/slideLayout247.xml"/><Relationship Id="rId27" Type="http://schemas.openxmlformats.org/officeDocument/2006/relationships/slideLayout" Target="../slideLayouts/slideLayout252.xml"/><Relationship Id="rId30" Type="http://schemas.openxmlformats.org/officeDocument/2006/relationships/slideLayout" Target="../slideLayouts/slideLayout255.xml"/><Relationship Id="rId35" Type="http://schemas.openxmlformats.org/officeDocument/2006/relationships/slideLayout" Target="../slideLayouts/slideLayout260.xml"/><Relationship Id="rId43" Type="http://schemas.openxmlformats.org/officeDocument/2006/relationships/slideLayout" Target="../slideLayouts/slideLayout268.xml"/><Relationship Id="rId48" Type="http://schemas.openxmlformats.org/officeDocument/2006/relationships/slideLayout" Target="../slideLayouts/slideLayout273.xml"/><Relationship Id="rId56" Type="http://schemas.openxmlformats.org/officeDocument/2006/relationships/slideLayout" Target="../slideLayouts/slideLayout281.xml"/><Relationship Id="rId8" Type="http://schemas.openxmlformats.org/officeDocument/2006/relationships/slideLayout" Target="../slideLayouts/slideLayout233.xml"/><Relationship Id="rId51" Type="http://schemas.openxmlformats.org/officeDocument/2006/relationships/slideLayout" Target="../slideLayouts/slideLayout276.xml"/><Relationship Id="rId3" Type="http://schemas.openxmlformats.org/officeDocument/2006/relationships/slideLayout" Target="../slideLayouts/slideLayout228.xml"/><Relationship Id="rId12" Type="http://schemas.openxmlformats.org/officeDocument/2006/relationships/slideLayout" Target="../slideLayouts/slideLayout237.xml"/><Relationship Id="rId17" Type="http://schemas.openxmlformats.org/officeDocument/2006/relationships/slideLayout" Target="../slideLayouts/slideLayout242.xml"/><Relationship Id="rId25" Type="http://schemas.openxmlformats.org/officeDocument/2006/relationships/slideLayout" Target="../slideLayouts/slideLayout250.xml"/><Relationship Id="rId33" Type="http://schemas.openxmlformats.org/officeDocument/2006/relationships/slideLayout" Target="../slideLayouts/slideLayout258.xml"/><Relationship Id="rId38" Type="http://schemas.openxmlformats.org/officeDocument/2006/relationships/slideLayout" Target="../slideLayouts/slideLayout263.xml"/><Relationship Id="rId46" Type="http://schemas.openxmlformats.org/officeDocument/2006/relationships/slideLayout" Target="../slideLayouts/slideLayout271.xml"/><Relationship Id="rId59" Type="http://schemas.openxmlformats.org/officeDocument/2006/relationships/slideLayout" Target="../slideLayouts/slideLayout284.xml"/><Relationship Id="rId20" Type="http://schemas.openxmlformats.org/officeDocument/2006/relationships/slideLayout" Target="../slideLayouts/slideLayout245.xml"/><Relationship Id="rId41" Type="http://schemas.openxmlformats.org/officeDocument/2006/relationships/slideLayout" Target="../slideLayouts/slideLayout266.xml"/><Relationship Id="rId54" Type="http://schemas.openxmlformats.org/officeDocument/2006/relationships/slideLayout" Target="../slideLayouts/slideLayout279.xml"/><Relationship Id="rId62" Type="http://schemas.openxmlformats.org/officeDocument/2006/relationships/image" Target="../media/image12.png"/><Relationship Id="rId1" Type="http://schemas.openxmlformats.org/officeDocument/2006/relationships/slideLayout" Target="../slideLayouts/slideLayout226.xml"/><Relationship Id="rId6" Type="http://schemas.openxmlformats.org/officeDocument/2006/relationships/slideLayout" Target="../slideLayouts/slideLayout231.xml"/><Relationship Id="rId15" Type="http://schemas.openxmlformats.org/officeDocument/2006/relationships/slideLayout" Target="../slideLayouts/slideLayout240.xml"/><Relationship Id="rId23" Type="http://schemas.openxmlformats.org/officeDocument/2006/relationships/slideLayout" Target="../slideLayouts/slideLayout248.xml"/><Relationship Id="rId28" Type="http://schemas.openxmlformats.org/officeDocument/2006/relationships/slideLayout" Target="../slideLayouts/slideLayout253.xml"/><Relationship Id="rId36" Type="http://schemas.openxmlformats.org/officeDocument/2006/relationships/slideLayout" Target="../slideLayouts/slideLayout261.xml"/><Relationship Id="rId49" Type="http://schemas.openxmlformats.org/officeDocument/2006/relationships/slideLayout" Target="../slideLayouts/slideLayout274.xml"/><Relationship Id="rId57" Type="http://schemas.openxmlformats.org/officeDocument/2006/relationships/slideLayout" Target="../slideLayouts/slideLayout282.xml"/><Relationship Id="rId10" Type="http://schemas.openxmlformats.org/officeDocument/2006/relationships/slideLayout" Target="../slideLayouts/slideLayout235.xml"/><Relationship Id="rId31" Type="http://schemas.openxmlformats.org/officeDocument/2006/relationships/slideLayout" Target="../slideLayouts/slideLayout256.xml"/><Relationship Id="rId44" Type="http://schemas.openxmlformats.org/officeDocument/2006/relationships/slideLayout" Target="../slideLayouts/slideLayout269.xml"/><Relationship Id="rId52" Type="http://schemas.openxmlformats.org/officeDocument/2006/relationships/slideLayout" Target="../slideLayouts/slideLayout277.xml"/><Relationship Id="rId60" Type="http://schemas.openxmlformats.org/officeDocument/2006/relationships/slideLayout" Target="../slideLayouts/slideLayout285.xml"/><Relationship Id="rId4" Type="http://schemas.openxmlformats.org/officeDocument/2006/relationships/slideLayout" Target="../slideLayouts/slideLayout229.xml"/><Relationship Id="rId9" Type="http://schemas.openxmlformats.org/officeDocument/2006/relationships/slideLayout" Target="../slideLayouts/slideLayout23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93.xml"/><Relationship Id="rId13" Type="http://schemas.openxmlformats.org/officeDocument/2006/relationships/slideLayout" Target="../slideLayouts/slideLayout298.xml"/><Relationship Id="rId3" Type="http://schemas.openxmlformats.org/officeDocument/2006/relationships/slideLayout" Target="../slideLayouts/slideLayout288.xml"/><Relationship Id="rId7" Type="http://schemas.openxmlformats.org/officeDocument/2006/relationships/slideLayout" Target="../slideLayouts/slideLayout292.xml"/><Relationship Id="rId12" Type="http://schemas.openxmlformats.org/officeDocument/2006/relationships/slideLayout" Target="../slideLayouts/slideLayout297.xml"/><Relationship Id="rId2" Type="http://schemas.openxmlformats.org/officeDocument/2006/relationships/slideLayout" Target="../slideLayouts/slideLayout287.xml"/><Relationship Id="rId1" Type="http://schemas.openxmlformats.org/officeDocument/2006/relationships/slideLayout" Target="../slideLayouts/slideLayout286.xml"/><Relationship Id="rId6" Type="http://schemas.openxmlformats.org/officeDocument/2006/relationships/slideLayout" Target="../slideLayouts/slideLayout291.xml"/><Relationship Id="rId11" Type="http://schemas.openxmlformats.org/officeDocument/2006/relationships/slideLayout" Target="../slideLayouts/slideLayout296.xml"/><Relationship Id="rId5" Type="http://schemas.openxmlformats.org/officeDocument/2006/relationships/slideLayout" Target="../slideLayouts/slideLayout290.xml"/><Relationship Id="rId10" Type="http://schemas.openxmlformats.org/officeDocument/2006/relationships/slideLayout" Target="../slideLayouts/slideLayout295.xml"/><Relationship Id="rId4" Type="http://schemas.openxmlformats.org/officeDocument/2006/relationships/slideLayout" Target="../slideLayouts/slideLayout289.xml"/><Relationship Id="rId9" Type="http://schemas.openxmlformats.org/officeDocument/2006/relationships/slideLayout" Target="../slideLayouts/slideLayout294.xml"/><Relationship Id="rId14"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13" Type="http://schemas.openxmlformats.org/officeDocument/2006/relationships/slideLayout" Target="../slideLayouts/slideLayout311.xml"/><Relationship Id="rId18" Type="http://schemas.openxmlformats.org/officeDocument/2006/relationships/slideLayout" Target="../slideLayouts/slideLayout316.xml"/><Relationship Id="rId26" Type="http://schemas.openxmlformats.org/officeDocument/2006/relationships/slideLayout" Target="../slideLayouts/slideLayout324.xml"/><Relationship Id="rId3" Type="http://schemas.openxmlformats.org/officeDocument/2006/relationships/slideLayout" Target="../slideLayouts/slideLayout301.xml"/><Relationship Id="rId21" Type="http://schemas.openxmlformats.org/officeDocument/2006/relationships/slideLayout" Target="../slideLayouts/slideLayout319.xml"/><Relationship Id="rId34" Type="http://schemas.openxmlformats.org/officeDocument/2006/relationships/slideLayout" Target="../slideLayouts/slideLayout332.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17" Type="http://schemas.openxmlformats.org/officeDocument/2006/relationships/slideLayout" Target="../slideLayouts/slideLayout315.xml"/><Relationship Id="rId25" Type="http://schemas.openxmlformats.org/officeDocument/2006/relationships/slideLayout" Target="../slideLayouts/slideLayout323.xml"/><Relationship Id="rId33" Type="http://schemas.openxmlformats.org/officeDocument/2006/relationships/slideLayout" Target="../slideLayouts/slideLayout331.xml"/><Relationship Id="rId2" Type="http://schemas.openxmlformats.org/officeDocument/2006/relationships/slideLayout" Target="../slideLayouts/slideLayout300.xml"/><Relationship Id="rId16" Type="http://schemas.openxmlformats.org/officeDocument/2006/relationships/slideLayout" Target="../slideLayouts/slideLayout314.xml"/><Relationship Id="rId20" Type="http://schemas.openxmlformats.org/officeDocument/2006/relationships/slideLayout" Target="../slideLayouts/slideLayout318.xml"/><Relationship Id="rId29" Type="http://schemas.openxmlformats.org/officeDocument/2006/relationships/slideLayout" Target="../slideLayouts/slideLayout327.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24" Type="http://schemas.openxmlformats.org/officeDocument/2006/relationships/slideLayout" Target="../slideLayouts/slideLayout322.xml"/><Relationship Id="rId32" Type="http://schemas.openxmlformats.org/officeDocument/2006/relationships/slideLayout" Target="../slideLayouts/slideLayout330.xml"/><Relationship Id="rId5" Type="http://schemas.openxmlformats.org/officeDocument/2006/relationships/slideLayout" Target="../slideLayouts/slideLayout303.xml"/><Relationship Id="rId15" Type="http://schemas.openxmlformats.org/officeDocument/2006/relationships/slideLayout" Target="../slideLayouts/slideLayout313.xml"/><Relationship Id="rId23" Type="http://schemas.openxmlformats.org/officeDocument/2006/relationships/slideLayout" Target="../slideLayouts/slideLayout321.xml"/><Relationship Id="rId28" Type="http://schemas.openxmlformats.org/officeDocument/2006/relationships/slideLayout" Target="../slideLayouts/slideLayout326.xml"/><Relationship Id="rId10" Type="http://schemas.openxmlformats.org/officeDocument/2006/relationships/slideLayout" Target="../slideLayouts/slideLayout308.xml"/><Relationship Id="rId19" Type="http://schemas.openxmlformats.org/officeDocument/2006/relationships/slideLayout" Target="../slideLayouts/slideLayout317.xml"/><Relationship Id="rId31" Type="http://schemas.openxmlformats.org/officeDocument/2006/relationships/slideLayout" Target="../slideLayouts/slideLayout329.xml"/><Relationship Id="rId4" Type="http://schemas.openxmlformats.org/officeDocument/2006/relationships/slideLayout" Target="../slideLayouts/slideLayout302.xml"/><Relationship Id="rId9" Type="http://schemas.openxmlformats.org/officeDocument/2006/relationships/slideLayout" Target="../slideLayouts/slideLayout307.xml"/><Relationship Id="rId14" Type="http://schemas.openxmlformats.org/officeDocument/2006/relationships/slideLayout" Target="../slideLayouts/slideLayout312.xml"/><Relationship Id="rId22" Type="http://schemas.openxmlformats.org/officeDocument/2006/relationships/slideLayout" Target="../slideLayouts/slideLayout320.xml"/><Relationship Id="rId27" Type="http://schemas.openxmlformats.org/officeDocument/2006/relationships/slideLayout" Target="../slideLayouts/slideLayout325.xml"/><Relationship Id="rId30" Type="http://schemas.openxmlformats.org/officeDocument/2006/relationships/slideLayout" Target="../slideLayouts/slideLayout328.xml"/><Relationship Id="rId35" Type="http://schemas.openxmlformats.org/officeDocument/2006/relationships/theme" Target="../theme/theme16.xml"/><Relationship Id="rId8" Type="http://schemas.openxmlformats.org/officeDocument/2006/relationships/slideLayout" Target="../slideLayouts/slideLayout306.xml"/></Relationships>
</file>

<file path=ppt/slideMasters/_rels/slideMaster17.xml.rels><?xml version="1.0" encoding="UTF-8" standalone="yes"?>
<Relationships xmlns="http://schemas.openxmlformats.org/package/2006/relationships"><Relationship Id="rId13" Type="http://schemas.openxmlformats.org/officeDocument/2006/relationships/slideLayout" Target="../slideLayouts/slideLayout345.xml"/><Relationship Id="rId18" Type="http://schemas.openxmlformats.org/officeDocument/2006/relationships/slideLayout" Target="../slideLayouts/slideLayout350.xml"/><Relationship Id="rId26" Type="http://schemas.openxmlformats.org/officeDocument/2006/relationships/slideLayout" Target="../slideLayouts/slideLayout358.xml"/><Relationship Id="rId39" Type="http://schemas.openxmlformats.org/officeDocument/2006/relationships/slideLayout" Target="../slideLayouts/slideLayout371.xml"/><Relationship Id="rId21" Type="http://schemas.openxmlformats.org/officeDocument/2006/relationships/slideLayout" Target="../slideLayouts/slideLayout353.xml"/><Relationship Id="rId34" Type="http://schemas.openxmlformats.org/officeDocument/2006/relationships/slideLayout" Target="../slideLayouts/slideLayout366.xml"/><Relationship Id="rId42" Type="http://schemas.openxmlformats.org/officeDocument/2006/relationships/slideLayout" Target="../slideLayouts/slideLayout374.xml"/><Relationship Id="rId47" Type="http://schemas.openxmlformats.org/officeDocument/2006/relationships/slideLayout" Target="../slideLayouts/slideLayout379.xml"/><Relationship Id="rId50" Type="http://schemas.openxmlformats.org/officeDocument/2006/relationships/slideLayout" Target="../slideLayouts/slideLayout382.xml"/><Relationship Id="rId55" Type="http://schemas.openxmlformats.org/officeDocument/2006/relationships/slideLayout" Target="../slideLayouts/slideLayout387.xml"/><Relationship Id="rId7" Type="http://schemas.openxmlformats.org/officeDocument/2006/relationships/slideLayout" Target="../slideLayouts/slideLayout339.xml"/><Relationship Id="rId2" Type="http://schemas.openxmlformats.org/officeDocument/2006/relationships/slideLayout" Target="../slideLayouts/slideLayout334.xml"/><Relationship Id="rId16" Type="http://schemas.openxmlformats.org/officeDocument/2006/relationships/slideLayout" Target="../slideLayouts/slideLayout348.xml"/><Relationship Id="rId29" Type="http://schemas.openxmlformats.org/officeDocument/2006/relationships/slideLayout" Target="../slideLayouts/slideLayout361.xml"/><Relationship Id="rId11" Type="http://schemas.openxmlformats.org/officeDocument/2006/relationships/slideLayout" Target="../slideLayouts/slideLayout343.xml"/><Relationship Id="rId24" Type="http://schemas.openxmlformats.org/officeDocument/2006/relationships/slideLayout" Target="../slideLayouts/slideLayout356.xml"/><Relationship Id="rId32" Type="http://schemas.openxmlformats.org/officeDocument/2006/relationships/slideLayout" Target="../slideLayouts/slideLayout364.xml"/><Relationship Id="rId37" Type="http://schemas.openxmlformats.org/officeDocument/2006/relationships/slideLayout" Target="../slideLayouts/slideLayout369.xml"/><Relationship Id="rId40" Type="http://schemas.openxmlformats.org/officeDocument/2006/relationships/slideLayout" Target="../slideLayouts/slideLayout372.xml"/><Relationship Id="rId45" Type="http://schemas.openxmlformats.org/officeDocument/2006/relationships/slideLayout" Target="../slideLayouts/slideLayout377.xml"/><Relationship Id="rId53" Type="http://schemas.openxmlformats.org/officeDocument/2006/relationships/slideLayout" Target="../slideLayouts/slideLayout385.xml"/><Relationship Id="rId58" Type="http://schemas.openxmlformats.org/officeDocument/2006/relationships/slideLayout" Target="../slideLayouts/slideLayout390.xml"/><Relationship Id="rId5" Type="http://schemas.openxmlformats.org/officeDocument/2006/relationships/slideLayout" Target="../slideLayouts/slideLayout337.xml"/><Relationship Id="rId61" Type="http://schemas.openxmlformats.org/officeDocument/2006/relationships/theme" Target="../theme/theme17.xml"/><Relationship Id="rId19" Type="http://schemas.openxmlformats.org/officeDocument/2006/relationships/slideLayout" Target="../slideLayouts/slideLayout351.xml"/><Relationship Id="rId14" Type="http://schemas.openxmlformats.org/officeDocument/2006/relationships/slideLayout" Target="../slideLayouts/slideLayout346.xml"/><Relationship Id="rId22" Type="http://schemas.openxmlformats.org/officeDocument/2006/relationships/slideLayout" Target="../slideLayouts/slideLayout354.xml"/><Relationship Id="rId27" Type="http://schemas.openxmlformats.org/officeDocument/2006/relationships/slideLayout" Target="../slideLayouts/slideLayout359.xml"/><Relationship Id="rId30" Type="http://schemas.openxmlformats.org/officeDocument/2006/relationships/slideLayout" Target="../slideLayouts/slideLayout362.xml"/><Relationship Id="rId35" Type="http://schemas.openxmlformats.org/officeDocument/2006/relationships/slideLayout" Target="../slideLayouts/slideLayout367.xml"/><Relationship Id="rId43" Type="http://schemas.openxmlformats.org/officeDocument/2006/relationships/slideLayout" Target="../slideLayouts/slideLayout375.xml"/><Relationship Id="rId48" Type="http://schemas.openxmlformats.org/officeDocument/2006/relationships/slideLayout" Target="../slideLayouts/slideLayout380.xml"/><Relationship Id="rId56" Type="http://schemas.openxmlformats.org/officeDocument/2006/relationships/slideLayout" Target="../slideLayouts/slideLayout388.xml"/><Relationship Id="rId8" Type="http://schemas.openxmlformats.org/officeDocument/2006/relationships/slideLayout" Target="../slideLayouts/slideLayout340.xml"/><Relationship Id="rId51" Type="http://schemas.openxmlformats.org/officeDocument/2006/relationships/slideLayout" Target="../slideLayouts/slideLayout383.xml"/><Relationship Id="rId3" Type="http://schemas.openxmlformats.org/officeDocument/2006/relationships/slideLayout" Target="../slideLayouts/slideLayout335.xml"/><Relationship Id="rId12" Type="http://schemas.openxmlformats.org/officeDocument/2006/relationships/slideLayout" Target="../slideLayouts/slideLayout344.xml"/><Relationship Id="rId17" Type="http://schemas.openxmlformats.org/officeDocument/2006/relationships/slideLayout" Target="../slideLayouts/slideLayout349.xml"/><Relationship Id="rId25" Type="http://schemas.openxmlformats.org/officeDocument/2006/relationships/slideLayout" Target="../slideLayouts/slideLayout357.xml"/><Relationship Id="rId33" Type="http://schemas.openxmlformats.org/officeDocument/2006/relationships/slideLayout" Target="../slideLayouts/slideLayout365.xml"/><Relationship Id="rId38" Type="http://schemas.openxmlformats.org/officeDocument/2006/relationships/slideLayout" Target="../slideLayouts/slideLayout370.xml"/><Relationship Id="rId46" Type="http://schemas.openxmlformats.org/officeDocument/2006/relationships/slideLayout" Target="../slideLayouts/slideLayout378.xml"/><Relationship Id="rId59" Type="http://schemas.openxmlformats.org/officeDocument/2006/relationships/slideLayout" Target="../slideLayouts/slideLayout391.xml"/><Relationship Id="rId20" Type="http://schemas.openxmlformats.org/officeDocument/2006/relationships/slideLayout" Target="../slideLayouts/slideLayout352.xml"/><Relationship Id="rId41" Type="http://schemas.openxmlformats.org/officeDocument/2006/relationships/slideLayout" Target="../slideLayouts/slideLayout373.xml"/><Relationship Id="rId54" Type="http://schemas.openxmlformats.org/officeDocument/2006/relationships/slideLayout" Target="../slideLayouts/slideLayout386.xml"/><Relationship Id="rId62" Type="http://schemas.openxmlformats.org/officeDocument/2006/relationships/image" Target="../media/image12.png"/><Relationship Id="rId1" Type="http://schemas.openxmlformats.org/officeDocument/2006/relationships/slideLayout" Target="../slideLayouts/slideLayout333.xml"/><Relationship Id="rId6" Type="http://schemas.openxmlformats.org/officeDocument/2006/relationships/slideLayout" Target="../slideLayouts/slideLayout338.xml"/><Relationship Id="rId15" Type="http://schemas.openxmlformats.org/officeDocument/2006/relationships/slideLayout" Target="../slideLayouts/slideLayout347.xml"/><Relationship Id="rId23" Type="http://schemas.openxmlformats.org/officeDocument/2006/relationships/slideLayout" Target="../slideLayouts/slideLayout355.xml"/><Relationship Id="rId28" Type="http://schemas.openxmlformats.org/officeDocument/2006/relationships/slideLayout" Target="../slideLayouts/slideLayout360.xml"/><Relationship Id="rId36" Type="http://schemas.openxmlformats.org/officeDocument/2006/relationships/slideLayout" Target="../slideLayouts/slideLayout368.xml"/><Relationship Id="rId49" Type="http://schemas.openxmlformats.org/officeDocument/2006/relationships/slideLayout" Target="../slideLayouts/slideLayout381.xml"/><Relationship Id="rId57" Type="http://schemas.openxmlformats.org/officeDocument/2006/relationships/slideLayout" Target="../slideLayouts/slideLayout389.xml"/><Relationship Id="rId10" Type="http://schemas.openxmlformats.org/officeDocument/2006/relationships/slideLayout" Target="../slideLayouts/slideLayout342.xml"/><Relationship Id="rId31" Type="http://schemas.openxmlformats.org/officeDocument/2006/relationships/slideLayout" Target="../slideLayouts/slideLayout363.xml"/><Relationship Id="rId44" Type="http://schemas.openxmlformats.org/officeDocument/2006/relationships/slideLayout" Target="../slideLayouts/slideLayout376.xml"/><Relationship Id="rId52" Type="http://schemas.openxmlformats.org/officeDocument/2006/relationships/slideLayout" Target="../slideLayouts/slideLayout384.xml"/><Relationship Id="rId60" Type="http://schemas.openxmlformats.org/officeDocument/2006/relationships/slideLayout" Target="../slideLayouts/slideLayout39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18.xml.rels><?xml version="1.0" encoding="UTF-8" standalone="yes"?>
<Relationships xmlns="http://schemas.openxmlformats.org/package/2006/relationships"><Relationship Id="rId13" Type="http://schemas.openxmlformats.org/officeDocument/2006/relationships/slideLayout" Target="../slideLayouts/slideLayout405.xml"/><Relationship Id="rId18" Type="http://schemas.openxmlformats.org/officeDocument/2006/relationships/slideLayout" Target="../slideLayouts/slideLayout410.xml"/><Relationship Id="rId26" Type="http://schemas.openxmlformats.org/officeDocument/2006/relationships/slideLayout" Target="../slideLayouts/slideLayout418.xml"/><Relationship Id="rId39" Type="http://schemas.openxmlformats.org/officeDocument/2006/relationships/slideLayout" Target="../slideLayouts/slideLayout431.xml"/><Relationship Id="rId21" Type="http://schemas.openxmlformats.org/officeDocument/2006/relationships/slideLayout" Target="../slideLayouts/slideLayout413.xml"/><Relationship Id="rId34" Type="http://schemas.openxmlformats.org/officeDocument/2006/relationships/slideLayout" Target="../slideLayouts/slideLayout426.xml"/><Relationship Id="rId42" Type="http://schemas.openxmlformats.org/officeDocument/2006/relationships/slideLayout" Target="../slideLayouts/slideLayout434.xml"/><Relationship Id="rId47" Type="http://schemas.openxmlformats.org/officeDocument/2006/relationships/slideLayout" Target="../slideLayouts/slideLayout439.xml"/><Relationship Id="rId50" Type="http://schemas.openxmlformats.org/officeDocument/2006/relationships/slideLayout" Target="../slideLayouts/slideLayout442.xml"/><Relationship Id="rId55" Type="http://schemas.openxmlformats.org/officeDocument/2006/relationships/slideLayout" Target="../slideLayouts/slideLayout447.xml"/><Relationship Id="rId7" Type="http://schemas.openxmlformats.org/officeDocument/2006/relationships/slideLayout" Target="../slideLayouts/slideLayout399.xml"/><Relationship Id="rId2" Type="http://schemas.openxmlformats.org/officeDocument/2006/relationships/slideLayout" Target="../slideLayouts/slideLayout394.xml"/><Relationship Id="rId16" Type="http://schemas.openxmlformats.org/officeDocument/2006/relationships/slideLayout" Target="../slideLayouts/slideLayout408.xml"/><Relationship Id="rId29" Type="http://schemas.openxmlformats.org/officeDocument/2006/relationships/slideLayout" Target="../slideLayouts/slideLayout421.xml"/><Relationship Id="rId11" Type="http://schemas.openxmlformats.org/officeDocument/2006/relationships/slideLayout" Target="../slideLayouts/slideLayout403.xml"/><Relationship Id="rId24" Type="http://schemas.openxmlformats.org/officeDocument/2006/relationships/slideLayout" Target="../slideLayouts/slideLayout416.xml"/><Relationship Id="rId32" Type="http://schemas.openxmlformats.org/officeDocument/2006/relationships/slideLayout" Target="../slideLayouts/slideLayout424.xml"/><Relationship Id="rId37" Type="http://schemas.openxmlformats.org/officeDocument/2006/relationships/slideLayout" Target="../slideLayouts/slideLayout429.xml"/><Relationship Id="rId40" Type="http://schemas.openxmlformats.org/officeDocument/2006/relationships/slideLayout" Target="../slideLayouts/slideLayout432.xml"/><Relationship Id="rId45" Type="http://schemas.openxmlformats.org/officeDocument/2006/relationships/slideLayout" Target="../slideLayouts/slideLayout437.xml"/><Relationship Id="rId53" Type="http://schemas.openxmlformats.org/officeDocument/2006/relationships/slideLayout" Target="../slideLayouts/slideLayout445.xml"/><Relationship Id="rId58" Type="http://schemas.openxmlformats.org/officeDocument/2006/relationships/slideLayout" Target="../slideLayouts/slideLayout450.xml"/><Relationship Id="rId5" Type="http://schemas.openxmlformats.org/officeDocument/2006/relationships/slideLayout" Target="../slideLayouts/slideLayout397.xml"/><Relationship Id="rId61" Type="http://schemas.openxmlformats.org/officeDocument/2006/relationships/theme" Target="../theme/theme18.xml"/><Relationship Id="rId19" Type="http://schemas.openxmlformats.org/officeDocument/2006/relationships/slideLayout" Target="../slideLayouts/slideLayout411.xml"/><Relationship Id="rId14" Type="http://schemas.openxmlformats.org/officeDocument/2006/relationships/slideLayout" Target="../slideLayouts/slideLayout406.xml"/><Relationship Id="rId22" Type="http://schemas.openxmlformats.org/officeDocument/2006/relationships/slideLayout" Target="../slideLayouts/slideLayout414.xml"/><Relationship Id="rId27" Type="http://schemas.openxmlformats.org/officeDocument/2006/relationships/slideLayout" Target="../slideLayouts/slideLayout419.xml"/><Relationship Id="rId30" Type="http://schemas.openxmlformats.org/officeDocument/2006/relationships/slideLayout" Target="../slideLayouts/slideLayout422.xml"/><Relationship Id="rId35" Type="http://schemas.openxmlformats.org/officeDocument/2006/relationships/slideLayout" Target="../slideLayouts/slideLayout427.xml"/><Relationship Id="rId43" Type="http://schemas.openxmlformats.org/officeDocument/2006/relationships/slideLayout" Target="../slideLayouts/slideLayout435.xml"/><Relationship Id="rId48" Type="http://schemas.openxmlformats.org/officeDocument/2006/relationships/slideLayout" Target="../slideLayouts/slideLayout440.xml"/><Relationship Id="rId56" Type="http://schemas.openxmlformats.org/officeDocument/2006/relationships/slideLayout" Target="../slideLayouts/slideLayout448.xml"/><Relationship Id="rId8" Type="http://schemas.openxmlformats.org/officeDocument/2006/relationships/slideLayout" Target="../slideLayouts/slideLayout400.xml"/><Relationship Id="rId51" Type="http://schemas.openxmlformats.org/officeDocument/2006/relationships/slideLayout" Target="../slideLayouts/slideLayout443.xml"/><Relationship Id="rId3" Type="http://schemas.openxmlformats.org/officeDocument/2006/relationships/slideLayout" Target="../slideLayouts/slideLayout395.xml"/><Relationship Id="rId12" Type="http://schemas.openxmlformats.org/officeDocument/2006/relationships/slideLayout" Target="../slideLayouts/slideLayout404.xml"/><Relationship Id="rId17" Type="http://schemas.openxmlformats.org/officeDocument/2006/relationships/slideLayout" Target="../slideLayouts/slideLayout409.xml"/><Relationship Id="rId25" Type="http://schemas.openxmlformats.org/officeDocument/2006/relationships/slideLayout" Target="../slideLayouts/slideLayout417.xml"/><Relationship Id="rId33" Type="http://schemas.openxmlformats.org/officeDocument/2006/relationships/slideLayout" Target="../slideLayouts/slideLayout425.xml"/><Relationship Id="rId38" Type="http://schemas.openxmlformats.org/officeDocument/2006/relationships/slideLayout" Target="../slideLayouts/slideLayout430.xml"/><Relationship Id="rId46" Type="http://schemas.openxmlformats.org/officeDocument/2006/relationships/slideLayout" Target="../slideLayouts/slideLayout438.xml"/><Relationship Id="rId59" Type="http://schemas.openxmlformats.org/officeDocument/2006/relationships/slideLayout" Target="../slideLayouts/slideLayout451.xml"/><Relationship Id="rId20" Type="http://schemas.openxmlformats.org/officeDocument/2006/relationships/slideLayout" Target="../slideLayouts/slideLayout412.xml"/><Relationship Id="rId41" Type="http://schemas.openxmlformats.org/officeDocument/2006/relationships/slideLayout" Target="../slideLayouts/slideLayout433.xml"/><Relationship Id="rId54" Type="http://schemas.openxmlformats.org/officeDocument/2006/relationships/slideLayout" Target="../slideLayouts/slideLayout446.xml"/><Relationship Id="rId62" Type="http://schemas.openxmlformats.org/officeDocument/2006/relationships/image" Target="../media/image12.png"/><Relationship Id="rId1" Type="http://schemas.openxmlformats.org/officeDocument/2006/relationships/slideLayout" Target="../slideLayouts/slideLayout393.xml"/><Relationship Id="rId6" Type="http://schemas.openxmlformats.org/officeDocument/2006/relationships/slideLayout" Target="../slideLayouts/slideLayout398.xml"/><Relationship Id="rId15" Type="http://schemas.openxmlformats.org/officeDocument/2006/relationships/slideLayout" Target="../slideLayouts/slideLayout407.xml"/><Relationship Id="rId23" Type="http://schemas.openxmlformats.org/officeDocument/2006/relationships/slideLayout" Target="../slideLayouts/slideLayout415.xml"/><Relationship Id="rId28" Type="http://schemas.openxmlformats.org/officeDocument/2006/relationships/slideLayout" Target="../slideLayouts/slideLayout420.xml"/><Relationship Id="rId36" Type="http://schemas.openxmlformats.org/officeDocument/2006/relationships/slideLayout" Target="../slideLayouts/slideLayout428.xml"/><Relationship Id="rId49" Type="http://schemas.openxmlformats.org/officeDocument/2006/relationships/slideLayout" Target="../slideLayouts/slideLayout441.xml"/><Relationship Id="rId57" Type="http://schemas.openxmlformats.org/officeDocument/2006/relationships/slideLayout" Target="../slideLayouts/slideLayout449.xml"/><Relationship Id="rId10" Type="http://schemas.openxmlformats.org/officeDocument/2006/relationships/slideLayout" Target="../slideLayouts/slideLayout402.xml"/><Relationship Id="rId31" Type="http://schemas.openxmlformats.org/officeDocument/2006/relationships/slideLayout" Target="../slideLayouts/slideLayout423.xml"/><Relationship Id="rId44" Type="http://schemas.openxmlformats.org/officeDocument/2006/relationships/slideLayout" Target="../slideLayouts/slideLayout436.xml"/><Relationship Id="rId52" Type="http://schemas.openxmlformats.org/officeDocument/2006/relationships/slideLayout" Target="../slideLayouts/slideLayout444.xml"/><Relationship Id="rId60" Type="http://schemas.openxmlformats.org/officeDocument/2006/relationships/slideLayout" Target="../slideLayouts/slideLayout452.xml"/><Relationship Id="rId4" Type="http://schemas.openxmlformats.org/officeDocument/2006/relationships/slideLayout" Target="../slideLayouts/slideLayout396.xml"/><Relationship Id="rId9" Type="http://schemas.openxmlformats.org/officeDocument/2006/relationships/slideLayout" Target="../slideLayouts/slideLayout401.xml"/></Relationships>
</file>

<file path=ppt/slideMasters/_rels/slideMaster19.xml.rels><?xml version="1.0" encoding="UTF-8" standalone="yes"?>
<Relationships xmlns="http://schemas.openxmlformats.org/package/2006/relationships"><Relationship Id="rId13" Type="http://schemas.openxmlformats.org/officeDocument/2006/relationships/slideLayout" Target="../slideLayouts/slideLayout465.xml"/><Relationship Id="rId18" Type="http://schemas.openxmlformats.org/officeDocument/2006/relationships/slideLayout" Target="../slideLayouts/slideLayout470.xml"/><Relationship Id="rId26" Type="http://schemas.openxmlformats.org/officeDocument/2006/relationships/slideLayout" Target="../slideLayouts/slideLayout478.xml"/><Relationship Id="rId3" Type="http://schemas.openxmlformats.org/officeDocument/2006/relationships/slideLayout" Target="../slideLayouts/slideLayout455.xml"/><Relationship Id="rId21" Type="http://schemas.openxmlformats.org/officeDocument/2006/relationships/slideLayout" Target="../slideLayouts/slideLayout473.xml"/><Relationship Id="rId34" Type="http://schemas.openxmlformats.org/officeDocument/2006/relationships/slideLayout" Target="../slideLayouts/slideLayout486.xml"/><Relationship Id="rId7" Type="http://schemas.openxmlformats.org/officeDocument/2006/relationships/slideLayout" Target="../slideLayouts/slideLayout459.xml"/><Relationship Id="rId12" Type="http://schemas.openxmlformats.org/officeDocument/2006/relationships/slideLayout" Target="../slideLayouts/slideLayout464.xml"/><Relationship Id="rId17" Type="http://schemas.openxmlformats.org/officeDocument/2006/relationships/slideLayout" Target="../slideLayouts/slideLayout469.xml"/><Relationship Id="rId25" Type="http://schemas.openxmlformats.org/officeDocument/2006/relationships/slideLayout" Target="../slideLayouts/slideLayout477.xml"/><Relationship Id="rId33" Type="http://schemas.openxmlformats.org/officeDocument/2006/relationships/slideLayout" Target="../slideLayouts/slideLayout485.xml"/><Relationship Id="rId2" Type="http://schemas.openxmlformats.org/officeDocument/2006/relationships/slideLayout" Target="../slideLayouts/slideLayout454.xml"/><Relationship Id="rId16" Type="http://schemas.openxmlformats.org/officeDocument/2006/relationships/slideLayout" Target="../slideLayouts/slideLayout468.xml"/><Relationship Id="rId20" Type="http://schemas.openxmlformats.org/officeDocument/2006/relationships/slideLayout" Target="../slideLayouts/slideLayout472.xml"/><Relationship Id="rId29" Type="http://schemas.openxmlformats.org/officeDocument/2006/relationships/slideLayout" Target="../slideLayouts/slideLayout481.xml"/><Relationship Id="rId1" Type="http://schemas.openxmlformats.org/officeDocument/2006/relationships/slideLayout" Target="../slideLayouts/slideLayout453.xml"/><Relationship Id="rId6" Type="http://schemas.openxmlformats.org/officeDocument/2006/relationships/slideLayout" Target="../slideLayouts/slideLayout458.xml"/><Relationship Id="rId11" Type="http://schemas.openxmlformats.org/officeDocument/2006/relationships/slideLayout" Target="../slideLayouts/slideLayout463.xml"/><Relationship Id="rId24" Type="http://schemas.openxmlformats.org/officeDocument/2006/relationships/slideLayout" Target="../slideLayouts/slideLayout476.xml"/><Relationship Id="rId32" Type="http://schemas.openxmlformats.org/officeDocument/2006/relationships/slideLayout" Target="../slideLayouts/slideLayout484.xml"/><Relationship Id="rId5" Type="http://schemas.openxmlformats.org/officeDocument/2006/relationships/slideLayout" Target="../slideLayouts/slideLayout457.xml"/><Relationship Id="rId15" Type="http://schemas.openxmlformats.org/officeDocument/2006/relationships/slideLayout" Target="../slideLayouts/slideLayout467.xml"/><Relationship Id="rId23" Type="http://schemas.openxmlformats.org/officeDocument/2006/relationships/slideLayout" Target="../slideLayouts/slideLayout475.xml"/><Relationship Id="rId28" Type="http://schemas.openxmlformats.org/officeDocument/2006/relationships/slideLayout" Target="../slideLayouts/slideLayout480.xml"/><Relationship Id="rId36" Type="http://schemas.openxmlformats.org/officeDocument/2006/relationships/image" Target="../media/image12.png"/><Relationship Id="rId10" Type="http://schemas.openxmlformats.org/officeDocument/2006/relationships/slideLayout" Target="../slideLayouts/slideLayout462.xml"/><Relationship Id="rId19" Type="http://schemas.openxmlformats.org/officeDocument/2006/relationships/slideLayout" Target="../slideLayouts/slideLayout471.xml"/><Relationship Id="rId31" Type="http://schemas.openxmlformats.org/officeDocument/2006/relationships/slideLayout" Target="../slideLayouts/slideLayout483.xml"/><Relationship Id="rId4" Type="http://schemas.openxmlformats.org/officeDocument/2006/relationships/slideLayout" Target="../slideLayouts/slideLayout456.xml"/><Relationship Id="rId9" Type="http://schemas.openxmlformats.org/officeDocument/2006/relationships/slideLayout" Target="../slideLayouts/slideLayout461.xml"/><Relationship Id="rId14" Type="http://schemas.openxmlformats.org/officeDocument/2006/relationships/slideLayout" Target="../slideLayouts/slideLayout466.xml"/><Relationship Id="rId22" Type="http://schemas.openxmlformats.org/officeDocument/2006/relationships/slideLayout" Target="../slideLayouts/slideLayout474.xml"/><Relationship Id="rId27" Type="http://schemas.openxmlformats.org/officeDocument/2006/relationships/slideLayout" Target="../slideLayouts/slideLayout479.xml"/><Relationship Id="rId30" Type="http://schemas.openxmlformats.org/officeDocument/2006/relationships/slideLayout" Target="../slideLayouts/slideLayout482.xml"/><Relationship Id="rId35" Type="http://schemas.openxmlformats.org/officeDocument/2006/relationships/theme" Target="../theme/theme19.xml"/><Relationship Id="rId8" Type="http://schemas.openxmlformats.org/officeDocument/2006/relationships/slideLayout" Target="../slideLayouts/slideLayout460.xml"/></Relationships>
</file>

<file path=ppt/slideMasters/_rels/slideMaster20.xml.rels><?xml version="1.0" encoding="UTF-8" standalone="yes"?>
<Relationships xmlns="http://schemas.openxmlformats.org/package/2006/relationships"><Relationship Id="rId13" Type="http://schemas.openxmlformats.org/officeDocument/2006/relationships/slideLayout" Target="../slideLayouts/slideLayout499.xml"/><Relationship Id="rId18" Type="http://schemas.openxmlformats.org/officeDocument/2006/relationships/slideLayout" Target="../slideLayouts/slideLayout504.xml"/><Relationship Id="rId26" Type="http://schemas.openxmlformats.org/officeDocument/2006/relationships/slideLayout" Target="../slideLayouts/slideLayout512.xml"/><Relationship Id="rId21" Type="http://schemas.openxmlformats.org/officeDocument/2006/relationships/slideLayout" Target="../slideLayouts/slideLayout507.xml"/><Relationship Id="rId34" Type="http://schemas.openxmlformats.org/officeDocument/2006/relationships/slideLayout" Target="../slideLayouts/slideLayout520.xml"/><Relationship Id="rId7" Type="http://schemas.openxmlformats.org/officeDocument/2006/relationships/slideLayout" Target="../slideLayouts/slideLayout493.xml"/><Relationship Id="rId12" Type="http://schemas.openxmlformats.org/officeDocument/2006/relationships/slideLayout" Target="../slideLayouts/slideLayout498.xml"/><Relationship Id="rId17" Type="http://schemas.openxmlformats.org/officeDocument/2006/relationships/slideLayout" Target="../slideLayouts/slideLayout503.xml"/><Relationship Id="rId25" Type="http://schemas.openxmlformats.org/officeDocument/2006/relationships/slideLayout" Target="../slideLayouts/slideLayout511.xml"/><Relationship Id="rId33" Type="http://schemas.openxmlformats.org/officeDocument/2006/relationships/slideLayout" Target="../slideLayouts/slideLayout519.xml"/><Relationship Id="rId2" Type="http://schemas.openxmlformats.org/officeDocument/2006/relationships/slideLayout" Target="../slideLayouts/slideLayout488.xml"/><Relationship Id="rId16" Type="http://schemas.openxmlformats.org/officeDocument/2006/relationships/slideLayout" Target="../slideLayouts/slideLayout502.xml"/><Relationship Id="rId20" Type="http://schemas.openxmlformats.org/officeDocument/2006/relationships/slideLayout" Target="../slideLayouts/slideLayout506.xml"/><Relationship Id="rId29" Type="http://schemas.openxmlformats.org/officeDocument/2006/relationships/slideLayout" Target="../slideLayouts/slideLayout515.xml"/><Relationship Id="rId1" Type="http://schemas.openxmlformats.org/officeDocument/2006/relationships/slideLayout" Target="../slideLayouts/slideLayout487.xml"/><Relationship Id="rId6" Type="http://schemas.openxmlformats.org/officeDocument/2006/relationships/slideLayout" Target="../slideLayouts/slideLayout492.xml"/><Relationship Id="rId11" Type="http://schemas.openxmlformats.org/officeDocument/2006/relationships/slideLayout" Target="../slideLayouts/slideLayout497.xml"/><Relationship Id="rId24" Type="http://schemas.openxmlformats.org/officeDocument/2006/relationships/slideLayout" Target="../slideLayouts/slideLayout510.xml"/><Relationship Id="rId32" Type="http://schemas.openxmlformats.org/officeDocument/2006/relationships/slideLayout" Target="../slideLayouts/slideLayout518.xml"/><Relationship Id="rId37" Type="http://schemas.openxmlformats.org/officeDocument/2006/relationships/image" Target="../media/image12.png"/><Relationship Id="rId5" Type="http://schemas.openxmlformats.org/officeDocument/2006/relationships/slideLayout" Target="../slideLayouts/slideLayout491.xml"/><Relationship Id="rId15" Type="http://schemas.openxmlformats.org/officeDocument/2006/relationships/slideLayout" Target="../slideLayouts/slideLayout501.xml"/><Relationship Id="rId23" Type="http://schemas.openxmlformats.org/officeDocument/2006/relationships/slideLayout" Target="../slideLayouts/slideLayout509.xml"/><Relationship Id="rId28" Type="http://schemas.openxmlformats.org/officeDocument/2006/relationships/slideLayout" Target="../slideLayouts/slideLayout514.xml"/><Relationship Id="rId36" Type="http://schemas.openxmlformats.org/officeDocument/2006/relationships/theme" Target="../theme/theme20.xml"/><Relationship Id="rId10" Type="http://schemas.openxmlformats.org/officeDocument/2006/relationships/slideLayout" Target="../slideLayouts/slideLayout496.xml"/><Relationship Id="rId19" Type="http://schemas.openxmlformats.org/officeDocument/2006/relationships/slideLayout" Target="../slideLayouts/slideLayout505.xml"/><Relationship Id="rId31" Type="http://schemas.openxmlformats.org/officeDocument/2006/relationships/slideLayout" Target="../slideLayouts/slideLayout517.xml"/><Relationship Id="rId4" Type="http://schemas.openxmlformats.org/officeDocument/2006/relationships/slideLayout" Target="../slideLayouts/slideLayout490.xml"/><Relationship Id="rId9" Type="http://schemas.openxmlformats.org/officeDocument/2006/relationships/slideLayout" Target="../slideLayouts/slideLayout495.xml"/><Relationship Id="rId14" Type="http://schemas.openxmlformats.org/officeDocument/2006/relationships/slideLayout" Target="../slideLayouts/slideLayout500.xml"/><Relationship Id="rId22" Type="http://schemas.openxmlformats.org/officeDocument/2006/relationships/slideLayout" Target="../slideLayouts/slideLayout508.xml"/><Relationship Id="rId27" Type="http://schemas.openxmlformats.org/officeDocument/2006/relationships/slideLayout" Target="../slideLayouts/slideLayout513.xml"/><Relationship Id="rId30" Type="http://schemas.openxmlformats.org/officeDocument/2006/relationships/slideLayout" Target="../slideLayouts/slideLayout516.xml"/><Relationship Id="rId35" Type="http://schemas.openxmlformats.org/officeDocument/2006/relationships/slideLayout" Target="../slideLayouts/slideLayout521.xml"/><Relationship Id="rId8" Type="http://schemas.openxmlformats.org/officeDocument/2006/relationships/slideLayout" Target="../slideLayouts/slideLayout494.xml"/><Relationship Id="rId3" Type="http://schemas.openxmlformats.org/officeDocument/2006/relationships/slideLayout" Target="../slideLayouts/slideLayout489.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529.xml"/><Relationship Id="rId3" Type="http://schemas.openxmlformats.org/officeDocument/2006/relationships/slideLayout" Target="../slideLayouts/slideLayout524.xml"/><Relationship Id="rId7" Type="http://schemas.openxmlformats.org/officeDocument/2006/relationships/slideLayout" Target="../slideLayouts/slideLayout528.xml"/><Relationship Id="rId12" Type="http://schemas.openxmlformats.org/officeDocument/2006/relationships/theme" Target="../theme/theme21.xml"/><Relationship Id="rId2" Type="http://schemas.openxmlformats.org/officeDocument/2006/relationships/slideLayout" Target="../slideLayouts/slideLayout523.xml"/><Relationship Id="rId1" Type="http://schemas.openxmlformats.org/officeDocument/2006/relationships/slideLayout" Target="../slideLayouts/slideLayout522.xml"/><Relationship Id="rId6" Type="http://schemas.openxmlformats.org/officeDocument/2006/relationships/slideLayout" Target="../slideLayouts/slideLayout527.xml"/><Relationship Id="rId11" Type="http://schemas.openxmlformats.org/officeDocument/2006/relationships/slideLayout" Target="../slideLayouts/slideLayout532.xml"/><Relationship Id="rId5" Type="http://schemas.openxmlformats.org/officeDocument/2006/relationships/slideLayout" Target="../slideLayouts/slideLayout526.xml"/><Relationship Id="rId10" Type="http://schemas.openxmlformats.org/officeDocument/2006/relationships/slideLayout" Target="../slideLayouts/slideLayout531.xml"/><Relationship Id="rId4" Type="http://schemas.openxmlformats.org/officeDocument/2006/relationships/slideLayout" Target="../slideLayouts/slideLayout525.xml"/><Relationship Id="rId9" Type="http://schemas.openxmlformats.org/officeDocument/2006/relationships/slideLayout" Target="../slideLayouts/slideLayout530.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540.xml"/><Relationship Id="rId13" Type="http://schemas.openxmlformats.org/officeDocument/2006/relationships/slideLayout" Target="../slideLayouts/slideLayout545.xml"/><Relationship Id="rId3" Type="http://schemas.openxmlformats.org/officeDocument/2006/relationships/slideLayout" Target="../slideLayouts/slideLayout535.xml"/><Relationship Id="rId7" Type="http://schemas.openxmlformats.org/officeDocument/2006/relationships/slideLayout" Target="../slideLayouts/slideLayout539.xml"/><Relationship Id="rId12" Type="http://schemas.openxmlformats.org/officeDocument/2006/relationships/slideLayout" Target="../slideLayouts/slideLayout544.xml"/><Relationship Id="rId2" Type="http://schemas.openxmlformats.org/officeDocument/2006/relationships/slideLayout" Target="../slideLayouts/slideLayout534.xml"/><Relationship Id="rId16" Type="http://schemas.openxmlformats.org/officeDocument/2006/relationships/theme" Target="../theme/theme22.xml"/><Relationship Id="rId1" Type="http://schemas.openxmlformats.org/officeDocument/2006/relationships/slideLayout" Target="../slideLayouts/slideLayout533.xml"/><Relationship Id="rId6" Type="http://schemas.openxmlformats.org/officeDocument/2006/relationships/slideLayout" Target="../slideLayouts/slideLayout538.xml"/><Relationship Id="rId11" Type="http://schemas.openxmlformats.org/officeDocument/2006/relationships/slideLayout" Target="../slideLayouts/slideLayout543.xml"/><Relationship Id="rId5" Type="http://schemas.openxmlformats.org/officeDocument/2006/relationships/slideLayout" Target="../slideLayouts/slideLayout537.xml"/><Relationship Id="rId15" Type="http://schemas.openxmlformats.org/officeDocument/2006/relationships/slideLayout" Target="../slideLayouts/slideLayout547.xml"/><Relationship Id="rId10" Type="http://schemas.openxmlformats.org/officeDocument/2006/relationships/slideLayout" Target="../slideLayouts/slideLayout542.xml"/><Relationship Id="rId4" Type="http://schemas.openxmlformats.org/officeDocument/2006/relationships/slideLayout" Target="../slideLayouts/slideLayout536.xml"/><Relationship Id="rId9" Type="http://schemas.openxmlformats.org/officeDocument/2006/relationships/slideLayout" Target="../slideLayouts/slideLayout541.xml"/><Relationship Id="rId14" Type="http://schemas.openxmlformats.org/officeDocument/2006/relationships/slideLayout" Target="../slideLayouts/slideLayout546.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555.xml"/><Relationship Id="rId13" Type="http://schemas.openxmlformats.org/officeDocument/2006/relationships/slideLayout" Target="../slideLayouts/slideLayout560.xml"/><Relationship Id="rId18" Type="http://schemas.openxmlformats.org/officeDocument/2006/relationships/slideLayout" Target="../slideLayouts/slideLayout565.xml"/><Relationship Id="rId3" Type="http://schemas.openxmlformats.org/officeDocument/2006/relationships/slideLayout" Target="../slideLayouts/slideLayout550.xml"/><Relationship Id="rId21" Type="http://schemas.openxmlformats.org/officeDocument/2006/relationships/theme" Target="../theme/theme23.xml"/><Relationship Id="rId7" Type="http://schemas.openxmlformats.org/officeDocument/2006/relationships/slideLayout" Target="../slideLayouts/slideLayout554.xml"/><Relationship Id="rId12" Type="http://schemas.openxmlformats.org/officeDocument/2006/relationships/slideLayout" Target="../slideLayouts/slideLayout559.xml"/><Relationship Id="rId17" Type="http://schemas.openxmlformats.org/officeDocument/2006/relationships/slideLayout" Target="../slideLayouts/slideLayout564.xml"/><Relationship Id="rId2" Type="http://schemas.openxmlformats.org/officeDocument/2006/relationships/slideLayout" Target="../slideLayouts/slideLayout549.xml"/><Relationship Id="rId16" Type="http://schemas.openxmlformats.org/officeDocument/2006/relationships/slideLayout" Target="../slideLayouts/slideLayout563.xml"/><Relationship Id="rId20" Type="http://schemas.openxmlformats.org/officeDocument/2006/relationships/slideLayout" Target="../slideLayouts/slideLayout567.xml"/><Relationship Id="rId1" Type="http://schemas.openxmlformats.org/officeDocument/2006/relationships/slideLayout" Target="../slideLayouts/slideLayout548.xml"/><Relationship Id="rId6" Type="http://schemas.openxmlformats.org/officeDocument/2006/relationships/slideLayout" Target="../slideLayouts/slideLayout553.xml"/><Relationship Id="rId11" Type="http://schemas.openxmlformats.org/officeDocument/2006/relationships/slideLayout" Target="../slideLayouts/slideLayout558.xml"/><Relationship Id="rId5" Type="http://schemas.openxmlformats.org/officeDocument/2006/relationships/slideLayout" Target="../slideLayouts/slideLayout552.xml"/><Relationship Id="rId15" Type="http://schemas.openxmlformats.org/officeDocument/2006/relationships/slideLayout" Target="../slideLayouts/slideLayout562.xml"/><Relationship Id="rId10" Type="http://schemas.openxmlformats.org/officeDocument/2006/relationships/slideLayout" Target="../slideLayouts/slideLayout557.xml"/><Relationship Id="rId19" Type="http://schemas.openxmlformats.org/officeDocument/2006/relationships/slideLayout" Target="../slideLayouts/slideLayout566.xml"/><Relationship Id="rId4" Type="http://schemas.openxmlformats.org/officeDocument/2006/relationships/slideLayout" Target="../slideLayouts/slideLayout551.xml"/><Relationship Id="rId9" Type="http://schemas.openxmlformats.org/officeDocument/2006/relationships/slideLayout" Target="../slideLayouts/slideLayout556.xml"/><Relationship Id="rId14" Type="http://schemas.openxmlformats.org/officeDocument/2006/relationships/slideLayout" Target="../slideLayouts/slideLayout561.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575.xml"/><Relationship Id="rId13" Type="http://schemas.openxmlformats.org/officeDocument/2006/relationships/slideLayout" Target="../slideLayouts/slideLayout580.xml"/><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slideLayout" Target="../slideLayouts/slideLayout579.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 Id="rId14" Type="http://schemas.openxmlformats.org/officeDocument/2006/relationships/theme" Target="../theme/theme24.xml"/></Relationships>
</file>

<file path=ppt/slideMasters/_rels/slideMaster25.xml.rels><?xml version="1.0" encoding="UTF-8" standalone="yes"?>
<Relationships xmlns="http://schemas.openxmlformats.org/package/2006/relationships"><Relationship Id="rId13" Type="http://schemas.openxmlformats.org/officeDocument/2006/relationships/slideLayout" Target="../slideLayouts/slideLayout593.xml"/><Relationship Id="rId18" Type="http://schemas.openxmlformats.org/officeDocument/2006/relationships/slideLayout" Target="../slideLayouts/slideLayout598.xml"/><Relationship Id="rId26" Type="http://schemas.openxmlformats.org/officeDocument/2006/relationships/slideLayout" Target="../slideLayouts/slideLayout606.xml"/><Relationship Id="rId3" Type="http://schemas.openxmlformats.org/officeDocument/2006/relationships/slideLayout" Target="../slideLayouts/slideLayout583.xml"/><Relationship Id="rId21" Type="http://schemas.openxmlformats.org/officeDocument/2006/relationships/slideLayout" Target="../slideLayouts/slideLayout601.xml"/><Relationship Id="rId34" Type="http://schemas.openxmlformats.org/officeDocument/2006/relationships/slideLayout" Target="../slideLayouts/slideLayout614.xml"/><Relationship Id="rId7" Type="http://schemas.openxmlformats.org/officeDocument/2006/relationships/slideLayout" Target="../slideLayouts/slideLayout587.xml"/><Relationship Id="rId12" Type="http://schemas.openxmlformats.org/officeDocument/2006/relationships/slideLayout" Target="../slideLayouts/slideLayout592.xml"/><Relationship Id="rId17" Type="http://schemas.openxmlformats.org/officeDocument/2006/relationships/slideLayout" Target="../slideLayouts/slideLayout597.xml"/><Relationship Id="rId25" Type="http://schemas.openxmlformats.org/officeDocument/2006/relationships/slideLayout" Target="../slideLayouts/slideLayout605.xml"/><Relationship Id="rId33" Type="http://schemas.openxmlformats.org/officeDocument/2006/relationships/slideLayout" Target="../slideLayouts/slideLayout613.xml"/><Relationship Id="rId2" Type="http://schemas.openxmlformats.org/officeDocument/2006/relationships/slideLayout" Target="../slideLayouts/slideLayout582.xml"/><Relationship Id="rId16" Type="http://schemas.openxmlformats.org/officeDocument/2006/relationships/slideLayout" Target="../slideLayouts/slideLayout596.xml"/><Relationship Id="rId20" Type="http://schemas.openxmlformats.org/officeDocument/2006/relationships/slideLayout" Target="../slideLayouts/slideLayout600.xml"/><Relationship Id="rId29" Type="http://schemas.openxmlformats.org/officeDocument/2006/relationships/slideLayout" Target="../slideLayouts/slideLayout609.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24" Type="http://schemas.openxmlformats.org/officeDocument/2006/relationships/slideLayout" Target="../slideLayouts/slideLayout604.xml"/><Relationship Id="rId32" Type="http://schemas.openxmlformats.org/officeDocument/2006/relationships/slideLayout" Target="../slideLayouts/slideLayout612.xml"/><Relationship Id="rId5" Type="http://schemas.openxmlformats.org/officeDocument/2006/relationships/slideLayout" Target="../slideLayouts/slideLayout585.xml"/><Relationship Id="rId15" Type="http://schemas.openxmlformats.org/officeDocument/2006/relationships/slideLayout" Target="../slideLayouts/slideLayout595.xml"/><Relationship Id="rId23" Type="http://schemas.openxmlformats.org/officeDocument/2006/relationships/slideLayout" Target="../slideLayouts/slideLayout603.xml"/><Relationship Id="rId28" Type="http://schemas.openxmlformats.org/officeDocument/2006/relationships/slideLayout" Target="../slideLayouts/slideLayout608.xml"/><Relationship Id="rId10" Type="http://schemas.openxmlformats.org/officeDocument/2006/relationships/slideLayout" Target="../slideLayouts/slideLayout590.xml"/><Relationship Id="rId19" Type="http://schemas.openxmlformats.org/officeDocument/2006/relationships/slideLayout" Target="../slideLayouts/slideLayout599.xml"/><Relationship Id="rId31" Type="http://schemas.openxmlformats.org/officeDocument/2006/relationships/slideLayout" Target="../slideLayouts/slideLayout611.xml"/><Relationship Id="rId4" Type="http://schemas.openxmlformats.org/officeDocument/2006/relationships/slideLayout" Target="../slideLayouts/slideLayout584.xml"/><Relationship Id="rId9" Type="http://schemas.openxmlformats.org/officeDocument/2006/relationships/slideLayout" Target="../slideLayouts/slideLayout589.xml"/><Relationship Id="rId14" Type="http://schemas.openxmlformats.org/officeDocument/2006/relationships/slideLayout" Target="../slideLayouts/slideLayout594.xml"/><Relationship Id="rId22" Type="http://schemas.openxmlformats.org/officeDocument/2006/relationships/slideLayout" Target="../slideLayouts/slideLayout602.xml"/><Relationship Id="rId27" Type="http://schemas.openxmlformats.org/officeDocument/2006/relationships/slideLayout" Target="../slideLayouts/slideLayout607.xml"/><Relationship Id="rId30" Type="http://schemas.openxmlformats.org/officeDocument/2006/relationships/slideLayout" Target="../slideLayouts/slideLayout610.xml"/><Relationship Id="rId35" Type="http://schemas.openxmlformats.org/officeDocument/2006/relationships/theme" Target="../theme/theme25.xml"/><Relationship Id="rId8" Type="http://schemas.openxmlformats.org/officeDocument/2006/relationships/slideLayout" Target="../slideLayouts/slideLayout58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2B1ABF50-A63D-584B-9C9F-485C174490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E6D2D9B5-1A3D-AC44-8C71-C3ACC0F708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F7A2C1CE-853E-334C-BFA5-805833802E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fld id="{C512C537-C551-F646-ACE7-DE0E965FA5D3}" type="datetimeFigureOut">
              <a:rPr lang="sv-SE" smtClean="0"/>
              <a:pPr/>
              <a:t>2025-08-10</a:t>
            </a:fld>
            <a:endParaRPr lang="sv-SE" dirty="0"/>
          </a:p>
        </p:txBody>
      </p:sp>
      <p:sp>
        <p:nvSpPr>
          <p:cNvPr id="5" name="Platshållare för sidfot 4">
            <a:extLst>
              <a:ext uri="{FF2B5EF4-FFF2-40B4-BE49-F238E27FC236}">
                <a16:creationId xmlns:a16="http://schemas.microsoft.com/office/drawing/2014/main" id="{D11A0D76-9630-7D48-A658-6CDC1315DF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endParaRPr lang="sv-SE" dirty="0"/>
          </a:p>
        </p:txBody>
      </p:sp>
      <p:sp>
        <p:nvSpPr>
          <p:cNvPr id="6" name="Platshållare för bildnummer 5">
            <a:extLst>
              <a:ext uri="{FF2B5EF4-FFF2-40B4-BE49-F238E27FC236}">
                <a16:creationId xmlns:a16="http://schemas.microsoft.com/office/drawing/2014/main" id="{880EEEFC-864E-8A49-B635-47F341F192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5642AE18-FD4E-2F4D-ADA1-5757A692FEE3}" type="slidenum">
              <a:rPr lang="sv-SE" smtClean="0"/>
              <a:pPr/>
              <a:t>‹#›</a:t>
            </a:fld>
            <a:endParaRPr lang="sv-SE" dirty="0"/>
          </a:p>
        </p:txBody>
      </p:sp>
    </p:spTree>
    <p:extLst>
      <p:ext uri="{BB962C8B-B14F-4D97-AF65-F5344CB8AC3E}">
        <p14:creationId xmlns:p14="http://schemas.microsoft.com/office/powerpoint/2010/main" val="33701312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2B1ABF50-A63D-584B-9C9F-485C17449050}"/>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E6D2D9B5-1A3D-AC44-8C71-C3ACC0F708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F7A2C1CE-853E-334C-BFA5-805833802EF2}"/>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Century Gothic" panose="020B0502020202020204" pitchFamily="34" charset="0"/>
              </a:defRPr>
            </a:lvl1pPr>
          </a:lstStyle>
          <a:p>
            <a:fld id="{C512C537-C551-F646-ACE7-DE0E965FA5D3}" type="datetimeFigureOut">
              <a:rPr lang="sv-SE" smtClean="0"/>
              <a:pPr/>
              <a:t>2025-08-10</a:t>
            </a:fld>
            <a:endParaRPr lang="sv-SE"/>
          </a:p>
        </p:txBody>
      </p:sp>
      <p:sp>
        <p:nvSpPr>
          <p:cNvPr id="5" name="Platshållare för sidfot 4">
            <a:extLst>
              <a:ext uri="{FF2B5EF4-FFF2-40B4-BE49-F238E27FC236}">
                <a16:creationId xmlns:a16="http://schemas.microsoft.com/office/drawing/2014/main" id="{D11A0D76-9630-7D48-A658-6CDC1315DF5F}"/>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Century Gothic" panose="020B0502020202020204" pitchFamily="34" charset="0"/>
              </a:defRPr>
            </a:lvl1pPr>
          </a:lstStyle>
          <a:p>
            <a:endParaRPr lang="sv-SE"/>
          </a:p>
        </p:txBody>
      </p:sp>
      <p:sp>
        <p:nvSpPr>
          <p:cNvPr id="6" name="Platshållare för bildnummer 5">
            <a:extLst>
              <a:ext uri="{FF2B5EF4-FFF2-40B4-BE49-F238E27FC236}">
                <a16:creationId xmlns:a16="http://schemas.microsoft.com/office/drawing/2014/main" id="{880EEEFC-864E-8A49-B635-47F341F192CF}"/>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defRPr>
            </a:lvl1pPr>
          </a:lstStyle>
          <a:p>
            <a:fld id="{5642AE18-FD4E-2F4D-ADA1-5757A692FEE3}" type="slidenum">
              <a:rPr lang="sv-SE" smtClean="0"/>
              <a:pPr/>
              <a:t>‹#›</a:t>
            </a:fld>
            <a:endParaRPr lang="sv-SE"/>
          </a:p>
        </p:txBody>
      </p:sp>
    </p:spTree>
    <p:extLst>
      <p:ext uri="{BB962C8B-B14F-4D97-AF65-F5344CB8AC3E}">
        <p14:creationId xmlns:p14="http://schemas.microsoft.com/office/powerpoint/2010/main" val="8342325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b="0" i="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F0F0F"/>
        </a:solidFill>
        <a:effectLst/>
      </p:bgPr>
    </p:bg>
    <p:spTree>
      <p:nvGrpSpPr>
        <p:cNvPr id="1" name="Shape 309"/>
        <p:cNvGrpSpPr/>
        <p:nvPr/>
      </p:nvGrpSpPr>
      <p:grpSpPr>
        <a:xfrm>
          <a:off x="0" y="0"/>
          <a:ext cx="0" cy="0"/>
          <a:chOff x="0" y="0"/>
          <a:chExt cx="0" cy="0"/>
        </a:xfrm>
      </p:grpSpPr>
      <p:sp>
        <p:nvSpPr>
          <p:cNvPr id="310" name="Google Shape;310;p70"/>
          <p:cNvSpPr txBox="1">
            <a:spLocks noGrp="1"/>
          </p:cNvSpPr>
          <p:nvPr>
            <p:ph type="title"/>
          </p:nvPr>
        </p:nvSpPr>
        <p:spPr>
          <a:xfrm>
            <a:off x="415600" y="593367"/>
            <a:ext cx="11360850" cy="763650"/>
          </a:xfrm>
          <a:prstGeom prst="rect">
            <a:avLst/>
          </a:prstGeom>
          <a:noFill/>
          <a:ln>
            <a:noFill/>
          </a:ln>
        </p:spPr>
        <p:txBody>
          <a:bodyPr spcFirstLastPara="1" wrap="square" lIns="243800" tIns="243800" rIns="243800" bIns="243800" anchor="t" anchorCtr="0">
            <a:noAutofit/>
          </a:bodyPr>
          <a:lstStyle>
            <a:lvl1pPr lvl="0" rtl="0">
              <a:spcBef>
                <a:spcPts val="0"/>
              </a:spcBef>
              <a:spcAft>
                <a:spcPts val="0"/>
              </a:spcAft>
              <a:buClr>
                <a:schemeClr val="dk1"/>
              </a:buClr>
              <a:buSzPts val="8000"/>
              <a:buFont typeface="Helvetica Neue"/>
              <a:buNone/>
              <a:defRPr sz="8000" b="1">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7500"/>
              <a:buNone/>
              <a:defRPr sz="7500">
                <a:solidFill>
                  <a:schemeClr val="dk1"/>
                </a:solidFill>
              </a:defRPr>
            </a:lvl2pPr>
            <a:lvl3pPr lvl="2" rtl="0">
              <a:spcBef>
                <a:spcPts val="0"/>
              </a:spcBef>
              <a:spcAft>
                <a:spcPts val="0"/>
              </a:spcAft>
              <a:buClr>
                <a:schemeClr val="dk1"/>
              </a:buClr>
              <a:buSzPts val="7500"/>
              <a:buNone/>
              <a:defRPr sz="7500">
                <a:solidFill>
                  <a:schemeClr val="dk1"/>
                </a:solidFill>
              </a:defRPr>
            </a:lvl3pPr>
            <a:lvl4pPr lvl="3" rtl="0">
              <a:spcBef>
                <a:spcPts val="0"/>
              </a:spcBef>
              <a:spcAft>
                <a:spcPts val="0"/>
              </a:spcAft>
              <a:buClr>
                <a:schemeClr val="dk1"/>
              </a:buClr>
              <a:buSzPts val="7500"/>
              <a:buNone/>
              <a:defRPr sz="7500">
                <a:solidFill>
                  <a:schemeClr val="dk1"/>
                </a:solidFill>
              </a:defRPr>
            </a:lvl4pPr>
            <a:lvl5pPr lvl="4" rtl="0">
              <a:spcBef>
                <a:spcPts val="0"/>
              </a:spcBef>
              <a:spcAft>
                <a:spcPts val="0"/>
              </a:spcAft>
              <a:buClr>
                <a:schemeClr val="dk1"/>
              </a:buClr>
              <a:buSzPts val="7500"/>
              <a:buNone/>
              <a:defRPr sz="7500">
                <a:solidFill>
                  <a:schemeClr val="dk1"/>
                </a:solidFill>
              </a:defRPr>
            </a:lvl5pPr>
            <a:lvl6pPr lvl="5" rtl="0">
              <a:spcBef>
                <a:spcPts val="0"/>
              </a:spcBef>
              <a:spcAft>
                <a:spcPts val="0"/>
              </a:spcAft>
              <a:buClr>
                <a:schemeClr val="dk1"/>
              </a:buClr>
              <a:buSzPts val="7500"/>
              <a:buNone/>
              <a:defRPr sz="7500">
                <a:solidFill>
                  <a:schemeClr val="dk1"/>
                </a:solidFill>
              </a:defRPr>
            </a:lvl6pPr>
            <a:lvl7pPr lvl="6" rtl="0">
              <a:spcBef>
                <a:spcPts val="0"/>
              </a:spcBef>
              <a:spcAft>
                <a:spcPts val="0"/>
              </a:spcAft>
              <a:buClr>
                <a:schemeClr val="dk1"/>
              </a:buClr>
              <a:buSzPts val="7500"/>
              <a:buNone/>
              <a:defRPr sz="7500">
                <a:solidFill>
                  <a:schemeClr val="dk1"/>
                </a:solidFill>
              </a:defRPr>
            </a:lvl7pPr>
            <a:lvl8pPr lvl="7" rtl="0">
              <a:spcBef>
                <a:spcPts val="0"/>
              </a:spcBef>
              <a:spcAft>
                <a:spcPts val="0"/>
              </a:spcAft>
              <a:buClr>
                <a:schemeClr val="dk1"/>
              </a:buClr>
              <a:buSzPts val="7500"/>
              <a:buNone/>
              <a:defRPr sz="7500">
                <a:solidFill>
                  <a:schemeClr val="dk1"/>
                </a:solidFill>
              </a:defRPr>
            </a:lvl8pPr>
            <a:lvl9pPr lvl="8" rtl="0">
              <a:spcBef>
                <a:spcPts val="0"/>
              </a:spcBef>
              <a:spcAft>
                <a:spcPts val="0"/>
              </a:spcAft>
              <a:buClr>
                <a:schemeClr val="dk1"/>
              </a:buClr>
              <a:buSzPts val="7500"/>
              <a:buNone/>
              <a:defRPr sz="7500">
                <a:solidFill>
                  <a:schemeClr val="dk1"/>
                </a:solidFill>
              </a:defRPr>
            </a:lvl9pPr>
          </a:lstStyle>
          <a:p>
            <a:endParaRPr/>
          </a:p>
        </p:txBody>
      </p:sp>
      <p:sp>
        <p:nvSpPr>
          <p:cNvPr id="311" name="Google Shape;311;p70"/>
          <p:cNvSpPr txBox="1">
            <a:spLocks noGrp="1"/>
          </p:cNvSpPr>
          <p:nvPr>
            <p:ph type="body" idx="1"/>
          </p:nvPr>
        </p:nvSpPr>
        <p:spPr>
          <a:xfrm>
            <a:off x="415600" y="1536634"/>
            <a:ext cx="11360850" cy="4555200"/>
          </a:xfrm>
          <a:prstGeom prst="rect">
            <a:avLst/>
          </a:prstGeom>
          <a:noFill/>
          <a:ln>
            <a:noFill/>
          </a:ln>
        </p:spPr>
        <p:txBody>
          <a:bodyPr spcFirstLastPara="1" wrap="square" lIns="243800" tIns="243800" rIns="243800" bIns="243800" anchor="t" anchorCtr="0">
            <a:noAutofit/>
          </a:bodyPr>
          <a:lstStyle>
            <a:lvl1pPr marL="457200" lvl="0" indent="-533400" rtl="0">
              <a:lnSpc>
                <a:spcPct val="115000"/>
              </a:lnSpc>
              <a:spcBef>
                <a:spcPts val="0"/>
              </a:spcBef>
              <a:spcAft>
                <a:spcPts val="0"/>
              </a:spcAft>
              <a:buClr>
                <a:srgbClr val="FFFFFF"/>
              </a:buClr>
              <a:buSzPts val="4800"/>
              <a:buFont typeface="Avenir"/>
              <a:buChar char="●"/>
              <a:defRPr sz="4800">
                <a:solidFill>
                  <a:srgbClr val="FFFFFF"/>
                </a:solidFill>
                <a:latin typeface="Avenir"/>
                <a:ea typeface="Avenir"/>
                <a:cs typeface="Avenir"/>
                <a:sym typeface="Avenir"/>
              </a:defRPr>
            </a:lvl1pPr>
            <a:lvl2pPr marL="914400" lvl="1"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2pPr>
            <a:lvl3pPr marL="1371600" lvl="2"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3pPr>
            <a:lvl4pPr marL="1828800" lvl="3"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4pPr>
            <a:lvl5pPr marL="2286000" lvl="4"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5pPr>
            <a:lvl6pPr marL="2743200" lvl="5"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6pPr>
            <a:lvl7pPr marL="3200400" lvl="6"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7pPr>
            <a:lvl8pPr marL="3657600" lvl="7"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8pPr>
            <a:lvl9pPr marL="4114800" lvl="8" indent="-463550" rtl="0">
              <a:lnSpc>
                <a:spcPct val="115000"/>
              </a:lnSpc>
              <a:spcBef>
                <a:spcPts val="4300"/>
              </a:spcBef>
              <a:spcAft>
                <a:spcPts val="4300"/>
              </a:spcAft>
              <a:buClr>
                <a:srgbClr val="C3C3C3"/>
              </a:buClr>
              <a:buSzPts val="3700"/>
              <a:buFont typeface="Avenir"/>
              <a:buChar char="■"/>
              <a:defRPr sz="3700">
                <a:solidFill>
                  <a:srgbClr val="C3C3C3"/>
                </a:solidFill>
                <a:latin typeface="Avenir"/>
                <a:ea typeface="Avenir"/>
                <a:cs typeface="Avenir"/>
                <a:sym typeface="Avenir"/>
              </a:defRPr>
            </a:lvl9pPr>
          </a:lstStyle>
          <a:p>
            <a:endParaRPr/>
          </a:p>
        </p:txBody>
      </p:sp>
      <p:sp>
        <p:nvSpPr>
          <p:cNvPr id="312" name="Google Shape;312;p70"/>
          <p:cNvSpPr txBox="1">
            <a:spLocks noGrp="1"/>
          </p:cNvSpPr>
          <p:nvPr>
            <p:ph type="sldNum" idx="12"/>
          </p:nvPr>
        </p:nvSpPr>
        <p:spPr>
          <a:xfrm>
            <a:off x="11296611" y="6217623"/>
            <a:ext cx="731550" cy="524850"/>
          </a:xfrm>
          <a:prstGeom prst="rect">
            <a:avLst/>
          </a:prstGeom>
          <a:noFill/>
          <a:ln>
            <a:noFill/>
          </a:ln>
        </p:spPr>
        <p:txBody>
          <a:bodyPr spcFirstLastPara="1" wrap="square" lIns="243800" tIns="243800" rIns="243800" bIns="243800" anchor="ctr" anchorCtr="0">
            <a:noAutofit/>
          </a:bodyPr>
          <a:lstStyle>
            <a:lvl1pPr lvl="0" algn="r" rtl="0">
              <a:buNone/>
              <a:defRPr sz="1350">
                <a:solidFill>
                  <a:schemeClr val="lt2"/>
                </a:solidFill>
              </a:defRPr>
            </a:lvl1pPr>
            <a:lvl2pPr lvl="1" algn="r" rtl="0">
              <a:buNone/>
              <a:defRPr sz="1350">
                <a:solidFill>
                  <a:schemeClr val="lt2"/>
                </a:solidFill>
              </a:defRPr>
            </a:lvl2pPr>
            <a:lvl3pPr lvl="2" algn="r" rtl="0">
              <a:buNone/>
              <a:defRPr sz="1350">
                <a:solidFill>
                  <a:schemeClr val="lt2"/>
                </a:solidFill>
              </a:defRPr>
            </a:lvl3pPr>
            <a:lvl4pPr lvl="3" algn="r" rtl="0">
              <a:buNone/>
              <a:defRPr sz="1350">
                <a:solidFill>
                  <a:schemeClr val="lt2"/>
                </a:solidFill>
              </a:defRPr>
            </a:lvl4pPr>
            <a:lvl5pPr lvl="4" algn="r" rtl="0">
              <a:buNone/>
              <a:defRPr sz="1350">
                <a:solidFill>
                  <a:schemeClr val="lt2"/>
                </a:solidFill>
              </a:defRPr>
            </a:lvl5pPr>
            <a:lvl6pPr lvl="5" algn="r" rtl="0">
              <a:buNone/>
              <a:defRPr sz="1350">
                <a:solidFill>
                  <a:schemeClr val="lt2"/>
                </a:solidFill>
              </a:defRPr>
            </a:lvl6pPr>
            <a:lvl7pPr lvl="6" algn="r" rtl="0">
              <a:buNone/>
              <a:defRPr sz="1350">
                <a:solidFill>
                  <a:schemeClr val="lt2"/>
                </a:solidFill>
              </a:defRPr>
            </a:lvl7pPr>
            <a:lvl8pPr lvl="7" algn="r" rtl="0">
              <a:buNone/>
              <a:defRPr sz="1350">
                <a:solidFill>
                  <a:schemeClr val="lt2"/>
                </a:solidFill>
              </a:defRPr>
            </a:lvl8pPr>
            <a:lvl9pPr lvl="8" algn="r" rtl="0">
              <a:buNone/>
              <a:defRPr sz="1350">
                <a:solidFill>
                  <a:schemeClr val="lt2"/>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87674542"/>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710104D9-3034-2742-AD10-733BD3055C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04DA1AF9-7C1C-974C-A0DF-077DFFAAE9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D92CC999-1B82-4B4D-AABB-082EC7CDBA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Century Gothic" panose="020B0502020202020204" pitchFamily="34" charset="0"/>
              </a:defRPr>
            </a:lvl1pPr>
          </a:lstStyle>
          <a:p>
            <a:fld id="{5D822185-8028-E440-98D8-75A56F13BAAD}" type="datetimeFigureOut">
              <a:rPr lang="sv-SE" smtClean="0"/>
              <a:pPr/>
              <a:t>2025-08-10</a:t>
            </a:fld>
            <a:endParaRPr lang="sv-SE" dirty="0"/>
          </a:p>
        </p:txBody>
      </p:sp>
      <p:sp>
        <p:nvSpPr>
          <p:cNvPr id="5" name="Platshållare för sidfot 4">
            <a:extLst>
              <a:ext uri="{FF2B5EF4-FFF2-40B4-BE49-F238E27FC236}">
                <a16:creationId xmlns:a16="http://schemas.microsoft.com/office/drawing/2014/main" id="{63B66244-0222-854B-873D-1814294BA2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Century Gothic" panose="020B0502020202020204" pitchFamily="34" charset="0"/>
              </a:defRPr>
            </a:lvl1pPr>
          </a:lstStyle>
          <a:p>
            <a:endParaRPr lang="sv-SE" dirty="0"/>
          </a:p>
        </p:txBody>
      </p:sp>
      <p:sp>
        <p:nvSpPr>
          <p:cNvPr id="6" name="Platshållare för bildnummer 5">
            <a:extLst>
              <a:ext uri="{FF2B5EF4-FFF2-40B4-BE49-F238E27FC236}">
                <a16:creationId xmlns:a16="http://schemas.microsoft.com/office/drawing/2014/main" id="{C0767B10-236E-3F4C-8EB8-076DD85940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defRPr>
            </a:lvl1pPr>
          </a:lstStyle>
          <a:p>
            <a:fld id="{E0EEE4B3-8AD2-8344-92A0-8D06D57F575D}" type="slidenum">
              <a:rPr lang="sv-SE" smtClean="0"/>
              <a:pPr/>
              <a:t>‹#›</a:t>
            </a:fld>
            <a:endParaRPr lang="sv-SE" dirty="0"/>
          </a:p>
        </p:txBody>
      </p:sp>
    </p:spTree>
    <p:extLst>
      <p:ext uri="{BB962C8B-B14F-4D97-AF65-F5344CB8AC3E}">
        <p14:creationId xmlns:p14="http://schemas.microsoft.com/office/powerpoint/2010/main" val="351830806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l" defTabSz="914400" rtl="0" eaLnBrk="1" latinLnBrk="0" hangingPunct="1">
        <a:lnSpc>
          <a:spcPct val="90000"/>
        </a:lnSpc>
        <a:spcBef>
          <a:spcPct val="0"/>
        </a:spcBef>
        <a:buNone/>
        <a:defRPr sz="4400" b="0" i="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2"/>
        <p:cNvGrpSpPr/>
        <p:nvPr/>
      </p:nvGrpSpPr>
      <p:grpSpPr>
        <a:xfrm>
          <a:off x="0" y="0"/>
          <a:ext cx="0" cy="0"/>
          <a:chOff x="0" y="0"/>
          <a:chExt cx="0" cy="0"/>
        </a:xfrm>
      </p:grpSpPr>
      <p:sp>
        <p:nvSpPr>
          <p:cNvPr id="233" name="Google Shape;233;p61"/>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234" name="Google Shape;234;p61"/>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35" name="Google Shape;235;p61"/>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236" name="Google Shape;236;p61"/>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237" name="Google Shape;237;p61"/>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86748294"/>
      </p:ext>
    </p:extLst>
  </p:cSld>
  <p:clrMap bg1="lt1" tx1="dk1" bg2="dk2" tx2="lt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9"/>
        <p:cNvGrpSpPr/>
        <p:nvPr/>
      </p:nvGrpSpPr>
      <p:grpSpPr>
        <a:xfrm>
          <a:off x="0" y="0"/>
          <a:ext cx="0" cy="0"/>
          <a:chOff x="0" y="0"/>
          <a:chExt cx="0" cy="0"/>
        </a:xfrm>
      </p:grpSpPr>
      <p:pic>
        <p:nvPicPr>
          <p:cNvPr id="540" name="Google Shape;540;p120" descr="KI-Logo_rgb.tif                                                001030A5Macintosh HD                   BBA748FD:"/>
          <p:cNvPicPr preferRelativeResize="0"/>
          <p:nvPr/>
        </p:nvPicPr>
        <p:blipFill rotWithShape="1">
          <a:blip r:embed="rId13" cstate="email">
            <a:alphaModFix/>
            <a:extLst>
              <a:ext uri="{28A0092B-C50C-407E-A947-70E740481C1C}">
                <a14:useLocalDpi xmlns:a14="http://schemas.microsoft.com/office/drawing/2010/main"/>
              </a:ext>
            </a:extLst>
          </a:blip>
          <a:srcRect/>
          <a:stretch/>
        </p:blipFill>
        <p:spPr>
          <a:xfrm>
            <a:off x="9571567" y="182563"/>
            <a:ext cx="2302934" cy="704851"/>
          </a:xfrm>
          <a:prstGeom prst="rect">
            <a:avLst/>
          </a:prstGeom>
          <a:noFill/>
          <a:ln>
            <a:noFill/>
          </a:ln>
        </p:spPr>
      </p:pic>
      <p:sp>
        <p:nvSpPr>
          <p:cNvPr id="541" name="Google Shape;541;p120"/>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2100" b="1" i="0" u="none" strike="noStrike" cap="none">
                <a:solidFill>
                  <a:schemeClr val="accent1"/>
                </a:solidFill>
                <a:latin typeface="Arial"/>
                <a:ea typeface="Arial"/>
                <a:cs typeface="Arial"/>
                <a:sym typeface="Arial"/>
              </a:defRPr>
            </a:lvl1pPr>
            <a:lvl2pPr marR="0" lvl="1" algn="l" rtl="0">
              <a:spcBef>
                <a:spcPts val="0"/>
              </a:spcBef>
              <a:spcAft>
                <a:spcPts val="0"/>
              </a:spcAft>
              <a:buSzPts val="1100"/>
              <a:buNone/>
              <a:defRPr sz="2100" b="1" i="0" u="none" strike="noStrike" cap="none">
                <a:solidFill>
                  <a:schemeClr val="accent1"/>
                </a:solidFill>
                <a:latin typeface="Arial"/>
                <a:ea typeface="Arial"/>
                <a:cs typeface="Arial"/>
                <a:sym typeface="Arial"/>
              </a:defRPr>
            </a:lvl2pPr>
            <a:lvl3pPr marR="0" lvl="2" algn="l" rtl="0">
              <a:spcBef>
                <a:spcPts val="0"/>
              </a:spcBef>
              <a:spcAft>
                <a:spcPts val="0"/>
              </a:spcAft>
              <a:buSzPts val="1100"/>
              <a:buNone/>
              <a:defRPr sz="2100" b="1" i="0" u="none" strike="noStrike" cap="none">
                <a:solidFill>
                  <a:schemeClr val="accent1"/>
                </a:solidFill>
                <a:latin typeface="Arial"/>
                <a:ea typeface="Arial"/>
                <a:cs typeface="Arial"/>
                <a:sym typeface="Arial"/>
              </a:defRPr>
            </a:lvl3pPr>
            <a:lvl4pPr marR="0" lvl="3" algn="l" rtl="0">
              <a:spcBef>
                <a:spcPts val="0"/>
              </a:spcBef>
              <a:spcAft>
                <a:spcPts val="0"/>
              </a:spcAft>
              <a:buSzPts val="1100"/>
              <a:buNone/>
              <a:defRPr sz="2100" b="1" i="0" u="none" strike="noStrike" cap="none">
                <a:solidFill>
                  <a:schemeClr val="accent1"/>
                </a:solidFill>
                <a:latin typeface="Arial"/>
                <a:ea typeface="Arial"/>
                <a:cs typeface="Arial"/>
                <a:sym typeface="Arial"/>
              </a:defRPr>
            </a:lvl4pPr>
            <a:lvl5pPr marR="0" lvl="4" algn="l" rtl="0">
              <a:spcBef>
                <a:spcPts val="0"/>
              </a:spcBef>
              <a:spcAft>
                <a:spcPts val="0"/>
              </a:spcAft>
              <a:buSzPts val="1100"/>
              <a:buNone/>
              <a:defRPr sz="2100" b="1" i="0" u="none" strike="noStrike" cap="none">
                <a:solidFill>
                  <a:schemeClr val="accent1"/>
                </a:solidFill>
                <a:latin typeface="Arial"/>
                <a:ea typeface="Arial"/>
                <a:cs typeface="Arial"/>
                <a:sym typeface="Arial"/>
              </a:defRPr>
            </a:lvl5pPr>
            <a:lvl6pPr marR="0" lvl="5" algn="l" rtl="0">
              <a:spcBef>
                <a:spcPts val="0"/>
              </a:spcBef>
              <a:spcAft>
                <a:spcPts val="0"/>
              </a:spcAft>
              <a:buSzPts val="1100"/>
              <a:buNone/>
              <a:defRPr sz="2100" b="1" i="0" u="none" strike="noStrike" cap="none">
                <a:solidFill>
                  <a:schemeClr val="accent1"/>
                </a:solidFill>
                <a:latin typeface="Arial"/>
                <a:ea typeface="Arial"/>
                <a:cs typeface="Arial"/>
                <a:sym typeface="Arial"/>
              </a:defRPr>
            </a:lvl6pPr>
            <a:lvl7pPr marR="0" lvl="6" algn="l" rtl="0">
              <a:spcBef>
                <a:spcPts val="0"/>
              </a:spcBef>
              <a:spcAft>
                <a:spcPts val="0"/>
              </a:spcAft>
              <a:buSzPts val="1100"/>
              <a:buNone/>
              <a:defRPr sz="2100" b="1" i="0" u="none" strike="noStrike" cap="none">
                <a:solidFill>
                  <a:schemeClr val="accent1"/>
                </a:solidFill>
                <a:latin typeface="Arial"/>
                <a:ea typeface="Arial"/>
                <a:cs typeface="Arial"/>
                <a:sym typeface="Arial"/>
              </a:defRPr>
            </a:lvl7pPr>
            <a:lvl8pPr marR="0" lvl="7" algn="l" rtl="0">
              <a:spcBef>
                <a:spcPts val="0"/>
              </a:spcBef>
              <a:spcAft>
                <a:spcPts val="0"/>
              </a:spcAft>
              <a:buSzPts val="1100"/>
              <a:buNone/>
              <a:defRPr sz="2100" b="1" i="0" u="none" strike="noStrike" cap="none">
                <a:solidFill>
                  <a:schemeClr val="accent1"/>
                </a:solidFill>
                <a:latin typeface="Arial"/>
                <a:ea typeface="Arial"/>
                <a:cs typeface="Arial"/>
                <a:sym typeface="Arial"/>
              </a:defRPr>
            </a:lvl8pPr>
            <a:lvl9pPr marR="0" lvl="8" algn="l" rtl="0">
              <a:spcBef>
                <a:spcPts val="0"/>
              </a:spcBef>
              <a:spcAft>
                <a:spcPts val="0"/>
              </a:spcAft>
              <a:buSzPts val="1100"/>
              <a:buNone/>
              <a:defRPr sz="2100" b="1" i="0" u="none" strike="noStrike" cap="none">
                <a:solidFill>
                  <a:schemeClr val="accent1"/>
                </a:solidFill>
                <a:latin typeface="Arial"/>
                <a:ea typeface="Arial"/>
                <a:cs typeface="Arial"/>
                <a:sym typeface="Arial"/>
              </a:defRPr>
            </a:lvl9pPr>
          </a:lstStyle>
          <a:p>
            <a:endParaRPr/>
          </a:p>
        </p:txBody>
      </p:sp>
      <p:sp>
        <p:nvSpPr>
          <p:cNvPr id="542" name="Google Shape;542;p120"/>
          <p:cNvSpPr txBox="1">
            <a:spLocks noGrp="1"/>
          </p:cNvSpPr>
          <p:nvPr>
            <p:ph type="body" idx="1"/>
          </p:nvPr>
        </p:nvSpPr>
        <p:spPr>
          <a:xfrm>
            <a:off x="719667" y="2120900"/>
            <a:ext cx="10363200" cy="4114800"/>
          </a:xfrm>
          <a:prstGeom prst="rect">
            <a:avLst/>
          </a:prstGeom>
          <a:noFill/>
          <a:ln>
            <a:noFill/>
          </a:ln>
        </p:spPr>
        <p:txBody>
          <a:bodyPr spcFirstLastPara="1" wrap="square" lIns="68575" tIns="34275" rIns="68575" bIns="34275" anchor="t" anchorCtr="0">
            <a:noAutofit/>
          </a:bodyPr>
          <a:lstStyle>
            <a:lvl1pPr marL="457200" marR="0" lvl="0" indent="-323850" algn="l" rtl="0">
              <a:spcBef>
                <a:spcPts val="300"/>
              </a:spcBef>
              <a:spcAft>
                <a:spcPts val="0"/>
              </a:spcAft>
              <a:buClr>
                <a:schemeClr val="accent1"/>
              </a:buClr>
              <a:buSzPts val="1500"/>
              <a:buFont typeface="Noto Sans Symbols"/>
              <a:buChar char="▪"/>
              <a:defRPr sz="1500" b="0" i="0" u="none" strike="noStrike" cap="none">
                <a:solidFill>
                  <a:schemeClr val="dk1"/>
                </a:solidFill>
                <a:latin typeface="Arial"/>
                <a:ea typeface="Arial"/>
                <a:cs typeface="Arial"/>
                <a:sym typeface="Arial"/>
              </a:defRPr>
            </a:lvl1pPr>
            <a:lvl2pPr marL="914400" marR="0" lvl="1" indent="-317500" algn="l" rtl="0">
              <a:spcBef>
                <a:spcPts val="300"/>
              </a:spcBef>
              <a:spcAft>
                <a:spcPts val="0"/>
              </a:spcAft>
              <a:buClr>
                <a:schemeClr val="dk1"/>
              </a:buClr>
              <a:buSzPts val="1400"/>
              <a:buFont typeface="Noto Sans Symbols"/>
              <a:buChar char="🡪"/>
              <a:defRPr sz="1400" b="0" i="0" u="none" strike="noStrike" cap="none">
                <a:solidFill>
                  <a:schemeClr val="dk1"/>
                </a:solidFill>
                <a:latin typeface="Arial"/>
                <a:ea typeface="Arial"/>
                <a:cs typeface="Arial"/>
                <a:sym typeface="Arial"/>
              </a:defRPr>
            </a:lvl2pPr>
            <a:lvl3pPr marL="1371600" marR="0" lvl="2" indent="-304800" algn="l" rtl="0">
              <a:spcBef>
                <a:spcPts val="200"/>
              </a:spcBef>
              <a:spcAft>
                <a:spcPts val="0"/>
              </a:spcAft>
              <a:buClr>
                <a:schemeClr val="accent1"/>
              </a:buClr>
              <a:buSzPts val="1200"/>
              <a:buFont typeface="Noto Sans Symbols"/>
              <a:buChar char="▪"/>
              <a:defRPr sz="1200" b="0" i="0" u="none" strike="noStrike" cap="none">
                <a:solidFill>
                  <a:schemeClr val="accent1"/>
                </a:solidFill>
                <a:latin typeface="Arial"/>
                <a:ea typeface="Arial"/>
                <a:cs typeface="Arial"/>
                <a:sym typeface="Arial"/>
              </a:defRPr>
            </a:lvl3pPr>
            <a:lvl4pPr marL="1828800" marR="0" lvl="3" indent="-298450" algn="l" rtl="0">
              <a:spcBef>
                <a:spcPts val="2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4pPr>
            <a:lvl5pPr marL="2286000" marR="0" lvl="4"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5pPr>
            <a:lvl6pPr marL="2743200" marR="0" lvl="5"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6pPr>
            <a:lvl7pPr marL="3200400" marR="0" lvl="6"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7pPr>
            <a:lvl8pPr marL="3657600" marR="0" lvl="7"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8pPr>
            <a:lvl9pPr marL="4114800" marR="0" lvl="8"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9pPr>
          </a:lstStyle>
          <a:p>
            <a:endParaRPr/>
          </a:p>
        </p:txBody>
      </p:sp>
      <p:sp>
        <p:nvSpPr>
          <p:cNvPr id="543" name="Google Shape;543;p120"/>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marR="0" lvl="0" algn="r" rtl="0">
              <a:spcBef>
                <a:spcPts val="0"/>
              </a:spcBef>
              <a:spcAft>
                <a:spcPts val="0"/>
              </a:spcAft>
              <a:buSzPts val="1100"/>
              <a:buNone/>
              <a:defRPr sz="800" b="0" i="0" u="none" strike="noStrike" cap="none">
                <a:solidFill>
                  <a:schemeClr val="lt2"/>
                </a:solidFill>
                <a:latin typeface="Arial"/>
                <a:ea typeface="Arial"/>
                <a:cs typeface="Arial"/>
                <a:sym typeface="Arial"/>
              </a:defRPr>
            </a:lvl1pPr>
            <a:lvl2pPr marR="0" lvl="1" algn="l" rtl="0">
              <a:spcBef>
                <a:spcPts val="0"/>
              </a:spcBef>
              <a:spcAft>
                <a:spcPts val="0"/>
              </a:spcAft>
              <a:buSzPts val="1100"/>
              <a:buNone/>
              <a:defRPr sz="1867"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867"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867"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867"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867"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867"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867"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867" b="0" i="0" u="none" strike="noStrike" cap="none">
                <a:solidFill>
                  <a:schemeClr val="dk1"/>
                </a:solidFill>
                <a:latin typeface="Arial"/>
                <a:ea typeface="Arial"/>
                <a:cs typeface="Arial"/>
                <a:sym typeface="Arial"/>
              </a:defRPr>
            </a:lvl9pPr>
          </a:lstStyle>
          <a:p>
            <a:endParaRPr/>
          </a:p>
        </p:txBody>
      </p:sp>
      <p:sp>
        <p:nvSpPr>
          <p:cNvPr id="544" name="Google Shape;544;p120"/>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800" b="0" i="0" u="none" strike="noStrike" cap="none">
                <a:solidFill>
                  <a:schemeClr val="lt2"/>
                </a:solidFill>
                <a:latin typeface="Arial"/>
                <a:ea typeface="Arial"/>
                <a:cs typeface="Arial"/>
                <a:sym typeface="Arial"/>
              </a:defRPr>
            </a:lvl1pPr>
            <a:lvl2pPr marR="0" lvl="1" algn="l" rtl="0">
              <a:spcBef>
                <a:spcPts val="0"/>
              </a:spcBef>
              <a:spcAft>
                <a:spcPts val="0"/>
              </a:spcAft>
              <a:buSzPts val="1100"/>
              <a:buNone/>
              <a:defRPr sz="1867"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867"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867"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867"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867"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867"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867"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867" b="0" i="0" u="none" strike="noStrike" cap="none">
                <a:solidFill>
                  <a:schemeClr val="dk1"/>
                </a:solidFill>
                <a:latin typeface="Arial"/>
                <a:ea typeface="Arial"/>
                <a:cs typeface="Arial"/>
                <a:sym typeface="Arial"/>
              </a:defRPr>
            </a:lvl9pPr>
          </a:lstStyle>
          <a:p>
            <a:endParaRPr/>
          </a:p>
        </p:txBody>
      </p:sp>
      <p:sp>
        <p:nvSpPr>
          <p:cNvPr id="545" name="Google Shape;545;p120"/>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marR="0" lvl="0" indent="0" algn="r" rtl="0">
              <a:spcBef>
                <a:spcPts val="0"/>
              </a:spcBef>
              <a:buNone/>
              <a:defRPr sz="800" b="1" i="0" u="none" strike="noStrike" cap="none">
                <a:solidFill>
                  <a:srgbClr val="808080"/>
                </a:solidFill>
                <a:latin typeface="Arial"/>
                <a:ea typeface="Arial"/>
                <a:cs typeface="Arial"/>
                <a:sym typeface="Arial"/>
              </a:defRPr>
            </a:lvl1pPr>
            <a:lvl2pPr marL="0" marR="0" lvl="1" indent="0" algn="r" rtl="0">
              <a:spcBef>
                <a:spcPts val="0"/>
              </a:spcBef>
              <a:buNone/>
              <a:defRPr sz="800" b="1" i="0" u="none" strike="noStrike" cap="none">
                <a:solidFill>
                  <a:srgbClr val="808080"/>
                </a:solidFill>
                <a:latin typeface="Arial"/>
                <a:ea typeface="Arial"/>
                <a:cs typeface="Arial"/>
                <a:sym typeface="Arial"/>
              </a:defRPr>
            </a:lvl2pPr>
            <a:lvl3pPr marL="0" marR="0" lvl="2" indent="0" algn="r" rtl="0">
              <a:spcBef>
                <a:spcPts val="0"/>
              </a:spcBef>
              <a:buNone/>
              <a:defRPr sz="800" b="1" i="0" u="none" strike="noStrike" cap="none">
                <a:solidFill>
                  <a:srgbClr val="808080"/>
                </a:solidFill>
                <a:latin typeface="Arial"/>
                <a:ea typeface="Arial"/>
                <a:cs typeface="Arial"/>
                <a:sym typeface="Arial"/>
              </a:defRPr>
            </a:lvl3pPr>
            <a:lvl4pPr marL="0" marR="0" lvl="3" indent="0" algn="r" rtl="0">
              <a:spcBef>
                <a:spcPts val="0"/>
              </a:spcBef>
              <a:buNone/>
              <a:defRPr sz="800" b="1" i="0" u="none" strike="noStrike" cap="none">
                <a:solidFill>
                  <a:srgbClr val="808080"/>
                </a:solidFill>
                <a:latin typeface="Arial"/>
                <a:ea typeface="Arial"/>
                <a:cs typeface="Arial"/>
                <a:sym typeface="Arial"/>
              </a:defRPr>
            </a:lvl4pPr>
            <a:lvl5pPr marL="0" marR="0" lvl="4" indent="0" algn="r" rtl="0">
              <a:spcBef>
                <a:spcPts val="0"/>
              </a:spcBef>
              <a:buNone/>
              <a:defRPr sz="800" b="1" i="0" u="none" strike="noStrike" cap="none">
                <a:solidFill>
                  <a:srgbClr val="808080"/>
                </a:solidFill>
                <a:latin typeface="Arial"/>
                <a:ea typeface="Arial"/>
                <a:cs typeface="Arial"/>
                <a:sym typeface="Arial"/>
              </a:defRPr>
            </a:lvl5pPr>
            <a:lvl6pPr marL="0" marR="0" lvl="5" indent="0" algn="r" rtl="0">
              <a:spcBef>
                <a:spcPts val="0"/>
              </a:spcBef>
              <a:buNone/>
              <a:defRPr sz="800" b="1" i="0" u="none" strike="noStrike" cap="none">
                <a:solidFill>
                  <a:srgbClr val="808080"/>
                </a:solidFill>
                <a:latin typeface="Arial"/>
                <a:ea typeface="Arial"/>
                <a:cs typeface="Arial"/>
                <a:sym typeface="Arial"/>
              </a:defRPr>
            </a:lvl6pPr>
            <a:lvl7pPr marL="0" marR="0" lvl="6" indent="0" algn="r" rtl="0">
              <a:spcBef>
                <a:spcPts val="0"/>
              </a:spcBef>
              <a:buNone/>
              <a:defRPr sz="800" b="1" i="0" u="none" strike="noStrike" cap="none">
                <a:solidFill>
                  <a:srgbClr val="808080"/>
                </a:solidFill>
                <a:latin typeface="Arial"/>
                <a:ea typeface="Arial"/>
                <a:cs typeface="Arial"/>
                <a:sym typeface="Arial"/>
              </a:defRPr>
            </a:lvl7pPr>
            <a:lvl8pPr marL="0" marR="0" lvl="7" indent="0" algn="r" rtl="0">
              <a:spcBef>
                <a:spcPts val="0"/>
              </a:spcBef>
              <a:buNone/>
              <a:defRPr sz="800" b="1" i="0" u="none" strike="noStrike" cap="none">
                <a:solidFill>
                  <a:srgbClr val="808080"/>
                </a:solidFill>
                <a:latin typeface="Arial"/>
                <a:ea typeface="Arial"/>
                <a:cs typeface="Arial"/>
                <a:sym typeface="Arial"/>
              </a:defRPr>
            </a:lvl8pPr>
            <a:lvl9pPr marL="0" marR="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cxnSp>
        <p:nvCxnSpPr>
          <p:cNvPr id="546" name="Google Shape;546;p120"/>
          <p:cNvCxnSpPr/>
          <p:nvPr/>
        </p:nvCxnSpPr>
        <p:spPr>
          <a:xfrm>
            <a:off x="711200" y="6400800"/>
            <a:ext cx="11074400" cy="0"/>
          </a:xfrm>
          <a:prstGeom prst="straightConnector1">
            <a:avLst/>
          </a:prstGeom>
          <a:noFill/>
          <a:ln w="9525"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1004926839"/>
      </p:ext>
    </p:extLst>
  </p:cSld>
  <p:clrMap bg1="lt1" tx1="dk1" bg2="dk2" tx2="lt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54691444"/>
      </p:ext>
    </p:extLst>
  </p:cSld>
  <p:clrMap bg1="lt1" tx1="dk1" bg2="dk2" tx2="lt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 id="214748374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9"/>
        <p:cNvGrpSpPr/>
        <p:nvPr/>
      </p:nvGrpSpPr>
      <p:grpSpPr>
        <a:xfrm>
          <a:off x="0" y="0"/>
          <a:ext cx="0" cy="0"/>
          <a:chOff x="0" y="0"/>
          <a:chExt cx="0" cy="0"/>
        </a:xfrm>
      </p:grpSpPr>
      <p:pic>
        <p:nvPicPr>
          <p:cNvPr id="540" name="Google Shape;540;p120" descr="KI-Logo_rgb.tif                                                001030A5Macintosh HD                   BBA748FD:"/>
          <p:cNvPicPr preferRelativeResize="0"/>
          <p:nvPr/>
        </p:nvPicPr>
        <p:blipFill rotWithShape="1">
          <a:blip r:embed="rId13" cstate="email">
            <a:alphaModFix/>
            <a:extLst>
              <a:ext uri="{28A0092B-C50C-407E-A947-70E740481C1C}">
                <a14:useLocalDpi xmlns:a14="http://schemas.microsoft.com/office/drawing/2010/main"/>
              </a:ext>
            </a:extLst>
          </a:blip>
          <a:srcRect/>
          <a:stretch/>
        </p:blipFill>
        <p:spPr>
          <a:xfrm>
            <a:off x="9571567" y="182563"/>
            <a:ext cx="2302933" cy="704851"/>
          </a:xfrm>
          <a:prstGeom prst="rect">
            <a:avLst/>
          </a:prstGeom>
          <a:noFill/>
          <a:ln>
            <a:noFill/>
          </a:ln>
        </p:spPr>
      </p:pic>
      <p:sp>
        <p:nvSpPr>
          <p:cNvPr id="541" name="Google Shape;541;p120"/>
          <p:cNvSpPr txBox="1">
            <a:spLocks noGrp="1"/>
          </p:cNvSpPr>
          <p:nvPr>
            <p:ph type="title"/>
          </p:nvPr>
        </p:nvSpPr>
        <p:spPr>
          <a:xfrm>
            <a:off x="719667" y="1054100"/>
            <a:ext cx="10363200" cy="11432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2100" b="1" i="0" u="none" strike="noStrike" cap="none">
                <a:solidFill>
                  <a:schemeClr val="accent1"/>
                </a:solidFill>
                <a:latin typeface="Arial"/>
                <a:ea typeface="Arial"/>
                <a:cs typeface="Arial"/>
                <a:sym typeface="Arial"/>
              </a:defRPr>
            </a:lvl1pPr>
            <a:lvl2pPr marR="0" lvl="1" algn="l" rtl="0">
              <a:spcBef>
                <a:spcPts val="0"/>
              </a:spcBef>
              <a:spcAft>
                <a:spcPts val="0"/>
              </a:spcAft>
              <a:buSzPts val="1100"/>
              <a:buNone/>
              <a:defRPr sz="2100" b="1" i="0" u="none" strike="noStrike" cap="none">
                <a:solidFill>
                  <a:schemeClr val="accent1"/>
                </a:solidFill>
                <a:latin typeface="Arial"/>
                <a:ea typeface="Arial"/>
                <a:cs typeface="Arial"/>
                <a:sym typeface="Arial"/>
              </a:defRPr>
            </a:lvl2pPr>
            <a:lvl3pPr marR="0" lvl="2" algn="l" rtl="0">
              <a:spcBef>
                <a:spcPts val="0"/>
              </a:spcBef>
              <a:spcAft>
                <a:spcPts val="0"/>
              </a:spcAft>
              <a:buSzPts val="1100"/>
              <a:buNone/>
              <a:defRPr sz="2100" b="1" i="0" u="none" strike="noStrike" cap="none">
                <a:solidFill>
                  <a:schemeClr val="accent1"/>
                </a:solidFill>
                <a:latin typeface="Arial"/>
                <a:ea typeface="Arial"/>
                <a:cs typeface="Arial"/>
                <a:sym typeface="Arial"/>
              </a:defRPr>
            </a:lvl3pPr>
            <a:lvl4pPr marR="0" lvl="3" algn="l" rtl="0">
              <a:spcBef>
                <a:spcPts val="0"/>
              </a:spcBef>
              <a:spcAft>
                <a:spcPts val="0"/>
              </a:spcAft>
              <a:buSzPts val="1100"/>
              <a:buNone/>
              <a:defRPr sz="2100" b="1" i="0" u="none" strike="noStrike" cap="none">
                <a:solidFill>
                  <a:schemeClr val="accent1"/>
                </a:solidFill>
                <a:latin typeface="Arial"/>
                <a:ea typeface="Arial"/>
                <a:cs typeface="Arial"/>
                <a:sym typeface="Arial"/>
              </a:defRPr>
            </a:lvl4pPr>
            <a:lvl5pPr marR="0" lvl="4" algn="l" rtl="0">
              <a:spcBef>
                <a:spcPts val="0"/>
              </a:spcBef>
              <a:spcAft>
                <a:spcPts val="0"/>
              </a:spcAft>
              <a:buSzPts val="1100"/>
              <a:buNone/>
              <a:defRPr sz="2100" b="1" i="0" u="none" strike="noStrike" cap="none">
                <a:solidFill>
                  <a:schemeClr val="accent1"/>
                </a:solidFill>
                <a:latin typeface="Arial"/>
                <a:ea typeface="Arial"/>
                <a:cs typeface="Arial"/>
                <a:sym typeface="Arial"/>
              </a:defRPr>
            </a:lvl5pPr>
            <a:lvl6pPr marR="0" lvl="5" algn="l" rtl="0">
              <a:spcBef>
                <a:spcPts val="0"/>
              </a:spcBef>
              <a:spcAft>
                <a:spcPts val="0"/>
              </a:spcAft>
              <a:buSzPts val="1100"/>
              <a:buNone/>
              <a:defRPr sz="2100" b="1" i="0" u="none" strike="noStrike" cap="none">
                <a:solidFill>
                  <a:schemeClr val="accent1"/>
                </a:solidFill>
                <a:latin typeface="Arial"/>
                <a:ea typeface="Arial"/>
                <a:cs typeface="Arial"/>
                <a:sym typeface="Arial"/>
              </a:defRPr>
            </a:lvl6pPr>
            <a:lvl7pPr marR="0" lvl="6" algn="l" rtl="0">
              <a:spcBef>
                <a:spcPts val="0"/>
              </a:spcBef>
              <a:spcAft>
                <a:spcPts val="0"/>
              </a:spcAft>
              <a:buSzPts val="1100"/>
              <a:buNone/>
              <a:defRPr sz="2100" b="1" i="0" u="none" strike="noStrike" cap="none">
                <a:solidFill>
                  <a:schemeClr val="accent1"/>
                </a:solidFill>
                <a:latin typeface="Arial"/>
                <a:ea typeface="Arial"/>
                <a:cs typeface="Arial"/>
                <a:sym typeface="Arial"/>
              </a:defRPr>
            </a:lvl7pPr>
            <a:lvl8pPr marR="0" lvl="7" algn="l" rtl="0">
              <a:spcBef>
                <a:spcPts val="0"/>
              </a:spcBef>
              <a:spcAft>
                <a:spcPts val="0"/>
              </a:spcAft>
              <a:buSzPts val="1100"/>
              <a:buNone/>
              <a:defRPr sz="2100" b="1" i="0" u="none" strike="noStrike" cap="none">
                <a:solidFill>
                  <a:schemeClr val="accent1"/>
                </a:solidFill>
                <a:latin typeface="Arial"/>
                <a:ea typeface="Arial"/>
                <a:cs typeface="Arial"/>
                <a:sym typeface="Arial"/>
              </a:defRPr>
            </a:lvl8pPr>
            <a:lvl9pPr marR="0" lvl="8" algn="l" rtl="0">
              <a:spcBef>
                <a:spcPts val="0"/>
              </a:spcBef>
              <a:spcAft>
                <a:spcPts val="0"/>
              </a:spcAft>
              <a:buSzPts val="1100"/>
              <a:buNone/>
              <a:defRPr sz="2100" b="1" i="0" u="none" strike="noStrike" cap="none">
                <a:solidFill>
                  <a:schemeClr val="accent1"/>
                </a:solidFill>
                <a:latin typeface="Arial"/>
                <a:ea typeface="Arial"/>
                <a:cs typeface="Arial"/>
                <a:sym typeface="Arial"/>
              </a:defRPr>
            </a:lvl9pPr>
          </a:lstStyle>
          <a:p>
            <a:endParaRPr/>
          </a:p>
        </p:txBody>
      </p:sp>
      <p:sp>
        <p:nvSpPr>
          <p:cNvPr id="542" name="Google Shape;542;p120"/>
          <p:cNvSpPr txBox="1">
            <a:spLocks noGrp="1"/>
          </p:cNvSpPr>
          <p:nvPr>
            <p:ph type="body" idx="1"/>
          </p:nvPr>
        </p:nvSpPr>
        <p:spPr>
          <a:xfrm>
            <a:off x="719667" y="2120900"/>
            <a:ext cx="10363200" cy="4114800"/>
          </a:xfrm>
          <a:prstGeom prst="rect">
            <a:avLst/>
          </a:prstGeom>
          <a:noFill/>
          <a:ln>
            <a:noFill/>
          </a:ln>
        </p:spPr>
        <p:txBody>
          <a:bodyPr spcFirstLastPara="1" wrap="square" lIns="68575" tIns="34275" rIns="68575" bIns="34275" anchor="t" anchorCtr="0">
            <a:noAutofit/>
          </a:bodyPr>
          <a:lstStyle>
            <a:lvl1pPr marL="457200" marR="0" lvl="0" indent="-323850" algn="l" rtl="0">
              <a:spcBef>
                <a:spcPts val="300"/>
              </a:spcBef>
              <a:spcAft>
                <a:spcPts val="0"/>
              </a:spcAft>
              <a:buClr>
                <a:schemeClr val="accent1"/>
              </a:buClr>
              <a:buSzPts val="1500"/>
              <a:buFont typeface="Noto Sans Symbols"/>
              <a:buChar char="▪"/>
              <a:defRPr sz="1500" b="0" i="0" u="none" strike="noStrike" cap="none">
                <a:solidFill>
                  <a:schemeClr val="dk1"/>
                </a:solidFill>
                <a:latin typeface="Arial"/>
                <a:ea typeface="Arial"/>
                <a:cs typeface="Arial"/>
                <a:sym typeface="Arial"/>
              </a:defRPr>
            </a:lvl1pPr>
            <a:lvl2pPr marL="914400" marR="0" lvl="1" indent="-317500" algn="l" rtl="0">
              <a:spcBef>
                <a:spcPts val="300"/>
              </a:spcBef>
              <a:spcAft>
                <a:spcPts val="0"/>
              </a:spcAft>
              <a:buClr>
                <a:schemeClr val="dk1"/>
              </a:buClr>
              <a:buSzPts val="1400"/>
              <a:buFont typeface="Noto Sans Symbols"/>
              <a:buChar char="🡪"/>
              <a:defRPr sz="1400" b="0" i="0" u="none" strike="noStrike" cap="none">
                <a:solidFill>
                  <a:schemeClr val="dk1"/>
                </a:solidFill>
                <a:latin typeface="Arial"/>
                <a:ea typeface="Arial"/>
                <a:cs typeface="Arial"/>
                <a:sym typeface="Arial"/>
              </a:defRPr>
            </a:lvl2pPr>
            <a:lvl3pPr marL="1371600" marR="0" lvl="2" indent="-304800" algn="l" rtl="0">
              <a:spcBef>
                <a:spcPts val="200"/>
              </a:spcBef>
              <a:spcAft>
                <a:spcPts val="0"/>
              </a:spcAft>
              <a:buClr>
                <a:schemeClr val="accent1"/>
              </a:buClr>
              <a:buSzPts val="1200"/>
              <a:buFont typeface="Noto Sans Symbols"/>
              <a:buChar char="▪"/>
              <a:defRPr sz="1200" b="0" i="0" u="none" strike="noStrike" cap="none">
                <a:solidFill>
                  <a:schemeClr val="accent1"/>
                </a:solidFill>
                <a:latin typeface="Arial"/>
                <a:ea typeface="Arial"/>
                <a:cs typeface="Arial"/>
                <a:sym typeface="Arial"/>
              </a:defRPr>
            </a:lvl3pPr>
            <a:lvl4pPr marL="1828800" marR="0" lvl="3" indent="-298450" algn="l" rtl="0">
              <a:spcBef>
                <a:spcPts val="2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4pPr>
            <a:lvl5pPr marL="2286000" marR="0" lvl="4"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5pPr>
            <a:lvl6pPr marL="2743200" marR="0" lvl="5"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6pPr>
            <a:lvl7pPr marL="3200400" marR="0" lvl="6"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7pPr>
            <a:lvl8pPr marL="3657600" marR="0" lvl="7"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8pPr>
            <a:lvl9pPr marL="4114800" marR="0" lvl="8" indent="-228600" algn="l" rtl="0">
              <a:spcBef>
                <a:spcPts val="300"/>
              </a:spcBef>
              <a:spcAft>
                <a:spcPts val="0"/>
              </a:spcAft>
              <a:buSzPts val="1100"/>
              <a:buNone/>
              <a:defRPr sz="1500" b="0" i="0" u="none" strike="noStrike" cap="none">
                <a:solidFill>
                  <a:schemeClr val="dk1"/>
                </a:solidFill>
                <a:latin typeface="Arial"/>
                <a:ea typeface="Arial"/>
                <a:cs typeface="Arial"/>
                <a:sym typeface="Arial"/>
              </a:defRPr>
            </a:lvl9pPr>
          </a:lstStyle>
          <a:p>
            <a:endParaRPr/>
          </a:p>
        </p:txBody>
      </p:sp>
      <p:sp>
        <p:nvSpPr>
          <p:cNvPr id="543" name="Google Shape;543;p120"/>
          <p:cNvSpPr txBox="1">
            <a:spLocks noGrp="1"/>
          </p:cNvSpPr>
          <p:nvPr>
            <p:ph type="dt" idx="10"/>
          </p:nvPr>
        </p:nvSpPr>
        <p:spPr>
          <a:xfrm>
            <a:off x="8737600" y="6477000"/>
            <a:ext cx="2540000" cy="228800"/>
          </a:xfrm>
          <a:prstGeom prst="rect">
            <a:avLst/>
          </a:prstGeom>
          <a:noFill/>
          <a:ln>
            <a:noFill/>
          </a:ln>
        </p:spPr>
        <p:txBody>
          <a:bodyPr spcFirstLastPara="1" wrap="square" lIns="68575" tIns="34275" rIns="68575" bIns="34275" anchor="t" anchorCtr="0">
            <a:noAutofit/>
          </a:bodyPr>
          <a:lstStyle>
            <a:lvl1pPr marR="0" lvl="0" algn="r" rtl="0">
              <a:spcBef>
                <a:spcPts val="0"/>
              </a:spcBef>
              <a:spcAft>
                <a:spcPts val="0"/>
              </a:spcAft>
              <a:buSzPts val="1100"/>
              <a:buNone/>
              <a:defRPr sz="800" b="0" i="0" u="none" strike="noStrike" cap="none">
                <a:solidFill>
                  <a:schemeClr val="lt2"/>
                </a:solidFill>
                <a:latin typeface="Arial"/>
                <a:ea typeface="Arial"/>
                <a:cs typeface="Arial"/>
                <a:sym typeface="Arial"/>
              </a:defRPr>
            </a:lvl1pPr>
            <a:lvl2pPr marR="0" lvl="1" algn="l" rtl="0">
              <a:spcBef>
                <a:spcPts val="0"/>
              </a:spcBef>
              <a:spcAft>
                <a:spcPts val="0"/>
              </a:spcAft>
              <a:buSzPts val="1100"/>
              <a:buNone/>
              <a:defRPr sz="1867"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867"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867"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867"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867"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867"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867"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867" b="0" i="0" u="none" strike="noStrike" cap="none">
                <a:solidFill>
                  <a:schemeClr val="dk1"/>
                </a:solidFill>
                <a:latin typeface="Arial"/>
                <a:ea typeface="Arial"/>
                <a:cs typeface="Arial"/>
                <a:sym typeface="Arial"/>
              </a:defRPr>
            </a:lvl9pPr>
          </a:lstStyle>
          <a:p>
            <a:endParaRPr/>
          </a:p>
        </p:txBody>
      </p:sp>
      <p:sp>
        <p:nvSpPr>
          <p:cNvPr id="544" name="Google Shape;544;p120"/>
          <p:cNvSpPr txBox="1">
            <a:spLocks noGrp="1"/>
          </p:cNvSpPr>
          <p:nvPr>
            <p:ph type="ftr" idx="11"/>
          </p:nvPr>
        </p:nvSpPr>
        <p:spPr>
          <a:xfrm>
            <a:off x="609600" y="6477000"/>
            <a:ext cx="3860800" cy="2288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800" b="0" i="0" u="none" strike="noStrike" cap="none">
                <a:solidFill>
                  <a:schemeClr val="lt2"/>
                </a:solidFill>
                <a:latin typeface="Arial"/>
                <a:ea typeface="Arial"/>
                <a:cs typeface="Arial"/>
                <a:sym typeface="Arial"/>
              </a:defRPr>
            </a:lvl1pPr>
            <a:lvl2pPr marR="0" lvl="1" algn="l" rtl="0">
              <a:spcBef>
                <a:spcPts val="0"/>
              </a:spcBef>
              <a:spcAft>
                <a:spcPts val="0"/>
              </a:spcAft>
              <a:buSzPts val="1100"/>
              <a:buNone/>
              <a:defRPr sz="1867"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867"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867"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867"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867"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867"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867"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867" b="0" i="0" u="none" strike="noStrike" cap="none">
                <a:solidFill>
                  <a:schemeClr val="dk1"/>
                </a:solidFill>
                <a:latin typeface="Arial"/>
                <a:ea typeface="Arial"/>
                <a:cs typeface="Arial"/>
                <a:sym typeface="Arial"/>
              </a:defRPr>
            </a:lvl9pPr>
          </a:lstStyle>
          <a:p>
            <a:endParaRPr/>
          </a:p>
        </p:txBody>
      </p:sp>
      <p:sp>
        <p:nvSpPr>
          <p:cNvPr id="545" name="Google Shape;545;p120"/>
          <p:cNvSpPr txBox="1">
            <a:spLocks noGrp="1"/>
          </p:cNvSpPr>
          <p:nvPr>
            <p:ph type="sldNum" idx="12"/>
          </p:nvPr>
        </p:nvSpPr>
        <p:spPr>
          <a:xfrm>
            <a:off x="10972800" y="6477000"/>
            <a:ext cx="914400" cy="228800"/>
          </a:xfrm>
          <a:prstGeom prst="rect">
            <a:avLst/>
          </a:prstGeom>
          <a:noFill/>
          <a:ln>
            <a:noFill/>
          </a:ln>
        </p:spPr>
        <p:txBody>
          <a:bodyPr spcFirstLastPara="1" wrap="square" lIns="68575" tIns="34275" rIns="68575" bIns="34275" anchor="t" anchorCtr="0">
            <a:noAutofit/>
          </a:bodyPr>
          <a:lstStyle>
            <a:lvl1pPr marL="0" marR="0" lvl="0" indent="0" algn="r" rtl="0">
              <a:spcBef>
                <a:spcPts val="0"/>
              </a:spcBef>
              <a:buNone/>
              <a:defRPr sz="800" b="1" i="0" u="none" strike="noStrike" cap="none">
                <a:solidFill>
                  <a:srgbClr val="808080"/>
                </a:solidFill>
                <a:latin typeface="Arial"/>
                <a:ea typeface="Arial"/>
                <a:cs typeface="Arial"/>
                <a:sym typeface="Arial"/>
              </a:defRPr>
            </a:lvl1pPr>
            <a:lvl2pPr marL="0" marR="0" lvl="1" indent="0" algn="r" rtl="0">
              <a:spcBef>
                <a:spcPts val="0"/>
              </a:spcBef>
              <a:buNone/>
              <a:defRPr sz="800" b="1" i="0" u="none" strike="noStrike" cap="none">
                <a:solidFill>
                  <a:srgbClr val="808080"/>
                </a:solidFill>
                <a:latin typeface="Arial"/>
                <a:ea typeface="Arial"/>
                <a:cs typeface="Arial"/>
                <a:sym typeface="Arial"/>
              </a:defRPr>
            </a:lvl2pPr>
            <a:lvl3pPr marL="0" marR="0" lvl="2" indent="0" algn="r" rtl="0">
              <a:spcBef>
                <a:spcPts val="0"/>
              </a:spcBef>
              <a:buNone/>
              <a:defRPr sz="800" b="1" i="0" u="none" strike="noStrike" cap="none">
                <a:solidFill>
                  <a:srgbClr val="808080"/>
                </a:solidFill>
                <a:latin typeface="Arial"/>
                <a:ea typeface="Arial"/>
                <a:cs typeface="Arial"/>
                <a:sym typeface="Arial"/>
              </a:defRPr>
            </a:lvl3pPr>
            <a:lvl4pPr marL="0" marR="0" lvl="3" indent="0" algn="r" rtl="0">
              <a:spcBef>
                <a:spcPts val="0"/>
              </a:spcBef>
              <a:buNone/>
              <a:defRPr sz="800" b="1" i="0" u="none" strike="noStrike" cap="none">
                <a:solidFill>
                  <a:srgbClr val="808080"/>
                </a:solidFill>
                <a:latin typeface="Arial"/>
                <a:ea typeface="Arial"/>
                <a:cs typeface="Arial"/>
                <a:sym typeface="Arial"/>
              </a:defRPr>
            </a:lvl4pPr>
            <a:lvl5pPr marL="0" marR="0" lvl="4" indent="0" algn="r" rtl="0">
              <a:spcBef>
                <a:spcPts val="0"/>
              </a:spcBef>
              <a:buNone/>
              <a:defRPr sz="800" b="1" i="0" u="none" strike="noStrike" cap="none">
                <a:solidFill>
                  <a:srgbClr val="808080"/>
                </a:solidFill>
                <a:latin typeface="Arial"/>
                <a:ea typeface="Arial"/>
                <a:cs typeface="Arial"/>
                <a:sym typeface="Arial"/>
              </a:defRPr>
            </a:lvl5pPr>
            <a:lvl6pPr marL="0" marR="0" lvl="5" indent="0" algn="r" rtl="0">
              <a:spcBef>
                <a:spcPts val="0"/>
              </a:spcBef>
              <a:buNone/>
              <a:defRPr sz="800" b="1" i="0" u="none" strike="noStrike" cap="none">
                <a:solidFill>
                  <a:srgbClr val="808080"/>
                </a:solidFill>
                <a:latin typeface="Arial"/>
                <a:ea typeface="Arial"/>
                <a:cs typeface="Arial"/>
                <a:sym typeface="Arial"/>
              </a:defRPr>
            </a:lvl6pPr>
            <a:lvl7pPr marL="0" marR="0" lvl="6" indent="0" algn="r" rtl="0">
              <a:spcBef>
                <a:spcPts val="0"/>
              </a:spcBef>
              <a:buNone/>
              <a:defRPr sz="800" b="1" i="0" u="none" strike="noStrike" cap="none">
                <a:solidFill>
                  <a:srgbClr val="808080"/>
                </a:solidFill>
                <a:latin typeface="Arial"/>
                <a:ea typeface="Arial"/>
                <a:cs typeface="Arial"/>
                <a:sym typeface="Arial"/>
              </a:defRPr>
            </a:lvl7pPr>
            <a:lvl8pPr marL="0" marR="0" lvl="7" indent="0" algn="r" rtl="0">
              <a:spcBef>
                <a:spcPts val="0"/>
              </a:spcBef>
              <a:buNone/>
              <a:defRPr sz="800" b="1" i="0" u="none" strike="noStrike" cap="none">
                <a:solidFill>
                  <a:srgbClr val="808080"/>
                </a:solidFill>
                <a:latin typeface="Arial"/>
                <a:ea typeface="Arial"/>
                <a:cs typeface="Arial"/>
                <a:sym typeface="Arial"/>
              </a:defRPr>
            </a:lvl8pPr>
            <a:lvl9pPr marL="0" marR="0" lvl="8" indent="0" algn="r" rtl="0">
              <a:spcBef>
                <a:spcPts val="0"/>
              </a:spcBef>
              <a:buNone/>
              <a:defRPr sz="800" b="1" i="0" u="none" strike="noStrike" cap="none">
                <a:solidFill>
                  <a:srgbClr val="808080"/>
                </a:solidFill>
                <a:latin typeface="Arial"/>
                <a:ea typeface="Arial"/>
                <a:cs typeface="Arial"/>
                <a:sym typeface="Arial"/>
              </a:defRPr>
            </a:lvl9pPr>
          </a:lstStyle>
          <a:p>
            <a:fld id="{00000000-1234-1234-1234-123412341234}" type="slidenum">
              <a:rPr lang="en" smtClean="0"/>
              <a:pPr/>
              <a:t>‹#›</a:t>
            </a:fld>
            <a:endParaRPr lang="en"/>
          </a:p>
        </p:txBody>
      </p:sp>
      <p:cxnSp>
        <p:nvCxnSpPr>
          <p:cNvPr id="546" name="Google Shape;546;p120"/>
          <p:cNvCxnSpPr/>
          <p:nvPr/>
        </p:nvCxnSpPr>
        <p:spPr>
          <a:xfrm>
            <a:off x="711200" y="6400800"/>
            <a:ext cx="11074400" cy="0"/>
          </a:xfrm>
          <a:prstGeom prst="straightConnector1">
            <a:avLst/>
          </a:prstGeom>
          <a:noFill/>
          <a:ln w="9525"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4181308234"/>
      </p:ext>
    </p:extLst>
  </p:cSld>
  <p:clrMap bg1="lt1" tx1="dk1" bg2="dk2" tx2="lt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gradFill>
          <a:gsLst>
            <a:gs pos="0">
              <a:srgbClr val="000000"/>
            </a:gs>
            <a:gs pos="100000">
              <a:srgbClr val="3B3B3B"/>
            </a:gs>
          </a:gsLst>
          <a:lin ang="5400012" scaled="0"/>
        </a:gradFill>
        <a:effectLst/>
      </p:bgPr>
    </p:bg>
    <p:spTree>
      <p:nvGrpSpPr>
        <p:cNvPr id="1" name="Shape 489"/>
        <p:cNvGrpSpPr/>
        <p:nvPr/>
      </p:nvGrpSpPr>
      <p:grpSpPr>
        <a:xfrm>
          <a:off x="0" y="0"/>
          <a:ext cx="0" cy="0"/>
          <a:chOff x="0" y="0"/>
          <a:chExt cx="0" cy="0"/>
        </a:xfrm>
      </p:grpSpPr>
      <p:sp>
        <p:nvSpPr>
          <p:cNvPr id="490" name="Google Shape;490;p121"/>
          <p:cNvSpPr txBox="1">
            <a:spLocks noGrp="1"/>
          </p:cNvSpPr>
          <p:nvPr>
            <p:ph type="title"/>
          </p:nvPr>
        </p:nvSpPr>
        <p:spPr>
          <a:xfrm>
            <a:off x="635000" y="406400"/>
            <a:ext cx="10922000" cy="778800"/>
          </a:xfrm>
          <a:prstGeom prst="rect">
            <a:avLst/>
          </a:prstGeom>
          <a:noFill/>
          <a:ln>
            <a:noFill/>
          </a:ln>
        </p:spPr>
        <p:txBody>
          <a:bodyPr spcFirstLastPara="1" wrap="square" lIns="19050" tIns="19050" rIns="19050" bIns="19050" anchor="b" anchorCtr="0">
            <a:normAutofit/>
          </a:bodyPr>
          <a:lstStyle>
            <a:lvl1pPr marR="0" lvl="0"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1pPr>
            <a:lvl2pPr marR="0" lvl="1"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2pPr>
            <a:lvl3pPr marR="0" lvl="2"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3pPr>
            <a:lvl4pPr marR="0" lvl="3"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4pPr>
            <a:lvl5pPr marR="0" lvl="4"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5pPr>
            <a:lvl6pPr marR="0" lvl="5"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6pPr>
            <a:lvl7pPr marR="0" lvl="6"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7pPr>
            <a:lvl8pPr marR="0" lvl="7"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8pPr>
            <a:lvl9pPr marR="0" lvl="8"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9pPr>
          </a:lstStyle>
          <a:p>
            <a:endParaRPr/>
          </a:p>
        </p:txBody>
      </p:sp>
      <p:sp>
        <p:nvSpPr>
          <p:cNvPr id="491" name="Google Shape;491;p121"/>
          <p:cNvSpPr txBox="1">
            <a:spLocks noGrp="1"/>
          </p:cNvSpPr>
          <p:nvPr>
            <p:ph type="body" idx="1"/>
          </p:nvPr>
        </p:nvSpPr>
        <p:spPr>
          <a:xfrm>
            <a:off x="635000" y="2133600"/>
            <a:ext cx="10922000" cy="4216400"/>
          </a:xfrm>
          <a:prstGeom prst="rect">
            <a:avLst/>
          </a:prstGeom>
          <a:noFill/>
          <a:ln>
            <a:noFill/>
          </a:ln>
        </p:spPr>
        <p:txBody>
          <a:bodyPr spcFirstLastPara="1" wrap="square" lIns="19050" tIns="19050" rIns="19050" bIns="19050" anchor="t" anchorCtr="0">
            <a:normAutofit/>
          </a:bodyPr>
          <a:lstStyle>
            <a:lvl1pPr marL="457200" marR="0" lvl="0"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1pPr>
            <a:lvl2pPr marL="914400" marR="0" lvl="1"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2pPr>
            <a:lvl3pPr marL="1371600" marR="0" lvl="2"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3pPr>
            <a:lvl4pPr marL="1828800" marR="0" lvl="3"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4pPr>
            <a:lvl5pPr marL="2286000" marR="0" lvl="4"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5pPr>
            <a:lvl6pPr marL="2743200" marR="0" lvl="5"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6pPr>
            <a:lvl7pPr marL="3200400" marR="0" lvl="6"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7pPr>
            <a:lvl8pPr marL="3657600" marR="0" lvl="7"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8pPr>
            <a:lvl9pPr marL="4114800" marR="0" lvl="8"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9pPr>
          </a:lstStyle>
          <a:p>
            <a:endParaRPr/>
          </a:p>
        </p:txBody>
      </p:sp>
      <p:sp>
        <p:nvSpPr>
          <p:cNvPr id="492" name="Google Shape;492;p121"/>
          <p:cNvSpPr txBox="1">
            <a:spLocks noGrp="1"/>
          </p:cNvSpPr>
          <p:nvPr>
            <p:ph type="sldNum" idx="12"/>
          </p:nvPr>
        </p:nvSpPr>
        <p:spPr>
          <a:xfrm>
            <a:off x="5983224" y="6545670"/>
            <a:ext cx="219200" cy="202684"/>
          </a:xfrm>
          <a:prstGeom prst="rect">
            <a:avLst/>
          </a:prstGeom>
          <a:noFill/>
          <a:ln>
            <a:noFill/>
          </a:ln>
        </p:spPr>
        <p:txBody>
          <a:bodyPr spcFirstLastPara="1" wrap="square" lIns="19050" tIns="19050" rIns="19050" bIns="19050" anchor="b" anchorCtr="0">
            <a:spAutoFit/>
          </a:bodyPr>
          <a:lstStyle>
            <a:lvl1pPr marL="0" marR="0" lvl="0"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1pPr>
            <a:lvl2pPr marL="0" marR="0" lvl="1"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2pPr>
            <a:lvl3pPr marL="0" marR="0" lvl="2"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3pPr>
            <a:lvl4pPr marL="0" marR="0" lvl="3"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4pPr>
            <a:lvl5pPr marL="0" marR="0" lvl="4"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5pPr>
            <a:lvl6pPr marL="0" marR="0" lvl="5"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6pPr>
            <a:lvl7pPr marL="0" marR="0" lvl="6"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7pPr>
            <a:lvl8pPr marL="0" marR="0" lvl="7"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8pPr>
            <a:lvl9pPr marL="0" marR="0" lvl="8"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9pPr>
          </a:lstStyle>
          <a:p>
            <a:fld id="{00000000-1234-1234-1234-123412341234}" type="slidenum">
              <a:rPr lang="en" smtClean="0"/>
              <a:pPr/>
              <a:t>‹#›</a:t>
            </a:fld>
            <a:endParaRPr lang="en" sz="667">
              <a:solidFill>
                <a:srgbClr val="000000"/>
              </a:solidFill>
              <a:latin typeface="Arial"/>
              <a:ea typeface="Arial"/>
              <a:cs typeface="Arial"/>
              <a:sym typeface="Arial"/>
            </a:endParaRPr>
          </a:p>
        </p:txBody>
      </p:sp>
    </p:spTree>
    <p:extLst>
      <p:ext uri="{BB962C8B-B14F-4D97-AF65-F5344CB8AC3E}">
        <p14:creationId xmlns:p14="http://schemas.microsoft.com/office/powerpoint/2010/main" val="1609199688"/>
      </p:ext>
    </p:extLst>
  </p:cSld>
  <p:clrMap bg1="lt1" tx1="dk1" bg2="dk2" tx2="lt2" accent1="accent1" accent2="accent2" accent3="accent3" accent4="accent4" accent5="accent5" accent6="accent6" hlink="hlink" folHlink="folHlink"/>
  <p:sldLayoutIdLst>
    <p:sldLayoutId id="2147483994" r:id="rId1"/>
    <p:sldLayoutId id="2147483995" r:id="rId2"/>
    <p:sldLayoutId id="2147483996" r:id="rId3"/>
    <p:sldLayoutId id="2147483997" r:id="rId4"/>
    <p:sldLayoutId id="2147483998" r:id="rId5"/>
    <p:sldLayoutId id="2147483999" r:id="rId6"/>
    <p:sldLayoutId id="2147484000" r:id="rId7"/>
    <p:sldLayoutId id="2147484001" r:id="rId8"/>
    <p:sldLayoutId id="2147484002" r:id="rId9"/>
    <p:sldLayoutId id="2147484003" r:id="rId10"/>
    <p:sldLayoutId id="2147484004" r:id="rId11"/>
    <p:sldLayoutId id="2147484005" r:id="rId12"/>
    <p:sldLayoutId id="2147484006" r:id="rId13"/>
    <p:sldLayoutId id="2147484007" r:id="rId14"/>
    <p:sldLayoutId id="2147484008" r:id="rId15"/>
    <p:sldLayoutId id="2147484009" r:id="rId16"/>
    <p:sldLayoutId id="2147484010" r:id="rId17"/>
    <p:sldLayoutId id="2147484011" r:id="rId18"/>
    <p:sldLayoutId id="2147484012" r:id="rId19"/>
    <p:sldLayoutId id="2147484013" r:id="rId20"/>
    <p:sldLayoutId id="2147484014" r:id="rId21"/>
    <p:sldLayoutId id="2147484015" r:id="rId22"/>
    <p:sldLayoutId id="2147484016" r:id="rId23"/>
    <p:sldLayoutId id="2147484017" r:id="rId24"/>
    <p:sldLayoutId id="2147484018" r:id="rId25"/>
    <p:sldLayoutId id="2147484019" r:id="rId26"/>
    <p:sldLayoutId id="2147484020" r:id="rId27"/>
    <p:sldLayoutId id="2147484021" r:id="rId28"/>
    <p:sldLayoutId id="2147484022" r:id="rId29"/>
    <p:sldLayoutId id="2147484023" r:id="rId3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a:gsLst>
            <a:gs pos="0">
              <a:srgbClr val="000000"/>
            </a:gs>
            <a:gs pos="100000">
              <a:srgbClr val="3B3B3B"/>
            </a:gs>
          </a:gsLst>
          <a:lin ang="5400012" scaled="0"/>
        </a:gradFill>
        <a:effectLst/>
      </p:bgPr>
    </p:bg>
    <p:spTree>
      <p:nvGrpSpPr>
        <p:cNvPr id="1" name="Shape 1462"/>
        <p:cNvGrpSpPr/>
        <p:nvPr/>
      </p:nvGrpSpPr>
      <p:grpSpPr>
        <a:xfrm>
          <a:off x="0" y="0"/>
          <a:ext cx="0" cy="0"/>
          <a:chOff x="0" y="0"/>
          <a:chExt cx="0" cy="0"/>
        </a:xfrm>
      </p:grpSpPr>
      <p:sp>
        <p:nvSpPr>
          <p:cNvPr id="1463" name="Google Shape;1463;p323"/>
          <p:cNvSpPr txBox="1">
            <a:spLocks noGrp="1"/>
          </p:cNvSpPr>
          <p:nvPr>
            <p:ph type="title"/>
          </p:nvPr>
        </p:nvSpPr>
        <p:spPr>
          <a:xfrm>
            <a:off x="635000" y="406400"/>
            <a:ext cx="10922000" cy="778800"/>
          </a:xfrm>
          <a:prstGeom prst="rect">
            <a:avLst/>
          </a:prstGeom>
          <a:noFill/>
          <a:ln>
            <a:noFill/>
          </a:ln>
        </p:spPr>
        <p:txBody>
          <a:bodyPr spcFirstLastPara="1" wrap="square" lIns="19050" tIns="19050" rIns="19050" bIns="19050" anchor="b" anchorCtr="0">
            <a:normAutofit/>
          </a:bodyPr>
          <a:lstStyle>
            <a:lvl1pPr marR="0" lvl="0"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1pPr>
            <a:lvl2pPr marR="0" lvl="1"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2pPr>
            <a:lvl3pPr marR="0" lvl="2"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3pPr>
            <a:lvl4pPr marR="0" lvl="3"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4pPr>
            <a:lvl5pPr marR="0" lvl="4"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5pPr>
            <a:lvl6pPr marR="0" lvl="5"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6pPr>
            <a:lvl7pPr marR="0" lvl="6"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7pPr>
            <a:lvl8pPr marR="0" lvl="7"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8pPr>
            <a:lvl9pPr marR="0" lvl="8" algn="ctr" rtl="0">
              <a:lnSpc>
                <a:spcPct val="80000"/>
              </a:lnSpc>
              <a:spcBef>
                <a:spcPts val="0"/>
              </a:spcBef>
              <a:spcAft>
                <a:spcPts val="0"/>
              </a:spcAft>
              <a:buClr>
                <a:srgbClr val="FFFFFF"/>
              </a:buClr>
              <a:buSzPts val="3200"/>
              <a:buFont typeface="Avenir"/>
              <a:buNone/>
              <a:defRPr sz="3200" b="1" i="0" u="none" strike="noStrike" cap="none">
                <a:solidFill>
                  <a:srgbClr val="FFFFFF"/>
                </a:solidFill>
                <a:latin typeface="Avenir"/>
                <a:ea typeface="Avenir"/>
                <a:cs typeface="Avenir"/>
                <a:sym typeface="Avenir"/>
              </a:defRPr>
            </a:lvl9pPr>
          </a:lstStyle>
          <a:p>
            <a:endParaRPr/>
          </a:p>
        </p:txBody>
      </p:sp>
      <p:sp>
        <p:nvSpPr>
          <p:cNvPr id="1464" name="Google Shape;1464;p323"/>
          <p:cNvSpPr txBox="1">
            <a:spLocks noGrp="1"/>
          </p:cNvSpPr>
          <p:nvPr>
            <p:ph type="body" idx="1"/>
          </p:nvPr>
        </p:nvSpPr>
        <p:spPr>
          <a:xfrm>
            <a:off x="635000" y="2133600"/>
            <a:ext cx="10922000" cy="4216400"/>
          </a:xfrm>
          <a:prstGeom prst="rect">
            <a:avLst/>
          </a:prstGeom>
          <a:noFill/>
          <a:ln>
            <a:noFill/>
          </a:ln>
        </p:spPr>
        <p:txBody>
          <a:bodyPr spcFirstLastPara="1" wrap="square" lIns="19050" tIns="19050" rIns="19050" bIns="19050" anchor="t" anchorCtr="0">
            <a:normAutofit/>
          </a:bodyPr>
          <a:lstStyle>
            <a:lvl1pPr marL="457200" marR="0" lvl="0"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1pPr>
            <a:lvl2pPr marL="914400" marR="0" lvl="1"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2pPr>
            <a:lvl3pPr marL="1371600" marR="0" lvl="2"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3pPr>
            <a:lvl4pPr marL="1828800" marR="0" lvl="3"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4pPr>
            <a:lvl5pPr marL="2286000" marR="0" lvl="4"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5pPr>
            <a:lvl6pPr marL="2743200" marR="0" lvl="5"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6pPr>
            <a:lvl7pPr marL="3200400" marR="0" lvl="6"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7pPr>
            <a:lvl8pPr marL="3657600" marR="0" lvl="7"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8pPr>
            <a:lvl9pPr marL="4114800" marR="0" lvl="8" indent="-342900" algn="l" rtl="0">
              <a:lnSpc>
                <a:spcPct val="100000"/>
              </a:lnSpc>
              <a:spcBef>
                <a:spcPts val="900"/>
              </a:spcBef>
              <a:spcAft>
                <a:spcPts val="0"/>
              </a:spcAft>
              <a:buClr>
                <a:srgbClr val="FFFFFF"/>
              </a:buClr>
              <a:buSzPts val="1800"/>
              <a:buFont typeface="Avenir"/>
              <a:buChar char="•"/>
              <a:defRPr sz="1800" b="0" i="0" u="none" strike="noStrike" cap="none">
                <a:solidFill>
                  <a:srgbClr val="FFFFFF"/>
                </a:solidFill>
                <a:latin typeface="Avenir"/>
                <a:ea typeface="Avenir"/>
                <a:cs typeface="Avenir"/>
                <a:sym typeface="Avenir"/>
              </a:defRPr>
            </a:lvl9pPr>
          </a:lstStyle>
          <a:p>
            <a:endParaRPr/>
          </a:p>
        </p:txBody>
      </p:sp>
      <p:sp>
        <p:nvSpPr>
          <p:cNvPr id="1465" name="Google Shape;1465;p323"/>
          <p:cNvSpPr txBox="1">
            <a:spLocks noGrp="1"/>
          </p:cNvSpPr>
          <p:nvPr>
            <p:ph type="sldNum" idx="12"/>
          </p:nvPr>
        </p:nvSpPr>
        <p:spPr>
          <a:xfrm>
            <a:off x="5983224" y="6545670"/>
            <a:ext cx="219200" cy="202684"/>
          </a:xfrm>
          <a:prstGeom prst="rect">
            <a:avLst/>
          </a:prstGeom>
          <a:noFill/>
          <a:ln>
            <a:noFill/>
          </a:ln>
        </p:spPr>
        <p:txBody>
          <a:bodyPr spcFirstLastPara="1" wrap="square" lIns="19050" tIns="19050" rIns="19050" bIns="19050" anchor="b" anchorCtr="0">
            <a:spAutoFit/>
          </a:bodyPr>
          <a:lstStyle>
            <a:lvl1pPr marL="0" marR="0" lvl="0"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1pPr>
            <a:lvl2pPr marL="0" marR="0" lvl="1"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2pPr>
            <a:lvl3pPr marL="0" marR="0" lvl="2"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3pPr>
            <a:lvl4pPr marL="0" marR="0" lvl="3"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4pPr>
            <a:lvl5pPr marL="0" marR="0" lvl="4"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5pPr>
            <a:lvl6pPr marL="0" marR="0" lvl="5"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6pPr>
            <a:lvl7pPr marL="0" marR="0" lvl="6"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7pPr>
            <a:lvl8pPr marL="0" marR="0" lvl="7"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8pPr>
            <a:lvl9pPr marL="0" marR="0" lvl="8" indent="0" algn="ctr" rtl="0">
              <a:lnSpc>
                <a:spcPct val="100000"/>
              </a:lnSpc>
              <a:spcBef>
                <a:spcPts val="0"/>
              </a:spcBef>
              <a:spcAft>
                <a:spcPts val="0"/>
              </a:spcAft>
              <a:buClr>
                <a:srgbClr val="FFFFFF"/>
              </a:buClr>
              <a:buSzPts val="800"/>
              <a:buFont typeface="Avenir"/>
              <a:buNone/>
              <a:defRPr sz="1067" b="0" i="0" u="none" strike="noStrike" cap="none">
                <a:solidFill>
                  <a:srgbClr val="FFFFFF"/>
                </a:solidFill>
                <a:latin typeface="Avenir"/>
                <a:ea typeface="Avenir"/>
                <a:cs typeface="Avenir"/>
                <a:sym typeface="Avenir"/>
              </a:defRPr>
            </a:lvl9pPr>
          </a:lstStyle>
          <a:p>
            <a:fld id="{00000000-1234-1234-1234-123412341234}" type="slidenum">
              <a:rPr lang="en" smtClean="0"/>
              <a:pPr/>
              <a:t>‹#›</a:t>
            </a:fld>
            <a:endParaRPr lang="en" sz="667">
              <a:solidFill>
                <a:srgbClr val="000000"/>
              </a:solidFill>
              <a:latin typeface="Arial"/>
              <a:ea typeface="Arial"/>
              <a:cs typeface="Arial"/>
              <a:sym typeface="Arial"/>
            </a:endParaRPr>
          </a:p>
        </p:txBody>
      </p:sp>
    </p:spTree>
    <p:extLst>
      <p:ext uri="{BB962C8B-B14F-4D97-AF65-F5344CB8AC3E}">
        <p14:creationId xmlns:p14="http://schemas.microsoft.com/office/powerpoint/2010/main" val="5454265"/>
      </p:ext>
    </p:extLst>
  </p:cSld>
  <p:clrMap bg1="lt1" tx1="dk1" bg2="dk2" tx2="lt2" accent1="accent1" accent2="accent2" accent3="accent3" accent4="accent4" accent5="accent5" accent6="accent6" hlink="hlink" folHlink="folHlink"/>
  <p:sldLayoutIdLst>
    <p:sldLayoutId id="2147484114" r:id="rId1"/>
    <p:sldLayoutId id="2147484115" r:id="rId2"/>
    <p:sldLayoutId id="2147484116" r:id="rId3"/>
    <p:sldLayoutId id="2147484117" r:id="rId4"/>
    <p:sldLayoutId id="2147484118" r:id="rId5"/>
    <p:sldLayoutId id="2147484119" r:id="rId6"/>
    <p:sldLayoutId id="2147484120" r:id="rId7"/>
    <p:sldLayoutId id="2147484121" r:id="rId8"/>
    <p:sldLayoutId id="2147484122" r:id="rId9"/>
    <p:sldLayoutId id="2147484123" r:id="rId10"/>
    <p:sldLayoutId id="2147484124" r:id="rId11"/>
    <p:sldLayoutId id="2147484125" r:id="rId12"/>
    <p:sldLayoutId id="2147484126" r:id="rId13"/>
    <p:sldLayoutId id="2147484127" r:id="rId14"/>
    <p:sldLayoutId id="2147484128" r:id="rId15"/>
    <p:sldLayoutId id="2147484129" r:id="rId16"/>
    <p:sldLayoutId id="2147484130" r:id="rId17"/>
    <p:sldLayoutId id="2147484131" r:id="rId18"/>
    <p:sldLayoutId id="2147484132" r:id="rId19"/>
    <p:sldLayoutId id="2147484133" r:id="rId20"/>
    <p:sldLayoutId id="2147484134" r:id="rId21"/>
    <p:sldLayoutId id="2147484135" r:id="rId22"/>
    <p:sldLayoutId id="2147484136" r:id="rId23"/>
    <p:sldLayoutId id="2147484137" r:id="rId24"/>
    <p:sldLayoutId id="2147484138" r:id="rId25"/>
    <p:sldLayoutId id="2147484139" r:id="rId26"/>
    <p:sldLayoutId id="2147484140" r:id="rId27"/>
    <p:sldLayoutId id="2147484141" r:id="rId28"/>
    <p:sldLayoutId id="2147484142" r:id="rId29"/>
    <p:sldLayoutId id="2147484143" r:id="rId30"/>
    <p:sldLayoutId id="2147484144" r:id="rId31"/>
    <p:sldLayoutId id="2147484145" r:id="rId32"/>
    <p:sldLayoutId id="2147484146" r:id="rId33"/>
    <p:sldLayoutId id="2147484147" r:id="rId34"/>
    <p:sldLayoutId id="2147484148" r:id="rId3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09254534"/>
      </p:ext>
    </p:extLst>
  </p:cSld>
  <p:clrMap bg1="lt1" tx1="dk1" bg2="dk2" tx2="lt2" accent1="accent1" accent2="accent2" accent3="accent3" accent4="accent4" accent5="accent5" accent6="accent6" hlink="hlink" folHlink="folHlink"/>
  <p:sldLayoutIdLst>
    <p:sldLayoutId id="2147484186" r:id="rId1"/>
    <p:sldLayoutId id="2147484187" r:id="rId2"/>
    <p:sldLayoutId id="2147484188" r:id="rId3"/>
    <p:sldLayoutId id="2147484189" r:id="rId4"/>
    <p:sldLayoutId id="2147484190" r:id="rId5"/>
    <p:sldLayoutId id="2147484191" r:id="rId6"/>
    <p:sldLayoutId id="2147484192" r:id="rId7"/>
    <p:sldLayoutId id="2147484193" r:id="rId8"/>
    <p:sldLayoutId id="2147484194" r:id="rId9"/>
    <p:sldLayoutId id="2147484195" r:id="rId10"/>
    <p:sldLayoutId id="2147484196" r:id="rId11"/>
    <p:sldLayoutId id="2147484197" r:id="rId12"/>
    <p:sldLayoutId id="2147484198" r:id="rId13"/>
    <p:sldLayoutId id="2147484199" r:id="rId14"/>
    <p:sldLayoutId id="2147484200" r:id="rId15"/>
    <p:sldLayoutId id="2147484201" r:id="rId16"/>
    <p:sldLayoutId id="2147484202"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rgbClr val="0F0F0F"/>
        </a:solidFill>
        <a:effectLst/>
      </p:bgPr>
    </p:bg>
    <p:spTree>
      <p:nvGrpSpPr>
        <p:cNvPr id="1" name="Shape 80"/>
        <p:cNvGrpSpPr/>
        <p:nvPr/>
      </p:nvGrpSpPr>
      <p:grpSpPr>
        <a:xfrm>
          <a:off x="0" y="0"/>
          <a:ext cx="0" cy="0"/>
          <a:chOff x="0" y="0"/>
          <a:chExt cx="0" cy="0"/>
        </a:xfrm>
      </p:grpSpPr>
      <p:sp>
        <p:nvSpPr>
          <p:cNvPr id="81" name="Google Shape;81;p19"/>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Helvetica Neue"/>
              <a:buNone/>
              <a:defRPr sz="3000" b="1">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82" name="Google Shape;82;p19"/>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rgbClr val="FFFFFF"/>
              </a:buClr>
              <a:buSzPts val="1800"/>
              <a:buFont typeface="Avenir"/>
              <a:buChar char="●"/>
              <a:defRPr sz="1800">
                <a:solidFill>
                  <a:srgbClr val="FFFFFF"/>
                </a:solidFill>
                <a:latin typeface="Avenir"/>
                <a:ea typeface="Avenir"/>
                <a:cs typeface="Avenir"/>
                <a:sym typeface="Avenir"/>
              </a:defRPr>
            </a:lvl1pPr>
            <a:lvl2pPr marL="914400" lvl="1" indent="-317500" rtl="0">
              <a:lnSpc>
                <a:spcPct val="115000"/>
              </a:lnSpc>
              <a:spcBef>
                <a:spcPts val="1600"/>
              </a:spcBef>
              <a:spcAft>
                <a:spcPts val="0"/>
              </a:spcAft>
              <a:buClr>
                <a:srgbClr val="C3C3C3"/>
              </a:buClr>
              <a:buSzPts val="1400"/>
              <a:buFont typeface="Avenir"/>
              <a:buChar char="○"/>
              <a:defRPr>
                <a:solidFill>
                  <a:srgbClr val="C3C3C3"/>
                </a:solidFill>
                <a:latin typeface="Avenir"/>
                <a:ea typeface="Avenir"/>
                <a:cs typeface="Avenir"/>
                <a:sym typeface="Avenir"/>
              </a:defRPr>
            </a:lvl2pPr>
            <a:lvl3pPr marL="1371600" lvl="2" indent="-317500" rtl="0">
              <a:lnSpc>
                <a:spcPct val="115000"/>
              </a:lnSpc>
              <a:spcBef>
                <a:spcPts val="1600"/>
              </a:spcBef>
              <a:spcAft>
                <a:spcPts val="0"/>
              </a:spcAft>
              <a:buClr>
                <a:srgbClr val="C3C3C3"/>
              </a:buClr>
              <a:buSzPts val="1400"/>
              <a:buFont typeface="Avenir"/>
              <a:buChar char="■"/>
              <a:defRPr>
                <a:solidFill>
                  <a:srgbClr val="C3C3C3"/>
                </a:solidFill>
                <a:latin typeface="Avenir"/>
                <a:ea typeface="Avenir"/>
                <a:cs typeface="Avenir"/>
                <a:sym typeface="Avenir"/>
              </a:defRPr>
            </a:lvl3pPr>
            <a:lvl4pPr marL="1828800" lvl="3" indent="-317500" rtl="0">
              <a:lnSpc>
                <a:spcPct val="115000"/>
              </a:lnSpc>
              <a:spcBef>
                <a:spcPts val="1600"/>
              </a:spcBef>
              <a:spcAft>
                <a:spcPts val="0"/>
              </a:spcAft>
              <a:buClr>
                <a:srgbClr val="C3C3C3"/>
              </a:buClr>
              <a:buSzPts val="1400"/>
              <a:buFont typeface="Avenir"/>
              <a:buChar char="●"/>
              <a:defRPr>
                <a:solidFill>
                  <a:srgbClr val="C3C3C3"/>
                </a:solidFill>
                <a:latin typeface="Avenir"/>
                <a:ea typeface="Avenir"/>
                <a:cs typeface="Avenir"/>
                <a:sym typeface="Avenir"/>
              </a:defRPr>
            </a:lvl4pPr>
            <a:lvl5pPr marL="2286000" lvl="4" indent="-317500" rtl="0">
              <a:lnSpc>
                <a:spcPct val="115000"/>
              </a:lnSpc>
              <a:spcBef>
                <a:spcPts val="1600"/>
              </a:spcBef>
              <a:spcAft>
                <a:spcPts val="0"/>
              </a:spcAft>
              <a:buClr>
                <a:srgbClr val="C3C3C3"/>
              </a:buClr>
              <a:buSzPts val="1400"/>
              <a:buFont typeface="Avenir"/>
              <a:buChar char="○"/>
              <a:defRPr>
                <a:solidFill>
                  <a:srgbClr val="C3C3C3"/>
                </a:solidFill>
                <a:latin typeface="Avenir"/>
                <a:ea typeface="Avenir"/>
                <a:cs typeface="Avenir"/>
                <a:sym typeface="Avenir"/>
              </a:defRPr>
            </a:lvl5pPr>
            <a:lvl6pPr marL="2743200" lvl="5" indent="-317500" rtl="0">
              <a:lnSpc>
                <a:spcPct val="115000"/>
              </a:lnSpc>
              <a:spcBef>
                <a:spcPts val="1600"/>
              </a:spcBef>
              <a:spcAft>
                <a:spcPts val="0"/>
              </a:spcAft>
              <a:buClr>
                <a:srgbClr val="C3C3C3"/>
              </a:buClr>
              <a:buSzPts val="1400"/>
              <a:buFont typeface="Avenir"/>
              <a:buChar char="■"/>
              <a:defRPr>
                <a:solidFill>
                  <a:srgbClr val="C3C3C3"/>
                </a:solidFill>
                <a:latin typeface="Avenir"/>
                <a:ea typeface="Avenir"/>
                <a:cs typeface="Avenir"/>
                <a:sym typeface="Avenir"/>
              </a:defRPr>
            </a:lvl6pPr>
            <a:lvl7pPr marL="3200400" lvl="6" indent="-317500" rtl="0">
              <a:lnSpc>
                <a:spcPct val="115000"/>
              </a:lnSpc>
              <a:spcBef>
                <a:spcPts val="1600"/>
              </a:spcBef>
              <a:spcAft>
                <a:spcPts val="0"/>
              </a:spcAft>
              <a:buClr>
                <a:srgbClr val="C3C3C3"/>
              </a:buClr>
              <a:buSzPts val="1400"/>
              <a:buFont typeface="Avenir"/>
              <a:buChar char="●"/>
              <a:defRPr>
                <a:solidFill>
                  <a:srgbClr val="C3C3C3"/>
                </a:solidFill>
                <a:latin typeface="Avenir"/>
                <a:ea typeface="Avenir"/>
                <a:cs typeface="Avenir"/>
                <a:sym typeface="Avenir"/>
              </a:defRPr>
            </a:lvl7pPr>
            <a:lvl8pPr marL="3657600" lvl="7" indent="-317500" rtl="0">
              <a:lnSpc>
                <a:spcPct val="115000"/>
              </a:lnSpc>
              <a:spcBef>
                <a:spcPts val="1600"/>
              </a:spcBef>
              <a:spcAft>
                <a:spcPts val="0"/>
              </a:spcAft>
              <a:buClr>
                <a:srgbClr val="C3C3C3"/>
              </a:buClr>
              <a:buSzPts val="1400"/>
              <a:buFont typeface="Avenir"/>
              <a:buChar char="○"/>
              <a:defRPr>
                <a:solidFill>
                  <a:srgbClr val="C3C3C3"/>
                </a:solidFill>
                <a:latin typeface="Avenir"/>
                <a:ea typeface="Avenir"/>
                <a:cs typeface="Avenir"/>
                <a:sym typeface="Avenir"/>
              </a:defRPr>
            </a:lvl8pPr>
            <a:lvl9pPr marL="4114800" lvl="8" indent="-317500" rtl="0">
              <a:lnSpc>
                <a:spcPct val="115000"/>
              </a:lnSpc>
              <a:spcBef>
                <a:spcPts val="1600"/>
              </a:spcBef>
              <a:spcAft>
                <a:spcPts val="1600"/>
              </a:spcAft>
              <a:buClr>
                <a:srgbClr val="C3C3C3"/>
              </a:buClr>
              <a:buSzPts val="1400"/>
              <a:buFont typeface="Avenir"/>
              <a:buChar char="■"/>
              <a:defRPr>
                <a:solidFill>
                  <a:srgbClr val="C3C3C3"/>
                </a:solidFill>
                <a:latin typeface="Avenir"/>
                <a:ea typeface="Avenir"/>
                <a:cs typeface="Avenir"/>
                <a:sym typeface="Avenir"/>
              </a:defRPr>
            </a:lvl9pPr>
          </a:lstStyle>
          <a:p>
            <a:endParaRPr/>
          </a:p>
        </p:txBody>
      </p:sp>
      <p:sp>
        <p:nvSpPr>
          <p:cNvPr id="83" name="Google Shape;83;p19"/>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lgn="r" rtl="0">
              <a:buNone/>
              <a:defRPr sz="1333">
                <a:solidFill>
                  <a:schemeClr val="lt2"/>
                </a:solidFill>
              </a:defRPr>
            </a:lvl1pPr>
            <a:lvl2pPr lvl="1" algn="r" rtl="0">
              <a:buNone/>
              <a:defRPr sz="1333">
                <a:solidFill>
                  <a:schemeClr val="lt2"/>
                </a:solidFill>
              </a:defRPr>
            </a:lvl2pPr>
            <a:lvl3pPr lvl="2" algn="r" rtl="0">
              <a:buNone/>
              <a:defRPr sz="1333">
                <a:solidFill>
                  <a:schemeClr val="lt2"/>
                </a:solidFill>
              </a:defRPr>
            </a:lvl3pPr>
            <a:lvl4pPr lvl="3" algn="r" rtl="0">
              <a:buNone/>
              <a:defRPr sz="1333">
                <a:solidFill>
                  <a:schemeClr val="lt2"/>
                </a:solidFill>
              </a:defRPr>
            </a:lvl4pPr>
            <a:lvl5pPr lvl="4" algn="r" rtl="0">
              <a:buNone/>
              <a:defRPr sz="1333">
                <a:solidFill>
                  <a:schemeClr val="lt2"/>
                </a:solidFill>
              </a:defRPr>
            </a:lvl5pPr>
            <a:lvl6pPr lvl="5" algn="r" rtl="0">
              <a:buNone/>
              <a:defRPr sz="1333">
                <a:solidFill>
                  <a:schemeClr val="lt2"/>
                </a:solidFill>
              </a:defRPr>
            </a:lvl6pPr>
            <a:lvl7pPr lvl="6" algn="r" rtl="0">
              <a:buNone/>
              <a:defRPr sz="1333">
                <a:solidFill>
                  <a:schemeClr val="lt2"/>
                </a:solidFill>
              </a:defRPr>
            </a:lvl7pPr>
            <a:lvl8pPr lvl="7" algn="r" rtl="0">
              <a:buNone/>
              <a:defRPr sz="1333">
                <a:solidFill>
                  <a:schemeClr val="lt2"/>
                </a:solidFill>
              </a:defRPr>
            </a:lvl8pPr>
            <a:lvl9pPr lvl="8" algn="r" rtl="0">
              <a:buNone/>
              <a:defRPr sz="1333">
                <a:solidFill>
                  <a:schemeClr val="lt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54391762"/>
      </p:ext>
    </p:extLst>
  </p:cSld>
  <p:clrMap bg1="lt1" tx1="dk1" bg2="dk2" tx2="lt2" accent1="accent1" accent2="accent2" accent3="accent3" accent4="accent4" accent5="accent5" accent6="accent6" hlink="hlink" folHlink="folHlink"/>
  <p:sldLayoutIdLst>
    <p:sldLayoutId id="2147484204" r:id="rId1"/>
    <p:sldLayoutId id="2147484205" r:id="rId2"/>
    <p:sldLayoutId id="2147484206" r:id="rId3"/>
    <p:sldLayoutId id="2147484207" r:id="rId4"/>
    <p:sldLayoutId id="2147484208" r:id="rId5"/>
    <p:sldLayoutId id="2147484209" r:id="rId6"/>
    <p:sldLayoutId id="2147484210" r:id="rId7"/>
    <p:sldLayoutId id="2147484211" r:id="rId8"/>
    <p:sldLayoutId id="2147484212" r:id="rId9"/>
    <p:sldLayoutId id="2147484213" r:id="rId10"/>
    <p:sldLayoutId id="2147484214" r:id="rId11"/>
    <p:sldLayoutId id="2147484215" r:id="rId12"/>
    <p:sldLayoutId id="2147484216" r:id="rId13"/>
    <p:sldLayoutId id="2147484217" r:id="rId14"/>
    <p:sldLayoutId id="2147484218" r:id="rId15"/>
    <p:sldLayoutId id="2147484219" r:id="rId16"/>
    <p:sldLayoutId id="2147484220" r:id="rId17"/>
    <p:sldLayoutId id="2147484221" r:id="rId18"/>
    <p:sldLayoutId id="2147484222" r:id="rId19"/>
    <p:sldLayoutId id="2147484223"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rgbClr val="0F0F0F"/>
        </a:solidFill>
        <a:effectLst/>
      </p:bgPr>
    </p:bg>
    <p:spTree>
      <p:nvGrpSpPr>
        <p:cNvPr id="1" name="Shape 898"/>
        <p:cNvGrpSpPr/>
        <p:nvPr/>
      </p:nvGrpSpPr>
      <p:grpSpPr>
        <a:xfrm>
          <a:off x="0" y="0"/>
          <a:ext cx="0" cy="0"/>
          <a:chOff x="0" y="0"/>
          <a:chExt cx="0" cy="0"/>
        </a:xfrm>
      </p:grpSpPr>
      <p:sp>
        <p:nvSpPr>
          <p:cNvPr id="899" name="Google Shape;899;p195"/>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Autofit/>
          </a:bodyPr>
          <a:lstStyle>
            <a:lvl1pPr marR="0" lvl="0" algn="l" rtl="0">
              <a:lnSpc>
                <a:spcPct val="100000"/>
              </a:lnSpc>
              <a:spcBef>
                <a:spcPts val="0"/>
              </a:spcBef>
              <a:spcAft>
                <a:spcPts val="0"/>
              </a:spcAft>
              <a:buClr>
                <a:schemeClr val="dk1"/>
              </a:buClr>
              <a:buSzPts val="6000"/>
              <a:buFont typeface="Helvetica Neue"/>
              <a:buNone/>
              <a:defRPr sz="6000" b="1" i="0" u="none" strike="noStrike" cap="none">
                <a:solidFill>
                  <a:schemeClr val="dk1"/>
                </a:solidFill>
                <a:latin typeface="Helvetica Neue"/>
                <a:ea typeface="Helvetica Neue"/>
                <a:cs typeface="Helvetica Neue"/>
                <a:sym typeface="Helvetica Neue"/>
              </a:defRPr>
            </a:lvl1pPr>
            <a:lvl2pPr marR="0" lvl="1"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9pPr>
          </a:lstStyle>
          <a:p>
            <a:endParaRPr/>
          </a:p>
        </p:txBody>
      </p:sp>
      <p:sp>
        <p:nvSpPr>
          <p:cNvPr id="900" name="Google Shape;900;p195"/>
          <p:cNvSpPr txBox="1">
            <a:spLocks noGrp="1"/>
          </p:cNvSpPr>
          <p:nvPr>
            <p:ph type="body" idx="1"/>
          </p:nvPr>
        </p:nvSpPr>
        <p:spPr>
          <a:xfrm>
            <a:off x="415600" y="1536633"/>
            <a:ext cx="11361200" cy="4555200"/>
          </a:xfrm>
          <a:prstGeom prst="rect">
            <a:avLst/>
          </a:prstGeom>
          <a:noFill/>
          <a:ln>
            <a:noFill/>
          </a:ln>
        </p:spPr>
        <p:txBody>
          <a:bodyPr spcFirstLastPara="1" wrap="square" lIns="182850" tIns="182850" rIns="182850" bIns="182850" anchor="t" anchorCtr="0">
            <a:noAutofit/>
          </a:bodyPr>
          <a:lstStyle>
            <a:lvl1pPr marL="457200" marR="0" lvl="0" indent="-457200" algn="l" rtl="0">
              <a:lnSpc>
                <a:spcPct val="115000"/>
              </a:lnSpc>
              <a:spcBef>
                <a:spcPts val="0"/>
              </a:spcBef>
              <a:spcAft>
                <a:spcPts val="0"/>
              </a:spcAft>
              <a:buClr>
                <a:srgbClr val="FFFFFF"/>
              </a:buClr>
              <a:buSzPts val="3600"/>
              <a:buFont typeface="Avenir"/>
              <a:buChar char="●"/>
              <a:defRPr sz="3600" b="0" i="0" u="none" strike="noStrike" cap="none">
                <a:solidFill>
                  <a:srgbClr val="FFFFFF"/>
                </a:solidFill>
                <a:latin typeface="Avenir"/>
                <a:ea typeface="Avenir"/>
                <a:cs typeface="Avenir"/>
                <a:sym typeface="Avenir"/>
              </a:defRPr>
            </a:lvl1pPr>
            <a:lvl2pPr marL="914400" marR="0" lvl="1"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2pPr>
            <a:lvl3pPr marL="1371600" marR="0" lvl="2"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3pPr>
            <a:lvl4pPr marL="1828800" marR="0" lvl="3"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4pPr>
            <a:lvl5pPr marL="2286000" marR="0" lvl="4"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5pPr>
            <a:lvl6pPr marL="2743200" marR="0" lvl="5"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6pPr>
            <a:lvl7pPr marL="3200400" marR="0" lvl="6"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7pPr>
            <a:lvl8pPr marL="3657600" marR="0" lvl="7" indent="-406400" algn="l" rtl="0">
              <a:lnSpc>
                <a:spcPct val="115000"/>
              </a:lnSpc>
              <a:spcBef>
                <a:spcPts val="3200"/>
              </a:spcBef>
              <a:spcAft>
                <a:spcPts val="0"/>
              </a:spcAft>
              <a:buClr>
                <a:srgbClr val="C3C3C3"/>
              </a:buClr>
              <a:buSzPts val="2800"/>
              <a:buFont typeface="Avenir"/>
              <a:buChar char="○"/>
              <a:defRPr sz="2800" b="0" i="0" u="none" strike="noStrike" cap="none">
                <a:solidFill>
                  <a:srgbClr val="C3C3C3"/>
                </a:solidFill>
                <a:latin typeface="Avenir"/>
                <a:ea typeface="Avenir"/>
                <a:cs typeface="Avenir"/>
                <a:sym typeface="Avenir"/>
              </a:defRPr>
            </a:lvl8pPr>
            <a:lvl9pPr marL="4114800" marR="0" lvl="8" indent="-406400" algn="l" rtl="0">
              <a:lnSpc>
                <a:spcPct val="115000"/>
              </a:lnSpc>
              <a:spcBef>
                <a:spcPts val="3200"/>
              </a:spcBef>
              <a:spcAft>
                <a:spcPts val="3200"/>
              </a:spcAft>
              <a:buClr>
                <a:srgbClr val="C3C3C3"/>
              </a:buClr>
              <a:buSzPts val="2800"/>
              <a:buFont typeface="Avenir"/>
              <a:buChar char="■"/>
              <a:defRPr sz="2800" b="0" i="0" u="none" strike="noStrike" cap="none">
                <a:solidFill>
                  <a:srgbClr val="C3C3C3"/>
                </a:solidFill>
                <a:latin typeface="Avenir"/>
                <a:ea typeface="Avenir"/>
                <a:cs typeface="Avenir"/>
                <a:sym typeface="Avenir"/>
              </a:defRPr>
            </a:lvl9pPr>
          </a:lstStyle>
          <a:p>
            <a:endParaRPr/>
          </a:p>
        </p:txBody>
      </p:sp>
      <p:sp>
        <p:nvSpPr>
          <p:cNvPr id="901" name="Google Shape;901;p195"/>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Autofit/>
          </a:bodyPr>
          <a:lstStyle>
            <a:lvl1pPr marL="0" marR="0" lvl="0" indent="0" algn="r" rtl="0">
              <a:buClr>
                <a:schemeClr val="lt2"/>
              </a:buClr>
              <a:buSzPts val="1000"/>
              <a:buFont typeface="Arial"/>
              <a:buNone/>
              <a:defRPr sz="1333" b="0" i="0" u="none" strike="noStrike" cap="none">
                <a:solidFill>
                  <a:schemeClr val="lt2"/>
                </a:solidFill>
                <a:latin typeface="Arial"/>
                <a:ea typeface="Arial"/>
                <a:cs typeface="Arial"/>
                <a:sym typeface="Arial"/>
              </a:defRPr>
            </a:lvl1pPr>
            <a:lvl2pPr marL="0" marR="0" lvl="1" indent="0" algn="r" rtl="0">
              <a:buClr>
                <a:schemeClr val="lt2"/>
              </a:buClr>
              <a:buSzPts val="1000"/>
              <a:buFont typeface="Arial"/>
              <a:buNone/>
              <a:defRPr sz="1333" b="0" i="0" u="none" strike="noStrike" cap="none">
                <a:solidFill>
                  <a:schemeClr val="lt2"/>
                </a:solidFill>
                <a:latin typeface="Arial"/>
                <a:ea typeface="Arial"/>
                <a:cs typeface="Arial"/>
                <a:sym typeface="Arial"/>
              </a:defRPr>
            </a:lvl2pPr>
            <a:lvl3pPr marL="0" marR="0" lvl="2" indent="0" algn="r" rtl="0">
              <a:buClr>
                <a:schemeClr val="lt2"/>
              </a:buClr>
              <a:buSzPts val="1000"/>
              <a:buFont typeface="Arial"/>
              <a:buNone/>
              <a:defRPr sz="1333" b="0" i="0" u="none" strike="noStrike" cap="none">
                <a:solidFill>
                  <a:schemeClr val="lt2"/>
                </a:solidFill>
                <a:latin typeface="Arial"/>
                <a:ea typeface="Arial"/>
                <a:cs typeface="Arial"/>
                <a:sym typeface="Arial"/>
              </a:defRPr>
            </a:lvl3pPr>
            <a:lvl4pPr marL="0" marR="0" lvl="3" indent="0" algn="r" rtl="0">
              <a:buClr>
                <a:schemeClr val="lt2"/>
              </a:buClr>
              <a:buSzPts val="1000"/>
              <a:buFont typeface="Arial"/>
              <a:buNone/>
              <a:defRPr sz="1333" b="0" i="0" u="none" strike="noStrike" cap="none">
                <a:solidFill>
                  <a:schemeClr val="lt2"/>
                </a:solidFill>
                <a:latin typeface="Arial"/>
                <a:ea typeface="Arial"/>
                <a:cs typeface="Arial"/>
                <a:sym typeface="Arial"/>
              </a:defRPr>
            </a:lvl4pPr>
            <a:lvl5pPr marL="0" marR="0" lvl="4" indent="0" algn="r" rtl="0">
              <a:buClr>
                <a:schemeClr val="lt2"/>
              </a:buClr>
              <a:buSzPts val="1000"/>
              <a:buFont typeface="Arial"/>
              <a:buNone/>
              <a:defRPr sz="1333" b="0" i="0" u="none" strike="noStrike" cap="none">
                <a:solidFill>
                  <a:schemeClr val="lt2"/>
                </a:solidFill>
                <a:latin typeface="Arial"/>
                <a:ea typeface="Arial"/>
                <a:cs typeface="Arial"/>
                <a:sym typeface="Arial"/>
              </a:defRPr>
            </a:lvl5pPr>
            <a:lvl6pPr marL="0" marR="0" lvl="5" indent="0" algn="r" rtl="0">
              <a:buClr>
                <a:schemeClr val="lt2"/>
              </a:buClr>
              <a:buSzPts val="1000"/>
              <a:buFont typeface="Arial"/>
              <a:buNone/>
              <a:defRPr sz="1333" b="0" i="0" u="none" strike="noStrike" cap="none">
                <a:solidFill>
                  <a:schemeClr val="lt2"/>
                </a:solidFill>
                <a:latin typeface="Arial"/>
                <a:ea typeface="Arial"/>
                <a:cs typeface="Arial"/>
                <a:sym typeface="Arial"/>
              </a:defRPr>
            </a:lvl6pPr>
            <a:lvl7pPr marL="0" marR="0" lvl="6" indent="0" algn="r" rtl="0">
              <a:buClr>
                <a:schemeClr val="lt2"/>
              </a:buClr>
              <a:buSzPts val="1000"/>
              <a:buFont typeface="Arial"/>
              <a:buNone/>
              <a:defRPr sz="1333" b="0" i="0" u="none" strike="noStrike" cap="none">
                <a:solidFill>
                  <a:schemeClr val="lt2"/>
                </a:solidFill>
                <a:latin typeface="Arial"/>
                <a:ea typeface="Arial"/>
                <a:cs typeface="Arial"/>
                <a:sym typeface="Arial"/>
              </a:defRPr>
            </a:lvl7pPr>
            <a:lvl8pPr marL="0" marR="0" lvl="7" indent="0" algn="r" rtl="0">
              <a:buClr>
                <a:schemeClr val="lt2"/>
              </a:buClr>
              <a:buSzPts val="1000"/>
              <a:buFont typeface="Arial"/>
              <a:buNone/>
              <a:defRPr sz="1333" b="0" i="0" u="none" strike="noStrike" cap="none">
                <a:solidFill>
                  <a:schemeClr val="lt2"/>
                </a:solidFill>
                <a:latin typeface="Arial"/>
                <a:ea typeface="Arial"/>
                <a:cs typeface="Arial"/>
                <a:sym typeface="Arial"/>
              </a:defRPr>
            </a:lvl8pPr>
            <a:lvl9pPr marL="0" marR="0" lvl="8" indent="0" algn="r" rtl="0">
              <a:buClr>
                <a:schemeClr val="lt2"/>
              </a:buClr>
              <a:buSzPts val="1000"/>
              <a:buFont typeface="Arial"/>
              <a:buNone/>
              <a:defRPr sz="1333" b="0" i="0" u="none" strike="noStrike" cap="none">
                <a:solidFill>
                  <a:schemeClr val="lt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23362631"/>
      </p:ext>
    </p:extLst>
  </p:cSld>
  <p:clrMap bg1="lt1" tx1="dk1" bg2="dk2" tx2="lt2" accent1="accent1" accent2="accent2" accent3="accent3" accent4="accent4" accent5="accent5" accent6="accent6" hlink="hlink" folHlink="folHlink"/>
  <p:sldLayoutIdLst>
    <p:sldLayoutId id="2147484260" r:id="rId1"/>
    <p:sldLayoutId id="2147484261" r:id="rId2"/>
    <p:sldLayoutId id="2147484262" r:id="rId3"/>
    <p:sldLayoutId id="2147484263" r:id="rId4"/>
    <p:sldLayoutId id="2147484264" r:id="rId5"/>
    <p:sldLayoutId id="2147484265" r:id="rId6"/>
    <p:sldLayoutId id="2147484266" r:id="rId7"/>
    <p:sldLayoutId id="2147484267" r:id="rId8"/>
    <p:sldLayoutId id="2147484268" r:id="rId9"/>
    <p:sldLayoutId id="2147484269" r:id="rId10"/>
    <p:sldLayoutId id="2147484270" r:id="rId11"/>
    <p:sldLayoutId id="2147484271" r:id="rId12"/>
    <p:sldLayoutId id="2147484272" r:id="rId13"/>
    <p:sldLayoutId id="2147484273" r:id="rId14"/>
    <p:sldLayoutId id="2147484274" r:id="rId15"/>
    <p:sldLayoutId id="2147484275" r:id="rId16"/>
    <p:sldLayoutId id="2147484276" r:id="rId17"/>
    <p:sldLayoutId id="2147484277" r:id="rId18"/>
    <p:sldLayoutId id="2147484278" r:id="rId19"/>
    <p:sldLayoutId id="2147484279" r:id="rId20"/>
    <p:sldLayoutId id="2147484280" r:id="rId2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a:blip r:embed="rId62">
            <a:alphaModFix/>
          </a:blip>
          <a:stretch>
            <a:fillRect/>
          </a:stretch>
        </a:blipFill>
        <a:effectLst/>
      </p:bgPr>
    </p:bg>
    <p:spTree>
      <p:nvGrpSpPr>
        <p:cNvPr id="1" name="Shape 3878"/>
        <p:cNvGrpSpPr/>
        <p:nvPr/>
      </p:nvGrpSpPr>
      <p:grpSpPr>
        <a:xfrm>
          <a:off x="0" y="0"/>
          <a:ext cx="0" cy="0"/>
          <a:chOff x="0" y="0"/>
          <a:chExt cx="0" cy="0"/>
        </a:xfrm>
      </p:grpSpPr>
      <p:sp>
        <p:nvSpPr>
          <p:cNvPr id="3879" name="Google Shape;3879;p684"/>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Abel"/>
              <a:buNone/>
              <a:defRPr sz="2800" b="1">
                <a:solidFill>
                  <a:schemeClr val="dk1"/>
                </a:solidFill>
                <a:latin typeface="Abel"/>
                <a:ea typeface="Abel"/>
                <a:cs typeface="Abel"/>
                <a:sym typeface="Abel"/>
              </a:defRPr>
            </a:lvl1pPr>
            <a:lvl2pPr lvl="1">
              <a:spcBef>
                <a:spcPts val="0"/>
              </a:spcBef>
              <a:spcAft>
                <a:spcPts val="0"/>
              </a:spcAft>
              <a:buClr>
                <a:schemeClr val="dk1"/>
              </a:buClr>
              <a:buSzPts val="2800"/>
              <a:buFont typeface="Abel"/>
              <a:buNone/>
              <a:defRPr sz="2800" b="1">
                <a:solidFill>
                  <a:schemeClr val="dk1"/>
                </a:solidFill>
                <a:latin typeface="Abel"/>
                <a:ea typeface="Abel"/>
                <a:cs typeface="Abel"/>
                <a:sym typeface="Abel"/>
              </a:defRPr>
            </a:lvl2pPr>
            <a:lvl3pPr lvl="2">
              <a:spcBef>
                <a:spcPts val="0"/>
              </a:spcBef>
              <a:spcAft>
                <a:spcPts val="0"/>
              </a:spcAft>
              <a:buClr>
                <a:schemeClr val="dk1"/>
              </a:buClr>
              <a:buSzPts val="2800"/>
              <a:buFont typeface="Abel"/>
              <a:buNone/>
              <a:defRPr sz="2800" b="1">
                <a:solidFill>
                  <a:schemeClr val="dk1"/>
                </a:solidFill>
                <a:latin typeface="Abel"/>
                <a:ea typeface="Abel"/>
                <a:cs typeface="Abel"/>
                <a:sym typeface="Abel"/>
              </a:defRPr>
            </a:lvl3pPr>
            <a:lvl4pPr lvl="3">
              <a:spcBef>
                <a:spcPts val="0"/>
              </a:spcBef>
              <a:spcAft>
                <a:spcPts val="0"/>
              </a:spcAft>
              <a:buClr>
                <a:schemeClr val="dk1"/>
              </a:buClr>
              <a:buSzPts val="2800"/>
              <a:buFont typeface="Abel"/>
              <a:buNone/>
              <a:defRPr sz="2800" b="1">
                <a:solidFill>
                  <a:schemeClr val="dk1"/>
                </a:solidFill>
                <a:latin typeface="Abel"/>
                <a:ea typeface="Abel"/>
                <a:cs typeface="Abel"/>
                <a:sym typeface="Abel"/>
              </a:defRPr>
            </a:lvl4pPr>
            <a:lvl5pPr lvl="4">
              <a:spcBef>
                <a:spcPts val="0"/>
              </a:spcBef>
              <a:spcAft>
                <a:spcPts val="0"/>
              </a:spcAft>
              <a:buClr>
                <a:schemeClr val="dk1"/>
              </a:buClr>
              <a:buSzPts val="2800"/>
              <a:buFont typeface="Abel"/>
              <a:buNone/>
              <a:defRPr sz="2800" b="1">
                <a:solidFill>
                  <a:schemeClr val="dk1"/>
                </a:solidFill>
                <a:latin typeface="Abel"/>
                <a:ea typeface="Abel"/>
                <a:cs typeface="Abel"/>
                <a:sym typeface="Abel"/>
              </a:defRPr>
            </a:lvl5pPr>
            <a:lvl6pPr lvl="5">
              <a:spcBef>
                <a:spcPts val="0"/>
              </a:spcBef>
              <a:spcAft>
                <a:spcPts val="0"/>
              </a:spcAft>
              <a:buClr>
                <a:schemeClr val="dk1"/>
              </a:buClr>
              <a:buSzPts val="2800"/>
              <a:buFont typeface="Abel"/>
              <a:buNone/>
              <a:defRPr sz="2800" b="1">
                <a:solidFill>
                  <a:schemeClr val="dk1"/>
                </a:solidFill>
                <a:latin typeface="Abel"/>
                <a:ea typeface="Abel"/>
                <a:cs typeface="Abel"/>
                <a:sym typeface="Abel"/>
              </a:defRPr>
            </a:lvl6pPr>
            <a:lvl7pPr lvl="6">
              <a:spcBef>
                <a:spcPts val="0"/>
              </a:spcBef>
              <a:spcAft>
                <a:spcPts val="0"/>
              </a:spcAft>
              <a:buClr>
                <a:schemeClr val="dk1"/>
              </a:buClr>
              <a:buSzPts val="2800"/>
              <a:buFont typeface="Abel"/>
              <a:buNone/>
              <a:defRPr sz="2800" b="1">
                <a:solidFill>
                  <a:schemeClr val="dk1"/>
                </a:solidFill>
                <a:latin typeface="Abel"/>
                <a:ea typeface="Abel"/>
                <a:cs typeface="Abel"/>
                <a:sym typeface="Abel"/>
              </a:defRPr>
            </a:lvl7pPr>
            <a:lvl8pPr lvl="7">
              <a:spcBef>
                <a:spcPts val="0"/>
              </a:spcBef>
              <a:spcAft>
                <a:spcPts val="0"/>
              </a:spcAft>
              <a:buClr>
                <a:schemeClr val="dk1"/>
              </a:buClr>
              <a:buSzPts val="2800"/>
              <a:buFont typeface="Abel"/>
              <a:buNone/>
              <a:defRPr sz="2800" b="1">
                <a:solidFill>
                  <a:schemeClr val="dk1"/>
                </a:solidFill>
                <a:latin typeface="Abel"/>
                <a:ea typeface="Abel"/>
                <a:cs typeface="Abel"/>
                <a:sym typeface="Abel"/>
              </a:defRPr>
            </a:lvl8pPr>
            <a:lvl9pPr lvl="8">
              <a:spcBef>
                <a:spcPts val="0"/>
              </a:spcBef>
              <a:spcAft>
                <a:spcPts val="0"/>
              </a:spcAft>
              <a:buClr>
                <a:schemeClr val="dk1"/>
              </a:buClr>
              <a:buSzPts val="2800"/>
              <a:buFont typeface="Abel"/>
              <a:buNone/>
              <a:defRPr sz="2800" b="1">
                <a:solidFill>
                  <a:schemeClr val="dk1"/>
                </a:solidFill>
                <a:latin typeface="Abel"/>
                <a:ea typeface="Abel"/>
                <a:cs typeface="Abel"/>
                <a:sym typeface="Abel"/>
              </a:defRPr>
            </a:lvl9pPr>
          </a:lstStyle>
          <a:p>
            <a:endParaRPr/>
          </a:p>
        </p:txBody>
      </p:sp>
      <p:sp>
        <p:nvSpPr>
          <p:cNvPr id="3880" name="Google Shape;3880;p684"/>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Open Sans Light"/>
              <a:buChar char="●"/>
              <a:defRPr sz="1800">
                <a:solidFill>
                  <a:schemeClr val="dk1"/>
                </a:solidFill>
                <a:latin typeface="Open Sans Light"/>
                <a:ea typeface="Open Sans Light"/>
                <a:cs typeface="Open Sans Light"/>
                <a:sym typeface="Open Sans Light"/>
              </a:defRPr>
            </a:lvl1pPr>
            <a:lvl2pPr marL="914400" lvl="1"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2pPr>
            <a:lvl3pPr marL="1371600" lvl="2"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3pPr>
            <a:lvl4pPr marL="1828800" lvl="3"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4pPr>
            <a:lvl5pPr marL="2286000" lvl="4"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5pPr>
            <a:lvl6pPr marL="2743200" lvl="5"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6pPr>
            <a:lvl7pPr marL="3200400" lvl="6"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7pPr>
            <a:lvl8pPr marL="3657600" lvl="7"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8pPr>
            <a:lvl9pPr marL="4114800" lvl="8" indent="-317500">
              <a:lnSpc>
                <a:spcPct val="115000"/>
              </a:lnSpc>
              <a:spcBef>
                <a:spcPts val="1600"/>
              </a:spcBef>
              <a:spcAft>
                <a:spcPts val="160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9pPr>
          </a:lstStyle>
          <a:p>
            <a:endParaRPr/>
          </a:p>
        </p:txBody>
      </p:sp>
    </p:spTree>
    <p:extLst>
      <p:ext uri="{BB962C8B-B14F-4D97-AF65-F5344CB8AC3E}">
        <p14:creationId xmlns:p14="http://schemas.microsoft.com/office/powerpoint/2010/main" val="1836200608"/>
      </p:ext>
    </p:extLst>
  </p:cSld>
  <p:clrMap bg1="lt1" tx1="dk1" bg2="dk2" tx2="lt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 id="2147484293" r:id="rId12"/>
    <p:sldLayoutId id="2147484294" r:id="rId13"/>
    <p:sldLayoutId id="2147484295" r:id="rId14"/>
    <p:sldLayoutId id="2147484296" r:id="rId15"/>
    <p:sldLayoutId id="2147484297" r:id="rId16"/>
    <p:sldLayoutId id="2147484298" r:id="rId17"/>
    <p:sldLayoutId id="2147484299" r:id="rId18"/>
    <p:sldLayoutId id="2147484300" r:id="rId19"/>
    <p:sldLayoutId id="2147484301" r:id="rId20"/>
    <p:sldLayoutId id="2147484302" r:id="rId21"/>
    <p:sldLayoutId id="2147484303" r:id="rId22"/>
    <p:sldLayoutId id="2147484304" r:id="rId23"/>
    <p:sldLayoutId id="2147484305" r:id="rId24"/>
    <p:sldLayoutId id="2147484306" r:id="rId25"/>
    <p:sldLayoutId id="2147484307" r:id="rId26"/>
    <p:sldLayoutId id="2147484308" r:id="rId27"/>
    <p:sldLayoutId id="2147484309" r:id="rId28"/>
    <p:sldLayoutId id="2147484310" r:id="rId29"/>
    <p:sldLayoutId id="2147484311" r:id="rId30"/>
    <p:sldLayoutId id="2147484312" r:id="rId31"/>
    <p:sldLayoutId id="2147484313" r:id="rId32"/>
    <p:sldLayoutId id="2147484314" r:id="rId33"/>
    <p:sldLayoutId id="2147484315" r:id="rId34"/>
    <p:sldLayoutId id="2147484316" r:id="rId35"/>
    <p:sldLayoutId id="2147484317" r:id="rId36"/>
    <p:sldLayoutId id="2147484318" r:id="rId37"/>
    <p:sldLayoutId id="2147484319" r:id="rId38"/>
    <p:sldLayoutId id="2147484320" r:id="rId39"/>
    <p:sldLayoutId id="2147484321" r:id="rId40"/>
    <p:sldLayoutId id="2147484322" r:id="rId41"/>
    <p:sldLayoutId id="2147484323" r:id="rId42"/>
    <p:sldLayoutId id="2147484324" r:id="rId43"/>
    <p:sldLayoutId id="2147484325" r:id="rId44"/>
    <p:sldLayoutId id="2147484326" r:id="rId45"/>
    <p:sldLayoutId id="2147484327" r:id="rId46"/>
    <p:sldLayoutId id="2147484328" r:id="rId47"/>
    <p:sldLayoutId id="2147484329" r:id="rId48"/>
    <p:sldLayoutId id="2147484330" r:id="rId49"/>
    <p:sldLayoutId id="2147484331" r:id="rId50"/>
    <p:sldLayoutId id="2147484332" r:id="rId51"/>
    <p:sldLayoutId id="2147484333" r:id="rId52"/>
    <p:sldLayoutId id="2147484334" r:id="rId53"/>
    <p:sldLayoutId id="2147484335" r:id="rId54"/>
    <p:sldLayoutId id="2147484336" r:id="rId55"/>
    <p:sldLayoutId id="2147484337" r:id="rId56"/>
    <p:sldLayoutId id="2147484338" r:id="rId57"/>
    <p:sldLayoutId id="2147484339" r:id="rId58"/>
    <p:sldLayoutId id="2147484340" r:id="rId59"/>
    <p:sldLayoutId id="2147484341" r:id="rId6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2B1ABF50-A63D-584B-9C9F-485C17449050}"/>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E6D2D9B5-1A3D-AC44-8C71-C3ACC0F708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F7A2C1CE-853E-334C-BFA5-805833802EF2}"/>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fld id="{C512C537-C551-F646-ACE7-DE0E965FA5D3}" type="datetimeFigureOut">
              <a:rPr lang="sv-SE" smtClean="0"/>
              <a:pPr/>
              <a:t>2025-08-16</a:t>
            </a:fld>
            <a:endParaRPr lang="sv-SE" dirty="0"/>
          </a:p>
        </p:txBody>
      </p:sp>
      <p:sp>
        <p:nvSpPr>
          <p:cNvPr id="5" name="Platshållare för sidfot 4">
            <a:extLst>
              <a:ext uri="{FF2B5EF4-FFF2-40B4-BE49-F238E27FC236}">
                <a16:creationId xmlns:a16="http://schemas.microsoft.com/office/drawing/2014/main" id="{D11A0D76-9630-7D48-A658-6CDC1315DF5F}"/>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endParaRPr lang="sv-SE" dirty="0"/>
          </a:p>
        </p:txBody>
      </p:sp>
      <p:sp>
        <p:nvSpPr>
          <p:cNvPr id="6" name="Platshållare för bildnummer 5">
            <a:extLst>
              <a:ext uri="{FF2B5EF4-FFF2-40B4-BE49-F238E27FC236}">
                <a16:creationId xmlns:a16="http://schemas.microsoft.com/office/drawing/2014/main" id="{880EEEFC-864E-8A49-B635-47F341F192CF}"/>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5642AE18-FD4E-2F4D-ADA1-5757A692FEE3}" type="slidenum">
              <a:rPr lang="sv-SE" smtClean="0"/>
              <a:pPr/>
              <a:t>‹#›</a:t>
            </a:fld>
            <a:endParaRPr lang="sv-SE" dirty="0"/>
          </a:p>
        </p:txBody>
      </p:sp>
    </p:spTree>
    <p:extLst>
      <p:ext uri="{BB962C8B-B14F-4D97-AF65-F5344CB8AC3E}">
        <p14:creationId xmlns:p14="http://schemas.microsoft.com/office/powerpoint/2010/main" val="3381894772"/>
      </p:ext>
    </p:extLst>
  </p:cSld>
  <p:clrMap bg1="lt1" tx1="dk1" bg2="lt2" tx2="dk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7" r:id="rId5"/>
    <p:sldLayoutId id="2147484348" r:id="rId6"/>
    <p:sldLayoutId id="2147484349" r:id="rId7"/>
    <p:sldLayoutId id="2147484350" r:id="rId8"/>
    <p:sldLayoutId id="2147484351" r:id="rId9"/>
    <p:sldLayoutId id="2147484352" r:id="rId10"/>
    <p:sldLayoutId id="2147484353" r:id="rId11"/>
    <p:sldLayoutId id="2147484354" r:id="rId12"/>
    <p:sldLayoutId id="2147484355" r:id="rId13"/>
  </p:sldLayoutIdLst>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61"/>
        <p:cNvGrpSpPr/>
        <p:nvPr/>
      </p:nvGrpSpPr>
      <p:grpSpPr>
        <a:xfrm>
          <a:off x="0" y="0"/>
          <a:ext cx="0" cy="0"/>
          <a:chOff x="0" y="0"/>
          <a:chExt cx="0" cy="0"/>
        </a:xfrm>
      </p:grpSpPr>
      <p:sp>
        <p:nvSpPr>
          <p:cNvPr id="162" name="Google Shape;162;p35"/>
          <p:cNvSpPr txBox="1">
            <a:spLocks noGrp="1"/>
          </p:cNvSpPr>
          <p:nvPr>
            <p:ph type="title"/>
          </p:nvPr>
        </p:nvSpPr>
        <p:spPr>
          <a:xfrm>
            <a:off x="603251" y="476251"/>
            <a:ext cx="10985600" cy="716800"/>
          </a:xfrm>
          <a:prstGeom prst="rect">
            <a:avLst/>
          </a:prstGeom>
          <a:noFill/>
          <a:ln>
            <a:noFill/>
          </a:ln>
        </p:spPr>
        <p:txBody>
          <a:bodyPr spcFirstLastPara="1" wrap="square" lIns="38100" tIns="38100" rIns="38100" bIns="38100" anchor="t" anchorCtr="0">
            <a:normAutofit/>
          </a:bodyPr>
          <a:lstStyle>
            <a:lvl1pPr marR="0" lvl="0" algn="l">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1pPr>
            <a:lvl2pPr marR="0" lvl="1" algn="l">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2pPr>
            <a:lvl3pPr marR="0" lvl="2" algn="l">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3pPr>
            <a:lvl4pPr marR="0" lvl="3" algn="l">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4pPr>
            <a:lvl5pPr marR="0" lvl="4" algn="l">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5pPr>
            <a:lvl6pPr marR="0" lvl="5" algn="l">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6pPr>
            <a:lvl7pPr marR="0" lvl="6" algn="l">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7pPr>
            <a:lvl8pPr marR="0" lvl="7" algn="l">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8pPr>
            <a:lvl9pPr marR="0" lvl="8" algn="l">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9pPr>
          </a:lstStyle>
          <a:p>
            <a:endParaRPr/>
          </a:p>
        </p:txBody>
      </p:sp>
      <p:sp>
        <p:nvSpPr>
          <p:cNvPr id="163" name="Google Shape;163;p35"/>
          <p:cNvSpPr txBox="1">
            <a:spLocks noGrp="1"/>
          </p:cNvSpPr>
          <p:nvPr>
            <p:ph type="body" idx="1"/>
          </p:nvPr>
        </p:nvSpPr>
        <p:spPr>
          <a:xfrm>
            <a:off x="603251" y="2124252"/>
            <a:ext cx="10985600" cy="4128000"/>
          </a:xfrm>
          <a:prstGeom prst="rect">
            <a:avLst/>
          </a:prstGeom>
          <a:noFill/>
          <a:ln>
            <a:noFill/>
          </a:ln>
        </p:spPr>
        <p:txBody>
          <a:bodyPr spcFirstLastPara="1" wrap="square" lIns="38100" tIns="38100" rIns="38100" bIns="38100" anchor="t" anchorCtr="0">
            <a:normAutofit/>
          </a:bodyPr>
          <a:lstStyle>
            <a:lvl1pPr marL="457200" marR="0" lvl="0" indent="-508000" algn="l">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1pPr>
            <a:lvl2pPr marL="914400" marR="0" lvl="1" indent="-508000" algn="l">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2pPr>
            <a:lvl3pPr marL="1371600" marR="0" lvl="2" indent="-508000" algn="l">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3pPr>
            <a:lvl4pPr marL="1828800" marR="0" lvl="3" indent="-508000" algn="l">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4pPr>
            <a:lvl5pPr marL="2286000" marR="0" lvl="4" indent="-508000" algn="l">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5pPr>
            <a:lvl6pPr marL="2743200" marR="0" lvl="5" indent="-508000" algn="l">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6pPr>
            <a:lvl7pPr marL="3200400" marR="0" lvl="6" indent="-508000" algn="l">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7pPr>
            <a:lvl8pPr marL="3657600" marR="0" lvl="7" indent="-508000" algn="l">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8pPr>
            <a:lvl9pPr marL="4114800" marR="0" lvl="8" indent="-508000" algn="l">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9pPr>
          </a:lstStyle>
          <a:p>
            <a:endParaRPr/>
          </a:p>
        </p:txBody>
      </p:sp>
      <p:sp>
        <p:nvSpPr>
          <p:cNvPr id="164" name="Google Shape;164;p35"/>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marR="0" lvl="0"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sv" smtClean="0"/>
              <a:pPr/>
              <a:t>‹#›</a:t>
            </a:fld>
            <a:endParaRPr lang="sv" sz="667">
              <a:solidFill>
                <a:srgbClr val="000000"/>
              </a:solidFill>
              <a:latin typeface="Arial"/>
              <a:ea typeface="Arial"/>
              <a:cs typeface="Arial"/>
              <a:sym typeface="Arial"/>
            </a:endParaRPr>
          </a:p>
        </p:txBody>
      </p:sp>
    </p:spTree>
    <p:extLst>
      <p:ext uri="{BB962C8B-B14F-4D97-AF65-F5344CB8AC3E}">
        <p14:creationId xmlns:p14="http://schemas.microsoft.com/office/powerpoint/2010/main" val="1032694384"/>
      </p:ext>
    </p:extLst>
  </p:cSld>
  <p:clrMap bg1="lt1" tx1="dk1" bg2="dk2" tx2="lt2" accent1="accent1" accent2="accent2" accent3="accent3" accent4="accent4" accent5="accent5" accent6="accent6" hlink="hlink" folHlink="folHlink"/>
  <p:sldLayoutIdLst>
    <p:sldLayoutId id="2147484357" r:id="rId1"/>
    <p:sldLayoutId id="2147484358" r:id="rId2"/>
    <p:sldLayoutId id="2147484359" r:id="rId3"/>
    <p:sldLayoutId id="2147484360" r:id="rId4"/>
    <p:sldLayoutId id="2147484361" r:id="rId5"/>
    <p:sldLayoutId id="2147484362" r:id="rId6"/>
    <p:sldLayoutId id="2147484363" r:id="rId7"/>
    <p:sldLayoutId id="2147484364" r:id="rId8"/>
    <p:sldLayoutId id="2147484365" r:id="rId9"/>
    <p:sldLayoutId id="2147484366" r:id="rId10"/>
    <p:sldLayoutId id="2147484367" r:id="rId11"/>
    <p:sldLayoutId id="2147484368" r:id="rId12"/>
    <p:sldLayoutId id="2147484369" r:id="rId13"/>
    <p:sldLayoutId id="2147484370" r:id="rId14"/>
    <p:sldLayoutId id="2147484371" r:id="rId15"/>
    <p:sldLayoutId id="2147484372" r:id="rId16"/>
    <p:sldLayoutId id="2147484373" r:id="rId17"/>
    <p:sldLayoutId id="2147484374" r:id="rId18"/>
    <p:sldLayoutId id="2147484375" r:id="rId19"/>
    <p:sldLayoutId id="2147484376" r:id="rId20"/>
    <p:sldLayoutId id="2147484377" r:id="rId21"/>
    <p:sldLayoutId id="2147484378" r:id="rId22"/>
    <p:sldLayoutId id="2147484379" r:id="rId23"/>
    <p:sldLayoutId id="2147484380" r:id="rId24"/>
    <p:sldLayoutId id="2147484381" r:id="rId25"/>
    <p:sldLayoutId id="2147484382" r:id="rId26"/>
    <p:sldLayoutId id="2147484383" r:id="rId27"/>
    <p:sldLayoutId id="2147484384" r:id="rId28"/>
    <p:sldLayoutId id="2147484385" r:id="rId29"/>
    <p:sldLayoutId id="2147484386" r:id="rId30"/>
    <p:sldLayoutId id="2147484387" r:id="rId31"/>
    <p:sldLayoutId id="2147484388" r:id="rId32"/>
    <p:sldLayoutId id="2147484389" r:id="rId33"/>
    <p:sldLayoutId id="2147484390" r:id="rId3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a:blip r:embed="rId62">
            <a:alphaModFix/>
          </a:blip>
          <a:stretch>
            <a:fillRect/>
          </a:stretch>
        </a:blipFill>
        <a:effectLst/>
      </p:bgPr>
    </p:bg>
    <p:spTree>
      <p:nvGrpSpPr>
        <p:cNvPr id="1" name="Shape 1656"/>
        <p:cNvGrpSpPr/>
        <p:nvPr/>
      </p:nvGrpSpPr>
      <p:grpSpPr>
        <a:xfrm>
          <a:off x="0" y="0"/>
          <a:ext cx="0" cy="0"/>
          <a:chOff x="0" y="0"/>
          <a:chExt cx="0" cy="0"/>
        </a:xfrm>
      </p:grpSpPr>
      <p:sp>
        <p:nvSpPr>
          <p:cNvPr id="1657" name="Google Shape;1657;p295"/>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Abel"/>
              <a:buNone/>
              <a:defRPr sz="2800" b="1">
                <a:solidFill>
                  <a:schemeClr val="dk1"/>
                </a:solidFill>
                <a:latin typeface="Abel"/>
                <a:ea typeface="Abel"/>
                <a:cs typeface="Abel"/>
                <a:sym typeface="Abel"/>
              </a:defRPr>
            </a:lvl1pPr>
            <a:lvl2pPr lvl="1">
              <a:spcBef>
                <a:spcPts val="0"/>
              </a:spcBef>
              <a:spcAft>
                <a:spcPts val="0"/>
              </a:spcAft>
              <a:buClr>
                <a:schemeClr val="dk1"/>
              </a:buClr>
              <a:buSzPts val="2800"/>
              <a:buFont typeface="Abel"/>
              <a:buNone/>
              <a:defRPr sz="2800" b="1">
                <a:solidFill>
                  <a:schemeClr val="dk1"/>
                </a:solidFill>
                <a:latin typeface="Abel"/>
                <a:ea typeface="Abel"/>
                <a:cs typeface="Abel"/>
                <a:sym typeface="Abel"/>
              </a:defRPr>
            </a:lvl2pPr>
            <a:lvl3pPr lvl="2">
              <a:spcBef>
                <a:spcPts val="0"/>
              </a:spcBef>
              <a:spcAft>
                <a:spcPts val="0"/>
              </a:spcAft>
              <a:buClr>
                <a:schemeClr val="dk1"/>
              </a:buClr>
              <a:buSzPts val="2800"/>
              <a:buFont typeface="Abel"/>
              <a:buNone/>
              <a:defRPr sz="2800" b="1">
                <a:solidFill>
                  <a:schemeClr val="dk1"/>
                </a:solidFill>
                <a:latin typeface="Abel"/>
                <a:ea typeface="Abel"/>
                <a:cs typeface="Abel"/>
                <a:sym typeface="Abel"/>
              </a:defRPr>
            </a:lvl3pPr>
            <a:lvl4pPr lvl="3">
              <a:spcBef>
                <a:spcPts val="0"/>
              </a:spcBef>
              <a:spcAft>
                <a:spcPts val="0"/>
              </a:spcAft>
              <a:buClr>
                <a:schemeClr val="dk1"/>
              </a:buClr>
              <a:buSzPts val="2800"/>
              <a:buFont typeface="Abel"/>
              <a:buNone/>
              <a:defRPr sz="2800" b="1">
                <a:solidFill>
                  <a:schemeClr val="dk1"/>
                </a:solidFill>
                <a:latin typeface="Abel"/>
                <a:ea typeface="Abel"/>
                <a:cs typeface="Abel"/>
                <a:sym typeface="Abel"/>
              </a:defRPr>
            </a:lvl4pPr>
            <a:lvl5pPr lvl="4">
              <a:spcBef>
                <a:spcPts val="0"/>
              </a:spcBef>
              <a:spcAft>
                <a:spcPts val="0"/>
              </a:spcAft>
              <a:buClr>
                <a:schemeClr val="dk1"/>
              </a:buClr>
              <a:buSzPts val="2800"/>
              <a:buFont typeface="Abel"/>
              <a:buNone/>
              <a:defRPr sz="2800" b="1">
                <a:solidFill>
                  <a:schemeClr val="dk1"/>
                </a:solidFill>
                <a:latin typeface="Abel"/>
                <a:ea typeface="Abel"/>
                <a:cs typeface="Abel"/>
                <a:sym typeface="Abel"/>
              </a:defRPr>
            </a:lvl5pPr>
            <a:lvl6pPr lvl="5">
              <a:spcBef>
                <a:spcPts val="0"/>
              </a:spcBef>
              <a:spcAft>
                <a:spcPts val="0"/>
              </a:spcAft>
              <a:buClr>
                <a:schemeClr val="dk1"/>
              </a:buClr>
              <a:buSzPts val="2800"/>
              <a:buFont typeface="Abel"/>
              <a:buNone/>
              <a:defRPr sz="2800" b="1">
                <a:solidFill>
                  <a:schemeClr val="dk1"/>
                </a:solidFill>
                <a:latin typeface="Abel"/>
                <a:ea typeface="Abel"/>
                <a:cs typeface="Abel"/>
                <a:sym typeface="Abel"/>
              </a:defRPr>
            </a:lvl6pPr>
            <a:lvl7pPr lvl="6">
              <a:spcBef>
                <a:spcPts val="0"/>
              </a:spcBef>
              <a:spcAft>
                <a:spcPts val="0"/>
              </a:spcAft>
              <a:buClr>
                <a:schemeClr val="dk1"/>
              </a:buClr>
              <a:buSzPts val="2800"/>
              <a:buFont typeface="Abel"/>
              <a:buNone/>
              <a:defRPr sz="2800" b="1">
                <a:solidFill>
                  <a:schemeClr val="dk1"/>
                </a:solidFill>
                <a:latin typeface="Abel"/>
                <a:ea typeface="Abel"/>
                <a:cs typeface="Abel"/>
                <a:sym typeface="Abel"/>
              </a:defRPr>
            </a:lvl7pPr>
            <a:lvl8pPr lvl="7">
              <a:spcBef>
                <a:spcPts val="0"/>
              </a:spcBef>
              <a:spcAft>
                <a:spcPts val="0"/>
              </a:spcAft>
              <a:buClr>
                <a:schemeClr val="dk1"/>
              </a:buClr>
              <a:buSzPts val="2800"/>
              <a:buFont typeface="Abel"/>
              <a:buNone/>
              <a:defRPr sz="2800" b="1">
                <a:solidFill>
                  <a:schemeClr val="dk1"/>
                </a:solidFill>
                <a:latin typeface="Abel"/>
                <a:ea typeface="Abel"/>
                <a:cs typeface="Abel"/>
                <a:sym typeface="Abel"/>
              </a:defRPr>
            </a:lvl8pPr>
            <a:lvl9pPr lvl="8">
              <a:spcBef>
                <a:spcPts val="0"/>
              </a:spcBef>
              <a:spcAft>
                <a:spcPts val="0"/>
              </a:spcAft>
              <a:buClr>
                <a:schemeClr val="dk1"/>
              </a:buClr>
              <a:buSzPts val="2800"/>
              <a:buFont typeface="Abel"/>
              <a:buNone/>
              <a:defRPr sz="2800" b="1">
                <a:solidFill>
                  <a:schemeClr val="dk1"/>
                </a:solidFill>
                <a:latin typeface="Abel"/>
                <a:ea typeface="Abel"/>
                <a:cs typeface="Abel"/>
                <a:sym typeface="Abel"/>
              </a:defRPr>
            </a:lvl9pPr>
          </a:lstStyle>
          <a:p>
            <a:endParaRPr/>
          </a:p>
        </p:txBody>
      </p:sp>
      <p:sp>
        <p:nvSpPr>
          <p:cNvPr id="1658" name="Google Shape;1658;p295"/>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Open Sans Light"/>
              <a:buChar char="●"/>
              <a:defRPr sz="1800">
                <a:solidFill>
                  <a:schemeClr val="dk1"/>
                </a:solidFill>
                <a:latin typeface="Open Sans Light"/>
                <a:ea typeface="Open Sans Light"/>
                <a:cs typeface="Open Sans Light"/>
                <a:sym typeface="Open Sans Light"/>
              </a:defRPr>
            </a:lvl1pPr>
            <a:lvl2pPr marL="914400" lvl="1"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2pPr>
            <a:lvl3pPr marL="1371600" lvl="2"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3pPr>
            <a:lvl4pPr marL="1828800" lvl="3"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4pPr>
            <a:lvl5pPr marL="2286000" lvl="4"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5pPr>
            <a:lvl6pPr marL="2743200" lvl="5"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6pPr>
            <a:lvl7pPr marL="3200400" lvl="6"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7pPr>
            <a:lvl8pPr marL="3657600" lvl="7"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8pPr>
            <a:lvl9pPr marL="4114800" lvl="8" indent="-317500">
              <a:lnSpc>
                <a:spcPct val="115000"/>
              </a:lnSpc>
              <a:spcBef>
                <a:spcPts val="1600"/>
              </a:spcBef>
              <a:spcAft>
                <a:spcPts val="160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9pPr>
          </a:lstStyle>
          <a:p>
            <a:endParaRPr/>
          </a:p>
        </p:txBody>
      </p:sp>
    </p:spTree>
    <p:extLst>
      <p:ext uri="{BB962C8B-B14F-4D97-AF65-F5344CB8AC3E}">
        <p14:creationId xmlns:p14="http://schemas.microsoft.com/office/powerpoint/2010/main" val="3659184129"/>
      </p:ext>
    </p:extLst>
  </p:cSld>
  <p:clrMap bg1="lt1" tx1="dk1" bg2="dk2" tx2="lt2" accent1="accent1" accent2="accent2" accent3="accent3" accent4="accent4" accent5="accent5" accent6="accent6" hlink="hlink" folHlink="folHlink"/>
  <p:sldLayoutIdLst>
    <p:sldLayoutId id="2147484392" r:id="rId1"/>
    <p:sldLayoutId id="2147484393" r:id="rId2"/>
    <p:sldLayoutId id="2147484394" r:id="rId3"/>
    <p:sldLayoutId id="2147484395" r:id="rId4"/>
    <p:sldLayoutId id="2147484396" r:id="rId5"/>
    <p:sldLayoutId id="2147484397" r:id="rId6"/>
    <p:sldLayoutId id="2147484398" r:id="rId7"/>
    <p:sldLayoutId id="2147484399" r:id="rId8"/>
    <p:sldLayoutId id="2147484400" r:id="rId9"/>
    <p:sldLayoutId id="2147484401" r:id="rId10"/>
    <p:sldLayoutId id="2147484402" r:id="rId11"/>
    <p:sldLayoutId id="2147484403" r:id="rId12"/>
    <p:sldLayoutId id="2147484404" r:id="rId13"/>
    <p:sldLayoutId id="2147484405" r:id="rId14"/>
    <p:sldLayoutId id="2147484406" r:id="rId15"/>
    <p:sldLayoutId id="2147484407" r:id="rId16"/>
    <p:sldLayoutId id="2147484408" r:id="rId17"/>
    <p:sldLayoutId id="2147484409" r:id="rId18"/>
    <p:sldLayoutId id="2147484410" r:id="rId19"/>
    <p:sldLayoutId id="2147484411" r:id="rId20"/>
    <p:sldLayoutId id="2147484412" r:id="rId21"/>
    <p:sldLayoutId id="2147484413" r:id="rId22"/>
    <p:sldLayoutId id="2147484414" r:id="rId23"/>
    <p:sldLayoutId id="2147484415" r:id="rId24"/>
    <p:sldLayoutId id="2147484416" r:id="rId25"/>
    <p:sldLayoutId id="2147484417" r:id="rId26"/>
    <p:sldLayoutId id="2147484418" r:id="rId27"/>
    <p:sldLayoutId id="2147484419" r:id="rId28"/>
    <p:sldLayoutId id="2147484420" r:id="rId29"/>
    <p:sldLayoutId id="2147484421" r:id="rId30"/>
    <p:sldLayoutId id="2147484422" r:id="rId31"/>
    <p:sldLayoutId id="2147484423" r:id="rId32"/>
    <p:sldLayoutId id="2147484424" r:id="rId33"/>
    <p:sldLayoutId id="2147484425" r:id="rId34"/>
    <p:sldLayoutId id="2147484426" r:id="rId35"/>
    <p:sldLayoutId id="2147484427" r:id="rId36"/>
    <p:sldLayoutId id="2147484428" r:id="rId37"/>
    <p:sldLayoutId id="2147484429" r:id="rId38"/>
    <p:sldLayoutId id="2147484430" r:id="rId39"/>
    <p:sldLayoutId id="2147484431" r:id="rId40"/>
    <p:sldLayoutId id="2147484432" r:id="rId41"/>
    <p:sldLayoutId id="2147484433" r:id="rId42"/>
    <p:sldLayoutId id="2147484434" r:id="rId43"/>
    <p:sldLayoutId id="2147484435" r:id="rId44"/>
    <p:sldLayoutId id="2147484436" r:id="rId45"/>
    <p:sldLayoutId id="2147484437" r:id="rId46"/>
    <p:sldLayoutId id="2147484438" r:id="rId47"/>
    <p:sldLayoutId id="2147484439" r:id="rId48"/>
    <p:sldLayoutId id="2147484440" r:id="rId49"/>
    <p:sldLayoutId id="2147484441" r:id="rId50"/>
    <p:sldLayoutId id="2147484442" r:id="rId51"/>
    <p:sldLayoutId id="2147484443" r:id="rId52"/>
    <p:sldLayoutId id="2147484444" r:id="rId53"/>
    <p:sldLayoutId id="2147484445" r:id="rId54"/>
    <p:sldLayoutId id="2147484446" r:id="rId55"/>
    <p:sldLayoutId id="2147484447" r:id="rId56"/>
    <p:sldLayoutId id="2147484448" r:id="rId57"/>
    <p:sldLayoutId id="2147484449" r:id="rId58"/>
    <p:sldLayoutId id="2147484450" r:id="rId59"/>
    <p:sldLayoutId id="2147484451" r:id="rId6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blipFill>
          <a:blip r:embed="rId62">
            <a:alphaModFix/>
          </a:blip>
          <a:stretch>
            <a:fillRect/>
          </a:stretch>
        </a:blipFill>
        <a:effectLst/>
      </p:bgPr>
    </p:bg>
    <p:spTree>
      <p:nvGrpSpPr>
        <p:cNvPr id="1" name="Shape 956"/>
        <p:cNvGrpSpPr/>
        <p:nvPr/>
      </p:nvGrpSpPr>
      <p:grpSpPr>
        <a:xfrm>
          <a:off x="0" y="0"/>
          <a:ext cx="0" cy="0"/>
          <a:chOff x="0" y="0"/>
          <a:chExt cx="0" cy="0"/>
        </a:xfrm>
      </p:grpSpPr>
      <p:sp>
        <p:nvSpPr>
          <p:cNvPr id="957" name="Google Shape;957;p173"/>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Abel"/>
              <a:buNone/>
              <a:defRPr sz="2800" b="1">
                <a:solidFill>
                  <a:schemeClr val="dk1"/>
                </a:solidFill>
                <a:latin typeface="Abel"/>
                <a:ea typeface="Abel"/>
                <a:cs typeface="Abel"/>
                <a:sym typeface="Abel"/>
              </a:defRPr>
            </a:lvl1pPr>
            <a:lvl2pPr lvl="1">
              <a:spcBef>
                <a:spcPts val="0"/>
              </a:spcBef>
              <a:spcAft>
                <a:spcPts val="0"/>
              </a:spcAft>
              <a:buClr>
                <a:schemeClr val="dk1"/>
              </a:buClr>
              <a:buSzPts val="2800"/>
              <a:buFont typeface="Abel"/>
              <a:buNone/>
              <a:defRPr sz="2800" b="1">
                <a:solidFill>
                  <a:schemeClr val="dk1"/>
                </a:solidFill>
                <a:latin typeface="Abel"/>
                <a:ea typeface="Abel"/>
                <a:cs typeface="Abel"/>
                <a:sym typeface="Abel"/>
              </a:defRPr>
            </a:lvl2pPr>
            <a:lvl3pPr lvl="2">
              <a:spcBef>
                <a:spcPts val="0"/>
              </a:spcBef>
              <a:spcAft>
                <a:spcPts val="0"/>
              </a:spcAft>
              <a:buClr>
                <a:schemeClr val="dk1"/>
              </a:buClr>
              <a:buSzPts val="2800"/>
              <a:buFont typeface="Abel"/>
              <a:buNone/>
              <a:defRPr sz="2800" b="1">
                <a:solidFill>
                  <a:schemeClr val="dk1"/>
                </a:solidFill>
                <a:latin typeface="Abel"/>
                <a:ea typeface="Abel"/>
                <a:cs typeface="Abel"/>
                <a:sym typeface="Abel"/>
              </a:defRPr>
            </a:lvl3pPr>
            <a:lvl4pPr lvl="3">
              <a:spcBef>
                <a:spcPts val="0"/>
              </a:spcBef>
              <a:spcAft>
                <a:spcPts val="0"/>
              </a:spcAft>
              <a:buClr>
                <a:schemeClr val="dk1"/>
              </a:buClr>
              <a:buSzPts val="2800"/>
              <a:buFont typeface="Abel"/>
              <a:buNone/>
              <a:defRPr sz="2800" b="1">
                <a:solidFill>
                  <a:schemeClr val="dk1"/>
                </a:solidFill>
                <a:latin typeface="Abel"/>
                <a:ea typeface="Abel"/>
                <a:cs typeface="Abel"/>
                <a:sym typeface="Abel"/>
              </a:defRPr>
            </a:lvl4pPr>
            <a:lvl5pPr lvl="4">
              <a:spcBef>
                <a:spcPts val="0"/>
              </a:spcBef>
              <a:spcAft>
                <a:spcPts val="0"/>
              </a:spcAft>
              <a:buClr>
                <a:schemeClr val="dk1"/>
              </a:buClr>
              <a:buSzPts val="2800"/>
              <a:buFont typeface="Abel"/>
              <a:buNone/>
              <a:defRPr sz="2800" b="1">
                <a:solidFill>
                  <a:schemeClr val="dk1"/>
                </a:solidFill>
                <a:latin typeface="Abel"/>
                <a:ea typeface="Abel"/>
                <a:cs typeface="Abel"/>
                <a:sym typeface="Abel"/>
              </a:defRPr>
            </a:lvl5pPr>
            <a:lvl6pPr lvl="5">
              <a:spcBef>
                <a:spcPts val="0"/>
              </a:spcBef>
              <a:spcAft>
                <a:spcPts val="0"/>
              </a:spcAft>
              <a:buClr>
                <a:schemeClr val="dk1"/>
              </a:buClr>
              <a:buSzPts val="2800"/>
              <a:buFont typeface="Abel"/>
              <a:buNone/>
              <a:defRPr sz="2800" b="1">
                <a:solidFill>
                  <a:schemeClr val="dk1"/>
                </a:solidFill>
                <a:latin typeface="Abel"/>
                <a:ea typeface="Abel"/>
                <a:cs typeface="Abel"/>
                <a:sym typeface="Abel"/>
              </a:defRPr>
            </a:lvl6pPr>
            <a:lvl7pPr lvl="6">
              <a:spcBef>
                <a:spcPts val="0"/>
              </a:spcBef>
              <a:spcAft>
                <a:spcPts val="0"/>
              </a:spcAft>
              <a:buClr>
                <a:schemeClr val="dk1"/>
              </a:buClr>
              <a:buSzPts val="2800"/>
              <a:buFont typeface="Abel"/>
              <a:buNone/>
              <a:defRPr sz="2800" b="1">
                <a:solidFill>
                  <a:schemeClr val="dk1"/>
                </a:solidFill>
                <a:latin typeface="Abel"/>
                <a:ea typeface="Abel"/>
                <a:cs typeface="Abel"/>
                <a:sym typeface="Abel"/>
              </a:defRPr>
            </a:lvl7pPr>
            <a:lvl8pPr lvl="7">
              <a:spcBef>
                <a:spcPts val="0"/>
              </a:spcBef>
              <a:spcAft>
                <a:spcPts val="0"/>
              </a:spcAft>
              <a:buClr>
                <a:schemeClr val="dk1"/>
              </a:buClr>
              <a:buSzPts val="2800"/>
              <a:buFont typeface="Abel"/>
              <a:buNone/>
              <a:defRPr sz="2800" b="1">
                <a:solidFill>
                  <a:schemeClr val="dk1"/>
                </a:solidFill>
                <a:latin typeface="Abel"/>
                <a:ea typeface="Abel"/>
                <a:cs typeface="Abel"/>
                <a:sym typeface="Abel"/>
              </a:defRPr>
            </a:lvl8pPr>
            <a:lvl9pPr lvl="8">
              <a:spcBef>
                <a:spcPts val="0"/>
              </a:spcBef>
              <a:spcAft>
                <a:spcPts val="0"/>
              </a:spcAft>
              <a:buClr>
                <a:schemeClr val="dk1"/>
              </a:buClr>
              <a:buSzPts val="2800"/>
              <a:buFont typeface="Abel"/>
              <a:buNone/>
              <a:defRPr sz="2800" b="1">
                <a:solidFill>
                  <a:schemeClr val="dk1"/>
                </a:solidFill>
                <a:latin typeface="Abel"/>
                <a:ea typeface="Abel"/>
                <a:cs typeface="Abel"/>
                <a:sym typeface="Abel"/>
              </a:defRPr>
            </a:lvl9pPr>
          </a:lstStyle>
          <a:p>
            <a:endParaRPr/>
          </a:p>
        </p:txBody>
      </p:sp>
      <p:sp>
        <p:nvSpPr>
          <p:cNvPr id="958" name="Google Shape;958;p173"/>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Open Sans Light"/>
              <a:buChar char="●"/>
              <a:defRPr sz="1800">
                <a:solidFill>
                  <a:schemeClr val="dk1"/>
                </a:solidFill>
                <a:latin typeface="Open Sans Light"/>
                <a:ea typeface="Open Sans Light"/>
                <a:cs typeface="Open Sans Light"/>
                <a:sym typeface="Open Sans Light"/>
              </a:defRPr>
            </a:lvl1pPr>
            <a:lvl2pPr marL="914400" lvl="1"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2pPr>
            <a:lvl3pPr marL="1371600" lvl="2"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3pPr>
            <a:lvl4pPr marL="1828800" lvl="3"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4pPr>
            <a:lvl5pPr marL="2286000" lvl="4"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5pPr>
            <a:lvl6pPr marL="2743200" lvl="5"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6pPr>
            <a:lvl7pPr marL="3200400" lvl="6"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7pPr>
            <a:lvl8pPr marL="3657600" lvl="7"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8pPr>
            <a:lvl9pPr marL="4114800" lvl="8" indent="-317500">
              <a:lnSpc>
                <a:spcPct val="115000"/>
              </a:lnSpc>
              <a:spcBef>
                <a:spcPts val="1600"/>
              </a:spcBef>
              <a:spcAft>
                <a:spcPts val="160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9pPr>
          </a:lstStyle>
          <a:p>
            <a:endParaRPr/>
          </a:p>
        </p:txBody>
      </p:sp>
    </p:spTree>
    <p:extLst>
      <p:ext uri="{BB962C8B-B14F-4D97-AF65-F5344CB8AC3E}">
        <p14:creationId xmlns:p14="http://schemas.microsoft.com/office/powerpoint/2010/main" val="280216835"/>
      </p:ext>
    </p:extLst>
  </p:cSld>
  <p:clrMap bg1="lt1" tx1="dk1" bg2="dk2" tx2="lt2" accent1="accent1" accent2="accent2" accent3="accent3" accent4="accent4" accent5="accent5" accent6="accent6" hlink="hlink" folHlink="folHlink"/>
  <p:sldLayoutIdLst>
    <p:sldLayoutId id="2147484453" r:id="rId1"/>
    <p:sldLayoutId id="2147484454" r:id="rId2"/>
    <p:sldLayoutId id="2147484455" r:id="rId3"/>
    <p:sldLayoutId id="2147484456" r:id="rId4"/>
    <p:sldLayoutId id="2147484457" r:id="rId5"/>
    <p:sldLayoutId id="2147484458" r:id="rId6"/>
    <p:sldLayoutId id="2147484459" r:id="rId7"/>
    <p:sldLayoutId id="2147484460" r:id="rId8"/>
    <p:sldLayoutId id="2147484461" r:id="rId9"/>
    <p:sldLayoutId id="2147484462" r:id="rId10"/>
    <p:sldLayoutId id="2147484463" r:id="rId11"/>
    <p:sldLayoutId id="2147484464" r:id="rId12"/>
    <p:sldLayoutId id="2147484465" r:id="rId13"/>
    <p:sldLayoutId id="2147484466" r:id="rId14"/>
    <p:sldLayoutId id="2147484467" r:id="rId15"/>
    <p:sldLayoutId id="2147484468" r:id="rId16"/>
    <p:sldLayoutId id="2147484469" r:id="rId17"/>
    <p:sldLayoutId id="2147484470" r:id="rId18"/>
    <p:sldLayoutId id="2147484471" r:id="rId19"/>
    <p:sldLayoutId id="2147484472" r:id="rId20"/>
    <p:sldLayoutId id="2147484473" r:id="rId21"/>
    <p:sldLayoutId id="2147484474" r:id="rId22"/>
    <p:sldLayoutId id="2147484475" r:id="rId23"/>
    <p:sldLayoutId id="2147484476" r:id="rId24"/>
    <p:sldLayoutId id="2147484477" r:id="rId25"/>
    <p:sldLayoutId id="2147484478" r:id="rId26"/>
    <p:sldLayoutId id="2147484479" r:id="rId27"/>
    <p:sldLayoutId id="2147484480" r:id="rId28"/>
    <p:sldLayoutId id="2147484481" r:id="rId29"/>
    <p:sldLayoutId id="2147484482" r:id="rId30"/>
    <p:sldLayoutId id="2147484483" r:id="rId31"/>
    <p:sldLayoutId id="2147484484" r:id="rId32"/>
    <p:sldLayoutId id="2147484485" r:id="rId33"/>
    <p:sldLayoutId id="2147484486" r:id="rId34"/>
    <p:sldLayoutId id="2147484487" r:id="rId35"/>
    <p:sldLayoutId id="2147484488" r:id="rId36"/>
    <p:sldLayoutId id="2147484489" r:id="rId37"/>
    <p:sldLayoutId id="2147484490" r:id="rId38"/>
    <p:sldLayoutId id="2147484491" r:id="rId39"/>
    <p:sldLayoutId id="2147484492" r:id="rId40"/>
    <p:sldLayoutId id="2147484493" r:id="rId41"/>
    <p:sldLayoutId id="2147484494" r:id="rId42"/>
    <p:sldLayoutId id="2147484495" r:id="rId43"/>
    <p:sldLayoutId id="2147484496" r:id="rId44"/>
    <p:sldLayoutId id="2147484497" r:id="rId45"/>
    <p:sldLayoutId id="2147484498" r:id="rId46"/>
    <p:sldLayoutId id="2147484499" r:id="rId47"/>
    <p:sldLayoutId id="2147484500" r:id="rId48"/>
    <p:sldLayoutId id="2147484501" r:id="rId49"/>
    <p:sldLayoutId id="2147484502" r:id="rId50"/>
    <p:sldLayoutId id="2147484503" r:id="rId51"/>
    <p:sldLayoutId id="2147484504" r:id="rId52"/>
    <p:sldLayoutId id="2147484505" r:id="rId53"/>
    <p:sldLayoutId id="2147484506" r:id="rId54"/>
    <p:sldLayoutId id="2147484507" r:id="rId55"/>
    <p:sldLayoutId id="2147484508" r:id="rId56"/>
    <p:sldLayoutId id="2147484509" r:id="rId57"/>
    <p:sldLayoutId id="2147484510" r:id="rId58"/>
    <p:sldLayoutId id="2147484511" r:id="rId59"/>
    <p:sldLayoutId id="2147484512" r:id="rId6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blipFill>
          <a:blip r:embed="rId36">
            <a:alphaModFix/>
          </a:blip>
          <a:stretch>
            <a:fillRect/>
          </a:stretch>
        </a:blipFill>
        <a:effectLst/>
      </p:bgPr>
    </p:bg>
    <p:spTree>
      <p:nvGrpSpPr>
        <p:cNvPr id="1" name="Shape 785"/>
        <p:cNvGrpSpPr/>
        <p:nvPr/>
      </p:nvGrpSpPr>
      <p:grpSpPr>
        <a:xfrm>
          <a:off x="0" y="0"/>
          <a:ext cx="0" cy="0"/>
          <a:chOff x="0" y="0"/>
          <a:chExt cx="0" cy="0"/>
        </a:xfrm>
      </p:grpSpPr>
      <p:sp>
        <p:nvSpPr>
          <p:cNvPr id="786" name="Google Shape;786;p138"/>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Abel"/>
              <a:buNone/>
              <a:defRPr sz="2800" b="1">
                <a:solidFill>
                  <a:schemeClr val="dk1"/>
                </a:solidFill>
                <a:latin typeface="Abel"/>
                <a:ea typeface="Abel"/>
                <a:cs typeface="Abel"/>
                <a:sym typeface="Abel"/>
              </a:defRPr>
            </a:lvl1pPr>
            <a:lvl2pPr lvl="1">
              <a:spcBef>
                <a:spcPts val="0"/>
              </a:spcBef>
              <a:spcAft>
                <a:spcPts val="0"/>
              </a:spcAft>
              <a:buClr>
                <a:schemeClr val="dk1"/>
              </a:buClr>
              <a:buSzPts val="2800"/>
              <a:buFont typeface="Abel"/>
              <a:buNone/>
              <a:defRPr sz="2800" b="1">
                <a:solidFill>
                  <a:schemeClr val="dk1"/>
                </a:solidFill>
                <a:latin typeface="Abel"/>
                <a:ea typeface="Abel"/>
                <a:cs typeface="Abel"/>
                <a:sym typeface="Abel"/>
              </a:defRPr>
            </a:lvl2pPr>
            <a:lvl3pPr lvl="2">
              <a:spcBef>
                <a:spcPts val="0"/>
              </a:spcBef>
              <a:spcAft>
                <a:spcPts val="0"/>
              </a:spcAft>
              <a:buClr>
                <a:schemeClr val="dk1"/>
              </a:buClr>
              <a:buSzPts val="2800"/>
              <a:buFont typeface="Abel"/>
              <a:buNone/>
              <a:defRPr sz="2800" b="1">
                <a:solidFill>
                  <a:schemeClr val="dk1"/>
                </a:solidFill>
                <a:latin typeface="Abel"/>
                <a:ea typeface="Abel"/>
                <a:cs typeface="Abel"/>
                <a:sym typeface="Abel"/>
              </a:defRPr>
            </a:lvl3pPr>
            <a:lvl4pPr lvl="3">
              <a:spcBef>
                <a:spcPts val="0"/>
              </a:spcBef>
              <a:spcAft>
                <a:spcPts val="0"/>
              </a:spcAft>
              <a:buClr>
                <a:schemeClr val="dk1"/>
              </a:buClr>
              <a:buSzPts val="2800"/>
              <a:buFont typeface="Abel"/>
              <a:buNone/>
              <a:defRPr sz="2800" b="1">
                <a:solidFill>
                  <a:schemeClr val="dk1"/>
                </a:solidFill>
                <a:latin typeface="Abel"/>
                <a:ea typeface="Abel"/>
                <a:cs typeface="Abel"/>
                <a:sym typeface="Abel"/>
              </a:defRPr>
            </a:lvl4pPr>
            <a:lvl5pPr lvl="4">
              <a:spcBef>
                <a:spcPts val="0"/>
              </a:spcBef>
              <a:spcAft>
                <a:spcPts val="0"/>
              </a:spcAft>
              <a:buClr>
                <a:schemeClr val="dk1"/>
              </a:buClr>
              <a:buSzPts val="2800"/>
              <a:buFont typeface="Abel"/>
              <a:buNone/>
              <a:defRPr sz="2800" b="1">
                <a:solidFill>
                  <a:schemeClr val="dk1"/>
                </a:solidFill>
                <a:latin typeface="Abel"/>
                <a:ea typeface="Abel"/>
                <a:cs typeface="Abel"/>
                <a:sym typeface="Abel"/>
              </a:defRPr>
            </a:lvl5pPr>
            <a:lvl6pPr lvl="5">
              <a:spcBef>
                <a:spcPts val="0"/>
              </a:spcBef>
              <a:spcAft>
                <a:spcPts val="0"/>
              </a:spcAft>
              <a:buClr>
                <a:schemeClr val="dk1"/>
              </a:buClr>
              <a:buSzPts val="2800"/>
              <a:buFont typeface="Abel"/>
              <a:buNone/>
              <a:defRPr sz="2800" b="1">
                <a:solidFill>
                  <a:schemeClr val="dk1"/>
                </a:solidFill>
                <a:latin typeface="Abel"/>
                <a:ea typeface="Abel"/>
                <a:cs typeface="Abel"/>
                <a:sym typeface="Abel"/>
              </a:defRPr>
            </a:lvl6pPr>
            <a:lvl7pPr lvl="6">
              <a:spcBef>
                <a:spcPts val="0"/>
              </a:spcBef>
              <a:spcAft>
                <a:spcPts val="0"/>
              </a:spcAft>
              <a:buClr>
                <a:schemeClr val="dk1"/>
              </a:buClr>
              <a:buSzPts val="2800"/>
              <a:buFont typeface="Abel"/>
              <a:buNone/>
              <a:defRPr sz="2800" b="1">
                <a:solidFill>
                  <a:schemeClr val="dk1"/>
                </a:solidFill>
                <a:latin typeface="Abel"/>
                <a:ea typeface="Abel"/>
                <a:cs typeface="Abel"/>
                <a:sym typeface="Abel"/>
              </a:defRPr>
            </a:lvl7pPr>
            <a:lvl8pPr lvl="7">
              <a:spcBef>
                <a:spcPts val="0"/>
              </a:spcBef>
              <a:spcAft>
                <a:spcPts val="0"/>
              </a:spcAft>
              <a:buClr>
                <a:schemeClr val="dk1"/>
              </a:buClr>
              <a:buSzPts val="2800"/>
              <a:buFont typeface="Abel"/>
              <a:buNone/>
              <a:defRPr sz="2800" b="1">
                <a:solidFill>
                  <a:schemeClr val="dk1"/>
                </a:solidFill>
                <a:latin typeface="Abel"/>
                <a:ea typeface="Abel"/>
                <a:cs typeface="Abel"/>
                <a:sym typeface="Abel"/>
              </a:defRPr>
            </a:lvl8pPr>
            <a:lvl9pPr lvl="8">
              <a:spcBef>
                <a:spcPts val="0"/>
              </a:spcBef>
              <a:spcAft>
                <a:spcPts val="0"/>
              </a:spcAft>
              <a:buClr>
                <a:schemeClr val="dk1"/>
              </a:buClr>
              <a:buSzPts val="2800"/>
              <a:buFont typeface="Abel"/>
              <a:buNone/>
              <a:defRPr sz="2800" b="1">
                <a:solidFill>
                  <a:schemeClr val="dk1"/>
                </a:solidFill>
                <a:latin typeface="Abel"/>
                <a:ea typeface="Abel"/>
                <a:cs typeface="Abel"/>
                <a:sym typeface="Abel"/>
              </a:defRPr>
            </a:lvl9pPr>
          </a:lstStyle>
          <a:p>
            <a:endParaRPr/>
          </a:p>
        </p:txBody>
      </p:sp>
      <p:sp>
        <p:nvSpPr>
          <p:cNvPr id="787" name="Google Shape;787;p138"/>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Open Sans Light"/>
              <a:buChar char="●"/>
              <a:defRPr sz="1800">
                <a:solidFill>
                  <a:schemeClr val="dk1"/>
                </a:solidFill>
                <a:latin typeface="Open Sans Light"/>
                <a:ea typeface="Open Sans Light"/>
                <a:cs typeface="Open Sans Light"/>
                <a:sym typeface="Open Sans Light"/>
              </a:defRPr>
            </a:lvl1pPr>
            <a:lvl2pPr marL="914400" lvl="1"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2pPr>
            <a:lvl3pPr marL="1371600" lvl="2"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3pPr>
            <a:lvl4pPr marL="1828800" lvl="3"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4pPr>
            <a:lvl5pPr marL="2286000" lvl="4"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5pPr>
            <a:lvl6pPr marL="2743200" lvl="5"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6pPr>
            <a:lvl7pPr marL="3200400" lvl="6"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7pPr>
            <a:lvl8pPr marL="3657600" lvl="7"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8pPr>
            <a:lvl9pPr marL="4114800" lvl="8" indent="-317500">
              <a:lnSpc>
                <a:spcPct val="115000"/>
              </a:lnSpc>
              <a:spcBef>
                <a:spcPts val="1600"/>
              </a:spcBef>
              <a:spcAft>
                <a:spcPts val="160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9pPr>
          </a:lstStyle>
          <a:p>
            <a:endParaRPr/>
          </a:p>
        </p:txBody>
      </p:sp>
    </p:spTree>
    <p:extLst>
      <p:ext uri="{BB962C8B-B14F-4D97-AF65-F5344CB8AC3E}">
        <p14:creationId xmlns:p14="http://schemas.microsoft.com/office/powerpoint/2010/main" val="380455649"/>
      </p:ext>
    </p:extLst>
  </p:cSld>
  <p:clrMap bg1="lt1" tx1="dk1" bg2="dk2" tx2="lt2" accent1="accent1" accent2="accent2" accent3="accent3" accent4="accent4" accent5="accent5" accent6="accent6" hlink="hlink" folHlink="folHlink"/>
  <p:sldLayoutIdLst>
    <p:sldLayoutId id="2147484514" r:id="rId1"/>
    <p:sldLayoutId id="2147484515" r:id="rId2"/>
    <p:sldLayoutId id="2147484516" r:id="rId3"/>
    <p:sldLayoutId id="2147484517" r:id="rId4"/>
    <p:sldLayoutId id="2147484518" r:id="rId5"/>
    <p:sldLayoutId id="2147484519" r:id="rId6"/>
    <p:sldLayoutId id="2147484520" r:id="rId7"/>
    <p:sldLayoutId id="2147484521" r:id="rId8"/>
    <p:sldLayoutId id="2147484522" r:id="rId9"/>
    <p:sldLayoutId id="2147484523" r:id="rId10"/>
    <p:sldLayoutId id="2147484524" r:id="rId11"/>
    <p:sldLayoutId id="2147484525" r:id="rId12"/>
    <p:sldLayoutId id="2147484526" r:id="rId13"/>
    <p:sldLayoutId id="2147484527" r:id="rId14"/>
    <p:sldLayoutId id="2147484528" r:id="rId15"/>
    <p:sldLayoutId id="2147484529" r:id="rId16"/>
    <p:sldLayoutId id="2147484530" r:id="rId17"/>
    <p:sldLayoutId id="2147484531" r:id="rId18"/>
    <p:sldLayoutId id="2147484532" r:id="rId19"/>
    <p:sldLayoutId id="2147484533" r:id="rId20"/>
    <p:sldLayoutId id="2147484534" r:id="rId21"/>
    <p:sldLayoutId id="2147484535" r:id="rId22"/>
    <p:sldLayoutId id="2147484536" r:id="rId23"/>
    <p:sldLayoutId id="2147484537" r:id="rId24"/>
    <p:sldLayoutId id="2147484538" r:id="rId25"/>
    <p:sldLayoutId id="2147484539" r:id="rId26"/>
    <p:sldLayoutId id="2147484540" r:id="rId27"/>
    <p:sldLayoutId id="2147484541" r:id="rId28"/>
    <p:sldLayoutId id="2147484542" r:id="rId29"/>
    <p:sldLayoutId id="2147484543" r:id="rId30"/>
    <p:sldLayoutId id="2147484544" r:id="rId31"/>
    <p:sldLayoutId id="2147484545" r:id="rId32"/>
    <p:sldLayoutId id="2147484546" r:id="rId33"/>
    <p:sldLayoutId id="2147484547" r:id="rId3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blipFill>
          <a:blip r:embed="rId37">
            <a:alphaModFix/>
          </a:blip>
          <a:stretch>
            <a:fillRect/>
          </a:stretch>
        </a:blipFill>
        <a:effectLst/>
      </p:bgPr>
    </p:bg>
    <p:spTree>
      <p:nvGrpSpPr>
        <p:cNvPr id="1" name="Shape 785"/>
        <p:cNvGrpSpPr/>
        <p:nvPr/>
      </p:nvGrpSpPr>
      <p:grpSpPr>
        <a:xfrm>
          <a:off x="0" y="0"/>
          <a:ext cx="0" cy="0"/>
          <a:chOff x="0" y="0"/>
          <a:chExt cx="0" cy="0"/>
        </a:xfrm>
      </p:grpSpPr>
      <p:sp>
        <p:nvSpPr>
          <p:cNvPr id="786" name="Google Shape;786;p138"/>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Abel"/>
              <a:buNone/>
              <a:defRPr sz="2800" b="1">
                <a:solidFill>
                  <a:schemeClr val="dk1"/>
                </a:solidFill>
                <a:latin typeface="Abel"/>
                <a:ea typeface="Abel"/>
                <a:cs typeface="Abel"/>
                <a:sym typeface="Abel"/>
              </a:defRPr>
            </a:lvl1pPr>
            <a:lvl2pPr lvl="1">
              <a:spcBef>
                <a:spcPts val="0"/>
              </a:spcBef>
              <a:spcAft>
                <a:spcPts val="0"/>
              </a:spcAft>
              <a:buClr>
                <a:schemeClr val="dk1"/>
              </a:buClr>
              <a:buSzPts val="2800"/>
              <a:buFont typeface="Abel"/>
              <a:buNone/>
              <a:defRPr sz="2800" b="1">
                <a:solidFill>
                  <a:schemeClr val="dk1"/>
                </a:solidFill>
                <a:latin typeface="Abel"/>
                <a:ea typeface="Abel"/>
                <a:cs typeface="Abel"/>
                <a:sym typeface="Abel"/>
              </a:defRPr>
            </a:lvl2pPr>
            <a:lvl3pPr lvl="2">
              <a:spcBef>
                <a:spcPts val="0"/>
              </a:spcBef>
              <a:spcAft>
                <a:spcPts val="0"/>
              </a:spcAft>
              <a:buClr>
                <a:schemeClr val="dk1"/>
              </a:buClr>
              <a:buSzPts val="2800"/>
              <a:buFont typeface="Abel"/>
              <a:buNone/>
              <a:defRPr sz="2800" b="1">
                <a:solidFill>
                  <a:schemeClr val="dk1"/>
                </a:solidFill>
                <a:latin typeface="Abel"/>
                <a:ea typeface="Abel"/>
                <a:cs typeface="Abel"/>
                <a:sym typeface="Abel"/>
              </a:defRPr>
            </a:lvl3pPr>
            <a:lvl4pPr lvl="3">
              <a:spcBef>
                <a:spcPts val="0"/>
              </a:spcBef>
              <a:spcAft>
                <a:spcPts val="0"/>
              </a:spcAft>
              <a:buClr>
                <a:schemeClr val="dk1"/>
              </a:buClr>
              <a:buSzPts val="2800"/>
              <a:buFont typeface="Abel"/>
              <a:buNone/>
              <a:defRPr sz="2800" b="1">
                <a:solidFill>
                  <a:schemeClr val="dk1"/>
                </a:solidFill>
                <a:latin typeface="Abel"/>
                <a:ea typeface="Abel"/>
                <a:cs typeface="Abel"/>
                <a:sym typeface="Abel"/>
              </a:defRPr>
            </a:lvl4pPr>
            <a:lvl5pPr lvl="4">
              <a:spcBef>
                <a:spcPts val="0"/>
              </a:spcBef>
              <a:spcAft>
                <a:spcPts val="0"/>
              </a:spcAft>
              <a:buClr>
                <a:schemeClr val="dk1"/>
              </a:buClr>
              <a:buSzPts val="2800"/>
              <a:buFont typeface="Abel"/>
              <a:buNone/>
              <a:defRPr sz="2800" b="1">
                <a:solidFill>
                  <a:schemeClr val="dk1"/>
                </a:solidFill>
                <a:latin typeface="Abel"/>
                <a:ea typeface="Abel"/>
                <a:cs typeface="Abel"/>
                <a:sym typeface="Abel"/>
              </a:defRPr>
            </a:lvl5pPr>
            <a:lvl6pPr lvl="5">
              <a:spcBef>
                <a:spcPts val="0"/>
              </a:spcBef>
              <a:spcAft>
                <a:spcPts val="0"/>
              </a:spcAft>
              <a:buClr>
                <a:schemeClr val="dk1"/>
              </a:buClr>
              <a:buSzPts val="2800"/>
              <a:buFont typeface="Abel"/>
              <a:buNone/>
              <a:defRPr sz="2800" b="1">
                <a:solidFill>
                  <a:schemeClr val="dk1"/>
                </a:solidFill>
                <a:latin typeface="Abel"/>
                <a:ea typeface="Abel"/>
                <a:cs typeface="Abel"/>
                <a:sym typeface="Abel"/>
              </a:defRPr>
            </a:lvl6pPr>
            <a:lvl7pPr lvl="6">
              <a:spcBef>
                <a:spcPts val="0"/>
              </a:spcBef>
              <a:spcAft>
                <a:spcPts val="0"/>
              </a:spcAft>
              <a:buClr>
                <a:schemeClr val="dk1"/>
              </a:buClr>
              <a:buSzPts val="2800"/>
              <a:buFont typeface="Abel"/>
              <a:buNone/>
              <a:defRPr sz="2800" b="1">
                <a:solidFill>
                  <a:schemeClr val="dk1"/>
                </a:solidFill>
                <a:latin typeface="Abel"/>
                <a:ea typeface="Abel"/>
                <a:cs typeface="Abel"/>
                <a:sym typeface="Abel"/>
              </a:defRPr>
            </a:lvl7pPr>
            <a:lvl8pPr lvl="7">
              <a:spcBef>
                <a:spcPts val="0"/>
              </a:spcBef>
              <a:spcAft>
                <a:spcPts val="0"/>
              </a:spcAft>
              <a:buClr>
                <a:schemeClr val="dk1"/>
              </a:buClr>
              <a:buSzPts val="2800"/>
              <a:buFont typeface="Abel"/>
              <a:buNone/>
              <a:defRPr sz="2800" b="1">
                <a:solidFill>
                  <a:schemeClr val="dk1"/>
                </a:solidFill>
                <a:latin typeface="Abel"/>
                <a:ea typeface="Abel"/>
                <a:cs typeface="Abel"/>
                <a:sym typeface="Abel"/>
              </a:defRPr>
            </a:lvl8pPr>
            <a:lvl9pPr lvl="8">
              <a:spcBef>
                <a:spcPts val="0"/>
              </a:spcBef>
              <a:spcAft>
                <a:spcPts val="0"/>
              </a:spcAft>
              <a:buClr>
                <a:schemeClr val="dk1"/>
              </a:buClr>
              <a:buSzPts val="2800"/>
              <a:buFont typeface="Abel"/>
              <a:buNone/>
              <a:defRPr sz="2800" b="1">
                <a:solidFill>
                  <a:schemeClr val="dk1"/>
                </a:solidFill>
                <a:latin typeface="Abel"/>
                <a:ea typeface="Abel"/>
                <a:cs typeface="Abel"/>
                <a:sym typeface="Abel"/>
              </a:defRPr>
            </a:lvl9pPr>
          </a:lstStyle>
          <a:p>
            <a:endParaRPr/>
          </a:p>
        </p:txBody>
      </p:sp>
      <p:sp>
        <p:nvSpPr>
          <p:cNvPr id="787" name="Google Shape;787;p138"/>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Open Sans Light"/>
              <a:buChar char="●"/>
              <a:defRPr sz="1800">
                <a:solidFill>
                  <a:schemeClr val="dk1"/>
                </a:solidFill>
                <a:latin typeface="Open Sans Light"/>
                <a:ea typeface="Open Sans Light"/>
                <a:cs typeface="Open Sans Light"/>
                <a:sym typeface="Open Sans Light"/>
              </a:defRPr>
            </a:lvl1pPr>
            <a:lvl2pPr marL="914400" lvl="1"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2pPr>
            <a:lvl3pPr marL="1371600" lvl="2"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3pPr>
            <a:lvl4pPr marL="1828800" lvl="3"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4pPr>
            <a:lvl5pPr marL="2286000" lvl="4"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5pPr>
            <a:lvl6pPr marL="2743200" lvl="5"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6pPr>
            <a:lvl7pPr marL="3200400" lvl="6"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7pPr>
            <a:lvl8pPr marL="3657600" lvl="7" indent="-317500">
              <a:lnSpc>
                <a:spcPct val="115000"/>
              </a:lnSpc>
              <a:spcBef>
                <a:spcPts val="1600"/>
              </a:spcBef>
              <a:spcAft>
                <a:spcPts val="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8pPr>
            <a:lvl9pPr marL="4114800" lvl="8" indent="-317500">
              <a:lnSpc>
                <a:spcPct val="115000"/>
              </a:lnSpc>
              <a:spcBef>
                <a:spcPts val="1600"/>
              </a:spcBef>
              <a:spcAft>
                <a:spcPts val="1600"/>
              </a:spcAft>
              <a:buClr>
                <a:schemeClr val="dk1"/>
              </a:buClr>
              <a:buSzPts val="1400"/>
              <a:buFont typeface="Open Sans Light"/>
              <a:buChar char="■"/>
              <a:defRPr>
                <a:solidFill>
                  <a:schemeClr val="dk1"/>
                </a:solidFill>
                <a:latin typeface="Open Sans Light"/>
                <a:ea typeface="Open Sans Light"/>
                <a:cs typeface="Open Sans Light"/>
                <a:sym typeface="Open Sans Light"/>
              </a:defRPr>
            </a:lvl9pPr>
          </a:lstStyle>
          <a:p>
            <a:endParaRPr/>
          </a:p>
        </p:txBody>
      </p:sp>
    </p:spTree>
    <p:extLst>
      <p:ext uri="{BB962C8B-B14F-4D97-AF65-F5344CB8AC3E}">
        <p14:creationId xmlns:p14="http://schemas.microsoft.com/office/powerpoint/2010/main" val="257290699"/>
      </p:ext>
    </p:extLst>
  </p:cSld>
  <p:clrMap bg1="lt1" tx1="dk1" bg2="dk2" tx2="lt2" accent1="accent1" accent2="accent2" accent3="accent3" accent4="accent4" accent5="accent5" accent6="accent6" hlink="hlink" folHlink="folHlink"/>
  <p:sldLayoutIdLst>
    <p:sldLayoutId id="2147484549" r:id="rId1"/>
    <p:sldLayoutId id="2147484550" r:id="rId2"/>
    <p:sldLayoutId id="2147484551" r:id="rId3"/>
    <p:sldLayoutId id="2147484552" r:id="rId4"/>
    <p:sldLayoutId id="2147484553" r:id="rId5"/>
    <p:sldLayoutId id="2147484554" r:id="rId6"/>
    <p:sldLayoutId id="2147484555" r:id="rId7"/>
    <p:sldLayoutId id="2147484556" r:id="rId8"/>
    <p:sldLayoutId id="2147484557" r:id="rId9"/>
    <p:sldLayoutId id="2147484558" r:id="rId10"/>
    <p:sldLayoutId id="2147484559" r:id="rId11"/>
    <p:sldLayoutId id="2147484560" r:id="rId12"/>
    <p:sldLayoutId id="2147484561" r:id="rId13"/>
    <p:sldLayoutId id="2147484562" r:id="rId14"/>
    <p:sldLayoutId id="2147484563" r:id="rId15"/>
    <p:sldLayoutId id="2147484564" r:id="rId16"/>
    <p:sldLayoutId id="2147484565" r:id="rId17"/>
    <p:sldLayoutId id="2147484566" r:id="rId18"/>
    <p:sldLayoutId id="2147484567" r:id="rId19"/>
    <p:sldLayoutId id="2147484568" r:id="rId20"/>
    <p:sldLayoutId id="2147484569" r:id="rId21"/>
    <p:sldLayoutId id="2147484570" r:id="rId22"/>
    <p:sldLayoutId id="2147484571" r:id="rId23"/>
    <p:sldLayoutId id="2147484572" r:id="rId24"/>
    <p:sldLayoutId id="2147484573" r:id="rId25"/>
    <p:sldLayoutId id="2147484574" r:id="rId26"/>
    <p:sldLayoutId id="2147484575" r:id="rId27"/>
    <p:sldLayoutId id="2147484576" r:id="rId28"/>
    <p:sldLayoutId id="2147484577" r:id="rId29"/>
    <p:sldLayoutId id="2147484578" r:id="rId30"/>
    <p:sldLayoutId id="2147484579" r:id="rId31"/>
    <p:sldLayoutId id="2147484580" r:id="rId32"/>
    <p:sldLayoutId id="2147484581" r:id="rId33"/>
    <p:sldLayoutId id="2147484582" r:id="rId34"/>
    <p:sldLayoutId id="2147484583" r:id="rId3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822185-8028-E440-98D8-75A56F13BAAD}" type="datetimeFigureOut">
              <a:rPr lang="sv-SE" smtClean="0"/>
              <a:pPr/>
              <a:t>2025-08-16</a:t>
            </a:fld>
            <a:endParaRPr lang="sv-SE" dirty="0"/>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EEE4B3-8AD2-8344-92A0-8D06D57F575D}" type="slidenum">
              <a:rPr lang="sv-SE" smtClean="0"/>
              <a:pPr/>
              <a:t>‹#›</a:t>
            </a:fld>
            <a:endParaRPr lang="sv-SE" dirty="0"/>
          </a:p>
        </p:txBody>
      </p:sp>
    </p:spTree>
    <p:extLst>
      <p:ext uri="{BB962C8B-B14F-4D97-AF65-F5344CB8AC3E}">
        <p14:creationId xmlns:p14="http://schemas.microsoft.com/office/powerpoint/2010/main" val="64967518"/>
      </p:ext>
    </p:extLst>
  </p:cSld>
  <p:clrMap bg1="lt1" tx1="dk1" bg2="lt2" tx2="dk2" accent1="accent1" accent2="accent2" accent3="accent3" accent4="accent4" accent5="accent5" accent6="accent6" hlink="hlink" folHlink="folHlink"/>
  <p:sldLayoutIdLst>
    <p:sldLayoutId id="2147484585" r:id="rId1"/>
    <p:sldLayoutId id="2147484586" r:id="rId2"/>
    <p:sldLayoutId id="2147484587" r:id="rId3"/>
    <p:sldLayoutId id="2147484588" r:id="rId4"/>
    <p:sldLayoutId id="2147484589" r:id="rId5"/>
    <p:sldLayoutId id="2147484590" r:id="rId6"/>
    <p:sldLayoutId id="2147484591" r:id="rId7"/>
    <p:sldLayoutId id="2147484592" r:id="rId8"/>
    <p:sldLayoutId id="2147484593" r:id="rId9"/>
    <p:sldLayoutId id="2147484594" r:id="rId10"/>
    <p:sldLayoutId id="21474845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61"/>
        <p:cNvGrpSpPr/>
        <p:nvPr/>
      </p:nvGrpSpPr>
      <p:grpSpPr>
        <a:xfrm>
          <a:off x="0" y="0"/>
          <a:ext cx="0" cy="0"/>
          <a:chOff x="0" y="0"/>
          <a:chExt cx="0" cy="0"/>
        </a:xfrm>
      </p:grpSpPr>
      <p:sp>
        <p:nvSpPr>
          <p:cNvPr id="1062" name="Google Shape;1062;p231"/>
          <p:cNvSpPr txBox="1">
            <a:spLocks noGrp="1"/>
          </p:cNvSpPr>
          <p:nvPr>
            <p:ph type="title"/>
          </p:nvPr>
        </p:nvSpPr>
        <p:spPr>
          <a:xfrm>
            <a:off x="415600" y="593367"/>
            <a:ext cx="11361200" cy="764000"/>
          </a:xfrm>
          <a:prstGeom prst="rect">
            <a:avLst/>
          </a:prstGeom>
          <a:noFill/>
          <a:ln>
            <a:noFill/>
          </a:ln>
        </p:spPr>
        <p:txBody>
          <a:bodyPr spcFirstLastPara="1" wrap="square" lIns="182850" tIns="182850" rIns="182850" bIns="182850" anchor="t" anchorCtr="0">
            <a:normAutofit/>
          </a:bodyPr>
          <a:lstStyle>
            <a:lvl1pPr marR="0" lvl="0"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5600"/>
              <a:buFont typeface="Arial"/>
              <a:buNone/>
              <a:defRPr sz="5600" b="0" i="0" u="none" strike="noStrike" cap="none">
                <a:solidFill>
                  <a:schemeClr val="dk1"/>
                </a:solidFill>
                <a:latin typeface="Arial"/>
                <a:ea typeface="Arial"/>
                <a:cs typeface="Arial"/>
                <a:sym typeface="Arial"/>
              </a:defRPr>
            </a:lvl9pPr>
          </a:lstStyle>
          <a:p>
            <a:endParaRPr/>
          </a:p>
        </p:txBody>
      </p:sp>
      <p:sp>
        <p:nvSpPr>
          <p:cNvPr id="1063" name="Google Shape;1063;p231"/>
          <p:cNvSpPr txBox="1">
            <a:spLocks noGrp="1"/>
          </p:cNvSpPr>
          <p:nvPr>
            <p:ph type="body" idx="1"/>
          </p:nvPr>
        </p:nvSpPr>
        <p:spPr>
          <a:xfrm>
            <a:off x="415600" y="1536633"/>
            <a:ext cx="11361200" cy="4555200"/>
          </a:xfrm>
          <a:prstGeom prst="rect">
            <a:avLst/>
          </a:prstGeom>
          <a:noFill/>
          <a:ln>
            <a:noFill/>
          </a:ln>
        </p:spPr>
        <p:txBody>
          <a:bodyPr spcFirstLastPara="1" wrap="square" lIns="182850" tIns="182850" rIns="182850" bIns="182850" anchor="t" anchorCtr="0">
            <a:normAutofit/>
          </a:bodyPr>
          <a:lstStyle>
            <a:lvl1pPr marL="457200" marR="0" lvl="0" indent="-457200" algn="l" rtl="0">
              <a:lnSpc>
                <a:spcPct val="115000"/>
              </a:lnSpc>
              <a:spcBef>
                <a:spcPts val="0"/>
              </a:spcBef>
              <a:spcAft>
                <a:spcPts val="0"/>
              </a:spcAft>
              <a:buClr>
                <a:schemeClr val="dk2"/>
              </a:buClr>
              <a:buSzPts val="3600"/>
              <a:buFont typeface="Arial"/>
              <a:buChar char="●"/>
              <a:defRPr sz="3600" b="0" i="0" u="none" strike="noStrike" cap="none">
                <a:solidFill>
                  <a:schemeClr val="dk2"/>
                </a:solidFill>
                <a:latin typeface="Arial"/>
                <a:ea typeface="Arial"/>
                <a:cs typeface="Arial"/>
                <a:sym typeface="Arial"/>
              </a:defRPr>
            </a:lvl1pPr>
            <a:lvl2pPr marL="914400" marR="0" lvl="1" indent="-406400" algn="l" rtl="0">
              <a:lnSpc>
                <a:spcPct val="115000"/>
              </a:lnSpc>
              <a:spcBef>
                <a:spcPts val="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2pPr>
            <a:lvl3pPr marL="1371600" marR="0" lvl="2" indent="-406400" algn="l" rtl="0">
              <a:lnSpc>
                <a:spcPct val="115000"/>
              </a:lnSpc>
              <a:spcBef>
                <a:spcPts val="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3pPr>
            <a:lvl4pPr marL="1828800" marR="0" lvl="3" indent="-406400" algn="l" rtl="0">
              <a:lnSpc>
                <a:spcPct val="115000"/>
              </a:lnSpc>
              <a:spcBef>
                <a:spcPts val="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4pPr>
            <a:lvl5pPr marL="2286000" marR="0" lvl="4" indent="-406400" algn="l" rtl="0">
              <a:lnSpc>
                <a:spcPct val="115000"/>
              </a:lnSpc>
              <a:spcBef>
                <a:spcPts val="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5pPr>
            <a:lvl6pPr marL="2743200" marR="0" lvl="5" indent="-406400" algn="l" rtl="0">
              <a:lnSpc>
                <a:spcPct val="115000"/>
              </a:lnSpc>
              <a:spcBef>
                <a:spcPts val="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6pPr>
            <a:lvl7pPr marL="3200400" marR="0" lvl="6" indent="-406400" algn="l" rtl="0">
              <a:lnSpc>
                <a:spcPct val="115000"/>
              </a:lnSpc>
              <a:spcBef>
                <a:spcPts val="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7pPr>
            <a:lvl8pPr marL="3657600" marR="0" lvl="7" indent="-406400" algn="l" rtl="0">
              <a:lnSpc>
                <a:spcPct val="115000"/>
              </a:lnSpc>
              <a:spcBef>
                <a:spcPts val="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8pPr>
            <a:lvl9pPr marL="4114800" marR="0" lvl="8" indent="-406400" algn="l" rtl="0">
              <a:lnSpc>
                <a:spcPct val="115000"/>
              </a:lnSpc>
              <a:spcBef>
                <a:spcPts val="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9pPr>
          </a:lstStyle>
          <a:p>
            <a:endParaRPr/>
          </a:p>
        </p:txBody>
      </p:sp>
      <p:sp>
        <p:nvSpPr>
          <p:cNvPr id="1064" name="Google Shape;1064;p231"/>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fontScale="25000" lnSpcReduction="20000"/>
          </a:bodyPr>
          <a:lstStyle>
            <a:lvl1pPr marL="0" marR="0" lvl="0" indent="0" algn="r" rtl="0">
              <a:buClr>
                <a:schemeClr val="dk2"/>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buClr>
                <a:schemeClr val="dk2"/>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buClr>
                <a:schemeClr val="dk2"/>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buClr>
                <a:schemeClr val="dk2"/>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buClr>
                <a:schemeClr val="dk2"/>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buClr>
                <a:schemeClr val="dk2"/>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buClr>
                <a:schemeClr val="dk2"/>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buClr>
                <a:schemeClr val="dk2"/>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buClr>
                <a:schemeClr val="dk2"/>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68936966"/>
      </p:ext>
    </p:extLst>
  </p:cSld>
  <p:clrMap bg1="lt1" tx1="dk1" bg2="dk2" tx2="lt2" accent1="accent1" accent2="accent2" accent3="accent3" accent4="accent4" accent5="accent5" accent6="accent6" hlink="hlink" folHlink="folHlink"/>
  <p:sldLayoutIdLst>
    <p:sldLayoutId id="2147484597" r:id="rId1"/>
    <p:sldLayoutId id="2147484598" r:id="rId2"/>
    <p:sldLayoutId id="2147484599" r:id="rId3"/>
    <p:sldLayoutId id="2147484600" r:id="rId4"/>
    <p:sldLayoutId id="2147484601" r:id="rId5"/>
    <p:sldLayoutId id="2147484602" r:id="rId6"/>
    <p:sldLayoutId id="2147484603" r:id="rId7"/>
    <p:sldLayoutId id="2147484604" r:id="rId8"/>
    <p:sldLayoutId id="2147484605" r:id="rId9"/>
    <p:sldLayoutId id="2147484606" r:id="rId10"/>
    <p:sldLayoutId id="2147484607" r:id="rId11"/>
    <p:sldLayoutId id="2147484608" r:id="rId12"/>
    <p:sldLayoutId id="2147484609" r:id="rId13"/>
    <p:sldLayoutId id="2147484610" r:id="rId14"/>
    <p:sldLayoutId id="2147484611"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rgbClr val="0F0F0F"/>
        </a:solidFill>
        <a:effectLst/>
      </p:bgPr>
    </p:bg>
    <p:spTree>
      <p:nvGrpSpPr>
        <p:cNvPr id="1" name="Shape 309"/>
        <p:cNvGrpSpPr/>
        <p:nvPr/>
      </p:nvGrpSpPr>
      <p:grpSpPr>
        <a:xfrm>
          <a:off x="0" y="0"/>
          <a:ext cx="0" cy="0"/>
          <a:chOff x="0" y="0"/>
          <a:chExt cx="0" cy="0"/>
        </a:xfrm>
      </p:grpSpPr>
      <p:sp>
        <p:nvSpPr>
          <p:cNvPr id="310" name="Google Shape;310;p70"/>
          <p:cNvSpPr txBox="1">
            <a:spLocks noGrp="1"/>
          </p:cNvSpPr>
          <p:nvPr>
            <p:ph type="title"/>
          </p:nvPr>
        </p:nvSpPr>
        <p:spPr>
          <a:xfrm>
            <a:off x="415600" y="593367"/>
            <a:ext cx="11360850" cy="763650"/>
          </a:xfrm>
          <a:prstGeom prst="rect">
            <a:avLst/>
          </a:prstGeom>
          <a:noFill/>
          <a:ln>
            <a:noFill/>
          </a:ln>
        </p:spPr>
        <p:txBody>
          <a:bodyPr spcFirstLastPara="1" wrap="square" lIns="243800" tIns="243800" rIns="243800" bIns="243800" anchor="t" anchorCtr="0">
            <a:noAutofit/>
          </a:bodyPr>
          <a:lstStyle>
            <a:lvl1pPr lvl="0" rtl="0">
              <a:spcBef>
                <a:spcPts val="0"/>
              </a:spcBef>
              <a:spcAft>
                <a:spcPts val="0"/>
              </a:spcAft>
              <a:buClr>
                <a:schemeClr val="dk1"/>
              </a:buClr>
              <a:buSzPts val="8000"/>
              <a:buFont typeface="Helvetica Neue"/>
              <a:buNone/>
              <a:defRPr sz="8000" b="1">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7500"/>
              <a:buNone/>
              <a:defRPr sz="7500">
                <a:solidFill>
                  <a:schemeClr val="dk1"/>
                </a:solidFill>
              </a:defRPr>
            </a:lvl2pPr>
            <a:lvl3pPr lvl="2" rtl="0">
              <a:spcBef>
                <a:spcPts val="0"/>
              </a:spcBef>
              <a:spcAft>
                <a:spcPts val="0"/>
              </a:spcAft>
              <a:buClr>
                <a:schemeClr val="dk1"/>
              </a:buClr>
              <a:buSzPts val="7500"/>
              <a:buNone/>
              <a:defRPr sz="7500">
                <a:solidFill>
                  <a:schemeClr val="dk1"/>
                </a:solidFill>
              </a:defRPr>
            </a:lvl3pPr>
            <a:lvl4pPr lvl="3" rtl="0">
              <a:spcBef>
                <a:spcPts val="0"/>
              </a:spcBef>
              <a:spcAft>
                <a:spcPts val="0"/>
              </a:spcAft>
              <a:buClr>
                <a:schemeClr val="dk1"/>
              </a:buClr>
              <a:buSzPts val="7500"/>
              <a:buNone/>
              <a:defRPr sz="7500">
                <a:solidFill>
                  <a:schemeClr val="dk1"/>
                </a:solidFill>
              </a:defRPr>
            </a:lvl4pPr>
            <a:lvl5pPr lvl="4" rtl="0">
              <a:spcBef>
                <a:spcPts val="0"/>
              </a:spcBef>
              <a:spcAft>
                <a:spcPts val="0"/>
              </a:spcAft>
              <a:buClr>
                <a:schemeClr val="dk1"/>
              </a:buClr>
              <a:buSzPts val="7500"/>
              <a:buNone/>
              <a:defRPr sz="7500">
                <a:solidFill>
                  <a:schemeClr val="dk1"/>
                </a:solidFill>
              </a:defRPr>
            </a:lvl5pPr>
            <a:lvl6pPr lvl="5" rtl="0">
              <a:spcBef>
                <a:spcPts val="0"/>
              </a:spcBef>
              <a:spcAft>
                <a:spcPts val="0"/>
              </a:spcAft>
              <a:buClr>
                <a:schemeClr val="dk1"/>
              </a:buClr>
              <a:buSzPts val="7500"/>
              <a:buNone/>
              <a:defRPr sz="7500">
                <a:solidFill>
                  <a:schemeClr val="dk1"/>
                </a:solidFill>
              </a:defRPr>
            </a:lvl6pPr>
            <a:lvl7pPr lvl="6" rtl="0">
              <a:spcBef>
                <a:spcPts val="0"/>
              </a:spcBef>
              <a:spcAft>
                <a:spcPts val="0"/>
              </a:spcAft>
              <a:buClr>
                <a:schemeClr val="dk1"/>
              </a:buClr>
              <a:buSzPts val="7500"/>
              <a:buNone/>
              <a:defRPr sz="7500">
                <a:solidFill>
                  <a:schemeClr val="dk1"/>
                </a:solidFill>
              </a:defRPr>
            </a:lvl7pPr>
            <a:lvl8pPr lvl="7" rtl="0">
              <a:spcBef>
                <a:spcPts val="0"/>
              </a:spcBef>
              <a:spcAft>
                <a:spcPts val="0"/>
              </a:spcAft>
              <a:buClr>
                <a:schemeClr val="dk1"/>
              </a:buClr>
              <a:buSzPts val="7500"/>
              <a:buNone/>
              <a:defRPr sz="7500">
                <a:solidFill>
                  <a:schemeClr val="dk1"/>
                </a:solidFill>
              </a:defRPr>
            </a:lvl8pPr>
            <a:lvl9pPr lvl="8" rtl="0">
              <a:spcBef>
                <a:spcPts val="0"/>
              </a:spcBef>
              <a:spcAft>
                <a:spcPts val="0"/>
              </a:spcAft>
              <a:buClr>
                <a:schemeClr val="dk1"/>
              </a:buClr>
              <a:buSzPts val="7500"/>
              <a:buNone/>
              <a:defRPr sz="7500">
                <a:solidFill>
                  <a:schemeClr val="dk1"/>
                </a:solidFill>
              </a:defRPr>
            </a:lvl9pPr>
          </a:lstStyle>
          <a:p>
            <a:endParaRPr/>
          </a:p>
        </p:txBody>
      </p:sp>
      <p:sp>
        <p:nvSpPr>
          <p:cNvPr id="311" name="Google Shape;311;p70"/>
          <p:cNvSpPr txBox="1">
            <a:spLocks noGrp="1"/>
          </p:cNvSpPr>
          <p:nvPr>
            <p:ph type="body" idx="1"/>
          </p:nvPr>
        </p:nvSpPr>
        <p:spPr>
          <a:xfrm>
            <a:off x="415600" y="1536634"/>
            <a:ext cx="11360850" cy="4555200"/>
          </a:xfrm>
          <a:prstGeom prst="rect">
            <a:avLst/>
          </a:prstGeom>
          <a:noFill/>
          <a:ln>
            <a:noFill/>
          </a:ln>
        </p:spPr>
        <p:txBody>
          <a:bodyPr spcFirstLastPara="1" wrap="square" lIns="243800" tIns="243800" rIns="243800" bIns="243800" anchor="t" anchorCtr="0">
            <a:noAutofit/>
          </a:bodyPr>
          <a:lstStyle>
            <a:lvl1pPr marL="457200" lvl="0" indent="-533400" rtl="0">
              <a:lnSpc>
                <a:spcPct val="115000"/>
              </a:lnSpc>
              <a:spcBef>
                <a:spcPts val="0"/>
              </a:spcBef>
              <a:spcAft>
                <a:spcPts val="0"/>
              </a:spcAft>
              <a:buClr>
                <a:srgbClr val="FFFFFF"/>
              </a:buClr>
              <a:buSzPts val="4800"/>
              <a:buFont typeface="Avenir"/>
              <a:buChar char="●"/>
              <a:defRPr sz="4800">
                <a:solidFill>
                  <a:srgbClr val="FFFFFF"/>
                </a:solidFill>
                <a:latin typeface="Avenir"/>
                <a:ea typeface="Avenir"/>
                <a:cs typeface="Avenir"/>
                <a:sym typeface="Avenir"/>
              </a:defRPr>
            </a:lvl1pPr>
            <a:lvl2pPr marL="914400" lvl="1"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2pPr>
            <a:lvl3pPr marL="1371600" lvl="2"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3pPr>
            <a:lvl4pPr marL="1828800" lvl="3"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4pPr>
            <a:lvl5pPr marL="2286000" lvl="4"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5pPr>
            <a:lvl6pPr marL="2743200" lvl="5"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6pPr>
            <a:lvl7pPr marL="3200400" lvl="6"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7pPr>
            <a:lvl8pPr marL="3657600" lvl="7" indent="-463550" rtl="0">
              <a:lnSpc>
                <a:spcPct val="115000"/>
              </a:lnSpc>
              <a:spcBef>
                <a:spcPts val="4300"/>
              </a:spcBef>
              <a:spcAft>
                <a:spcPts val="0"/>
              </a:spcAft>
              <a:buClr>
                <a:srgbClr val="C3C3C3"/>
              </a:buClr>
              <a:buSzPts val="3700"/>
              <a:buFont typeface="Avenir"/>
              <a:buChar char="○"/>
              <a:defRPr sz="3700">
                <a:solidFill>
                  <a:srgbClr val="C3C3C3"/>
                </a:solidFill>
                <a:latin typeface="Avenir"/>
                <a:ea typeface="Avenir"/>
                <a:cs typeface="Avenir"/>
                <a:sym typeface="Avenir"/>
              </a:defRPr>
            </a:lvl8pPr>
            <a:lvl9pPr marL="4114800" lvl="8" indent="-463550" rtl="0">
              <a:lnSpc>
                <a:spcPct val="115000"/>
              </a:lnSpc>
              <a:spcBef>
                <a:spcPts val="4300"/>
              </a:spcBef>
              <a:spcAft>
                <a:spcPts val="4300"/>
              </a:spcAft>
              <a:buClr>
                <a:srgbClr val="C3C3C3"/>
              </a:buClr>
              <a:buSzPts val="3700"/>
              <a:buFont typeface="Avenir"/>
              <a:buChar char="■"/>
              <a:defRPr sz="3700">
                <a:solidFill>
                  <a:srgbClr val="C3C3C3"/>
                </a:solidFill>
                <a:latin typeface="Avenir"/>
                <a:ea typeface="Avenir"/>
                <a:cs typeface="Avenir"/>
                <a:sym typeface="Avenir"/>
              </a:defRPr>
            </a:lvl9pPr>
          </a:lstStyle>
          <a:p>
            <a:endParaRPr/>
          </a:p>
        </p:txBody>
      </p:sp>
      <p:sp>
        <p:nvSpPr>
          <p:cNvPr id="312" name="Google Shape;312;p70"/>
          <p:cNvSpPr txBox="1">
            <a:spLocks noGrp="1"/>
          </p:cNvSpPr>
          <p:nvPr>
            <p:ph type="sldNum" idx="12"/>
          </p:nvPr>
        </p:nvSpPr>
        <p:spPr>
          <a:xfrm>
            <a:off x="11296611" y="6217623"/>
            <a:ext cx="731550" cy="524850"/>
          </a:xfrm>
          <a:prstGeom prst="rect">
            <a:avLst/>
          </a:prstGeom>
          <a:noFill/>
          <a:ln>
            <a:noFill/>
          </a:ln>
        </p:spPr>
        <p:txBody>
          <a:bodyPr spcFirstLastPara="1" wrap="square" lIns="243800" tIns="243800" rIns="243800" bIns="243800" anchor="ctr" anchorCtr="0">
            <a:noAutofit/>
          </a:bodyPr>
          <a:lstStyle>
            <a:lvl1pPr lvl="0" algn="r" rtl="0">
              <a:buNone/>
              <a:defRPr sz="1350">
                <a:solidFill>
                  <a:schemeClr val="lt2"/>
                </a:solidFill>
              </a:defRPr>
            </a:lvl1pPr>
            <a:lvl2pPr lvl="1" algn="r" rtl="0">
              <a:buNone/>
              <a:defRPr sz="1350">
                <a:solidFill>
                  <a:schemeClr val="lt2"/>
                </a:solidFill>
              </a:defRPr>
            </a:lvl2pPr>
            <a:lvl3pPr lvl="2" algn="r" rtl="0">
              <a:buNone/>
              <a:defRPr sz="1350">
                <a:solidFill>
                  <a:schemeClr val="lt2"/>
                </a:solidFill>
              </a:defRPr>
            </a:lvl3pPr>
            <a:lvl4pPr lvl="3" algn="r" rtl="0">
              <a:buNone/>
              <a:defRPr sz="1350">
                <a:solidFill>
                  <a:schemeClr val="lt2"/>
                </a:solidFill>
              </a:defRPr>
            </a:lvl4pPr>
            <a:lvl5pPr lvl="4" algn="r" rtl="0">
              <a:buNone/>
              <a:defRPr sz="1350">
                <a:solidFill>
                  <a:schemeClr val="lt2"/>
                </a:solidFill>
              </a:defRPr>
            </a:lvl5pPr>
            <a:lvl6pPr lvl="5" algn="r" rtl="0">
              <a:buNone/>
              <a:defRPr sz="1350">
                <a:solidFill>
                  <a:schemeClr val="lt2"/>
                </a:solidFill>
              </a:defRPr>
            </a:lvl6pPr>
            <a:lvl7pPr lvl="6" algn="r" rtl="0">
              <a:buNone/>
              <a:defRPr sz="1350">
                <a:solidFill>
                  <a:schemeClr val="lt2"/>
                </a:solidFill>
              </a:defRPr>
            </a:lvl7pPr>
            <a:lvl8pPr lvl="7" algn="r" rtl="0">
              <a:buNone/>
              <a:defRPr sz="1350">
                <a:solidFill>
                  <a:schemeClr val="lt2"/>
                </a:solidFill>
              </a:defRPr>
            </a:lvl8pPr>
            <a:lvl9pPr lvl="8" algn="r" rtl="0">
              <a:buNone/>
              <a:defRPr sz="1350">
                <a:solidFill>
                  <a:schemeClr val="lt2"/>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202453700"/>
      </p:ext>
    </p:extLst>
  </p:cSld>
  <p:clrMap bg1="lt1" tx1="dk1" bg2="dk2" tx2="lt2" accent1="accent1" accent2="accent2" accent3="accent3" accent4="accent4" accent5="accent5" accent6="accent6" hlink="hlink" folHlink="folHlink"/>
  <p:sldLayoutIdLst>
    <p:sldLayoutId id="2147484613" r:id="rId1"/>
    <p:sldLayoutId id="2147484614" r:id="rId2"/>
    <p:sldLayoutId id="2147484615" r:id="rId3"/>
    <p:sldLayoutId id="2147484616" r:id="rId4"/>
    <p:sldLayoutId id="2147484617" r:id="rId5"/>
    <p:sldLayoutId id="2147484618" r:id="rId6"/>
    <p:sldLayoutId id="2147484619" r:id="rId7"/>
    <p:sldLayoutId id="2147484620" r:id="rId8"/>
    <p:sldLayoutId id="2147484621" r:id="rId9"/>
    <p:sldLayoutId id="2147484622" r:id="rId10"/>
    <p:sldLayoutId id="2147484623" r:id="rId11"/>
    <p:sldLayoutId id="2147484624" r:id="rId12"/>
    <p:sldLayoutId id="2147484625" r:id="rId13"/>
    <p:sldLayoutId id="2147484626" r:id="rId14"/>
    <p:sldLayoutId id="2147484627" r:id="rId15"/>
    <p:sldLayoutId id="2147484628" r:id="rId16"/>
    <p:sldLayoutId id="2147484629" r:id="rId17"/>
    <p:sldLayoutId id="2147484630" r:id="rId18"/>
    <p:sldLayoutId id="2147484631" r:id="rId19"/>
    <p:sldLayoutId id="2147484632"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2B1ABF50-A63D-584B-9C9F-485C17449050}"/>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E6D2D9B5-1A3D-AC44-8C71-C3ACC0F708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F7A2C1CE-853E-334C-BFA5-805833802EF2}"/>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fld id="{C512C537-C551-F646-ACE7-DE0E965FA5D3}" type="datetimeFigureOut">
              <a:rPr lang="sv-SE" smtClean="0"/>
              <a:pPr/>
              <a:t>2025-08-16</a:t>
            </a:fld>
            <a:endParaRPr lang="sv-SE" dirty="0"/>
          </a:p>
        </p:txBody>
      </p:sp>
      <p:sp>
        <p:nvSpPr>
          <p:cNvPr id="5" name="Platshållare för sidfot 4">
            <a:extLst>
              <a:ext uri="{FF2B5EF4-FFF2-40B4-BE49-F238E27FC236}">
                <a16:creationId xmlns:a16="http://schemas.microsoft.com/office/drawing/2014/main" id="{D11A0D76-9630-7D48-A658-6CDC1315DF5F}"/>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endParaRPr lang="sv-SE" dirty="0"/>
          </a:p>
        </p:txBody>
      </p:sp>
      <p:sp>
        <p:nvSpPr>
          <p:cNvPr id="6" name="Platshållare för bildnummer 5">
            <a:extLst>
              <a:ext uri="{FF2B5EF4-FFF2-40B4-BE49-F238E27FC236}">
                <a16:creationId xmlns:a16="http://schemas.microsoft.com/office/drawing/2014/main" id="{880EEEFC-864E-8A49-B635-47F341F192CF}"/>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5642AE18-FD4E-2F4D-ADA1-5757A692FEE3}" type="slidenum">
              <a:rPr lang="sv-SE" smtClean="0"/>
              <a:pPr/>
              <a:t>‹#›</a:t>
            </a:fld>
            <a:endParaRPr lang="sv-SE" dirty="0"/>
          </a:p>
        </p:txBody>
      </p:sp>
    </p:spTree>
    <p:extLst>
      <p:ext uri="{BB962C8B-B14F-4D97-AF65-F5344CB8AC3E}">
        <p14:creationId xmlns:p14="http://schemas.microsoft.com/office/powerpoint/2010/main" val="1364886440"/>
      </p:ext>
    </p:extLst>
  </p:cSld>
  <p:clrMap bg1="lt1" tx1="dk1" bg2="lt2" tx2="dk2" accent1="accent1" accent2="accent2" accent3="accent3" accent4="accent4" accent5="accent5" accent6="accent6" hlink="hlink" folHlink="folHlink"/>
  <p:sldLayoutIdLst>
    <p:sldLayoutId id="2147484634" r:id="rId1"/>
    <p:sldLayoutId id="2147484635" r:id="rId2"/>
    <p:sldLayoutId id="2147484636" r:id="rId3"/>
    <p:sldLayoutId id="2147484637" r:id="rId4"/>
    <p:sldLayoutId id="2147484638" r:id="rId5"/>
    <p:sldLayoutId id="2147484639" r:id="rId6"/>
    <p:sldLayoutId id="2147484640" r:id="rId7"/>
    <p:sldLayoutId id="2147484641" r:id="rId8"/>
    <p:sldLayoutId id="2147484642" r:id="rId9"/>
    <p:sldLayoutId id="2147484643" r:id="rId10"/>
    <p:sldLayoutId id="2147484644" r:id="rId11"/>
    <p:sldLayoutId id="2147484645" r:id="rId12"/>
    <p:sldLayoutId id="2147484646" r:id="rId13"/>
  </p:sldLayoutIdLst>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307"/>
        <p:cNvGrpSpPr/>
        <p:nvPr/>
      </p:nvGrpSpPr>
      <p:grpSpPr>
        <a:xfrm>
          <a:off x="0" y="0"/>
          <a:ext cx="0" cy="0"/>
          <a:chOff x="0" y="0"/>
          <a:chExt cx="0" cy="0"/>
        </a:xfrm>
      </p:grpSpPr>
      <p:sp>
        <p:nvSpPr>
          <p:cNvPr id="1308" name="Google Shape;1308;p288"/>
          <p:cNvSpPr txBox="1">
            <a:spLocks noGrp="1"/>
          </p:cNvSpPr>
          <p:nvPr>
            <p:ph type="title"/>
          </p:nvPr>
        </p:nvSpPr>
        <p:spPr>
          <a:xfrm>
            <a:off x="603251" y="476251"/>
            <a:ext cx="10985600" cy="716800"/>
          </a:xfrm>
          <a:prstGeom prst="rect">
            <a:avLst/>
          </a:prstGeom>
          <a:noFill/>
          <a:ln>
            <a:noFill/>
          </a:ln>
        </p:spPr>
        <p:txBody>
          <a:bodyPr spcFirstLastPara="1" wrap="square" lIns="38100" tIns="38100" rIns="38100" bIns="38100" anchor="t" anchorCtr="0">
            <a:normAutofit/>
          </a:bodyPr>
          <a:lstStyle>
            <a:lvl1pPr marR="0" lvl="0"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1pPr>
            <a:lvl2pPr marR="0" lvl="1"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2pPr>
            <a:lvl3pPr marR="0" lvl="2"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3pPr>
            <a:lvl4pPr marR="0" lvl="3"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4pPr>
            <a:lvl5pPr marR="0" lvl="4"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5pPr>
            <a:lvl6pPr marR="0" lvl="5"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6pPr>
            <a:lvl7pPr marR="0" lvl="6"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7pPr>
            <a:lvl8pPr marR="0" lvl="7"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8pPr>
            <a:lvl9pPr marR="0" lvl="8" algn="l" rtl="0">
              <a:lnSpc>
                <a:spcPct val="80000"/>
              </a:lnSpc>
              <a:spcBef>
                <a:spcPts val="0"/>
              </a:spcBef>
              <a:spcAft>
                <a:spcPts val="0"/>
              </a:spcAft>
              <a:buClr>
                <a:srgbClr val="FFFFFF"/>
              </a:buClr>
              <a:buSzPts val="6400"/>
              <a:buFont typeface="Helvetica Neue"/>
              <a:buNone/>
              <a:defRPr sz="6400" b="1" i="0" u="none" strike="noStrike" cap="none">
                <a:solidFill>
                  <a:srgbClr val="FFFFFF"/>
                </a:solidFill>
                <a:latin typeface="Helvetica Neue"/>
                <a:ea typeface="Helvetica Neue"/>
                <a:cs typeface="Helvetica Neue"/>
                <a:sym typeface="Helvetica Neue"/>
              </a:defRPr>
            </a:lvl9pPr>
          </a:lstStyle>
          <a:p>
            <a:endParaRPr/>
          </a:p>
        </p:txBody>
      </p:sp>
      <p:sp>
        <p:nvSpPr>
          <p:cNvPr id="1309" name="Google Shape;1309;p288"/>
          <p:cNvSpPr txBox="1">
            <a:spLocks noGrp="1"/>
          </p:cNvSpPr>
          <p:nvPr>
            <p:ph type="body" idx="1"/>
          </p:nvPr>
        </p:nvSpPr>
        <p:spPr>
          <a:xfrm>
            <a:off x="603251" y="2124252"/>
            <a:ext cx="10985600" cy="4128000"/>
          </a:xfrm>
          <a:prstGeom prst="rect">
            <a:avLst/>
          </a:prstGeom>
          <a:noFill/>
          <a:ln>
            <a:noFill/>
          </a:ln>
        </p:spPr>
        <p:txBody>
          <a:bodyPr spcFirstLastPara="1" wrap="square" lIns="38100" tIns="38100" rIns="38100" bIns="38100" anchor="t" anchorCtr="0">
            <a:normAutofit/>
          </a:bodyPr>
          <a:lstStyle>
            <a:lvl1pPr marL="457200" marR="0" lvl="0"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1pPr>
            <a:lvl2pPr marL="914400" marR="0" lvl="1"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2pPr>
            <a:lvl3pPr marL="1371600" marR="0" lvl="2"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3pPr>
            <a:lvl4pPr marL="1828800" marR="0" lvl="3"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4pPr>
            <a:lvl5pPr marL="2286000" marR="0" lvl="4"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5pPr>
            <a:lvl6pPr marL="2743200" marR="0" lvl="5"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6pPr>
            <a:lvl7pPr marL="3200400" marR="0" lvl="6"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7pPr>
            <a:lvl8pPr marL="3657600" marR="0" lvl="7"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8pPr>
            <a:lvl9pPr marL="4114800" marR="0" lvl="8" indent="-508000" algn="l" rtl="0">
              <a:lnSpc>
                <a:spcPct val="90000"/>
              </a:lnSpc>
              <a:spcBef>
                <a:spcPts val="3400"/>
              </a:spcBef>
              <a:spcAft>
                <a:spcPts val="0"/>
              </a:spcAft>
              <a:buClr>
                <a:srgbClr val="FFFFFF"/>
              </a:buClr>
              <a:buSzPts val="4400"/>
              <a:buFont typeface="Helvetica Neue"/>
              <a:buChar char="•"/>
              <a:defRPr sz="3600" b="0" i="0" u="none" strike="noStrike" cap="none">
                <a:solidFill>
                  <a:srgbClr val="FFFFFF"/>
                </a:solidFill>
                <a:latin typeface="Helvetica Neue"/>
                <a:ea typeface="Helvetica Neue"/>
                <a:cs typeface="Helvetica Neue"/>
                <a:sym typeface="Helvetica Neue"/>
              </a:defRPr>
            </a:lvl9pPr>
          </a:lstStyle>
          <a:p>
            <a:endParaRPr/>
          </a:p>
        </p:txBody>
      </p:sp>
      <p:sp>
        <p:nvSpPr>
          <p:cNvPr id="1310" name="Google Shape;1310;p288"/>
          <p:cNvSpPr txBox="1">
            <a:spLocks noGrp="1"/>
          </p:cNvSpPr>
          <p:nvPr>
            <p:ph type="sldNum" idx="12"/>
          </p:nvPr>
        </p:nvSpPr>
        <p:spPr>
          <a:xfrm>
            <a:off x="6000751" y="6094636"/>
            <a:ext cx="184400" cy="364074"/>
          </a:xfrm>
          <a:prstGeom prst="rect">
            <a:avLst/>
          </a:prstGeom>
          <a:noFill/>
          <a:ln>
            <a:noFill/>
          </a:ln>
        </p:spPr>
        <p:txBody>
          <a:bodyPr spcFirstLastPara="1" wrap="square" lIns="38100" tIns="38100" rIns="38100" bIns="38100" anchor="b" anchorCtr="0">
            <a:spAutoFit/>
          </a:bodyPr>
          <a:lstStyle>
            <a:lvl1pPr marL="0" marR="0" lvl="0"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FFFFFF"/>
              </a:buClr>
              <a:buSzPts val="1400"/>
              <a:buFont typeface="Helvetica Neue"/>
              <a:buNone/>
              <a:defRPr sz="933"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 smtClean="0"/>
              <a:pPr/>
              <a:t>‹#›</a:t>
            </a:fld>
            <a:endParaRPr lang="en" sz="667">
              <a:solidFill>
                <a:srgbClr val="000000"/>
              </a:solidFill>
              <a:latin typeface="Arial"/>
              <a:ea typeface="Arial"/>
              <a:cs typeface="Arial"/>
              <a:sym typeface="Arial"/>
            </a:endParaRPr>
          </a:p>
        </p:txBody>
      </p:sp>
    </p:spTree>
    <p:extLst>
      <p:ext uri="{BB962C8B-B14F-4D97-AF65-F5344CB8AC3E}">
        <p14:creationId xmlns:p14="http://schemas.microsoft.com/office/powerpoint/2010/main" val="3308350459"/>
      </p:ext>
    </p:extLst>
  </p:cSld>
  <p:clrMap bg1="lt1" tx1="dk1" bg2="dk2" tx2="lt2" accent1="accent1" accent2="accent2" accent3="accent3" accent4="accent4" accent5="accent5" accent6="accent6" hlink="hlink" folHlink="folHlink"/>
  <p:sldLayoutIdLst>
    <p:sldLayoutId id="2147484648" r:id="rId1"/>
    <p:sldLayoutId id="2147484649" r:id="rId2"/>
    <p:sldLayoutId id="2147484650" r:id="rId3"/>
    <p:sldLayoutId id="2147484651" r:id="rId4"/>
    <p:sldLayoutId id="2147484652" r:id="rId5"/>
    <p:sldLayoutId id="2147484653" r:id="rId6"/>
    <p:sldLayoutId id="2147484654" r:id="rId7"/>
    <p:sldLayoutId id="2147484655" r:id="rId8"/>
    <p:sldLayoutId id="2147484656" r:id="rId9"/>
    <p:sldLayoutId id="2147484657" r:id="rId10"/>
    <p:sldLayoutId id="2147484658" r:id="rId11"/>
    <p:sldLayoutId id="2147484659" r:id="rId12"/>
    <p:sldLayoutId id="2147484660" r:id="rId13"/>
    <p:sldLayoutId id="2147484661" r:id="rId14"/>
    <p:sldLayoutId id="2147484662" r:id="rId15"/>
    <p:sldLayoutId id="2147484663" r:id="rId16"/>
    <p:sldLayoutId id="2147484664" r:id="rId17"/>
    <p:sldLayoutId id="2147484665" r:id="rId18"/>
    <p:sldLayoutId id="2147484666" r:id="rId19"/>
    <p:sldLayoutId id="2147484667" r:id="rId20"/>
    <p:sldLayoutId id="2147484668" r:id="rId21"/>
    <p:sldLayoutId id="2147484669" r:id="rId22"/>
    <p:sldLayoutId id="2147484670" r:id="rId23"/>
    <p:sldLayoutId id="2147484671" r:id="rId24"/>
    <p:sldLayoutId id="2147484672" r:id="rId25"/>
    <p:sldLayoutId id="2147484673" r:id="rId26"/>
    <p:sldLayoutId id="2147484674" r:id="rId27"/>
    <p:sldLayoutId id="2147484675" r:id="rId28"/>
    <p:sldLayoutId id="2147484676" r:id="rId29"/>
    <p:sldLayoutId id="2147484677" r:id="rId30"/>
    <p:sldLayoutId id="2147484678" r:id="rId31"/>
    <p:sldLayoutId id="2147484679" r:id="rId32"/>
    <p:sldLayoutId id="2147484680" r:id="rId33"/>
    <p:sldLayoutId id="2147484681" r:id="rId3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2.emf"/><Relationship Id="rId4" Type="http://schemas.openxmlformats.org/officeDocument/2006/relationships/image" Target="../media/image31.emf"/></Relationships>
</file>

<file path=ppt/slides/_rels/slide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image" Target="../media/image34.png"/></Relationships>
</file>

<file path=ppt/slides/_rels/slide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xml"/><Relationship Id="rId1" Type="http://schemas.openxmlformats.org/officeDocument/2006/relationships/slideLayout" Target="../slideLayouts/slideLayout42.xml"/><Relationship Id="rId4" Type="http://schemas.openxmlformats.org/officeDocument/2006/relationships/image" Target="../media/image40.png"/></Relationships>
</file>

<file path=ppt/slides/_rels/slide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40.png"/></Relationships>
</file>

<file path=ppt/slides/_rels/slide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42.xml"/></Relationships>
</file>

<file path=ppt/slides/_rels/slide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53.xml"/><Relationship Id="rId4" Type="http://schemas.openxmlformats.org/officeDocument/2006/relationships/image" Target="../media/image43.jpeg"/></Relationships>
</file>

<file path=ppt/slides/_rels/slide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23.xml"/><Relationship Id="rId4" Type="http://schemas.openxmlformats.org/officeDocument/2006/relationships/image" Target="../media/image45.png"/></Relationships>
</file>

<file path=ppt/slides/_rels/slide9.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9.xml"/><Relationship Id="rId1" Type="http://schemas.openxmlformats.org/officeDocument/2006/relationships/slideLayout" Target="../slideLayouts/slideLayout103.xml"/><Relationship Id="rId5" Type="http://schemas.openxmlformats.org/officeDocument/2006/relationships/image" Target="../media/image49.png"/><Relationship Id="rId4" Type="http://schemas.openxmlformats.org/officeDocument/2006/relationships/image" Target="../media/image48.png"/></Relationships>
</file>

<file path=ppt/slides/_rels/slide1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9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6.xml"/></Relationships>
</file>

<file path=ppt/slides/_rels/slide1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1.xml"/><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2.xml"/><Relationship Id="rId1" Type="http://schemas.openxmlformats.org/officeDocument/2006/relationships/slideLayout" Target="../slideLayouts/slideLayout42.xml"/><Relationship Id="rId5" Type="http://schemas.openxmlformats.org/officeDocument/2006/relationships/image" Target="../media/image57.jpeg"/><Relationship Id="rId4" Type="http://schemas.openxmlformats.org/officeDocument/2006/relationships/image" Target="../media/image56.png"/></Relationships>
</file>

<file path=ppt/slides/_rels/slide1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3.xml"/><Relationship Id="rId1" Type="http://schemas.openxmlformats.org/officeDocument/2006/relationships/slideLayout" Target="../slideLayouts/slideLayout54.xml"/><Relationship Id="rId4" Type="http://schemas.openxmlformats.org/officeDocument/2006/relationships/image" Target="../media/image59.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15.xml"/><Relationship Id="rId1" Type="http://schemas.openxmlformats.org/officeDocument/2006/relationships/slideLayout" Target="../slideLayouts/slideLayout582.xml"/></Relationships>
</file>

<file path=ppt/slides/_rels/slide1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6.xml"/><Relationship Id="rId1" Type="http://schemas.openxmlformats.org/officeDocument/2006/relationships/slideLayout" Target="../slideLayouts/slideLayout582.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05.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hyperlink" Target="https://innerdevelopmentgoals.org/" TargetMode="External"/><Relationship Id="rId2" Type="http://schemas.openxmlformats.org/officeDocument/2006/relationships/notesSlide" Target="../notesSlides/notesSlide19.xml"/><Relationship Id="rId1" Type="http://schemas.openxmlformats.org/officeDocument/2006/relationships/slideLayout" Target="../slideLayouts/slideLayout259.xml"/><Relationship Id="rId5" Type="http://schemas.openxmlformats.org/officeDocument/2006/relationships/image" Target="../media/image63.png"/><Relationship Id="rId4" Type="http://schemas.openxmlformats.org/officeDocument/2006/relationships/image" Target="../media/image62.png"/></Relationships>
</file>

<file path=ppt/slides/_rels/slide2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59.xml"/></Relationships>
</file>

<file path=ppt/slides/_rels/slide2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59.xml"/></Relationships>
</file>

<file path=ppt/slides/_rels/slide2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59.xml"/></Relationships>
</file>

<file path=ppt/slides/_rels/slide2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59.xml"/></Relationships>
</file>

<file path=ppt/slides/_rels/slide2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59.xml"/></Relationships>
</file>

<file path=ppt/slides/_rels/slide2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0.xml"/><Relationship Id="rId1" Type="http://schemas.openxmlformats.org/officeDocument/2006/relationships/slideLayout" Target="../slideLayouts/slideLayout297.xml"/></Relationships>
</file>

<file path=ppt/slides/_rels/slide2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1.xml"/><Relationship Id="rId1" Type="http://schemas.openxmlformats.org/officeDocument/2006/relationships/slideLayout" Target="../slideLayouts/slideLayout301.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521.xml"/><Relationship Id="rId4" Type="http://schemas.openxmlformats.org/officeDocument/2006/relationships/image" Target="../media/image76.png"/></Relationships>
</file>

<file path=ppt/slides/_rels/slide30.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notesSlide" Target="../notesSlides/notesSlide22.xml"/><Relationship Id="rId1" Type="http://schemas.openxmlformats.org/officeDocument/2006/relationships/slideLayout" Target="../slideLayouts/slideLayout350.xml"/><Relationship Id="rId6" Type="http://schemas.openxmlformats.org/officeDocument/2006/relationships/image" Target="../media/image80.png"/><Relationship Id="rId11" Type="http://schemas.openxmlformats.org/officeDocument/2006/relationships/image" Target="../media/image85.png"/><Relationship Id="rId5" Type="http://schemas.openxmlformats.org/officeDocument/2006/relationships/image" Target="../media/image79.png"/><Relationship Id="rId10" Type="http://schemas.openxmlformats.org/officeDocument/2006/relationships/image" Target="../media/image84.png"/><Relationship Id="rId4" Type="http://schemas.openxmlformats.org/officeDocument/2006/relationships/image" Target="../media/image78.png"/><Relationship Id="rId9" Type="http://schemas.openxmlformats.org/officeDocument/2006/relationships/image" Target="../media/image83.png"/></Relationships>
</file>

<file path=ppt/slides/_rels/slide3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3.xml"/><Relationship Id="rId1" Type="http://schemas.openxmlformats.org/officeDocument/2006/relationships/slideLayout" Target="../slideLayouts/slideLayout485.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4.png"/></Relationships>
</file>

<file path=ppt/slides/_rels/slide3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4.xml"/><Relationship Id="rId1" Type="http://schemas.openxmlformats.org/officeDocument/2006/relationships/slideLayout" Target="../slideLayouts/slideLayout398.xml"/></Relationships>
</file>

<file path=ppt/slides/_rels/slide33.xml.rels><?xml version="1.0" encoding="UTF-8" standalone="yes"?>
<Relationships xmlns="http://schemas.openxmlformats.org/package/2006/relationships"><Relationship Id="rId3" Type="http://schemas.openxmlformats.org/officeDocument/2006/relationships/hyperlink" Target="https://www.youtube.com/watch?v=2vjftUSBtQQ" TargetMode="External"/><Relationship Id="rId7" Type="http://schemas.openxmlformats.org/officeDocument/2006/relationships/image" Target="../media/image91.png"/><Relationship Id="rId2" Type="http://schemas.openxmlformats.org/officeDocument/2006/relationships/notesSlide" Target="../notesSlides/notesSlide25.xml"/><Relationship Id="rId1" Type="http://schemas.openxmlformats.org/officeDocument/2006/relationships/slideLayout" Target="../slideLayouts/slideLayout478.xml"/><Relationship Id="rId6" Type="http://schemas.openxmlformats.org/officeDocument/2006/relationships/image" Target="../media/image90.jpeg"/><Relationship Id="rId5" Type="http://schemas.openxmlformats.org/officeDocument/2006/relationships/image" Target="../media/image89.png"/><Relationship Id="rId4" Type="http://schemas.openxmlformats.org/officeDocument/2006/relationships/hyperlink" Target="https://idg-summit-2023.confetti.events/"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205.xml"/><Relationship Id="rId6" Type="http://schemas.openxmlformats.org/officeDocument/2006/relationships/image" Target="../media/image94.jpeg"/><Relationship Id="rId5" Type="http://schemas.openxmlformats.org/officeDocument/2006/relationships/image" Target="../media/image93.png"/><Relationship Id="rId4" Type="http://schemas.openxmlformats.org/officeDocument/2006/relationships/image" Target="../media/image92.png"/></Relationships>
</file>

<file path=ppt/slides/_rels/slide3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8.xml"/><Relationship Id="rId1" Type="http://schemas.openxmlformats.org/officeDocument/2006/relationships/slideLayout" Target="../slideLayouts/slideLayout522.xml"/><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9.xml"/><Relationship Id="rId1" Type="http://schemas.openxmlformats.org/officeDocument/2006/relationships/slideLayout" Target="../slideLayouts/slideLayout522.xml"/><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0.xml"/><Relationship Id="rId1" Type="http://schemas.openxmlformats.org/officeDocument/2006/relationships/slideLayout" Target="../slideLayouts/slideLayout522.xml"/><Relationship Id="rId4" Type="http://schemas.openxmlformats.org/officeDocument/2006/relationships/image" Target="../media/image40.png"/></Relationships>
</file>

<file path=ppt/slides/_rels/slide3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1.xml"/><Relationship Id="rId1" Type="http://schemas.openxmlformats.org/officeDocument/2006/relationships/slideLayout" Target="../slideLayouts/slideLayout522.xml"/><Relationship Id="rId4" Type="http://schemas.openxmlformats.org/officeDocument/2006/relationships/image" Target="../media/image40.png"/></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522.xml"/><Relationship Id="rId4" Type="http://schemas.openxmlformats.org/officeDocument/2006/relationships/image" Target="../media/image40.png"/></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522.xml"/><Relationship Id="rId4" Type="http://schemas.openxmlformats.org/officeDocument/2006/relationships/image" Target="../media/image40.png"/></Relationships>
</file>

<file path=ppt/slides/_rels/slide4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4.xml"/><Relationship Id="rId1" Type="http://schemas.openxmlformats.org/officeDocument/2006/relationships/slideLayout" Target="../slideLayouts/slideLayout64.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4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40.png"/></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42.xml"/><Relationship Id="rId4" Type="http://schemas.openxmlformats.org/officeDocument/2006/relationships/image" Target="../media/image100.png"/></Relationships>
</file>

<file path=ppt/slides/_rels/slide4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37.xml"/><Relationship Id="rId1" Type="http://schemas.openxmlformats.org/officeDocument/2006/relationships/slideLayout" Target="../slideLayouts/slideLayout43.xml"/><Relationship Id="rId6" Type="http://schemas.openxmlformats.org/officeDocument/2006/relationships/image" Target="../media/image40.png"/><Relationship Id="rId5" Type="http://schemas.openxmlformats.org/officeDocument/2006/relationships/image" Target="../media/image103.png"/><Relationship Id="rId4" Type="http://schemas.openxmlformats.org/officeDocument/2006/relationships/image" Target="../media/image102.png"/></Relationships>
</file>

<file path=ppt/slides/_rels/slide4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8.xml"/><Relationship Id="rId1" Type="http://schemas.openxmlformats.org/officeDocument/2006/relationships/slideLayout" Target="../slideLayouts/slideLayout43.xml"/><Relationship Id="rId5" Type="http://schemas.openxmlformats.org/officeDocument/2006/relationships/image" Target="../media/image105.png"/><Relationship Id="rId4" Type="http://schemas.openxmlformats.org/officeDocument/2006/relationships/image" Target="../media/image40.png"/></Relationships>
</file>

<file path=ppt/slides/_rels/slide4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106.jpg"/></Relationships>
</file>

<file path=ppt/slides/_rels/slide48.xml.rels><?xml version="1.0" encoding="UTF-8" standalone="yes"?>
<Relationships xmlns="http://schemas.openxmlformats.org/package/2006/relationships"><Relationship Id="rId8" Type="http://schemas.openxmlformats.org/officeDocument/2006/relationships/image" Target="../media/image110.png"/><Relationship Id="rId13" Type="http://schemas.microsoft.com/office/2007/relationships/hdphoto" Target="../media/hdphoto5.wdp"/><Relationship Id="rId3" Type="http://schemas.openxmlformats.org/officeDocument/2006/relationships/image" Target="../media/image40.png"/><Relationship Id="rId7" Type="http://schemas.microsoft.com/office/2007/relationships/hdphoto" Target="../media/hdphoto2.wdp"/><Relationship Id="rId12" Type="http://schemas.openxmlformats.org/officeDocument/2006/relationships/image" Target="../media/image112.png"/><Relationship Id="rId2" Type="http://schemas.openxmlformats.org/officeDocument/2006/relationships/image" Target="../media/image107.png"/><Relationship Id="rId1" Type="http://schemas.openxmlformats.org/officeDocument/2006/relationships/slideLayout" Target="../slideLayouts/slideLayout1.xml"/><Relationship Id="rId6" Type="http://schemas.openxmlformats.org/officeDocument/2006/relationships/image" Target="../media/image109.png"/><Relationship Id="rId11" Type="http://schemas.microsoft.com/office/2007/relationships/hdphoto" Target="../media/hdphoto4.wdp"/><Relationship Id="rId5" Type="http://schemas.microsoft.com/office/2007/relationships/hdphoto" Target="../media/hdphoto1.wdp"/><Relationship Id="rId10" Type="http://schemas.openxmlformats.org/officeDocument/2006/relationships/image" Target="../media/image111.png"/><Relationship Id="rId4" Type="http://schemas.openxmlformats.org/officeDocument/2006/relationships/image" Target="../media/image108.png"/><Relationship Id="rId9" Type="http://schemas.microsoft.com/office/2007/relationships/hdphoto" Target="../media/hdphoto3.wdp"/></Relationships>
</file>

<file path=ppt/slides/_rels/slide4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114.png"/><Relationship Id="rId4" Type="http://schemas.openxmlformats.org/officeDocument/2006/relationships/image" Target="../media/image113.png"/></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15.png"/><Relationship Id="rId1" Type="http://schemas.openxmlformats.org/officeDocument/2006/relationships/slideLayout" Target="../slideLayouts/slideLayout1.xml"/><Relationship Id="rId5" Type="http://schemas.openxmlformats.org/officeDocument/2006/relationships/image" Target="../media/image117.jpeg"/><Relationship Id="rId4" Type="http://schemas.openxmlformats.org/officeDocument/2006/relationships/image" Target="../media/image116.jpeg"/></Relationships>
</file>

<file path=ppt/slides/_rels/slide5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5.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40.png"/><Relationship Id="rId4" Type="http://schemas.openxmlformats.org/officeDocument/2006/relationships/image" Target="../media/image119.png"/></Relationships>
</file>

<file path=ppt/slides/_rels/slide53.xml.rels><?xml version="1.0" encoding="UTF-8" standalone="yes"?>
<Relationships xmlns="http://schemas.openxmlformats.org/package/2006/relationships"><Relationship Id="rId8" Type="http://schemas.openxmlformats.org/officeDocument/2006/relationships/image" Target="../media/image123.svg"/><Relationship Id="rId13" Type="http://schemas.openxmlformats.org/officeDocument/2006/relationships/image" Target="../media/image128.png"/><Relationship Id="rId3" Type="http://schemas.openxmlformats.org/officeDocument/2006/relationships/image" Target="../media/image101.jpeg"/><Relationship Id="rId7" Type="http://schemas.openxmlformats.org/officeDocument/2006/relationships/image" Target="../media/image122.png"/><Relationship Id="rId12" Type="http://schemas.openxmlformats.org/officeDocument/2006/relationships/image" Target="../media/image127.svg"/><Relationship Id="rId2" Type="http://schemas.openxmlformats.org/officeDocument/2006/relationships/notesSlide" Target="../notesSlides/notesSlide42.xml"/><Relationship Id="rId16" Type="http://schemas.openxmlformats.org/officeDocument/2006/relationships/image" Target="../media/image131.svg"/><Relationship Id="rId1" Type="http://schemas.openxmlformats.org/officeDocument/2006/relationships/slideLayout" Target="../slideLayouts/slideLayout1.xml"/><Relationship Id="rId6" Type="http://schemas.openxmlformats.org/officeDocument/2006/relationships/image" Target="../media/image121.emf"/><Relationship Id="rId11" Type="http://schemas.openxmlformats.org/officeDocument/2006/relationships/image" Target="../media/image126.png"/><Relationship Id="rId5" Type="http://schemas.openxmlformats.org/officeDocument/2006/relationships/image" Target="../media/image120.emf"/><Relationship Id="rId15" Type="http://schemas.openxmlformats.org/officeDocument/2006/relationships/image" Target="../media/image130.png"/><Relationship Id="rId10" Type="http://schemas.openxmlformats.org/officeDocument/2006/relationships/image" Target="../media/image125.svg"/><Relationship Id="rId4" Type="http://schemas.openxmlformats.org/officeDocument/2006/relationships/image" Target="../media/image113.png"/><Relationship Id="rId9" Type="http://schemas.openxmlformats.org/officeDocument/2006/relationships/image" Target="../media/image124.png"/><Relationship Id="rId14" Type="http://schemas.openxmlformats.org/officeDocument/2006/relationships/image" Target="../media/image129.svg"/></Relationships>
</file>

<file path=ppt/slides/_rels/slide5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132.png"/><Relationship Id="rId4" Type="http://schemas.openxmlformats.org/officeDocument/2006/relationships/image" Target="../media/image113.png"/></Relationships>
</file>

<file path=ppt/slides/_rels/slide55.xml.rels><?xml version="1.0" encoding="UTF-8" standalone="yes"?>
<Relationships xmlns="http://schemas.openxmlformats.org/package/2006/relationships"><Relationship Id="rId8" Type="http://schemas.openxmlformats.org/officeDocument/2006/relationships/image" Target="../media/image124.png"/><Relationship Id="rId13" Type="http://schemas.openxmlformats.org/officeDocument/2006/relationships/image" Target="../media/image129.svg"/><Relationship Id="rId3" Type="http://schemas.openxmlformats.org/officeDocument/2006/relationships/image" Target="../media/image101.jpeg"/><Relationship Id="rId7" Type="http://schemas.openxmlformats.org/officeDocument/2006/relationships/image" Target="../media/image123.svg"/><Relationship Id="rId12" Type="http://schemas.openxmlformats.org/officeDocument/2006/relationships/image" Target="../media/image128.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122.png"/><Relationship Id="rId11" Type="http://schemas.openxmlformats.org/officeDocument/2006/relationships/image" Target="../media/image127.svg"/><Relationship Id="rId5" Type="http://schemas.openxmlformats.org/officeDocument/2006/relationships/image" Target="../media/image120.emf"/><Relationship Id="rId15" Type="http://schemas.openxmlformats.org/officeDocument/2006/relationships/image" Target="../media/image131.svg"/><Relationship Id="rId10" Type="http://schemas.openxmlformats.org/officeDocument/2006/relationships/image" Target="../media/image126.png"/><Relationship Id="rId4" Type="http://schemas.openxmlformats.org/officeDocument/2006/relationships/image" Target="../media/image113.png"/><Relationship Id="rId9" Type="http://schemas.openxmlformats.org/officeDocument/2006/relationships/image" Target="../media/image125.svg"/><Relationship Id="rId14" Type="http://schemas.openxmlformats.org/officeDocument/2006/relationships/image" Target="../media/image130.png"/></Relationships>
</file>

<file path=ppt/slides/_rels/slide56.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5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134.png"/><Relationship Id="rId4" Type="http://schemas.openxmlformats.org/officeDocument/2006/relationships/image" Target="../media/image113.png"/></Relationships>
</file>

<file path=ppt/slides/_rels/slide58.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137.svg"/><Relationship Id="rId4" Type="http://schemas.openxmlformats.org/officeDocument/2006/relationships/image" Target="../media/image136.png"/></Relationships>
</file>

<file path=ppt/slides/_rels/slide5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138.png"/><Relationship Id="rId4" Type="http://schemas.openxmlformats.org/officeDocument/2006/relationships/image" Target="../media/image113.png"/></Relationships>
</file>

<file path=ppt/slides/_rels/slide6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microsoft.com/office/2007/relationships/hdphoto" Target="../media/hdphoto6.wdp"/><Relationship Id="rId5" Type="http://schemas.openxmlformats.org/officeDocument/2006/relationships/image" Target="../media/image139.png"/><Relationship Id="rId4" Type="http://schemas.openxmlformats.org/officeDocument/2006/relationships/image" Target="../media/image113.png"/></Relationships>
</file>

<file path=ppt/slides/_rels/slide6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40.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6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113.png"/></Relationships>
</file>

<file path=ppt/slides/_rels/slide64.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65.xml.rels><?xml version="1.0" encoding="UTF-8" standalone="yes"?>
<Relationships xmlns="http://schemas.openxmlformats.org/package/2006/relationships"><Relationship Id="rId3" Type="http://schemas.openxmlformats.org/officeDocument/2006/relationships/image" Target="../media/image141.png"/><Relationship Id="rId7" Type="http://schemas.openxmlformats.org/officeDocument/2006/relationships/image" Target="../media/image145.pn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image" Target="../media/image142.png"/></Relationships>
</file>

<file path=ppt/slides/_rels/slide66.xml.rels><?xml version="1.0" encoding="UTF-8" standalone="yes"?>
<Relationships xmlns="http://schemas.openxmlformats.org/package/2006/relationships"><Relationship Id="rId3" Type="http://schemas.openxmlformats.org/officeDocument/2006/relationships/image" Target="../media/image146.emf"/><Relationship Id="rId2" Type="http://schemas.openxmlformats.org/officeDocument/2006/relationships/notesSlide" Target="../notesSlides/notesSlide54.xml"/><Relationship Id="rId1" Type="http://schemas.openxmlformats.org/officeDocument/2006/relationships/slideLayout" Target="../slideLayouts/slideLayout12.xml"/><Relationship Id="rId6" Type="http://schemas.microsoft.com/office/2007/relationships/hdphoto" Target="../media/hdphoto7.wdp"/><Relationship Id="rId5" Type="http://schemas.openxmlformats.org/officeDocument/2006/relationships/image" Target="../media/image148.png"/><Relationship Id="rId4" Type="http://schemas.openxmlformats.org/officeDocument/2006/relationships/image" Target="../media/image147.png"/></Relationships>
</file>

<file path=ppt/slides/_rels/slide67.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55.xml"/><Relationship Id="rId1" Type="http://schemas.openxmlformats.org/officeDocument/2006/relationships/slideLayout" Target="../slideLayouts/slideLayout12.xml"/><Relationship Id="rId5" Type="http://schemas.openxmlformats.org/officeDocument/2006/relationships/image" Target="../media/image150.png"/><Relationship Id="rId4" Type="http://schemas.openxmlformats.org/officeDocument/2006/relationships/image" Target="../media/image147.png"/></Relationships>
</file>

<file path=ppt/slides/_rels/slide68.xml.rels><?xml version="1.0" encoding="UTF-8" standalone="yes"?>
<Relationships xmlns="http://schemas.openxmlformats.org/package/2006/relationships"><Relationship Id="rId3" Type="http://schemas.openxmlformats.org/officeDocument/2006/relationships/image" Target="../media/image151.jpg"/><Relationship Id="rId2" Type="http://schemas.openxmlformats.org/officeDocument/2006/relationships/notesSlide" Target="../notesSlides/notesSlide56.xml"/><Relationship Id="rId1" Type="http://schemas.openxmlformats.org/officeDocument/2006/relationships/slideLayout" Target="../slideLayouts/slideLayout533.xml"/><Relationship Id="rId4" Type="http://schemas.openxmlformats.org/officeDocument/2006/relationships/image" Target="../media/image152.png"/></Relationships>
</file>

<file path=ppt/slides/_rels/slide69.xml.rels><?xml version="1.0" encoding="UTF-8" standalone="yes"?>
<Relationships xmlns="http://schemas.openxmlformats.org/package/2006/relationships"><Relationship Id="rId3" Type="http://schemas.openxmlformats.org/officeDocument/2006/relationships/image" Target="../media/image146.emf"/><Relationship Id="rId2" Type="http://schemas.openxmlformats.org/officeDocument/2006/relationships/notesSlide" Target="../notesSlides/notesSlide57.xml"/><Relationship Id="rId1" Type="http://schemas.openxmlformats.org/officeDocument/2006/relationships/slideLayout" Target="../slideLayouts/slideLayout12.xml"/><Relationship Id="rId6" Type="http://schemas.microsoft.com/office/2007/relationships/hdphoto" Target="../media/hdphoto7.wdp"/><Relationship Id="rId5" Type="http://schemas.openxmlformats.org/officeDocument/2006/relationships/image" Target="../media/image148.png"/><Relationship Id="rId4" Type="http://schemas.openxmlformats.org/officeDocument/2006/relationships/image" Target="../media/image147.png"/></Relationships>
</file>

<file path=ppt/slides/_rels/slide70.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58.xml"/><Relationship Id="rId1" Type="http://schemas.openxmlformats.org/officeDocument/2006/relationships/slideLayout" Target="../slideLayouts/slideLayout12.xml"/><Relationship Id="rId5" Type="http://schemas.openxmlformats.org/officeDocument/2006/relationships/image" Target="../media/image150.png"/><Relationship Id="rId4" Type="http://schemas.openxmlformats.org/officeDocument/2006/relationships/image" Target="../media/image147.png"/></Relationships>
</file>

<file path=ppt/slides/_rels/slide71.xml.rels><?xml version="1.0" encoding="UTF-8" standalone="yes"?>
<Relationships xmlns="http://schemas.openxmlformats.org/package/2006/relationships"><Relationship Id="rId3" Type="http://schemas.openxmlformats.org/officeDocument/2006/relationships/image" Target="../media/image154.emf"/><Relationship Id="rId2" Type="http://schemas.openxmlformats.org/officeDocument/2006/relationships/image" Target="../media/image153.png"/><Relationship Id="rId1" Type="http://schemas.openxmlformats.org/officeDocument/2006/relationships/slideLayout" Target="../slideLayouts/slideLayout12.xml"/><Relationship Id="rId4" Type="http://schemas.openxmlformats.org/officeDocument/2006/relationships/image" Target="../media/image147.png"/></Relationships>
</file>

<file path=ppt/slides/_rels/slide72.xml.rels><?xml version="1.0" encoding="UTF-8" standalone="yes"?>
<Relationships xmlns="http://schemas.openxmlformats.org/package/2006/relationships"><Relationship Id="rId3" Type="http://schemas.openxmlformats.org/officeDocument/2006/relationships/image" Target="../media/image151.jpg"/><Relationship Id="rId2" Type="http://schemas.openxmlformats.org/officeDocument/2006/relationships/notesSlide" Target="../notesSlides/notesSlide59.xml"/><Relationship Id="rId1" Type="http://schemas.openxmlformats.org/officeDocument/2006/relationships/slideLayout" Target="../slideLayouts/slideLayout533.xml"/><Relationship Id="rId4" Type="http://schemas.openxmlformats.org/officeDocument/2006/relationships/image" Target="../media/image152.png"/></Relationships>
</file>

<file path=ppt/slides/_rels/slide73.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60.xml"/><Relationship Id="rId1" Type="http://schemas.openxmlformats.org/officeDocument/2006/relationships/slideLayout" Target="../slideLayouts/slideLayout12.xml"/><Relationship Id="rId6" Type="http://schemas.openxmlformats.org/officeDocument/2006/relationships/hyperlink" Target="https://jagh&#228;rnu.se/tid-att-leva/" TargetMode="External"/><Relationship Id="rId5" Type="http://schemas.openxmlformats.org/officeDocument/2006/relationships/image" Target="../media/image156.png"/><Relationship Id="rId4" Type="http://schemas.openxmlformats.org/officeDocument/2006/relationships/image" Target="../media/image147.png"/></Relationships>
</file>

<file path=ppt/slides/_rels/slide7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61.xml"/><Relationship Id="rId1" Type="http://schemas.openxmlformats.org/officeDocument/2006/relationships/slideLayout" Target="../slideLayouts/slideLayout12.xml"/><Relationship Id="rId4" Type="http://schemas.openxmlformats.org/officeDocument/2006/relationships/image" Target="../media/image40.png"/></Relationships>
</file>

<file path=ppt/slides/_rels/slide75.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549.xml"/></Relationships>
</file>

<file path=ppt/slides/_rels/slide76.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62.xml"/><Relationship Id="rId1" Type="http://schemas.openxmlformats.org/officeDocument/2006/relationships/slideLayout" Target="../slideLayouts/slideLayout168.xml"/><Relationship Id="rId5" Type="http://schemas.openxmlformats.org/officeDocument/2006/relationships/image" Target="../media/image160.png"/><Relationship Id="rId4" Type="http://schemas.openxmlformats.org/officeDocument/2006/relationships/image" Target="../media/image159.png"/></Relationships>
</file>

<file path=ppt/slides/_rels/slide77.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63.xml"/><Relationship Id="rId1" Type="http://schemas.openxmlformats.org/officeDocument/2006/relationships/slideLayout" Target="../slideLayouts/slideLayout75.xml"/><Relationship Id="rId4" Type="http://schemas.openxmlformats.org/officeDocument/2006/relationships/image" Target="../media/image162.png"/></Relationships>
</file>

<file path=ppt/slides/_rels/slide78.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64.xml"/><Relationship Id="rId1" Type="http://schemas.openxmlformats.org/officeDocument/2006/relationships/slideLayout" Target="../slideLayouts/slideLayout75.xml"/><Relationship Id="rId5" Type="http://schemas.openxmlformats.org/officeDocument/2006/relationships/image" Target="../media/image164.png"/><Relationship Id="rId4" Type="http://schemas.openxmlformats.org/officeDocument/2006/relationships/image" Target="../media/image163.png"/></Relationships>
</file>

<file path=ppt/slides/_rels/slide79.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65.xml"/><Relationship Id="rId1" Type="http://schemas.openxmlformats.org/officeDocument/2006/relationships/slideLayout" Target="../slideLayouts/slideLayout133.xml"/><Relationship Id="rId4" Type="http://schemas.openxmlformats.org/officeDocument/2006/relationships/image" Target="../media/image166.png"/></Relationships>
</file>

<file path=ppt/slides/_rels/slide80.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134.xml"/></Relationships>
</file>

<file path=ppt/slides/_rels/slide81.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66.xml"/><Relationship Id="rId1" Type="http://schemas.openxmlformats.org/officeDocument/2006/relationships/slideLayout" Target="../slideLayouts/slideLayout185.xml"/><Relationship Id="rId5" Type="http://schemas.openxmlformats.org/officeDocument/2006/relationships/image" Target="../media/image170.png"/><Relationship Id="rId4" Type="http://schemas.openxmlformats.org/officeDocument/2006/relationships/image" Target="../media/image169.png"/></Relationships>
</file>

<file path=ppt/slides/_rels/slide82.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67.xml"/><Relationship Id="rId1" Type="http://schemas.openxmlformats.org/officeDocument/2006/relationships/slideLayout" Target="../slideLayouts/slideLayout185.xml"/><Relationship Id="rId5" Type="http://schemas.openxmlformats.org/officeDocument/2006/relationships/image" Target="../media/image170.png"/><Relationship Id="rId4" Type="http://schemas.openxmlformats.org/officeDocument/2006/relationships/image" Target="../media/image169.png"/></Relationships>
</file>

<file path=ppt/slides/_rels/slide83.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slideLayout" Target="../slideLayouts/slideLayout134.xml"/><Relationship Id="rId1" Type="http://schemas.openxmlformats.org/officeDocument/2006/relationships/video" Target="https://www.youtube.com/embed/mBL2HengJwQ?feature=oembed" TargetMode="External"/></Relationships>
</file>

<file path=ppt/slides/_rels/slide84.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68.xml"/><Relationship Id="rId1" Type="http://schemas.openxmlformats.org/officeDocument/2006/relationships/slideLayout" Target="../slideLayouts/slideLayout185.xml"/><Relationship Id="rId5" Type="http://schemas.openxmlformats.org/officeDocument/2006/relationships/image" Target="../media/image170.png"/><Relationship Id="rId4" Type="http://schemas.openxmlformats.org/officeDocument/2006/relationships/image" Target="../media/image169.png"/></Relationships>
</file>

<file path=ppt/slides/_rels/slide85.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69.xml"/><Relationship Id="rId1" Type="http://schemas.openxmlformats.org/officeDocument/2006/relationships/slideLayout" Target="../slideLayouts/slideLayout185.xml"/><Relationship Id="rId5" Type="http://schemas.openxmlformats.org/officeDocument/2006/relationships/image" Target="../media/image172.png"/><Relationship Id="rId4" Type="http://schemas.openxmlformats.org/officeDocument/2006/relationships/image" Target="../media/image169.png"/></Relationships>
</file>

<file path=ppt/slides/_rels/slide86.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70.xml"/><Relationship Id="rId1" Type="http://schemas.openxmlformats.org/officeDocument/2006/relationships/slideLayout" Target="../slideLayouts/slideLayout185.xml"/><Relationship Id="rId5" Type="http://schemas.openxmlformats.org/officeDocument/2006/relationships/image" Target="../media/image174.png"/><Relationship Id="rId4" Type="http://schemas.openxmlformats.org/officeDocument/2006/relationships/image" Target="../media/image173.png"/></Relationships>
</file>

<file path=ppt/slides/_rels/slide8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1.xml"/><Relationship Id="rId1" Type="http://schemas.openxmlformats.org/officeDocument/2006/relationships/slideLayout" Target="../slideLayouts/slideLayout579.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72.xml"/><Relationship Id="rId7" Type="http://schemas.openxmlformats.org/officeDocument/2006/relationships/image" Target="../media/image177.png"/><Relationship Id="rId2" Type="http://schemas.openxmlformats.org/officeDocument/2006/relationships/slideLayout" Target="../slideLayouts/slideLayout185.xml"/><Relationship Id="rId1" Type="http://schemas.openxmlformats.org/officeDocument/2006/relationships/video" Target="https://www.youtube.com/embed/U0dJObbcwZo?feature=oembed" TargetMode="External"/><Relationship Id="rId6" Type="http://schemas.openxmlformats.org/officeDocument/2006/relationships/image" Target="../media/image176.jpeg"/><Relationship Id="rId5" Type="http://schemas.openxmlformats.org/officeDocument/2006/relationships/image" Target="../media/image175.png"/><Relationship Id="rId4" Type="http://schemas.openxmlformats.org/officeDocument/2006/relationships/image" Target="../media/image161.png"/></Relationships>
</file>

<file path=ppt/slides/_rels/slide89.xml.rels><?xml version="1.0" encoding="UTF-8" standalone="yes"?>
<Relationships xmlns="http://schemas.openxmlformats.org/package/2006/relationships"><Relationship Id="rId8" Type="http://schemas.openxmlformats.org/officeDocument/2006/relationships/image" Target="../media/image181.png"/><Relationship Id="rId3" Type="http://schemas.openxmlformats.org/officeDocument/2006/relationships/image" Target="../media/image161.png"/><Relationship Id="rId7" Type="http://schemas.openxmlformats.org/officeDocument/2006/relationships/image" Target="../media/image180.jpeg"/><Relationship Id="rId2" Type="http://schemas.openxmlformats.org/officeDocument/2006/relationships/notesSlide" Target="../notesSlides/notesSlide73.xml"/><Relationship Id="rId1" Type="http://schemas.openxmlformats.org/officeDocument/2006/relationships/slideLayout" Target="../slideLayouts/slideLayout185.xml"/><Relationship Id="rId6" Type="http://schemas.openxmlformats.org/officeDocument/2006/relationships/image" Target="../media/image175.png"/><Relationship Id="rId5" Type="http://schemas.openxmlformats.org/officeDocument/2006/relationships/image" Target="../media/image179.png"/><Relationship Id="rId4" Type="http://schemas.openxmlformats.org/officeDocument/2006/relationships/image" Target="../media/image178.png"/><Relationship Id="rId9" Type="http://schemas.openxmlformats.org/officeDocument/2006/relationships/image" Target="../media/image177.png"/></Relationships>
</file>

<file path=ppt/slides/_rels/slide90.xml.rels><?xml version="1.0" encoding="UTF-8" standalone="yes"?>
<Relationships xmlns="http://schemas.openxmlformats.org/package/2006/relationships"><Relationship Id="rId8" Type="http://schemas.openxmlformats.org/officeDocument/2006/relationships/image" Target="../media/image184.png"/><Relationship Id="rId3" Type="http://schemas.openxmlformats.org/officeDocument/2006/relationships/image" Target="../media/image161.png"/><Relationship Id="rId7" Type="http://schemas.openxmlformats.org/officeDocument/2006/relationships/image" Target="../media/image183.jpeg"/><Relationship Id="rId2" Type="http://schemas.openxmlformats.org/officeDocument/2006/relationships/notesSlide" Target="../notesSlides/notesSlide74.xml"/><Relationship Id="rId1" Type="http://schemas.openxmlformats.org/officeDocument/2006/relationships/slideLayout" Target="../slideLayouts/slideLayout185.xml"/><Relationship Id="rId6" Type="http://schemas.openxmlformats.org/officeDocument/2006/relationships/image" Target="../media/image179.png"/><Relationship Id="rId5" Type="http://schemas.openxmlformats.org/officeDocument/2006/relationships/image" Target="../media/image178.png"/><Relationship Id="rId4" Type="http://schemas.openxmlformats.org/officeDocument/2006/relationships/image" Target="../media/image182.png"/><Relationship Id="rId9" Type="http://schemas.openxmlformats.org/officeDocument/2006/relationships/image" Target="../media/image177.png"/></Relationships>
</file>

<file path=ppt/slides/_rels/slide91.xml.rels><?xml version="1.0" encoding="UTF-8" standalone="yes"?>
<Relationships xmlns="http://schemas.openxmlformats.org/package/2006/relationships"><Relationship Id="rId8" Type="http://schemas.openxmlformats.org/officeDocument/2006/relationships/image" Target="../media/image189.PNG"/><Relationship Id="rId3" Type="http://schemas.openxmlformats.org/officeDocument/2006/relationships/image" Target="../media/image161.png"/><Relationship Id="rId7" Type="http://schemas.openxmlformats.org/officeDocument/2006/relationships/image" Target="../media/image188.PNG"/><Relationship Id="rId2" Type="http://schemas.openxmlformats.org/officeDocument/2006/relationships/notesSlide" Target="../notesSlides/notesSlide75.xml"/><Relationship Id="rId1" Type="http://schemas.openxmlformats.org/officeDocument/2006/relationships/slideLayout" Target="../slideLayouts/slideLayout185.xml"/><Relationship Id="rId6" Type="http://schemas.openxmlformats.org/officeDocument/2006/relationships/image" Target="../media/image187.png"/><Relationship Id="rId11" Type="http://schemas.openxmlformats.org/officeDocument/2006/relationships/image" Target="../media/image177.png"/><Relationship Id="rId5" Type="http://schemas.openxmlformats.org/officeDocument/2006/relationships/image" Target="../media/image186.PNG"/><Relationship Id="rId10" Type="http://schemas.openxmlformats.org/officeDocument/2006/relationships/image" Target="../media/image191.png"/><Relationship Id="rId4" Type="http://schemas.openxmlformats.org/officeDocument/2006/relationships/image" Target="../media/image185.png"/><Relationship Id="rId9" Type="http://schemas.openxmlformats.org/officeDocument/2006/relationships/image" Target="../media/image190.PNG"/></Relationships>
</file>

<file path=ppt/slides/_rels/slide92.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186.xml"/></Relationships>
</file>

<file path=ppt/slides/_rels/slide93.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186.xml"/></Relationships>
</file>

<file path=ppt/slides/_rels/slide94.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76.xml"/><Relationship Id="rId1" Type="http://schemas.openxmlformats.org/officeDocument/2006/relationships/slideLayout" Target="../slideLayouts/slideLayout168.xml"/><Relationship Id="rId6" Type="http://schemas.openxmlformats.org/officeDocument/2006/relationships/image" Target="../media/image177.png"/><Relationship Id="rId5" Type="http://schemas.openxmlformats.org/officeDocument/2006/relationships/image" Target="../media/image195.png"/><Relationship Id="rId4" Type="http://schemas.openxmlformats.org/officeDocument/2006/relationships/image" Target="../media/image194.png"/></Relationships>
</file>

<file path=ppt/slides/_rels/slide9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77.xml"/><Relationship Id="rId1" Type="http://schemas.openxmlformats.org/officeDocument/2006/relationships/slideLayout" Target="../slideLayouts/slideLayout168.xml"/><Relationship Id="rId4" Type="http://schemas.openxmlformats.org/officeDocument/2006/relationships/image" Target="../media/image40.png"/></Relationships>
</file>

<file path=ppt/slides/_rels/slide96.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78.xml"/><Relationship Id="rId1" Type="http://schemas.openxmlformats.org/officeDocument/2006/relationships/slideLayout" Target="../slideLayouts/slideLayout1.xml"/><Relationship Id="rId4" Type="http://schemas.openxmlformats.org/officeDocument/2006/relationships/image" Target="../media/image197.jpeg"/></Relationships>
</file>

<file path=ppt/slides/_rels/slide97.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79.xml"/><Relationship Id="rId1" Type="http://schemas.openxmlformats.org/officeDocument/2006/relationships/slideLayout" Target="../slideLayouts/slideLayout1.xml"/><Relationship Id="rId5" Type="http://schemas.openxmlformats.org/officeDocument/2006/relationships/image" Target="../media/image199.jpeg"/><Relationship Id="rId4" Type="http://schemas.openxmlformats.org/officeDocument/2006/relationships/image" Target="../media/image198.jpeg"/></Relationships>
</file>

<file path=ppt/slides/_rels/slide98.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80.xml"/><Relationship Id="rId1" Type="http://schemas.openxmlformats.org/officeDocument/2006/relationships/slideLayout" Target="../slideLayouts/slideLayout1.xml"/><Relationship Id="rId4" Type="http://schemas.openxmlformats.org/officeDocument/2006/relationships/image" Target="../media/image199.jpeg"/></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01.jpeg"/><Relationship Id="rId2" Type="http://schemas.openxmlformats.org/officeDocument/2006/relationships/video" Target="https://www.youtube.com/embed/lzbSNzjKeCo?feature=oembed" TargetMode="External"/><Relationship Id="rId1" Type="http://schemas.openxmlformats.org/officeDocument/2006/relationships/video" Target="https://www.youtube.com/embed/IvU9Auz54Rc?feature=oembed" TargetMode="External"/><Relationship Id="rId6" Type="http://schemas.openxmlformats.org/officeDocument/2006/relationships/image" Target="../media/image200.jpeg"/><Relationship Id="rId5" Type="http://schemas.openxmlformats.org/officeDocument/2006/relationships/image" Target="../media/image196.png"/><Relationship Id="rId4" Type="http://schemas.openxmlformats.org/officeDocument/2006/relationships/notesSlide" Target="../notesSlides/notesSlide81.xml"/></Relationships>
</file>

<file path=ppt/slides/_rels/slide100.xml.rels><?xml version="1.0" encoding="UTF-8" standalone="yes"?>
<Relationships xmlns="http://schemas.openxmlformats.org/package/2006/relationships"><Relationship Id="rId3" Type="http://schemas.openxmlformats.org/officeDocument/2006/relationships/image" Target="../media/image196.png"/><Relationship Id="rId7" Type="http://schemas.openxmlformats.org/officeDocument/2006/relationships/image" Target="../media/image202.png"/><Relationship Id="rId2" Type="http://schemas.openxmlformats.org/officeDocument/2006/relationships/notesSlide" Target="../notesSlides/notesSlide82.xml"/><Relationship Id="rId1" Type="http://schemas.openxmlformats.org/officeDocument/2006/relationships/slideLayout" Target="../slideLayouts/slideLayout1.xml"/><Relationship Id="rId6" Type="http://schemas.openxmlformats.org/officeDocument/2006/relationships/hyperlink" Target="http://www.umo.se/" TargetMode="External"/><Relationship Id="rId5" Type="http://schemas.openxmlformats.org/officeDocument/2006/relationships/hyperlink" Target="http://www.1177.se/unga" TargetMode="External"/><Relationship Id="rId4" Type="http://schemas.openxmlformats.org/officeDocument/2006/relationships/hyperlink" Target="http://www.mind.se/for-unga" TargetMode="External"/></Relationships>
</file>

<file path=ppt/slides/_rels/slide101.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jpeg"/><Relationship Id="rId1" Type="http://schemas.openxmlformats.org/officeDocument/2006/relationships/slideLayout" Target="../slideLayouts/slideLayout12.xml"/><Relationship Id="rId4" Type="http://schemas.openxmlformats.org/officeDocument/2006/relationships/image" Target="../media/image32.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Bildobjekt 4" descr="En bild som visar vatten, utomhus, himmel, sjö&#10;&#10;Automatiskt genererad beskrivning">
            <a:extLst>
              <a:ext uri="{FF2B5EF4-FFF2-40B4-BE49-F238E27FC236}">
                <a16:creationId xmlns:a16="http://schemas.microsoft.com/office/drawing/2014/main" id="{958BD2D8-3EEB-D04E-9984-8FB1BDF28BF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9" name="Bildobjekt 8">
            <a:extLst>
              <a:ext uri="{FF2B5EF4-FFF2-40B4-BE49-F238E27FC236}">
                <a16:creationId xmlns:a16="http://schemas.microsoft.com/office/drawing/2014/main" id="{740C9710-E142-F949-A6C7-B584E4F738CC}"/>
              </a:ext>
            </a:extLst>
          </p:cNvPr>
          <p:cNvPicPr>
            <a:picLocks noChangeAspect="1"/>
          </p:cNvPicPr>
          <p:nvPr/>
        </p:nvPicPr>
        <p:blipFill>
          <a:blip r:embed="rId4"/>
          <a:stretch>
            <a:fillRect/>
          </a:stretch>
        </p:blipFill>
        <p:spPr>
          <a:xfrm>
            <a:off x="342900" y="362619"/>
            <a:ext cx="11506200" cy="6132763"/>
          </a:xfrm>
          <a:prstGeom prst="rect">
            <a:avLst/>
          </a:prstGeom>
        </p:spPr>
      </p:pic>
      <p:pic>
        <p:nvPicPr>
          <p:cNvPr id="11" name="Bildobjekt 10">
            <a:extLst>
              <a:ext uri="{FF2B5EF4-FFF2-40B4-BE49-F238E27FC236}">
                <a16:creationId xmlns:a16="http://schemas.microsoft.com/office/drawing/2014/main" id="{5CBD71B0-BD27-3442-A81F-D0518BB8225B}"/>
              </a:ext>
            </a:extLst>
          </p:cNvPr>
          <p:cNvPicPr>
            <a:picLocks noChangeAspect="1"/>
          </p:cNvPicPr>
          <p:nvPr/>
        </p:nvPicPr>
        <p:blipFill>
          <a:blip r:embed="rId5" cstate="email">
            <a:alphaModFix amt="51000"/>
            <a:extLst>
              <a:ext uri="{28A0092B-C50C-407E-A947-70E740481C1C}">
                <a14:useLocalDpi xmlns:a14="http://schemas.microsoft.com/office/drawing/2010/main"/>
              </a:ext>
            </a:extLst>
          </a:blip>
          <a:stretch>
            <a:fillRect/>
          </a:stretch>
        </p:blipFill>
        <p:spPr>
          <a:xfrm>
            <a:off x="9203554" y="4959617"/>
            <a:ext cx="2368820" cy="2402184"/>
          </a:xfrm>
          <a:prstGeom prst="rect">
            <a:avLst/>
          </a:prstGeom>
          <a:effectLst>
            <a:glow>
              <a:schemeClr val="accent1"/>
            </a:glow>
          </a:effectLst>
        </p:spPr>
      </p:pic>
      <p:sp>
        <p:nvSpPr>
          <p:cNvPr id="13" name="Rektangel 12">
            <a:extLst>
              <a:ext uri="{FF2B5EF4-FFF2-40B4-BE49-F238E27FC236}">
                <a16:creationId xmlns:a16="http://schemas.microsoft.com/office/drawing/2014/main" id="{BBDB4E37-BBA3-6244-AE1A-AB3C706EBA5E}"/>
              </a:ext>
            </a:extLst>
          </p:cNvPr>
          <p:cNvSpPr/>
          <p:nvPr/>
        </p:nvSpPr>
        <p:spPr>
          <a:xfrm>
            <a:off x="9824719" y="1150444"/>
            <a:ext cx="1008609" cy="400110"/>
          </a:xfrm>
          <a:prstGeom prst="rect">
            <a:avLst/>
          </a:prstGeom>
        </p:spPr>
        <p:txBody>
          <a:bodyPr wrap="none">
            <a:spAutoFit/>
          </a:bodyPr>
          <a:lstStyle/>
          <a:p>
            <a:pPr algn="ctr"/>
            <a:r>
              <a:rPr lang="sv-SE" sz="2000" spc="100">
                <a:solidFill>
                  <a:prstClr val="white"/>
                </a:solidFill>
                <a:latin typeface="Century Gothic" panose="020B0502020202020204" pitchFamily="34" charset="0"/>
                <a:cs typeface="Calibri" panose="020F0502020204030204" pitchFamily="34" charset="0"/>
                <a:sym typeface="Arial"/>
              </a:rPr>
              <a:t>Träff</a:t>
            </a:r>
            <a:r>
              <a:rPr lang="sv-SE" sz="2000" cap="all" spc="100">
                <a:solidFill>
                  <a:prstClr val="white"/>
                </a:solidFill>
                <a:latin typeface="Century Gothic" panose="020B0502020202020204" pitchFamily="34" charset="0"/>
                <a:cs typeface="Calibri" panose="020F0502020204030204" pitchFamily="34" charset="0"/>
                <a:sym typeface="Arial"/>
              </a:rPr>
              <a:t> 1</a:t>
            </a:r>
          </a:p>
        </p:txBody>
      </p:sp>
      <p:sp>
        <p:nvSpPr>
          <p:cNvPr id="3" name="textruta 2">
            <a:extLst>
              <a:ext uri="{FF2B5EF4-FFF2-40B4-BE49-F238E27FC236}">
                <a16:creationId xmlns:a16="http://schemas.microsoft.com/office/drawing/2014/main" id="{DA011F64-A0E2-740C-0171-05E273877A86}"/>
              </a:ext>
            </a:extLst>
          </p:cNvPr>
          <p:cNvSpPr txBox="1"/>
          <p:nvPr/>
        </p:nvSpPr>
        <p:spPr>
          <a:xfrm>
            <a:off x="866078" y="1604777"/>
            <a:ext cx="10415239" cy="1723549"/>
          </a:xfrm>
          <a:prstGeom prst="rect">
            <a:avLst/>
          </a:prstGeom>
          <a:noFill/>
        </p:spPr>
        <p:txBody>
          <a:bodyPr wrap="square" rtlCol="0">
            <a:spAutoFit/>
          </a:bodyPr>
          <a:lstStyle/>
          <a:p>
            <a:pPr algn="ctr" defTabSz="457200">
              <a:buClr>
                <a:srgbClr val="000000"/>
              </a:buClr>
            </a:pPr>
            <a:r>
              <a:rPr lang="sv-SE" sz="4000" b="1" kern="0" spc="150" dirty="0">
                <a:solidFill>
                  <a:srgbClr val="0C6F89"/>
                </a:solidFill>
                <a:latin typeface="Century Gothic" panose="020B0502020202020204" pitchFamily="34" charset="0"/>
                <a:cs typeface="Arial"/>
                <a:sym typeface="Arial"/>
              </a:rPr>
              <a:t>Inre hållbarhet, en förutsättning  </a:t>
            </a:r>
          </a:p>
          <a:p>
            <a:pPr algn="ctr" defTabSz="457200">
              <a:buClr>
                <a:srgbClr val="000000"/>
              </a:buClr>
            </a:pPr>
            <a:r>
              <a:rPr lang="sv-SE" sz="4000" b="1" kern="0" spc="150" dirty="0">
                <a:solidFill>
                  <a:srgbClr val="0C6F89"/>
                </a:solidFill>
                <a:latin typeface="Century Gothic" panose="020B0502020202020204" pitchFamily="34" charset="0"/>
                <a:cs typeface="Arial"/>
                <a:sym typeface="Arial"/>
              </a:rPr>
              <a:t>för global hållbarhet</a:t>
            </a:r>
            <a:br>
              <a:rPr lang="sv-SE" sz="4000" b="1" kern="0" spc="150" dirty="0">
                <a:solidFill>
                  <a:srgbClr val="0C6F89"/>
                </a:solidFill>
                <a:latin typeface="Century Gothic" panose="020B0502020202020204" pitchFamily="34" charset="0"/>
                <a:cs typeface="Arial"/>
                <a:sym typeface="Arial"/>
              </a:rPr>
            </a:br>
            <a:r>
              <a:rPr lang="sv-SE" sz="1000" b="1" kern="0" spc="150" dirty="0">
                <a:solidFill>
                  <a:srgbClr val="0C6F89"/>
                </a:solidFill>
                <a:latin typeface="Century Gothic" panose="020B0502020202020204" pitchFamily="34" charset="0"/>
                <a:cs typeface="Arial"/>
                <a:sym typeface="Arial"/>
              </a:rPr>
              <a:t>  </a:t>
            </a:r>
          </a:p>
          <a:p>
            <a:pPr algn="ctr" defTabSz="457200">
              <a:buClr>
                <a:srgbClr val="000000"/>
              </a:buClr>
            </a:pPr>
            <a:r>
              <a:rPr lang="sv-SE" sz="1600" kern="0" spc="150" dirty="0">
                <a:solidFill>
                  <a:srgbClr val="0C6F89"/>
                </a:solidFill>
                <a:latin typeface="Century Gothic" panose="020B0502020202020204" pitchFamily="34" charset="0"/>
                <a:cs typeface="Arial"/>
                <a:sym typeface="Arial"/>
              </a:rPr>
              <a:t>	2025 08 17  </a:t>
            </a:r>
          </a:p>
        </p:txBody>
      </p:sp>
      <p:sp>
        <p:nvSpPr>
          <p:cNvPr id="4" name="Rektangel 3">
            <a:extLst>
              <a:ext uri="{FF2B5EF4-FFF2-40B4-BE49-F238E27FC236}">
                <a16:creationId xmlns:a16="http://schemas.microsoft.com/office/drawing/2014/main" id="{12B555C4-A36B-6737-7133-D22DF05EB278}"/>
              </a:ext>
            </a:extLst>
          </p:cNvPr>
          <p:cNvSpPr/>
          <p:nvPr/>
        </p:nvSpPr>
        <p:spPr>
          <a:xfrm>
            <a:off x="914400" y="4868705"/>
            <a:ext cx="3717684" cy="1661993"/>
          </a:xfrm>
          <a:prstGeom prst="rect">
            <a:avLst/>
          </a:prstGeom>
        </p:spPr>
        <p:txBody>
          <a:bodyPr wrap="none">
            <a:spAutoFit/>
          </a:bodyPr>
          <a:lstStyle/>
          <a:p>
            <a:pPr defTabSz="457200">
              <a:buClr>
                <a:srgbClr val="000000"/>
              </a:buClr>
            </a:pPr>
            <a:r>
              <a:rPr lang="sv-SE" b="1" kern="0" dirty="0">
                <a:solidFill>
                  <a:srgbClr val="FFFFFF"/>
                </a:solidFill>
                <a:latin typeface="Helvetica Neue"/>
                <a:ea typeface="Helvetica Neue"/>
                <a:cs typeface="Helvetica Neue"/>
                <a:sym typeface="Helvetica Neue"/>
              </a:rPr>
              <a:t>Fredrik </a:t>
            </a:r>
            <a:r>
              <a:rPr lang="sv-SE" b="1" kern="0" dirty="0" err="1">
                <a:solidFill>
                  <a:srgbClr val="FFFFFF"/>
                </a:solidFill>
                <a:latin typeface="Helvetica Neue"/>
                <a:ea typeface="Helvetica Neue"/>
                <a:cs typeface="Helvetica Neue"/>
                <a:sym typeface="Helvetica Neue"/>
              </a:rPr>
              <a:t>Livheim</a:t>
            </a:r>
            <a:r>
              <a:rPr lang="sv-SE" b="1" kern="0" dirty="0">
                <a:solidFill>
                  <a:srgbClr val="FFFFFF"/>
                </a:solidFill>
                <a:latin typeface="Helvetica Neue"/>
                <a:ea typeface="Helvetica Neue"/>
                <a:cs typeface="Helvetica Neue"/>
                <a:sym typeface="Helvetica Neue"/>
              </a:rPr>
              <a:t> </a:t>
            </a:r>
          </a:p>
          <a:p>
            <a:pPr defTabSz="457200">
              <a:buClr>
                <a:srgbClr val="000000"/>
              </a:buClr>
            </a:pPr>
            <a:r>
              <a:rPr lang="sv-SE" sz="1400" kern="0" dirty="0">
                <a:solidFill>
                  <a:srgbClr val="FFFFFF"/>
                </a:solidFill>
                <a:latin typeface="Helvetica Neue"/>
                <a:ea typeface="Helvetica Neue"/>
                <a:cs typeface="Helvetica Neue"/>
                <a:sym typeface="Helvetica Neue"/>
              </a:rPr>
              <a:t>Leg. psykolog, medicine doktor, </a:t>
            </a:r>
            <a:br>
              <a:rPr lang="sv-SE" sz="1400" kern="0" dirty="0">
                <a:solidFill>
                  <a:srgbClr val="FFFFFF"/>
                </a:solidFill>
                <a:latin typeface="Helvetica Neue"/>
                <a:ea typeface="Helvetica Neue"/>
                <a:cs typeface="Helvetica Neue"/>
                <a:sym typeface="Helvetica Neue"/>
              </a:rPr>
            </a:br>
            <a:r>
              <a:rPr lang="sv-SE" sz="1400" kern="0" dirty="0" err="1">
                <a:solidFill>
                  <a:srgbClr val="FFFFFF"/>
                </a:solidFill>
                <a:latin typeface="Helvetica Neue"/>
                <a:ea typeface="Helvetica Neue"/>
                <a:cs typeface="Helvetica Neue"/>
                <a:sym typeface="Helvetica Neue"/>
              </a:rPr>
              <a:t>peer-reviewed</a:t>
            </a:r>
            <a:r>
              <a:rPr lang="sv-SE" sz="1400" kern="0" dirty="0">
                <a:solidFill>
                  <a:srgbClr val="FFFFFF"/>
                </a:solidFill>
                <a:latin typeface="Helvetica Neue"/>
                <a:ea typeface="Helvetica Neue"/>
                <a:cs typeface="Helvetica Neue"/>
                <a:sym typeface="Helvetica Neue"/>
              </a:rPr>
              <a:t> ACT-</a:t>
            </a:r>
            <a:r>
              <a:rPr lang="sv-SE" sz="1400" kern="0" dirty="0" err="1">
                <a:solidFill>
                  <a:srgbClr val="FFFFFF"/>
                </a:solidFill>
                <a:latin typeface="Helvetica Neue"/>
                <a:ea typeface="Helvetica Neue"/>
                <a:cs typeface="Helvetica Neue"/>
                <a:sym typeface="Helvetica Neue"/>
              </a:rPr>
              <a:t>trainer</a:t>
            </a:r>
            <a:endParaRPr lang="sv-SE" sz="1400" kern="0" dirty="0">
              <a:solidFill>
                <a:srgbClr val="FFFFFF"/>
              </a:solidFill>
              <a:latin typeface="Helvetica Neue"/>
              <a:ea typeface="Helvetica Neue"/>
              <a:cs typeface="Helvetica Neue"/>
              <a:sym typeface="Helvetica Neue"/>
            </a:endParaRPr>
          </a:p>
          <a:p>
            <a:pPr defTabSz="457200">
              <a:buClr>
                <a:srgbClr val="000000"/>
              </a:buClr>
            </a:pPr>
            <a:r>
              <a:rPr lang="sv-SE" sz="1400" kern="0" dirty="0">
                <a:solidFill>
                  <a:srgbClr val="FFFFFF"/>
                </a:solidFill>
                <a:latin typeface="Helvetica Neue"/>
                <a:ea typeface="Helvetica Neue"/>
                <a:cs typeface="Helvetica Neue"/>
                <a:sym typeface="Helvetica Neue"/>
              </a:rPr>
              <a:t>forsknings- &amp; innehållsstrateg www.29k.org,</a:t>
            </a:r>
            <a:br>
              <a:rPr lang="sv-SE" sz="1400" kern="0" dirty="0">
                <a:solidFill>
                  <a:srgbClr val="FFFFFF"/>
                </a:solidFill>
                <a:latin typeface="Helvetica Neue"/>
                <a:ea typeface="Helvetica Neue"/>
                <a:cs typeface="Helvetica Neue"/>
                <a:sym typeface="Helvetica Neue"/>
              </a:rPr>
            </a:br>
            <a:r>
              <a:rPr lang="sv-SE" sz="1400" kern="0" dirty="0">
                <a:solidFill>
                  <a:srgbClr val="FFFFFF"/>
                </a:solidFill>
                <a:latin typeface="Helvetica Neue"/>
                <a:ea typeface="Helvetica Neue"/>
                <a:cs typeface="Helvetica Neue"/>
                <a:sym typeface="Helvetica Neue"/>
              </a:rPr>
              <a:t>projektledare Inner </a:t>
            </a:r>
            <a:r>
              <a:rPr lang="sv-SE" sz="1400" kern="0" dirty="0" err="1">
                <a:solidFill>
                  <a:srgbClr val="FFFFFF"/>
                </a:solidFill>
                <a:latin typeface="Helvetica Neue"/>
                <a:ea typeface="Helvetica Neue"/>
                <a:cs typeface="Helvetica Neue"/>
                <a:sym typeface="Helvetica Neue"/>
              </a:rPr>
              <a:t>Development</a:t>
            </a:r>
            <a:r>
              <a:rPr lang="sv-SE" sz="1400" kern="0" dirty="0">
                <a:solidFill>
                  <a:srgbClr val="FFFFFF"/>
                </a:solidFill>
                <a:latin typeface="Helvetica Neue"/>
                <a:ea typeface="Helvetica Neue"/>
                <a:cs typeface="Helvetica Neue"/>
                <a:sym typeface="Helvetica Neue"/>
              </a:rPr>
              <a:t> </a:t>
            </a:r>
            <a:r>
              <a:rPr lang="sv-SE" sz="1400" kern="0" dirty="0" err="1">
                <a:solidFill>
                  <a:srgbClr val="FFFFFF"/>
                </a:solidFill>
                <a:latin typeface="Helvetica Neue"/>
                <a:ea typeface="Helvetica Neue"/>
                <a:cs typeface="Helvetica Neue"/>
                <a:sym typeface="Helvetica Neue"/>
              </a:rPr>
              <a:t>Goals</a:t>
            </a:r>
            <a:r>
              <a:rPr lang="sv-SE" sz="1400" kern="0" dirty="0">
                <a:solidFill>
                  <a:srgbClr val="FFFFFF"/>
                </a:solidFill>
                <a:latin typeface="Helvetica Neue"/>
                <a:ea typeface="Helvetica Neue"/>
                <a:cs typeface="Helvetica Neue"/>
                <a:sym typeface="Helvetica Neue"/>
              </a:rPr>
              <a:t> </a:t>
            </a:r>
          </a:p>
          <a:p>
            <a:pPr defTabSz="457200">
              <a:buClr>
                <a:srgbClr val="000000"/>
              </a:buClr>
            </a:pPr>
            <a:r>
              <a:rPr lang="sv-SE" sz="1400" kern="0" dirty="0">
                <a:solidFill>
                  <a:srgbClr val="FFFFFF"/>
                </a:solidFill>
                <a:latin typeface="Helvetica Neue"/>
                <a:ea typeface="Helvetica Neue"/>
                <a:cs typeface="Helvetica Neue"/>
                <a:sym typeface="Helvetica Neue"/>
              </a:rPr>
              <a:t>utbildare via </a:t>
            </a:r>
            <a:r>
              <a:rPr lang="sv-SE" sz="1400" kern="0" dirty="0" err="1">
                <a:solidFill>
                  <a:srgbClr val="FFFFFF"/>
                </a:solidFill>
                <a:latin typeface="Helvetica Neue"/>
                <a:ea typeface="Helvetica Neue"/>
                <a:cs typeface="Helvetica Neue"/>
                <a:sym typeface="Helvetica Neue"/>
              </a:rPr>
              <a:t>www.livskompass.se</a:t>
            </a:r>
            <a:r>
              <a:rPr lang="sv-SE" sz="1400" kern="0" dirty="0">
                <a:solidFill>
                  <a:srgbClr val="FFFFFF"/>
                </a:solidFill>
                <a:latin typeface="Helvetica Neue"/>
                <a:ea typeface="Helvetica Neue"/>
                <a:cs typeface="Helvetica Neue"/>
                <a:sym typeface="Helvetica Neue"/>
              </a:rPr>
              <a:t>, </a:t>
            </a:r>
            <a:br>
              <a:rPr lang="sv-SE" sz="1400" kern="0" dirty="0">
                <a:solidFill>
                  <a:srgbClr val="FFFFFF"/>
                </a:solidFill>
                <a:latin typeface="Helvetica Neue"/>
                <a:ea typeface="Helvetica Neue"/>
                <a:cs typeface="Helvetica Neue"/>
                <a:sym typeface="Helvetica Neue"/>
              </a:rPr>
            </a:br>
            <a:r>
              <a:rPr lang="sv-SE" sz="1400" kern="0" dirty="0">
                <a:solidFill>
                  <a:srgbClr val="FFFFFF"/>
                </a:solidFill>
                <a:latin typeface="Helvetica Neue"/>
                <a:ea typeface="Helvetica Neue"/>
                <a:cs typeface="Helvetica Neue"/>
                <a:sym typeface="Helvetica Neue"/>
              </a:rPr>
              <a:t>forskar vid  Karolinska Institutet</a:t>
            </a:r>
          </a:p>
        </p:txBody>
      </p:sp>
    </p:spTree>
    <p:extLst>
      <p:ext uri="{BB962C8B-B14F-4D97-AF65-F5344CB8AC3E}">
        <p14:creationId xmlns:p14="http://schemas.microsoft.com/office/powerpoint/2010/main" val="334228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92"/>
          <p:cNvSpPr txBox="1">
            <a:spLocks noGrp="1"/>
          </p:cNvSpPr>
          <p:nvPr>
            <p:ph type="ctrTitle"/>
          </p:nvPr>
        </p:nvSpPr>
        <p:spPr>
          <a:xfrm>
            <a:off x="415611" y="992767"/>
            <a:ext cx="11360850" cy="2736750"/>
          </a:xfrm>
          <a:prstGeom prst="rect">
            <a:avLst/>
          </a:prstGeom>
        </p:spPr>
        <p:txBody>
          <a:bodyPr spcFirstLastPara="1" wrap="square" lIns="121900" tIns="121900" rIns="121900" bIns="121900" anchor="b" anchorCtr="0">
            <a:noAutofit/>
          </a:bodyPr>
          <a:lstStyle/>
          <a:p>
            <a:endParaRPr lang="sv-SE"/>
          </a:p>
        </p:txBody>
      </p:sp>
      <p:sp>
        <p:nvSpPr>
          <p:cNvPr id="394" name="Google Shape;394;p92"/>
          <p:cNvSpPr txBox="1">
            <a:spLocks noGrp="1"/>
          </p:cNvSpPr>
          <p:nvPr>
            <p:ph type="subTitle" idx="1"/>
          </p:nvPr>
        </p:nvSpPr>
        <p:spPr>
          <a:xfrm>
            <a:off x="415600" y="3778834"/>
            <a:ext cx="11360850" cy="1056750"/>
          </a:xfrm>
          <a:prstGeom prst="rect">
            <a:avLst/>
          </a:prstGeom>
        </p:spPr>
        <p:txBody>
          <a:bodyPr spcFirstLastPara="1" wrap="square" lIns="121900" tIns="121900" rIns="121900" bIns="121900" anchor="t" anchorCtr="0">
            <a:noAutofit/>
          </a:bodyPr>
          <a:lstStyle/>
          <a:p>
            <a:pPr marL="0" indent="0"/>
            <a:endParaRPr lang="sv-SE"/>
          </a:p>
        </p:txBody>
      </p:sp>
      <p:pic>
        <p:nvPicPr>
          <p:cNvPr id="395" name="Google Shape;395;p92"/>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0" y="14"/>
            <a:ext cx="12192000" cy="6857987"/>
          </a:xfrm>
          <a:prstGeom prst="rect">
            <a:avLst/>
          </a:prstGeom>
          <a:noFill/>
          <a:ln>
            <a:noFill/>
          </a:ln>
        </p:spPr>
      </p:pic>
      <p:sp>
        <p:nvSpPr>
          <p:cNvPr id="397" name="Google Shape;397;p92"/>
          <p:cNvSpPr txBox="1">
            <a:spLocks noGrp="1"/>
          </p:cNvSpPr>
          <p:nvPr>
            <p:ph type="subTitle" idx="1"/>
          </p:nvPr>
        </p:nvSpPr>
        <p:spPr>
          <a:xfrm>
            <a:off x="804155" y="1194143"/>
            <a:ext cx="3235862" cy="1261276"/>
          </a:xfrm>
          <a:prstGeom prst="rect">
            <a:avLst/>
          </a:prstGeom>
        </p:spPr>
        <p:txBody>
          <a:bodyPr spcFirstLastPara="1" wrap="square" lIns="121900" tIns="121900" rIns="121900" bIns="121900" anchor="t" anchorCtr="0">
            <a:noAutofit/>
          </a:bodyPr>
          <a:lstStyle/>
          <a:p>
            <a:pPr marL="0" indent="0"/>
            <a:r>
              <a:rPr lang="sv-SE" sz="2000" b="1" dirty="0">
                <a:solidFill>
                  <a:schemeClr val="bg1">
                    <a:lumMod val="90000"/>
                    <a:lumOff val="10000"/>
                  </a:schemeClr>
                </a:solidFill>
              </a:rPr>
              <a:t>Forskare &amp; psykolog som jobbat inom fältet 20 år </a:t>
            </a:r>
            <a:endParaRPr lang="sv-SE" sz="2700" dirty="0">
              <a:solidFill>
                <a:schemeClr val="lt1"/>
              </a:solidFill>
            </a:endParaRPr>
          </a:p>
          <a:p>
            <a:pPr marL="0" indent="0" algn="l"/>
            <a:endParaRPr lang="sv-SE" sz="1600" dirty="0">
              <a:solidFill>
                <a:schemeClr val="bg1">
                  <a:lumMod val="90000"/>
                  <a:lumOff val="10000"/>
                </a:schemeClr>
              </a:solidFill>
            </a:endParaRPr>
          </a:p>
        </p:txBody>
      </p:sp>
      <p:sp>
        <p:nvSpPr>
          <p:cNvPr id="3" name="Rubrik 1">
            <a:extLst>
              <a:ext uri="{FF2B5EF4-FFF2-40B4-BE49-F238E27FC236}">
                <a16:creationId xmlns:a16="http://schemas.microsoft.com/office/drawing/2014/main" id="{4BD7193E-3AF6-4361-F064-49007F66379A}"/>
              </a:ext>
            </a:extLst>
          </p:cNvPr>
          <p:cNvSpPr txBox="1">
            <a:spLocks/>
          </p:cNvSpPr>
          <p:nvPr/>
        </p:nvSpPr>
        <p:spPr>
          <a:xfrm>
            <a:off x="2716395" y="288744"/>
            <a:ext cx="6981059"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algn="ctr" defTabSz="228600">
              <a:defRPr/>
            </a:pPr>
            <a:r>
              <a:rPr lang="sv-SE" sz="3300" dirty="0">
                <a:solidFill>
                  <a:srgbClr val="5F6B5F"/>
                </a:solidFill>
                <a:effectLst>
                  <a:outerShdw dist="12700" dir="2700000" algn="tl" rotWithShape="0">
                    <a:sysClr val="window" lastClr="FFFFFF"/>
                  </a:outerShdw>
                </a:effectLst>
                <a:latin typeface="Calibri" panose="020F0502020204030204" pitchFamily="34" charset="0"/>
                <a:cs typeface="Calibri" panose="020F0502020204030204" pitchFamily="34" charset="0"/>
                <a:sym typeface="Arial"/>
              </a:rPr>
              <a:t>Att hjälpa många samtidigt</a:t>
            </a:r>
            <a:endParaRPr lang="sv-SE" sz="3300" b="0" dirty="0">
              <a:solidFill>
                <a:srgbClr val="5F6B5F"/>
              </a:solidFill>
              <a:effectLst>
                <a:outerShdw dist="12700" dir="2700000" algn="tl" rotWithShape="0">
                  <a:sysClr val="window" lastClr="FFFFFF"/>
                </a:outerShdw>
              </a:effectLst>
              <a:latin typeface="Calibri" panose="020F0502020204030204" pitchFamily="34" charset="0"/>
              <a:cs typeface="Calibri" panose="020F0502020204030204" pitchFamily="34" charset="0"/>
              <a:sym typeface="Arial"/>
            </a:endParaRPr>
          </a:p>
        </p:txBody>
      </p:sp>
      <p:sp>
        <p:nvSpPr>
          <p:cNvPr id="4" name="Google Shape;397;p92">
            <a:extLst>
              <a:ext uri="{FF2B5EF4-FFF2-40B4-BE49-F238E27FC236}">
                <a16:creationId xmlns:a16="http://schemas.microsoft.com/office/drawing/2014/main" id="{A487C494-9FF9-CA94-1B97-DBCB03F430D3}"/>
              </a:ext>
            </a:extLst>
          </p:cNvPr>
          <p:cNvSpPr txBox="1">
            <a:spLocks/>
          </p:cNvSpPr>
          <p:nvPr/>
        </p:nvSpPr>
        <p:spPr>
          <a:xfrm>
            <a:off x="8177789" y="1125780"/>
            <a:ext cx="3400801" cy="126127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750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9pPr>
          </a:lstStyle>
          <a:p>
            <a:pPr marL="0" indent="0" defTabSz="457200">
              <a:defRPr/>
            </a:pPr>
            <a:r>
              <a:rPr lang="sv-SE" sz="2000" b="1" kern="0" dirty="0">
                <a:solidFill>
                  <a:srgbClr val="212121">
                    <a:lumMod val="90000"/>
                    <a:lumOff val="10000"/>
                  </a:srgbClr>
                </a:solidFill>
              </a:rPr>
              <a:t>Inre utveckling för global hållbarhet och välmående</a:t>
            </a:r>
            <a:endParaRPr lang="sv-SE" sz="2700" kern="0" dirty="0">
              <a:solidFill>
                <a:srgbClr val="212121"/>
              </a:solidFill>
            </a:endParaRPr>
          </a:p>
        </p:txBody>
      </p:sp>
      <p:sp>
        <p:nvSpPr>
          <p:cNvPr id="7" name="Google Shape;397;p92">
            <a:extLst>
              <a:ext uri="{FF2B5EF4-FFF2-40B4-BE49-F238E27FC236}">
                <a16:creationId xmlns:a16="http://schemas.microsoft.com/office/drawing/2014/main" id="{C5DEC086-2991-7244-8FEC-D168A4C0C7E5}"/>
              </a:ext>
            </a:extLst>
          </p:cNvPr>
          <p:cNvSpPr txBox="1">
            <a:spLocks/>
          </p:cNvSpPr>
          <p:nvPr/>
        </p:nvSpPr>
        <p:spPr>
          <a:xfrm>
            <a:off x="5000450" y="1157072"/>
            <a:ext cx="2680701" cy="126127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750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7500" b="0" i="0" u="none" strike="noStrike" cap="none">
                <a:solidFill>
                  <a:srgbClr val="C3C3C3"/>
                </a:solidFill>
                <a:latin typeface="Avenir"/>
                <a:ea typeface="Avenir"/>
                <a:cs typeface="Avenir"/>
                <a:sym typeface="Avenir"/>
              </a:defRPr>
            </a:lvl9pPr>
          </a:lstStyle>
          <a:p>
            <a:pPr marL="0" indent="0" defTabSz="457200">
              <a:defRPr/>
            </a:pPr>
            <a:r>
              <a:rPr lang="sv-SE" sz="2000" b="1" kern="0" dirty="0">
                <a:solidFill>
                  <a:srgbClr val="212121">
                    <a:lumMod val="90000"/>
                    <a:lumOff val="10000"/>
                  </a:srgbClr>
                </a:solidFill>
              </a:rPr>
              <a:t>Skapar självhjälp via appar &amp; internet</a:t>
            </a:r>
            <a:endParaRPr lang="sv-SE" sz="2700" kern="0" dirty="0">
              <a:solidFill>
                <a:srgbClr val="212121"/>
              </a:solidFill>
            </a:endParaRPr>
          </a:p>
          <a:p>
            <a:pPr marL="0" indent="0" algn="l" defTabSz="457200">
              <a:defRPr/>
            </a:pPr>
            <a:endParaRPr lang="sv-SE" sz="1600" kern="0" dirty="0">
              <a:solidFill>
                <a:srgbClr val="212121">
                  <a:lumMod val="90000"/>
                  <a:lumOff val="10000"/>
                </a:srgbClr>
              </a:solidFill>
            </a:endParaRPr>
          </a:p>
        </p:txBody>
      </p:sp>
      <p:pic>
        <p:nvPicPr>
          <p:cNvPr id="9" name="Bildobjekt 8">
            <a:extLst>
              <a:ext uri="{FF2B5EF4-FFF2-40B4-BE49-F238E27FC236}">
                <a16:creationId xmlns:a16="http://schemas.microsoft.com/office/drawing/2014/main" id="{14A8158E-3D5E-1E2C-82E3-4FB08254D4F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23977" y="2094530"/>
            <a:ext cx="2043383" cy="2690934"/>
          </a:xfrm>
          <a:prstGeom prst="rect">
            <a:avLst/>
          </a:prstGeom>
        </p:spPr>
      </p:pic>
      <p:pic>
        <p:nvPicPr>
          <p:cNvPr id="1026" name="Picture 2">
            <a:extLst>
              <a:ext uri="{FF2B5EF4-FFF2-40B4-BE49-F238E27FC236}">
                <a16:creationId xmlns:a16="http://schemas.microsoft.com/office/drawing/2014/main" id="{093CD412-8967-BAE0-159E-F0E556DCAC73}"/>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202638" y="1939046"/>
            <a:ext cx="2305785" cy="2824889"/>
          </a:xfrm>
          <a:prstGeom prst="rect">
            <a:avLst/>
          </a:prstGeom>
          <a:noFill/>
          <a:extLst>
            <a:ext uri="{909E8E84-426E-40DD-AFC4-6F175D3DCCD1}">
              <a14:hiddenFill xmlns:a14="http://schemas.microsoft.com/office/drawing/2010/main">
                <a:solidFill>
                  <a:srgbClr val="FFFFFF"/>
                </a:solidFill>
              </a14:hiddenFill>
            </a:ext>
          </a:extLst>
        </p:spPr>
      </p:pic>
      <p:pic>
        <p:nvPicPr>
          <p:cNvPr id="2" name="Bildobjekt 1">
            <a:extLst>
              <a:ext uri="{FF2B5EF4-FFF2-40B4-BE49-F238E27FC236}">
                <a16:creationId xmlns:a16="http://schemas.microsoft.com/office/drawing/2014/main" id="{AD601DC2-52D6-4633-307C-496B223F980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766068" y="4839196"/>
            <a:ext cx="1484709" cy="2022647"/>
          </a:xfrm>
          <a:prstGeom prst="rect">
            <a:avLst/>
          </a:prstGeom>
        </p:spPr>
      </p:pic>
      <p:pic>
        <p:nvPicPr>
          <p:cNvPr id="5" name="Bildobjekt 4">
            <a:extLst>
              <a:ext uri="{FF2B5EF4-FFF2-40B4-BE49-F238E27FC236}">
                <a16:creationId xmlns:a16="http://schemas.microsoft.com/office/drawing/2014/main" id="{14FCE309-1C61-7741-F0A5-40B4CB330E8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263999" y="2168672"/>
            <a:ext cx="2154879" cy="4224416"/>
          </a:xfrm>
          <a:prstGeom prst="rect">
            <a:avLst/>
          </a:prstGeom>
        </p:spPr>
      </p:pic>
      <p:pic>
        <p:nvPicPr>
          <p:cNvPr id="8" name="Bildobjekt 7">
            <a:extLst>
              <a:ext uri="{FF2B5EF4-FFF2-40B4-BE49-F238E27FC236}">
                <a16:creationId xmlns:a16="http://schemas.microsoft.com/office/drawing/2014/main" id="{7BE4BDB6-ED3B-AF20-CB52-33BD0AA70C2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631840" y="2168672"/>
            <a:ext cx="4408159" cy="2820092"/>
          </a:xfrm>
          <a:prstGeom prst="rect">
            <a:avLst/>
          </a:prstGeom>
        </p:spPr>
      </p:pic>
    </p:spTree>
    <p:extLst>
      <p:ext uri="{BB962C8B-B14F-4D97-AF65-F5344CB8AC3E}">
        <p14:creationId xmlns:p14="http://schemas.microsoft.com/office/powerpoint/2010/main" val="3219528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 grpId="0" build="p"/>
      <p:bldP spid="4"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411B80-9A95-AAC8-23CC-A5852AA121A2}"/>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AB3724F8-69EC-0222-DD19-209911B4187A}"/>
              </a:ext>
            </a:extLst>
          </p:cNvPr>
          <p:cNvPicPr>
            <a:picLocks noChangeAspect="1"/>
          </p:cNvPicPr>
          <p:nvPr/>
        </p:nvPicPr>
        <p:blipFill>
          <a:blip r:embed="rId3"/>
          <a:stretch>
            <a:fillRect/>
          </a:stretch>
        </p:blipFill>
        <p:spPr>
          <a:xfrm>
            <a:off x="0" y="29184"/>
            <a:ext cx="12192000" cy="6858000"/>
          </a:xfrm>
          <a:prstGeom prst="rect">
            <a:avLst/>
          </a:prstGeom>
        </p:spPr>
      </p:pic>
      <p:sp>
        <p:nvSpPr>
          <p:cNvPr id="8" name="Frihandsfigur 7">
            <a:extLst>
              <a:ext uri="{FF2B5EF4-FFF2-40B4-BE49-F238E27FC236}">
                <a16:creationId xmlns:a16="http://schemas.microsoft.com/office/drawing/2014/main" id="{B39B6F25-5BD7-4BC0-923E-7B9F75FBF26C}"/>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Bildobjekt 8">
            <a:extLst>
              <a:ext uri="{FF2B5EF4-FFF2-40B4-BE49-F238E27FC236}">
                <a16:creationId xmlns:a16="http://schemas.microsoft.com/office/drawing/2014/main" id="{F5947FF8-1660-45F7-7A52-457D3337E9F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25" name="textruta 24">
            <a:extLst>
              <a:ext uri="{FF2B5EF4-FFF2-40B4-BE49-F238E27FC236}">
                <a16:creationId xmlns:a16="http://schemas.microsoft.com/office/drawing/2014/main" id="{0015827D-F639-2CD2-C912-B6DC26C9AFE9}"/>
              </a:ext>
            </a:extLst>
          </p:cNvPr>
          <p:cNvSpPr txBox="1"/>
          <p:nvPr/>
        </p:nvSpPr>
        <p:spPr>
          <a:xfrm>
            <a:off x="2300535" y="574645"/>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prstClr val="black"/>
                </a:solidFill>
                <a:effectLst/>
                <a:uLnTx/>
                <a:uFillTx/>
                <a:latin typeface="Century Gothic" panose="020B0502020202020204" pitchFamily="34" charset="0"/>
                <a:ea typeface="+mn-ea"/>
                <a:cs typeface="+mn-cs"/>
              </a:rPr>
              <a:t>ÖVERSIKT</a:t>
            </a:r>
          </a:p>
        </p:txBody>
      </p:sp>
      <p:sp>
        <p:nvSpPr>
          <p:cNvPr id="2" name="textruta 1">
            <a:extLst>
              <a:ext uri="{FF2B5EF4-FFF2-40B4-BE49-F238E27FC236}">
                <a16:creationId xmlns:a16="http://schemas.microsoft.com/office/drawing/2014/main" id="{A806E770-CC9A-41B6-A701-DB014A40CCBD}"/>
              </a:ext>
            </a:extLst>
          </p:cNvPr>
          <p:cNvSpPr txBox="1"/>
          <p:nvPr/>
        </p:nvSpPr>
        <p:spPr>
          <a:xfrm>
            <a:off x="826851" y="1447220"/>
            <a:ext cx="10680970" cy="46987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1. </a:t>
            </a:r>
            <a:r>
              <a:rPr kumimoji="0" lang="sv-SE" sz="1800" b="1" i="0" u="none" strike="noStrike" kern="1200" cap="all" spc="50" normalizeH="0" baseline="0" noProof="0" dirty="0">
                <a:ln>
                  <a:noFill/>
                </a:ln>
                <a:solidFill>
                  <a:srgbClr val="2A667A"/>
                </a:solidFill>
                <a:effectLst/>
                <a:uLnTx/>
                <a:uFillTx/>
                <a:latin typeface="Century Gothic" panose="020B0502020202020204" pitchFamily="34" charset="0"/>
                <a:ea typeface="+mn-ea"/>
                <a:cs typeface="+mn-cs"/>
              </a:rPr>
              <a:t>UTMANINGAR VI STÅR INFÖR</a:t>
            </a:r>
            <a:r>
              <a:rPr kumimoji="0" lang="sv-SE" sz="1600" b="1" i="0" u="none" strike="noStrike" kern="1200" cap="all" spc="50" normalizeH="0" baseline="0" noProof="0" dirty="0">
                <a:ln>
                  <a:noFill/>
                </a:ln>
                <a:solidFill>
                  <a:srgbClr val="2A667A"/>
                </a:solidFill>
                <a:effectLst/>
                <a:uLnTx/>
                <a:uFillTx/>
                <a:latin typeface="Century Gothic" panose="020B0502020202020204" pitchFamily="34" charset="0"/>
                <a:ea typeface="+mn-ea"/>
                <a:cs typeface="+mn-cs"/>
              </a:rPr>
              <a:t>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t>- Psykisk ohälsa och existentiella risker</a:t>
            </a:r>
            <a:b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br>
            <a:r>
              <a:rPr kumimoji="0" lang="sv-SE" sz="22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2. INRE HÅLLBARGET FÖR EN HÅLLBAR VÄRLD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t>– Hur vi leder oss själva och andra skapar världen</a:t>
            </a:r>
            <a:br>
              <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br>
            <a:endPar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a:spcAft>
                <a:spcPts val="400"/>
              </a:spcAft>
              <a:defRPr/>
            </a:pPr>
            <a:r>
              <a:rPr lang="sv-SE" sz="2000" b="1" dirty="0">
                <a:solidFill>
                  <a:srgbClr val="2A667A"/>
                </a:solidFill>
                <a:latin typeface="Century Gothic" panose="020B0502020202020204" pitchFamily="34" charset="0"/>
              </a:rPr>
              <a:t>3. ATT VARA EN GOD LEDARE </a:t>
            </a:r>
            <a:r>
              <a:rPr lang="sv-SE" dirty="0">
                <a:solidFill>
                  <a:prstClr val="black">
                    <a:lumMod val="75000"/>
                    <a:lumOff val="25000"/>
                  </a:prstClr>
                </a:solidFill>
                <a:latin typeface="Century Gothic" panose="020B0502020202020204" pitchFamily="34" charset="0"/>
              </a:rPr>
              <a:t>– Du som ledare är förmodligen viktigare än du tror! </a:t>
            </a:r>
            <a:endParaRPr lang="sv-SE" sz="2000" b="1" dirty="0">
              <a:solidFill>
                <a:srgbClr val="2A667A"/>
              </a:solidFill>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t> </a:t>
            </a:r>
            <a:endPar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lang="sv-SE" b="1" dirty="0">
                <a:solidFill>
                  <a:srgbClr val="2A667A"/>
                </a:solidFill>
                <a:latin typeface="Century Gothic" panose="020B0502020202020204" pitchFamily="34" charset="0"/>
              </a:rPr>
              <a:t>4</a:t>
            </a: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 VAD KAN VI GÖRA FÖR ATT LEVA LIVET FULLT UT? </a:t>
            </a:r>
            <a:r>
              <a:rPr kumimoji="0" lang="sv-SE" sz="16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(även när det känns tungt)</a:t>
            </a:r>
            <a:r>
              <a:rPr kumimoji="0" lang="sv-SE" sz="1600" b="0" i="0" u="none" strike="noStrike" kern="1200" cap="all" spc="50" normalizeH="0" baseline="0" noProof="0" dirty="0">
                <a:ln>
                  <a:noFill/>
                </a:ln>
                <a:solidFill>
                  <a:srgbClr val="2A667A"/>
                </a:solidFill>
                <a:effectLst/>
                <a:uLnTx/>
                <a:uFillTx/>
                <a:latin typeface="Century Gothic" panose="020B0502020202020204" pitchFamily="34" charset="0"/>
                <a:ea typeface="+mn-ea"/>
                <a:cs typeface="+mn-cs"/>
              </a:rPr>
              <a:t>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t>– Övningar &amp; verktyg</a:t>
            </a:r>
            <a:b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br>
            <a:r>
              <a:rPr kumimoji="0" lang="sv-SE" sz="22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lang="sv-SE" b="1" dirty="0">
                <a:solidFill>
                  <a:srgbClr val="2A667A"/>
                </a:solidFill>
                <a:latin typeface="Century Gothic" panose="020B0502020202020204" pitchFamily="34" charset="0"/>
              </a:rPr>
              <a:t>5</a:t>
            </a: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 DIGITALA PLATTFORMEN ”AWARE by 29k”</a:t>
            </a:r>
            <a:r>
              <a:rPr kumimoji="0" lang="sv-SE" sz="1600" b="1" i="0" u="none" strike="noStrike" kern="1200" cap="all" spc="50" normalizeH="0" baseline="0" noProof="0" dirty="0">
                <a:ln>
                  <a:noFill/>
                </a:ln>
                <a:solidFill>
                  <a:srgbClr val="2A667A"/>
                </a:solidFill>
                <a:effectLst/>
                <a:uLnTx/>
                <a:uFillTx/>
                <a:latin typeface="Century Gothic" panose="020B0502020202020204" pitchFamily="34" charset="0"/>
                <a:ea typeface="+mn-ea"/>
                <a:cs typeface="+mn-cs"/>
              </a:rPr>
              <a:t>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t>– Hur du kan använda dem själv och med andra</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22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t> </a:t>
            </a:r>
            <a:endPar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6. VART KAN MAN VÄNDA SIG FÖR STÖD, RÅD OCH HJÄLP?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t>– Resurser &amp; tips</a:t>
            </a: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1320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F2821-B037-4F67-75ED-F88EF6951301}"/>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9C8E9D92-0F8C-79EB-2B80-A87E359D5653}"/>
              </a:ext>
            </a:extLst>
          </p:cNvPr>
          <p:cNvPicPr>
            <a:picLocks noChangeAspect="1"/>
          </p:cNvPicPr>
          <p:nvPr/>
        </p:nvPicPr>
        <p:blipFill>
          <a:blip r:embed="rId3"/>
          <a:stretch>
            <a:fillRect/>
          </a:stretch>
        </p:blipFill>
        <p:spPr>
          <a:xfrm>
            <a:off x="0" y="29184"/>
            <a:ext cx="12192000" cy="6858000"/>
          </a:xfrm>
          <a:prstGeom prst="rect">
            <a:avLst/>
          </a:prstGeom>
        </p:spPr>
      </p:pic>
      <p:sp>
        <p:nvSpPr>
          <p:cNvPr id="8" name="Frihandsfigur 7">
            <a:extLst>
              <a:ext uri="{FF2B5EF4-FFF2-40B4-BE49-F238E27FC236}">
                <a16:creationId xmlns:a16="http://schemas.microsoft.com/office/drawing/2014/main" id="{D28CD78F-BD68-35C3-1ED8-837DD452FAA5}"/>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Bildobjekt 8">
            <a:extLst>
              <a:ext uri="{FF2B5EF4-FFF2-40B4-BE49-F238E27FC236}">
                <a16:creationId xmlns:a16="http://schemas.microsoft.com/office/drawing/2014/main" id="{02F21E2B-49A4-B33D-B146-566EC8BAE52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25" name="textruta 24">
            <a:extLst>
              <a:ext uri="{FF2B5EF4-FFF2-40B4-BE49-F238E27FC236}">
                <a16:creationId xmlns:a16="http://schemas.microsoft.com/office/drawing/2014/main" id="{CBC27162-A156-FD54-36D4-389DE09381B6}"/>
              </a:ext>
            </a:extLst>
          </p:cNvPr>
          <p:cNvSpPr txBox="1"/>
          <p:nvPr/>
        </p:nvSpPr>
        <p:spPr>
          <a:xfrm>
            <a:off x="2300535" y="574645"/>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prstClr val="black"/>
                </a:solidFill>
                <a:effectLst/>
                <a:uLnTx/>
                <a:uFillTx/>
                <a:latin typeface="Century Gothic" panose="020B0502020202020204" pitchFamily="34" charset="0"/>
                <a:ea typeface="+mn-ea"/>
                <a:cs typeface="+mn-cs"/>
              </a:rPr>
              <a:t>ÖVERSIKT</a:t>
            </a:r>
          </a:p>
        </p:txBody>
      </p:sp>
      <p:sp>
        <p:nvSpPr>
          <p:cNvPr id="2" name="textruta 1">
            <a:extLst>
              <a:ext uri="{FF2B5EF4-FFF2-40B4-BE49-F238E27FC236}">
                <a16:creationId xmlns:a16="http://schemas.microsoft.com/office/drawing/2014/main" id="{EE0E70BA-1693-9D8E-24C0-39298E579052}"/>
              </a:ext>
            </a:extLst>
          </p:cNvPr>
          <p:cNvSpPr txBox="1"/>
          <p:nvPr/>
        </p:nvSpPr>
        <p:spPr>
          <a:xfrm>
            <a:off x="826851" y="1447220"/>
            <a:ext cx="10680970" cy="46987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1. </a:t>
            </a:r>
            <a:r>
              <a:rPr kumimoji="0" lang="sv-SE" sz="1800" b="1" i="0" u="none" strike="noStrike" kern="1200" cap="all" spc="50" normalizeH="0" baseline="0" noProof="0" dirty="0">
                <a:ln>
                  <a:noFill/>
                </a:ln>
                <a:solidFill>
                  <a:srgbClr val="2A667A"/>
                </a:solidFill>
                <a:effectLst/>
                <a:uLnTx/>
                <a:uFillTx/>
                <a:latin typeface="Century Gothic" panose="020B0502020202020204" pitchFamily="34" charset="0"/>
                <a:ea typeface="+mn-ea"/>
                <a:cs typeface="+mn-cs"/>
              </a:rPr>
              <a:t>UTMANINGAR VI STÅR INFÖR</a:t>
            </a:r>
            <a:r>
              <a:rPr kumimoji="0" lang="sv-SE" sz="1600" b="1" i="0" u="none" strike="noStrike" kern="1200" cap="all" spc="50" normalizeH="0" baseline="0" noProof="0" dirty="0">
                <a:ln>
                  <a:noFill/>
                </a:ln>
                <a:solidFill>
                  <a:srgbClr val="2A667A"/>
                </a:solidFill>
                <a:effectLst/>
                <a:uLnTx/>
                <a:uFillTx/>
                <a:latin typeface="Century Gothic" panose="020B0502020202020204" pitchFamily="34" charset="0"/>
                <a:ea typeface="+mn-ea"/>
                <a:cs typeface="+mn-cs"/>
              </a:rPr>
              <a:t>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t>- Psykisk ohälsa och existentiella risker</a:t>
            </a:r>
            <a:b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br>
            <a:r>
              <a:rPr kumimoji="0" lang="sv-SE" sz="22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2. INRE HÅLLBARGET FÖR EN HÅLLBAR VÄRLD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Hur vi leder oss själva och andra skapar världen</a:t>
            </a:r>
            <a:br>
              <a:rPr kumimoji="0" lang="sv-SE" sz="18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br>
            <a:endParaRPr kumimoji="0" lang="sv-SE" sz="18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20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3. ATT VARA EN GOD LEDARE </a:t>
            </a:r>
            <a:r>
              <a:rPr kumimoji="0" lang="sv-SE" sz="18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Du som ledare är förmodligen viktigare än du tror! </a:t>
            </a:r>
            <a:endParaRPr kumimoji="0" lang="sv-SE" sz="20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endPar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4. VAD KAN VI GÖRA FÖR ATT LEVA LIVET FULLT UT?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(även när det känns tungt)</a:t>
            </a:r>
            <a:r>
              <a:rPr kumimoji="0" lang="sv-SE" sz="1600" b="0"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Övningar &amp; verktyg</a:t>
            </a:r>
            <a:b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br>
            <a:r>
              <a:rPr kumimoji="0" lang="sv-SE" sz="22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5. DIGITALA PLATTFORMEN ”AWARE by 29k”</a:t>
            </a:r>
            <a:r>
              <a:rPr kumimoji="0" lang="sv-SE" sz="1600" b="1"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Hur du kan använda dem själv och med andra</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22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endPar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6. VART KAN MAN VÄNDA SIG FÖR STÖD, RÅD OCH HJÄLP?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Resurser &amp; tips</a:t>
            </a: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6335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82">
          <a:extLst>
            <a:ext uri="{FF2B5EF4-FFF2-40B4-BE49-F238E27FC236}">
              <a16:creationId xmlns:a16="http://schemas.microsoft.com/office/drawing/2014/main" id="{75043CC9-F33B-1381-359B-A49DF4B032BF}"/>
            </a:ext>
          </a:extLst>
        </p:cNvPr>
        <p:cNvGrpSpPr/>
        <p:nvPr/>
      </p:nvGrpSpPr>
      <p:grpSpPr>
        <a:xfrm>
          <a:off x="0" y="0"/>
          <a:ext cx="0" cy="0"/>
          <a:chOff x="0" y="0"/>
          <a:chExt cx="0" cy="0"/>
        </a:xfrm>
      </p:grpSpPr>
      <p:pic>
        <p:nvPicPr>
          <p:cNvPr id="1783" name="Google Shape;1783;p374">
            <a:extLst>
              <a:ext uri="{FF2B5EF4-FFF2-40B4-BE49-F238E27FC236}">
                <a16:creationId xmlns:a16="http://schemas.microsoft.com/office/drawing/2014/main" id="{57D2C0A3-D18E-BD9A-BAA4-771B3E6854CB}"/>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83630" y="0"/>
            <a:ext cx="3611525" cy="1200149"/>
          </a:xfrm>
          <a:prstGeom prst="rect">
            <a:avLst/>
          </a:prstGeom>
          <a:noFill/>
          <a:ln>
            <a:noFill/>
          </a:ln>
        </p:spPr>
      </p:pic>
      <p:sp>
        <p:nvSpPr>
          <p:cNvPr id="1784" name="Google Shape;1784;p374">
            <a:extLst>
              <a:ext uri="{FF2B5EF4-FFF2-40B4-BE49-F238E27FC236}">
                <a16:creationId xmlns:a16="http://schemas.microsoft.com/office/drawing/2014/main" id="{795557D9-6428-502D-F00D-62ABA96FA5A0}"/>
              </a:ext>
            </a:extLst>
          </p:cNvPr>
          <p:cNvSpPr txBox="1"/>
          <p:nvPr/>
        </p:nvSpPr>
        <p:spPr>
          <a:xfrm>
            <a:off x="774789" y="18564"/>
            <a:ext cx="10515600" cy="884000"/>
          </a:xfrm>
          <a:prstGeom prst="rect">
            <a:avLst/>
          </a:prstGeom>
          <a:noFill/>
          <a:ln>
            <a:noFill/>
          </a:ln>
        </p:spPr>
        <p:txBody>
          <a:bodyPr spcFirstLastPara="1" wrap="square" lIns="91433" tIns="45700" rIns="91433" bIns="45700" anchor="b" anchorCtr="0">
            <a:normAutofit/>
          </a:bodyPr>
          <a:lstStyle/>
          <a:p>
            <a:pPr marL="0" marR="0" lvl="0" indent="0" algn="l" defTabSz="1219170" rtl="0" eaLnBrk="1" fontAlgn="auto" latinLnBrk="0" hangingPunct="1">
              <a:lnSpc>
                <a:spcPct val="90000"/>
              </a:lnSpc>
              <a:spcBef>
                <a:spcPts val="0"/>
              </a:spcBef>
              <a:spcAft>
                <a:spcPts val="0"/>
              </a:spcAft>
              <a:buClr>
                <a:srgbClr val="990065"/>
              </a:buClr>
              <a:buSzPts val="2400"/>
              <a:buFontTx/>
              <a:buNone/>
              <a:tabLst/>
              <a:defRPr/>
            </a:pPr>
            <a:r>
              <a:rPr kumimoji="0" lang="sv-SE" sz="3200" b="1" i="0" u="none" strike="noStrike" kern="0" cap="none" spc="0" normalizeH="0" baseline="0" noProof="0" dirty="0">
                <a:ln>
                  <a:noFill/>
                </a:ln>
                <a:solidFill>
                  <a:srgbClr val="990065"/>
                </a:solidFill>
                <a:effectLst/>
                <a:uLnTx/>
                <a:uFillTx/>
                <a:latin typeface="Calibri"/>
                <a:ea typeface="Calibri"/>
                <a:cs typeface="Calibri"/>
                <a:sym typeface="Calibri"/>
              </a:rPr>
              <a:t>Fråga: </a:t>
            </a:r>
            <a:r>
              <a:rPr kumimoji="0" lang="sv-SE" sz="3200" b="0" i="0" u="none" strike="noStrike" kern="0" cap="none" spc="0" normalizeH="0" baseline="0" noProof="0" dirty="0">
                <a:ln>
                  <a:noFill/>
                </a:ln>
                <a:solidFill>
                  <a:srgbClr val="990065"/>
                </a:solidFill>
                <a:effectLst/>
                <a:uLnTx/>
                <a:uFillTx/>
                <a:latin typeface="Calibri"/>
                <a:ea typeface="Calibri"/>
                <a:cs typeface="Calibri"/>
                <a:sym typeface="Calibri"/>
              </a:rPr>
              <a:t>Hur nöjda med livet är Sveriges 15-åringar?  </a:t>
            </a:r>
            <a:endParaRPr kumimoji="0" lang="sv-SE" sz="14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785" name="Google Shape;1785;p374">
            <a:extLst>
              <a:ext uri="{FF2B5EF4-FFF2-40B4-BE49-F238E27FC236}">
                <a16:creationId xmlns:a16="http://schemas.microsoft.com/office/drawing/2014/main" id="{989108F7-542F-B0E2-B24B-EC9D8736563B}"/>
              </a:ext>
            </a:extLst>
          </p:cNvPr>
          <p:cNvSpPr txBox="1"/>
          <p:nvPr/>
        </p:nvSpPr>
        <p:spPr>
          <a:xfrm>
            <a:off x="712399" y="6521384"/>
            <a:ext cx="10767200" cy="636103"/>
          </a:xfrm>
          <a:prstGeom prst="rect">
            <a:avLst/>
          </a:prstGeom>
          <a:noFill/>
          <a:ln>
            <a:noFill/>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sv-SE" sz="18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t>Folkhälsomyndigheten 2023. Skolbarns hälsovanor i Sverige 2021/2022 – Nationella resultat</a:t>
            </a:r>
            <a:endParaRPr kumimoji="0" sz="18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endParaRPr>
          </a:p>
          <a:p>
            <a:pPr marL="457189"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189"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4800" b="0" i="0" u="none" strike="noStrike" kern="0" cap="none" spc="0" normalizeH="0" baseline="0" noProof="0" dirty="0">
              <a:ln>
                <a:noFill/>
              </a:ln>
              <a:solidFill>
                <a:srgbClr val="BFBFBF"/>
              </a:solidFill>
              <a:effectLst/>
              <a:uLnTx/>
              <a:uFillTx/>
              <a:latin typeface="Calibri"/>
              <a:ea typeface="Calibri"/>
              <a:cs typeface="Calibri"/>
              <a:sym typeface="Calibri"/>
            </a:endParaRPr>
          </a:p>
          <a:p>
            <a:pPr marL="0" marR="0" lvl="0" indent="0" algn="ctr" defTabSz="1219170" rtl="0" eaLnBrk="1" fontAlgn="auto" latinLnBrk="0" hangingPunct="1">
              <a:lnSpc>
                <a:spcPct val="150000"/>
              </a:lnSpc>
              <a:spcBef>
                <a:spcPts val="1067"/>
              </a:spcBef>
              <a:spcAft>
                <a:spcPts val="0"/>
              </a:spcAft>
              <a:buClr>
                <a:srgbClr val="000000"/>
              </a:buClr>
              <a:buSzPts val="3600"/>
              <a:buFontTx/>
              <a:buNone/>
              <a:tabLst/>
              <a:defRPr/>
            </a:pPr>
            <a:endParaRPr kumimoji="0" sz="4800" b="0" i="0" u="none" strike="noStrike" kern="0" cap="none" spc="0" normalizeH="0" baseline="0" noProof="0" dirty="0">
              <a:ln>
                <a:noFill/>
              </a:ln>
              <a:solidFill>
                <a:srgbClr val="BFBFBF"/>
              </a:solidFill>
              <a:effectLst/>
              <a:uLnTx/>
              <a:uFillTx/>
              <a:latin typeface="Calibri"/>
              <a:ea typeface="Calibri"/>
              <a:cs typeface="Calibri"/>
              <a:sym typeface="Calibri"/>
            </a:endParaRPr>
          </a:p>
          <a:p>
            <a:pPr marL="0" marR="0" lvl="0" indent="0" algn="ctr" defTabSz="1219170" rtl="0" eaLnBrk="1" fontAlgn="auto" latinLnBrk="0" hangingPunct="1">
              <a:lnSpc>
                <a:spcPct val="150000"/>
              </a:lnSpc>
              <a:spcBef>
                <a:spcPts val="1067"/>
              </a:spcBef>
              <a:spcAft>
                <a:spcPts val="0"/>
              </a:spcAft>
              <a:buClr>
                <a:srgbClr val="000000"/>
              </a:buClr>
              <a:buSzPts val="3600"/>
              <a:buFontTx/>
              <a:buNone/>
              <a:tabLst/>
              <a:defRPr/>
            </a:pPr>
            <a:endParaRPr kumimoji="0" sz="4800" b="0" i="0" u="none" strike="noStrike" kern="0" cap="none" spc="0" normalizeH="0" baseline="0" noProof="0" dirty="0">
              <a:ln>
                <a:noFill/>
              </a:ln>
              <a:solidFill>
                <a:srgbClr val="BFBFBF"/>
              </a:solidFill>
              <a:effectLst/>
              <a:uLnTx/>
              <a:uFillTx/>
              <a:latin typeface="Calibri"/>
              <a:ea typeface="Calibri"/>
              <a:cs typeface="Calibri"/>
              <a:sym typeface="Calibri"/>
            </a:endParaRPr>
          </a:p>
        </p:txBody>
      </p:sp>
      <p:sp>
        <p:nvSpPr>
          <p:cNvPr id="2" name="Google Shape;1785;p374">
            <a:extLst>
              <a:ext uri="{FF2B5EF4-FFF2-40B4-BE49-F238E27FC236}">
                <a16:creationId xmlns:a16="http://schemas.microsoft.com/office/drawing/2014/main" id="{8F97A410-8A75-B907-2D59-3025EC2AC935}"/>
              </a:ext>
            </a:extLst>
          </p:cNvPr>
          <p:cNvSpPr txBox="1"/>
          <p:nvPr/>
        </p:nvSpPr>
        <p:spPr>
          <a:xfrm>
            <a:off x="712399" y="1353460"/>
            <a:ext cx="11078547" cy="1634000"/>
          </a:xfrm>
          <a:prstGeom prst="rect">
            <a:avLst/>
          </a:prstGeom>
          <a:noFill/>
          <a:ln>
            <a:noFill/>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sv-SE" sz="18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t>Frågan lyder:</a:t>
            </a:r>
            <a:br>
              <a:rPr kumimoji="0" lang="sv-SE" sz="18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br>
            <a:br>
              <a:rPr kumimoji="0" lang="sv-SE" sz="18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br>
            <a:r>
              <a:rPr kumimoji="0" lang="sv-SE" sz="2400" b="0" i="1"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t>”Om du tänker på ditt liv i största allmänhet, var tycker du att du står just nu?”</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sv-SE" sz="18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sv-SE" sz="18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sv-SE" sz="18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sv-SE" sz="18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t>               0   ------------------------------------------------  5   -----------------------------------------------------   10 </a:t>
            </a:r>
            <a:br>
              <a:rPr kumimoji="0" lang="sv-SE" sz="18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br>
            <a:r>
              <a:rPr kumimoji="0" lang="sv-SE" sz="18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t>       Det sämsta 						           Det bästa </a:t>
            </a:r>
            <a:br>
              <a:rPr kumimoji="0" lang="sv-SE" sz="18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br>
            <a:r>
              <a:rPr kumimoji="0" lang="sv-SE" sz="18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t>     tänkbara livet 						        tänkbara livet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sv-SE" sz="18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sv-SE" sz="18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sv-SE" sz="18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t>Var gissar ni medel ligger?</a:t>
            </a:r>
          </a:p>
          <a:p>
            <a:pPr marL="0" marR="0" lvl="0" indent="0" algn="l" defTabSz="1219170" rtl="0" eaLnBrk="1" fontAlgn="auto" latinLnBrk="0" hangingPunct="1">
              <a:lnSpc>
                <a:spcPct val="150000"/>
              </a:lnSpc>
              <a:spcBef>
                <a:spcPts val="0"/>
              </a:spcBef>
              <a:spcAft>
                <a:spcPts val="0"/>
              </a:spcAft>
              <a:buClr>
                <a:srgbClr val="000000"/>
              </a:buClr>
              <a:buSzTx/>
              <a:buFontTx/>
              <a:buNone/>
              <a:tabLst/>
              <a:defRPr/>
            </a:pPr>
            <a:r>
              <a:rPr kumimoji="0" lang="sv-SE" sz="18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t>1. 3,7</a:t>
            </a:r>
          </a:p>
          <a:p>
            <a:pPr marL="0" marR="0" lvl="0" indent="0" algn="l" defTabSz="1219170" rtl="0" eaLnBrk="1" fontAlgn="auto" latinLnBrk="0" hangingPunct="1">
              <a:lnSpc>
                <a:spcPct val="150000"/>
              </a:lnSpc>
              <a:spcBef>
                <a:spcPts val="0"/>
              </a:spcBef>
              <a:spcAft>
                <a:spcPts val="0"/>
              </a:spcAft>
              <a:buClr>
                <a:srgbClr val="000000"/>
              </a:buClr>
              <a:buSzTx/>
              <a:buFontTx/>
              <a:buNone/>
              <a:tabLst/>
              <a:defRPr/>
            </a:pPr>
            <a:r>
              <a:rPr kumimoji="0" lang="sv-SE" sz="18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t>X. 5.2</a:t>
            </a:r>
          </a:p>
          <a:p>
            <a:pPr marL="0" marR="0" lvl="0" indent="0" algn="l" defTabSz="1219170" rtl="0" eaLnBrk="1" fontAlgn="auto" latinLnBrk="0" hangingPunct="1">
              <a:lnSpc>
                <a:spcPct val="150000"/>
              </a:lnSpc>
              <a:spcBef>
                <a:spcPts val="0"/>
              </a:spcBef>
              <a:spcAft>
                <a:spcPts val="0"/>
              </a:spcAft>
              <a:buClr>
                <a:srgbClr val="000000"/>
              </a:buClr>
              <a:buSzTx/>
              <a:buFontTx/>
              <a:buNone/>
              <a:tabLst/>
              <a:defRPr/>
            </a:pPr>
            <a:r>
              <a:rPr kumimoji="0" lang="sv-SE" sz="18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t>2. 7,5</a:t>
            </a:r>
            <a:endParaRPr kumimoji="0" sz="4800" b="0" i="0" u="none" strike="noStrike" kern="0" cap="none" spc="0" normalizeH="0" baseline="0" noProof="0" dirty="0">
              <a:ln>
                <a:noFill/>
              </a:ln>
              <a:solidFill>
                <a:srgbClr val="BFBFBF"/>
              </a:solidFill>
              <a:effectLst/>
              <a:uLnTx/>
              <a:uFillTx/>
              <a:latin typeface="Calibri"/>
              <a:ea typeface="Calibri"/>
              <a:cs typeface="Calibri"/>
              <a:sym typeface="Calibri"/>
            </a:endParaRPr>
          </a:p>
          <a:p>
            <a:pPr marL="0" marR="0" lvl="0" indent="0" algn="ctr" defTabSz="1219170" rtl="0" eaLnBrk="1" fontAlgn="auto" latinLnBrk="0" hangingPunct="1">
              <a:lnSpc>
                <a:spcPct val="150000"/>
              </a:lnSpc>
              <a:spcBef>
                <a:spcPts val="1067"/>
              </a:spcBef>
              <a:spcAft>
                <a:spcPts val="0"/>
              </a:spcAft>
              <a:buClr>
                <a:srgbClr val="000000"/>
              </a:buClr>
              <a:buSzPts val="3600"/>
              <a:buFontTx/>
              <a:buNone/>
              <a:tabLst/>
              <a:defRPr/>
            </a:pPr>
            <a:endParaRPr kumimoji="0" sz="4800" b="0" i="0" u="none" strike="noStrike" kern="0" cap="none" spc="0" normalizeH="0" baseline="0" noProof="0" dirty="0">
              <a:ln>
                <a:noFill/>
              </a:ln>
              <a:solidFill>
                <a:srgbClr val="BFBFBF"/>
              </a:solidFill>
              <a:effectLst/>
              <a:uLnTx/>
              <a:uFillTx/>
              <a:latin typeface="Calibri"/>
              <a:ea typeface="Calibri"/>
              <a:cs typeface="Calibri"/>
              <a:sym typeface="Calibri"/>
            </a:endParaRPr>
          </a:p>
        </p:txBody>
      </p:sp>
      <p:sp>
        <p:nvSpPr>
          <p:cNvPr id="5" name="Pratbubbla uppåtpil 4">
            <a:extLst>
              <a:ext uri="{FF2B5EF4-FFF2-40B4-BE49-F238E27FC236}">
                <a16:creationId xmlns:a16="http://schemas.microsoft.com/office/drawing/2014/main" id="{1DC7F457-D3FF-48AC-4D72-8C61A505D438}"/>
              </a:ext>
            </a:extLst>
          </p:cNvPr>
          <p:cNvSpPr/>
          <p:nvPr/>
        </p:nvSpPr>
        <p:spPr>
          <a:xfrm>
            <a:off x="7567863" y="3329119"/>
            <a:ext cx="1383631" cy="1082843"/>
          </a:xfrm>
          <a:prstGeom prst="upArrowCallou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err="1">
                <a:ln>
                  <a:noFill/>
                </a:ln>
                <a:solidFill>
                  <a:prstClr val="white"/>
                </a:solidFill>
                <a:effectLst/>
                <a:uLnTx/>
                <a:uFillTx/>
                <a:latin typeface="Calibri" panose="020F0502020204030204"/>
                <a:ea typeface="+mn-ea"/>
                <a:cs typeface="+mn-cs"/>
              </a:rPr>
              <a:t>Svar</a:t>
            </a:r>
            <a:r>
              <a:rPr kumimoji="0" lang="en-GB" sz="2400" b="0" i="0" u="none" strike="noStrike" kern="1200" cap="none" spc="0" normalizeH="0" baseline="0" noProof="0" dirty="0">
                <a:ln>
                  <a:noFill/>
                </a:ln>
                <a:solidFill>
                  <a:prstClr val="white"/>
                </a:solidFill>
                <a:effectLst/>
                <a:uLnTx/>
                <a:uFillTx/>
                <a:latin typeface="Calibri" panose="020F0502020204030204"/>
                <a:ea typeface="+mn-ea"/>
                <a:cs typeface="+mn-cs"/>
              </a:rPr>
              <a:t>: 7,5</a:t>
            </a:r>
          </a:p>
        </p:txBody>
      </p:sp>
      <p:sp>
        <p:nvSpPr>
          <p:cNvPr id="4" name="Vågrät skriftrulle 3">
            <a:extLst>
              <a:ext uri="{FF2B5EF4-FFF2-40B4-BE49-F238E27FC236}">
                <a16:creationId xmlns:a16="http://schemas.microsoft.com/office/drawing/2014/main" id="{7C41FD50-7280-76AB-0952-441309211A23}"/>
              </a:ext>
            </a:extLst>
          </p:cNvPr>
          <p:cNvSpPr/>
          <p:nvPr/>
        </p:nvSpPr>
        <p:spPr>
          <a:xfrm>
            <a:off x="4312508" y="4618894"/>
            <a:ext cx="7478438" cy="1262922"/>
          </a:xfrm>
          <a:prstGeom prst="horizontalScroll">
            <a:avLst/>
          </a:prstGeom>
          <a:solidFill>
            <a:srgbClr val="990065">
              <a:alpha val="42239"/>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dirty="0">
                <a:ln>
                  <a:noFill/>
                </a:ln>
                <a:solidFill>
                  <a:srgbClr val="000000"/>
                </a:solidFill>
                <a:effectLst/>
                <a:uLnTx/>
                <a:uFillTx/>
                <a:latin typeface="Roboto"/>
                <a:ea typeface="Roboto"/>
                <a:cs typeface="Roboto"/>
                <a:sym typeface="Roboto"/>
              </a:rPr>
              <a:t> </a:t>
            </a:r>
            <a:br>
              <a:rPr kumimoji="0" lang="sv-SE" sz="1800" b="0" i="0" u="none" strike="noStrike" kern="0" cap="none" spc="0" normalizeH="0" baseline="0" noProof="0" dirty="0">
                <a:ln>
                  <a:noFill/>
                </a:ln>
                <a:solidFill>
                  <a:srgbClr val="000000"/>
                </a:solidFill>
                <a:effectLst/>
                <a:uLnTx/>
                <a:uFillTx/>
                <a:latin typeface="Roboto"/>
                <a:ea typeface="Roboto"/>
                <a:cs typeface="Roboto"/>
                <a:sym typeface="Roboto"/>
              </a:rPr>
            </a:br>
            <a:r>
              <a:rPr kumimoji="0" lang="sv-SE" sz="2000" b="0" i="0" u="none" strike="noStrike" kern="0" cap="none" spc="0" normalizeH="0" baseline="0" noProof="0" dirty="0">
                <a:ln>
                  <a:noFill/>
                </a:ln>
                <a:solidFill>
                  <a:srgbClr val="000000"/>
                </a:solidFill>
                <a:effectLst/>
                <a:uLnTx/>
                <a:uFillTx/>
                <a:latin typeface="Roboto"/>
                <a:ea typeface="Roboto"/>
                <a:cs typeface="Roboto"/>
                <a:sym typeface="Roboto"/>
              </a:rPr>
              <a:t>77% av Sveriges 16-29 åringar säger att de mår bra psykiskt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0339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anim calcmode="lin" valueType="num">
                                      <p:cBhvr additive="base">
                                        <p:cTn id="7" dur="500" fill="hold"/>
                                        <p:tgtEl>
                                          <p:spTgt spid="2">
                                            <p:txEl>
                                              <p:pRg st="7" end="7"/>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7" end="7"/>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xEl>
                                              <p:pRg st="8" end="8"/>
                                            </p:txEl>
                                          </p:spTgt>
                                        </p:tgtEl>
                                        <p:attrNameLst>
                                          <p:attrName>style.visibility</p:attrName>
                                        </p:attrNameLst>
                                      </p:cBhvr>
                                      <p:to>
                                        <p:strVal val="visible"/>
                                      </p:to>
                                    </p:set>
                                    <p:anim calcmode="lin" valueType="num">
                                      <p:cBhvr additive="base">
                                        <p:cTn id="11" dur="500" fill="hold"/>
                                        <p:tgtEl>
                                          <p:spTgt spid="2">
                                            <p:txEl>
                                              <p:pRg st="8" end="8"/>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8" end="8"/>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
                                            <p:txEl>
                                              <p:pRg st="9" end="9"/>
                                            </p:txEl>
                                          </p:spTgt>
                                        </p:tgtEl>
                                        <p:attrNameLst>
                                          <p:attrName>style.visibility</p:attrName>
                                        </p:attrNameLst>
                                      </p:cBhvr>
                                      <p:to>
                                        <p:strVal val="visible"/>
                                      </p:to>
                                    </p:set>
                                    <p:anim calcmode="lin" valueType="num">
                                      <p:cBhvr additive="base">
                                        <p:cTn id="15" dur="500" fill="hold"/>
                                        <p:tgtEl>
                                          <p:spTgt spid="2">
                                            <p:txEl>
                                              <p:pRg st="9" end="9"/>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9" end="9"/>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
                                            <p:txEl>
                                              <p:pRg st="10" end="10"/>
                                            </p:txEl>
                                          </p:spTgt>
                                        </p:tgtEl>
                                        <p:attrNameLst>
                                          <p:attrName>style.visibility</p:attrName>
                                        </p:attrNameLst>
                                      </p:cBhvr>
                                      <p:to>
                                        <p:strVal val="visible"/>
                                      </p:to>
                                    </p:set>
                                    <p:anim calcmode="lin" valueType="num">
                                      <p:cBhvr additive="base">
                                        <p:cTn id="19" dur="500" fill="hold"/>
                                        <p:tgtEl>
                                          <p:spTgt spid="2">
                                            <p:txEl>
                                              <p:pRg st="10" end="1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1+#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212D7-191F-E7FA-4C63-0C6BF8D29390}"/>
            </a:ext>
          </a:extLst>
        </p:cNvPr>
        <p:cNvGrpSpPr/>
        <p:nvPr/>
      </p:nvGrpSpPr>
      <p:grpSpPr>
        <a:xfrm>
          <a:off x="0" y="0"/>
          <a:ext cx="0" cy="0"/>
          <a:chOff x="0" y="0"/>
          <a:chExt cx="0" cy="0"/>
        </a:xfrm>
      </p:grpSpPr>
      <p:pic>
        <p:nvPicPr>
          <p:cNvPr id="4" name="Bildobjekt 3">
            <a:extLst>
              <a:ext uri="{FF2B5EF4-FFF2-40B4-BE49-F238E27FC236}">
                <a16:creationId xmlns:a16="http://schemas.microsoft.com/office/drawing/2014/main" id="{B439F9A6-FAB0-28D1-9649-41FEBCE1A61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89957" y="99270"/>
            <a:ext cx="8964386" cy="6695757"/>
          </a:xfrm>
          <a:prstGeom prst="rect">
            <a:avLst/>
          </a:prstGeom>
        </p:spPr>
      </p:pic>
      <p:sp>
        <p:nvSpPr>
          <p:cNvPr id="5" name="Rundad rektangulär pratbubbla 4">
            <a:extLst>
              <a:ext uri="{FF2B5EF4-FFF2-40B4-BE49-F238E27FC236}">
                <a16:creationId xmlns:a16="http://schemas.microsoft.com/office/drawing/2014/main" id="{0326C561-CF40-A0C0-FD7B-4941B36495DF}"/>
              </a:ext>
            </a:extLst>
          </p:cNvPr>
          <p:cNvSpPr/>
          <p:nvPr/>
        </p:nvSpPr>
        <p:spPr>
          <a:xfrm>
            <a:off x="9825790" y="3146359"/>
            <a:ext cx="1772653" cy="601579"/>
          </a:xfrm>
          <a:prstGeom prst="wedgeRoundRectCallout">
            <a:avLst>
              <a:gd name="adj1" fmla="val -65715"/>
              <a:gd name="adj2" fmla="val 76500"/>
              <a:gd name="adj3" fmla="val 16667"/>
            </a:avLst>
          </a:prstGeom>
          <a:solidFill>
            <a:srgbClr val="81358D">
              <a:alpha val="35000"/>
            </a:srgbClr>
          </a:solidFill>
          <a:ln>
            <a:noFill/>
          </a:ln>
          <a:effectLst>
            <a:outerShdw dist="25400" dir="27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sv-SE" sz="1200" b="0" i="0" u="none" strike="noStrike" kern="0" cap="none" spc="0" normalizeH="0" baseline="0" noProof="0" dirty="0">
                <a:ln>
                  <a:noFill/>
                </a:ln>
                <a:solidFill>
                  <a:srgbClr val="000000"/>
                </a:solidFill>
                <a:effectLst/>
                <a:uLnTx/>
                <a:uFillTx/>
                <a:latin typeface="Josefin Sans Light Roman" pitchFamily="2" charset="77"/>
                <a:ea typeface="+mn-ea"/>
                <a:cs typeface="Calibri" panose="020F0502020204030204" pitchFamily="34" charset="0"/>
                <a:sym typeface="Arial"/>
              </a:rPr>
              <a:t>Tjejer ökning:</a:t>
            </a:r>
          </a:p>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sv-SE" sz="1800" b="0" i="0" u="none" strike="noStrike" kern="0" cap="none" spc="0" normalizeH="0" baseline="0" noProof="0" dirty="0">
                <a:ln>
                  <a:noFill/>
                </a:ln>
                <a:solidFill>
                  <a:srgbClr val="000000"/>
                </a:solidFill>
                <a:effectLst/>
                <a:uLnTx/>
                <a:uFillTx/>
                <a:latin typeface="Josefin Sans Light Roman" pitchFamily="2" charset="77"/>
                <a:ea typeface="+mn-ea"/>
                <a:cs typeface="Calibri" panose="020F0502020204030204" pitchFamily="34" charset="0"/>
                <a:sym typeface="Arial"/>
              </a:rPr>
              <a:t>40% </a:t>
            </a:r>
            <a:r>
              <a:rPr kumimoji="0" lang="sv-SE" sz="1200" b="0" i="0" u="none" strike="noStrike" kern="0" cap="none" spc="0" normalizeH="0" baseline="0" noProof="0" dirty="0">
                <a:ln>
                  <a:noFill/>
                </a:ln>
                <a:solidFill>
                  <a:srgbClr val="000000"/>
                </a:solidFill>
                <a:effectLst/>
                <a:uLnTx/>
                <a:uFillTx/>
                <a:latin typeface="Josefin Sans Light Roman" pitchFamily="2" charset="77"/>
                <a:ea typeface="+mn-ea"/>
                <a:cs typeface="Calibri" panose="020F0502020204030204" pitchFamily="34" charset="0"/>
                <a:sym typeface="Arial"/>
              </a:rPr>
              <a:t>(50% till 70%)</a:t>
            </a:r>
          </a:p>
        </p:txBody>
      </p:sp>
      <p:sp>
        <p:nvSpPr>
          <p:cNvPr id="6" name="Rundad rektangulär pratbubbla 5">
            <a:extLst>
              <a:ext uri="{FF2B5EF4-FFF2-40B4-BE49-F238E27FC236}">
                <a16:creationId xmlns:a16="http://schemas.microsoft.com/office/drawing/2014/main" id="{63515486-F113-C45E-8352-4F179208EA6C}"/>
              </a:ext>
            </a:extLst>
          </p:cNvPr>
          <p:cNvSpPr/>
          <p:nvPr/>
        </p:nvSpPr>
        <p:spPr>
          <a:xfrm>
            <a:off x="9836676" y="4006329"/>
            <a:ext cx="1772653" cy="601579"/>
          </a:xfrm>
          <a:prstGeom prst="wedgeRoundRectCallout">
            <a:avLst>
              <a:gd name="adj1" fmla="val -65715"/>
              <a:gd name="adj2" fmla="val 76500"/>
              <a:gd name="adj3" fmla="val 16667"/>
            </a:avLst>
          </a:prstGeom>
          <a:solidFill>
            <a:srgbClr val="0A9F7E">
              <a:alpha val="35000"/>
            </a:srgbClr>
          </a:solidFill>
          <a:ln>
            <a:noFill/>
          </a:ln>
          <a:effectLst>
            <a:outerShdw dist="25400" dir="27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sv-SE" sz="1200" b="0" i="0" u="none" strike="noStrike" kern="0" cap="none" spc="0" normalizeH="0" baseline="0" noProof="0" dirty="0">
                <a:ln>
                  <a:noFill/>
                </a:ln>
                <a:solidFill>
                  <a:srgbClr val="000000"/>
                </a:solidFill>
                <a:effectLst/>
                <a:uLnTx/>
                <a:uFillTx/>
                <a:latin typeface="Josefin Sans Light Roman" pitchFamily="2" charset="77"/>
                <a:ea typeface="+mn-ea"/>
                <a:cs typeface="Calibri" panose="020F0502020204030204" pitchFamily="34" charset="0"/>
                <a:sym typeface="Arial"/>
              </a:rPr>
              <a:t>Killar ökning:</a:t>
            </a:r>
          </a:p>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sv-SE" sz="1800" b="0" i="0" u="none" strike="noStrike" kern="0" cap="none" spc="0" normalizeH="0" baseline="0" noProof="0" dirty="0">
                <a:ln>
                  <a:noFill/>
                </a:ln>
                <a:solidFill>
                  <a:srgbClr val="000000"/>
                </a:solidFill>
                <a:effectLst/>
                <a:uLnTx/>
                <a:uFillTx/>
                <a:latin typeface="Josefin Sans Light Roman" pitchFamily="2" charset="77"/>
                <a:ea typeface="+mn-ea"/>
                <a:cs typeface="Calibri" panose="020F0502020204030204" pitchFamily="34" charset="0"/>
                <a:sym typeface="Arial"/>
              </a:rPr>
              <a:t>29% </a:t>
            </a:r>
            <a:r>
              <a:rPr kumimoji="0" lang="sv-SE" sz="1200" b="0" i="0" u="none" strike="noStrike" kern="0" cap="none" spc="0" normalizeH="0" baseline="0" noProof="0" dirty="0">
                <a:ln>
                  <a:noFill/>
                </a:ln>
                <a:solidFill>
                  <a:srgbClr val="000000"/>
                </a:solidFill>
                <a:effectLst/>
                <a:uLnTx/>
                <a:uFillTx/>
                <a:latin typeface="Josefin Sans Light Roman" pitchFamily="2" charset="77"/>
                <a:ea typeface="+mn-ea"/>
                <a:cs typeface="Calibri" panose="020F0502020204030204" pitchFamily="34" charset="0"/>
                <a:sym typeface="Arial"/>
              </a:rPr>
              <a:t>(35% till 45%)</a:t>
            </a:r>
          </a:p>
        </p:txBody>
      </p:sp>
    </p:spTree>
    <p:extLst>
      <p:ext uri="{BB962C8B-B14F-4D97-AF65-F5344CB8AC3E}">
        <p14:creationId xmlns:p14="http://schemas.microsoft.com/office/powerpoint/2010/main" val="2389447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82">
          <a:extLst>
            <a:ext uri="{FF2B5EF4-FFF2-40B4-BE49-F238E27FC236}">
              <a16:creationId xmlns:a16="http://schemas.microsoft.com/office/drawing/2014/main" id="{2D75845F-5844-768F-BBE3-4B1AF6C20D97}"/>
            </a:ext>
          </a:extLst>
        </p:cNvPr>
        <p:cNvGrpSpPr/>
        <p:nvPr/>
      </p:nvGrpSpPr>
      <p:grpSpPr>
        <a:xfrm>
          <a:off x="0" y="0"/>
          <a:ext cx="0" cy="0"/>
          <a:chOff x="0" y="0"/>
          <a:chExt cx="0" cy="0"/>
        </a:xfrm>
      </p:grpSpPr>
      <p:pic>
        <p:nvPicPr>
          <p:cNvPr id="1783" name="Google Shape;1783;p374">
            <a:extLst>
              <a:ext uri="{FF2B5EF4-FFF2-40B4-BE49-F238E27FC236}">
                <a16:creationId xmlns:a16="http://schemas.microsoft.com/office/drawing/2014/main" id="{48F0C8EF-FA4F-E499-E981-421F1470C4F7}"/>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83630" y="0"/>
            <a:ext cx="3611525" cy="1200149"/>
          </a:xfrm>
          <a:prstGeom prst="rect">
            <a:avLst/>
          </a:prstGeom>
          <a:noFill/>
          <a:ln>
            <a:noFill/>
          </a:ln>
        </p:spPr>
      </p:pic>
      <p:sp>
        <p:nvSpPr>
          <p:cNvPr id="1784" name="Google Shape;1784;p374">
            <a:extLst>
              <a:ext uri="{FF2B5EF4-FFF2-40B4-BE49-F238E27FC236}">
                <a16:creationId xmlns:a16="http://schemas.microsoft.com/office/drawing/2014/main" id="{317F19AF-5E85-D88E-CB8F-6C0968B321DA}"/>
              </a:ext>
            </a:extLst>
          </p:cNvPr>
          <p:cNvSpPr txBox="1"/>
          <p:nvPr/>
        </p:nvSpPr>
        <p:spPr>
          <a:xfrm>
            <a:off x="774789" y="18564"/>
            <a:ext cx="10515600" cy="884000"/>
          </a:xfrm>
          <a:prstGeom prst="rect">
            <a:avLst/>
          </a:prstGeom>
          <a:noFill/>
          <a:ln>
            <a:noFill/>
          </a:ln>
        </p:spPr>
        <p:txBody>
          <a:bodyPr spcFirstLastPara="1" wrap="square" lIns="91433" tIns="45700" rIns="91433" bIns="45700" anchor="b" anchorCtr="0">
            <a:normAutofit/>
          </a:bodyPr>
          <a:lstStyle/>
          <a:p>
            <a:pPr marL="0" marR="0" lvl="0" indent="0" algn="l" defTabSz="1219170" rtl="0" eaLnBrk="1" fontAlgn="auto" latinLnBrk="0" hangingPunct="1">
              <a:lnSpc>
                <a:spcPct val="90000"/>
              </a:lnSpc>
              <a:spcBef>
                <a:spcPts val="0"/>
              </a:spcBef>
              <a:spcAft>
                <a:spcPts val="0"/>
              </a:spcAft>
              <a:buClr>
                <a:srgbClr val="990065"/>
              </a:buClr>
              <a:buSzPts val="2400"/>
              <a:buFontTx/>
              <a:buNone/>
              <a:tabLst/>
              <a:defRPr/>
            </a:pPr>
            <a:r>
              <a:rPr kumimoji="0" lang="en" sz="3200" b="0" i="0" u="none" strike="noStrike" kern="0" cap="none" spc="0" normalizeH="0" baseline="0" noProof="0" dirty="0">
                <a:ln>
                  <a:noFill/>
                </a:ln>
                <a:solidFill>
                  <a:srgbClr val="990065"/>
                </a:solidFill>
                <a:effectLst/>
                <a:uLnTx/>
                <a:uFillTx/>
                <a:latin typeface="Calibri"/>
                <a:ea typeface="Calibri"/>
                <a:cs typeface="Calibri"/>
                <a:sym typeface="Calibri"/>
              </a:rPr>
              <a:t>Are we facing a new mental health crisis? </a:t>
            </a:r>
            <a:endParaRPr kumimoji="0" sz="14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785" name="Google Shape;1785;p374">
            <a:extLst>
              <a:ext uri="{FF2B5EF4-FFF2-40B4-BE49-F238E27FC236}">
                <a16:creationId xmlns:a16="http://schemas.microsoft.com/office/drawing/2014/main" id="{A7DFDC86-82F4-52B4-A25C-C6561602B63E}"/>
              </a:ext>
            </a:extLst>
          </p:cNvPr>
          <p:cNvSpPr txBox="1"/>
          <p:nvPr/>
        </p:nvSpPr>
        <p:spPr>
          <a:xfrm>
            <a:off x="774800" y="6203333"/>
            <a:ext cx="10767200" cy="1634000"/>
          </a:xfrm>
          <a:prstGeom prst="rect">
            <a:avLst/>
          </a:prstGeom>
          <a:noFill/>
          <a:ln>
            <a:noFill/>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2400" b="0" i="0" u="none" strike="noStrike" kern="0" cap="none" spc="0" normalizeH="0" baseline="0" noProof="0">
                <a:ln>
                  <a:noFill/>
                </a:ln>
                <a:solidFill>
                  <a:srgbClr val="000000"/>
                </a:solidFill>
                <a:effectLst/>
                <a:uLnTx/>
                <a:uFillTx/>
                <a:latin typeface="Calibri"/>
                <a:ea typeface="Calibri"/>
                <a:cs typeface="Calibri"/>
                <a:sym typeface="Calibri"/>
              </a:rPr>
              <a:t>190% increase in antidepressants youth 0-17 years between 2012 - 2022 in sweden</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457189"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457189"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4800" b="0" i="0" u="none" strike="noStrike" kern="0" cap="none" spc="0" normalizeH="0" baseline="0" noProof="0">
              <a:ln>
                <a:noFill/>
              </a:ln>
              <a:solidFill>
                <a:srgbClr val="BFBFBF"/>
              </a:solidFill>
              <a:effectLst/>
              <a:uLnTx/>
              <a:uFillTx/>
              <a:latin typeface="Calibri"/>
              <a:ea typeface="Calibri"/>
              <a:cs typeface="Calibri"/>
              <a:sym typeface="Calibri"/>
            </a:endParaRPr>
          </a:p>
          <a:p>
            <a:pPr marL="0" marR="0" lvl="0" indent="0" algn="ctr" defTabSz="1219170" rtl="0" eaLnBrk="1" fontAlgn="auto" latinLnBrk="0" hangingPunct="1">
              <a:lnSpc>
                <a:spcPct val="150000"/>
              </a:lnSpc>
              <a:spcBef>
                <a:spcPts val="1067"/>
              </a:spcBef>
              <a:spcAft>
                <a:spcPts val="0"/>
              </a:spcAft>
              <a:buClr>
                <a:srgbClr val="000000"/>
              </a:buClr>
              <a:buSzPts val="3600"/>
              <a:buFontTx/>
              <a:buNone/>
              <a:tabLst/>
              <a:defRPr/>
            </a:pPr>
            <a:endParaRPr kumimoji="0" sz="4800" b="0" i="0" u="none" strike="noStrike" kern="0" cap="none" spc="0" normalizeH="0" baseline="0" noProof="0">
              <a:ln>
                <a:noFill/>
              </a:ln>
              <a:solidFill>
                <a:srgbClr val="BFBFBF"/>
              </a:solidFill>
              <a:effectLst/>
              <a:uLnTx/>
              <a:uFillTx/>
              <a:latin typeface="Calibri"/>
              <a:ea typeface="Calibri"/>
              <a:cs typeface="Calibri"/>
              <a:sym typeface="Calibri"/>
            </a:endParaRPr>
          </a:p>
          <a:p>
            <a:pPr marL="0" marR="0" lvl="0" indent="0" algn="ctr" defTabSz="1219170" rtl="0" eaLnBrk="1" fontAlgn="auto" latinLnBrk="0" hangingPunct="1">
              <a:lnSpc>
                <a:spcPct val="150000"/>
              </a:lnSpc>
              <a:spcBef>
                <a:spcPts val="1067"/>
              </a:spcBef>
              <a:spcAft>
                <a:spcPts val="0"/>
              </a:spcAft>
              <a:buClr>
                <a:srgbClr val="000000"/>
              </a:buClr>
              <a:buSzPts val="3600"/>
              <a:buFontTx/>
              <a:buNone/>
              <a:tabLst/>
              <a:defRPr/>
            </a:pPr>
            <a:endParaRPr kumimoji="0" sz="4800" b="0" i="0" u="none" strike="noStrike" kern="0" cap="none" spc="0" normalizeH="0" baseline="0" noProof="0">
              <a:ln>
                <a:noFill/>
              </a:ln>
              <a:solidFill>
                <a:srgbClr val="BFBFBF"/>
              </a:solidFill>
              <a:effectLst/>
              <a:uLnTx/>
              <a:uFillTx/>
              <a:latin typeface="Calibri"/>
              <a:ea typeface="Calibri"/>
              <a:cs typeface="Calibri"/>
              <a:sym typeface="Calibri"/>
            </a:endParaRPr>
          </a:p>
        </p:txBody>
      </p:sp>
      <p:pic>
        <p:nvPicPr>
          <p:cNvPr id="1786" name="Google Shape;1786;p374">
            <a:extLst>
              <a:ext uri="{FF2B5EF4-FFF2-40B4-BE49-F238E27FC236}">
                <a16:creationId xmlns:a16="http://schemas.microsoft.com/office/drawing/2014/main" id="{11E5A222-8B6D-003F-7CE2-477682F64697}"/>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774801" y="1506450"/>
            <a:ext cx="10927932" cy="3845101"/>
          </a:xfrm>
          <a:prstGeom prst="rect">
            <a:avLst/>
          </a:prstGeom>
          <a:noFill/>
          <a:ln>
            <a:noFill/>
          </a:ln>
        </p:spPr>
      </p:pic>
    </p:spTree>
    <p:extLst>
      <p:ext uri="{BB962C8B-B14F-4D97-AF65-F5344CB8AC3E}">
        <p14:creationId xmlns:p14="http://schemas.microsoft.com/office/powerpoint/2010/main" val="384153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785">
                                            <p:txEl>
                                              <p:pRg st="0" end="0"/>
                                            </p:txEl>
                                          </p:spTgt>
                                        </p:tgtEl>
                                        <p:attrNameLst>
                                          <p:attrName>style.visibility</p:attrName>
                                        </p:attrNameLst>
                                      </p:cBhvr>
                                      <p:to>
                                        <p:strVal val="visible"/>
                                      </p:to>
                                    </p:set>
                                    <p:anim calcmode="lin" valueType="num">
                                      <p:cBhvr additive="base">
                                        <p:cTn id="7" dur="500"/>
                                        <p:tgtEl>
                                          <p:spTgt spid="1785">
                                            <p:txEl>
                                              <p:pRg st="0" end="0"/>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92"/>
          <p:cNvSpPr txBox="1">
            <a:spLocks noGrp="1"/>
          </p:cNvSpPr>
          <p:nvPr>
            <p:ph type="ctrTitle"/>
          </p:nvPr>
        </p:nvSpPr>
        <p:spPr>
          <a:xfrm>
            <a:off x="415611" y="992767"/>
            <a:ext cx="11360850" cy="2736750"/>
          </a:xfrm>
          <a:prstGeom prst="rect">
            <a:avLst/>
          </a:prstGeom>
        </p:spPr>
        <p:txBody>
          <a:bodyPr spcFirstLastPara="1" wrap="square" lIns="121900" tIns="121900" rIns="121900" bIns="121900" anchor="b" anchorCtr="0">
            <a:noAutofit/>
          </a:bodyPr>
          <a:lstStyle/>
          <a:p>
            <a:endParaRPr lang="sv-SE"/>
          </a:p>
        </p:txBody>
      </p:sp>
      <p:sp>
        <p:nvSpPr>
          <p:cNvPr id="394" name="Google Shape;394;p92"/>
          <p:cNvSpPr txBox="1">
            <a:spLocks noGrp="1"/>
          </p:cNvSpPr>
          <p:nvPr>
            <p:ph type="subTitle" idx="1"/>
          </p:nvPr>
        </p:nvSpPr>
        <p:spPr>
          <a:xfrm>
            <a:off x="415600" y="3778834"/>
            <a:ext cx="11360850" cy="1056750"/>
          </a:xfrm>
          <a:prstGeom prst="rect">
            <a:avLst/>
          </a:prstGeom>
        </p:spPr>
        <p:txBody>
          <a:bodyPr spcFirstLastPara="1" wrap="square" lIns="121900" tIns="121900" rIns="121900" bIns="121900" anchor="t" anchorCtr="0">
            <a:noAutofit/>
          </a:bodyPr>
          <a:lstStyle/>
          <a:p>
            <a:pPr marL="0" indent="0"/>
            <a:endParaRPr lang="sv-SE"/>
          </a:p>
        </p:txBody>
      </p:sp>
      <p:pic>
        <p:nvPicPr>
          <p:cNvPr id="395" name="Google Shape;395;p92"/>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0" y="13"/>
            <a:ext cx="12192000" cy="7170809"/>
          </a:xfrm>
          <a:prstGeom prst="rect">
            <a:avLst/>
          </a:prstGeom>
          <a:noFill/>
          <a:ln>
            <a:noFill/>
          </a:ln>
        </p:spPr>
      </p:pic>
      <p:sp>
        <p:nvSpPr>
          <p:cNvPr id="3" name="Underrubrik 2">
            <a:extLst>
              <a:ext uri="{FF2B5EF4-FFF2-40B4-BE49-F238E27FC236}">
                <a16:creationId xmlns:a16="http://schemas.microsoft.com/office/drawing/2014/main" id="{0FB37EBE-45FE-16E2-C51A-F6B0BC003CAA}"/>
              </a:ext>
            </a:extLst>
          </p:cNvPr>
          <p:cNvSpPr>
            <a:spLocks noGrp="1"/>
          </p:cNvSpPr>
          <p:nvPr>
            <p:ph type="subTitle" idx="1"/>
          </p:nvPr>
        </p:nvSpPr>
        <p:spPr/>
        <p:txBody>
          <a:bodyPr/>
          <a:lstStyle/>
          <a:p>
            <a:endParaRPr lang="sv-SE"/>
          </a:p>
        </p:txBody>
      </p:sp>
      <p:sp>
        <p:nvSpPr>
          <p:cNvPr id="5" name="Underrubrik 4">
            <a:extLst>
              <a:ext uri="{FF2B5EF4-FFF2-40B4-BE49-F238E27FC236}">
                <a16:creationId xmlns:a16="http://schemas.microsoft.com/office/drawing/2014/main" id="{3BFAF486-4395-BDF6-2F97-9490FBDF96F8}"/>
              </a:ext>
            </a:extLst>
          </p:cNvPr>
          <p:cNvSpPr>
            <a:spLocks noGrp="1"/>
          </p:cNvSpPr>
          <p:nvPr>
            <p:ph type="subTitle" idx="1"/>
          </p:nvPr>
        </p:nvSpPr>
        <p:spPr/>
        <p:txBody>
          <a:bodyPr/>
          <a:lstStyle/>
          <a:p>
            <a:endParaRPr lang="sv-SE"/>
          </a:p>
        </p:txBody>
      </p:sp>
      <p:pic>
        <p:nvPicPr>
          <p:cNvPr id="6" name="Bildobjekt 5" descr="En bild som visar text, skärmbild, meny, gräs&#10;&#10;Automatiskt genererad beskrivning">
            <a:extLst>
              <a:ext uri="{FF2B5EF4-FFF2-40B4-BE49-F238E27FC236}">
                <a16:creationId xmlns:a16="http://schemas.microsoft.com/office/drawing/2014/main" id="{16383150-3C43-4B21-9DC8-049A36C841B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4" y="-86639"/>
            <a:ext cx="12192524" cy="7317751"/>
          </a:xfrm>
          <a:prstGeom prst="rect">
            <a:avLst/>
          </a:prstGeom>
        </p:spPr>
      </p:pic>
    </p:spTree>
    <p:extLst>
      <p:ext uri="{BB962C8B-B14F-4D97-AF65-F5344CB8AC3E}">
        <p14:creationId xmlns:p14="http://schemas.microsoft.com/office/powerpoint/2010/main" val="2039961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819278" y="42863"/>
            <a:ext cx="8328025" cy="736600"/>
          </a:xfrm>
        </p:spPr>
        <p:txBody>
          <a:bodyPr/>
          <a:lstStyle/>
          <a:p>
            <a:pPr algn="ctr" eaLnBrk="1" hangingPunct="1">
              <a:defRPr/>
            </a:pPr>
            <a:r>
              <a:rPr lang="sv-SE" sz="200">
                <a:effectLst>
                  <a:outerShdw blurRad="38100" dist="38100" dir="2700000" algn="tl">
                    <a:srgbClr val="DDDDDD"/>
                  </a:outerShdw>
                </a:effectLst>
                <a:latin typeface="Arial" charset="0"/>
              </a:rPr>
              <a:t> </a:t>
            </a:r>
            <a:r>
              <a:rPr lang="sv-SE" sz="3300">
                <a:solidFill>
                  <a:schemeClr val="tx1">
                    <a:lumMod val="75000"/>
                    <a:lumOff val="25000"/>
                  </a:schemeClr>
                </a:solidFill>
                <a:effectLst>
                  <a:outerShdw blurRad="38100" dist="38100" dir="2700000" algn="tl">
                    <a:srgbClr val="DDDDDD"/>
                  </a:outerShdw>
                </a:effectLst>
                <a:latin typeface="Arial" charset="0"/>
              </a:rPr>
              <a:t>Apropå unga och hopp …</a:t>
            </a:r>
          </a:p>
        </p:txBody>
      </p:sp>
      <p:pic>
        <p:nvPicPr>
          <p:cNvPr id="12" name="Bildobjekt 1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424113" y="747717"/>
            <a:ext cx="8055865" cy="622458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831465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EFEFE"/>
        </a:solidFill>
        <a:effectLst/>
      </p:bgPr>
    </p:bg>
    <p:spTree>
      <p:nvGrpSpPr>
        <p:cNvPr id="1" name="Shape 1201">
          <a:extLst>
            <a:ext uri="{FF2B5EF4-FFF2-40B4-BE49-F238E27FC236}">
              <a16:creationId xmlns:a16="http://schemas.microsoft.com/office/drawing/2014/main" id="{CAF26EC8-1071-C387-A891-9CB169913CB6}"/>
            </a:ext>
          </a:extLst>
        </p:cNvPr>
        <p:cNvGrpSpPr/>
        <p:nvPr/>
      </p:nvGrpSpPr>
      <p:grpSpPr>
        <a:xfrm>
          <a:off x="0" y="0"/>
          <a:ext cx="0" cy="0"/>
          <a:chOff x="0" y="0"/>
          <a:chExt cx="0" cy="0"/>
        </a:xfrm>
      </p:grpSpPr>
      <p:pic>
        <p:nvPicPr>
          <p:cNvPr id="1202" name="Google Shape;1202;p210">
            <a:extLst>
              <a:ext uri="{FF2B5EF4-FFF2-40B4-BE49-F238E27FC236}">
                <a16:creationId xmlns:a16="http://schemas.microsoft.com/office/drawing/2014/main" id="{AF4A7DBC-59B6-2DF0-3A73-78EBA357B031}"/>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0143425" y="5995238"/>
            <a:ext cx="1873026" cy="657226"/>
          </a:xfrm>
          <a:prstGeom prst="rect">
            <a:avLst/>
          </a:prstGeom>
          <a:noFill/>
          <a:ln>
            <a:noFill/>
          </a:ln>
        </p:spPr>
      </p:pic>
      <p:pic>
        <p:nvPicPr>
          <p:cNvPr id="1203" name="Google Shape;1203;p210">
            <a:extLst>
              <a:ext uri="{FF2B5EF4-FFF2-40B4-BE49-F238E27FC236}">
                <a16:creationId xmlns:a16="http://schemas.microsoft.com/office/drawing/2014/main" id="{A19D3262-BBBA-739F-0F6F-A2C987D2C5C3}"/>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066138" y="5731089"/>
            <a:ext cx="2017827" cy="1020938"/>
          </a:xfrm>
          <a:prstGeom prst="rect">
            <a:avLst/>
          </a:prstGeom>
          <a:noFill/>
          <a:ln>
            <a:noFill/>
          </a:ln>
        </p:spPr>
      </p:pic>
      <p:pic>
        <p:nvPicPr>
          <p:cNvPr id="2" name="Bildobjekt 1">
            <a:extLst>
              <a:ext uri="{FF2B5EF4-FFF2-40B4-BE49-F238E27FC236}">
                <a16:creationId xmlns:a16="http://schemas.microsoft.com/office/drawing/2014/main" id="{033B6508-00B8-39FF-C2C3-B4E9859FD9C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846688" y="105974"/>
            <a:ext cx="2345312" cy="1206483"/>
          </a:xfrm>
          <a:prstGeom prst="rect">
            <a:avLst/>
          </a:prstGeom>
        </p:spPr>
      </p:pic>
      <p:sp>
        <p:nvSpPr>
          <p:cNvPr id="3" name="Rubrik 1">
            <a:extLst>
              <a:ext uri="{FF2B5EF4-FFF2-40B4-BE49-F238E27FC236}">
                <a16:creationId xmlns:a16="http://schemas.microsoft.com/office/drawing/2014/main" id="{8E10F372-234F-CF08-9700-D07E944BD463}"/>
              </a:ext>
            </a:extLst>
          </p:cNvPr>
          <p:cNvSpPr txBox="1">
            <a:spLocks/>
          </p:cNvSpPr>
          <p:nvPr/>
        </p:nvSpPr>
        <p:spPr>
          <a:xfrm>
            <a:off x="1766888" y="1501943"/>
            <a:ext cx="8934450" cy="75589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9pPr>
          </a:lstStyle>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r>
              <a:rPr lang="sv-SE" sz="3000" kern="0" dirty="0">
                <a:solidFill>
                  <a:srgbClr val="8B1C61"/>
                </a:solidFill>
              </a:rPr>
              <a:t>P</a:t>
            </a:r>
            <a:r>
              <a:rPr kumimoji="0" lang="sv-SE" sz="3000" b="0" i="0" u="none" strike="noStrike" kern="0" cap="none" spc="0" normalizeH="0" baseline="0" noProof="0" dirty="0" err="1">
                <a:ln>
                  <a:noFill/>
                </a:ln>
                <a:solidFill>
                  <a:srgbClr val="8B1C61"/>
                </a:solidFill>
                <a:effectLst/>
                <a:uLnTx/>
                <a:uFillTx/>
                <a:latin typeface="Arial"/>
                <a:cs typeface="Arial"/>
                <a:sym typeface="Arial"/>
              </a:rPr>
              <a:t>sykisk</a:t>
            </a:r>
            <a:r>
              <a:rPr kumimoji="0" lang="sv-SE" sz="3000" b="0" i="0" u="none" strike="noStrike" kern="0" cap="none" spc="0" normalizeH="0" baseline="0" noProof="0" dirty="0">
                <a:ln>
                  <a:noFill/>
                </a:ln>
                <a:solidFill>
                  <a:srgbClr val="8B1C61"/>
                </a:solidFill>
                <a:effectLst/>
                <a:uLnTx/>
                <a:uFillTx/>
                <a:latin typeface="Arial"/>
                <a:cs typeface="Arial"/>
                <a:sym typeface="Arial"/>
              </a:rPr>
              <a:t> ohälsa ökar i Sverige</a:t>
            </a:r>
            <a:r>
              <a:rPr lang="sv-SE" sz="3000" kern="0" dirty="0">
                <a:solidFill>
                  <a:srgbClr val="8B1C61"/>
                </a:solidFill>
              </a:rPr>
              <a:t>…</a:t>
            </a:r>
            <a:br>
              <a:rPr lang="sv-SE" sz="3000" kern="0" dirty="0">
                <a:solidFill>
                  <a:srgbClr val="8B1C61"/>
                </a:solidFill>
              </a:rPr>
            </a:br>
            <a:r>
              <a:rPr lang="sv-SE" sz="1400" kern="0" dirty="0">
                <a:solidFill>
                  <a:srgbClr val="8B1C61"/>
                </a:solidFill>
              </a:rPr>
              <a:t>  </a:t>
            </a:r>
            <a:endParaRPr kumimoji="0" lang="sv-SE" sz="1400" b="0" i="0" u="none" strike="noStrike" kern="0" cap="none" spc="0" normalizeH="0" baseline="0" noProof="0" dirty="0">
              <a:ln>
                <a:noFill/>
              </a:ln>
              <a:solidFill>
                <a:srgbClr val="8B1C61"/>
              </a:solidFill>
              <a:effectLst/>
              <a:uLnTx/>
              <a:uFillTx/>
              <a:latin typeface="Arial"/>
              <a:cs typeface="Arial"/>
              <a:sym typeface="Arial"/>
            </a:endParaRPr>
          </a:p>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r>
              <a:rPr lang="sv-SE" sz="3000" kern="0" dirty="0">
                <a:solidFill>
                  <a:srgbClr val="8B1C61"/>
                </a:solidFill>
              </a:rPr>
              <a:t>… särskilt bland unga och unga vuxna</a:t>
            </a:r>
            <a:r>
              <a:rPr kumimoji="0" lang="sv-SE" sz="3000" b="0" i="0" u="none" strike="noStrike" kern="0" cap="none" spc="0" normalizeH="0" baseline="0" noProof="0" dirty="0">
                <a:ln>
                  <a:noFill/>
                </a:ln>
                <a:solidFill>
                  <a:srgbClr val="8B1C61"/>
                </a:solidFill>
                <a:effectLst/>
                <a:uLnTx/>
                <a:uFillTx/>
                <a:latin typeface="Arial"/>
                <a:cs typeface="Arial"/>
                <a:sym typeface="Arial"/>
              </a:rPr>
              <a:t>  </a:t>
            </a:r>
            <a:endParaRPr kumimoji="0" lang="sv-SE" sz="2200" b="0" i="1" u="none" strike="noStrike" kern="0" cap="none" spc="0" normalizeH="0" baseline="0" noProof="0" dirty="0">
              <a:ln>
                <a:noFill/>
              </a:ln>
              <a:solidFill>
                <a:srgbClr val="8B1C61"/>
              </a:solidFill>
              <a:effectLst/>
              <a:uLnTx/>
              <a:uFillTx/>
              <a:latin typeface="Arial"/>
              <a:cs typeface="Arial"/>
              <a:sym typeface="Arial"/>
            </a:endParaRPr>
          </a:p>
        </p:txBody>
      </p:sp>
      <p:sp>
        <p:nvSpPr>
          <p:cNvPr id="4" name="Rubrik 1">
            <a:extLst>
              <a:ext uri="{FF2B5EF4-FFF2-40B4-BE49-F238E27FC236}">
                <a16:creationId xmlns:a16="http://schemas.microsoft.com/office/drawing/2014/main" id="{D0983C4B-F8CC-FD80-760E-F5C483D1B345}"/>
              </a:ext>
            </a:extLst>
          </p:cNvPr>
          <p:cNvSpPr txBox="1">
            <a:spLocks/>
          </p:cNvSpPr>
          <p:nvPr/>
        </p:nvSpPr>
        <p:spPr>
          <a:xfrm>
            <a:off x="1766888" y="2972575"/>
            <a:ext cx="8934450" cy="132556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9pPr>
          </a:lstStyle>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endParaRPr kumimoji="0" lang="sv-SE" sz="3000" b="0" i="0" u="none" strike="noStrike" kern="0" cap="none" spc="0" normalizeH="0" baseline="0" noProof="0" dirty="0">
              <a:ln>
                <a:noFill/>
              </a:ln>
              <a:solidFill>
                <a:srgbClr val="8B1C61"/>
              </a:solidFill>
              <a:effectLst/>
              <a:uLnTx/>
              <a:uFillTx/>
              <a:latin typeface="Arial"/>
              <a:cs typeface="Arial"/>
              <a:sym typeface="Arial"/>
            </a:endParaRPr>
          </a:p>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r>
              <a:rPr kumimoji="0" lang="sv-SE" sz="2000" b="0" i="0" u="none" strike="noStrike" kern="0" cap="none" spc="0" normalizeH="0" baseline="0" noProof="0" dirty="0">
                <a:ln>
                  <a:noFill/>
                </a:ln>
                <a:solidFill>
                  <a:srgbClr val="8B1C61"/>
                </a:solidFill>
                <a:effectLst/>
                <a:uLnTx/>
                <a:uFillTx/>
                <a:latin typeface="Arial"/>
                <a:cs typeface="Arial"/>
                <a:sym typeface="Arial"/>
              </a:rPr>
              <a:t>1. Kan det vars så att ökad psykisk ohälsa beror på att vi har skapat  en  </a:t>
            </a:r>
            <a:br>
              <a:rPr kumimoji="0" lang="sv-SE" sz="2000" b="0" i="0" u="none" strike="noStrike" kern="0" cap="none" spc="0" normalizeH="0" baseline="0" noProof="0" dirty="0">
                <a:ln>
                  <a:noFill/>
                </a:ln>
                <a:solidFill>
                  <a:srgbClr val="8B1C61"/>
                </a:solidFill>
                <a:effectLst/>
                <a:uLnTx/>
                <a:uFillTx/>
                <a:latin typeface="Arial"/>
                <a:cs typeface="Arial"/>
                <a:sym typeface="Arial"/>
              </a:rPr>
            </a:br>
            <a:r>
              <a:rPr kumimoji="0" lang="sv-SE" sz="2000" b="0" i="0" u="none" strike="noStrike" kern="0" cap="none" spc="0" normalizeH="0" baseline="0" noProof="0" dirty="0">
                <a:ln>
                  <a:noFill/>
                </a:ln>
                <a:solidFill>
                  <a:srgbClr val="8B1C61"/>
                </a:solidFill>
                <a:effectLst/>
                <a:uLnTx/>
                <a:uFillTx/>
                <a:latin typeface="Arial"/>
                <a:cs typeface="Arial"/>
                <a:sym typeface="Arial"/>
              </a:rPr>
              <a:t>    ohållbar värld som skapar lidande? </a:t>
            </a:r>
            <a:endParaRPr kumimoji="0" lang="sv-SE" sz="2200" b="0" i="1" u="none" strike="noStrike" kern="0" cap="none" spc="0" normalizeH="0" baseline="0" noProof="0" dirty="0">
              <a:ln>
                <a:noFill/>
              </a:ln>
              <a:solidFill>
                <a:srgbClr val="8B1C61"/>
              </a:solidFill>
              <a:effectLst/>
              <a:uLnTx/>
              <a:uFillTx/>
              <a:latin typeface="Arial"/>
              <a:cs typeface="Arial"/>
              <a:sym typeface="Arial"/>
            </a:endParaRPr>
          </a:p>
        </p:txBody>
      </p:sp>
      <p:sp>
        <p:nvSpPr>
          <p:cNvPr id="5" name="Rubrik 1">
            <a:extLst>
              <a:ext uri="{FF2B5EF4-FFF2-40B4-BE49-F238E27FC236}">
                <a16:creationId xmlns:a16="http://schemas.microsoft.com/office/drawing/2014/main" id="{B61CE29E-911D-67F5-71B6-6FFA738660D7}"/>
              </a:ext>
            </a:extLst>
          </p:cNvPr>
          <p:cNvSpPr txBox="1">
            <a:spLocks/>
          </p:cNvSpPr>
          <p:nvPr/>
        </p:nvSpPr>
        <p:spPr>
          <a:xfrm>
            <a:off x="1766888" y="4669675"/>
            <a:ext cx="8934450" cy="132556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3733" b="0" i="0" u="none" strike="noStrike" cap="none">
                <a:solidFill>
                  <a:srgbClr val="000000"/>
                </a:solidFill>
                <a:latin typeface="Arial"/>
                <a:ea typeface="Arial"/>
                <a:cs typeface="Arial"/>
                <a:sym typeface="Arial"/>
              </a:defRPr>
            </a:lvl9pPr>
          </a:lstStyle>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endParaRPr kumimoji="0" lang="sv-SE" sz="2000" b="0" i="0" u="none" strike="noStrike" kern="0" cap="none" spc="0" normalizeH="0" baseline="0" noProof="0" dirty="0">
              <a:ln>
                <a:noFill/>
              </a:ln>
              <a:solidFill>
                <a:srgbClr val="8B1C61"/>
              </a:solidFill>
              <a:effectLst/>
              <a:uLnTx/>
              <a:uFillTx/>
              <a:latin typeface="Arial"/>
              <a:cs typeface="Arial"/>
              <a:sym typeface="Arial"/>
            </a:endParaRPr>
          </a:p>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r>
              <a:rPr kumimoji="0" lang="sv-SE" sz="2000" b="0" i="0" u="none" strike="noStrike" kern="0" cap="none" spc="0" normalizeH="0" baseline="0" noProof="0" dirty="0">
                <a:ln>
                  <a:noFill/>
                </a:ln>
                <a:solidFill>
                  <a:srgbClr val="8B1C61"/>
                </a:solidFill>
                <a:effectLst/>
                <a:uLnTx/>
                <a:uFillTx/>
                <a:latin typeface="Arial"/>
                <a:cs typeface="Arial"/>
                <a:sym typeface="Arial"/>
              </a:rPr>
              <a:t>2. Kan det vi ser vara en en sund reaktion på osunda förhållanden? </a:t>
            </a:r>
          </a:p>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endParaRPr kumimoji="0" lang="sv-SE" sz="2200" b="0" i="1" u="none" strike="noStrike" kern="0" cap="none" spc="0" normalizeH="0" baseline="0" noProof="0" dirty="0">
              <a:ln>
                <a:noFill/>
              </a:ln>
              <a:solidFill>
                <a:srgbClr val="8B1C61"/>
              </a:solidFill>
              <a:effectLst/>
              <a:uLnTx/>
              <a:uFillTx/>
              <a:latin typeface="Arial"/>
              <a:cs typeface="Arial"/>
              <a:sym typeface="Arial"/>
            </a:endParaRPr>
          </a:p>
        </p:txBody>
      </p:sp>
    </p:spTree>
    <p:extLst>
      <p:ext uri="{BB962C8B-B14F-4D97-AF65-F5344CB8AC3E}">
        <p14:creationId xmlns:p14="http://schemas.microsoft.com/office/powerpoint/2010/main" val="592305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737">
          <a:extLst>
            <a:ext uri="{FF2B5EF4-FFF2-40B4-BE49-F238E27FC236}">
              <a16:creationId xmlns:a16="http://schemas.microsoft.com/office/drawing/2014/main" id="{E6E53CCC-2C58-E48D-3F4C-9046784553A7}"/>
            </a:ext>
          </a:extLst>
        </p:cNvPr>
        <p:cNvGrpSpPr/>
        <p:nvPr/>
      </p:nvGrpSpPr>
      <p:grpSpPr>
        <a:xfrm>
          <a:off x="0" y="0"/>
          <a:ext cx="0" cy="0"/>
          <a:chOff x="0" y="0"/>
          <a:chExt cx="0" cy="0"/>
        </a:xfrm>
      </p:grpSpPr>
      <p:sp>
        <p:nvSpPr>
          <p:cNvPr id="1738" name="Google Shape;1738;p370">
            <a:extLst>
              <a:ext uri="{FF2B5EF4-FFF2-40B4-BE49-F238E27FC236}">
                <a16:creationId xmlns:a16="http://schemas.microsoft.com/office/drawing/2014/main" id="{4B6957BF-1858-01E7-0454-DF17E0BA57E2}"/>
              </a:ext>
            </a:extLst>
          </p:cNvPr>
          <p:cNvSpPr txBox="1">
            <a:spLocks noGrp="1"/>
          </p:cNvSpPr>
          <p:nvPr>
            <p:ph type="title"/>
          </p:nvPr>
        </p:nvSpPr>
        <p:spPr>
          <a:xfrm>
            <a:off x="609600" y="375187"/>
            <a:ext cx="10363200" cy="1143200"/>
          </a:xfrm>
          <a:prstGeom prst="rect">
            <a:avLst/>
          </a:prstGeom>
          <a:noFill/>
          <a:ln>
            <a:noFill/>
          </a:ln>
        </p:spPr>
        <p:txBody>
          <a:bodyPr spcFirstLastPara="1" wrap="square" lIns="91433" tIns="45700" rIns="91433" bIns="45700" anchor="t" anchorCtr="0">
            <a:noAutofit/>
          </a:bodyPr>
          <a:lstStyle/>
          <a:p>
            <a:r>
              <a:rPr lang="en" sz="2400" dirty="0"/>
              <a:t>Vi </a:t>
            </a:r>
            <a:r>
              <a:rPr lang="en" sz="2400" dirty="0" err="1"/>
              <a:t>står</a:t>
            </a:r>
            <a:r>
              <a:rPr lang="en" sz="2400" dirty="0"/>
              <a:t> </a:t>
            </a:r>
            <a:r>
              <a:rPr lang="en" sz="2400" dirty="0" err="1"/>
              <a:t>inför</a:t>
            </a:r>
            <a:r>
              <a:rPr lang="en" sz="2400" dirty="0"/>
              <a:t> </a:t>
            </a:r>
            <a:r>
              <a:rPr lang="en" sz="2400" dirty="0" err="1"/>
              <a:t>nya</a:t>
            </a:r>
            <a:r>
              <a:rPr lang="en" sz="2400" dirty="0"/>
              <a:t> hot</a:t>
            </a:r>
            <a:endParaRPr sz="2400" b="0" dirty="0"/>
          </a:p>
        </p:txBody>
      </p:sp>
      <p:pic>
        <p:nvPicPr>
          <p:cNvPr id="1739" name="Google Shape;1739;p370">
            <a:extLst>
              <a:ext uri="{FF2B5EF4-FFF2-40B4-BE49-F238E27FC236}">
                <a16:creationId xmlns:a16="http://schemas.microsoft.com/office/drawing/2014/main" id="{DD5CD21D-035C-74B7-CCBA-DB41A64FD637}"/>
              </a:ext>
            </a:extLst>
          </p:cNvPr>
          <p:cNvPicPr preferRelativeResize="0"/>
          <p:nvPr/>
        </p:nvPicPr>
        <p:blipFill rotWithShape="1">
          <a:blip r:embed="rId3">
            <a:alphaModFix/>
          </a:blip>
          <a:srcRect/>
          <a:stretch/>
        </p:blipFill>
        <p:spPr>
          <a:xfrm>
            <a:off x="609603" y="6315742"/>
            <a:ext cx="11350625" cy="220237"/>
          </a:xfrm>
          <a:prstGeom prst="rect">
            <a:avLst/>
          </a:prstGeom>
          <a:noFill/>
          <a:ln>
            <a:noFill/>
          </a:ln>
        </p:spPr>
      </p:pic>
      <p:sp>
        <p:nvSpPr>
          <p:cNvPr id="1740" name="Google Shape;1740;p370">
            <a:extLst>
              <a:ext uri="{FF2B5EF4-FFF2-40B4-BE49-F238E27FC236}">
                <a16:creationId xmlns:a16="http://schemas.microsoft.com/office/drawing/2014/main" id="{B577FDA2-78B2-1AE4-226D-EF3CD8C1A933}"/>
              </a:ext>
            </a:extLst>
          </p:cNvPr>
          <p:cNvSpPr txBox="1">
            <a:spLocks noGrp="1"/>
          </p:cNvSpPr>
          <p:nvPr>
            <p:ph type="body" idx="1"/>
          </p:nvPr>
        </p:nvSpPr>
        <p:spPr>
          <a:xfrm>
            <a:off x="609600" y="1118148"/>
            <a:ext cx="9572400" cy="4114800"/>
          </a:xfrm>
          <a:prstGeom prst="rect">
            <a:avLst/>
          </a:prstGeom>
          <a:noFill/>
          <a:ln>
            <a:noFill/>
          </a:ln>
        </p:spPr>
        <p:txBody>
          <a:bodyPr spcFirstLastPara="1" wrap="square" lIns="91433" tIns="45700" rIns="91433" bIns="45700" anchor="t" anchorCtr="0">
            <a:noAutofit/>
          </a:bodyPr>
          <a:lstStyle/>
          <a:p>
            <a:pPr marL="338658" indent="-338658">
              <a:spcBef>
                <a:spcPts val="0"/>
              </a:spcBef>
              <a:buSzPts val="1800"/>
              <a:buFont typeface="Arial"/>
              <a:buChar char="•"/>
            </a:pPr>
            <a:r>
              <a:rPr lang="en" sz="2400" dirty="0" err="1"/>
              <a:t>Pandemier</a:t>
            </a:r>
            <a:r>
              <a:rPr lang="en" sz="2400" dirty="0"/>
              <a:t>, </a:t>
            </a:r>
            <a:r>
              <a:rPr lang="en" sz="2400" dirty="0" err="1"/>
              <a:t>Informationskrig</a:t>
            </a:r>
            <a:br>
              <a:rPr lang="en" sz="2400" dirty="0"/>
            </a:br>
            <a:r>
              <a:rPr lang="en" sz="1600" dirty="0"/>
              <a:t>(fake news, war on sensemaking)</a:t>
            </a:r>
            <a:br>
              <a:rPr lang="en" sz="2400" dirty="0"/>
            </a:br>
            <a:r>
              <a:rPr lang="en" sz="1200" dirty="0"/>
              <a:t> </a:t>
            </a:r>
            <a:endParaRPr sz="1200" dirty="0"/>
          </a:p>
          <a:p>
            <a:pPr marL="338658" indent="-338658">
              <a:spcBef>
                <a:spcPts val="533"/>
              </a:spcBef>
              <a:buSzPts val="1800"/>
              <a:buFont typeface="Arial"/>
              <a:buChar char="•"/>
            </a:pPr>
            <a:r>
              <a:rPr lang="en" sz="2400" dirty="0" err="1"/>
              <a:t>Klimatkris</a:t>
            </a:r>
            <a:br>
              <a:rPr lang="en" sz="2400" dirty="0"/>
            </a:br>
            <a:r>
              <a:rPr lang="en" sz="1600" dirty="0"/>
              <a:t>(e.g. mass extinction &amp; </a:t>
            </a:r>
            <a:br>
              <a:rPr lang="en" sz="1600" dirty="0"/>
            </a:br>
            <a:r>
              <a:rPr lang="en" sz="1600" dirty="0"/>
              <a:t>and nature disasters) </a:t>
            </a:r>
            <a:endParaRPr dirty="0"/>
          </a:p>
          <a:p>
            <a:pPr marL="0" indent="0">
              <a:spcBef>
                <a:spcPts val="533"/>
              </a:spcBef>
              <a:buSzPts val="1800"/>
              <a:buNone/>
            </a:pPr>
            <a:r>
              <a:rPr lang="sv-SE" sz="1200" dirty="0"/>
              <a:t> </a:t>
            </a:r>
            <a:endParaRPr sz="1200" dirty="0"/>
          </a:p>
          <a:p>
            <a:pPr marL="338658" indent="-338658">
              <a:spcBef>
                <a:spcPts val="533"/>
              </a:spcBef>
              <a:buSzPts val="1800"/>
              <a:buFont typeface="Arial"/>
              <a:buChar char="•"/>
            </a:pPr>
            <a:r>
              <a:rPr lang="en" sz="2400" dirty="0" err="1"/>
              <a:t>Existensiella</a:t>
            </a:r>
            <a:r>
              <a:rPr lang="en" sz="2400" dirty="0"/>
              <a:t> hot</a:t>
            </a:r>
            <a:br>
              <a:rPr lang="en" sz="2400" dirty="0"/>
            </a:br>
            <a:r>
              <a:rPr lang="en" sz="1600" dirty="0"/>
              <a:t>(e.g. nuclear weapons, </a:t>
            </a:r>
            <a:br>
              <a:rPr lang="en" sz="1600" dirty="0"/>
            </a:br>
            <a:r>
              <a:rPr lang="en" sz="1600" dirty="0"/>
              <a:t>large scale wars and AI)</a:t>
            </a:r>
            <a:endParaRPr dirty="0"/>
          </a:p>
        </p:txBody>
      </p:sp>
      <p:pic>
        <p:nvPicPr>
          <p:cNvPr id="1741" name="Google Shape;1741;p370">
            <a:extLst>
              <a:ext uri="{FF2B5EF4-FFF2-40B4-BE49-F238E27FC236}">
                <a16:creationId xmlns:a16="http://schemas.microsoft.com/office/drawing/2014/main" id="{EDEB720A-9FDC-431A-89C4-E3577306D425}"/>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305800" y="2"/>
            <a:ext cx="3886200" cy="1291427"/>
          </a:xfrm>
          <a:prstGeom prst="rect">
            <a:avLst/>
          </a:prstGeom>
          <a:noFill/>
          <a:ln>
            <a:noFill/>
          </a:ln>
        </p:spPr>
      </p:pic>
      <p:pic>
        <p:nvPicPr>
          <p:cNvPr id="1742" name="Google Shape;1742;p370">
            <a:extLst>
              <a:ext uri="{FF2B5EF4-FFF2-40B4-BE49-F238E27FC236}">
                <a16:creationId xmlns:a16="http://schemas.microsoft.com/office/drawing/2014/main" id="{CF4B7FBA-840C-3ACC-2E19-A6B1BBFD37DF}"/>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6675122" y="-48128"/>
            <a:ext cx="5516881" cy="6924803"/>
          </a:xfrm>
          <a:prstGeom prst="rect">
            <a:avLst/>
          </a:prstGeom>
          <a:noFill/>
          <a:ln>
            <a:noFill/>
          </a:ln>
        </p:spPr>
      </p:pic>
      <p:sp>
        <p:nvSpPr>
          <p:cNvPr id="1743" name="Google Shape;1743;p370">
            <a:extLst>
              <a:ext uri="{FF2B5EF4-FFF2-40B4-BE49-F238E27FC236}">
                <a16:creationId xmlns:a16="http://schemas.microsoft.com/office/drawing/2014/main" id="{3672ED4F-5B7B-2305-6198-94D3FBA6785A}"/>
              </a:ext>
            </a:extLst>
          </p:cNvPr>
          <p:cNvSpPr txBox="1"/>
          <p:nvPr/>
        </p:nvSpPr>
        <p:spPr>
          <a:xfrm>
            <a:off x="7010400" y="1001451"/>
            <a:ext cx="5901200" cy="5224000"/>
          </a:xfrm>
          <a:prstGeom prst="rect">
            <a:avLst/>
          </a:prstGeom>
          <a:noFill/>
          <a:ln>
            <a:noFill/>
          </a:ln>
        </p:spPr>
        <p:txBody>
          <a:bodyPr spcFirstLastPara="1" wrap="square" lIns="45700" tIns="22867" rIns="45700" bIns="22867" anchor="t" anchorCtr="0">
            <a:noAutofit/>
          </a:bodyPr>
          <a:lstStyle/>
          <a:p>
            <a:pPr marL="0" marR="0" lvl="0" indent="0" algn="l" defTabSz="1219170" rtl="0" eaLnBrk="1" fontAlgn="auto" latinLnBrk="0" hangingPunct="1">
              <a:lnSpc>
                <a:spcPct val="100000"/>
              </a:lnSpc>
              <a:spcBef>
                <a:spcPts val="0"/>
              </a:spcBef>
              <a:spcAft>
                <a:spcPts val="0"/>
              </a:spcAft>
              <a:buClr>
                <a:srgbClr val="870052"/>
              </a:buClr>
              <a:buSzPts val="900"/>
              <a:buFontTx/>
              <a:buNone/>
              <a:tabLst/>
              <a:defRPr/>
            </a:pPr>
            <a:br>
              <a:rPr kumimoji="0" lang="en" sz="1200" b="0" i="0" u="none" strike="noStrike" kern="0" cap="none" spc="0" normalizeH="0" baseline="0" noProof="0" dirty="0">
                <a:ln>
                  <a:noFill/>
                </a:ln>
                <a:solidFill>
                  <a:srgbClr val="FFFFFF"/>
                </a:solidFill>
                <a:effectLst/>
                <a:uLnTx/>
                <a:uFillTx/>
                <a:latin typeface="Arial"/>
                <a:ea typeface="+mn-ea"/>
                <a:cs typeface="Arial"/>
                <a:sym typeface="Arial"/>
              </a:rPr>
            </a:br>
            <a:endParaRPr kumimoji="0" sz="1200" b="0" i="0" u="none" strike="noStrike" kern="0" cap="none" spc="0" normalizeH="0" baseline="0" noProof="0" dirty="0">
              <a:ln>
                <a:noFill/>
              </a:ln>
              <a:solidFill>
                <a:srgbClr val="FFFFFF"/>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667"/>
              </a:spcBef>
              <a:spcAft>
                <a:spcPts val="0"/>
              </a:spcAft>
              <a:buClr>
                <a:srgbClr val="870052"/>
              </a:buClr>
              <a:buSzPts val="2500"/>
              <a:buFontTx/>
              <a:buNone/>
              <a:tabLst/>
              <a:defRPr/>
            </a:pPr>
            <a:r>
              <a:rPr kumimoji="0" lang="en" sz="3333" b="0" i="0" u="none" strike="noStrike" kern="0" cap="none" spc="0" normalizeH="0" baseline="0" noProof="0" dirty="0">
                <a:ln>
                  <a:noFill/>
                </a:ln>
                <a:solidFill>
                  <a:srgbClr val="FFFFFF"/>
                </a:solidFill>
                <a:effectLst/>
                <a:uLnTx/>
                <a:uFillTx/>
                <a:latin typeface="Arial"/>
                <a:ea typeface="+mn-ea"/>
                <a:cs typeface="Arial"/>
                <a:sym typeface="Arial"/>
              </a:rPr>
              <a:t>46 %</a:t>
            </a:r>
            <a:endParaRPr kumimoji="0" sz="1467"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267"/>
              </a:spcBef>
              <a:spcAft>
                <a:spcPts val="0"/>
              </a:spcAft>
              <a:buClr>
                <a:srgbClr val="870052"/>
              </a:buClr>
              <a:buSzPts val="1200"/>
              <a:buFontTx/>
              <a:buNone/>
              <a:tabLst/>
              <a:defRPr/>
            </a:pPr>
            <a:r>
              <a:rPr kumimoji="0" lang="en" sz="1600" b="0" i="0" u="none" strike="noStrike" kern="0" cap="none" spc="0" normalizeH="0" baseline="0" noProof="0" dirty="0">
                <a:ln>
                  <a:noFill/>
                </a:ln>
                <a:solidFill>
                  <a:srgbClr val="FFFFFF"/>
                </a:solidFill>
                <a:effectLst/>
                <a:uLnTx/>
                <a:uFillTx/>
                <a:latin typeface="Arial"/>
                <a:ea typeface="+mn-ea"/>
                <a:cs typeface="Arial"/>
                <a:sym typeface="Arial"/>
              </a:rPr>
              <a:t>- </a:t>
            </a:r>
            <a:r>
              <a:rPr kumimoji="0" lang="en" sz="1600" b="0" i="0" u="none" strike="noStrike" kern="0" cap="none" spc="0" normalizeH="0" baseline="0" noProof="0" dirty="0" err="1">
                <a:ln>
                  <a:noFill/>
                </a:ln>
                <a:solidFill>
                  <a:srgbClr val="FFFFFF"/>
                </a:solidFill>
                <a:effectLst/>
                <a:uLnTx/>
                <a:uFillTx/>
                <a:latin typeface="Arial"/>
                <a:ea typeface="+mn-ea"/>
                <a:cs typeface="Arial"/>
                <a:sym typeface="Arial"/>
              </a:rPr>
              <a:t>Unga</a:t>
            </a:r>
            <a:r>
              <a:rPr kumimoji="0" lang="en" sz="1600" b="0" i="0" u="none" strike="noStrike" kern="0" cap="none" spc="0" normalizeH="0" baseline="0" noProof="0" dirty="0">
                <a:ln>
                  <a:noFill/>
                </a:ln>
                <a:solidFill>
                  <a:srgbClr val="FFFFFF"/>
                </a:solidFill>
                <a:effectLst/>
                <a:uLnTx/>
                <a:uFillTx/>
                <a:latin typeface="Arial"/>
                <a:ea typeface="+mn-ea"/>
                <a:cs typeface="Arial"/>
                <a:sym typeface="Arial"/>
              </a:rPr>
              <a:t> </a:t>
            </a:r>
            <a:r>
              <a:rPr kumimoji="0" lang="en" sz="1600" b="0" i="0" u="none" strike="noStrike" kern="0" cap="none" spc="0" normalizeH="0" baseline="0" noProof="0" dirty="0" err="1">
                <a:ln>
                  <a:noFill/>
                </a:ln>
                <a:solidFill>
                  <a:srgbClr val="FFFFFF"/>
                </a:solidFill>
                <a:effectLst/>
                <a:uLnTx/>
                <a:uFillTx/>
                <a:latin typeface="Arial"/>
                <a:ea typeface="+mn-ea"/>
                <a:cs typeface="Arial"/>
                <a:sym typeface="Arial"/>
              </a:rPr>
              <a:t>svenskar</a:t>
            </a:r>
            <a:r>
              <a:rPr kumimoji="0" lang="en" sz="1600" b="0" i="0" u="none" strike="noStrike" kern="0" cap="none" spc="0" normalizeH="0" baseline="0" noProof="0" dirty="0">
                <a:ln>
                  <a:noFill/>
                </a:ln>
                <a:solidFill>
                  <a:srgbClr val="FFFFFF"/>
                </a:solidFill>
                <a:effectLst/>
                <a:uLnTx/>
                <a:uFillTx/>
                <a:latin typeface="Arial"/>
                <a:ea typeface="+mn-ea"/>
                <a:cs typeface="Arial"/>
                <a:sym typeface="Arial"/>
              </a:rPr>
              <a:t> </a:t>
            </a:r>
            <a:r>
              <a:rPr kumimoji="0" lang="en" sz="1600" b="0" i="0" u="none" strike="noStrike" kern="0" cap="none" spc="0" normalizeH="0" baseline="0" noProof="0" dirty="0" err="1">
                <a:ln>
                  <a:noFill/>
                </a:ln>
                <a:solidFill>
                  <a:srgbClr val="FFFFFF"/>
                </a:solidFill>
                <a:effectLst/>
                <a:uLnTx/>
                <a:uFillTx/>
                <a:latin typeface="Arial"/>
                <a:ea typeface="+mn-ea"/>
                <a:cs typeface="Arial"/>
                <a:sym typeface="Arial"/>
              </a:rPr>
              <a:t>känner</a:t>
            </a:r>
            <a:r>
              <a:rPr kumimoji="0" lang="en" sz="1600" b="0" i="0" u="none" strike="noStrike" kern="0" cap="none" spc="0" normalizeH="0" baseline="0" noProof="0" dirty="0">
                <a:ln>
                  <a:noFill/>
                </a:ln>
                <a:solidFill>
                  <a:srgbClr val="FFFFFF"/>
                </a:solidFill>
                <a:effectLst/>
                <a:uLnTx/>
                <a:uFillTx/>
                <a:latin typeface="Arial"/>
                <a:ea typeface="+mn-ea"/>
                <a:cs typeface="Arial"/>
                <a:sym typeface="Arial"/>
              </a:rPr>
              <a:t> </a:t>
            </a:r>
            <a:r>
              <a:rPr kumimoji="0" lang="en" sz="1600" b="0" i="0" u="none" strike="noStrike" kern="0" cap="none" spc="0" normalizeH="0" baseline="0" noProof="0" dirty="0" err="1">
                <a:ln>
                  <a:noFill/>
                </a:ln>
                <a:solidFill>
                  <a:srgbClr val="FFFFFF"/>
                </a:solidFill>
                <a:effectLst/>
                <a:uLnTx/>
                <a:uFillTx/>
                <a:latin typeface="Arial"/>
                <a:ea typeface="+mn-ea"/>
                <a:cs typeface="Arial"/>
                <a:sym typeface="Arial"/>
              </a:rPr>
              <a:t>hopplöshet</a:t>
            </a:r>
            <a:br>
              <a:rPr kumimoji="0" lang="en" sz="1600" b="0" i="0" u="none" strike="noStrike" kern="0" cap="none" spc="0" normalizeH="0" baseline="0" noProof="0" dirty="0">
                <a:ln>
                  <a:noFill/>
                </a:ln>
                <a:solidFill>
                  <a:srgbClr val="FFFFFF"/>
                </a:solidFill>
                <a:effectLst/>
                <a:uLnTx/>
                <a:uFillTx/>
                <a:latin typeface="Arial"/>
                <a:ea typeface="+mn-ea"/>
                <a:cs typeface="Arial"/>
                <a:sym typeface="Arial"/>
              </a:rPr>
            </a:br>
            <a:r>
              <a:rPr kumimoji="0" lang="en" sz="1600" b="0" i="0" u="none" strike="noStrike" kern="0" cap="none" spc="0" normalizeH="0" baseline="0" noProof="0" dirty="0">
                <a:ln>
                  <a:noFill/>
                </a:ln>
                <a:solidFill>
                  <a:srgbClr val="FFFFFF"/>
                </a:solidFill>
                <a:effectLst/>
                <a:uLnTx/>
                <a:uFillTx/>
                <a:latin typeface="Arial"/>
                <a:ea typeface="+mn-ea"/>
                <a:cs typeface="Arial"/>
                <a:sym typeface="Arial"/>
              </a:rPr>
              <a:t>  </a:t>
            </a:r>
            <a:r>
              <a:rPr kumimoji="0" lang="en" sz="1200" b="0" i="0" u="none" strike="noStrike" kern="0" cap="none" spc="0" normalizeH="0" baseline="0" noProof="0" dirty="0">
                <a:ln>
                  <a:noFill/>
                </a:ln>
                <a:solidFill>
                  <a:srgbClr val="FFFFFF"/>
                </a:solidFill>
                <a:effectLst/>
                <a:uLnTx/>
                <a:uFillTx/>
                <a:latin typeface="Arial"/>
                <a:ea typeface="+mn-ea"/>
                <a:cs typeface="Arial"/>
                <a:sym typeface="Arial"/>
              </a:rPr>
              <a:t>(Novus 2021)</a:t>
            </a:r>
            <a:endParaRPr kumimoji="0" sz="1467"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267"/>
              </a:spcBef>
              <a:spcAft>
                <a:spcPts val="0"/>
              </a:spcAft>
              <a:buClr>
                <a:srgbClr val="870052"/>
              </a:buClr>
              <a:buSzPts val="900"/>
              <a:buFontTx/>
              <a:buNone/>
              <a:tabLst/>
              <a:defRPr/>
            </a:pPr>
            <a:r>
              <a:rPr kumimoji="0" lang="en" sz="1200" b="0" i="0" u="none" strike="noStrike" kern="0" cap="none" spc="0" normalizeH="0" baseline="0" noProof="0" dirty="0">
                <a:ln>
                  <a:noFill/>
                </a:ln>
                <a:solidFill>
                  <a:srgbClr val="FFFFFF"/>
                </a:solidFill>
                <a:effectLst/>
                <a:uLnTx/>
                <a:uFillTx/>
                <a:latin typeface="Arial"/>
                <a:ea typeface="+mn-ea"/>
                <a:cs typeface="Arial"/>
                <a:sym typeface="Arial"/>
              </a:rPr>
              <a:t> </a:t>
            </a:r>
            <a:br>
              <a:rPr kumimoji="0" lang="en" sz="1200" b="0" i="0" u="none" strike="noStrike" kern="0" cap="none" spc="0" normalizeH="0" baseline="0" noProof="0" dirty="0">
                <a:ln>
                  <a:noFill/>
                </a:ln>
                <a:solidFill>
                  <a:srgbClr val="FFFFFF"/>
                </a:solidFill>
                <a:effectLst/>
                <a:uLnTx/>
                <a:uFillTx/>
                <a:latin typeface="Arial"/>
                <a:ea typeface="+mn-ea"/>
                <a:cs typeface="Arial"/>
                <a:sym typeface="Arial"/>
              </a:rPr>
            </a:br>
            <a:endParaRPr kumimoji="0" sz="1200" b="0" i="0" u="none" strike="noStrike" kern="0" cap="none" spc="0" normalizeH="0" baseline="0" noProof="0" dirty="0">
              <a:ln>
                <a:noFill/>
              </a:ln>
              <a:solidFill>
                <a:srgbClr val="FFFFFF"/>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267"/>
              </a:spcBef>
              <a:spcAft>
                <a:spcPts val="0"/>
              </a:spcAft>
              <a:buClr>
                <a:srgbClr val="870052"/>
              </a:buClr>
              <a:buSzPts val="900"/>
              <a:buFontTx/>
              <a:buNone/>
              <a:tabLst/>
              <a:defRPr/>
            </a:pPr>
            <a:endParaRPr kumimoji="0" sz="1200" b="0" i="0" u="none" strike="noStrike" kern="0" cap="none" spc="0" normalizeH="0" baseline="0" noProof="0" dirty="0">
              <a:ln>
                <a:noFill/>
              </a:ln>
              <a:solidFill>
                <a:srgbClr val="FFFFFF"/>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267"/>
              </a:spcBef>
              <a:spcAft>
                <a:spcPts val="0"/>
              </a:spcAft>
              <a:buClr>
                <a:srgbClr val="870052"/>
              </a:buClr>
              <a:buSzPts val="900"/>
              <a:buFontTx/>
              <a:buNone/>
              <a:tabLst/>
              <a:defRPr/>
            </a:pPr>
            <a:endParaRPr kumimoji="0" sz="1200" b="0" i="0" u="none" strike="noStrike" kern="0" cap="none" spc="0" normalizeH="0" baseline="0" noProof="0" dirty="0">
              <a:ln>
                <a:noFill/>
              </a:ln>
              <a:solidFill>
                <a:srgbClr val="FFFFFF"/>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267"/>
              </a:spcBef>
              <a:spcAft>
                <a:spcPts val="0"/>
              </a:spcAft>
              <a:buClr>
                <a:srgbClr val="870052"/>
              </a:buClr>
              <a:buSzPts val="900"/>
              <a:buFontTx/>
              <a:buNone/>
              <a:tabLst/>
              <a:defRPr/>
            </a:pPr>
            <a:endParaRPr kumimoji="0" sz="1200" b="0" i="0" u="none" strike="noStrike" kern="0" cap="none" spc="0" normalizeH="0" baseline="0" noProof="0" dirty="0">
              <a:ln>
                <a:noFill/>
              </a:ln>
              <a:solidFill>
                <a:srgbClr val="FFFFFF"/>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267"/>
              </a:spcBef>
              <a:spcAft>
                <a:spcPts val="0"/>
              </a:spcAft>
              <a:buClr>
                <a:srgbClr val="870052"/>
              </a:buClr>
              <a:buSzPts val="900"/>
              <a:buFontTx/>
              <a:buNone/>
              <a:tabLst/>
              <a:defRPr/>
            </a:pPr>
            <a:endParaRPr kumimoji="0" sz="1200" b="0" i="0" u="none" strike="noStrike" kern="0" cap="none" spc="0" normalizeH="0" baseline="0" noProof="0" dirty="0">
              <a:ln>
                <a:noFill/>
              </a:ln>
              <a:solidFill>
                <a:srgbClr val="FFFFFF"/>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267"/>
              </a:spcBef>
              <a:spcAft>
                <a:spcPts val="0"/>
              </a:spcAft>
              <a:buClr>
                <a:srgbClr val="870052"/>
              </a:buClr>
              <a:buSzPts val="900"/>
              <a:buFontTx/>
              <a:buNone/>
              <a:tabLst/>
              <a:defRPr/>
            </a:pPr>
            <a:endParaRPr kumimoji="0" sz="1200" b="0" i="0" u="none" strike="noStrike" kern="0" cap="none" spc="0" normalizeH="0" baseline="0" noProof="0" dirty="0">
              <a:ln>
                <a:noFill/>
              </a:ln>
              <a:solidFill>
                <a:srgbClr val="FFFFFF"/>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667"/>
              </a:spcBef>
              <a:spcAft>
                <a:spcPts val="0"/>
              </a:spcAft>
              <a:buClr>
                <a:srgbClr val="870052"/>
              </a:buClr>
              <a:buSzPts val="2500"/>
              <a:buFontTx/>
              <a:buNone/>
              <a:tabLst/>
              <a:defRPr/>
            </a:pPr>
            <a:r>
              <a:rPr kumimoji="0" lang="en" sz="3333" b="0" i="0" u="none" strike="noStrike" kern="0" cap="none" spc="0" normalizeH="0" baseline="0" noProof="0" dirty="0">
                <a:ln>
                  <a:noFill/>
                </a:ln>
                <a:solidFill>
                  <a:srgbClr val="FFFFFF"/>
                </a:solidFill>
                <a:effectLst/>
                <a:uLnTx/>
                <a:uFillTx/>
                <a:latin typeface="Arial"/>
                <a:ea typeface="+mn-ea"/>
                <a:cs typeface="Arial"/>
                <a:sym typeface="Arial"/>
              </a:rPr>
              <a:t>56% </a:t>
            </a:r>
            <a:endParaRPr kumimoji="0" sz="1467"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267"/>
              </a:spcBef>
              <a:spcAft>
                <a:spcPts val="0"/>
              </a:spcAft>
              <a:buClr>
                <a:srgbClr val="870052"/>
              </a:buClr>
              <a:buSzPts val="1200"/>
              <a:buFontTx/>
              <a:buNone/>
              <a:tabLst/>
              <a:defRPr/>
            </a:pPr>
            <a:r>
              <a:rPr kumimoji="0" lang="en" sz="1600" b="0" i="0" u="none" strike="noStrike" kern="0" cap="none" spc="0" normalizeH="0" baseline="0" noProof="0" dirty="0">
                <a:ln>
                  <a:noFill/>
                </a:ln>
                <a:solidFill>
                  <a:srgbClr val="FFFFFF"/>
                </a:solidFill>
                <a:effectLst/>
                <a:uLnTx/>
                <a:uFillTx/>
                <a:latin typeface="Arial"/>
                <a:ea typeface="+mn-ea"/>
                <a:cs typeface="Arial"/>
                <a:sym typeface="Arial"/>
              </a:rPr>
              <a:t>- Youth globally says </a:t>
            </a:r>
            <a:r>
              <a:rPr kumimoji="0" lang="en" sz="1600" b="1" i="0" u="none" strike="noStrike" kern="0" cap="none" spc="0" normalizeH="0" baseline="0" noProof="0" dirty="0">
                <a:ln>
                  <a:noFill/>
                </a:ln>
                <a:solidFill>
                  <a:srgbClr val="FFFFFF"/>
                </a:solidFill>
                <a:effectLst/>
                <a:uLnTx/>
                <a:uFillTx/>
                <a:latin typeface="Arial"/>
                <a:ea typeface="+mn-ea"/>
                <a:cs typeface="Arial"/>
                <a:sym typeface="Arial"/>
              </a:rPr>
              <a:t>”Humanity is doomed”</a:t>
            </a:r>
            <a:br>
              <a:rPr kumimoji="0" lang="en" sz="1600" b="0" i="0" u="none" strike="noStrike" kern="0" cap="none" spc="0" normalizeH="0" baseline="0" noProof="0" dirty="0">
                <a:ln>
                  <a:noFill/>
                </a:ln>
                <a:solidFill>
                  <a:srgbClr val="FFFFFF"/>
                </a:solidFill>
                <a:effectLst/>
                <a:uLnTx/>
                <a:uFillTx/>
                <a:latin typeface="Arial"/>
                <a:ea typeface="+mn-ea"/>
                <a:cs typeface="Arial"/>
                <a:sym typeface="Arial"/>
              </a:rPr>
            </a:br>
            <a:r>
              <a:rPr kumimoji="0" lang="en" sz="1600" b="0" i="0" u="none" strike="noStrike" kern="0" cap="none" spc="0" normalizeH="0" baseline="0" noProof="0" dirty="0">
                <a:ln>
                  <a:noFill/>
                </a:ln>
                <a:solidFill>
                  <a:srgbClr val="FFFFFF"/>
                </a:solidFill>
                <a:effectLst/>
                <a:uLnTx/>
                <a:uFillTx/>
                <a:latin typeface="Arial"/>
                <a:ea typeface="+mn-ea"/>
                <a:cs typeface="Arial"/>
                <a:sym typeface="Arial"/>
              </a:rPr>
              <a:t>  </a:t>
            </a:r>
            <a:r>
              <a:rPr kumimoji="0" lang="en" sz="1200" b="0" i="0" u="none" strike="noStrike" kern="0" cap="none" spc="0" normalizeH="0" baseline="0" noProof="0" dirty="0">
                <a:ln>
                  <a:noFill/>
                </a:ln>
                <a:solidFill>
                  <a:srgbClr val="FFFFFF"/>
                </a:solidFill>
                <a:effectLst/>
                <a:uLnTx/>
                <a:uFillTx/>
                <a:latin typeface="Arial"/>
                <a:ea typeface="+mn-ea"/>
                <a:cs typeface="Arial"/>
                <a:sym typeface="Arial"/>
              </a:rPr>
              <a:t>(The Lancet 2021) </a:t>
            </a:r>
            <a:endParaRPr kumimoji="0" sz="1467"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50000"/>
              </a:lnSpc>
              <a:spcBef>
                <a:spcPts val="533"/>
              </a:spcBef>
              <a:spcAft>
                <a:spcPts val="0"/>
              </a:spcAft>
              <a:buClr>
                <a:srgbClr val="870052"/>
              </a:buClr>
              <a:buSzPts val="1800"/>
              <a:buFontTx/>
              <a:buNone/>
              <a:tabLst/>
              <a:defRPr/>
            </a:pPr>
            <a:endParaRPr kumimoji="0" sz="2400" b="0" i="0" u="none" strike="noStrike" kern="0" cap="none" spc="0" normalizeH="0" baseline="0" noProof="0" dirty="0">
              <a:ln>
                <a:noFill/>
              </a:ln>
              <a:solidFill>
                <a:srgbClr val="B2B2B2"/>
              </a:solidFill>
              <a:effectLst/>
              <a:uLnTx/>
              <a:uFillTx/>
              <a:latin typeface="Arial"/>
              <a:ea typeface="+mn-ea"/>
              <a:cs typeface="Arial"/>
              <a:sym typeface="Arial"/>
            </a:endParaRPr>
          </a:p>
        </p:txBody>
      </p:sp>
      <p:pic>
        <p:nvPicPr>
          <p:cNvPr id="2" name="Bildobjekt 1">
            <a:extLst>
              <a:ext uri="{FF2B5EF4-FFF2-40B4-BE49-F238E27FC236}">
                <a16:creationId xmlns:a16="http://schemas.microsoft.com/office/drawing/2014/main" id="{71EEB5C7-59E3-153C-8A3A-71457F1F40E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09600" y="4359996"/>
            <a:ext cx="4739722" cy="3911488"/>
          </a:xfrm>
          <a:prstGeom prst="rect">
            <a:avLst/>
          </a:prstGeom>
          <a:ln w="3175">
            <a:solidFill>
              <a:schemeClr val="bg1">
                <a:lumMod val="65000"/>
              </a:schemeClr>
            </a:solidFill>
          </a:ln>
        </p:spPr>
      </p:pic>
    </p:spTree>
    <p:extLst>
      <p:ext uri="{BB962C8B-B14F-4D97-AF65-F5344CB8AC3E}">
        <p14:creationId xmlns:p14="http://schemas.microsoft.com/office/powerpoint/2010/main" val="1840961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742"/>
                                        </p:tgtEl>
                                        <p:attrNameLst>
                                          <p:attrName>style.visibility</p:attrName>
                                        </p:attrNameLst>
                                      </p:cBhvr>
                                      <p:to>
                                        <p:strVal val="visible"/>
                                      </p:to>
                                    </p:set>
                                    <p:anim calcmode="lin" valueType="num">
                                      <p:cBhvr additive="base">
                                        <p:cTn id="7" dur="500"/>
                                        <p:tgtEl>
                                          <p:spTgt spid="1742"/>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0"/>
                                  </p:stCondLst>
                                  <p:childTnLst>
                                    <p:set>
                                      <p:cBhvr>
                                        <p:cTn id="9" dur="1" fill="hold">
                                          <p:stCondLst>
                                            <p:cond delay="0"/>
                                          </p:stCondLst>
                                        </p:cTn>
                                        <p:tgtEl>
                                          <p:spTgt spid="1743"/>
                                        </p:tgtEl>
                                        <p:attrNameLst>
                                          <p:attrName>style.visibility</p:attrName>
                                        </p:attrNameLst>
                                      </p:cBhvr>
                                      <p:to>
                                        <p:strVal val="visible"/>
                                      </p:to>
                                    </p:set>
                                    <p:anim calcmode="lin" valueType="num">
                                      <p:cBhvr additive="base">
                                        <p:cTn id="10" dur="500"/>
                                        <p:tgtEl>
                                          <p:spTgt spid="1743"/>
                                        </p:tgtEl>
                                        <p:attrNameLst>
                                          <p:attrName>ppt_x</p:attrName>
                                        </p:attrNameLst>
                                      </p:cBhvr>
                                      <p:tavLst>
                                        <p:tav tm="0">
                                          <p:val>
                                            <p:strVal val="#ppt_x+1"/>
                                          </p:val>
                                        </p:tav>
                                        <p:tav tm="100000">
                                          <p:val>
                                            <p:strVal val="#ppt_x"/>
                                          </p:val>
                                        </p:tav>
                                      </p:tavLst>
                                    </p:anim>
                                  </p:childTnLst>
                                </p:cTn>
                              </p:par>
                              <p:par>
                                <p:cTn id="11" presetID="2" presetClass="entr" presetSubtype="2" fill="hold" nodeType="withEffect">
                                  <p:stCondLst>
                                    <p:cond delay="0"/>
                                  </p:stCondLst>
                                  <p:childTnLst>
                                    <p:set>
                                      <p:cBhvr>
                                        <p:cTn id="12" dur="1" fill="hold">
                                          <p:stCondLst>
                                            <p:cond delay="0"/>
                                          </p:stCondLst>
                                        </p:cTn>
                                        <p:tgtEl>
                                          <p:spTgt spid="1743">
                                            <p:txEl>
                                              <p:pRg st="1" end="1"/>
                                            </p:txEl>
                                          </p:spTgt>
                                        </p:tgtEl>
                                        <p:attrNameLst>
                                          <p:attrName>style.visibility</p:attrName>
                                        </p:attrNameLst>
                                      </p:cBhvr>
                                      <p:to>
                                        <p:strVal val="visible"/>
                                      </p:to>
                                    </p:set>
                                    <p:anim calcmode="lin" valueType="num">
                                      <p:cBhvr additive="base">
                                        <p:cTn id="13" dur="500" fill="hold"/>
                                        <p:tgtEl>
                                          <p:spTgt spid="174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7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743">
                                            <p:txEl>
                                              <p:pRg st="10" end="10"/>
                                            </p:txEl>
                                          </p:spTgt>
                                        </p:tgtEl>
                                        <p:attrNameLst>
                                          <p:attrName>style.visibility</p:attrName>
                                        </p:attrNameLst>
                                      </p:cBhvr>
                                      <p:to>
                                        <p:strVal val="visible"/>
                                      </p:to>
                                    </p:set>
                                    <p:anim calcmode="lin" valueType="num">
                                      <p:cBhvr additive="base">
                                        <p:cTn id="19" dur="500" fill="hold"/>
                                        <p:tgtEl>
                                          <p:spTgt spid="1743">
                                            <p:txEl>
                                              <p:pRg st="10" end="1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743">
                                            <p:txEl>
                                              <p:pRg st="10" end="10"/>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743">
                                            <p:txEl>
                                              <p:pRg st="9" end="9"/>
                                            </p:txEl>
                                          </p:spTgt>
                                        </p:tgtEl>
                                        <p:attrNameLst>
                                          <p:attrName>style.visibility</p:attrName>
                                        </p:attrNameLst>
                                      </p:cBhvr>
                                      <p:to>
                                        <p:strVal val="visible"/>
                                      </p:to>
                                    </p:set>
                                    <p:anim calcmode="lin" valueType="num">
                                      <p:cBhvr additive="base">
                                        <p:cTn id="23" dur="500" fill="hold"/>
                                        <p:tgtEl>
                                          <p:spTgt spid="1743">
                                            <p:txEl>
                                              <p:pRg st="9" end="9"/>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174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1+#ppt_w/2"/>
                                          </p:val>
                                        </p:tav>
                                        <p:tav tm="100000">
                                          <p:val>
                                            <p:strVal val="#ppt_x"/>
                                          </p:val>
                                        </p:tav>
                                      </p:tavLst>
                                    </p:anim>
                                    <p:anim calcmode="lin" valueType="num">
                                      <p:cBhvr additive="base">
                                        <p:cTn id="30"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2A3DE-38E8-9BC5-542C-D24C61D289AE}"/>
            </a:ext>
          </a:extLst>
        </p:cNvPr>
        <p:cNvGrpSpPr/>
        <p:nvPr/>
      </p:nvGrpSpPr>
      <p:grpSpPr>
        <a:xfrm>
          <a:off x="0" y="0"/>
          <a:ext cx="0" cy="0"/>
          <a:chOff x="0" y="0"/>
          <a:chExt cx="0" cy="0"/>
        </a:xfrm>
      </p:grpSpPr>
      <p:pic>
        <p:nvPicPr>
          <p:cNvPr id="3" name="Bildobjekt 2">
            <a:extLst>
              <a:ext uri="{FF2B5EF4-FFF2-40B4-BE49-F238E27FC236}">
                <a16:creationId xmlns:a16="http://schemas.microsoft.com/office/drawing/2014/main" id="{FE145765-1C41-57C6-987D-39858680AE7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45587" y="101615"/>
            <a:ext cx="10846428" cy="5806816"/>
          </a:xfrm>
          <a:prstGeom prst="rect">
            <a:avLst/>
          </a:prstGeom>
        </p:spPr>
      </p:pic>
      <p:sp>
        <p:nvSpPr>
          <p:cNvPr id="4" name="Google Shape;1730;p369">
            <a:extLst>
              <a:ext uri="{FF2B5EF4-FFF2-40B4-BE49-F238E27FC236}">
                <a16:creationId xmlns:a16="http://schemas.microsoft.com/office/drawing/2014/main" id="{BFD45E01-1D09-2733-0E77-5C128D22FB1C}"/>
              </a:ext>
            </a:extLst>
          </p:cNvPr>
          <p:cNvSpPr txBox="1"/>
          <p:nvPr/>
        </p:nvSpPr>
        <p:spPr>
          <a:xfrm>
            <a:off x="506438" y="6410625"/>
            <a:ext cx="11385452" cy="512857"/>
          </a:xfrm>
          <a:prstGeom prst="rect">
            <a:avLst/>
          </a:prstGeom>
          <a:noFill/>
          <a:ln>
            <a:noFill/>
          </a:ln>
        </p:spPr>
        <p:txBody>
          <a:bodyPr spcFirstLastPara="1" wrap="square" lIns="121900" tIns="121900" rIns="121900" bIns="121900" anchor="t" anchorCtr="0">
            <a:spAutoFit/>
          </a:bodyPr>
          <a:lstStyle/>
          <a:p>
            <a:pPr marL="194728" marR="0" lvl="0" indent="0" algn="l" defTabSz="1219170" rtl="0" eaLnBrk="1" fontAlgn="auto" latinLnBrk="0" hangingPunct="1">
              <a:lnSpc>
                <a:spcPct val="100000"/>
              </a:lnSpc>
              <a:spcBef>
                <a:spcPts val="0"/>
              </a:spcBef>
              <a:spcAft>
                <a:spcPts val="0"/>
              </a:spcAft>
              <a:buClr>
                <a:srgbClr val="000000"/>
              </a:buClr>
              <a:buSzPts val="1300"/>
              <a:buFontTx/>
              <a:buNone/>
              <a:tabLst/>
              <a:defRPr/>
            </a:pPr>
            <a:r>
              <a:rPr kumimoji="0" lang="sv-SE" sz="1733" b="0" i="0" u="none" strike="noStrike" kern="0" cap="none" spc="0" normalizeH="0" baseline="0" noProof="0" dirty="0">
                <a:ln>
                  <a:noFill/>
                </a:ln>
                <a:solidFill>
                  <a:srgbClr val="000000"/>
                </a:solidFill>
                <a:effectLst/>
                <a:uLnTx/>
                <a:uFillTx/>
                <a:latin typeface="Roboto"/>
                <a:ea typeface="Roboto"/>
                <a:cs typeface="Roboto"/>
                <a:sym typeface="Roboto"/>
              </a:rPr>
              <a:t> </a:t>
            </a:r>
            <a:r>
              <a:rPr kumimoji="0" lang="sv-SE" sz="1200" b="0" i="0" u="none" strike="noStrike" kern="0" cap="none" spc="0" normalizeH="0" baseline="0" noProof="0" dirty="0">
                <a:ln>
                  <a:noFill/>
                </a:ln>
                <a:solidFill>
                  <a:srgbClr val="000000"/>
                </a:solidFill>
                <a:effectLst/>
                <a:uLnTx/>
                <a:uFillTx/>
                <a:latin typeface="Roboto"/>
                <a:ea typeface="Roboto"/>
                <a:cs typeface="Roboto"/>
                <a:sym typeface="Roboto"/>
              </a:rPr>
              <a:t>Azote for Stockholm Resilience Centre, Stockholm University. Based on Richardson et al. 2023, Steffen et al. 2015, and Rockström et al. 2009</a:t>
            </a:r>
          </a:p>
        </p:txBody>
      </p:sp>
    </p:spTree>
    <p:extLst>
      <p:ext uri="{BB962C8B-B14F-4D97-AF65-F5344CB8AC3E}">
        <p14:creationId xmlns:p14="http://schemas.microsoft.com/office/powerpoint/2010/main" val="3448610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9F8F4"/>
        </a:solidFill>
        <a:effectLst/>
      </p:bgPr>
    </p:bg>
    <p:spTree>
      <p:nvGrpSpPr>
        <p:cNvPr id="1" name="Shape 1727">
          <a:extLst>
            <a:ext uri="{FF2B5EF4-FFF2-40B4-BE49-F238E27FC236}">
              <a16:creationId xmlns:a16="http://schemas.microsoft.com/office/drawing/2014/main" id="{4FCA6E7D-AED6-1600-D055-C4E173A9A4A1}"/>
            </a:ext>
          </a:extLst>
        </p:cNvPr>
        <p:cNvGrpSpPr/>
        <p:nvPr/>
      </p:nvGrpSpPr>
      <p:grpSpPr>
        <a:xfrm>
          <a:off x="0" y="0"/>
          <a:ext cx="0" cy="0"/>
          <a:chOff x="0" y="0"/>
          <a:chExt cx="0" cy="0"/>
        </a:xfrm>
      </p:grpSpPr>
      <p:sp>
        <p:nvSpPr>
          <p:cNvPr id="1729" name="Google Shape;1729;p369">
            <a:extLst>
              <a:ext uri="{FF2B5EF4-FFF2-40B4-BE49-F238E27FC236}">
                <a16:creationId xmlns:a16="http://schemas.microsoft.com/office/drawing/2014/main" id="{41388807-AB36-C0C7-7816-E9DEB94ACC0E}"/>
              </a:ext>
            </a:extLst>
          </p:cNvPr>
          <p:cNvSpPr txBox="1"/>
          <p:nvPr/>
        </p:nvSpPr>
        <p:spPr>
          <a:xfrm>
            <a:off x="975371" y="220235"/>
            <a:ext cx="9282400" cy="656614"/>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2667" b="0" i="0" u="none" strike="noStrike" kern="0" cap="none" spc="0" normalizeH="0" baseline="0" noProof="0" dirty="0" err="1">
                <a:ln>
                  <a:noFill/>
                </a:ln>
                <a:solidFill>
                  <a:srgbClr val="000000"/>
                </a:solidFill>
                <a:effectLst/>
                <a:uLnTx/>
                <a:uFillTx/>
                <a:latin typeface="Playfair Display"/>
                <a:ea typeface="Playfair Display"/>
                <a:cs typeface="Playfair Display"/>
                <a:sym typeface="Playfair Display"/>
              </a:rPr>
              <a:t>Utmaningar</a:t>
            </a:r>
            <a:r>
              <a:rPr kumimoji="0" lang="en" sz="2667" b="0" i="0" u="none" strike="noStrike" kern="0" cap="none" spc="0" normalizeH="0" baseline="0" noProof="0" dirty="0">
                <a:ln>
                  <a:noFill/>
                </a:ln>
                <a:solidFill>
                  <a:srgbClr val="000000"/>
                </a:solidFill>
                <a:effectLst/>
                <a:uLnTx/>
                <a:uFillTx/>
                <a:latin typeface="Playfair Display"/>
                <a:ea typeface="Playfair Display"/>
                <a:cs typeface="Playfair Display"/>
                <a:sym typeface="Playfair Display"/>
              </a:rPr>
              <a:t> vi </a:t>
            </a:r>
            <a:r>
              <a:rPr kumimoji="0" lang="en" sz="2667" b="0" i="0" u="none" strike="noStrike" kern="0" cap="none" spc="0" normalizeH="0" baseline="0" noProof="0" dirty="0" err="1">
                <a:ln>
                  <a:noFill/>
                </a:ln>
                <a:solidFill>
                  <a:srgbClr val="000000"/>
                </a:solidFill>
                <a:effectLst/>
                <a:uLnTx/>
                <a:uFillTx/>
                <a:latin typeface="Playfair Display"/>
                <a:ea typeface="Playfair Display"/>
                <a:cs typeface="Playfair Display"/>
                <a:sym typeface="Playfair Display"/>
              </a:rPr>
              <a:t>st</a:t>
            </a:r>
            <a:r>
              <a:rPr kumimoji="0" lang="sv-SE" sz="2667" b="0" i="0" u="none" strike="noStrike" kern="0" cap="none" spc="0" normalizeH="0" baseline="0" noProof="0" dirty="0">
                <a:ln>
                  <a:noFill/>
                </a:ln>
                <a:solidFill>
                  <a:srgbClr val="000000"/>
                </a:solidFill>
                <a:effectLst/>
                <a:uLnTx/>
                <a:uFillTx/>
                <a:latin typeface="Playfair Display"/>
                <a:ea typeface="Playfair Display"/>
                <a:cs typeface="Playfair Display"/>
                <a:sym typeface="Playfair Display"/>
              </a:rPr>
              <a:t>å</a:t>
            </a:r>
            <a:r>
              <a:rPr kumimoji="0" lang="en" sz="2667" b="0" i="0" u="none" strike="noStrike" kern="0" cap="none" spc="0" normalizeH="0" baseline="0" noProof="0" dirty="0">
                <a:ln>
                  <a:noFill/>
                </a:ln>
                <a:solidFill>
                  <a:srgbClr val="000000"/>
                </a:solidFill>
                <a:effectLst/>
                <a:uLnTx/>
                <a:uFillTx/>
                <a:latin typeface="Playfair Display"/>
                <a:ea typeface="Playfair Display"/>
                <a:cs typeface="Playfair Display"/>
                <a:sym typeface="Playfair Display"/>
              </a:rPr>
              <a:t>r </a:t>
            </a:r>
            <a:r>
              <a:rPr kumimoji="0" lang="en" sz="2667" b="0" i="0" u="none" strike="noStrike" kern="0" cap="none" spc="0" normalizeH="0" baseline="0" noProof="0" dirty="0" err="1">
                <a:ln>
                  <a:noFill/>
                </a:ln>
                <a:solidFill>
                  <a:srgbClr val="000000"/>
                </a:solidFill>
                <a:effectLst/>
                <a:uLnTx/>
                <a:uFillTx/>
                <a:latin typeface="Playfair Display"/>
                <a:ea typeface="Playfair Display"/>
                <a:cs typeface="Playfair Display"/>
                <a:sym typeface="Playfair Display"/>
              </a:rPr>
              <a:t>inför</a:t>
            </a:r>
            <a:r>
              <a:rPr kumimoji="0" lang="en" sz="2667" b="0" i="0" u="none" strike="noStrike" kern="0" cap="none" spc="0" normalizeH="0" baseline="0" noProof="0" dirty="0">
                <a:ln>
                  <a:noFill/>
                </a:ln>
                <a:solidFill>
                  <a:srgbClr val="000000"/>
                </a:solidFill>
                <a:effectLst/>
                <a:uLnTx/>
                <a:uFillTx/>
                <a:latin typeface="Playfair Display"/>
                <a:ea typeface="Playfair Display"/>
                <a:cs typeface="Playfair Display"/>
                <a:sym typeface="Playfair Display"/>
              </a:rPr>
              <a:t> </a:t>
            </a:r>
            <a:endParaRPr kumimoji="0" sz="2667" b="0" i="0" u="none" strike="noStrike" kern="0" cap="none" spc="0" normalizeH="0" baseline="0" noProof="0" dirty="0">
              <a:ln>
                <a:noFill/>
              </a:ln>
              <a:solidFill>
                <a:srgbClr val="000000"/>
              </a:solidFill>
              <a:effectLst/>
              <a:uLnTx/>
              <a:uFillTx/>
              <a:latin typeface="Playfair Display"/>
              <a:ea typeface="Playfair Display"/>
              <a:cs typeface="Playfair Display"/>
              <a:sym typeface="Playfair Display"/>
            </a:endParaRPr>
          </a:p>
        </p:txBody>
      </p:sp>
      <p:sp>
        <p:nvSpPr>
          <p:cNvPr id="1730" name="Google Shape;1730;p369">
            <a:extLst>
              <a:ext uri="{FF2B5EF4-FFF2-40B4-BE49-F238E27FC236}">
                <a16:creationId xmlns:a16="http://schemas.microsoft.com/office/drawing/2014/main" id="{8848CABB-0D36-4DB3-A75D-4C0E21B5175A}"/>
              </a:ext>
            </a:extLst>
          </p:cNvPr>
          <p:cNvSpPr txBox="1"/>
          <p:nvPr/>
        </p:nvSpPr>
        <p:spPr>
          <a:xfrm>
            <a:off x="853433" y="5575933"/>
            <a:ext cx="10682000" cy="1312883"/>
          </a:xfrm>
          <a:prstGeom prst="rect">
            <a:avLst/>
          </a:prstGeom>
          <a:noFill/>
          <a:ln>
            <a:noFill/>
          </a:ln>
        </p:spPr>
        <p:txBody>
          <a:bodyPr spcFirstLastPara="1" wrap="square" lIns="121900" tIns="121900" rIns="121900" bIns="121900" anchor="t" anchorCtr="0">
            <a:spAutoFit/>
          </a:bodyPr>
          <a:lstStyle/>
          <a:p>
            <a:pPr marL="609585" marR="0" lvl="0" indent="-414856" algn="l" defTabSz="1219170" rtl="0" eaLnBrk="1" fontAlgn="auto" latinLnBrk="0" hangingPunct="1">
              <a:lnSpc>
                <a:spcPct val="100000"/>
              </a:lnSpc>
              <a:spcBef>
                <a:spcPts val="0"/>
              </a:spcBef>
              <a:spcAft>
                <a:spcPts val="0"/>
              </a:spcAft>
              <a:buClr>
                <a:srgbClr val="000000"/>
              </a:buClr>
              <a:buSzPts val="1300"/>
              <a:buFont typeface="Roboto"/>
              <a:buChar char="●"/>
              <a:tabLst/>
              <a:defRPr/>
            </a:pPr>
            <a:r>
              <a:rPr kumimoji="0" lang="sv-SE" sz="1733" b="0" i="0" u="none" strike="noStrike" kern="0" cap="none" spc="0" normalizeH="0" baseline="0" noProof="0" dirty="0">
                <a:ln>
                  <a:noFill/>
                </a:ln>
                <a:solidFill>
                  <a:srgbClr val="000000"/>
                </a:solidFill>
                <a:effectLst/>
                <a:uLnTx/>
                <a:uFillTx/>
                <a:latin typeface="Roboto"/>
                <a:ea typeface="Roboto"/>
                <a:cs typeface="Roboto"/>
                <a:sym typeface="Roboto"/>
              </a:rPr>
              <a:t>Earth </a:t>
            </a:r>
            <a:r>
              <a:rPr kumimoji="0" lang="sv-SE" sz="1733" b="0" i="0" u="none" strike="noStrike" kern="0" cap="none" spc="0" normalizeH="0" baseline="0" noProof="0" dirty="0" err="1">
                <a:ln>
                  <a:noFill/>
                </a:ln>
                <a:solidFill>
                  <a:srgbClr val="000000"/>
                </a:solidFill>
                <a:effectLst/>
                <a:uLnTx/>
                <a:uFillTx/>
                <a:latin typeface="Roboto"/>
                <a:ea typeface="Roboto"/>
                <a:cs typeface="Roboto"/>
                <a:sym typeface="Roboto"/>
              </a:rPr>
              <a:t>Overshoot</a:t>
            </a:r>
            <a:r>
              <a:rPr kumimoji="0" lang="sv-SE" sz="1733" b="0" i="0" u="none" strike="noStrike" kern="0" cap="none" spc="0" normalizeH="0" baseline="0" noProof="0" dirty="0">
                <a:ln>
                  <a:noFill/>
                </a:ln>
                <a:solidFill>
                  <a:srgbClr val="000000"/>
                </a:solidFill>
                <a:effectLst/>
                <a:uLnTx/>
                <a:uFillTx/>
                <a:latin typeface="Roboto"/>
                <a:ea typeface="Roboto"/>
                <a:cs typeface="Roboto"/>
                <a:sym typeface="Roboto"/>
              </a:rPr>
              <a:t> Day är det datum då mänsklighetens konsumtion av ekologiska resurser och tjänster under ett givet år överstiger vad jorden kan återskapa under samma år.</a:t>
            </a:r>
            <a:br>
              <a:rPr kumimoji="0" lang="sv-SE" sz="1733" b="0" i="0" u="none" strike="noStrike" kern="0" cap="none" spc="0" normalizeH="0" baseline="0" noProof="0" dirty="0">
                <a:ln>
                  <a:noFill/>
                </a:ln>
                <a:solidFill>
                  <a:srgbClr val="000000"/>
                </a:solidFill>
                <a:effectLst/>
                <a:uLnTx/>
                <a:uFillTx/>
                <a:latin typeface="Roboto"/>
                <a:ea typeface="Roboto"/>
                <a:cs typeface="Roboto"/>
                <a:sym typeface="Roboto"/>
              </a:rPr>
            </a:br>
            <a:endParaRPr kumimoji="0" lang="sv-SE" sz="1733" b="0" i="0" u="none" strike="noStrike" kern="0" cap="none" spc="0" normalizeH="0" baseline="0" noProof="0" dirty="0">
              <a:ln>
                <a:noFill/>
              </a:ln>
              <a:solidFill>
                <a:srgbClr val="000000"/>
              </a:solidFill>
              <a:effectLst/>
              <a:uLnTx/>
              <a:uFillTx/>
              <a:latin typeface="Roboto"/>
              <a:ea typeface="Roboto"/>
              <a:cs typeface="Roboto"/>
              <a:sym typeface="Roboto"/>
            </a:endParaRPr>
          </a:p>
          <a:p>
            <a:pPr marL="609585" marR="0" lvl="0" indent="-414856" algn="l" defTabSz="1219170" rtl="0" eaLnBrk="1" fontAlgn="auto" latinLnBrk="0" hangingPunct="1">
              <a:lnSpc>
                <a:spcPct val="100000"/>
              </a:lnSpc>
              <a:spcBef>
                <a:spcPts val="0"/>
              </a:spcBef>
              <a:spcAft>
                <a:spcPts val="0"/>
              </a:spcAft>
              <a:buClr>
                <a:srgbClr val="000000"/>
              </a:buClr>
              <a:buSzPts val="1300"/>
              <a:buFont typeface="Roboto"/>
              <a:buChar char="●"/>
              <a:tabLst/>
              <a:defRPr/>
            </a:pPr>
            <a:r>
              <a:rPr kumimoji="0" lang="sv-SE" sz="1733" b="0" i="0" u="none" strike="noStrike" kern="0" cap="none" spc="0" normalizeH="0" baseline="0" noProof="0" dirty="0">
                <a:ln>
                  <a:noFill/>
                </a:ln>
                <a:solidFill>
                  <a:srgbClr val="000000"/>
                </a:solidFill>
                <a:effectLst/>
                <a:uLnTx/>
                <a:uFillTx/>
                <a:latin typeface="Roboto"/>
                <a:ea typeface="Roboto"/>
                <a:cs typeface="Roboto"/>
                <a:sym typeface="Roboto"/>
              </a:rPr>
              <a:t>Om vi inte förändrar vårt sätt att leva inom planetens gränser riskerar vi att gå under</a:t>
            </a:r>
            <a:endParaRPr kumimoji="0" sz="2000" b="0" i="0" u="none" strike="noStrike" kern="0" cap="none" spc="0" normalizeH="0" baseline="0" noProof="0" dirty="0">
              <a:ln>
                <a:noFill/>
              </a:ln>
              <a:solidFill>
                <a:srgbClr val="000000"/>
              </a:solidFill>
              <a:effectLst/>
              <a:uLnTx/>
              <a:uFillTx/>
              <a:latin typeface="Roboto"/>
              <a:ea typeface="Roboto"/>
              <a:cs typeface="Roboto"/>
              <a:sym typeface="Roboto"/>
            </a:endParaRPr>
          </a:p>
        </p:txBody>
      </p:sp>
      <p:pic>
        <p:nvPicPr>
          <p:cNvPr id="1731" name="Google Shape;1731;p369">
            <a:extLst>
              <a:ext uri="{FF2B5EF4-FFF2-40B4-BE49-F238E27FC236}">
                <a16:creationId xmlns:a16="http://schemas.microsoft.com/office/drawing/2014/main" id="{0524D42F-CF2A-8561-C072-892799C9F1EE}"/>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170369" y="950435"/>
            <a:ext cx="6842401" cy="4561601"/>
          </a:xfrm>
          <a:prstGeom prst="rect">
            <a:avLst/>
          </a:prstGeom>
          <a:noFill/>
          <a:ln>
            <a:noFill/>
          </a:ln>
        </p:spPr>
      </p:pic>
      <p:sp>
        <p:nvSpPr>
          <p:cNvPr id="1732" name="Google Shape;1732;p369">
            <a:extLst>
              <a:ext uri="{FF2B5EF4-FFF2-40B4-BE49-F238E27FC236}">
                <a16:creationId xmlns:a16="http://schemas.microsoft.com/office/drawing/2014/main" id="{3D45F9F7-7501-E842-C6E7-EA4332542F70}"/>
              </a:ext>
            </a:extLst>
          </p:cNvPr>
          <p:cNvSpPr/>
          <p:nvPr/>
        </p:nvSpPr>
        <p:spPr>
          <a:xfrm>
            <a:off x="7629867" y="606233"/>
            <a:ext cx="2895200" cy="1263600"/>
          </a:xfrm>
          <a:prstGeom prst="flowChartAlternateProcess">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2667" b="0" i="0" u="none" strike="noStrike" kern="0" cap="none" spc="0" normalizeH="0" baseline="0" noProof="0" dirty="0">
                <a:ln>
                  <a:noFill/>
                </a:ln>
                <a:solidFill>
                  <a:srgbClr val="000000"/>
                </a:solidFill>
                <a:effectLst/>
                <a:uLnTx/>
                <a:uFillTx/>
                <a:latin typeface="Arial"/>
                <a:ea typeface="+mn-ea"/>
                <a:cs typeface="Arial"/>
                <a:sym typeface="Arial"/>
              </a:rPr>
              <a:t>1 </a:t>
            </a:r>
            <a:r>
              <a:rPr kumimoji="0" lang="en" sz="2667" b="0" i="0" u="none" strike="noStrike" kern="0" cap="none" spc="0" normalizeH="0" baseline="0" noProof="0" dirty="0" err="1">
                <a:ln>
                  <a:noFill/>
                </a:ln>
                <a:solidFill>
                  <a:srgbClr val="000000"/>
                </a:solidFill>
                <a:effectLst/>
                <a:uLnTx/>
                <a:uFillTx/>
                <a:latin typeface="Arial"/>
                <a:ea typeface="+mn-ea"/>
                <a:cs typeface="Arial"/>
                <a:sym typeface="Arial"/>
              </a:rPr>
              <a:t>augusti</a:t>
            </a:r>
            <a:r>
              <a:rPr kumimoji="0" lang="en" sz="2667" b="0" i="0" u="none" strike="noStrike" kern="0" cap="none" spc="0" normalizeH="0" baseline="0" noProof="0" dirty="0">
                <a:ln>
                  <a:noFill/>
                </a:ln>
                <a:solidFill>
                  <a:srgbClr val="000000"/>
                </a:solidFill>
                <a:effectLst/>
                <a:uLnTx/>
                <a:uFillTx/>
                <a:latin typeface="Arial"/>
                <a:ea typeface="+mn-ea"/>
                <a:cs typeface="Arial"/>
                <a:sym typeface="Arial"/>
              </a:rPr>
              <a:t> 2024</a:t>
            </a:r>
            <a:endParaRPr kumimoji="0" sz="2667"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333" b="0" i="0" u="none" strike="noStrike" kern="0" cap="none" spc="0" normalizeH="0" baseline="0" noProof="0" dirty="0">
                <a:ln>
                  <a:noFill/>
                </a:ln>
                <a:solidFill>
                  <a:srgbClr val="000000"/>
                </a:solidFill>
                <a:effectLst/>
                <a:uLnTx/>
                <a:uFillTx/>
                <a:latin typeface="Arial"/>
                <a:ea typeface="+mn-ea"/>
                <a:cs typeface="Arial"/>
                <a:sym typeface="Arial"/>
              </a:rPr>
              <a:t>      Overshoot day </a:t>
            </a:r>
            <a:r>
              <a:rPr kumimoji="0" lang="en" sz="1333" b="0" i="0" u="none" strike="noStrike" kern="0" cap="none" spc="0" normalizeH="0" baseline="0" noProof="0" dirty="0" err="1">
                <a:ln>
                  <a:noFill/>
                </a:ln>
                <a:solidFill>
                  <a:srgbClr val="000000"/>
                </a:solidFill>
                <a:effectLst/>
                <a:uLnTx/>
                <a:uFillTx/>
                <a:latin typeface="Arial"/>
                <a:ea typeface="+mn-ea"/>
                <a:cs typeface="Arial"/>
                <a:sym typeface="Arial"/>
              </a:rPr>
              <a:t>globalt</a:t>
            </a:r>
            <a:endParaRPr kumimoji="0" sz="1333"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733" name="Google Shape;1733;p369">
            <a:extLst>
              <a:ext uri="{FF2B5EF4-FFF2-40B4-BE49-F238E27FC236}">
                <a16:creationId xmlns:a16="http://schemas.microsoft.com/office/drawing/2014/main" id="{B09E0200-D67F-0824-F363-2F394A0DA1BD}"/>
              </a:ext>
            </a:extLst>
          </p:cNvPr>
          <p:cNvSpPr/>
          <p:nvPr/>
        </p:nvSpPr>
        <p:spPr>
          <a:xfrm>
            <a:off x="7629867" y="1927033"/>
            <a:ext cx="2895200" cy="1263600"/>
          </a:xfrm>
          <a:prstGeom prst="flowChartAlternateProcess">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2667" b="0" i="0" u="none" strike="noStrike" kern="0" cap="none" spc="0" normalizeH="0" baseline="0" noProof="0" dirty="0">
                <a:ln>
                  <a:noFill/>
                </a:ln>
                <a:solidFill>
                  <a:srgbClr val="000000"/>
                </a:solidFill>
                <a:effectLst/>
                <a:uLnTx/>
                <a:uFillTx/>
                <a:latin typeface="Arial"/>
                <a:ea typeface="+mn-ea"/>
                <a:cs typeface="Arial"/>
                <a:sym typeface="Arial"/>
              </a:rPr>
              <a:t>21 </a:t>
            </a:r>
            <a:r>
              <a:rPr kumimoji="0" lang="en" sz="2667" b="0" i="0" u="none" strike="noStrike" kern="0" cap="none" spc="0" normalizeH="0" baseline="0" noProof="0" dirty="0" err="1">
                <a:ln>
                  <a:noFill/>
                </a:ln>
                <a:solidFill>
                  <a:srgbClr val="000000"/>
                </a:solidFill>
                <a:effectLst/>
                <a:uLnTx/>
                <a:uFillTx/>
                <a:latin typeface="Arial"/>
                <a:ea typeface="+mn-ea"/>
                <a:cs typeface="Arial"/>
                <a:sym typeface="Arial"/>
              </a:rPr>
              <a:t>april</a:t>
            </a:r>
            <a:r>
              <a:rPr kumimoji="0" lang="en" sz="2667" b="0" i="0" u="none" strike="noStrike" kern="0" cap="none" spc="0" normalizeH="0" baseline="0" noProof="0" dirty="0">
                <a:ln>
                  <a:noFill/>
                </a:ln>
                <a:solidFill>
                  <a:srgbClr val="000000"/>
                </a:solidFill>
                <a:effectLst/>
                <a:uLnTx/>
                <a:uFillTx/>
                <a:latin typeface="Arial"/>
                <a:ea typeface="+mn-ea"/>
                <a:cs typeface="Arial"/>
                <a:sym typeface="Arial"/>
              </a:rPr>
              <a:t> 2024</a:t>
            </a:r>
            <a:endParaRPr kumimoji="0" sz="2667"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333" b="0" i="0" u="none" strike="noStrike" kern="0" cap="none" spc="0" normalizeH="0" baseline="0" noProof="0" dirty="0">
                <a:ln>
                  <a:noFill/>
                </a:ln>
                <a:solidFill>
                  <a:srgbClr val="000000"/>
                </a:solidFill>
                <a:effectLst/>
                <a:uLnTx/>
                <a:uFillTx/>
                <a:latin typeface="Arial"/>
                <a:ea typeface="+mn-ea"/>
                <a:cs typeface="Arial"/>
                <a:sym typeface="Arial"/>
              </a:rPr>
              <a:t>          Overshoot day för Sverige </a:t>
            </a:r>
            <a:endParaRPr kumimoji="0" sz="1333"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4292358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733"/>
                                        </p:tgtEl>
                                        <p:attrNameLst>
                                          <p:attrName>style.visibility</p:attrName>
                                        </p:attrNameLst>
                                      </p:cBhvr>
                                      <p:to>
                                        <p:strVal val="visible"/>
                                      </p:to>
                                    </p:set>
                                    <p:anim calcmode="lin" valueType="num">
                                      <p:cBhvr additive="base">
                                        <p:cTn id="7" dur="500" fill="hold"/>
                                        <p:tgtEl>
                                          <p:spTgt spid="1733"/>
                                        </p:tgtEl>
                                        <p:attrNameLst>
                                          <p:attrName>ppt_x</p:attrName>
                                        </p:attrNameLst>
                                      </p:cBhvr>
                                      <p:tavLst>
                                        <p:tav tm="0">
                                          <p:val>
                                            <p:strVal val="1+#ppt_w/2"/>
                                          </p:val>
                                        </p:tav>
                                        <p:tav tm="100000">
                                          <p:val>
                                            <p:strVal val="#ppt_x"/>
                                          </p:val>
                                        </p:tav>
                                      </p:tavLst>
                                    </p:anim>
                                    <p:anim calcmode="lin" valueType="num">
                                      <p:cBhvr additive="base">
                                        <p:cTn id="8" dur="500" fill="hold"/>
                                        <p:tgtEl>
                                          <p:spTgt spid="17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2B1A8-B4C9-3C0E-06ED-D31125BE3799}"/>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2B268882-8238-0D7E-86F7-CDB06FD4CD12}"/>
              </a:ext>
            </a:extLst>
          </p:cNvPr>
          <p:cNvPicPr>
            <a:picLocks noChangeAspect="1"/>
          </p:cNvPicPr>
          <p:nvPr/>
        </p:nvPicPr>
        <p:blipFill>
          <a:blip r:embed="rId3"/>
          <a:stretch>
            <a:fillRect/>
          </a:stretch>
        </p:blipFill>
        <p:spPr>
          <a:xfrm>
            <a:off x="0" y="18674"/>
            <a:ext cx="12192000" cy="6858000"/>
          </a:xfrm>
          <a:prstGeom prst="rect">
            <a:avLst/>
          </a:prstGeom>
        </p:spPr>
      </p:pic>
      <p:pic>
        <p:nvPicPr>
          <p:cNvPr id="5" name="Bildobjekt 4">
            <a:extLst>
              <a:ext uri="{FF2B5EF4-FFF2-40B4-BE49-F238E27FC236}">
                <a16:creationId xmlns:a16="http://schemas.microsoft.com/office/drawing/2014/main" id="{A496E324-52A6-5D22-4026-936123D269E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96000" y="103633"/>
            <a:ext cx="4574030" cy="6640470"/>
          </a:xfrm>
          <a:prstGeom prst="rect">
            <a:avLst/>
          </a:prstGeom>
        </p:spPr>
      </p:pic>
      <p:pic>
        <p:nvPicPr>
          <p:cNvPr id="1028" name="Picture 4" descr="Evidensbaserad elevhälsa - 9789144166537 | Studentlitteratur">
            <a:extLst>
              <a:ext uri="{FF2B5EF4-FFF2-40B4-BE49-F238E27FC236}">
                <a16:creationId xmlns:a16="http://schemas.microsoft.com/office/drawing/2014/main" id="{B6847D10-7988-E362-B57F-DD38C0A70ACB}"/>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489174" y="103633"/>
            <a:ext cx="4606826" cy="6640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62749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40C57-9F6C-F934-7BF7-EF70F4F6AE7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15D49DF-315E-48F5-FF7D-C4E36AF560AB}"/>
              </a:ext>
            </a:extLst>
          </p:cNvPr>
          <p:cNvSpPr>
            <a:spLocks noGrp="1"/>
          </p:cNvSpPr>
          <p:nvPr>
            <p:ph type="title"/>
          </p:nvPr>
        </p:nvSpPr>
        <p:spPr/>
        <p:txBody>
          <a:bodyPr/>
          <a:lstStyle/>
          <a:p>
            <a:r>
              <a:rPr lang="en-GB" err="1"/>
              <a:t>Vad</a:t>
            </a:r>
            <a:r>
              <a:rPr lang="en-GB"/>
              <a:t> </a:t>
            </a:r>
            <a:r>
              <a:rPr lang="en-GB" err="1"/>
              <a:t>hindrar</a:t>
            </a:r>
            <a:r>
              <a:rPr lang="en-GB"/>
              <a:t> </a:t>
            </a:r>
            <a:r>
              <a:rPr lang="en-GB" err="1"/>
              <a:t>oss</a:t>
            </a:r>
            <a:r>
              <a:rPr lang="en-GB"/>
              <a:t> </a:t>
            </a:r>
            <a:r>
              <a:rPr lang="en-GB" err="1"/>
              <a:t>att</a:t>
            </a:r>
            <a:r>
              <a:rPr lang="en-GB"/>
              <a:t> </a:t>
            </a:r>
            <a:r>
              <a:rPr lang="en-GB" err="1"/>
              <a:t>ställa</a:t>
            </a:r>
            <a:r>
              <a:rPr lang="en-GB"/>
              <a:t> om?</a:t>
            </a:r>
          </a:p>
        </p:txBody>
      </p:sp>
      <p:pic>
        <p:nvPicPr>
          <p:cNvPr id="2050" name="Picture 2" descr="two ditches">
            <a:extLst>
              <a:ext uri="{FF2B5EF4-FFF2-40B4-BE49-F238E27FC236}">
                <a16:creationId xmlns:a16="http://schemas.microsoft.com/office/drawing/2014/main" id="{FFE55D68-9E4F-2394-B9B3-F1BA964B32A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 y="-5963"/>
            <a:ext cx="12183533" cy="6863963"/>
          </a:xfrm>
          <a:prstGeom prst="rect">
            <a:avLst/>
          </a:prstGeom>
          <a:noFill/>
          <a:extLst>
            <a:ext uri="{909E8E84-426E-40DD-AFC4-6F175D3DCCD1}">
              <a14:hiddenFill xmlns:a14="http://schemas.microsoft.com/office/drawing/2010/main">
                <a:solidFill>
                  <a:srgbClr val="FFFFFF"/>
                </a:solidFill>
              </a14:hiddenFill>
            </a:ext>
          </a:extLst>
        </p:spPr>
      </p:pic>
      <p:pic>
        <p:nvPicPr>
          <p:cNvPr id="4" name="Bildobjekt 3">
            <a:extLst>
              <a:ext uri="{FF2B5EF4-FFF2-40B4-BE49-F238E27FC236}">
                <a16:creationId xmlns:a16="http://schemas.microsoft.com/office/drawing/2014/main" id="{F037DC14-51E5-0488-13DB-7DB3BAFF436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53326" y="2238732"/>
            <a:ext cx="3076513" cy="4802149"/>
          </a:xfrm>
          <a:prstGeom prst="rect">
            <a:avLst/>
          </a:prstGeom>
          <a:effectLst>
            <a:softEdge rad="161404"/>
          </a:effectLst>
        </p:spPr>
      </p:pic>
      <p:sp>
        <p:nvSpPr>
          <p:cNvPr id="12" name="Rundad rektangulär pratbubbla 11">
            <a:extLst>
              <a:ext uri="{FF2B5EF4-FFF2-40B4-BE49-F238E27FC236}">
                <a16:creationId xmlns:a16="http://schemas.microsoft.com/office/drawing/2014/main" id="{8B57D69F-5B5B-A66B-A59E-56764CC0C49B}"/>
              </a:ext>
            </a:extLst>
          </p:cNvPr>
          <p:cNvSpPr/>
          <p:nvPr/>
        </p:nvSpPr>
        <p:spPr>
          <a:xfrm>
            <a:off x="6656832" y="291975"/>
            <a:ext cx="5352288" cy="2068677"/>
          </a:xfrm>
          <a:prstGeom prst="wedgeRoundRectCallout">
            <a:avLst>
              <a:gd name="adj1" fmla="val -42279"/>
              <a:gd name="adj2" fmla="val 68224"/>
              <a:gd name="adj3" fmla="val 16667"/>
            </a:avLst>
          </a:prstGeom>
          <a:solidFill>
            <a:srgbClr val="2C3C32">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600" b="0" i="0" u="none" strike="noStrike" kern="0" cap="none" spc="0" normalizeH="0" baseline="0" noProof="0">
                <a:ln>
                  <a:noFill/>
                </a:ln>
                <a:solidFill>
                  <a:srgbClr val="FFFFFF"/>
                </a:solidFill>
                <a:effectLst/>
                <a:uLnTx/>
                <a:uFillTx/>
                <a:latin typeface="Arial"/>
                <a:ea typeface="+mn-ea"/>
                <a:cs typeface="+mn-cs"/>
                <a:sym typeface="Arial"/>
              </a:rPr>
              <a:t>Jag ser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vägen</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vi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är</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på</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mot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framtiden</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som</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att</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det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finns</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ett</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dike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på</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vardera</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sida</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Vi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måste</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hålla</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fast vid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varandra</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för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att</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inte</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falla</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ner</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i</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diket</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till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höger</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eller</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vänster</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600" b="0" i="0" u="none" strike="noStrike" kern="0" cap="none" spc="0" normalizeH="0" baseline="0" noProof="0">
              <a:ln>
                <a:noFill/>
              </a:ln>
              <a:solidFill>
                <a:srgbClr val="FFFFFF"/>
              </a:solidFill>
              <a:effectLst/>
              <a:uLnTx/>
              <a:uFillTx/>
              <a:latin typeface="Arial"/>
              <a:ea typeface="+mn-ea"/>
              <a:cs typeface="+mn-cs"/>
              <a:sym typeface="Arial"/>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600" b="0" i="0" u="none" strike="noStrike" kern="0" cap="none" spc="0" normalizeH="0" baseline="0" noProof="0">
                <a:ln>
                  <a:noFill/>
                </a:ln>
                <a:solidFill>
                  <a:srgbClr val="FFFFFF"/>
                </a:solidFill>
                <a:effectLst/>
                <a:uLnTx/>
                <a:uFillTx/>
                <a:latin typeface="Arial"/>
                <a:ea typeface="+mn-ea"/>
                <a:cs typeface="+mn-cs"/>
                <a:sym typeface="Arial"/>
              </a:rPr>
              <a:t>I det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ena</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diket</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finns</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panik</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och</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hysteri</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600" b="0" i="0" u="none" strike="noStrike" kern="0" cap="none" spc="0" normalizeH="0" baseline="0" noProof="0">
                <a:ln>
                  <a:noFill/>
                </a:ln>
                <a:solidFill>
                  <a:srgbClr val="FFFFFF"/>
                </a:solidFill>
                <a:effectLst/>
                <a:uLnTx/>
                <a:uFillTx/>
                <a:latin typeface="Arial"/>
                <a:ea typeface="+mn-ea"/>
                <a:cs typeface="+mn-cs"/>
                <a:sym typeface="Arial"/>
              </a:rPr>
              <a:t>i det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andra</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förlamning</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och</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att</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vi </a:t>
            </a:r>
            <a:r>
              <a:rPr kumimoji="0" lang="en-GB" sz="1600" b="0" i="0" u="none" strike="noStrike" kern="0" cap="none" spc="0" normalizeH="0" baseline="0" noProof="0" err="1">
                <a:ln>
                  <a:noFill/>
                </a:ln>
                <a:solidFill>
                  <a:srgbClr val="FFFFFF"/>
                </a:solidFill>
                <a:effectLst/>
                <a:uLnTx/>
                <a:uFillTx/>
                <a:latin typeface="Arial"/>
                <a:ea typeface="+mn-ea"/>
                <a:cs typeface="+mn-cs"/>
                <a:sym typeface="Arial"/>
              </a:rPr>
              <a:t>stänger</a:t>
            </a:r>
            <a:r>
              <a:rPr kumimoji="0" lang="en-GB" sz="1600" b="0" i="0" u="none" strike="noStrike" kern="0" cap="none" spc="0" normalizeH="0" baseline="0" noProof="0">
                <a:ln>
                  <a:noFill/>
                </a:ln>
                <a:solidFill>
                  <a:srgbClr val="FFFFFF"/>
                </a:solidFill>
                <a:effectLst/>
                <a:uLnTx/>
                <a:uFillTx/>
                <a:latin typeface="Arial"/>
                <a:ea typeface="+mn-ea"/>
                <a:cs typeface="+mn-cs"/>
                <a:sym typeface="Arial"/>
              </a:rPr>
              <a:t> av. </a:t>
            </a:r>
            <a:br>
              <a:rPr kumimoji="0" lang="en-GB" sz="1600" b="0" i="0" u="none" strike="noStrike" kern="0" cap="none" spc="0" normalizeH="0" baseline="0" noProof="0">
                <a:ln>
                  <a:noFill/>
                </a:ln>
                <a:solidFill>
                  <a:srgbClr val="FFFFFF"/>
                </a:solidFill>
                <a:effectLst/>
                <a:uLnTx/>
                <a:uFillTx/>
                <a:latin typeface="Arial"/>
                <a:ea typeface="+mn-ea"/>
                <a:cs typeface="+mn-cs"/>
                <a:sym typeface="Arial"/>
              </a:rPr>
            </a:br>
            <a:r>
              <a:rPr kumimoji="0" lang="en-GB" sz="1600" b="0" i="0" u="none" strike="noStrike" kern="0" cap="none" spc="0" normalizeH="0" baseline="0" noProof="0">
                <a:ln>
                  <a:noFill/>
                </a:ln>
                <a:solidFill>
                  <a:srgbClr val="FFFFFF"/>
                </a:solidFill>
                <a:effectLst/>
                <a:uLnTx/>
                <a:uFillTx/>
                <a:latin typeface="Arial"/>
                <a:ea typeface="+mn-ea"/>
                <a:cs typeface="+mn-cs"/>
                <a:sym typeface="Arial"/>
              </a:rPr>
              <a:t>                                                           </a:t>
            </a:r>
            <a:r>
              <a:rPr kumimoji="0" lang="en-GB" sz="1600" b="0" i="1" u="none" strike="noStrike" kern="0" cap="none" spc="0" normalizeH="0" baseline="0" noProof="0">
                <a:ln>
                  <a:noFill/>
                </a:ln>
                <a:solidFill>
                  <a:srgbClr val="FFFFFF"/>
                </a:solidFill>
                <a:effectLst/>
                <a:uLnTx/>
                <a:uFillTx/>
                <a:latin typeface="Arial"/>
                <a:ea typeface="+mn-ea"/>
                <a:cs typeface="+mn-cs"/>
                <a:sym typeface="Arial"/>
              </a:rPr>
              <a:t>- Joanna Macy</a:t>
            </a:r>
          </a:p>
        </p:txBody>
      </p:sp>
    </p:spTree>
    <p:extLst>
      <p:ext uri="{BB962C8B-B14F-4D97-AF65-F5344CB8AC3E}">
        <p14:creationId xmlns:p14="http://schemas.microsoft.com/office/powerpoint/2010/main" val="1401955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62">
          <a:extLst>
            <a:ext uri="{FF2B5EF4-FFF2-40B4-BE49-F238E27FC236}">
              <a16:creationId xmlns:a16="http://schemas.microsoft.com/office/drawing/2014/main" id="{1958B54C-4F2F-858D-E0F3-FC7D133E2B5A}"/>
            </a:ext>
          </a:extLst>
        </p:cNvPr>
        <p:cNvGrpSpPr/>
        <p:nvPr/>
      </p:nvGrpSpPr>
      <p:grpSpPr>
        <a:xfrm>
          <a:off x="0" y="0"/>
          <a:ext cx="0" cy="0"/>
          <a:chOff x="0" y="0"/>
          <a:chExt cx="0" cy="0"/>
        </a:xfrm>
      </p:grpSpPr>
      <p:sp>
        <p:nvSpPr>
          <p:cNvPr id="1663" name="Google Shape;1663;p327">
            <a:extLst>
              <a:ext uri="{FF2B5EF4-FFF2-40B4-BE49-F238E27FC236}">
                <a16:creationId xmlns:a16="http://schemas.microsoft.com/office/drawing/2014/main" id="{1BCA6BDF-1A99-E03B-34A4-74B1E214EF46}"/>
              </a:ext>
            </a:extLst>
          </p:cNvPr>
          <p:cNvSpPr txBox="1">
            <a:spLocks noGrp="1"/>
          </p:cNvSpPr>
          <p:nvPr>
            <p:ph type="ctrTitle"/>
          </p:nvPr>
        </p:nvSpPr>
        <p:spPr>
          <a:xfrm>
            <a:off x="415611" y="992767"/>
            <a:ext cx="11361200" cy="2736800"/>
          </a:xfrm>
          <a:prstGeom prst="rect">
            <a:avLst/>
          </a:prstGeom>
          <a:noFill/>
          <a:ln>
            <a:noFill/>
          </a:ln>
        </p:spPr>
        <p:txBody>
          <a:bodyPr spcFirstLastPara="1" wrap="square" lIns="121900" tIns="121900" rIns="121900" bIns="121900" anchor="b" anchorCtr="0">
            <a:noAutofit/>
          </a:bodyPr>
          <a:lstStyle/>
          <a:p>
            <a:endParaRPr/>
          </a:p>
        </p:txBody>
      </p:sp>
      <p:sp>
        <p:nvSpPr>
          <p:cNvPr id="1664" name="Google Shape;1664;p327">
            <a:extLst>
              <a:ext uri="{FF2B5EF4-FFF2-40B4-BE49-F238E27FC236}">
                <a16:creationId xmlns:a16="http://schemas.microsoft.com/office/drawing/2014/main" id="{E39C250E-A537-17E9-09AA-C3F0E4EE82D3}"/>
              </a:ext>
            </a:extLst>
          </p:cNvPr>
          <p:cNvSpPr txBox="1">
            <a:spLocks noGrp="1"/>
          </p:cNvSpPr>
          <p:nvPr>
            <p:ph type="subTitle" idx="1"/>
          </p:nvPr>
        </p:nvSpPr>
        <p:spPr>
          <a:xfrm>
            <a:off x="415600" y="3778833"/>
            <a:ext cx="11361200" cy="1056800"/>
          </a:xfrm>
          <a:prstGeom prst="rect">
            <a:avLst/>
          </a:prstGeom>
          <a:noFill/>
          <a:ln>
            <a:noFill/>
          </a:ln>
        </p:spPr>
        <p:txBody>
          <a:bodyPr spcFirstLastPara="1" wrap="square" lIns="121900" tIns="121900" rIns="121900" bIns="121900" anchor="t" anchorCtr="0">
            <a:noAutofit/>
          </a:bodyPr>
          <a:lstStyle/>
          <a:p>
            <a:pPr marL="0" indent="0"/>
            <a:endParaRPr/>
          </a:p>
        </p:txBody>
      </p:sp>
      <p:pic>
        <p:nvPicPr>
          <p:cNvPr id="1665" name="Google Shape;1665;p327">
            <a:extLst>
              <a:ext uri="{FF2B5EF4-FFF2-40B4-BE49-F238E27FC236}">
                <a16:creationId xmlns:a16="http://schemas.microsoft.com/office/drawing/2014/main" id="{C877CC6D-A91C-020B-F361-9051449D1F24}"/>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16"/>
            <a:ext cx="12192000" cy="6857985"/>
          </a:xfrm>
          <a:prstGeom prst="rect">
            <a:avLst/>
          </a:prstGeom>
          <a:noFill/>
          <a:ln>
            <a:noFill/>
          </a:ln>
        </p:spPr>
      </p:pic>
      <p:sp>
        <p:nvSpPr>
          <p:cNvPr id="6" name="Rubrik 1">
            <a:extLst>
              <a:ext uri="{FF2B5EF4-FFF2-40B4-BE49-F238E27FC236}">
                <a16:creationId xmlns:a16="http://schemas.microsoft.com/office/drawing/2014/main" id="{34862376-5B1B-BDFA-91A8-A4CDC7609ECC}"/>
              </a:ext>
            </a:extLst>
          </p:cNvPr>
          <p:cNvSpPr txBox="1">
            <a:spLocks/>
          </p:cNvSpPr>
          <p:nvPr/>
        </p:nvSpPr>
        <p:spPr>
          <a:xfrm>
            <a:off x="692727" y="2103694"/>
            <a:ext cx="10293928"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algn="ctr" defTabSz="228600" rtl="0" eaLnBrk="0" fontAlgn="base" latinLnBrk="0" hangingPunct="0">
              <a:lnSpc>
                <a:spcPct val="100000"/>
              </a:lnSpc>
              <a:spcBef>
                <a:spcPct val="0"/>
              </a:spcBef>
              <a:spcAft>
                <a:spcPct val="0"/>
              </a:spcAft>
              <a:buClrTx/>
              <a:buSzTx/>
              <a:buFontTx/>
              <a:buNone/>
              <a:tabLst/>
              <a:defRPr/>
            </a:pPr>
            <a:r>
              <a:rPr kumimoji="0" lang="sv-SE" sz="3600" b="1" i="0" u="none" strike="noStrike" kern="1200" cap="none" spc="0" normalizeH="0" baseline="0" noProof="0" dirty="0">
                <a:ln>
                  <a:noFill/>
                </a:ln>
                <a:solidFill>
                  <a:srgbClr val="5F6B5F"/>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Möjliga rotorsaker till globala kriser?</a:t>
            </a:r>
          </a:p>
          <a:p>
            <a:pPr marL="0" marR="0" lvl="0" indent="0" algn="ctr" defTabSz="228600" rtl="0" eaLnBrk="0" fontAlgn="base" latinLnBrk="0" hangingPunct="0">
              <a:lnSpc>
                <a:spcPct val="100000"/>
              </a:lnSpc>
              <a:spcBef>
                <a:spcPct val="0"/>
              </a:spcBef>
              <a:spcAft>
                <a:spcPct val="0"/>
              </a:spcAft>
              <a:buClrTx/>
              <a:buSzTx/>
              <a:buFontTx/>
              <a:buNone/>
              <a:tabLst/>
              <a:defRPr/>
            </a:pPr>
            <a:r>
              <a:rPr kumimoji="0" lang="sv-SE" sz="3600" b="1" i="0" u="none" strike="noStrike" kern="1200" cap="none" spc="0" normalizeH="0" baseline="0" noProof="0" dirty="0">
                <a:ln>
                  <a:noFill/>
                </a:ln>
                <a:solidFill>
                  <a:srgbClr val="5F6B5F"/>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 </a:t>
            </a:r>
          </a:p>
          <a:p>
            <a:pPr marL="0" marR="0" lvl="0" indent="0" algn="ctr" defTabSz="228600" rtl="0" eaLnBrk="0" fontAlgn="base" latinLnBrk="0" hangingPunct="0">
              <a:lnSpc>
                <a:spcPct val="100000"/>
              </a:lnSpc>
              <a:spcBef>
                <a:spcPct val="0"/>
              </a:spcBef>
              <a:spcAft>
                <a:spcPct val="0"/>
              </a:spcAft>
              <a:buClrTx/>
              <a:buSzTx/>
              <a:buFontTx/>
              <a:buNone/>
              <a:tabLst/>
              <a:defRPr/>
            </a:pPr>
            <a:r>
              <a:rPr kumimoji="0" lang="sv-SE" sz="3600" b="1" i="0" u="none" strike="noStrike" kern="1200" cap="none" spc="0" normalizeH="0" baseline="0" noProof="0" dirty="0">
                <a:ln>
                  <a:noFill/>
                </a:ln>
                <a:solidFill>
                  <a:srgbClr val="5F6B5F"/>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Kan vi ställa om mot en hållbar och välmående värld? </a:t>
            </a:r>
          </a:p>
          <a:p>
            <a:pPr marL="0" marR="0" lvl="0" indent="0" algn="ctr" defTabSz="228600" rtl="0" eaLnBrk="0" fontAlgn="base" latinLnBrk="0" hangingPunct="0">
              <a:lnSpc>
                <a:spcPct val="100000"/>
              </a:lnSpc>
              <a:spcBef>
                <a:spcPct val="0"/>
              </a:spcBef>
              <a:spcAft>
                <a:spcPct val="0"/>
              </a:spcAft>
              <a:buClrTx/>
              <a:buSzTx/>
              <a:buFontTx/>
              <a:buNone/>
              <a:tabLst/>
              <a:defRPr/>
            </a:pPr>
            <a:endParaRPr kumimoji="0" lang="sv-SE" sz="4000" b="1" i="0" u="none" strike="noStrike" kern="1200" cap="none" spc="0" normalizeH="0" baseline="0" noProof="0" dirty="0">
              <a:ln>
                <a:noFill/>
              </a:ln>
              <a:solidFill>
                <a:srgbClr val="5F6B5F"/>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spTree>
    <p:extLst>
      <p:ext uri="{BB962C8B-B14F-4D97-AF65-F5344CB8AC3E}">
        <p14:creationId xmlns:p14="http://schemas.microsoft.com/office/powerpoint/2010/main" val="654592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70">
          <a:extLst>
            <a:ext uri="{FF2B5EF4-FFF2-40B4-BE49-F238E27FC236}">
              <a16:creationId xmlns:a16="http://schemas.microsoft.com/office/drawing/2014/main" id="{41EB8168-42BD-0E85-9A96-32609DA5874A}"/>
            </a:ext>
          </a:extLst>
        </p:cNvPr>
        <p:cNvGrpSpPr/>
        <p:nvPr/>
      </p:nvGrpSpPr>
      <p:grpSpPr>
        <a:xfrm>
          <a:off x="0" y="0"/>
          <a:ext cx="0" cy="0"/>
          <a:chOff x="0" y="0"/>
          <a:chExt cx="0" cy="0"/>
        </a:xfrm>
      </p:grpSpPr>
      <p:pic>
        <p:nvPicPr>
          <p:cNvPr id="1671" name="Google Shape;1671;p364">
            <a:extLst>
              <a:ext uri="{FF2B5EF4-FFF2-40B4-BE49-F238E27FC236}">
                <a16:creationId xmlns:a16="http://schemas.microsoft.com/office/drawing/2014/main" id="{46BAC132-27BA-1C15-342C-6FD201F0ED4A}"/>
              </a:ext>
            </a:extLst>
          </p:cNvPr>
          <p:cNvPicPr preferRelativeResize="0"/>
          <p:nvPr/>
        </p:nvPicPr>
        <p:blipFill rotWithShape="1">
          <a:blip r:embed="rId3">
            <a:alphaModFix/>
          </a:blip>
          <a:srcRect/>
          <a:stretch/>
        </p:blipFill>
        <p:spPr>
          <a:xfrm>
            <a:off x="3051683" y="384673"/>
            <a:ext cx="6088651" cy="6088651"/>
          </a:xfrm>
          <a:prstGeom prst="rect">
            <a:avLst/>
          </a:prstGeom>
          <a:noFill/>
          <a:ln>
            <a:noFill/>
          </a:ln>
        </p:spPr>
      </p:pic>
      <p:sp>
        <p:nvSpPr>
          <p:cNvPr id="1672" name="Google Shape;1672;p364">
            <a:extLst>
              <a:ext uri="{FF2B5EF4-FFF2-40B4-BE49-F238E27FC236}">
                <a16:creationId xmlns:a16="http://schemas.microsoft.com/office/drawing/2014/main" id="{57E87C78-B036-72C9-3352-F6CFAAB8F944}"/>
              </a:ext>
            </a:extLst>
          </p:cNvPr>
          <p:cNvSpPr txBox="1"/>
          <p:nvPr/>
        </p:nvSpPr>
        <p:spPr>
          <a:xfrm>
            <a:off x="11542835" y="123510"/>
            <a:ext cx="144800" cy="235962"/>
          </a:xfrm>
          <a:prstGeom prst="rect">
            <a:avLst/>
          </a:prstGeom>
          <a:noFill/>
          <a:ln>
            <a:noFill/>
          </a:ln>
        </p:spPr>
        <p:txBody>
          <a:bodyPr spcFirstLastPara="1" wrap="square" lIns="25400" tIns="25400" rIns="25400" bIns="25400" anchor="ctr" anchorCtr="0">
            <a:spAutoFit/>
          </a:bodyPr>
          <a:lstStyle/>
          <a:p>
            <a:pPr marL="0" marR="0" lvl="0" indent="0" algn="ctr" defTabSz="1219170" rtl="0" eaLnBrk="1" fontAlgn="auto" latinLnBrk="0" hangingPunct="1">
              <a:lnSpc>
                <a:spcPct val="100000"/>
              </a:lnSpc>
              <a:spcBef>
                <a:spcPts val="0"/>
              </a:spcBef>
              <a:spcAft>
                <a:spcPts val="0"/>
              </a:spcAft>
              <a:buClr>
                <a:srgbClr val="FFFFFF"/>
              </a:buClr>
              <a:buSzPts val="1800"/>
              <a:buFontTx/>
              <a:buNone/>
              <a:tabLst/>
              <a:defRPr/>
            </a:pPr>
            <a:r>
              <a:rPr kumimoji="0" lang="en" sz="12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F</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73" name="Google Shape;1673;p364">
            <a:extLst>
              <a:ext uri="{FF2B5EF4-FFF2-40B4-BE49-F238E27FC236}">
                <a16:creationId xmlns:a16="http://schemas.microsoft.com/office/drawing/2014/main" id="{B463499C-4DE9-A971-78A4-3CC254F24A02}"/>
              </a:ext>
            </a:extLst>
          </p:cNvPr>
          <p:cNvSpPr/>
          <p:nvPr/>
        </p:nvSpPr>
        <p:spPr>
          <a:xfrm>
            <a:off x="7175699" y="3120400"/>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5438"/>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mn-ea"/>
                <a:cs typeface="Arial"/>
                <a:sym typeface="Arial"/>
              </a:rPr>
              <a:t>conflict</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74" name="Google Shape;1674;p364">
            <a:extLst>
              <a:ext uri="{FF2B5EF4-FFF2-40B4-BE49-F238E27FC236}">
                <a16:creationId xmlns:a16="http://schemas.microsoft.com/office/drawing/2014/main" id="{75E5C7D0-E33F-B54F-45DE-8DC0D97FF833}"/>
              </a:ext>
            </a:extLst>
          </p:cNvPr>
          <p:cNvSpPr/>
          <p:nvPr/>
        </p:nvSpPr>
        <p:spPr>
          <a:xfrm>
            <a:off x="5488879" y="5987911"/>
            <a:ext cx="1214400" cy="455600"/>
          </a:xfrm>
          <a:prstGeom prst="roundRect">
            <a:avLst>
              <a:gd name="adj" fmla="val 20918"/>
            </a:avLst>
          </a:prstGeom>
          <a:solidFill>
            <a:srgbClr val="FFFFFF"/>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1500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mn-ea"/>
                <a:cs typeface="Arial"/>
                <a:sym typeface="Arial"/>
              </a:rPr>
              <a:t>disconnect from</a:t>
            </a:r>
            <a:br>
              <a:rPr kumimoji="0" lang="en" sz="1067" b="0" i="0" u="none" strike="noStrike" kern="0" cap="none" spc="0" normalizeH="0" baseline="0" noProof="0">
                <a:ln>
                  <a:noFill/>
                </a:ln>
                <a:solidFill>
                  <a:srgbClr val="000000"/>
                </a:solidFill>
                <a:effectLst/>
                <a:uLnTx/>
                <a:uFillTx/>
                <a:latin typeface="Arial"/>
                <a:ea typeface="+mn-ea"/>
                <a:cs typeface="Arial"/>
                <a:sym typeface="Arial"/>
              </a:rPr>
            </a:br>
            <a:r>
              <a:rPr kumimoji="0" lang="en" sz="1067" b="0" i="0" u="none" strike="noStrike" kern="0" cap="none" spc="0" normalizeH="0" baseline="0" noProof="0">
                <a:ln>
                  <a:noFill/>
                </a:ln>
                <a:solidFill>
                  <a:srgbClr val="000000"/>
                </a:solidFill>
                <a:effectLst/>
                <a:uLnTx/>
                <a:uFillTx/>
                <a:latin typeface="Arial"/>
                <a:ea typeface="+mn-ea"/>
                <a:cs typeface="Arial"/>
                <a:sym typeface="Arial"/>
              </a:rPr>
              <a:t>PLANET</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75" name="Google Shape;1675;p364">
            <a:extLst>
              <a:ext uri="{FF2B5EF4-FFF2-40B4-BE49-F238E27FC236}">
                <a16:creationId xmlns:a16="http://schemas.microsoft.com/office/drawing/2014/main" id="{E2331422-12FE-B515-CDE0-8512C5EB6BC7}"/>
              </a:ext>
            </a:extLst>
          </p:cNvPr>
          <p:cNvSpPr/>
          <p:nvPr/>
        </p:nvSpPr>
        <p:spPr>
          <a:xfrm>
            <a:off x="6189300" y="6100272"/>
            <a:ext cx="1828800" cy="230800"/>
          </a:xfrm>
          <a:prstGeom prst="roundRect">
            <a:avLst>
              <a:gd name="adj" fmla="val 0"/>
            </a:avLst>
          </a:prstGeom>
          <a:solidFill>
            <a:srgbClr val="000000">
              <a:alpha val="0"/>
            </a:srgbClr>
          </a:solidFill>
          <a:ln>
            <a:noFill/>
          </a:ln>
        </p:spPr>
        <p:txBody>
          <a:bodyPr spcFirstLastPara="1" wrap="square" lIns="25400" tIns="25400" rIns="25400" bIns="25400" anchor="t" anchorCtr="0">
            <a:noAutofit/>
          </a:bodyPr>
          <a:lstStyle/>
          <a:p>
            <a:pPr marL="0" marR="0" lvl="0" indent="0" algn="ctr" defTabSz="1219170" rtl="0" eaLnBrk="1" fontAlgn="auto" latinLnBrk="0" hangingPunct="1">
              <a:lnSpc>
                <a:spcPct val="100000"/>
              </a:lnSpc>
              <a:spcBef>
                <a:spcPts val="0"/>
              </a:spcBef>
              <a:spcAft>
                <a:spcPts val="0"/>
              </a:spcAft>
              <a:buClr>
                <a:srgbClr val="FFFFFF"/>
              </a:buClr>
              <a:buSzPts val="1800"/>
              <a:buFontTx/>
              <a:buNone/>
              <a:tabLst/>
              <a:defRPr/>
            </a:pPr>
            <a:r>
              <a:rPr kumimoji="0" lang="en" sz="12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Caption</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76" name="Google Shape;1676;p364">
            <a:extLst>
              <a:ext uri="{FF2B5EF4-FFF2-40B4-BE49-F238E27FC236}">
                <a16:creationId xmlns:a16="http://schemas.microsoft.com/office/drawing/2014/main" id="{AED84517-4012-685E-0BA2-B4CFE7E6E9DE}"/>
              </a:ext>
            </a:extLst>
          </p:cNvPr>
          <p:cNvSpPr/>
          <p:nvPr/>
        </p:nvSpPr>
        <p:spPr>
          <a:xfrm>
            <a:off x="7299199" y="2444351"/>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5438"/>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mn-ea"/>
                <a:cs typeface="Arial"/>
                <a:sym typeface="Arial"/>
              </a:rPr>
              <a:t>political crisis</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77" name="Google Shape;1677;p364">
            <a:extLst>
              <a:ext uri="{FF2B5EF4-FFF2-40B4-BE49-F238E27FC236}">
                <a16:creationId xmlns:a16="http://schemas.microsoft.com/office/drawing/2014/main" id="{56568CF9-24DA-01B8-E878-24124DDE016A}"/>
              </a:ext>
            </a:extLst>
          </p:cNvPr>
          <p:cNvSpPr/>
          <p:nvPr/>
        </p:nvSpPr>
        <p:spPr>
          <a:xfrm>
            <a:off x="6922161" y="1560288"/>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5438"/>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mn-ea"/>
                <a:cs typeface="Arial"/>
                <a:sym typeface="Arial"/>
              </a:rPr>
              <a:t>polarization</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78" name="Google Shape;1678;p364">
            <a:extLst>
              <a:ext uri="{FF2B5EF4-FFF2-40B4-BE49-F238E27FC236}">
                <a16:creationId xmlns:a16="http://schemas.microsoft.com/office/drawing/2014/main" id="{903C4973-3E48-3D44-38E6-519C929DC63E}"/>
              </a:ext>
            </a:extLst>
          </p:cNvPr>
          <p:cNvSpPr/>
          <p:nvPr/>
        </p:nvSpPr>
        <p:spPr>
          <a:xfrm>
            <a:off x="4074961" y="1742300"/>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5438"/>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mn-ea"/>
                <a:cs typeface="Arial"/>
                <a:sym typeface="Arial"/>
              </a:rPr>
              <a:t>climate change</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79" name="Google Shape;1679;p364">
            <a:extLst>
              <a:ext uri="{FF2B5EF4-FFF2-40B4-BE49-F238E27FC236}">
                <a16:creationId xmlns:a16="http://schemas.microsoft.com/office/drawing/2014/main" id="{ADDFA3A4-CD47-D9CB-5D1A-04A30339163B}"/>
              </a:ext>
            </a:extLst>
          </p:cNvPr>
          <p:cNvSpPr/>
          <p:nvPr/>
        </p:nvSpPr>
        <p:spPr>
          <a:xfrm>
            <a:off x="3308737" y="2944888"/>
            <a:ext cx="130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5438"/>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mn-ea"/>
                <a:cs typeface="Arial"/>
                <a:sym typeface="Arial"/>
              </a:rPr>
              <a:t>species extinction</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80" name="Google Shape;1680;p364">
            <a:extLst>
              <a:ext uri="{FF2B5EF4-FFF2-40B4-BE49-F238E27FC236}">
                <a16:creationId xmlns:a16="http://schemas.microsoft.com/office/drawing/2014/main" id="{22E72F2D-59E1-7AE4-0067-6CA572D16571}"/>
              </a:ext>
            </a:extLst>
          </p:cNvPr>
          <p:cNvSpPr/>
          <p:nvPr/>
        </p:nvSpPr>
        <p:spPr>
          <a:xfrm>
            <a:off x="3987265" y="5305360"/>
            <a:ext cx="1214400" cy="455600"/>
          </a:xfrm>
          <a:prstGeom prst="roundRect">
            <a:avLst>
              <a:gd name="adj" fmla="val 20918"/>
            </a:avLst>
          </a:prstGeom>
          <a:solidFill>
            <a:srgbClr val="FFFFFF"/>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1500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mn-ea"/>
                <a:cs typeface="Arial"/>
                <a:sym typeface="Arial"/>
              </a:rPr>
              <a:t>disconnect from</a:t>
            </a:r>
            <a:br>
              <a:rPr kumimoji="0" lang="en" sz="1067" b="0" i="0" u="none" strike="noStrike" kern="0" cap="none" spc="0" normalizeH="0" baseline="0" noProof="0">
                <a:ln>
                  <a:noFill/>
                </a:ln>
                <a:solidFill>
                  <a:srgbClr val="000000"/>
                </a:solidFill>
                <a:effectLst/>
                <a:uLnTx/>
                <a:uFillTx/>
                <a:latin typeface="Arial"/>
                <a:ea typeface="+mn-ea"/>
                <a:cs typeface="Arial"/>
                <a:sym typeface="Arial"/>
              </a:rPr>
            </a:br>
            <a:r>
              <a:rPr kumimoji="0" lang="en" sz="1067" b="0" i="0" u="none" strike="noStrike" kern="0" cap="none" spc="0" normalizeH="0" baseline="0" noProof="0">
                <a:ln>
                  <a:noFill/>
                </a:ln>
                <a:solidFill>
                  <a:srgbClr val="000000"/>
                </a:solidFill>
                <a:effectLst/>
                <a:uLnTx/>
                <a:uFillTx/>
                <a:latin typeface="Arial"/>
                <a:ea typeface="+mn-ea"/>
                <a:cs typeface="Arial"/>
                <a:sym typeface="Arial"/>
              </a:rPr>
              <a:t>SELF</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81" name="Google Shape;1681;p364">
            <a:extLst>
              <a:ext uri="{FF2B5EF4-FFF2-40B4-BE49-F238E27FC236}">
                <a16:creationId xmlns:a16="http://schemas.microsoft.com/office/drawing/2014/main" id="{9E3F20E6-CACD-F7EE-3F48-5C09640CB928}"/>
              </a:ext>
            </a:extLst>
          </p:cNvPr>
          <p:cNvSpPr/>
          <p:nvPr/>
        </p:nvSpPr>
        <p:spPr>
          <a:xfrm>
            <a:off x="6803853" y="5246848"/>
            <a:ext cx="1214400" cy="455600"/>
          </a:xfrm>
          <a:prstGeom prst="roundRect">
            <a:avLst>
              <a:gd name="adj" fmla="val 20918"/>
            </a:avLst>
          </a:prstGeom>
          <a:solidFill>
            <a:srgbClr val="FFFFFF"/>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15000"/>
              </a:lnSpc>
              <a:spcBef>
                <a:spcPts val="0"/>
              </a:spcBef>
              <a:spcAft>
                <a:spcPts val="0"/>
              </a:spcAft>
              <a:buClr>
                <a:srgbClr val="000000"/>
              </a:buClr>
              <a:buSzPts val="1600"/>
              <a:buFontTx/>
              <a:buNone/>
              <a:tabLst/>
              <a:defRPr/>
            </a:pPr>
            <a:r>
              <a:rPr kumimoji="0" lang="en" sz="1067" b="0" i="0" u="none" strike="noStrike" kern="0" cap="none" spc="0" normalizeH="0" baseline="0" noProof="0" dirty="0">
                <a:ln>
                  <a:noFill/>
                </a:ln>
                <a:solidFill>
                  <a:srgbClr val="000000"/>
                </a:solidFill>
                <a:effectLst/>
                <a:uLnTx/>
                <a:uFillTx/>
                <a:latin typeface="Arial"/>
                <a:ea typeface="+mn-ea"/>
                <a:cs typeface="Arial"/>
                <a:sym typeface="Arial"/>
              </a:rPr>
              <a:t>disconnect from</a:t>
            </a:r>
            <a:br>
              <a:rPr kumimoji="0" lang="en" sz="1067" b="0" i="0" u="none" strike="noStrike" kern="0" cap="none" spc="0" normalizeH="0" baseline="0" noProof="0" dirty="0">
                <a:ln>
                  <a:noFill/>
                </a:ln>
                <a:solidFill>
                  <a:srgbClr val="000000"/>
                </a:solidFill>
                <a:effectLst/>
                <a:uLnTx/>
                <a:uFillTx/>
                <a:latin typeface="Arial"/>
                <a:ea typeface="+mn-ea"/>
                <a:cs typeface="Arial"/>
                <a:sym typeface="Arial"/>
              </a:rPr>
            </a:br>
            <a:r>
              <a:rPr kumimoji="0" lang="en" sz="1067" b="0" i="0" u="none" strike="noStrike" kern="0" cap="none" spc="0" normalizeH="0" baseline="0" noProof="0" dirty="0">
                <a:ln>
                  <a:noFill/>
                </a:ln>
                <a:solidFill>
                  <a:srgbClr val="000000"/>
                </a:solidFill>
                <a:effectLst/>
                <a:uLnTx/>
                <a:uFillTx/>
                <a:latin typeface="Arial"/>
                <a:ea typeface="+mn-ea"/>
                <a:cs typeface="Arial"/>
                <a:sym typeface="Arial"/>
              </a:rPr>
              <a:t>OTHERS</a:t>
            </a:r>
            <a:endParaRPr kumimoji="0" sz="6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82" name="Google Shape;1682;p364">
            <a:extLst>
              <a:ext uri="{FF2B5EF4-FFF2-40B4-BE49-F238E27FC236}">
                <a16:creationId xmlns:a16="http://schemas.microsoft.com/office/drawing/2014/main" id="{AE33B191-9868-F9A5-1C4F-161E9B9991CF}"/>
              </a:ext>
            </a:extLst>
          </p:cNvPr>
          <p:cNvSpPr/>
          <p:nvPr/>
        </p:nvSpPr>
        <p:spPr>
          <a:xfrm>
            <a:off x="5707911" y="2444351"/>
            <a:ext cx="1214400" cy="276800"/>
          </a:xfrm>
          <a:prstGeom prst="roundRect">
            <a:avLst>
              <a:gd name="adj" fmla="val 34392"/>
            </a:avLst>
          </a:prstGeom>
          <a:solidFill>
            <a:srgbClr val="A9A9A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5438"/>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mn-ea"/>
                <a:cs typeface="Arial"/>
                <a:sym typeface="Arial"/>
              </a:rPr>
              <a:t>war</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 name="Google Shape;1681;p364">
            <a:extLst>
              <a:ext uri="{FF2B5EF4-FFF2-40B4-BE49-F238E27FC236}">
                <a16:creationId xmlns:a16="http://schemas.microsoft.com/office/drawing/2014/main" id="{874827C9-8CBE-6328-0C6C-ACA9DC27763F}"/>
              </a:ext>
            </a:extLst>
          </p:cNvPr>
          <p:cNvSpPr/>
          <p:nvPr/>
        </p:nvSpPr>
        <p:spPr>
          <a:xfrm>
            <a:off x="8486871" y="3276632"/>
            <a:ext cx="3587160" cy="3354694"/>
          </a:xfrm>
          <a:prstGeom prst="roundRect">
            <a:avLst>
              <a:gd name="adj" fmla="val 20918"/>
            </a:avLst>
          </a:prstGeom>
          <a:solidFill>
            <a:srgbClr val="FFFFFF"/>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l" defTabSz="1219170" rtl="0" eaLnBrk="1" fontAlgn="auto" latinLnBrk="0" hangingPunct="1">
              <a:lnSpc>
                <a:spcPct val="115000"/>
              </a:lnSpc>
              <a:spcBef>
                <a:spcPts val="0"/>
              </a:spcBef>
              <a:spcAft>
                <a:spcPts val="0"/>
              </a:spcAft>
              <a:buClr>
                <a:srgbClr val="000000"/>
              </a:buClr>
              <a:buSzPts val="1600"/>
              <a:buFontTx/>
              <a:buNone/>
              <a:tabLst/>
              <a:defRPr/>
            </a:pPr>
            <a:r>
              <a:rPr kumimoji="0" lang="sv-SE" sz="1600" b="1" i="0" u="none" strike="noStrike" kern="0" cap="none" spc="0" normalizeH="0" baseline="0" noProof="0" dirty="0">
                <a:ln>
                  <a:noFill/>
                </a:ln>
                <a:solidFill>
                  <a:srgbClr val="000000"/>
                </a:solidFill>
                <a:effectLst/>
                <a:uLnTx/>
                <a:uFillTx/>
                <a:latin typeface="Arial"/>
                <a:ea typeface="+mn-ea"/>
                <a:cs typeface="Arial"/>
                <a:sym typeface="Arial"/>
              </a:rPr>
              <a:t>        En relationell kris</a:t>
            </a:r>
            <a:br>
              <a:rPr kumimoji="0" lang="sv-SE" sz="1600" b="1" i="0" u="none" strike="noStrike" kern="0" cap="none" spc="0" normalizeH="0" baseline="0" noProof="0" dirty="0">
                <a:ln>
                  <a:noFill/>
                </a:ln>
                <a:solidFill>
                  <a:srgbClr val="000000"/>
                </a:solidFill>
                <a:effectLst/>
                <a:uLnTx/>
                <a:uFillTx/>
                <a:latin typeface="Arial"/>
                <a:ea typeface="+mn-ea"/>
                <a:cs typeface="Arial"/>
                <a:sym typeface="Arial"/>
              </a:rPr>
            </a:br>
            <a:r>
              <a:rPr kumimoji="0" lang="sv-SE" sz="1400" b="0" i="0" u="none" strike="noStrike" kern="0" cap="none" spc="0" normalizeH="0" baseline="0" noProof="0" dirty="0">
                <a:ln>
                  <a:noFill/>
                </a:ln>
                <a:solidFill>
                  <a:srgbClr val="000000"/>
                </a:solidFill>
                <a:effectLst/>
                <a:uLnTx/>
                <a:uFillTx/>
                <a:latin typeface="Arial"/>
                <a:ea typeface="+mn-ea"/>
                <a:cs typeface="Arial"/>
                <a:sym typeface="Arial"/>
              </a:rPr>
              <a:t>Kriser, ohälsa och ohållbara planetära system uppkommer som effekter </a:t>
            </a:r>
            <a:r>
              <a:rPr kumimoji="0" lang="sv-SE" sz="1400" b="1" i="0" u="none" strike="noStrike" kern="0" cap="none" spc="0" normalizeH="0" baseline="0" noProof="0" dirty="0">
                <a:ln>
                  <a:noFill/>
                </a:ln>
                <a:solidFill>
                  <a:srgbClr val="000000"/>
                </a:solidFill>
                <a:effectLst/>
                <a:uLnTx/>
                <a:uFillTx/>
                <a:latin typeface="Arial"/>
                <a:ea typeface="+mn-ea"/>
                <a:cs typeface="Arial"/>
                <a:sym typeface="Arial"/>
              </a:rPr>
              <a:t>när vi inte är i:</a:t>
            </a:r>
            <a:endParaRPr kumimoji="0" lang="sv-SE"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15000"/>
              </a:lnSpc>
              <a:spcBef>
                <a:spcPts val="0"/>
              </a:spcBef>
              <a:spcAft>
                <a:spcPts val="0"/>
              </a:spcAft>
              <a:buClr>
                <a:srgbClr val="000000"/>
              </a:buClr>
              <a:buSzPts val="1600"/>
              <a:buFontTx/>
              <a:buNone/>
              <a:tabLst/>
              <a:defRPr/>
            </a:pPr>
            <a:r>
              <a:rPr kumimoji="0" lang="sv-SE" sz="1400" b="0" i="0" u="none" strike="noStrike" kern="0" cap="none" spc="0" normalizeH="0" baseline="0" noProof="0" dirty="0">
                <a:ln>
                  <a:noFill/>
                </a:ln>
                <a:solidFill>
                  <a:srgbClr val="000000"/>
                </a:solidFill>
                <a:effectLst/>
                <a:uLnTx/>
                <a:uFillTx/>
                <a:latin typeface="Arial"/>
                <a:ea typeface="+mn-ea"/>
                <a:cs typeface="Arial"/>
                <a:sym typeface="Arial"/>
              </a:rPr>
              <a:t>- djup kontakt med oss själva</a:t>
            </a:r>
          </a:p>
          <a:p>
            <a:pPr marL="0" marR="0" lvl="0" indent="0" algn="l" defTabSz="1219170" rtl="0" eaLnBrk="1" fontAlgn="auto" latinLnBrk="0" hangingPunct="1">
              <a:lnSpc>
                <a:spcPct val="115000"/>
              </a:lnSpc>
              <a:spcBef>
                <a:spcPts val="0"/>
              </a:spcBef>
              <a:spcAft>
                <a:spcPts val="0"/>
              </a:spcAft>
              <a:buClr>
                <a:srgbClr val="000000"/>
              </a:buClr>
              <a:buSzPts val="1600"/>
              <a:buFontTx/>
              <a:buNone/>
              <a:tabLst/>
              <a:defRPr/>
            </a:pPr>
            <a:r>
              <a:rPr kumimoji="0" lang="sv-SE" sz="1400" b="0" i="0" u="none" strike="noStrike" kern="0" cap="none" spc="0" normalizeH="0" baseline="0" noProof="0" dirty="0">
                <a:ln>
                  <a:noFill/>
                </a:ln>
                <a:solidFill>
                  <a:srgbClr val="000000"/>
                </a:solidFill>
                <a:effectLst/>
                <a:uLnTx/>
                <a:uFillTx/>
                <a:latin typeface="Arial"/>
                <a:ea typeface="+mn-ea"/>
                <a:cs typeface="Arial"/>
                <a:sym typeface="Arial"/>
              </a:rPr>
              <a:t>- djup kontakt med varandra</a:t>
            </a:r>
          </a:p>
          <a:p>
            <a:pPr marL="0" marR="0" lvl="0" indent="0" algn="l" defTabSz="1219170" rtl="0" eaLnBrk="1" fontAlgn="auto" latinLnBrk="0" hangingPunct="1">
              <a:lnSpc>
                <a:spcPct val="115000"/>
              </a:lnSpc>
              <a:spcBef>
                <a:spcPts val="0"/>
              </a:spcBef>
              <a:spcAft>
                <a:spcPts val="0"/>
              </a:spcAft>
              <a:buClr>
                <a:srgbClr val="000000"/>
              </a:buClr>
              <a:buSzPts val="1600"/>
              <a:buFontTx/>
              <a:buNone/>
              <a:tabLst/>
              <a:defRPr/>
            </a:pPr>
            <a:r>
              <a:rPr kumimoji="0" lang="sv-SE" sz="1400" b="0" i="0" u="none" strike="noStrike" kern="0" cap="none" spc="0" normalizeH="0" baseline="0" noProof="0" dirty="0">
                <a:ln>
                  <a:noFill/>
                </a:ln>
                <a:solidFill>
                  <a:srgbClr val="000000"/>
                </a:solidFill>
                <a:effectLst/>
                <a:uLnTx/>
                <a:uFillTx/>
                <a:latin typeface="Arial"/>
                <a:ea typeface="+mn-ea"/>
                <a:cs typeface="Arial"/>
                <a:sym typeface="Arial"/>
              </a:rPr>
              <a:t>- djup kontakt med naturen</a:t>
            </a:r>
          </a:p>
          <a:p>
            <a:pPr marL="0" marR="0" lvl="0" indent="0" algn="l" defTabSz="1219170" rtl="0" eaLnBrk="1" fontAlgn="auto" latinLnBrk="0" hangingPunct="1">
              <a:lnSpc>
                <a:spcPct val="115000"/>
              </a:lnSpc>
              <a:spcBef>
                <a:spcPts val="0"/>
              </a:spcBef>
              <a:spcAft>
                <a:spcPts val="0"/>
              </a:spcAft>
              <a:buClr>
                <a:srgbClr val="000000"/>
              </a:buClr>
              <a:buSzPts val="1600"/>
              <a:buFontTx/>
              <a:buNone/>
              <a:tabLst/>
              <a:defRPr/>
            </a:pPr>
            <a:br>
              <a:rPr kumimoji="0" lang="sv-SE" sz="1400" b="0" i="0" u="none" strike="noStrike" kern="0" cap="none" spc="0" normalizeH="0" baseline="0" noProof="0" dirty="0">
                <a:ln>
                  <a:noFill/>
                </a:ln>
                <a:solidFill>
                  <a:srgbClr val="000000"/>
                </a:solidFill>
                <a:effectLst/>
                <a:uLnTx/>
                <a:uFillTx/>
                <a:latin typeface="Arial"/>
                <a:ea typeface="+mn-ea"/>
                <a:cs typeface="Arial"/>
                <a:sym typeface="Arial"/>
              </a:rPr>
            </a:br>
            <a:r>
              <a:rPr kumimoji="0" lang="sv-SE" sz="1200" b="0" i="0" u="none" strike="noStrike" kern="0" cap="none" spc="0" normalizeH="0" baseline="0" noProof="0" dirty="0">
                <a:ln>
                  <a:noFill/>
                </a:ln>
                <a:solidFill>
                  <a:srgbClr val="000000"/>
                </a:solidFill>
                <a:effectLst/>
                <a:uLnTx/>
                <a:uFillTx/>
                <a:latin typeface="Arial"/>
                <a:ea typeface="+mn-ea"/>
                <a:cs typeface="Arial"/>
                <a:sym typeface="Arial"/>
              </a:rPr>
              <a:t>(- samt bristande relation med föregående-, </a:t>
            </a:r>
            <a:br>
              <a:rPr kumimoji="0" lang="sv-SE" sz="1200" b="0" i="0" u="none" strike="noStrike" kern="0" cap="none" spc="0" normalizeH="0" baseline="0" noProof="0" dirty="0">
                <a:ln>
                  <a:noFill/>
                </a:ln>
                <a:solidFill>
                  <a:srgbClr val="000000"/>
                </a:solidFill>
                <a:effectLst/>
                <a:uLnTx/>
                <a:uFillTx/>
                <a:latin typeface="Arial"/>
                <a:ea typeface="+mn-ea"/>
                <a:cs typeface="Arial"/>
                <a:sym typeface="Arial"/>
              </a:rPr>
            </a:br>
            <a:r>
              <a:rPr kumimoji="0" lang="sv-SE" sz="1200" b="0" i="0" u="none" strike="noStrike" kern="0" cap="none" spc="0" normalizeH="0" baseline="0" noProof="0" dirty="0">
                <a:ln>
                  <a:noFill/>
                </a:ln>
                <a:solidFill>
                  <a:srgbClr val="000000"/>
                </a:solidFill>
                <a:effectLst/>
                <a:uLnTx/>
                <a:uFillTx/>
                <a:latin typeface="Arial"/>
                <a:ea typeface="+mn-ea"/>
                <a:cs typeface="Arial"/>
                <a:sym typeface="Arial"/>
              </a:rPr>
              <a:t>    och kommande generationer)</a:t>
            </a:r>
          </a:p>
          <a:p>
            <a:pPr marL="0" marR="0" lvl="0" indent="0" algn="l" defTabSz="1219170" rtl="0" eaLnBrk="1" fontAlgn="auto" latinLnBrk="0" hangingPunct="1">
              <a:lnSpc>
                <a:spcPct val="115000"/>
              </a:lnSpc>
              <a:spcBef>
                <a:spcPts val="0"/>
              </a:spcBef>
              <a:spcAft>
                <a:spcPts val="0"/>
              </a:spcAft>
              <a:buClr>
                <a:srgbClr val="000000"/>
              </a:buClr>
              <a:buSzPts val="1600"/>
              <a:buFontTx/>
              <a:buNone/>
              <a:tabLst/>
              <a:defRPr/>
            </a:pPr>
            <a:endParaRPr kumimoji="0" lang="sv-SE" sz="12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15000"/>
              </a:lnSpc>
              <a:spcBef>
                <a:spcPts val="0"/>
              </a:spcBef>
              <a:spcAft>
                <a:spcPts val="0"/>
              </a:spcAft>
              <a:buClr>
                <a:srgbClr val="000000"/>
              </a:buClr>
              <a:buSzPts val="1600"/>
              <a:buFontTx/>
              <a:buNone/>
              <a:tabLst/>
              <a:defRPr/>
            </a:pPr>
            <a:r>
              <a:rPr kumimoji="0" lang="en" sz="1200" b="0" i="0" u="none" strike="noStrike" kern="0" cap="none" spc="0" normalizeH="0" baseline="0" noProof="0" dirty="0">
                <a:ln>
                  <a:noFill/>
                </a:ln>
                <a:solidFill>
                  <a:srgbClr val="000000"/>
                </a:solidFill>
                <a:effectLst/>
                <a:uLnTx/>
                <a:uFillTx/>
                <a:latin typeface="Arial"/>
                <a:ea typeface="+mn-ea"/>
                <a:cs typeface="Arial"/>
                <a:sym typeface="Arial"/>
              </a:rPr>
              <a:t>Ives, </a:t>
            </a:r>
            <a:r>
              <a:rPr kumimoji="0" lang="en" sz="1200" b="0" i="0" u="none" strike="noStrike" kern="0" cap="none" spc="0" normalizeH="0" baseline="0" noProof="0" dirty="0" err="1">
                <a:ln>
                  <a:noFill/>
                </a:ln>
                <a:solidFill>
                  <a:srgbClr val="000000"/>
                </a:solidFill>
                <a:effectLst/>
                <a:uLnTx/>
                <a:uFillTx/>
                <a:latin typeface="Arial"/>
                <a:ea typeface="+mn-ea"/>
                <a:cs typeface="Arial"/>
                <a:sym typeface="Arial"/>
              </a:rPr>
              <a:t>Wamsler</a:t>
            </a:r>
            <a:r>
              <a:rPr kumimoji="0" lang="en" sz="1200" b="0" i="0" u="none" strike="noStrike" kern="0" cap="none" spc="0" normalizeH="0" baseline="0" noProof="0" dirty="0">
                <a:ln>
                  <a:noFill/>
                </a:ln>
                <a:solidFill>
                  <a:srgbClr val="000000"/>
                </a:solidFill>
                <a:effectLst/>
                <a:uLnTx/>
                <a:uFillTx/>
                <a:latin typeface="Arial"/>
                <a:ea typeface="+mn-ea"/>
                <a:cs typeface="Arial"/>
                <a:sym typeface="Arial"/>
              </a:rPr>
              <a:t> et al 2023</a:t>
            </a:r>
            <a:endParaRPr kumimoji="0" sz="12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4109004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95">
          <a:extLst>
            <a:ext uri="{FF2B5EF4-FFF2-40B4-BE49-F238E27FC236}">
              <a16:creationId xmlns:a16="http://schemas.microsoft.com/office/drawing/2014/main" id="{FC2DEC06-C2C5-C9AD-4F6B-C73E2FA71BD0}"/>
            </a:ext>
          </a:extLst>
        </p:cNvPr>
        <p:cNvGrpSpPr/>
        <p:nvPr/>
      </p:nvGrpSpPr>
      <p:grpSpPr>
        <a:xfrm>
          <a:off x="0" y="0"/>
          <a:ext cx="0" cy="0"/>
          <a:chOff x="0" y="0"/>
          <a:chExt cx="0" cy="0"/>
        </a:xfrm>
      </p:grpSpPr>
      <p:pic>
        <p:nvPicPr>
          <p:cNvPr id="1696" name="Google Shape;1696;p366">
            <a:extLst>
              <a:ext uri="{FF2B5EF4-FFF2-40B4-BE49-F238E27FC236}">
                <a16:creationId xmlns:a16="http://schemas.microsoft.com/office/drawing/2014/main" id="{04BE4EEE-B777-3628-9361-A5A6826256EC}"/>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 y="0"/>
            <a:ext cx="12191999" cy="6858000"/>
          </a:xfrm>
          <a:prstGeom prst="rect">
            <a:avLst/>
          </a:prstGeom>
          <a:noFill/>
          <a:ln>
            <a:noFill/>
          </a:ln>
        </p:spPr>
      </p:pic>
      <p:sp>
        <p:nvSpPr>
          <p:cNvPr id="1697" name="Google Shape;1697;p366">
            <a:extLst>
              <a:ext uri="{FF2B5EF4-FFF2-40B4-BE49-F238E27FC236}">
                <a16:creationId xmlns:a16="http://schemas.microsoft.com/office/drawing/2014/main" id="{CDCDED0E-839A-198F-4240-7A3F6DCEEC7F}"/>
              </a:ext>
            </a:extLst>
          </p:cNvPr>
          <p:cNvSpPr/>
          <p:nvPr/>
        </p:nvSpPr>
        <p:spPr>
          <a:xfrm>
            <a:off x="4396340" y="2031765"/>
            <a:ext cx="806000" cy="290000"/>
          </a:xfrm>
          <a:prstGeom prst="roundRect">
            <a:avLst>
              <a:gd name="adj" fmla="val 32837"/>
            </a:avLst>
          </a:prstGeom>
          <a:solidFill>
            <a:srgbClr val="5A8199"/>
          </a:solidFill>
          <a:ln w="25400" cap="flat" cmpd="sng">
            <a:solidFill>
              <a:schemeClr val="dk1"/>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619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mn-ea"/>
                <a:cs typeface="Arial"/>
                <a:sym typeface="Arial"/>
              </a:rPr>
              <a:t>Unity</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98" name="Google Shape;1698;p366">
            <a:extLst>
              <a:ext uri="{FF2B5EF4-FFF2-40B4-BE49-F238E27FC236}">
                <a16:creationId xmlns:a16="http://schemas.microsoft.com/office/drawing/2014/main" id="{A389AEEA-F284-1FCD-92F5-A1087261640B}"/>
              </a:ext>
            </a:extLst>
          </p:cNvPr>
          <p:cNvSpPr/>
          <p:nvPr/>
        </p:nvSpPr>
        <p:spPr>
          <a:xfrm>
            <a:off x="5845537" y="1741703"/>
            <a:ext cx="806000" cy="290000"/>
          </a:xfrm>
          <a:prstGeom prst="roundRect">
            <a:avLst>
              <a:gd name="adj" fmla="val 32837"/>
            </a:avLst>
          </a:prstGeom>
          <a:solidFill>
            <a:srgbClr val="5A8199"/>
          </a:solidFill>
          <a:ln w="25400" cap="flat" cmpd="sng">
            <a:solidFill>
              <a:schemeClr val="dk1"/>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619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mn-ea"/>
                <a:cs typeface="Arial"/>
                <a:sym typeface="Arial"/>
              </a:rPr>
              <a:t>Kindness</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99" name="Google Shape;1699;p366">
            <a:extLst>
              <a:ext uri="{FF2B5EF4-FFF2-40B4-BE49-F238E27FC236}">
                <a16:creationId xmlns:a16="http://schemas.microsoft.com/office/drawing/2014/main" id="{6A9ADB82-51E0-F66A-31A5-7C838F09BDA9}"/>
              </a:ext>
            </a:extLst>
          </p:cNvPr>
          <p:cNvSpPr/>
          <p:nvPr/>
        </p:nvSpPr>
        <p:spPr>
          <a:xfrm>
            <a:off x="6899296" y="2321865"/>
            <a:ext cx="806000" cy="290000"/>
          </a:xfrm>
          <a:prstGeom prst="roundRect">
            <a:avLst>
              <a:gd name="adj" fmla="val 32837"/>
            </a:avLst>
          </a:prstGeom>
          <a:solidFill>
            <a:srgbClr val="5A8199"/>
          </a:solidFill>
          <a:ln w="25400" cap="flat" cmpd="sng">
            <a:solidFill>
              <a:schemeClr val="dk1"/>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619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mn-ea"/>
                <a:cs typeface="Arial"/>
                <a:sym typeface="Arial"/>
              </a:rPr>
              <a:t>Love</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00" name="Google Shape;1700;p366">
            <a:extLst>
              <a:ext uri="{FF2B5EF4-FFF2-40B4-BE49-F238E27FC236}">
                <a16:creationId xmlns:a16="http://schemas.microsoft.com/office/drawing/2014/main" id="{10B8C461-F3A7-CB7A-4603-6E59ACA918DA}"/>
              </a:ext>
            </a:extLst>
          </p:cNvPr>
          <p:cNvSpPr/>
          <p:nvPr/>
        </p:nvSpPr>
        <p:spPr>
          <a:xfrm>
            <a:off x="4233791" y="3065777"/>
            <a:ext cx="1131200" cy="290000"/>
          </a:xfrm>
          <a:prstGeom prst="roundRect">
            <a:avLst>
              <a:gd name="adj" fmla="val 32837"/>
            </a:avLst>
          </a:prstGeom>
          <a:solidFill>
            <a:srgbClr val="5A8199"/>
          </a:solidFill>
          <a:ln w="25400" cap="flat" cmpd="sng">
            <a:solidFill>
              <a:schemeClr val="dk1"/>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619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mn-ea"/>
                <a:cs typeface="Arial"/>
                <a:sym typeface="Arial"/>
              </a:rPr>
              <a:t>Consideration</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01" name="Google Shape;1701;p366">
            <a:extLst>
              <a:ext uri="{FF2B5EF4-FFF2-40B4-BE49-F238E27FC236}">
                <a16:creationId xmlns:a16="http://schemas.microsoft.com/office/drawing/2014/main" id="{1E49EF60-6758-C149-5AE1-4F7648F3BB43}"/>
              </a:ext>
            </a:extLst>
          </p:cNvPr>
          <p:cNvSpPr/>
          <p:nvPr/>
        </p:nvSpPr>
        <p:spPr>
          <a:xfrm>
            <a:off x="5787035" y="2500220"/>
            <a:ext cx="806000" cy="290000"/>
          </a:xfrm>
          <a:prstGeom prst="roundRect">
            <a:avLst>
              <a:gd name="adj" fmla="val 32837"/>
            </a:avLst>
          </a:prstGeom>
          <a:solidFill>
            <a:srgbClr val="5A8199"/>
          </a:solidFill>
          <a:ln w="25400" cap="flat" cmpd="sng">
            <a:solidFill>
              <a:schemeClr val="dk1"/>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619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mn-ea"/>
                <a:cs typeface="Arial"/>
                <a:sym typeface="Arial"/>
              </a:rPr>
              <a:t>Care</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02" name="Google Shape;1702;p366">
            <a:extLst>
              <a:ext uri="{FF2B5EF4-FFF2-40B4-BE49-F238E27FC236}">
                <a16:creationId xmlns:a16="http://schemas.microsoft.com/office/drawing/2014/main" id="{096F3B70-FAC9-AE0D-8BA1-5C9176633F11}"/>
              </a:ext>
            </a:extLst>
          </p:cNvPr>
          <p:cNvSpPr/>
          <p:nvPr/>
        </p:nvSpPr>
        <p:spPr>
          <a:xfrm>
            <a:off x="7246527" y="3065759"/>
            <a:ext cx="924000" cy="290000"/>
          </a:xfrm>
          <a:prstGeom prst="roundRect">
            <a:avLst>
              <a:gd name="adj" fmla="val 32837"/>
            </a:avLst>
          </a:prstGeom>
          <a:solidFill>
            <a:srgbClr val="5A8199"/>
          </a:solidFill>
          <a:ln w="25400" cap="flat" cmpd="sng">
            <a:solidFill>
              <a:schemeClr val="dk1"/>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7619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mn-ea"/>
                <a:cs typeface="Arial"/>
                <a:sym typeface="Arial"/>
              </a:rPr>
              <a:t>Cooperation</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03" name="Google Shape;1703;p366">
            <a:extLst>
              <a:ext uri="{FF2B5EF4-FFF2-40B4-BE49-F238E27FC236}">
                <a16:creationId xmlns:a16="http://schemas.microsoft.com/office/drawing/2014/main" id="{3E810B50-8588-2452-294C-2AE874FEE324}"/>
              </a:ext>
            </a:extLst>
          </p:cNvPr>
          <p:cNvSpPr txBox="1"/>
          <p:nvPr/>
        </p:nvSpPr>
        <p:spPr>
          <a:xfrm>
            <a:off x="9060039" y="1038304"/>
            <a:ext cx="2051600" cy="277064"/>
          </a:xfrm>
          <a:prstGeom prst="rect">
            <a:avLst/>
          </a:prstGeom>
          <a:noFill/>
          <a:ln>
            <a:noFill/>
          </a:ln>
        </p:spPr>
        <p:txBody>
          <a:bodyPr spcFirstLastPara="1" wrap="square" lIns="25400" tIns="25400" rIns="25400" bIns="25400" anchor="ctr" anchorCtr="0">
            <a:spAutoFit/>
          </a:bodyPr>
          <a:lstStyle/>
          <a:p>
            <a:pPr marL="0" marR="0" lvl="0" indent="0" algn="l" defTabSz="1219170" rtl="0" eaLnBrk="1" fontAlgn="auto" latinLnBrk="0" hangingPunct="1">
              <a:lnSpc>
                <a:spcPct val="100000"/>
              </a:lnSpc>
              <a:spcBef>
                <a:spcPts val="0"/>
              </a:spcBef>
              <a:spcAft>
                <a:spcPts val="0"/>
              </a:spcAft>
              <a:buClr>
                <a:srgbClr val="000000"/>
              </a:buClr>
              <a:buSzPts val="1100"/>
              <a:buFontTx/>
              <a:buNone/>
              <a:tabLst/>
              <a:defRPr/>
            </a:pPr>
            <a:r>
              <a:rPr kumimoji="0" lang="en" sz="1467" b="1" i="0" u="none" strike="noStrike" kern="0" cap="none" spc="0" normalizeH="0" baseline="0" noProof="0">
                <a:ln>
                  <a:noFill/>
                </a:ln>
                <a:solidFill>
                  <a:srgbClr val="FFFFFF"/>
                </a:solidFill>
                <a:effectLst/>
                <a:uLnTx/>
                <a:uFillTx/>
                <a:latin typeface="Helvetica Neue"/>
                <a:ea typeface="Helvetica Neue"/>
                <a:cs typeface="Helvetica Neue"/>
                <a:sym typeface="Helvetica Neue"/>
              </a:rPr>
              <a:t>A flourishing world</a:t>
            </a:r>
            <a:endParaRPr kumimoji="0" sz="1467" b="1"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p:txBody>
      </p:sp>
      <p:sp>
        <p:nvSpPr>
          <p:cNvPr id="1704" name="Google Shape;1704;p366">
            <a:extLst>
              <a:ext uri="{FF2B5EF4-FFF2-40B4-BE49-F238E27FC236}">
                <a16:creationId xmlns:a16="http://schemas.microsoft.com/office/drawing/2014/main" id="{C0A9C1F8-BF03-CAD8-17EA-B22CAC9B8555}"/>
              </a:ext>
            </a:extLst>
          </p:cNvPr>
          <p:cNvSpPr/>
          <p:nvPr/>
        </p:nvSpPr>
        <p:spPr>
          <a:xfrm>
            <a:off x="5488881" y="5340211"/>
            <a:ext cx="1214400" cy="455600"/>
          </a:xfrm>
          <a:prstGeom prst="roundRect">
            <a:avLst>
              <a:gd name="adj" fmla="val 20918"/>
            </a:avLst>
          </a:prstGeom>
          <a:solidFill>
            <a:srgbClr val="FF725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1500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mn-ea"/>
                <a:cs typeface="Arial"/>
                <a:sym typeface="Arial"/>
              </a:rPr>
              <a:t>Connected to</a:t>
            </a:r>
            <a:br>
              <a:rPr kumimoji="0" lang="en" sz="1067" b="0" i="0" u="none" strike="noStrike" kern="0" cap="none" spc="0" normalizeH="0" baseline="0" noProof="0">
                <a:ln>
                  <a:noFill/>
                </a:ln>
                <a:solidFill>
                  <a:srgbClr val="000000"/>
                </a:solidFill>
                <a:effectLst/>
                <a:uLnTx/>
                <a:uFillTx/>
                <a:latin typeface="Arial"/>
                <a:ea typeface="+mn-ea"/>
                <a:cs typeface="Arial"/>
                <a:sym typeface="Arial"/>
              </a:rPr>
            </a:br>
            <a:r>
              <a:rPr kumimoji="0" lang="en" sz="1067" b="0" i="0" u="none" strike="noStrike" kern="0" cap="none" spc="0" normalizeH="0" baseline="0" noProof="0">
                <a:ln>
                  <a:noFill/>
                </a:ln>
                <a:solidFill>
                  <a:srgbClr val="000000"/>
                </a:solidFill>
                <a:effectLst/>
                <a:uLnTx/>
                <a:uFillTx/>
                <a:latin typeface="Arial"/>
                <a:ea typeface="+mn-ea"/>
                <a:cs typeface="Arial"/>
                <a:sym typeface="Arial"/>
              </a:rPr>
              <a:t>SELF</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05" name="Google Shape;1705;p366">
            <a:extLst>
              <a:ext uri="{FF2B5EF4-FFF2-40B4-BE49-F238E27FC236}">
                <a16:creationId xmlns:a16="http://schemas.microsoft.com/office/drawing/2014/main" id="{B6FB708A-E8D3-70E2-7235-4F50471F101D}"/>
              </a:ext>
            </a:extLst>
          </p:cNvPr>
          <p:cNvSpPr/>
          <p:nvPr/>
        </p:nvSpPr>
        <p:spPr>
          <a:xfrm>
            <a:off x="6892969" y="5818348"/>
            <a:ext cx="1214400" cy="455600"/>
          </a:xfrm>
          <a:prstGeom prst="roundRect">
            <a:avLst>
              <a:gd name="adj" fmla="val 20918"/>
            </a:avLst>
          </a:prstGeom>
          <a:solidFill>
            <a:srgbClr val="FF725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1500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mn-ea"/>
                <a:cs typeface="Arial"/>
                <a:sym typeface="Arial"/>
              </a:rPr>
              <a:t>Connected to</a:t>
            </a:r>
            <a:br>
              <a:rPr kumimoji="0" lang="en" sz="1067" b="0" i="0" u="none" strike="noStrike" kern="0" cap="none" spc="0" normalizeH="0" baseline="0" noProof="0">
                <a:ln>
                  <a:noFill/>
                </a:ln>
                <a:solidFill>
                  <a:srgbClr val="000000"/>
                </a:solidFill>
                <a:effectLst/>
                <a:uLnTx/>
                <a:uFillTx/>
                <a:latin typeface="Arial"/>
                <a:ea typeface="+mn-ea"/>
                <a:cs typeface="Arial"/>
                <a:sym typeface="Arial"/>
              </a:rPr>
            </a:br>
            <a:r>
              <a:rPr kumimoji="0" lang="en" sz="1067" b="0" i="0" u="none" strike="noStrike" kern="0" cap="none" spc="0" normalizeH="0" baseline="0" noProof="0">
                <a:ln>
                  <a:noFill/>
                </a:ln>
                <a:solidFill>
                  <a:srgbClr val="000000"/>
                </a:solidFill>
                <a:effectLst/>
                <a:uLnTx/>
                <a:uFillTx/>
                <a:latin typeface="Arial"/>
                <a:ea typeface="+mn-ea"/>
                <a:cs typeface="Arial"/>
                <a:sym typeface="Arial"/>
              </a:rPr>
              <a:t>OTHERS</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06" name="Google Shape;1706;p366">
            <a:extLst>
              <a:ext uri="{FF2B5EF4-FFF2-40B4-BE49-F238E27FC236}">
                <a16:creationId xmlns:a16="http://schemas.microsoft.com/office/drawing/2014/main" id="{F098FF30-1609-FE73-1070-E7943516982A}"/>
              </a:ext>
            </a:extLst>
          </p:cNvPr>
          <p:cNvSpPr/>
          <p:nvPr/>
        </p:nvSpPr>
        <p:spPr>
          <a:xfrm>
            <a:off x="4076379" y="5818348"/>
            <a:ext cx="1214400" cy="455600"/>
          </a:xfrm>
          <a:prstGeom prst="roundRect">
            <a:avLst>
              <a:gd name="adj" fmla="val 20918"/>
            </a:avLst>
          </a:prstGeom>
          <a:solidFill>
            <a:srgbClr val="FF7259"/>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defTabSz="1219170" rtl="0" eaLnBrk="1" fontAlgn="auto" latinLnBrk="0" hangingPunct="1">
              <a:lnSpc>
                <a:spcPct val="115000"/>
              </a:lnSpc>
              <a:spcBef>
                <a:spcPts val="0"/>
              </a:spcBef>
              <a:spcAft>
                <a:spcPts val="0"/>
              </a:spcAft>
              <a:buClr>
                <a:srgbClr val="000000"/>
              </a:buClr>
              <a:buSzPts val="1600"/>
              <a:buFontTx/>
              <a:buNone/>
              <a:tabLst/>
              <a:defRPr/>
            </a:pPr>
            <a:r>
              <a:rPr kumimoji="0" lang="en" sz="1067" b="0" i="0" u="none" strike="noStrike" kern="0" cap="none" spc="0" normalizeH="0" baseline="0" noProof="0">
                <a:ln>
                  <a:noFill/>
                </a:ln>
                <a:solidFill>
                  <a:srgbClr val="000000"/>
                </a:solidFill>
                <a:effectLst/>
                <a:uLnTx/>
                <a:uFillTx/>
                <a:latin typeface="Arial"/>
                <a:ea typeface="+mn-ea"/>
                <a:cs typeface="Arial"/>
                <a:sym typeface="Arial"/>
              </a:rPr>
              <a:t>Connected to</a:t>
            </a:r>
            <a:br>
              <a:rPr kumimoji="0" lang="en" sz="1067" b="0" i="0" u="none" strike="noStrike" kern="0" cap="none" spc="0" normalizeH="0" baseline="0" noProof="0">
                <a:ln>
                  <a:noFill/>
                </a:ln>
                <a:solidFill>
                  <a:srgbClr val="000000"/>
                </a:solidFill>
                <a:effectLst/>
                <a:uLnTx/>
                <a:uFillTx/>
                <a:latin typeface="Arial"/>
                <a:ea typeface="+mn-ea"/>
                <a:cs typeface="Arial"/>
                <a:sym typeface="Arial"/>
              </a:rPr>
            </a:br>
            <a:r>
              <a:rPr kumimoji="0" lang="en" sz="1067" b="0" i="0" u="none" strike="noStrike" kern="0" cap="none" spc="0" normalizeH="0" baseline="0" noProof="0">
                <a:ln>
                  <a:noFill/>
                </a:ln>
                <a:solidFill>
                  <a:srgbClr val="000000"/>
                </a:solidFill>
                <a:effectLst/>
                <a:uLnTx/>
                <a:uFillTx/>
                <a:latin typeface="Arial"/>
                <a:ea typeface="+mn-ea"/>
                <a:cs typeface="Arial"/>
                <a:sym typeface="Arial"/>
              </a:rPr>
              <a:t>PLANET</a:t>
            </a:r>
            <a:endParaRPr kumimoji="0" sz="6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07" name="Google Shape;1707;p366">
            <a:extLst>
              <a:ext uri="{FF2B5EF4-FFF2-40B4-BE49-F238E27FC236}">
                <a16:creationId xmlns:a16="http://schemas.microsoft.com/office/drawing/2014/main" id="{FC6D6F8C-5D0F-7CCF-1B8C-719B80E2133D}"/>
              </a:ext>
            </a:extLst>
          </p:cNvPr>
          <p:cNvSpPr txBox="1"/>
          <p:nvPr/>
        </p:nvSpPr>
        <p:spPr>
          <a:xfrm>
            <a:off x="554213" y="1167459"/>
            <a:ext cx="3094000" cy="1631665"/>
          </a:xfrm>
          <a:prstGeom prst="rect">
            <a:avLst/>
          </a:prstGeom>
          <a:noFill/>
          <a:ln>
            <a:noFill/>
          </a:ln>
        </p:spPr>
        <p:txBody>
          <a:bodyPr spcFirstLastPara="1" wrap="square" lIns="25400" tIns="25400" rIns="25400" bIns="25400" anchor="ctr" anchorCtr="0">
            <a:spAutoFit/>
          </a:bodyPr>
          <a:lstStyle/>
          <a:p>
            <a:pPr marL="0" marR="0" lvl="0" indent="0" algn="l" defTabSz="1219170" rtl="0" eaLnBrk="1" fontAlgn="auto" latinLnBrk="0" hangingPunct="1">
              <a:lnSpc>
                <a:spcPct val="100000"/>
              </a:lnSpc>
              <a:spcBef>
                <a:spcPts val="0"/>
              </a:spcBef>
              <a:spcAft>
                <a:spcPts val="0"/>
              </a:spcAft>
              <a:buClr>
                <a:srgbClr val="000000"/>
              </a:buClr>
              <a:buSzPts val="1100"/>
              <a:buFontTx/>
              <a:buNone/>
              <a:tabLst/>
              <a:defRPr/>
            </a:pPr>
            <a:r>
              <a:rPr kumimoji="0" lang="en" sz="1467" b="1" i="0" u="none" strike="noStrike" kern="0" cap="none" spc="0" normalizeH="0" baseline="0" noProof="0">
                <a:ln>
                  <a:noFill/>
                </a:ln>
                <a:solidFill>
                  <a:srgbClr val="FFFFFF"/>
                </a:solidFill>
                <a:effectLst/>
                <a:uLnTx/>
                <a:uFillTx/>
                <a:latin typeface="Helvetica Neue"/>
                <a:ea typeface="Helvetica Neue"/>
                <a:cs typeface="Helvetica Neue"/>
                <a:sym typeface="Helvetica Neue"/>
              </a:rPr>
              <a:t>5 Ps at the heart of Agenda 2030</a:t>
            </a:r>
            <a:endParaRPr kumimoji="0" sz="1467" b="1"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237061" marR="0" lvl="0" indent="-211661" algn="l" defTabSz="1219170" rtl="0" eaLnBrk="1" fontAlgn="auto" latinLnBrk="0" hangingPunct="1">
              <a:lnSpc>
                <a:spcPct val="100000"/>
              </a:lnSpc>
              <a:spcBef>
                <a:spcPts val="0"/>
              </a:spcBef>
              <a:spcAft>
                <a:spcPts val="0"/>
              </a:spcAft>
              <a:buClr>
                <a:srgbClr val="FFFFFF"/>
              </a:buClr>
              <a:buSzPts val="1100"/>
              <a:buFont typeface="Helvetica Neue"/>
              <a:buChar char="●"/>
              <a:tabLst/>
              <a:defRPr/>
            </a:pPr>
            <a:r>
              <a:rPr kumimoji="0" lang="en" sz="1467"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people</a:t>
            </a:r>
            <a:endParaRPr kumimoji="0" sz="1467" b="0"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237061" marR="0" lvl="0" indent="-211661" algn="l" defTabSz="1219170" rtl="0" eaLnBrk="1" fontAlgn="auto" latinLnBrk="0" hangingPunct="1">
              <a:lnSpc>
                <a:spcPct val="100000"/>
              </a:lnSpc>
              <a:spcBef>
                <a:spcPts val="0"/>
              </a:spcBef>
              <a:spcAft>
                <a:spcPts val="0"/>
              </a:spcAft>
              <a:buClr>
                <a:srgbClr val="FFFFFF"/>
              </a:buClr>
              <a:buSzPts val="1100"/>
              <a:buFont typeface="Helvetica Neue"/>
              <a:buChar char="●"/>
              <a:tabLst/>
              <a:defRPr/>
            </a:pPr>
            <a:r>
              <a:rPr kumimoji="0" lang="en" sz="1467"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prosperity</a:t>
            </a:r>
            <a:endParaRPr kumimoji="0" sz="1467" b="0"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237061" marR="0" lvl="0" indent="-211661" algn="l" defTabSz="1219170" rtl="0" eaLnBrk="1" fontAlgn="auto" latinLnBrk="0" hangingPunct="1">
              <a:lnSpc>
                <a:spcPct val="100000"/>
              </a:lnSpc>
              <a:spcBef>
                <a:spcPts val="0"/>
              </a:spcBef>
              <a:spcAft>
                <a:spcPts val="0"/>
              </a:spcAft>
              <a:buClr>
                <a:srgbClr val="FFFFFF"/>
              </a:buClr>
              <a:buSzPts val="1100"/>
              <a:buFont typeface="Helvetica Neue"/>
              <a:buChar char="●"/>
              <a:tabLst/>
              <a:defRPr/>
            </a:pPr>
            <a:r>
              <a:rPr kumimoji="0" lang="en" sz="1467"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planet</a:t>
            </a:r>
            <a:endParaRPr kumimoji="0" sz="1467" b="0"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237061" marR="0" lvl="0" indent="-211661" algn="l" defTabSz="1219170" rtl="0" eaLnBrk="1" fontAlgn="auto" latinLnBrk="0" hangingPunct="1">
              <a:lnSpc>
                <a:spcPct val="100000"/>
              </a:lnSpc>
              <a:spcBef>
                <a:spcPts val="0"/>
              </a:spcBef>
              <a:spcAft>
                <a:spcPts val="0"/>
              </a:spcAft>
              <a:buClr>
                <a:srgbClr val="FFFFFF"/>
              </a:buClr>
              <a:buSzPts val="1100"/>
              <a:buFont typeface="Helvetica Neue"/>
              <a:buChar char="●"/>
              <a:tabLst/>
              <a:defRPr/>
            </a:pPr>
            <a:r>
              <a:rPr kumimoji="0" lang="en" sz="1467"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partnership and </a:t>
            </a:r>
            <a:endParaRPr kumimoji="0" sz="1467" b="0"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237061" marR="0" lvl="0" indent="-211661" algn="l" defTabSz="1219170" rtl="0" eaLnBrk="1" fontAlgn="auto" latinLnBrk="0" hangingPunct="1">
              <a:lnSpc>
                <a:spcPct val="100000"/>
              </a:lnSpc>
              <a:spcBef>
                <a:spcPts val="0"/>
              </a:spcBef>
              <a:spcAft>
                <a:spcPts val="0"/>
              </a:spcAft>
              <a:buClr>
                <a:srgbClr val="FFFFFF"/>
              </a:buClr>
              <a:buSzPts val="1100"/>
              <a:buFont typeface="Helvetica Neue"/>
              <a:buChar char="●"/>
              <a:tabLst/>
              <a:defRPr/>
            </a:pPr>
            <a:r>
              <a:rPr kumimoji="0" lang="en" sz="1467"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peace</a:t>
            </a:r>
            <a:endParaRPr kumimoji="0" sz="1467" b="0"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237061" marR="0" lvl="0" indent="0" algn="l" defTabSz="1219170" rtl="0" eaLnBrk="1" fontAlgn="auto" latinLnBrk="0" hangingPunct="1">
              <a:lnSpc>
                <a:spcPct val="100000"/>
              </a:lnSpc>
              <a:spcBef>
                <a:spcPts val="0"/>
              </a:spcBef>
              <a:spcAft>
                <a:spcPts val="0"/>
              </a:spcAft>
              <a:buClr>
                <a:srgbClr val="000000"/>
              </a:buClr>
              <a:buSzPts val="1100"/>
              <a:buFontTx/>
              <a:buNone/>
              <a:tabLst/>
              <a:defRPr/>
            </a:pPr>
            <a:endParaRPr kumimoji="0" sz="1467" b="1"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p:txBody>
      </p:sp>
    </p:spTree>
    <p:extLst>
      <p:ext uri="{BB962C8B-B14F-4D97-AF65-F5344CB8AC3E}">
        <p14:creationId xmlns:p14="http://schemas.microsoft.com/office/powerpoint/2010/main" val="40675609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62">
          <a:extLst>
            <a:ext uri="{FF2B5EF4-FFF2-40B4-BE49-F238E27FC236}">
              <a16:creationId xmlns:a16="http://schemas.microsoft.com/office/drawing/2014/main" id="{699E292D-D47B-4EAA-E991-934B817F1643}"/>
            </a:ext>
          </a:extLst>
        </p:cNvPr>
        <p:cNvGrpSpPr/>
        <p:nvPr/>
      </p:nvGrpSpPr>
      <p:grpSpPr>
        <a:xfrm>
          <a:off x="0" y="0"/>
          <a:ext cx="0" cy="0"/>
          <a:chOff x="0" y="0"/>
          <a:chExt cx="0" cy="0"/>
        </a:xfrm>
      </p:grpSpPr>
      <p:sp>
        <p:nvSpPr>
          <p:cNvPr id="1663" name="Google Shape;1663;p327">
            <a:extLst>
              <a:ext uri="{FF2B5EF4-FFF2-40B4-BE49-F238E27FC236}">
                <a16:creationId xmlns:a16="http://schemas.microsoft.com/office/drawing/2014/main" id="{E435A9C6-7BA3-D0E5-6ABE-FEDAC0F549D9}"/>
              </a:ext>
            </a:extLst>
          </p:cNvPr>
          <p:cNvSpPr txBox="1">
            <a:spLocks noGrp="1"/>
          </p:cNvSpPr>
          <p:nvPr>
            <p:ph type="ctrTitle"/>
          </p:nvPr>
        </p:nvSpPr>
        <p:spPr>
          <a:xfrm>
            <a:off x="415611" y="992767"/>
            <a:ext cx="11361200" cy="2736800"/>
          </a:xfrm>
          <a:prstGeom prst="rect">
            <a:avLst/>
          </a:prstGeom>
          <a:noFill/>
          <a:ln>
            <a:noFill/>
          </a:ln>
        </p:spPr>
        <p:txBody>
          <a:bodyPr spcFirstLastPara="1" wrap="square" lIns="121900" tIns="121900" rIns="121900" bIns="121900" anchor="b" anchorCtr="0">
            <a:noAutofit/>
          </a:bodyPr>
          <a:lstStyle/>
          <a:p>
            <a:endParaRPr/>
          </a:p>
        </p:txBody>
      </p:sp>
      <p:sp>
        <p:nvSpPr>
          <p:cNvPr id="1664" name="Google Shape;1664;p327">
            <a:extLst>
              <a:ext uri="{FF2B5EF4-FFF2-40B4-BE49-F238E27FC236}">
                <a16:creationId xmlns:a16="http://schemas.microsoft.com/office/drawing/2014/main" id="{1ED9C8DF-34DB-1909-FEBC-5B1B18DF10BD}"/>
              </a:ext>
            </a:extLst>
          </p:cNvPr>
          <p:cNvSpPr txBox="1">
            <a:spLocks noGrp="1"/>
          </p:cNvSpPr>
          <p:nvPr>
            <p:ph type="subTitle" idx="1"/>
          </p:nvPr>
        </p:nvSpPr>
        <p:spPr>
          <a:xfrm>
            <a:off x="415600" y="3778833"/>
            <a:ext cx="11361200" cy="1056800"/>
          </a:xfrm>
          <a:prstGeom prst="rect">
            <a:avLst/>
          </a:prstGeom>
          <a:noFill/>
          <a:ln>
            <a:noFill/>
          </a:ln>
        </p:spPr>
        <p:txBody>
          <a:bodyPr spcFirstLastPara="1" wrap="square" lIns="121900" tIns="121900" rIns="121900" bIns="121900" anchor="t" anchorCtr="0">
            <a:noAutofit/>
          </a:bodyPr>
          <a:lstStyle/>
          <a:p>
            <a:pPr marL="0" indent="0"/>
            <a:endParaRPr/>
          </a:p>
        </p:txBody>
      </p:sp>
      <p:pic>
        <p:nvPicPr>
          <p:cNvPr id="1665" name="Google Shape;1665;p327">
            <a:extLst>
              <a:ext uri="{FF2B5EF4-FFF2-40B4-BE49-F238E27FC236}">
                <a16:creationId xmlns:a16="http://schemas.microsoft.com/office/drawing/2014/main" id="{FEDEFDCD-4DDA-1368-DC2A-0E301BE0FDCF}"/>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16"/>
            <a:ext cx="12192000" cy="6857985"/>
          </a:xfrm>
          <a:prstGeom prst="rect">
            <a:avLst/>
          </a:prstGeom>
          <a:noFill/>
          <a:ln>
            <a:noFill/>
          </a:ln>
        </p:spPr>
      </p:pic>
      <p:sp>
        <p:nvSpPr>
          <p:cNvPr id="6" name="Rubrik 1">
            <a:extLst>
              <a:ext uri="{FF2B5EF4-FFF2-40B4-BE49-F238E27FC236}">
                <a16:creationId xmlns:a16="http://schemas.microsoft.com/office/drawing/2014/main" id="{4E38C932-0C62-591E-BE8B-69A5B35522CD}"/>
              </a:ext>
            </a:extLst>
          </p:cNvPr>
          <p:cNvSpPr txBox="1">
            <a:spLocks/>
          </p:cNvSpPr>
          <p:nvPr/>
        </p:nvSpPr>
        <p:spPr>
          <a:xfrm>
            <a:off x="528320" y="928824"/>
            <a:ext cx="10932160"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algn="ctr" defTabSz="228600" rtl="0" eaLnBrk="0" fontAlgn="base" latinLnBrk="0" hangingPunct="0">
              <a:lnSpc>
                <a:spcPct val="100000"/>
              </a:lnSpc>
              <a:spcBef>
                <a:spcPct val="0"/>
              </a:spcBef>
              <a:spcAft>
                <a:spcPct val="0"/>
              </a:spcAft>
              <a:buClrTx/>
              <a:buSzTx/>
              <a:buFontTx/>
              <a:buNone/>
              <a:tabLst/>
              <a:defRPr/>
            </a:pPr>
            <a:r>
              <a:rPr kumimoji="0" lang="sv-SE" sz="3200" b="1" i="0" u="none" strike="noStrike" kern="1200" cap="none" spc="0" normalizeH="0" baseline="0" noProof="0" dirty="0">
                <a:ln>
                  <a:noFill/>
                </a:ln>
                <a:solidFill>
                  <a:srgbClr val="5F6B5F"/>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Sammanfattning</a:t>
            </a:r>
            <a:endParaRPr kumimoji="0" lang="sv-SE" sz="3200" b="0" i="0" u="none" strike="noStrike" kern="1200" cap="none" spc="0" normalizeH="0" baseline="0" noProof="0" dirty="0">
              <a:ln>
                <a:noFill/>
              </a:ln>
              <a:solidFill>
                <a:srgbClr val="5F6B5F"/>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sp>
        <p:nvSpPr>
          <p:cNvPr id="2" name="Google Shape;1669;p327">
            <a:extLst>
              <a:ext uri="{FF2B5EF4-FFF2-40B4-BE49-F238E27FC236}">
                <a16:creationId xmlns:a16="http://schemas.microsoft.com/office/drawing/2014/main" id="{5717DCB0-03E5-934D-9F62-32B0B4F27D7B}"/>
              </a:ext>
            </a:extLst>
          </p:cNvPr>
          <p:cNvSpPr txBox="1">
            <a:spLocks/>
          </p:cNvSpPr>
          <p:nvPr/>
        </p:nvSpPr>
        <p:spPr>
          <a:xfrm>
            <a:off x="304800" y="2434565"/>
            <a:ext cx="11612880" cy="2268593"/>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457200" algn="ctr" rtl="0">
              <a:lnSpc>
                <a:spcPct val="100000"/>
              </a:lnSpc>
              <a:spcBef>
                <a:spcPts val="0"/>
              </a:spcBef>
              <a:spcAft>
                <a:spcPts val="0"/>
              </a:spcAft>
              <a:buClr>
                <a:srgbClr val="FFFFFF"/>
              </a:buClr>
              <a:buSzPts val="5600"/>
              <a:buFont typeface="Avenir"/>
              <a:buNone/>
              <a:defRPr sz="3733" b="0" i="0" u="none" strike="noStrike" cap="none">
                <a:solidFill>
                  <a:srgbClr val="FFFFFF"/>
                </a:solidFill>
                <a:latin typeface="Avenir"/>
                <a:ea typeface="Avenir"/>
                <a:cs typeface="Avenir"/>
                <a:sym typeface="Avenir"/>
              </a:defRPr>
            </a:lvl1pPr>
            <a:lvl2pPr marL="914400" marR="0" lvl="1"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2pPr>
            <a:lvl3pPr marL="1371600" marR="0" lvl="2"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3pPr>
            <a:lvl4pPr marL="1828800" marR="0" lvl="3"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4pPr>
            <a:lvl5pPr marL="2286000" marR="0" lvl="4"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5pPr>
            <a:lvl6pPr marL="2743200" marR="0" lvl="5"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6pPr>
            <a:lvl7pPr marL="3200400" marR="0" lvl="6"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7pPr>
            <a:lvl8pPr marL="3657600" marR="0" lvl="7"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8pPr>
            <a:lvl9pPr marL="4114800" marR="0" lvl="8" indent="-406400" algn="ctr" rtl="0">
              <a:lnSpc>
                <a:spcPct val="100000"/>
              </a:lnSpc>
              <a:spcBef>
                <a:spcPts val="0"/>
              </a:spcBef>
              <a:spcAft>
                <a:spcPts val="0"/>
              </a:spcAft>
              <a:buClr>
                <a:srgbClr val="C3C3C3"/>
              </a:buClr>
              <a:buSzPts val="5600"/>
              <a:buFont typeface="Avenir"/>
              <a:buNone/>
              <a:defRPr sz="3733" b="0" i="0" u="none" strike="noStrike" cap="none">
                <a:solidFill>
                  <a:srgbClr val="C3C3C3"/>
                </a:solidFill>
                <a:latin typeface="Avenir"/>
                <a:ea typeface="Avenir"/>
                <a:cs typeface="Avenir"/>
                <a:sym typeface="Avenir"/>
              </a:defRPr>
            </a:lvl9pPr>
          </a:lstStyle>
          <a:p>
            <a:pPr marL="0" marR="0" lvl="0" indent="0" algn="l" defTabSz="914400" rtl="0" eaLnBrk="1" fontAlgn="auto" latinLnBrk="0" hangingPunct="1">
              <a:lnSpc>
                <a:spcPct val="100000"/>
              </a:lnSpc>
              <a:spcBef>
                <a:spcPts val="0"/>
              </a:spcBef>
              <a:spcAft>
                <a:spcPts val="0"/>
              </a:spcAft>
              <a:buClr>
                <a:srgbClr val="FFFFFF"/>
              </a:buClr>
              <a:buSzPts val="5600"/>
              <a:buFont typeface="Avenir"/>
              <a:buNone/>
              <a:tabLst/>
              <a:defRPr/>
            </a:pPr>
            <a:r>
              <a:rPr kumimoji="0" lang="sv-SE" sz="2200" b="0" i="1" u="none" strike="noStrike" kern="0" cap="none" spc="0" normalizeH="0" baseline="0" noProof="0" dirty="0">
                <a:ln>
                  <a:noFill/>
                </a:ln>
                <a:solidFill>
                  <a:srgbClr val="212121"/>
                </a:solidFill>
                <a:effectLst/>
                <a:uLnTx/>
                <a:uFillTx/>
                <a:latin typeface="Calibri"/>
                <a:ea typeface="Calibri"/>
                <a:cs typeface="Calibri"/>
                <a:sym typeface="Calibri"/>
              </a:rPr>
              <a:t>Vi behöver ställa om till en hållbar och välmående värld som ger oss förutsättningar att må bra… </a:t>
            </a:r>
          </a:p>
          <a:p>
            <a:pPr marL="0" marR="0" lvl="0" indent="0" algn="l" defTabSz="914400" rtl="0" eaLnBrk="1" fontAlgn="auto" latinLnBrk="0" hangingPunct="1">
              <a:lnSpc>
                <a:spcPct val="100000"/>
              </a:lnSpc>
              <a:spcBef>
                <a:spcPts val="0"/>
              </a:spcBef>
              <a:spcAft>
                <a:spcPts val="0"/>
              </a:spcAft>
              <a:buClr>
                <a:srgbClr val="FFFFFF"/>
              </a:buClr>
              <a:buSzPts val="5600"/>
              <a:buFont typeface="Avenir"/>
              <a:buNone/>
              <a:tabLst/>
              <a:defRPr/>
            </a:pPr>
            <a:endParaRPr kumimoji="0" lang="sv-SE" sz="2200" b="0" i="1" u="none" strike="noStrike" kern="0" cap="none" spc="0" normalizeH="0" baseline="0" noProof="0" dirty="0">
              <a:ln>
                <a:noFill/>
              </a:ln>
              <a:solidFill>
                <a:srgbClr val="21212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FFFFFF"/>
              </a:buClr>
              <a:buSzPts val="5600"/>
              <a:buFont typeface="Avenir"/>
              <a:buNone/>
              <a:tabLst/>
              <a:defRPr/>
            </a:pPr>
            <a:r>
              <a:rPr kumimoji="0" lang="sv-SE" sz="2200" b="0" i="1" u="none" strike="noStrike" kern="0" cap="none" spc="0" normalizeH="0" baseline="0" noProof="0" dirty="0">
                <a:ln>
                  <a:noFill/>
                </a:ln>
                <a:solidFill>
                  <a:srgbClr val="212121"/>
                </a:solidFill>
                <a:effectLst/>
                <a:uLnTx/>
                <a:uFillTx/>
                <a:latin typeface="Calibri"/>
                <a:ea typeface="Calibri"/>
                <a:cs typeface="Calibri"/>
                <a:sym typeface="Calibri"/>
              </a:rPr>
              <a:t> … och som kan ge unga och vuxna en anledning till att ha ett realistiskt hopp om en ljus  framtid. </a:t>
            </a:r>
          </a:p>
          <a:p>
            <a:pPr marL="0" marR="0" lvl="0" indent="0" algn="l" defTabSz="914400" rtl="0" eaLnBrk="1" fontAlgn="auto" latinLnBrk="0" hangingPunct="1">
              <a:lnSpc>
                <a:spcPct val="100000"/>
              </a:lnSpc>
              <a:spcBef>
                <a:spcPts val="0"/>
              </a:spcBef>
              <a:spcAft>
                <a:spcPts val="0"/>
              </a:spcAft>
              <a:buClr>
                <a:srgbClr val="FFFFFF"/>
              </a:buClr>
              <a:buSzPts val="5600"/>
              <a:buFont typeface="Avenir"/>
              <a:buNone/>
              <a:tabLst/>
              <a:defRPr/>
            </a:pPr>
            <a:endParaRPr kumimoji="0" lang="sv-SE" sz="2200" b="0" i="1" u="none" strike="noStrike" kern="0" cap="none" spc="0" normalizeH="0" baseline="0" noProof="0" dirty="0">
              <a:ln>
                <a:noFill/>
              </a:ln>
              <a:solidFill>
                <a:srgbClr val="21212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FFFFFF"/>
              </a:buClr>
              <a:buSzPts val="5600"/>
              <a:buFont typeface="Avenir"/>
              <a:buNone/>
              <a:tabLst/>
              <a:defRPr/>
            </a:pPr>
            <a:r>
              <a:rPr kumimoji="0" lang="sv-SE" sz="2200" b="0" i="1" u="none" strike="noStrike" kern="0" cap="none" spc="0" normalizeH="0" baseline="0" noProof="0" dirty="0">
                <a:ln>
                  <a:noFill/>
                </a:ln>
                <a:solidFill>
                  <a:srgbClr val="212121"/>
                </a:solidFill>
                <a:effectLst/>
                <a:uLnTx/>
                <a:uFillTx/>
                <a:latin typeface="Calibri"/>
                <a:ea typeface="Calibri"/>
                <a:cs typeface="Calibri"/>
                <a:sym typeface="Calibri"/>
              </a:rPr>
              <a:t>									</a:t>
            </a:r>
            <a:r>
              <a:rPr kumimoji="0" lang="sv-SE" sz="1800" b="0" i="1" u="none" strike="noStrike" kern="0" cap="none" spc="0" normalizeH="0" baseline="0" noProof="0" dirty="0">
                <a:ln>
                  <a:noFill/>
                </a:ln>
                <a:solidFill>
                  <a:srgbClr val="212121"/>
                </a:solidFill>
                <a:effectLst/>
                <a:uLnTx/>
                <a:uFillTx/>
                <a:latin typeface="Calibri"/>
                <a:ea typeface="Calibri"/>
                <a:cs typeface="Calibri"/>
                <a:sym typeface="Calibri"/>
              </a:rPr>
              <a:t>- Fredrik </a:t>
            </a:r>
            <a:r>
              <a:rPr kumimoji="0" lang="sv-SE" sz="1800" b="0" i="1" u="none" strike="noStrike" kern="0" cap="none" spc="0" normalizeH="0" baseline="0" noProof="0" dirty="0" err="1">
                <a:ln>
                  <a:noFill/>
                </a:ln>
                <a:solidFill>
                  <a:srgbClr val="212121"/>
                </a:solidFill>
                <a:effectLst/>
                <a:uLnTx/>
                <a:uFillTx/>
                <a:latin typeface="Calibri"/>
                <a:ea typeface="Calibri"/>
                <a:cs typeface="Calibri"/>
                <a:sym typeface="Calibri"/>
              </a:rPr>
              <a:t>Livheim</a:t>
            </a:r>
            <a:endParaRPr kumimoji="0" lang="sv-SE" sz="1800" b="0" i="1" u="none" strike="noStrike" kern="0" cap="none" spc="0" normalizeH="0" baseline="0" noProof="0" dirty="0">
              <a:ln>
                <a:noFill/>
              </a:ln>
              <a:solidFill>
                <a:srgbClr val="21212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FFFFFF"/>
              </a:buClr>
              <a:buSzPts val="5600"/>
              <a:buFont typeface="Avenir"/>
              <a:buNone/>
              <a:tabLst/>
              <a:defRPr/>
            </a:pPr>
            <a:endParaRPr lang="sv-SE" sz="1800" i="1" kern="0" dirty="0">
              <a:solidFill>
                <a:srgbClr val="21212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FFFFFF"/>
              </a:buClr>
              <a:buSzPts val="5600"/>
              <a:buFont typeface="Avenir"/>
              <a:buNone/>
              <a:tabLst/>
              <a:defRPr/>
            </a:pPr>
            <a:endParaRPr kumimoji="0" lang="sv-SE" sz="1800" b="0" i="1" u="none" strike="noStrike" kern="0" cap="none" spc="0" normalizeH="0" baseline="0" noProof="0" dirty="0">
              <a:ln>
                <a:noFill/>
              </a:ln>
              <a:solidFill>
                <a:srgbClr val="212121"/>
              </a:solidFill>
              <a:effectLst/>
              <a:uLnTx/>
              <a:uFillTx/>
              <a:latin typeface="Calibri"/>
              <a:ea typeface="Calibri"/>
              <a:cs typeface="Calibri"/>
              <a:sym typeface="Calibri"/>
            </a:endParaRPr>
          </a:p>
          <a:p>
            <a:pPr marL="457200" lvl="1" indent="0">
              <a:buClr>
                <a:srgbClr val="FFFFFF"/>
              </a:buClr>
              <a:defRPr/>
            </a:pPr>
            <a:r>
              <a:rPr lang="sv-SE" sz="2000" kern="0" dirty="0">
                <a:solidFill>
                  <a:srgbClr val="212121"/>
                </a:solidFill>
                <a:latin typeface="Calibri"/>
                <a:ea typeface="Calibri"/>
                <a:cs typeface="Calibri"/>
                <a:sym typeface="Calibri"/>
              </a:rPr>
              <a:t>Frågor? Funderingar? </a:t>
            </a:r>
            <a:endParaRPr kumimoji="0" lang="sv-SE" sz="2000" b="0" u="none" strike="noStrike" kern="0" cap="none" spc="0" normalizeH="0" baseline="0" noProof="0" dirty="0">
              <a:ln>
                <a:noFill/>
              </a:ln>
              <a:solidFill>
                <a:srgbClr val="21212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FFFFFF"/>
              </a:buClr>
              <a:buSzPts val="5600"/>
              <a:buFont typeface="Avenir"/>
              <a:buNone/>
              <a:tabLst/>
              <a:defRPr/>
            </a:pPr>
            <a:endParaRPr kumimoji="0" lang="sv-SE" sz="2267" b="0" i="0" u="none" strike="noStrike" kern="0" cap="none" spc="0" normalizeH="0" baseline="0" noProof="0" dirty="0">
              <a:ln>
                <a:noFill/>
              </a:ln>
              <a:solidFill>
                <a:srgbClr val="21212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FFFFFF"/>
              </a:buClr>
              <a:buSzPts val="5600"/>
              <a:buFont typeface="Avenir"/>
              <a:buNone/>
              <a:tabLst/>
              <a:defRPr/>
            </a:pPr>
            <a:endParaRPr kumimoji="0" lang="sv-SE" sz="2267" b="0" i="0" u="none" strike="noStrike" kern="0" cap="none" spc="0" normalizeH="0" baseline="0" noProof="0" dirty="0">
              <a:ln>
                <a:noFill/>
              </a:ln>
              <a:solidFill>
                <a:srgbClr val="21212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FFFFFF"/>
              </a:buClr>
              <a:buSzPts val="5600"/>
              <a:buFont typeface="Avenir"/>
              <a:buNone/>
              <a:tabLst/>
              <a:defRPr/>
            </a:pPr>
            <a:endParaRPr kumimoji="0" lang="sv-SE" sz="2267" b="0" i="0" u="none" strike="noStrike" kern="0" cap="none" spc="0" normalizeH="0" baseline="0" noProof="0" dirty="0">
              <a:ln>
                <a:noFill/>
              </a:ln>
              <a:solidFill>
                <a:srgbClr val="212121"/>
              </a:solidFill>
              <a:effectLst/>
              <a:uLnTx/>
              <a:uFillTx/>
              <a:latin typeface="Calibri"/>
              <a:ea typeface="Calibri"/>
              <a:cs typeface="Calibri"/>
              <a:sym typeface="Calibri"/>
            </a:endParaRPr>
          </a:p>
          <a:p>
            <a:pPr marL="457189" marR="0" lvl="0" indent="0" algn="l" defTabSz="914400" rtl="0" eaLnBrk="1" fontAlgn="auto" latinLnBrk="0" hangingPunct="1">
              <a:lnSpc>
                <a:spcPct val="100000"/>
              </a:lnSpc>
              <a:spcBef>
                <a:spcPts val="0"/>
              </a:spcBef>
              <a:spcAft>
                <a:spcPts val="0"/>
              </a:spcAft>
              <a:buClr>
                <a:srgbClr val="FFFFFF"/>
              </a:buClr>
              <a:buSzPts val="5600"/>
              <a:buFont typeface="Avenir"/>
              <a:buNone/>
              <a:tabLst/>
              <a:defRPr/>
            </a:pPr>
            <a:r>
              <a:rPr kumimoji="0" lang="sv-SE" sz="1733" b="0" i="0" u="none" strike="noStrike" kern="0" cap="none" spc="0" normalizeH="0" baseline="0" noProof="0" dirty="0">
                <a:ln>
                  <a:noFill/>
                </a:ln>
                <a:solidFill>
                  <a:srgbClr val="212121"/>
                </a:solidFill>
                <a:effectLst/>
                <a:uLnTx/>
                <a:uFillTx/>
                <a:latin typeface="Calibri"/>
                <a:ea typeface="Calibri"/>
                <a:cs typeface="Calibri"/>
                <a:sym typeface="Calibri"/>
              </a:rPr>
              <a:t> </a:t>
            </a:r>
            <a:endParaRPr kumimoji="0" lang="sv-SE" sz="3733" b="0" i="0" u="none" strike="noStrike" kern="0" cap="none" spc="0" normalizeH="0" baseline="0" noProof="0" dirty="0">
              <a:ln>
                <a:noFill/>
              </a:ln>
              <a:solidFill>
                <a:srgbClr val="212121"/>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5706368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DE2D4-C9F4-6347-FF13-D8ADEEA0ACD2}"/>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9CC43A57-41AB-F7E7-2722-D828DCAC039B}"/>
              </a:ext>
            </a:extLst>
          </p:cNvPr>
          <p:cNvPicPr>
            <a:picLocks noChangeAspect="1"/>
          </p:cNvPicPr>
          <p:nvPr/>
        </p:nvPicPr>
        <p:blipFill>
          <a:blip r:embed="rId3"/>
          <a:stretch>
            <a:fillRect/>
          </a:stretch>
        </p:blipFill>
        <p:spPr>
          <a:xfrm>
            <a:off x="0" y="29184"/>
            <a:ext cx="12192000" cy="6858000"/>
          </a:xfrm>
          <a:prstGeom prst="rect">
            <a:avLst/>
          </a:prstGeom>
        </p:spPr>
      </p:pic>
      <p:sp>
        <p:nvSpPr>
          <p:cNvPr id="8" name="Frihandsfigur 7">
            <a:extLst>
              <a:ext uri="{FF2B5EF4-FFF2-40B4-BE49-F238E27FC236}">
                <a16:creationId xmlns:a16="http://schemas.microsoft.com/office/drawing/2014/main" id="{8FE13EB8-F721-EE03-A2B5-8C780F7D91C7}"/>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Bildobjekt 8">
            <a:extLst>
              <a:ext uri="{FF2B5EF4-FFF2-40B4-BE49-F238E27FC236}">
                <a16:creationId xmlns:a16="http://schemas.microsoft.com/office/drawing/2014/main" id="{19821735-E31E-07E5-A6C4-42777913811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25" name="textruta 24">
            <a:extLst>
              <a:ext uri="{FF2B5EF4-FFF2-40B4-BE49-F238E27FC236}">
                <a16:creationId xmlns:a16="http://schemas.microsoft.com/office/drawing/2014/main" id="{05EDA0AF-2853-B3ED-EA0F-54FDF7FB7C51}"/>
              </a:ext>
            </a:extLst>
          </p:cNvPr>
          <p:cNvSpPr txBox="1"/>
          <p:nvPr/>
        </p:nvSpPr>
        <p:spPr>
          <a:xfrm>
            <a:off x="2300535" y="574645"/>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prstClr val="black"/>
                </a:solidFill>
                <a:effectLst/>
                <a:uLnTx/>
                <a:uFillTx/>
                <a:latin typeface="Century Gothic" panose="020B0502020202020204" pitchFamily="34" charset="0"/>
                <a:ea typeface="+mn-ea"/>
                <a:cs typeface="+mn-cs"/>
              </a:rPr>
              <a:t>ÖVERSIKT</a:t>
            </a:r>
          </a:p>
        </p:txBody>
      </p:sp>
      <p:sp>
        <p:nvSpPr>
          <p:cNvPr id="2" name="textruta 1">
            <a:extLst>
              <a:ext uri="{FF2B5EF4-FFF2-40B4-BE49-F238E27FC236}">
                <a16:creationId xmlns:a16="http://schemas.microsoft.com/office/drawing/2014/main" id="{3B0BD567-2EFB-D71E-6A15-F646B646C68A}"/>
              </a:ext>
            </a:extLst>
          </p:cNvPr>
          <p:cNvSpPr txBox="1"/>
          <p:nvPr/>
        </p:nvSpPr>
        <p:spPr>
          <a:xfrm>
            <a:off x="826851" y="1447220"/>
            <a:ext cx="10680970" cy="46987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1. </a:t>
            </a:r>
            <a:r>
              <a:rPr kumimoji="0" lang="sv-SE" sz="1800" b="1"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mn-cs"/>
              </a:rPr>
              <a:t>UTMANINGAR VI STÅR INFÖR</a:t>
            </a:r>
            <a:r>
              <a:rPr kumimoji="0" lang="sv-SE" sz="1600" b="1"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Psykisk ohälsa och existentiella risker</a:t>
            </a:r>
            <a:b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br>
            <a:r>
              <a:rPr kumimoji="0" lang="sv-SE" sz="22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2. INRE HÅLLBARGET FÖR EN HÅLLBAR VÄRLD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t>– Hur vi leder oss själva och andra skapar världen</a:t>
            </a:r>
            <a:br>
              <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br>
            <a:endPar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a:spcAft>
                <a:spcPts val="400"/>
              </a:spcAft>
              <a:defRPr/>
            </a:pPr>
            <a:r>
              <a:rPr lang="sv-SE" sz="2000" b="1" dirty="0">
                <a:solidFill>
                  <a:schemeClr val="bg1">
                    <a:lumMod val="65000"/>
                  </a:schemeClr>
                </a:solidFill>
                <a:latin typeface="Century Gothic" panose="020B0502020202020204" pitchFamily="34" charset="0"/>
              </a:rPr>
              <a:t>3. ATT VARA EN GOD LEDARE </a:t>
            </a:r>
            <a:r>
              <a:rPr lang="sv-SE" dirty="0">
                <a:solidFill>
                  <a:schemeClr val="bg1">
                    <a:lumMod val="65000"/>
                  </a:schemeClr>
                </a:solidFill>
                <a:latin typeface="Century Gothic" panose="020B0502020202020204" pitchFamily="34" charset="0"/>
              </a:rPr>
              <a:t>– Du som ledare är förmodligen viktigare än du tror! </a:t>
            </a:r>
            <a:endParaRPr lang="sv-SE" sz="2000" b="1" dirty="0">
              <a:solidFill>
                <a:schemeClr val="bg1">
                  <a:lumMod val="65000"/>
                </a:schemeClr>
              </a:solidFill>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endPar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lang="sv-SE" b="1" dirty="0">
                <a:solidFill>
                  <a:schemeClr val="bg1">
                    <a:lumMod val="65000"/>
                  </a:schemeClr>
                </a:solidFill>
                <a:latin typeface="Century Gothic" panose="020B0502020202020204" pitchFamily="34" charset="0"/>
              </a:rPr>
              <a:t>4</a:t>
            </a: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VAD KAN VI GÖRA FÖR ATT LEVA LIVET FULLT UT?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(även när det känns tungt)</a:t>
            </a:r>
            <a:r>
              <a:rPr kumimoji="0" lang="sv-SE" sz="1600" b="0"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Övningar &amp; verktyg</a:t>
            </a:r>
            <a:b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br>
            <a:r>
              <a:rPr kumimoji="0" lang="sv-SE" sz="22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lang="sv-SE" b="1" dirty="0">
                <a:solidFill>
                  <a:schemeClr val="bg1">
                    <a:lumMod val="65000"/>
                  </a:schemeClr>
                </a:solidFill>
                <a:latin typeface="Century Gothic" panose="020B0502020202020204" pitchFamily="34" charset="0"/>
              </a:rPr>
              <a:t>5</a:t>
            </a: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DIGITALA PLATTFORMEN ”AWARE by 29k”</a:t>
            </a:r>
            <a:r>
              <a:rPr kumimoji="0" lang="sv-SE" sz="1600" b="1"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Hur du kan använda dem själv och med andra</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22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endPar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6. VART KAN MAN VÄNDA SIG FÖR STÖD, RÅD OCH HJÄLP?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Resurser &amp; tips</a:t>
            </a: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84001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135">
          <a:extLst>
            <a:ext uri="{FF2B5EF4-FFF2-40B4-BE49-F238E27FC236}">
              <a16:creationId xmlns:a16="http://schemas.microsoft.com/office/drawing/2014/main" id="{27001B10-E163-646D-8C59-303BC23AE8EE}"/>
            </a:ext>
          </a:extLst>
        </p:cNvPr>
        <p:cNvGrpSpPr/>
        <p:nvPr/>
      </p:nvGrpSpPr>
      <p:grpSpPr>
        <a:xfrm>
          <a:off x="0" y="0"/>
          <a:ext cx="0" cy="0"/>
          <a:chOff x="0" y="0"/>
          <a:chExt cx="0" cy="0"/>
        </a:xfrm>
      </p:grpSpPr>
      <p:pic>
        <p:nvPicPr>
          <p:cNvPr id="5136" name="Google Shape;5136;p902">
            <a:hlinkClick r:id="rId3"/>
            <a:extLst>
              <a:ext uri="{FF2B5EF4-FFF2-40B4-BE49-F238E27FC236}">
                <a16:creationId xmlns:a16="http://schemas.microsoft.com/office/drawing/2014/main" id="{20D9E5E5-355D-16BD-6144-DC7A37BEFD4A}"/>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3294850" y="1325384"/>
            <a:ext cx="5602331" cy="3216968"/>
          </a:xfrm>
          <a:prstGeom prst="rect">
            <a:avLst/>
          </a:prstGeom>
          <a:noFill/>
          <a:ln>
            <a:noFill/>
          </a:ln>
        </p:spPr>
      </p:pic>
      <p:pic>
        <p:nvPicPr>
          <p:cNvPr id="5137" name="Google Shape;5137;p902">
            <a:extLst>
              <a:ext uri="{FF2B5EF4-FFF2-40B4-BE49-F238E27FC236}">
                <a16:creationId xmlns:a16="http://schemas.microsoft.com/office/drawing/2014/main" id="{A61ECDCB-FEAA-832E-97B7-60E05FD7625A}"/>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4234488" y="4751684"/>
            <a:ext cx="3777303" cy="780933"/>
          </a:xfrm>
          <a:prstGeom prst="rect">
            <a:avLst/>
          </a:prstGeom>
          <a:noFill/>
          <a:ln>
            <a:noFill/>
          </a:ln>
        </p:spPr>
      </p:pic>
    </p:spTree>
    <p:extLst>
      <p:ext uri="{BB962C8B-B14F-4D97-AF65-F5344CB8AC3E}">
        <p14:creationId xmlns:p14="http://schemas.microsoft.com/office/powerpoint/2010/main" val="25786858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A74B6-DDFC-DAA4-EDD1-DDC388501F1D}"/>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D02A5AE-EA14-88E6-3970-B3B27A20AB09}"/>
              </a:ext>
            </a:extLst>
          </p:cNvPr>
          <p:cNvSpPr>
            <a:spLocks noGrp="1"/>
          </p:cNvSpPr>
          <p:nvPr>
            <p:ph type="ctrTitle"/>
          </p:nvPr>
        </p:nvSpPr>
        <p:spPr/>
        <p:txBody>
          <a:bodyPr/>
          <a:lstStyle/>
          <a:p>
            <a:endParaRPr lang="en-GB"/>
          </a:p>
        </p:txBody>
      </p:sp>
      <p:sp>
        <p:nvSpPr>
          <p:cNvPr id="3" name="Underrubrik 2">
            <a:extLst>
              <a:ext uri="{FF2B5EF4-FFF2-40B4-BE49-F238E27FC236}">
                <a16:creationId xmlns:a16="http://schemas.microsoft.com/office/drawing/2014/main" id="{0C448DF1-DE1B-3F57-F82B-B77D5D8D220C}"/>
              </a:ext>
            </a:extLst>
          </p:cNvPr>
          <p:cNvSpPr>
            <a:spLocks noGrp="1"/>
          </p:cNvSpPr>
          <p:nvPr>
            <p:ph type="subTitle" idx="1"/>
          </p:nvPr>
        </p:nvSpPr>
        <p:spPr/>
        <p:txBody>
          <a:bodyPr/>
          <a:lstStyle/>
          <a:p>
            <a:endParaRPr lang="en-GB"/>
          </a:p>
        </p:txBody>
      </p:sp>
      <p:pic>
        <p:nvPicPr>
          <p:cNvPr id="4" name="Bildobjekt 3">
            <a:extLst>
              <a:ext uri="{FF2B5EF4-FFF2-40B4-BE49-F238E27FC236}">
                <a16:creationId xmlns:a16="http://schemas.microsoft.com/office/drawing/2014/main" id="{ED14687E-8767-D083-046E-768F1BED6A2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8467"/>
            <a:ext cx="12206393" cy="6839533"/>
          </a:xfrm>
          <a:prstGeom prst="rect">
            <a:avLst/>
          </a:prstGeom>
        </p:spPr>
      </p:pic>
    </p:spTree>
    <p:extLst>
      <p:ext uri="{BB962C8B-B14F-4D97-AF65-F5344CB8AC3E}">
        <p14:creationId xmlns:p14="http://schemas.microsoft.com/office/powerpoint/2010/main" val="37205670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C9A0E94-A1D6-6F65-96A7-27D64F31A8D9}"/>
              </a:ext>
            </a:extLst>
          </p:cNvPr>
          <p:cNvSpPr>
            <a:spLocks noGrp="1"/>
          </p:cNvSpPr>
          <p:nvPr>
            <p:ph type="ctrTitle"/>
          </p:nvPr>
        </p:nvSpPr>
        <p:spPr/>
        <p:txBody>
          <a:bodyPr/>
          <a:lstStyle/>
          <a:p>
            <a:endParaRPr lang="en-GB"/>
          </a:p>
        </p:txBody>
      </p:sp>
      <p:sp>
        <p:nvSpPr>
          <p:cNvPr id="3" name="Underrubrik 2">
            <a:extLst>
              <a:ext uri="{FF2B5EF4-FFF2-40B4-BE49-F238E27FC236}">
                <a16:creationId xmlns:a16="http://schemas.microsoft.com/office/drawing/2014/main" id="{5074DE11-7EF4-201B-6D5C-B1CA5346B2C6}"/>
              </a:ext>
            </a:extLst>
          </p:cNvPr>
          <p:cNvSpPr>
            <a:spLocks noGrp="1"/>
          </p:cNvSpPr>
          <p:nvPr>
            <p:ph type="subTitle" idx="1"/>
          </p:nvPr>
        </p:nvSpPr>
        <p:spPr/>
        <p:txBody>
          <a:bodyPr/>
          <a:lstStyle/>
          <a:p>
            <a:endParaRPr lang="en-GB"/>
          </a:p>
        </p:txBody>
      </p:sp>
      <p:pic>
        <p:nvPicPr>
          <p:cNvPr id="4" name="Bildobjekt 3">
            <a:extLst>
              <a:ext uri="{FF2B5EF4-FFF2-40B4-BE49-F238E27FC236}">
                <a16:creationId xmlns:a16="http://schemas.microsoft.com/office/drawing/2014/main" id="{AE757289-8DE8-2E37-5E9C-689C4C53378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9238" cy="6858000"/>
          </a:xfrm>
          <a:prstGeom prst="rect">
            <a:avLst/>
          </a:prstGeom>
        </p:spPr>
      </p:pic>
    </p:spTree>
    <p:extLst>
      <p:ext uri="{BB962C8B-B14F-4D97-AF65-F5344CB8AC3E}">
        <p14:creationId xmlns:p14="http://schemas.microsoft.com/office/powerpoint/2010/main" val="21113865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16144-9436-FB20-D8EC-5CA8FD27001E}"/>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966EA7C-85F1-2383-6EDE-390665CA9F62}"/>
              </a:ext>
            </a:extLst>
          </p:cNvPr>
          <p:cNvSpPr>
            <a:spLocks noGrp="1"/>
          </p:cNvSpPr>
          <p:nvPr>
            <p:ph type="ctrTitle"/>
          </p:nvPr>
        </p:nvSpPr>
        <p:spPr/>
        <p:txBody>
          <a:bodyPr/>
          <a:lstStyle/>
          <a:p>
            <a:endParaRPr lang="en-GB"/>
          </a:p>
        </p:txBody>
      </p:sp>
      <p:sp>
        <p:nvSpPr>
          <p:cNvPr id="3" name="Underrubrik 2">
            <a:extLst>
              <a:ext uri="{FF2B5EF4-FFF2-40B4-BE49-F238E27FC236}">
                <a16:creationId xmlns:a16="http://schemas.microsoft.com/office/drawing/2014/main" id="{5FB9153A-A058-7D7D-4C53-84B7DB60AD6F}"/>
              </a:ext>
            </a:extLst>
          </p:cNvPr>
          <p:cNvSpPr>
            <a:spLocks noGrp="1"/>
          </p:cNvSpPr>
          <p:nvPr>
            <p:ph type="subTitle" idx="1"/>
          </p:nvPr>
        </p:nvSpPr>
        <p:spPr/>
        <p:txBody>
          <a:bodyPr/>
          <a:lstStyle/>
          <a:p>
            <a:endParaRPr lang="en-GB"/>
          </a:p>
        </p:txBody>
      </p:sp>
      <p:pic>
        <p:nvPicPr>
          <p:cNvPr id="4" name="Bildobjekt 3">
            <a:extLst>
              <a:ext uri="{FF2B5EF4-FFF2-40B4-BE49-F238E27FC236}">
                <a16:creationId xmlns:a16="http://schemas.microsoft.com/office/drawing/2014/main" id="{5F41BEA5-12DC-4BBB-E03C-04F30ECCDB5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239351" cy="6858000"/>
          </a:xfrm>
          <a:prstGeom prst="rect">
            <a:avLst/>
          </a:prstGeom>
        </p:spPr>
      </p:pic>
    </p:spTree>
    <p:extLst>
      <p:ext uri="{BB962C8B-B14F-4D97-AF65-F5344CB8AC3E}">
        <p14:creationId xmlns:p14="http://schemas.microsoft.com/office/powerpoint/2010/main" val="14914710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B10BB-FA4A-2F9B-B2F0-4D4880E75527}"/>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9180857-E528-6525-97F0-09153481D9E4}"/>
              </a:ext>
            </a:extLst>
          </p:cNvPr>
          <p:cNvSpPr>
            <a:spLocks noGrp="1"/>
          </p:cNvSpPr>
          <p:nvPr>
            <p:ph type="ctrTitle"/>
          </p:nvPr>
        </p:nvSpPr>
        <p:spPr/>
        <p:txBody>
          <a:bodyPr/>
          <a:lstStyle/>
          <a:p>
            <a:endParaRPr lang="en-GB"/>
          </a:p>
        </p:txBody>
      </p:sp>
      <p:sp>
        <p:nvSpPr>
          <p:cNvPr id="3" name="Underrubrik 2">
            <a:extLst>
              <a:ext uri="{FF2B5EF4-FFF2-40B4-BE49-F238E27FC236}">
                <a16:creationId xmlns:a16="http://schemas.microsoft.com/office/drawing/2014/main" id="{5DCA88D4-FA2C-ADEB-9C5A-4D37BC7AE34D}"/>
              </a:ext>
            </a:extLst>
          </p:cNvPr>
          <p:cNvSpPr>
            <a:spLocks noGrp="1"/>
          </p:cNvSpPr>
          <p:nvPr>
            <p:ph type="subTitle" idx="1"/>
          </p:nvPr>
        </p:nvSpPr>
        <p:spPr/>
        <p:txBody>
          <a:bodyPr/>
          <a:lstStyle/>
          <a:p>
            <a:endParaRPr lang="en-GB"/>
          </a:p>
        </p:txBody>
      </p:sp>
      <p:pic>
        <p:nvPicPr>
          <p:cNvPr id="4" name="Bildobjekt 3">
            <a:extLst>
              <a:ext uri="{FF2B5EF4-FFF2-40B4-BE49-F238E27FC236}">
                <a16:creationId xmlns:a16="http://schemas.microsoft.com/office/drawing/2014/main" id="{74A7B06D-2256-8A9F-0C44-993A7AA1485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239351" cy="6858000"/>
          </a:xfrm>
          <a:prstGeom prst="rect">
            <a:avLst/>
          </a:prstGeom>
        </p:spPr>
      </p:pic>
    </p:spTree>
    <p:extLst>
      <p:ext uri="{BB962C8B-B14F-4D97-AF65-F5344CB8AC3E}">
        <p14:creationId xmlns:p14="http://schemas.microsoft.com/office/powerpoint/2010/main" val="34981243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4E46D0E-4A3C-D688-1F1D-3EE890E6D34C}"/>
              </a:ext>
            </a:extLst>
          </p:cNvPr>
          <p:cNvSpPr>
            <a:spLocks noGrp="1"/>
          </p:cNvSpPr>
          <p:nvPr>
            <p:ph type="ctrTitle"/>
          </p:nvPr>
        </p:nvSpPr>
        <p:spPr>
          <a:xfrm>
            <a:off x="831200" y="687853"/>
            <a:ext cx="11360800" cy="1056801"/>
          </a:xfrm>
        </p:spPr>
        <p:txBody>
          <a:bodyPr>
            <a:normAutofit/>
          </a:bodyPr>
          <a:lstStyle/>
          <a:p>
            <a:pPr algn="l"/>
            <a:r>
              <a:rPr lang="sv-SE" sz="3300" dirty="0"/>
              <a:t>Frågan vi ställde:</a:t>
            </a:r>
          </a:p>
        </p:txBody>
      </p:sp>
      <p:sp>
        <p:nvSpPr>
          <p:cNvPr id="3" name="Underrubrik 2">
            <a:extLst>
              <a:ext uri="{FF2B5EF4-FFF2-40B4-BE49-F238E27FC236}">
                <a16:creationId xmlns:a16="http://schemas.microsoft.com/office/drawing/2014/main" id="{503E275B-3623-D80E-EDB8-85AF7EF5DE1A}"/>
              </a:ext>
            </a:extLst>
          </p:cNvPr>
          <p:cNvSpPr>
            <a:spLocks noGrp="1"/>
          </p:cNvSpPr>
          <p:nvPr>
            <p:ph type="subTitle" idx="1"/>
          </p:nvPr>
        </p:nvSpPr>
        <p:spPr>
          <a:xfrm>
            <a:off x="831200" y="2161909"/>
            <a:ext cx="10105974" cy="3491760"/>
          </a:xfrm>
        </p:spPr>
        <p:txBody>
          <a:bodyPr>
            <a:noAutofit/>
          </a:bodyPr>
          <a:lstStyle/>
          <a:p>
            <a:pPr algn="l"/>
            <a:r>
              <a:rPr lang="sv-SE" sz="2400" dirty="0"/>
              <a:t>Vilka förmågor, egenskaper eller färdigheter anser du är avgörande att</a:t>
            </a:r>
          </a:p>
          <a:p>
            <a:pPr algn="l"/>
            <a:r>
              <a:rPr lang="sv-SE" sz="2400" dirty="0"/>
              <a:t>utveckla, både individuellt och kollektivt, för att vi ska kunna </a:t>
            </a:r>
          </a:p>
          <a:p>
            <a:pPr algn="l"/>
            <a:r>
              <a:rPr lang="sv-SE" sz="2400" b="1" u="sng" dirty="0"/>
              <a:t>k</a:t>
            </a:r>
            <a:r>
              <a:rPr lang="sv-SE" sz="2400" b="1" u="sng" dirty="0" err="1"/>
              <a:t>omma</a:t>
            </a:r>
            <a:r>
              <a:rPr lang="sv-SE" sz="2400" b="1" u="sng" dirty="0"/>
              <a:t> betydligt närmare att uppfylla FNs 17 g</a:t>
            </a:r>
            <a:r>
              <a:rPr lang="sv-SE" sz="2400" b="1" u="sng" dirty="0" err="1"/>
              <a:t>lobala</a:t>
            </a:r>
            <a:r>
              <a:rPr lang="sv-SE" sz="2400" b="1" u="sng" dirty="0"/>
              <a:t> mål?</a:t>
            </a:r>
          </a:p>
          <a:p>
            <a:pPr algn="l"/>
            <a:endParaRPr lang="sv-SE" sz="2400" dirty="0"/>
          </a:p>
          <a:p>
            <a:pPr algn="l"/>
            <a:r>
              <a:rPr lang="sv-SE" sz="2400" dirty="0"/>
              <a:t>Vänligen lista upp till 7 viktiga punkter och lägg till, om du vill, en kort</a:t>
            </a:r>
          </a:p>
          <a:p>
            <a:pPr algn="l"/>
            <a:r>
              <a:rPr lang="sv-SE" sz="2400" dirty="0"/>
              <a:t>kommentar om varför du anser att dessa färdigheter (eller egenskaper)</a:t>
            </a:r>
          </a:p>
          <a:p>
            <a:pPr algn="l"/>
            <a:r>
              <a:rPr lang="sv-SE" sz="2400" dirty="0"/>
              <a:t>är nödvändiga.</a:t>
            </a:r>
          </a:p>
        </p:txBody>
      </p:sp>
      <p:pic>
        <p:nvPicPr>
          <p:cNvPr id="1026" name="Picture 2">
            <a:extLst>
              <a:ext uri="{FF2B5EF4-FFF2-40B4-BE49-F238E27FC236}">
                <a16:creationId xmlns:a16="http://schemas.microsoft.com/office/drawing/2014/main" id="{6E7BA7F1-43CA-BFA2-80A2-F4C243558E8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701561" y="5400791"/>
            <a:ext cx="2490439" cy="1361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60074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908">
          <a:extLst>
            <a:ext uri="{FF2B5EF4-FFF2-40B4-BE49-F238E27FC236}">
              <a16:creationId xmlns:a16="http://schemas.microsoft.com/office/drawing/2014/main" id="{34444533-8EB5-97EF-D322-30E66B18F477}"/>
            </a:ext>
          </a:extLst>
        </p:cNvPr>
        <p:cNvGrpSpPr/>
        <p:nvPr/>
      </p:nvGrpSpPr>
      <p:grpSpPr>
        <a:xfrm>
          <a:off x="0" y="0"/>
          <a:ext cx="0" cy="0"/>
          <a:chOff x="0" y="0"/>
          <a:chExt cx="0" cy="0"/>
        </a:xfrm>
      </p:grpSpPr>
      <p:sp useBgFill="1">
        <p:nvSpPr>
          <p:cNvPr id="1915" name="Rectangle 1914">
            <a:extLst>
              <a:ext uri="{FF2B5EF4-FFF2-40B4-BE49-F238E27FC236}">
                <a16:creationId xmlns:a16="http://schemas.microsoft.com/office/drawing/2014/main" id="{52A8423F-F61A-9A46-0C57-C43DCA3E8D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pic>
        <p:nvPicPr>
          <p:cNvPr id="1910" name="Google Shape;1910;p392">
            <a:extLst>
              <a:ext uri="{FF2B5EF4-FFF2-40B4-BE49-F238E27FC236}">
                <a16:creationId xmlns:a16="http://schemas.microsoft.com/office/drawing/2014/main" id="{57CB269C-BC51-ECA1-CAD2-19E92C373154}"/>
              </a:ext>
            </a:extLst>
          </p:cNvPr>
          <p:cNvPicPr preferRelativeResize="0"/>
          <p:nvPr/>
        </p:nvPicPr>
        <p:blipFill rotWithShape="1">
          <a:blip r:embed="rId3" cstate="email">
            <a:extLst>
              <a:ext uri="{28A0092B-C50C-407E-A947-70E740481C1C}">
                <a14:useLocalDpi xmlns:a14="http://schemas.microsoft.com/office/drawing/2010/main"/>
              </a:ext>
            </a:extLst>
          </a:blip>
          <a:srcRect r="1" b="7"/>
          <a:stretch/>
        </p:blipFill>
        <p:spPr>
          <a:xfrm>
            <a:off x="180279" y="161490"/>
            <a:ext cx="11827082" cy="6534092"/>
          </a:xfrm>
          <a:custGeom>
            <a:avLst/>
            <a:gdLst/>
            <a:ahLst/>
            <a:cxnLst/>
            <a:rect l="l" t="t" r="r" b="b"/>
            <a:pathLst>
              <a:path w="11827082" h="6534092">
                <a:moveTo>
                  <a:pt x="6610089" y="5"/>
                </a:moveTo>
                <a:cubicBezTo>
                  <a:pt x="6763993" y="-277"/>
                  <a:pt x="6862741" y="14300"/>
                  <a:pt x="6956523" y="21390"/>
                </a:cubicBezTo>
                <a:cubicBezTo>
                  <a:pt x="7271939" y="-12207"/>
                  <a:pt x="7581352" y="149"/>
                  <a:pt x="7768349" y="21390"/>
                </a:cubicBezTo>
                <a:lnTo>
                  <a:pt x="7831642" y="23688"/>
                </a:lnTo>
                <a:lnTo>
                  <a:pt x="7886307" y="21390"/>
                </a:lnTo>
                <a:cubicBezTo>
                  <a:pt x="7951978" y="17798"/>
                  <a:pt x="8007622" y="16567"/>
                  <a:pt x="8057445" y="16600"/>
                </a:cubicBezTo>
                <a:lnTo>
                  <a:pt x="8096254" y="17396"/>
                </a:lnTo>
                <a:lnTo>
                  <a:pt x="8199591" y="12947"/>
                </a:lnTo>
                <a:cubicBezTo>
                  <a:pt x="8247971" y="12558"/>
                  <a:pt x="8296272" y="14617"/>
                  <a:pt x="8344260" y="21390"/>
                </a:cubicBezTo>
                <a:lnTo>
                  <a:pt x="8355505" y="22738"/>
                </a:lnTo>
                <a:lnTo>
                  <a:pt x="8462217" y="21390"/>
                </a:lnTo>
                <a:cubicBezTo>
                  <a:pt x="8567700" y="16869"/>
                  <a:pt x="8666620" y="17239"/>
                  <a:pt x="8761697" y="18554"/>
                </a:cubicBezTo>
                <a:lnTo>
                  <a:pt x="8808871" y="19038"/>
                </a:lnTo>
                <a:lnTo>
                  <a:pt x="8941246" y="13930"/>
                </a:lnTo>
                <a:cubicBezTo>
                  <a:pt x="9040199" y="10800"/>
                  <a:pt x="9149474" y="10157"/>
                  <a:pt x="9260166" y="21390"/>
                </a:cubicBezTo>
                <a:lnTo>
                  <a:pt x="9339613" y="26448"/>
                </a:lnTo>
                <a:lnTo>
                  <a:pt x="9432845" y="28493"/>
                </a:lnTo>
                <a:cubicBezTo>
                  <a:pt x="9587011" y="31230"/>
                  <a:pt x="9744909" y="31599"/>
                  <a:pt x="9849954" y="21390"/>
                </a:cubicBezTo>
                <a:cubicBezTo>
                  <a:pt x="10060044" y="972"/>
                  <a:pt x="10204432" y="2657"/>
                  <a:pt x="10425865" y="21390"/>
                </a:cubicBezTo>
                <a:lnTo>
                  <a:pt x="10477895" y="25158"/>
                </a:lnTo>
                <a:lnTo>
                  <a:pt x="10566351" y="27751"/>
                </a:lnTo>
                <a:cubicBezTo>
                  <a:pt x="10727031" y="32755"/>
                  <a:pt x="10877889" y="35639"/>
                  <a:pt x="11001775" y="21390"/>
                </a:cubicBezTo>
                <a:cubicBezTo>
                  <a:pt x="11249546" y="-7108"/>
                  <a:pt x="11434553" y="12510"/>
                  <a:pt x="11813601" y="21390"/>
                </a:cubicBezTo>
                <a:cubicBezTo>
                  <a:pt x="11817928" y="208271"/>
                  <a:pt x="11818867" y="336567"/>
                  <a:pt x="11813601" y="475847"/>
                </a:cubicBezTo>
                <a:cubicBezTo>
                  <a:pt x="11808335" y="615127"/>
                  <a:pt x="11845853" y="1008651"/>
                  <a:pt x="11813601" y="1254916"/>
                </a:cubicBezTo>
                <a:cubicBezTo>
                  <a:pt x="11809570" y="1285699"/>
                  <a:pt x="11806768" y="1314174"/>
                  <a:pt x="11804923" y="1340777"/>
                </a:cubicBezTo>
                <a:lnTo>
                  <a:pt x="11803652" y="1373115"/>
                </a:lnTo>
                <a:lnTo>
                  <a:pt x="11804560" y="1395572"/>
                </a:lnTo>
                <a:cubicBezTo>
                  <a:pt x="11806656" y="1431340"/>
                  <a:pt x="11809600" y="1470662"/>
                  <a:pt x="11813601" y="1514605"/>
                </a:cubicBezTo>
                <a:cubicBezTo>
                  <a:pt x="11829606" y="1690380"/>
                  <a:pt x="11822955" y="1813845"/>
                  <a:pt x="11815628" y="1920902"/>
                </a:cubicBezTo>
                <a:lnTo>
                  <a:pt x="11811346" y="1995660"/>
                </a:lnTo>
                <a:lnTo>
                  <a:pt x="11813868" y="2104640"/>
                </a:lnTo>
                <a:lnTo>
                  <a:pt x="11817197" y="2264365"/>
                </a:lnTo>
                <a:lnTo>
                  <a:pt x="11821465" y="2306631"/>
                </a:lnTo>
                <a:cubicBezTo>
                  <a:pt x="11835170" y="2477814"/>
                  <a:pt x="11818400" y="2578773"/>
                  <a:pt x="11813601" y="2683208"/>
                </a:cubicBezTo>
                <a:cubicBezTo>
                  <a:pt x="11809487" y="2772725"/>
                  <a:pt x="11816027" y="2930030"/>
                  <a:pt x="11816192" y="3070653"/>
                </a:cubicBezTo>
                <a:lnTo>
                  <a:pt x="11813610" y="3202145"/>
                </a:lnTo>
                <a:lnTo>
                  <a:pt x="11813601" y="3267510"/>
                </a:lnTo>
                <a:cubicBezTo>
                  <a:pt x="11811419" y="3587194"/>
                  <a:pt x="11813535" y="3497122"/>
                  <a:pt x="11813601" y="3721967"/>
                </a:cubicBezTo>
                <a:cubicBezTo>
                  <a:pt x="11813617" y="3778178"/>
                  <a:pt x="11814293" y="3835214"/>
                  <a:pt x="11815131" y="3894088"/>
                </a:cubicBezTo>
                <a:lnTo>
                  <a:pt x="11816203" y="3972593"/>
                </a:lnTo>
                <a:lnTo>
                  <a:pt x="11816265" y="3973919"/>
                </a:lnTo>
                <a:cubicBezTo>
                  <a:pt x="11819902" y="4062998"/>
                  <a:pt x="11819694" y="4122248"/>
                  <a:pt x="11818174" y="4171327"/>
                </a:cubicBezTo>
                <a:lnTo>
                  <a:pt x="11817878" y="4178488"/>
                </a:lnTo>
                <a:lnTo>
                  <a:pt x="11818118" y="4277530"/>
                </a:lnTo>
                <a:cubicBezTo>
                  <a:pt x="11817612" y="4347824"/>
                  <a:pt x="11816272" y="4421987"/>
                  <a:pt x="11813601" y="4501036"/>
                </a:cubicBezTo>
                <a:cubicBezTo>
                  <a:pt x="11824398" y="4779554"/>
                  <a:pt x="11834923" y="4895505"/>
                  <a:pt x="11813601" y="5020415"/>
                </a:cubicBezTo>
                <a:cubicBezTo>
                  <a:pt x="11808270" y="5051643"/>
                  <a:pt x="11804885" y="5094410"/>
                  <a:pt x="11802984" y="5145366"/>
                </a:cubicBezTo>
                <a:lnTo>
                  <a:pt x="11802805" y="5153576"/>
                </a:lnTo>
                <a:lnTo>
                  <a:pt x="11813601" y="5280104"/>
                </a:lnTo>
                <a:cubicBezTo>
                  <a:pt x="11848339" y="5545832"/>
                  <a:pt x="11803810" y="5568088"/>
                  <a:pt x="11813601" y="5734561"/>
                </a:cubicBezTo>
                <a:cubicBezTo>
                  <a:pt x="11814825" y="5755370"/>
                  <a:pt x="11815354" y="5777180"/>
                  <a:pt x="11815391" y="5800160"/>
                </a:cubicBezTo>
                <a:lnTo>
                  <a:pt x="11814403" y="5861994"/>
                </a:lnTo>
                <a:lnTo>
                  <a:pt x="11814897" y="5940552"/>
                </a:lnTo>
                <a:cubicBezTo>
                  <a:pt x="11813455" y="6007961"/>
                  <a:pt x="11810716" y="6074118"/>
                  <a:pt x="11808410" y="6139030"/>
                </a:cubicBezTo>
                <a:lnTo>
                  <a:pt x="11805249" y="6294204"/>
                </a:lnTo>
                <a:lnTo>
                  <a:pt x="11806853" y="6377232"/>
                </a:lnTo>
                <a:lnTo>
                  <a:pt x="11813601" y="6513630"/>
                </a:lnTo>
                <a:cubicBezTo>
                  <a:pt x="11755932" y="6520071"/>
                  <a:pt x="11702085" y="6522123"/>
                  <a:pt x="11651008" y="6521869"/>
                </a:cubicBezTo>
                <a:lnTo>
                  <a:pt x="11606878" y="6520178"/>
                </a:lnTo>
                <a:lnTo>
                  <a:pt x="11480359" y="6526470"/>
                </a:lnTo>
                <a:cubicBezTo>
                  <a:pt x="11411497" y="6529079"/>
                  <a:pt x="11340067" y="6529281"/>
                  <a:pt x="11235913" y="6522672"/>
                </a:cubicBezTo>
                <a:lnTo>
                  <a:pt x="11167376" y="6517338"/>
                </a:lnTo>
                <a:lnTo>
                  <a:pt x="11118099" y="6519937"/>
                </a:lnTo>
                <a:cubicBezTo>
                  <a:pt x="11008080" y="6519923"/>
                  <a:pt x="10918905" y="6505169"/>
                  <a:pt x="10779737" y="6513630"/>
                </a:cubicBezTo>
                <a:lnTo>
                  <a:pt x="10756340" y="6513513"/>
                </a:lnTo>
                <a:lnTo>
                  <a:pt x="10748952" y="6514346"/>
                </a:lnTo>
                <a:cubicBezTo>
                  <a:pt x="10725838" y="6516206"/>
                  <a:pt x="10699773" y="6516641"/>
                  <a:pt x="10661780" y="6513630"/>
                </a:cubicBezTo>
                <a:lnTo>
                  <a:pt x="10643067" y="6512943"/>
                </a:lnTo>
                <a:lnTo>
                  <a:pt x="10627638" y="6512866"/>
                </a:lnTo>
                <a:lnTo>
                  <a:pt x="10598539" y="6511309"/>
                </a:lnTo>
                <a:lnTo>
                  <a:pt x="10590670" y="6511020"/>
                </a:lnTo>
                <a:cubicBezTo>
                  <a:pt x="10422654" y="6509230"/>
                  <a:pt x="10114537" y="6525711"/>
                  <a:pt x="9930443" y="6519069"/>
                </a:cubicBezTo>
                <a:lnTo>
                  <a:pt x="9908887" y="6517613"/>
                </a:lnTo>
                <a:lnTo>
                  <a:pt x="9697150" y="6531900"/>
                </a:lnTo>
                <a:cubicBezTo>
                  <a:pt x="9438634" y="6540253"/>
                  <a:pt x="9217380" y="6522684"/>
                  <a:pt x="9038128" y="6513630"/>
                </a:cubicBezTo>
                <a:lnTo>
                  <a:pt x="8901719" y="6509665"/>
                </a:lnTo>
                <a:lnTo>
                  <a:pt x="8766922" y="6512046"/>
                </a:lnTo>
                <a:cubicBezTo>
                  <a:pt x="8694433" y="6513288"/>
                  <a:pt x="8629372" y="6514112"/>
                  <a:pt x="8580175" y="6513630"/>
                </a:cubicBezTo>
                <a:lnTo>
                  <a:pt x="8571277" y="6513524"/>
                </a:lnTo>
                <a:lnTo>
                  <a:pt x="8462217" y="6513630"/>
                </a:lnTo>
                <a:cubicBezTo>
                  <a:pt x="8225188" y="6509968"/>
                  <a:pt x="7780127" y="6525503"/>
                  <a:pt x="7532434" y="6513630"/>
                </a:cubicBezTo>
                <a:lnTo>
                  <a:pt x="7448622" y="6511320"/>
                </a:lnTo>
                <a:lnTo>
                  <a:pt x="7428354" y="6513630"/>
                </a:lnTo>
                <a:cubicBezTo>
                  <a:pt x="7293248" y="6538560"/>
                  <a:pt x="7186080" y="6533261"/>
                  <a:pt x="7078782" y="6523679"/>
                </a:cubicBezTo>
                <a:lnTo>
                  <a:pt x="6973169" y="6513887"/>
                </a:lnTo>
                <a:lnTo>
                  <a:pt x="6954249" y="6514033"/>
                </a:lnTo>
                <a:cubicBezTo>
                  <a:pt x="6918701" y="6514123"/>
                  <a:pt x="6880374" y="6514018"/>
                  <a:pt x="6838566" y="6513630"/>
                </a:cubicBezTo>
                <a:lnTo>
                  <a:pt x="6790865" y="6514652"/>
                </a:lnTo>
                <a:lnTo>
                  <a:pt x="6717520" y="6518204"/>
                </a:lnTo>
                <a:lnTo>
                  <a:pt x="6690736" y="6516798"/>
                </a:lnTo>
                <a:lnTo>
                  <a:pt x="6604647" y="6518643"/>
                </a:lnTo>
                <a:cubicBezTo>
                  <a:pt x="6383546" y="6528740"/>
                  <a:pt x="6188571" y="6547337"/>
                  <a:pt x="5908782" y="6513630"/>
                </a:cubicBezTo>
                <a:lnTo>
                  <a:pt x="5827432" y="6506155"/>
                </a:lnTo>
                <a:lnTo>
                  <a:pt x="5818169" y="6505897"/>
                </a:lnTo>
                <a:cubicBezTo>
                  <a:pt x="5656134" y="6501940"/>
                  <a:pt x="5476891" y="6500561"/>
                  <a:pt x="5360626" y="6513630"/>
                </a:cubicBezTo>
                <a:cubicBezTo>
                  <a:pt x="5244362" y="6526700"/>
                  <a:pt x="5155294" y="6523407"/>
                  <a:pt x="5082581" y="6518492"/>
                </a:cubicBezTo>
                <a:lnTo>
                  <a:pt x="5011539" y="6513612"/>
                </a:lnTo>
                <a:lnTo>
                  <a:pt x="4978999" y="6513630"/>
                </a:lnTo>
                <a:lnTo>
                  <a:pt x="4947560" y="6512597"/>
                </a:lnTo>
                <a:lnTo>
                  <a:pt x="4902673" y="6513630"/>
                </a:lnTo>
                <a:cubicBezTo>
                  <a:pt x="4851834" y="6520217"/>
                  <a:pt x="4795188" y="6523001"/>
                  <a:pt x="4737076" y="6522747"/>
                </a:cubicBezTo>
                <a:lnTo>
                  <a:pt x="4649328" y="6518160"/>
                </a:lnTo>
                <a:lnTo>
                  <a:pt x="4624935" y="6519597"/>
                </a:lnTo>
                <a:cubicBezTo>
                  <a:pt x="4598495" y="6519851"/>
                  <a:pt x="4566987" y="6518389"/>
                  <a:pt x="4521046" y="6513630"/>
                </a:cubicBezTo>
                <a:lnTo>
                  <a:pt x="4456833" y="6510131"/>
                </a:lnTo>
                <a:lnTo>
                  <a:pt x="4343538" y="6512337"/>
                </a:lnTo>
                <a:cubicBezTo>
                  <a:pt x="4260681" y="6514690"/>
                  <a:pt x="4174545" y="6517475"/>
                  <a:pt x="4104725" y="6513630"/>
                </a:cubicBezTo>
                <a:cubicBezTo>
                  <a:pt x="3965085" y="6505941"/>
                  <a:pt x="3802107" y="6535988"/>
                  <a:pt x="3528815" y="6513630"/>
                </a:cubicBezTo>
                <a:lnTo>
                  <a:pt x="3407613" y="6504978"/>
                </a:lnTo>
                <a:lnTo>
                  <a:pt x="3251268" y="6513630"/>
                </a:lnTo>
                <a:cubicBezTo>
                  <a:pt x="3103602" y="6529652"/>
                  <a:pt x="3004932" y="6519904"/>
                  <a:pt x="2867035" y="6513929"/>
                </a:cubicBezTo>
                <a:lnTo>
                  <a:pt x="2840124" y="6513045"/>
                </a:lnTo>
                <a:lnTo>
                  <a:pt x="2834946" y="6513630"/>
                </a:lnTo>
                <a:cubicBezTo>
                  <a:pt x="2691933" y="6538293"/>
                  <a:pt x="2614008" y="6529004"/>
                  <a:pt x="2502859" y="6520536"/>
                </a:cubicBezTo>
                <a:lnTo>
                  <a:pt x="2442001" y="6517197"/>
                </a:lnTo>
                <a:lnTo>
                  <a:pt x="2438245" y="6517313"/>
                </a:lnTo>
                <a:cubicBezTo>
                  <a:pt x="2401807" y="6517985"/>
                  <a:pt x="2368299" y="6518156"/>
                  <a:pt x="2336678" y="6517988"/>
                </a:cubicBezTo>
                <a:lnTo>
                  <a:pt x="2185932" y="6514754"/>
                </a:lnTo>
                <a:lnTo>
                  <a:pt x="1960620" y="6520062"/>
                </a:lnTo>
                <a:cubicBezTo>
                  <a:pt x="1876521" y="6521810"/>
                  <a:pt x="1788378" y="6523022"/>
                  <a:pt x="1701155" y="6522387"/>
                </a:cubicBezTo>
                <a:lnTo>
                  <a:pt x="1589271" y="6518529"/>
                </a:lnTo>
                <a:lnTo>
                  <a:pt x="1539168" y="6519829"/>
                </a:lnTo>
                <a:cubicBezTo>
                  <a:pt x="1395291" y="6522782"/>
                  <a:pt x="1407110" y="6517174"/>
                  <a:pt x="1287620" y="6513630"/>
                </a:cubicBezTo>
                <a:cubicBezTo>
                  <a:pt x="1168131" y="6510087"/>
                  <a:pt x="1041230" y="6513238"/>
                  <a:pt x="932033" y="6514000"/>
                </a:cubicBezTo>
                <a:lnTo>
                  <a:pt x="918750" y="6513952"/>
                </a:lnTo>
                <a:lnTo>
                  <a:pt x="858917" y="6514806"/>
                </a:lnTo>
                <a:cubicBezTo>
                  <a:pt x="826932" y="6514879"/>
                  <a:pt x="792070" y="6514545"/>
                  <a:pt x="753341" y="6513630"/>
                </a:cubicBezTo>
                <a:cubicBezTo>
                  <a:pt x="443511" y="6506311"/>
                  <a:pt x="354936" y="6524642"/>
                  <a:pt x="17841" y="6513630"/>
                </a:cubicBezTo>
                <a:cubicBezTo>
                  <a:pt x="-956" y="6342673"/>
                  <a:pt x="-10467" y="6012653"/>
                  <a:pt x="17841" y="5799484"/>
                </a:cubicBezTo>
                <a:lnTo>
                  <a:pt x="19845" y="5756408"/>
                </a:lnTo>
                <a:lnTo>
                  <a:pt x="17841" y="5734561"/>
                </a:lnTo>
                <a:cubicBezTo>
                  <a:pt x="13149" y="5695472"/>
                  <a:pt x="12578" y="5648752"/>
                  <a:pt x="13918" y="5598323"/>
                </a:cubicBezTo>
                <a:lnTo>
                  <a:pt x="18180" y="5508699"/>
                </a:lnTo>
                <a:lnTo>
                  <a:pt x="16493" y="5477760"/>
                </a:lnTo>
                <a:cubicBezTo>
                  <a:pt x="8966" y="5369709"/>
                  <a:pt x="1889" y="5260695"/>
                  <a:pt x="17841" y="5150260"/>
                </a:cubicBezTo>
                <a:cubicBezTo>
                  <a:pt x="-3463" y="5038150"/>
                  <a:pt x="-2139" y="4857473"/>
                  <a:pt x="6850" y="4650409"/>
                </a:cubicBezTo>
                <a:lnTo>
                  <a:pt x="14633" y="4498670"/>
                </a:lnTo>
                <a:lnTo>
                  <a:pt x="14494" y="4495758"/>
                </a:lnTo>
                <a:cubicBezTo>
                  <a:pt x="12245" y="4421472"/>
                  <a:pt x="13025" y="4335511"/>
                  <a:pt x="14442" y="4243130"/>
                </a:cubicBezTo>
                <a:lnTo>
                  <a:pt x="16801" y="4091152"/>
                </a:lnTo>
                <a:lnTo>
                  <a:pt x="13537" y="4018512"/>
                </a:lnTo>
                <a:lnTo>
                  <a:pt x="17696" y="3920163"/>
                </a:lnTo>
                <a:lnTo>
                  <a:pt x="17841" y="3851812"/>
                </a:lnTo>
                <a:cubicBezTo>
                  <a:pt x="15571" y="3651484"/>
                  <a:pt x="26219" y="3546077"/>
                  <a:pt x="24551" y="3386181"/>
                </a:cubicBezTo>
                <a:lnTo>
                  <a:pt x="24397" y="3379573"/>
                </a:lnTo>
                <a:lnTo>
                  <a:pt x="22173" y="3327681"/>
                </a:lnTo>
                <a:cubicBezTo>
                  <a:pt x="20895" y="3304536"/>
                  <a:pt x="19446" y="3284181"/>
                  <a:pt x="17841" y="3267510"/>
                </a:cubicBezTo>
                <a:cubicBezTo>
                  <a:pt x="8213" y="3167488"/>
                  <a:pt x="-3113" y="2984082"/>
                  <a:pt x="3931" y="2799801"/>
                </a:cubicBezTo>
                <a:lnTo>
                  <a:pt x="4125" y="2797274"/>
                </a:lnTo>
                <a:lnTo>
                  <a:pt x="3717" y="2776150"/>
                </a:lnTo>
                <a:cubicBezTo>
                  <a:pt x="3237" y="2640023"/>
                  <a:pt x="7465" y="2516197"/>
                  <a:pt x="17841" y="2423520"/>
                </a:cubicBezTo>
                <a:cubicBezTo>
                  <a:pt x="20435" y="2400350"/>
                  <a:pt x="22069" y="2375698"/>
                  <a:pt x="22982" y="2349684"/>
                </a:cubicBezTo>
                <a:lnTo>
                  <a:pt x="23157" y="2331991"/>
                </a:lnTo>
                <a:lnTo>
                  <a:pt x="21648" y="2290240"/>
                </a:lnTo>
                <a:cubicBezTo>
                  <a:pt x="18695" y="2240502"/>
                  <a:pt x="15426" y="2193755"/>
                  <a:pt x="14054" y="2150784"/>
                </a:cubicBezTo>
                <a:lnTo>
                  <a:pt x="17291" y="2050968"/>
                </a:lnTo>
                <a:lnTo>
                  <a:pt x="12351" y="1872365"/>
                </a:lnTo>
                <a:cubicBezTo>
                  <a:pt x="11665" y="1799113"/>
                  <a:pt x="12859" y="1722821"/>
                  <a:pt x="17841" y="1644450"/>
                </a:cubicBezTo>
                <a:lnTo>
                  <a:pt x="21169" y="1569934"/>
                </a:lnTo>
                <a:lnTo>
                  <a:pt x="20488" y="1547698"/>
                </a:lnTo>
                <a:cubicBezTo>
                  <a:pt x="19568" y="1516527"/>
                  <a:pt x="18663" y="1483900"/>
                  <a:pt x="17841" y="1449683"/>
                </a:cubicBezTo>
                <a:cubicBezTo>
                  <a:pt x="11271" y="1175953"/>
                  <a:pt x="1415" y="1152151"/>
                  <a:pt x="17841" y="995226"/>
                </a:cubicBezTo>
                <a:lnTo>
                  <a:pt x="19885" y="968921"/>
                </a:lnTo>
                <a:lnTo>
                  <a:pt x="17841" y="930304"/>
                </a:lnTo>
                <a:cubicBezTo>
                  <a:pt x="7442" y="768208"/>
                  <a:pt x="7865" y="285783"/>
                  <a:pt x="17841" y="21390"/>
                </a:cubicBezTo>
                <a:cubicBezTo>
                  <a:pt x="147136" y="10433"/>
                  <a:pt x="296588" y="9602"/>
                  <a:pt x="440468" y="11925"/>
                </a:cubicBezTo>
                <a:lnTo>
                  <a:pt x="473966" y="12726"/>
                </a:lnTo>
                <a:lnTo>
                  <a:pt x="478805" y="12539"/>
                </a:lnTo>
                <a:lnTo>
                  <a:pt x="484496" y="12977"/>
                </a:lnTo>
                <a:lnTo>
                  <a:pt x="648894" y="16905"/>
                </a:lnTo>
                <a:cubicBezTo>
                  <a:pt x="714833" y="18773"/>
                  <a:pt x="776163" y="20559"/>
                  <a:pt x="829667" y="21390"/>
                </a:cubicBezTo>
                <a:lnTo>
                  <a:pt x="916694" y="22693"/>
                </a:lnTo>
                <a:lnTo>
                  <a:pt x="933747" y="21390"/>
                </a:lnTo>
                <a:cubicBezTo>
                  <a:pt x="1086511" y="12604"/>
                  <a:pt x="1591110" y="15003"/>
                  <a:pt x="1863531" y="21390"/>
                </a:cubicBezTo>
                <a:lnTo>
                  <a:pt x="1920387" y="22646"/>
                </a:lnTo>
                <a:lnTo>
                  <a:pt x="2054705" y="24358"/>
                </a:lnTo>
                <a:cubicBezTo>
                  <a:pt x="2107717" y="24456"/>
                  <a:pt x="2161143" y="23719"/>
                  <a:pt x="2217404" y="21390"/>
                </a:cubicBezTo>
                <a:cubicBezTo>
                  <a:pt x="2442445" y="12073"/>
                  <a:pt x="2732199" y="18194"/>
                  <a:pt x="2911273" y="21390"/>
                </a:cubicBezTo>
                <a:lnTo>
                  <a:pt x="3023675" y="20799"/>
                </a:lnTo>
                <a:lnTo>
                  <a:pt x="3093869" y="15816"/>
                </a:lnTo>
                <a:cubicBezTo>
                  <a:pt x="3182922" y="11551"/>
                  <a:pt x="3301373" y="10993"/>
                  <a:pt x="3429365" y="12165"/>
                </a:cubicBezTo>
                <a:lnTo>
                  <a:pt x="3575555" y="14425"/>
                </a:lnTo>
                <a:lnTo>
                  <a:pt x="3605772" y="13210"/>
                </a:lnTo>
                <a:cubicBezTo>
                  <a:pt x="3774503" y="6974"/>
                  <a:pt x="3960371" y="3465"/>
                  <a:pt x="4063093" y="21390"/>
                </a:cubicBezTo>
                <a:lnTo>
                  <a:pt x="4088792" y="24677"/>
                </a:lnTo>
                <a:lnTo>
                  <a:pt x="4129769" y="25744"/>
                </a:lnTo>
                <a:cubicBezTo>
                  <a:pt x="4269845" y="29597"/>
                  <a:pt x="4297423" y="30995"/>
                  <a:pt x="4403088" y="21390"/>
                </a:cubicBezTo>
                <a:cubicBezTo>
                  <a:pt x="4473592" y="10814"/>
                  <a:pt x="4858406" y="-6032"/>
                  <a:pt x="5096956" y="21390"/>
                </a:cubicBezTo>
                <a:lnTo>
                  <a:pt x="5251798" y="27914"/>
                </a:lnTo>
                <a:lnTo>
                  <a:pt x="5332872" y="21390"/>
                </a:lnTo>
                <a:cubicBezTo>
                  <a:pt x="5422885" y="11295"/>
                  <a:pt x="5502187" y="8863"/>
                  <a:pt x="5576462" y="10240"/>
                </a:cubicBezTo>
                <a:lnTo>
                  <a:pt x="5700011" y="17015"/>
                </a:lnTo>
                <a:lnTo>
                  <a:pt x="5761151" y="15143"/>
                </a:lnTo>
                <a:cubicBezTo>
                  <a:pt x="5846776" y="14123"/>
                  <a:pt x="5935566" y="15403"/>
                  <a:pt x="6026740" y="21390"/>
                </a:cubicBezTo>
                <a:lnTo>
                  <a:pt x="6161088" y="29209"/>
                </a:lnTo>
                <a:lnTo>
                  <a:pt x="6262655" y="21390"/>
                </a:lnTo>
                <a:cubicBezTo>
                  <a:pt x="6405549" y="5694"/>
                  <a:pt x="6517747" y="175"/>
                  <a:pt x="6610089" y="5"/>
                </a:cubicBezTo>
                <a:close/>
              </a:path>
            </a:pathLst>
          </a:custGeom>
          <a:noFill/>
        </p:spPr>
      </p:pic>
      <p:sp>
        <p:nvSpPr>
          <p:cNvPr id="1909" name="Google Shape;1909;p392">
            <a:extLst>
              <a:ext uri="{FF2B5EF4-FFF2-40B4-BE49-F238E27FC236}">
                <a16:creationId xmlns:a16="http://schemas.microsoft.com/office/drawing/2014/main" id="{73771733-3680-BBD9-A870-E97AECA4E41A}"/>
              </a:ext>
            </a:extLst>
          </p:cNvPr>
          <p:cNvSpPr/>
          <p:nvPr/>
        </p:nvSpPr>
        <p:spPr>
          <a:xfrm>
            <a:off x="1524" y="0"/>
            <a:ext cx="12189200" cy="6858000"/>
          </a:xfrm>
          <a:prstGeom prst="rect">
            <a:avLst/>
          </a:prstGeom>
          <a:noFill/>
          <a:ln>
            <a:noFill/>
          </a:ln>
        </p:spPr>
        <p:txBody>
          <a:bodyPr spcFirstLastPara="1" wrap="square" lIns="91433" tIns="45700" rIns="91433" bIns="457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933" b="0" i="0" u="none" strike="noStrike" kern="0" cap="none" spc="0" normalizeH="0" baseline="0" noProof="0">
              <a:ln>
                <a:noFill/>
              </a:ln>
              <a:solidFill>
                <a:srgbClr val="FFFFFF"/>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2521554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905"/>
        <p:cNvGrpSpPr/>
        <p:nvPr/>
      </p:nvGrpSpPr>
      <p:grpSpPr>
        <a:xfrm>
          <a:off x="0" y="0"/>
          <a:ext cx="0" cy="0"/>
          <a:chOff x="0" y="0"/>
          <a:chExt cx="0" cy="0"/>
        </a:xfrm>
      </p:grpSpPr>
      <p:pic>
        <p:nvPicPr>
          <p:cNvPr id="1906" name="Google Shape;1906;p35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19100" y="76201"/>
            <a:ext cx="4744448" cy="6705601"/>
          </a:xfrm>
          <a:prstGeom prst="rect">
            <a:avLst/>
          </a:prstGeom>
          <a:noFill/>
          <a:ln>
            <a:noFill/>
          </a:ln>
        </p:spPr>
      </p:pic>
      <p:pic>
        <p:nvPicPr>
          <p:cNvPr id="1907" name="Google Shape;1907;p35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5828575" y="76200"/>
            <a:ext cx="5875037" cy="4420539"/>
          </a:xfrm>
          <a:prstGeom prst="rect">
            <a:avLst/>
          </a:prstGeom>
          <a:noFill/>
          <a:ln>
            <a:noFill/>
          </a:ln>
        </p:spPr>
      </p:pic>
      <p:pic>
        <p:nvPicPr>
          <p:cNvPr id="1908" name="Google Shape;1908;p350"/>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5847251" y="4122663"/>
            <a:ext cx="5795613" cy="335975"/>
          </a:xfrm>
          <a:prstGeom prst="rect">
            <a:avLst/>
          </a:prstGeom>
          <a:noFill/>
          <a:ln>
            <a:noFill/>
          </a:ln>
        </p:spPr>
      </p:pic>
      <p:pic>
        <p:nvPicPr>
          <p:cNvPr id="1909" name="Google Shape;1909;p350"/>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5828576" y="4572939"/>
            <a:ext cx="5875041" cy="220886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C76A7-8F75-EB28-C7A8-038CD6574661}"/>
            </a:ext>
          </a:extLst>
        </p:cNvPr>
        <p:cNvGrpSpPr/>
        <p:nvPr/>
      </p:nvGrpSpPr>
      <p:grpSpPr>
        <a:xfrm>
          <a:off x="0" y="0"/>
          <a:ext cx="0" cy="0"/>
          <a:chOff x="0" y="0"/>
          <a:chExt cx="0" cy="0"/>
        </a:xfrm>
      </p:grpSpPr>
      <p:pic>
        <p:nvPicPr>
          <p:cNvPr id="9218" name="Picture 2">
            <a:extLst>
              <a:ext uri="{FF2B5EF4-FFF2-40B4-BE49-F238E27FC236}">
                <a16:creationId xmlns:a16="http://schemas.microsoft.com/office/drawing/2014/main" id="{9657407A-579D-EBFF-ADFC-D210713DD2F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56497" y="3907609"/>
            <a:ext cx="4984837" cy="2790515"/>
          </a:xfrm>
          <a:prstGeom prst="rect">
            <a:avLst/>
          </a:prstGeom>
          <a:noFill/>
          <a:extLst>
            <a:ext uri="{909E8E84-426E-40DD-AFC4-6F175D3DCCD1}">
              <a14:hiddenFill xmlns:a14="http://schemas.microsoft.com/office/drawing/2010/main">
                <a:solidFill>
                  <a:srgbClr val="FFFFFF"/>
                </a:solidFill>
              </a14:hiddenFill>
            </a:ext>
          </a:extLst>
        </p:spPr>
      </p:pic>
      <p:pic>
        <p:nvPicPr>
          <p:cNvPr id="2" name="Bildobjekt 1">
            <a:extLst>
              <a:ext uri="{FF2B5EF4-FFF2-40B4-BE49-F238E27FC236}">
                <a16:creationId xmlns:a16="http://schemas.microsoft.com/office/drawing/2014/main" id="{E1E5F5D4-4A82-E293-CD7B-B455AD39BF8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25450" y="1274724"/>
            <a:ext cx="6202596" cy="4713481"/>
          </a:xfrm>
          <a:prstGeom prst="rect">
            <a:avLst/>
          </a:prstGeom>
        </p:spPr>
      </p:pic>
      <p:sp>
        <p:nvSpPr>
          <p:cNvPr id="3" name="Google Shape;6058;p908">
            <a:extLst>
              <a:ext uri="{FF2B5EF4-FFF2-40B4-BE49-F238E27FC236}">
                <a16:creationId xmlns:a16="http://schemas.microsoft.com/office/drawing/2014/main" id="{D8F3E930-D6D9-A440-4916-F593680D149A}"/>
              </a:ext>
            </a:extLst>
          </p:cNvPr>
          <p:cNvSpPr txBox="1">
            <a:spLocks noGrp="1"/>
          </p:cNvSpPr>
          <p:nvPr>
            <p:ph type="ctrTitle"/>
          </p:nvPr>
        </p:nvSpPr>
        <p:spPr>
          <a:xfrm>
            <a:off x="2250000" y="210362"/>
            <a:ext cx="7692000" cy="1261600"/>
          </a:xfrm>
          <a:prstGeom prst="rect">
            <a:avLst/>
          </a:prstGeom>
        </p:spPr>
        <p:txBody>
          <a:bodyPr spcFirstLastPara="1" wrap="square" lIns="121900" tIns="121900" rIns="121900" bIns="121900" anchor="t" anchorCtr="0">
            <a:noAutofit/>
          </a:bodyPr>
          <a:lstStyle/>
          <a:p>
            <a:r>
              <a:rPr lang="en" sz="3733" dirty="0"/>
              <a:t>TVÅ FÄRSKA INITIATIV</a:t>
            </a:r>
            <a:endParaRPr sz="3733" dirty="0"/>
          </a:p>
        </p:txBody>
      </p:sp>
      <p:pic>
        <p:nvPicPr>
          <p:cNvPr id="4" name="Bildobjekt 3">
            <a:extLst>
              <a:ext uri="{FF2B5EF4-FFF2-40B4-BE49-F238E27FC236}">
                <a16:creationId xmlns:a16="http://schemas.microsoft.com/office/drawing/2014/main" id="{BA960D8A-E0E9-CF24-A07E-BB3F7774CF9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6497" y="1274724"/>
            <a:ext cx="4984837" cy="2588281"/>
          </a:xfrm>
          <a:prstGeom prst="rect">
            <a:avLst/>
          </a:prstGeom>
        </p:spPr>
      </p:pic>
    </p:spTree>
    <p:extLst>
      <p:ext uri="{BB962C8B-B14F-4D97-AF65-F5344CB8AC3E}">
        <p14:creationId xmlns:p14="http://schemas.microsoft.com/office/powerpoint/2010/main" val="2792384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163">
          <a:extLst>
            <a:ext uri="{FF2B5EF4-FFF2-40B4-BE49-F238E27FC236}">
              <a16:creationId xmlns:a16="http://schemas.microsoft.com/office/drawing/2014/main" id="{75273361-8E20-2C41-19CF-0E941CDB4085}"/>
            </a:ext>
          </a:extLst>
        </p:cNvPr>
        <p:cNvGrpSpPr/>
        <p:nvPr/>
      </p:nvGrpSpPr>
      <p:grpSpPr>
        <a:xfrm>
          <a:off x="0" y="0"/>
          <a:ext cx="0" cy="0"/>
          <a:chOff x="0" y="0"/>
          <a:chExt cx="0" cy="0"/>
        </a:xfrm>
      </p:grpSpPr>
      <p:sp>
        <p:nvSpPr>
          <p:cNvPr id="5164" name="Google Shape;5164;p904">
            <a:extLst>
              <a:ext uri="{FF2B5EF4-FFF2-40B4-BE49-F238E27FC236}">
                <a16:creationId xmlns:a16="http://schemas.microsoft.com/office/drawing/2014/main" id="{B9A2BAEA-EEC6-E811-2C48-692715E1CED4}"/>
              </a:ext>
            </a:extLst>
          </p:cNvPr>
          <p:cNvSpPr/>
          <p:nvPr/>
        </p:nvSpPr>
        <p:spPr>
          <a:xfrm>
            <a:off x="0" y="1655667"/>
            <a:ext cx="12192000" cy="29896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Open Sans Light"/>
              <a:ea typeface="Open Sans Light"/>
              <a:cs typeface="Open Sans Light"/>
              <a:sym typeface="Open Sans Light"/>
            </a:endParaRPr>
          </a:p>
        </p:txBody>
      </p:sp>
      <p:sp>
        <p:nvSpPr>
          <p:cNvPr id="5165" name="Google Shape;5165;p904">
            <a:extLst>
              <a:ext uri="{FF2B5EF4-FFF2-40B4-BE49-F238E27FC236}">
                <a16:creationId xmlns:a16="http://schemas.microsoft.com/office/drawing/2014/main" id="{40438122-15F9-A703-66C1-7D14489E2652}"/>
              </a:ext>
            </a:extLst>
          </p:cNvPr>
          <p:cNvSpPr txBox="1">
            <a:spLocks noGrp="1"/>
          </p:cNvSpPr>
          <p:nvPr>
            <p:ph type="ctrTitle" idx="2"/>
          </p:nvPr>
        </p:nvSpPr>
        <p:spPr>
          <a:xfrm>
            <a:off x="813967" y="495667"/>
            <a:ext cx="7173600" cy="1261600"/>
          </a:xfrm>
          <a:prstGeom prst="rect">
            <a:avLst/>
          </a:prstGeom>
        </p:spPr>
        <p:txBody>
          <a:bodyPr spcFirstLastPara="1" wrap="square" lIns="121900" tIns="121900" rIns="121900" bIns="121900" anchor="t" anchorCtr="0">
            <a:noAutofit/>
          </a:bodyPr>
          <a:lstStyle/>
          <a:p>
            <a:r>
              <a:rPr lang="en" sz="3733"/>
              <a:t>IDG CO-FOUNDING PARTNERS</a:t>
            </a:r>
            <a:endParaRPr sz="3733"/>
          </a:p>
        </p:txBody>
      </p:sp>
      <p:cxnSp>
        <p:nvCxnSpPr>
          <p:cNvPr id="5166" name="Google Shape;5166;p904">
            <a:extLst>
              <a:ext uri="{FF2B5EF4-FFF2-40B4-BE49-F238E27FC236}">
                <a16:creationId xmlns:a16="http://schemas.microsoft.com/office/drawing/2014/main" id="{CE755843-833E-3B5D-B923-92B74B739BCB}"/>
              </a:ext>
            </a:extLst>
          </p:cNvPr>
          <p:cNvCxnSpPr/>
          <p:nvPr/>
        </p:nvCxnSpPr>
        <p:spPr>
          <a:xfrm>
            <a:off x="1029767" y="-31733"/>
            <a:ext cx="0" cy="596800"/>
          </a:xfrm>
          <a:prstGeom prst="straightConnector1">
            <a:avLst/>
          </a:prstGeom>
          <a:noFill/>
          <a:ln w="19050" cap="flat" cmpd="sng">
            <a:solidFill>
              <a:schemeClr val="accent1"/>
            </a:solidFill>
            <a:prstDash val="solid"/>
            <a:round/>
            <a:headEnd type="none" w="med" len="med"/>
            <a:tailEnd type="none" w="med" len="med"/>
          </a:ln>
        </p:spPr>
      </p:cxnSp>
      <p:pic>
        <p:nvPicPr>
          <p:cNvPr id="5167" name="Google Shape;5167;p904">
            <a:extLst>
              <a:ext uri="{FF2B5EF4-FFF2-40B4-BE49-F238E27FC236}">
                <a16:creationId xmlns:a16="http://schemas.microsoft.com/office/drawing/2014/main" id="{4226B1E8-9948-863C-3CAE-F49228B81FFC}"/>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034933" y="2223784"/>
            <a:ext cx="1809643" cy="1075808"/>
          </a:xfrm>
          <a:prstGeom prst="rect">
            <a:avLst/>
          </a:prstGeom>
          <a:noFill/>
          <a:ln>
            <a:noFill/>
          </a:ln>
        </p:spPr>
      </p:pic>
      <p:pic>
        <p:nvPicPr>
          <p:cNvPr id="5168" name="Google Shape;5168;p904">
            <a:extLst>
              <a:ext uri="{FF2B5EF4-FFF2-40B4-BE49-F238E27FC236}">
                <a16:creationId xmlns:a16="http://schemas.microsoft.com/office/drawing/2014/main" id="{9F8C038B-ACF8-F92B-561A-A7610AAC0051}"/>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131221" y="3470282"/>
            <a:ext cx="2571644" cy="810068"/>
          </a:xfrm>
          <a:prstGeom prst="rect">
            <a:avLst/>
          </a:prstGeom>
          <a:noFill/>
          <a:ln>
            <a:noFill/>
          </a:ln>
        </p:spPr>
      </p:pic>
      <p:pic>
        <p:nvPicPr>
          <p:cNvPr id="5169" name="Google Shape;5169;p904">
            <a:extLst>
              <a:ext uri="{FF2B5EF4-FFF2-40B4-BE49-F238E27FC236}">
                <a16:creationId xmlns:a16="http://schemas.microsoft.com/office/drawing/2014/main" id="{AD850268-9662-97B6-9F07-6C2EE9C44CF7}"/>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789884" y="3470282"/>
            <a:ext cx="2295551" cy="810067"/>
          </a:xfrm>
          <a:prstGeom prst="rect">
            <a:avLst/>
          </a:prstGeom>
          <a:noFill/>
          <a:ln>
            <a:noFill/>
          </a:ln>
        </p:spPr>
      </p:pic>
      <p:pic>
        <p:nvPicPr>
          <p:cNvPr id="5170" name="Google Shape;5170;p904">
            <a:extLst>
              <a:ext uri="{FF2B5EF4-FFF2-40B4-BE49-F238E27FC236}">
                <a16:creationId xmlns:a16="http://schemas.microsoft.com/office/drawing/2014/main" id="{18ED536E-1EA6-60F8-CE99-C1E7532EF431}"/>
              </a:ext>
            </a:extLst>
          </p:cNvPr>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3085438" y="2223784"/>
            <a:ext cx="1108065" cy="1108064"/>
          </a:xfrm>
          <a:prstGeom prst="rect">
            <a:avLst/>
          </a:prstGeom>
          <a:noFill/>
          <a:ln>
            <a:noFill/>
          </a:ln>
        </p:spPr>
      </p:pic>
      <p:pic>
        <p:nvPicPr>
          <p:cNvPr id="5171" name="Google Shape;5171;p904">
            <a:extLst>
              <a:ext uri="{FF2B5EF4-FFF2-40B4-BE49-F238E27FC236}">
                <a16:creationId xmlns:a16="http://schemas.microsoft.com/office/drawing/2014/main" id="{BA3031DF-FE67-EFB1-0B77-162CA7CC4B19}"/>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8491485" y="3631047"/>
            <a:ext cx="2771680" cy="488565"/>
          </a:xfrm>
          <a:prstGeom prst="rect">
            <a:avLst/>
          </a:prstGeom>
          <a:noFill/>
          <a:ln>
            <a:noFill/>
          </a:ln>
        </p:spPr>
      </p:pic>
      <p:sp>
        <p:nvSpPr>
          <p:cNvPr id="5172" name="Google Shape;5172;p904">
            <a:extLst>
              <a:ext uri="{FF2B5EF4-FFF2-40B4-BE49-F238E27FC236}">
                <a16:creationId xmlns:a16="http://schemas.microsoft.com/office/drawing/2014/main" id="{E53BE763-BED6-2A15-0ED8-0BD07D345A5B}"/>
              </a:ext>
            </a:extLst>
          </p:cNvPr>
          <p:cNvSpPr txBox="1"/>
          <p:nvPr/>
        </p:nvSpPr>
        <p:spPr>
          <a:xfrm>
            <a:off x="4029467" y="5130677"/>
            <a:ext cx="7743600" cy="1284670"/>
          </a:xfrm>
          <a:prstGeom prst="rect">
            <a:avLst/>
          </a:prstGeom>
          <a:noFill/>
          <a:ln>
            <a:noFill/>
          </a:ln>
        </p:spPr>
        <p:txBody>
          <a:bodyPr spcFirstLastPara="1" wrap="square" lIns="121900" tIns="121900" rIns="121900" bIns="121900" anchor="t" anchorCtr="0">
            <a:spAutoFit/>
          </a:bodyPr>
          <a:lstStyle/>
          <a:p>
            <a:pPr marL="0" marR="0" lvl="0" indent="0" algn="r" defTabSz="1219170" rtl="0" eaLnBrk="1" fontAlgn="auto" latinLnBrk="0" hangingPunct="1">
              <a:lnSpc>
                <a:spcPct val="115000"/>
              </a:lnSpc>
              <a:spcBef>
                <a:spcPts val="0"/>
              </a:spcBef>
              <a:spcAft>
                <a:spcPts val="0"/>
              </a:spcAft>
              <a:buClr>
                <a:srgbClr val="000000"/>
              </a:buClr>
              <a:buSzTx/>
              <a:buFontTx/>
              <a:buNone/>
              <a:tabLst/>
              <a:defRPr/>
            </a:pPr>
            <a:r>
              <a:rPr kumimoji="0" lang="en" sz="1467" b="0" i="0" u="none" strike="noStrike" kern="0" cap="none" spc="0" normalizeH="0" baseline="0" noProof="0">
                <a:ln>
                  <a:noFill/>
                </a:ln>
                <a:solidFill>
                  <a:srgbClr val="2E1B11"/>
                </a:solidFill>
                <a:effectLst/>
                <a:uLnTx/>
                <a:uFillTx/>
                <a:latin typeface="Abel"/>
                <a:ea typeface="Abel"/>
                <a:cs typeface="Abel"/>
                <a:sym typeface="Abel"/>
              </a:rPr>
              <a:t>Centre for Sustainability Studies at LUND UNIVERSITY · EKSKÄRET FOUNDATION · </a:t>
            </a:r>
            <a:br>
              <a:rPr kumimoji="0" lang="en" sz="1467" b="0" i="0" u="none" strike="noStrike" kern="0" cap="none" spc="0" normalizeH="0" baseline="0" noProof="0">
                <a:ln>
                  <a:noFill/>
                </a:ln>
                <a:solidFill>
                  <a:srgbClr val="2E1B11"/>
                </a:solidFill>
                <a:effectLst/>
                <a:uLnTx/>
                <a:uFillTx/>
                <a:latin typeface="Abel"/>
                <a:ea typeface="Abel"/>
                <a:cs typeface="Abel"/>
                <a:sym typeface="Abel"/>
              </a:rPr>
            </a:br>
            <a:r>
              <a:rPr kumimoji="0" lang="en" sz="1467" b="0" i="0" u="none" strike="noStrike" kern="0" cap="none" spc="0" normalizeH="0" baseline="0" noProof="0">
                <a:ln>
                  <a:noFill/>
                </a:ln>
                <a:solidFill>
                  <a:srgbClr val="2E1B11"/>
                </a:solidFill>
                <a:effectLst/>
                <a:uLnTx/>
                <a:uFillTx/>
                <a:latin typeface="Abel"/>
                <a:ea typeface="Abel"/>
                <a:cs typeface="Abel"/>
                <a:sym typeface="Abel"/>
              </a:rPr>
              <a:t>IMD BUSINESS SCHOOL · Stockholm Resilience Centre at STOCKHOLM UNIVERSITY · </a:t>
            </a:r>
            <a:br>
              <a:rPr kumimoji="0" lang="en" sz="1467" b="0" i="0" u="none" strike="noStrike" kern="0" cap="none" spc="0" normalizeH="0" baseline="0" noProof="0">
                <a:ln>
                  <a:noFill/>
                </a:ln>
                <a:solidFill>
                  <a:srgbClr val="2E1B11"/>
                </a:solidFill>
                <a:effectLst/>
                <a:uLnTx/>
                <a:uFillTx/>
                <a:latin typeface="Abel"/>
                <a:ea typeface="Abel"/>
                <a:cs typeface="Abel"/>
                <a:sym typeface="Abel"/>
              </a:rPr>
            </a:br>
            <a:r>
              <a:rPr kumimoji="0" lang="en" sz="1467" b="0" i="0" u="none" strike="noStrike" kern="0" cap="none" spc="0" normalizeH="0" baseline="0" noProof="0">
                <a:ln>
                  <a:noFill/>
                </a:ln>
                <a:solidFill>
                  <a:srgbClr val="2E1B11"/>
                </a:solidFill>
                <a:effectLst/>
                <a:uLnTx/>
                <a:uFillTx/>
                <a:latin typeface="Abel"/>
                <a:ea typeface="Abel"/>
                <a:cs typeface="Abel"/>
                <a:sym typeface="Abel"/>
              </a:rPr>
              <a:t>The Flourishing Network of The Human Flourishing Program at HARVARD UNIVERSITY · </a:t>
            </a:r>
            <a:br>
              <a:rPr kumimoji="0" lang="en" sz="1467" b="0" i="0" u="none" strike="noStrike" kern="0" cap="none" spc="0" normalizeH="0" baseline="0" noProof="0">
                <a:ln>
                  <a:noFill/>
                </a:ln>
                <a:solidFill>
                  <a:srgbClr val="2E1B11"/>
                </a:solidFill>
                <a:effectLst/>
                <a:uLnTx/>
                <a:uFillTx/>
                <a:latin typeface="Abel"/>
                <a:ea typeface="Abel"/>
                <a:cs typeface="Abel"/>
                <a:sym typeface="Abel"/>
              </a:rPr>
            </a:br>
            <a:r>
              <a:rPr kumimoji="0" lang="en" sz="1467" b="0" i="0" u="none" strike="noStrike" kern="0" cap="none" spc="0" normalizeH="0" baseline="0" noProof="0">
                <a:ln>
                  <a:noFill/>
                </a:ln>
                <a:solidFill>
                  <a:srgbClr val="2E1B11"/>
                </a:solidFill>
                <a:effectLst/>
                <a:uLnTx/>
                <a:uFillTx/>
                <a:latin typeface="Abel"/>
                <a:ea typeface="Abel"/>
                <a:cs typeface="Abel"/>
                <a:sym typeface="Abel"/>
              </a:rPr>
              <a:t>THE NEW DIVISION · WORLD BUSINESS COUNCIL FOR SUSTAINABLE DEVELOPMENT · 29K </a:t>
            </a:r>
            <a:endParaRPr kumimoji="0" sz="1467" b="0" i="0" u="none" strike="noStrike" kern="0" cap="none" spc="0" normalizeH="0" baseline="0" noProof="0">
              <a:ln>
                <a:noFill/>
              </a:ln>
              <a:solidFill>
                <a:srgbClr val="2E1B11"/>
              </a:solidFill>
              <a:effectLst/>
              <a:uLnTx/>
              <a:uFillTx/>
              <a:latin typeface="Abel"/>
              <a:ea typeface="Abel"/>
              <a:cs typeface="Abel"/>
              <a:sym typeface="Abel"/>
            </a:endParaRPr>
          </a:p>
        </p:txBody>
      </p:sp>
      <p:pic>
        <p:nvPicPr>
          <p:cNvPr id="5173" name="Google Shape;5173;p904">
            <a:extLst>
              <a:ext uri="{FF2B5EF4-FFF2-40B4-BE49-F238E27FC236}">
                <a16:creationId xmlns:a16="http://schemas.microsoft.com/office/drawing/2014/main" id="{7F5B3FD1-2CAC-630B-DD4E-9A79DFEAFB2A}"/>
              </a:ext>
            </a:extLst>
          </p:cNvPr>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6847579" y="2386567"/>
            <a:ext cx="4556636" cy="750212"/>
          </a:xfrm>
          <a:prstGeom prst="rect">
            <a:avLst/>
          </a:prstGeom>
          <a:noFill/>
          <a:ln>
            <a:noFill/>
          </a:ln>
        </p:spPr>
      </p:pic>
      <p:pic>
        <p:nvPicPr>
          <p:cNvPr id="5174" name="Google Shape;5174;p904">
            <a:extLst>
              <a:ext uri="{FF2B5EF4-FFF2-40B4-BE49-F238E27FC236}">
                <a16:creationId xmlns:a16="http://schemas.microsoft.com/office/drawing/2014/main" id="{484DE1CE-80BB-F7CA-3442-B314353E69AD}"/>
              </a:ext>
            </a:extLst>
          </p:cNvPr>
          <p:cNvPicPr preferRelativeResize="0"/>
          <p:nvPr/>
        </p:nvPicPr>
        <p:blipFill rotWithShape="1">
          <a:blip r:embed="rId9" cstate="email">
            <a:alphaModFix/>
            <a:extLst>
              <a:ext uri="{28A0092B-C50C-407E-A947-70E740481C1C}">
                <a14:useLocalDpi xmlns:a14="http://schemas.microsoft.com/office/drawing/2010/main"/>
              </a:ext>
            </a:extLst>
          </a:blip>
          <a:srcRect/>
          <a:stretch/>
        </p:blipFill>
        <p:spPr>
          <a:xfrm>
            <a:off x="4544041" y="2247038"/>
            <a:ext cx="2221333" cy="1052555"/>
          </a:xfrm>
          <a:prstGeom prst="rect">
            <a:avLst/>
          </a:prstGeom>
          <a:noFill/>
          <a:ln>
            <a:noFill/>
          </a:ln>
        </p:spPr>
      </p:pic>
      <p:grpSp>
        <p:nvGrpSpPr>
          <p:cNvPr id="5175" name="Google Shape;5175;p904">
            <a:extLst>
              <a:ext uri="{FF2B5EF4-FFF2-40B4-BE49-F238E27FC236}">
                <a16:creationId xmlns:a16="http://schemas.microsoft.com/office/drawing/2014/main" id="{96083420-5772-E84A-43BB-4862AF0419D4}"/>
              </a:ext>
            </a:extLst>
          </p:cNvPr>
          <p:cNvGrpSpPr/>
          <p:nvPr/>
        </p:nvGrpSpPr>
        <p:grpSpPr>
          <a:xfrm>
            <a:off x="638" y="1906672"/>
            <a:ext cx="12192843" cy="3044656"/>
            <a:chOff x="0" y="-1"/>
            <a:chExt cx="24385686" cy="6089312"/>
          </a:xfrm>
        </p:grpSpPr>
        <p:pic>
          <p:nvPicPr>
            <p:cNvPr id="5176" name="Google Shape;5176;p904" descr="Bild">
              <a:extLst>
                <a:ext uri="{FF2B5EF4-FFF2-40B4-BE49-F238E27FC236}">
                  <a16:creationId xmlns:a16="http://schemas.microsoft.com/office/drawing/2014/main" id="{D27AA628-60AE-4D8D-861D-D41779ACE87B}"/>
                </a:ext>
              </a:extLst>
            </p:cNvPr>
            <p:cNvPicPr preferRelativeResize="0"/>
            <p:nvPr/>
          </p:nvPicPr>
          <p:blipFill rotWithShape="1">
            <a:blip r:embed="rId10" cstate="email">
              <a:alphaModFix/>
              <a:extLst>
                <a:ext uri="{28A0092B-C50C-407E-A947-70E740481C1C}">
                  <a14:useLocalDpi xmlns:a14="http://schemas.microsoft.com/office/drawing/2010/main"/>
                </a:ext>
              </a:extLst>
            </a:blip>
            <a:srcRect/>
            <a:stretch/>
          </p:blipFill>
          <p:spPr>
            <a:xfrm>
              <a:off x="24142703" y="0"/>
              <a:ext cx="242983" cy="6089310"/>
            </a:xfrm>
            <a:prstGeom prst="rect">
              <a:avLst/>
            </a:prstGeom>
            <a:noFill/>
            <a:ln>
              <a:noFill/>
            </a:ln>
          </p:spPr>
        </p:pic>
        <p:pic>
          <p:nvPicPr>
            <p:cNvPr id="5177" name="Google Shape;5177;p904" descr="Bild">
              <a:extLst>
                <a:ext uri="{FF2B5EF4-FFF2-40B4-BE49-F238E27FC236}">
                  <a16:creationId xmlns:a16="http://schemas.microsoft.com/office/drawing/2014/main" id="{0C7ABC6D-C3C7-6A28-4C41-DB31C6043983}"/>
                </a:ext>
              </a:extLst>
            </p:cNvPr>
            <p:cNvPicPr preferRelativeResize="0"/>
            <p:nvPr/>
          </p:nvPicPr>
          <p:blipFill rotWithShape="1">
            <a:blip r:embed="rId10" cstate="email">
              <a:alphaModFix/>
              <a:extLst>
                <a:ext uri="{28A0092B-C50C-407E-A947-70E740481C1C}">
                  <a14:useLocalDpi xmlns:a14="http://schemas.microsoft.com/office/drawing/2010/main"/>
                </a:ext>
              </a:extLst>
            </a:blip>
            <a:srcRect/>
            <a:stretch/>
          </p:blipFill>
          <p:spPr>
            <a:xfrm>
              <a:off x="0" y="-1"/>
              <a:ext cx="242983" cy="6089312"/>
            </a:xfrm>
            <a:prstGeom prst="rect">
              <a:avLst/>
            </a:prstGeom>
            <a:noFill/>
            <a:ln>
              <a:noFill/>
            </a:ln>
          </p:spPr>
        </p:pic>
      </p:grpSp>
      <p:pic>
        <p:nvPicPr>
          <p:cNvPr id="5178" name="Google Shape;5178;p904">
            <a:extLst>
              <a:ext uri="{FF2B5EF4-FFF2-40B4-BE49-F238E27FC236}">
                <a16:creationId xmlns:a16="http://schemas.microsoft.com/office/drawing/2014/main" id="{DDE4AC91-EDFD-9806-AE37-3DE61F32F901}"/>
              </a:ext>
            </a:extLst>
          </p:cNvPr>
          <p:cNvPicPr preferRelativeResize="0"/>
          <p:nvPr/>
        </p:nvPicPr>
        <p:blipFill>
          <a:blip r:embed="rId11" cstate="email">
            <a:alphaModFix/>
            <a:extLst>
              <a:ext uri="{28A0092B-C50C-407E-A947-70E740481C1C}">
                <a14:useLocalDpi xmlns:a14="http://schemas.microsoft.com/office/drawing/2010/main"/>
              </a:ext>
            </a:extLst>
          </a:blip>
          <a:stretch>
            <a:fillRect/>
          </a:stretch>
        </p:blipFill>
        <p:spPr>
          <a:xfrm>
            <a:off x="5936601" y="3631035"/>
            <a:ext cx="2321179" cy="646433"/>
          </a:xfrm>
          <a:prstGeom prst="rect">
            <a:avLst/>
          </a:prstGeom>
          <a:noFill/>
          <a:ln>
            <a:noFill/>
          </a:ln>
        </p:spPr>
      </p:pic>
    </p:spTree>
    <p:extLst>
      <p:ext uri="{BB962C8B-B14F-4D97-AF65-F5344CB8AC3E}">
        <p14:creationId xmlns:p14="http://schemas.microsoft.com/office/powerpoint/2010/main" val="26245781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cstate="email">
            <a:alphaModFix/>
            <a:extLst>
              <a:ext uri="{28A0092B-C50C-407E-A947-70E740481C1C}">
                <a14:useLocalDpi xmlns:a14="http://schemas.microsoft.com/office/drawing/2010/main"/>
              </a:ext>
            </a:extLst>
          </a:blip>
          <a:stretch>
            <a:fillRect/>
          </a:stretch>
        </a:blipFill>
        <a:effectLst/>
      </p:bgPr>
    </p:bg>
    <p:spTree>
      <p:nvGrpSpPr>
        <p:cNvPr id="1" name="Shape 6901">
          <a:extLst>
            <a:ext uri="{FF2B5EF4-FFF2-40B4-BE49-F238E27FC236}">
              <a16:creationId xmlns:a16="http://schemas.microsoft.com/office/drawing/2014/main" id="{B18D03FD-C412-45FF-B52F-E7BE9455A884}"/>
            </a:ext>
          </a:extLst>
        </p:cNvPr>
        <p:cNvGrpSpPr/>
        <p:nvPr/>
      </p:nvGrpSpPr>
      <p:grpSpPr>
        <a:xfrm>
          <a:off x="0" y="0"/>
          <a:ext cx="0" cy="0"/>
          <a:chOff x="0" y="0"/>
          <a:chExt cx="0" cy="0"/>
        </a:xfrm>
      </p:grpSpPr>
      <p:grpSp>
        <p:nvGrpSpPr>
          <p:cNvPr id="6902" name="Google Shape;6902;p909">
            <a:extLst>
              <a:ext uri="{FF2B5EF4-FFF2-40B4-BE49-F238E27FC236}">
                <a16:creationId xmlns:a16="http://schemas.microsoft.com/office/drawing/2014/main" id="{E5F5C48C-C195-4031-CC93-460A8E04D1A6}"/>
              </a:ext>
            </a:extLst>
          </p:cNvPr>
          <p:cNvGrpSpPr/>
          <p:nvPr/>
        </p:nvGrpSpPr>
        <p:grpSpPr>
          <a:xfrm>
            <a:off x="10277906" y="2"/>
            <a:ext cx="1914527" cy="2440425"/>
            <a:chOff x="7098550" y="0"/>
            <a:chExt cx="1157700" cy="1830319"/>
          </a:xfrm>
        </p:grpSpPr>
        <p:sp>
          <p:nvSpPr>
            <p:cNvPr id="6903" name="Google Shape;6903;p909">
              <a:extLst>
                <a:ext uri="{FF2B5EF4-FFF2-40B4-BE49-F238E27FC236}">
                  <a16:creationId xmlns:a16="http://schemas.microsoft.com/office/drawing/2014/main" id="{7773DDDA-5737-9C1D-BA93-3093D9D4DEA5}"/>
                </a:ext>
              </a:extLst>
            </p:cNvPr>
            <p:cNvSpPr/>
            <p:nvPr/>
          </p:nvSpPr>
          <p:spPr>
            <a:xfrm>
              <a:off x="7098550" y="0"/>
              <a:ext cx="1157700" cy="14985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904" name="Google Shape;6904;p909">
              <a:extLst>
                <a:ext uri="{FF2B5EF4-FFF2-40B4-BE49-F238E27FC236}">
                  <a16:creationId xmlns:a16="http://schemas.microsoft.com/office/drawing/2014/main" id="{799C4B3A-744A-C5F3-B189-F2D6D8901EBA}"/>
                </a:ext>
              </a:extLst>
            </p:cNvPr>
            <p:cNvSpPr/>
            <p:nvPr/>
          </p:nvSpPr>
          <p:spPr>
            <a:xfrm>
              <a:off x="7098570" y="1156094"/>
              <a:ext cx="1157646" cy="674225"/>
            </a:xfrm>
            <a:prstGeom prst="flowChartPreparation">
              <a:avLst/>
            </a:pr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6905" name="Google Shape;6905;p909">
            <a:extLst>
              <a:ext uri="{FF2B5EF4-FFF2-40B4-BE49-F238E27FC236}">
                <a16:creationId xmlns:a16="http://schemas.microsoft.com/office/drawing/2014/main" id="{1555C598-16FD-D6D0-DB9E-E724D23843A6}"/>
              </a:ext>
            </a:extLst>
          </p:cNvPr>
          <p:cNvGrpSpPr/>
          <p:nvPr/>
        </p:nvGrpSpPr>
        <p:grpSpPr>
          <a:xfrm rot="10800000" flipH="1">
            <a:off x="-135" y="4417577"/>
            <a:ext cx="1862045" cy="2440425"/>
            <a:chOff x="7098550" y="0"/>
            <a:chExt cx="1157700" cy="1830319"/>
          </a:xfrm>
        </p:grpSpPr>
        <p:sp>
          <p:nvSpPr>
            <p:cNvPr id="6906" name="Google Shape;6906;p909">
              <a:extLst>
                <a:ext uri="{FF2B5EF4-FFF2-40B4-BE49-F238E27FC236}">
                  <a16:creationId xmlns:a16="http://schemas.microsoft.com/office/drawing/2014/main" id="{2B2C8F9D-6237-A809-6C6B-A8585F1EABFE}"/>
                </a:ext>
              </a:extLst>
            </p:cNvPr>
            <p:cNvSpPr/>
            <p:nvPr/>
          </p:nvSpPr>
          <p:spPr>
            <a:xfrm>
              <a:off x="7098550" y="0"/>
              <a:ext cx="1157700" cy="14985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907" name="Google Shape;6907;p909">
              <a:extLst>
                <a:ext uri="{FF2B5EF4-FFF2-40B4-BE49-F238E27FC236}">
                  <a16:creationId xmlns:a16="http://schemas.microsoft.com/office/drawing/2014/main" id="{57D42FC1-0DF2-CA48-F142-3FAC32D4D5D3}"/>
                </a:ext>
              </a:extLst>
            </p:cNvPr>
            <p:cNvSpPr/>
            <p:nvPr/>
          </p:nvSpPr>
          <p:spPr>
            <a:xfrm>
              <a:off x="7098570" y="1156094"/>
              <a:ext cx="1157646" cy="674225"/>
            </a:xfrm>
            <a:prstGeom prst="flowChartPreparation">
              <a:avLst/>
            </a:pr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6908" name="Google Shape;6908;p909">
            <a:extLst>
              <a:ext uri="{FF2B5EF4-FFF2-40B4-BE49-F238E27FC236}">
                <a16:creationId xmlns:a16="http://schemas.microsoft.com/office/drawing/2014/main" id="{20E37A74-DEE3-4C82-EACF-B750ACC5CBA8}"/>
              </a:ext>
            </a:extLst>
          </p:cNvPr>
          <p:cNvSpPr txBox="1">
            <a:spLocks noGrp="1"/>
          </p:cNvSpPr>
          <p:nvPr>
            <p:ph type="ctrTitle" idx="4294967295"/>
          </p:nvPr>
        </p:nvSpPr>
        <p:spPr>
          <a:xfrm>
            <a:off x="813965" y="331245"/>
            <a:ext cx="4568400" cy="1261600"/>
          </a:xfrm>
          <a:prstGeom prst="rect">
            <a:avLst/>
          </a:prstGeom>
        </p:spPr>
        <p:txBody>
          <a:bodyPr spcFirstLastPara="1" wrap="square" lIns="121900" tIns="121900" rIns="121900" bIns="121900" anchor="t" anchorCtr="0">
            <a:noAutofit/>
          </a:bodyPr>
          <a:lstStyle/>
          <a:p>
            <a:r>
              <a:rPr lang="en" sz="2000"/>
              <a:t>INSTITUTIONAL PARTNERS</a:t>
            </a:r>
            <a:endParaRPr sz="2000"/>
          </a:p>
        </p:txBody>
      </p:sp>
      <p:grpSp>
        <p:nvGrpSpPr>
          <p:cNvPr id="6910" name="Google Shape;6910;p909">
            <a:extLst>
              <a:ext uri="{FF2B5EF4-FFF2-40B4-BE49-F238E27FC236}">
                <a16:creationId xmlns:a16="http://schemas.microsoft.com/office/drawing/2014/main" id="{B7E3BE63-362E-DBE2-D539-A36D9CB77F81}"/>
              </a:ext>
            </a:extLst>
          </p:cNvPr>
          <p:cNvGrpSpPr/>
          <p:nvPr/>
        </p:nvGrpSpPr>
        <p:grpSpPr>
          <a:xfrm>
            <a:off x="638" y="1906672"/>
            <a:ext cx="12192843" cy="3044656"/>
            <a:chOff x="0" y="-1"/>
            <a:chExt cx="24385686" cy="6089312"/>
          </a:xfrm>
        </p:grpSpPr>
        <p:pic>
          <p:nvPicPr>
            <p:cNvPr id="6911" name="Google Shape;6911;p909" descr="Bild">
              <a:extLst>
                <a:ext uri="{FF2B5EF4-FFF2-40B4-BE49-F238E27FC236}">
                  <a16:creationId xmlns:a16="http://schemas.microsoft.com/office/drawing/2014/main" id="{B46B6DA9-0461-D7B6-CBBF-40044FCDD710}"/>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4142703" y="0"/>
              <a:ext cx="242983" cy="6089310"/>
            </a:xfrm>
            <a:prstGeom prst="rect">
              <a:avLst/>
            </a:prstGeom>
            <a:noFill/>
            <a:ln>
              <a:noFill/>
            </a:ln>
          </p:spPr>
        </p:pic>
        <p:pic>
          <p:nvPicPr>
            <p:cNvPr id="6912" name="Google Shape;6912;p909" descr="Bild">
              <a:extLst>
                <a:ext uri="{FF2B5EF4-FFF2-40B4-BE49-F238E27FC236}">
                  <a16:creationId xmlns:a16="http://schemas.microsoft.com/office/drawing/2014/main" id="{011CFEFD-ECF3-BF3A-317E-ADC2D0EBC942}"/>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1"/>
              <a:ext cx="242983" cy="6089312"/>
            </a:xfrm>
            <a:prstGeom prst="rect">
              <a:avLst/>
            </a:prstGeom>
            <a:noFill/>
            <a:ln>
              <a:noFill/>
            </a:ln>
          </p:spPr>
        </p:pic>
      </p:grpSp>
      <p:sp>
        <p:nvSpPr>
          <p:cNvPr id="6913" name="Google Shape;6913;p909">
            <a:extLst>
              <a:ext uri="{FF2B5EF4-FFF2-40B4-BE49-F238E27FC236}">
                <a16:creationId xmlns:a16="http://schemas.microsoft.com/office/drawing/2014/main" id="{64A7935B-15C8-5225-8260-AB2DE17D8103}"/>
              </a:ext>
            </a:extLst>
          </p:cNvPr>
          <p:cNvSpPr txBox="1">
            <a:spLocks noGrp="1"/>
          </p:cNvSpPr>
          <p:nvPr>
            <p:ph type="ctrTitle" idx="4294967295"/>
          </p:nvPr>
        </p:nvSpPr>
        <p:spPr>
          <a:xfrm>
            <a:off x="813965" y="3058744"/>
            <a:ext cx="4568400" cy="1261600"/>
          </a:xfrm>
          <a:prstGeom prst="rect">
            <a:avLst/>
          </a:prstGeom>
        </p:spPr>
        <p:txBody>
          <a:bodyPr spcFirstLastPara="1" wrap="square" lIns="121900" tIns="121900" rIns="121900" bIns="121900" anchor="t" anchorCtr="0">
            <a:noAutofit/>
          </a:bodyPr>
          <a:lstStyle/>
          <a:p>
            <a:r>
              <a:rPr lang="en" sz="2000"/>
              <a:t>BUSINESS PARTNERS</a:t>
            </a:r>
            <a:endParaRPr sz="2000"/>
          </a:p>
        </p:txBody>
      </p:sp>
      <p:pic>
        <p:nvPicPr>
          <p:cNvPr id="6914" name="Google Shape;6914;p909">
            <a:extLst>
              <a:ext uri="{FF2B5EF4-FFF2-40B4-BE49-F238E27FC236}">
                <a16:creationId xmlns:a16="http://schemas.microsoft.com/office/drawing/2014/main" id="{54ADC445-9B92-8267-233F-ADB93C70C0FC}"/>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908735" y="843974"/>
            <a:ext cx="8140301" cy="2151860"/>
          </a:xfrm>
          <a:prstGeom prst="rect">
            <a:avLst/>
          </a:prstGeom>
          <a:noFill/>
          <a:ln>
            <a:noFill/>
          </a:ln>
        </p:spPr>
      </p:pic>
      <p:pic>
        <p:nvPicPr>
          <p:cNvPr id="6915" name="Google Shape;6915;p909">
            <a:extLst>
              <a:ext uri="{FF2B5EF4-FFF2-40B4-BE49-F238E27FC236}">
                <a16:creationId xmlns:a16="http://schemas.microsoft.com/office/drawing/2014/main" id="{3713BC17-6BCB-507A-603F-73814323C382}"/>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950468" y="3626569"/>
            <a:ext cx="8035267" cy="2671497"/>
          </a:xfrm>
          <a:prstGeom prst="rect">
            <a:avLst/>
          </a:prstGeom>
          <a:noFill/>
          <a:ln>
            <a:noFill/>
          </a:ln>
        </p:spPr>
      </p:pic>
    </p:spTree>
    <p:extLst>
      <p:ext uri="{BB962C8B-B14F-4D97-AF65-F5344CB8AC3E}">
        <p14:creationId xmlns:p14="http://schemas.microsoft.com/office/powerpoint/2010/main" val="16420293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214">
          <a:extLst>
            <a:ext uri="{FF2B5EF4-FFF2-40B4-BE49-F238E27FC236}">
              <a16:creationId xmlns:a16="http://schemas.microsoft.com/office/drawing/2014/main" id="{3D1E66C2-EBE8-8BBE-E50B-CD29135BBEEC}"/>
            </a:ext>
          </a:extLst>
        </p:cNvPr>
        <p:cNvGrpSpPr/>
        <p:nvPr/>
      </p:nvGrpSpPr>
      <p:grpSpPr>
        <a:xfrm>
          <a:off x="0" y="0"/>
          <a:ext cx="0" cy="0"/>
          <a:chOff x="0" y="0"/>
          <a:chExt cx="0" cy="0"/>
        </a:xfrm>
      </p:grpSpPr>
      <p:sp>
        <p:nvSpPr>
          <p:cNvPr id="5215" name="Google Shape;5215;p907">
            <a:extLst>
              <a:ext uri="{FF2B5EF4-FFF2-40B4-BE49-F238E27FC236}">
                <a16:creationId xmlns:a16="http://schemas.microsoft.com/office/drawing/2014/main" id="{8EDBCA25-6FB4-3A8B-EF5D-9B1EEB52AA29}"/>
              </a:ext>
            </a:extLst>
          </p:cNvPr>
          <p:cNvSpPr txBox="1">
            <a:spLocks noGrp="1"/>
          </p:cNvSpPr>
          <p:nvPr>
            <p:ph type="ctrTitle"/>
          </p:nvPr>
        </p:nvSpPr>
        <p:spPr>
          <a:xfrm>
            <a:off x="813967" y="495667"/>
            <a:ext cx="10310400" cy="1261600"/>
          </a:xfrm>
          <a:prstGeom prst="rect">
            <a:avLst/>
          </a:prstGeom>
        </p:spPr>
        <p:txBody>
          <a:bodyPr spcFirstLastPara="1" wrap="square" lIns="121900" tIns="121900" rIns="121900" bIns="121900" anchor="t" anchorCtr="0">
            <a:noAutofit/>
          </a:bodyPr>
          <a:lstStyle/>
          <a:p>
            <a:r>
              <a:rPr lang="en" sz="3733" dirty="0"/>
              <a:t>850+ HUBS and COMMUNITIES OF PRACTICE </a:t>
            </a:r>
            <a:endParaRPr sz="3733" dirty="0"/>
          </a:p>
        </p:txBody>
      </p:sp>
      <p:sp>
        <p:nvSpPr>
          <p:cNvPr id="5216" name="Google Shape;5216;p907">
            <a:extLst>
              <a:ext uri="{FF2B5EF4-FFF2-40B4-BE49-F238E27FC236}">
                <a16:creationId xmlns:a16="http://schemas.microsoft.com/office/drawing/2014/main" id="{ACDA0BD8-BFCC-5D86-851D-25EC06EE94D2}"/>
              </a:ext>
            </a:extLst>
          </p:cNvPr>
          <p:cNvSpPr txBox="1"/>
          <p:nvPr/>
        </p:nvSpPr>
        <p:spPr>
          <a:xfrm>
            <a:off x="821375" y="6119771"/>
            <a:ext cx="6642400" cy="490400"/>
          </a:xfrm>
          <a:prstGeom prst="rect">
            <a:avLst/>
          </a:prstGeom>
          <a:noFill/>
          <a:ln>
            <a:noFill/>
          </a:ln>
        </p:spPr>
        <p:txBody>
          <a:bodyPr spcFirstLastPara="1" wrap="square" lIns="121900" tIns="121900" rIns="121900" bIns="121900" anchor="t" anchorCtr="0">
            <a:noAutofit/>
          </a:bodyPr>
          <a:lstStyle/>
          <a:p>
            <a:pPr marL="0" marR="0" lvl="0" indent="0" algn="l" defTabSz="1219170" rtl="0" eaLnBrk="1" fontAlgn="auto" latinLnBrk="0" hangingPunct="1">
              <a:lnSpc>
                <a:spcPct val="115000"/>
              </a:lnSpc>
              <a:spcBef>
                <a:spcPts val="0"/>
              </a:spcBef>
              <a:spcAft>
                <a:spcPts val="0"/>
              </a:spcAft>
              <a:buClr>
                <a:srgbClr val="000000"/>
              </a:buClr>
              <a:buSzTx/>
              <a:buFontTx/>
              <a:buNone/>
              <a:tabLst/>
              <a:defRPr/>
            </a:pPr>
            <a:r>
              <a:rPr kumimoji="0" lang="en" sz="1600" b="0" i="0" u="none" strike="noStrike" kern="0" cap="none" spc="0" normalizeH="0" baseline="0" noProof="0">
                <a:ln>
                  <a:noFill/>
                </a:ln>
                <a:solidFill>
                  <a:srgbClr val="2E1B11"/>
                </a:solidFill>
                <a:effectLst/>
                <a:uLnTx/>
                <a:uFillTx/>
                <a:latin typeface="Open Sans Light"/>
                <a:ea typeface="Open Sans Light"/>
                <a:cs typeface="Open Sans Light"/>
                <a:sym typeface="Open Sans Light"/>
              </a:rPr>
              <a:t>IDG Global Hubs &amp; Networks</a:t>
            </a:r>
            <a:endParaRPr kumimoji="0" sz="1600" b="0" i="0" u="none" strike="noStrike" kern="0" cap="none" spc="0" normalizeH="0" baseline="0" noProof="0">
              <a:ln>
                <a:noFill/>
              </a:ln>
              <a:solidFill>
                <a:srgbClr val="2E1B11"/>
              </a:solidFill>
              <a:effectLst/>
              <a:uLnTx/>
              <a:uFillTx/>
              <a:latin typeface="Open Sans Light"/>
              <a:ea typeface="Open Sans Light"/>
              <a:cs typeface="Open Sans Light"/>
              <a:sym typeface="Open Sans Light"/>
            </a:endParaRPr>
          </a:p>
          <a:p>
            <a:pPr marL="0" marR="0" lvl="0" indent="0" algn="ctr" defTabSz="1219170" rtl="0" eaLnBrk="1" fontAlgn="auto" latinLnBrk="0" hangingPunct="1">
              <a:lnSpc>
                <a:spcPct val="115000"/>
              </a:lnSpc>
              <a:spcBef>
                <a:spcPts val="2133"/>
              </a:spcBef>
              <a:spcAft>
                <a:spcPts val="2133"/>
              </a:spcAft>
              <a:buClr>
                <a:srgbClr val="000000"/>
              </a:buClr>
              <a:buSzTx/>
              <a:buFontTx/>
              <a:buNone/>
              <a:tabLst/>
              <a:defRPr/>
            </a:pPr>
            <a:endParaRPr kumimoji="0" sz="1600" b="0" i="0" u="none" strike="noStrike" kern="0" cap="none" spc="0" normalizeH="0" baseline="0" noProof="0">
              <a:ln>
                <a:noFill/>
              </a:ln>
              <a:solidFill>
                <a:srgbClr val="2E1B11"/>
              </a:solidFill>
              <a:effectLst/>
              <a:uLnTx/>
              <a:uFillTx/>
              <a:latin typeface="Open Sans Light"/>
              <a:ea typeface="Open Sans Light"/>
              <a:cs typeface="Open Sans Light"/>
              <a:sym typeface="Open Sans Light"/>
            </a:endParaRPr>
          </a:p>
        </p:txBody>
      </p:sp>
      <p:grpSp>
        <p:nvGrpSpPr>
          <p:cNvPr id="5217" name="Google Shape;5217;p907">
            <a:extLst>
              <a:ext uri="{FF2B5EF4-FFF2-40B4-BE49-F238E27FC236}">
                <a16:creationId xmlns:a16="http://schemas.microsoft.com/office/drawing/2014/main" id="{FFEAEA22-B672-7995-99FC-2E1B149776B7}"/>
              </a:ext>
            </a:extLst>
          </p:cNvPr>
          <p:cNvGrpSpPr/>
          <p:nvPr/>
        </p:nvGrpSpPr>
        <p:grpSpPr>
          <a:xfrm>
            <a:off x="2297374" y="1583169"/>
            <a:ext cx="7901187" cy="4373499"/>
            <a:chOff x="2654821" y="2311071"/>
            <a:chExt cx="2279715" cy="1262120"/>
          </a:xfrm>
        </p:grpSpPr>
        <p:grpSp>
          <p:nvGrpSpPr>
            <p:cNvPr id="5218" name="Google Shape;5218;p907">
              <a:extLst>
                <a:ext uri="{FF2B5EF4-FFF2-40B4-BE49-F238E27FC236}">
                  <a16:creationId xmlns:a16="http://schemas.microsoft.com/office/drawing/2014/main" id="{BBFE4ABE-C6F0-020A-49B8-C62BDD52E09F}"/>
                </a:ext>
              </a:extLst>
            </p:cNvPr>
            <p:cNvGrpSpPr/>
            <p:nvPr/>
          </p:nvGrpSpPr>
          <p:grpSpPr>
            <a:xfrm>
              <a:off x="4034269" y="2840745"/>
              <a:ext cx="40212" cy="36437"/>
              <a:chOff x="4293400" y="2574725"/>
              <a:chExt cx="84425" cy="80100"/>
            </a:xfrm>
          </p:grpSpPr>
          <p:sp>
            <p:nvSpPr>
              <p:cNvPr id="5219" name="Google Shape;5219;p907">
                <a:extLst>
                  <a:ext uri="{FF2B5EF4-FFF2-40B4-BE49-F238E27FC236}">
                    <a16:creationId xmlns:a16="http://schemas.microsoft.com/office/drawing/2014/main" id="{E5434B29-00C9-D7FA-BAE0-D85872DA5D98}"/>
                  </a:ext>
                </a:extLst>
              </p:cNvPr>
              <p:cNvSpPr/>
              <p:nvPr/>
            </p:nvSpPr>
            <p:spPr>
              <a:xfrm>
                <a:off x="4293400" y="2574725"/>
                <a:ext cx="57150" cy="45250"/>
              </a:xfrm>
              <a:custGeom>
                <a:avLst/>
                <a:gdLst/>
                <a:ahLst/>
                <a:cxnLst/>
                <a:rect l="l" t="t" r="r" b="b"/>
                <a:pathLst>
                  <a:path w="2286" h="1810" extrusionOk="0">
                    <a:moveTo>
                      <a:pt x="2286" y="905"/>
                    </a:moveTo>
                    <a:lnTo>
                      <a:pt x="1857" y="476"/>
                    </a:lnTo>
                    <a:lnTo>
                      <a:pt x="0" y="0"/>
                    </a:lnTo>
                    <a:lnTo>
                      <a:pt x="95" y="834"/>
                    </a:lnTo>
                    <a:lnTo>
                      <a:pt x="952" y="1476"/>
                    </a:lnTo>
                    <a:lnTo>
                      <a:pt x="1952" y="1810"/>
                    </a:lnTo>
                    <a:close/>
                  </a:path>
                </a:pathLst>
              </a:custGeom>
              <a:solidFill>
                <a:schemeClr val="accent1"/>
              </a:solidFill>
              <a:ln>
                <a:noFill/>
              </a:ln>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0" name="Google Shape;5220;p907">
                <a:extLst>
                  <a:ext uri="{FF2B5EF4-FFF2-40B4-BE49-F238E27FC236}">
                    <a16:creationId xmlns:a16="http://schemas.microsoft.com/office/drawing/2014/main" id="{331E74AA-54C7-B314-CEB0-FAB10759A0F8}"/>
                  </a:ext>
                </a:extLst>
              </p:cNvPr>
              <p:cNvSpPr/>
              <p:nvPr/>
            </p:nvSpPr>
            <p:spPr>
              <a:xfrm>
                <a:off x="4299350" y="2589925"/>
                <a:ext cx="78475" cy="64900"/>
              </a:xfrm>
              <a:custGeom>
                <a:avLst/>
                <a:gdLst/>
                <a:ahLst/>
                <a:cxnLst/>
                <a:rect l="l" t="t" r="r" b="b"/>
                <a:pathLst>
                  <a:path w="3139" h="2596" extrusionOk="0">
                    <a:moveTo>
                      <a:pt x="2009" y="1"/>
                    </a:moveTo>
                    <a:lnTo>
                      <a:pt x="1820" y="252"/>
                    </a:lnTo>
                    <a:lnTo>
                      <a:pt x="1632" y="314"/>
                    </a:lnTo>
                    <a:lnTo>
                      <a:pt x="1590" y="419"/>
                    </a:lnTo>
                    <a:lnTo>
                      <a:pt x="1318" y="398"/>
                    </a:lnTo>
                    <a:lnTo>
                      <a:pt x="1255" y="273"/>
                    </a:lnTo>
                    <a:lnTo>
                      <a:pt x="983" y="63"/>
                    </a:lnTo>
                    <a:lnTo>
                      <a:pt x="837" y="42"/>
                    </a:lnTo>
                    <a:lnTo>
                      <a:pt x="795" y="63"/>
                    </a:lnTo>
                    <a:lnTo>
                      <a:pt x="753" y="252"/>
                    </a:lnTo>
                    <a:lnTo>
                      <a:pt x="900" y="314"/>
                    </a:lnTo>
                    <a:lnTo>
                      <a:pt x="983" y="461"/>
                    </a:lnTo>
                    <a:lnTo>
                      <a:pt x="963" y="670"/>
                    </a:lnTo>
                    <a:lnTo>
                      <a:pt x="753" y="566"/>
                    </a:lnTo>
                    <a:lnTo>
                      <a:pt x="544" y="524"/>
                    </a:lnTo>
                    <a:lnTo>
                      <a:pt x="209" y="356"/>
                    </a:lnTo>
                    <a:lnTo>
                      <a:pt x="0" y="419"/>
                    </a:lnTo>
                    <a:lnTo>
                      <a:pt x="0" y="524"/>
                    </a:lnTo>
                    <a:lnTo>
                      <a:pt x="105" y="628"/>
                    </a:lnTo>
                    <a:lnTo>
                      <a:pt x="314" y="670"/>
                    </a:lnTo>
                    <a:lnTo>
                      <a:pt x="419" y="796"/>
                    </a:lnTo>
                    <a:lnTo>
                      <a:pt x="377" y="921"/>
                    </a:lnTo>
                    <a:lnTo>
                      <a:pt x="377" y="1026"/>
                    </a:lnTo>
                    <a:lnTo>
                      <a:pt x="628" y="1214"/>
                    </a:lnTo>
                    <a:lnTo>
                      <a:pt x="628" y="1340"/>
                    </a:lnTo>
                    <a:lnTo>
                      <a:pt x="544" y="1423"/>
                    </a:lnTo>
                    <a:lnTo>
                      <a:pt x="628" y="1612"/>
                    </a:lnTo>
                    <a:lnTo>
                      <a:pt x="879" y="1737"/>
                    </a:lnTo>
                    <a:lnTo>
                      <a:pt x="1067" y="1737"/>
                    </a:lnTo>
                    <a:lnTo>
                      <a:pt x="1193" y="1863"/>
                    </a:lnTo>
                    <a:lnTo>
                      <a:pt x="1046" y="1884"/>
                    </a:lnTo>
                    <a:lnTo>
                      <a:pt x="1109" y="2051"/>
                    </a:lnTo>
                    <a:lnTo>
                      <a:pt x="1088" y="2093"/>
                    </a:lnTo>
                    <a:lnTo>
                      <a:pt x="1088" y="2239"/>
                    </a:lnTo>
                    <a:lnTo>
                      <a:pt x="1172" y="2260"/>
                    </a:lnTo>
                    <a:lnTo>
                      <a:pt x="1276" y="2198"/>
                    </a:lnTo>
                    <a:lnTo>
                      <a:pt x="1276" y="2156"/>
                    </a:lnTo>
                    <a:lnTo>
                      <a:pt x="1318" y="2093"/>
                    </a:lnTo>
                    <a:lnTo>
                      <a:pt x="1381" y="2072"/>
                    </a:lnTo>
                    <a:lnTo>
                      <a:pt x="1486" y="1946"/>
                    </a:lnTo>
                    <a:lnTo>
                      <a:pt x="1569" y="1926"/>
                    </a:lnTo>
                    <a:lnTo>
                      <a:pt x="1611" y="1821"/>
                    </a:lnTo>
                    <a:lnTo>
                      <a:pt x="1695" y="1821"/>
                    </a:lnTo>
                    <a:lnTo>
                      <a:pt x="1820" y="1737"/>
                    </a:lnTo>
                    <a:lnTo>
                      <a:pt x="1883" y="1737"/>
                    </a:lnTo>
                    <a:lnTo>
                      <a:pt x="1883" y="1758"/>
                    </a:lnTo>
                    <a:lnTo>
                      <a:pt x="1925" y="1758"/>
                    </a:lnTo>
                    <a:lnTo>
                      <a:pt x="1988" y="1863"/>
                    </a:lnTo>
                    <a:lnTo>
                      <a:pt x="2051" y="1946"/>
                    </a:lnTo>
                    <a:lnTo>
                      <a:pt x="2009" y="1988"/>
                    </a:lnTo>
                    <a:lnTo>
                      <a:pt x="2030" y="2051"/>
                    </a:lnTo>
                    <a:lnTo>
                      <a:pt x="2155" y="2135"/>
                    </a:lnTo>
                    <a:lnTo>
                      <a:pt x="1988" y="2260"/>
                    </a:lnTo>
                    <a:lnTo>
                      <a:pt x="2155" y="2470"/>
                    </a:lnTo>
                    <a:lnTo>
                      <a:pt x="2260" y="2511"/>
                    </a:lnTo>
                    <a:lnTo>
                      <a:pt x="2302" y="2574"/>
                    </a:lnTo>
                    <a:lnTo>
                      <a:pt x="2406" y="2595"/>
                    </a:lnTo>
                    <a:lnTo>
                      <a:pt x="2448" y="2574"/>
                    </a:lnTo>
                    <a:lnTo>
                      <a:pt x="2448" y="2365"/>
                    </a:lnTo>
                    <a:lnTo>
                      <a:pt x="2427" y="2302"/>
                    </a:lnTo>
                    <a:lnTo>
                      <a:pt x="2427" y="2198"/>
                    </a:lnTo>
                    <a:lnTo>
                      <a:pt x="2406" y="2072"/>
                    </a:lnTo>
                    <a:lnTo>
                      <a:pt x="2427" y="1967"/>
                    </a:lnTo>
                    <a:lnTo>
                      <a:pt x="2469" y="1946"/>
                    </a:lnTo>
                    <a:lnTo>
                      <a:pt x="2553" y="2030"/>
                    </a:lnTo>
                    <a:lnTo>
                      <a:pt x="2511" y="2135"/>
                    </a:lnTo>
                    <a:lnTo>
                      <a:pt x="2553" y="2198"/>
                    </a:lnTo>
                    <a:lnTo>
                      <a:pt x="2574" y="2135"/>
                    </a:lnTo>
                    <a:lnTo>
                      <a:pt x="2574" y="1946"/>
                    </a:lnTo>
                    <a:lnTo>
                      <a:pt x="2636" y="1884"/>
                    </a:lnTo>
                    <a:lnTo>
                      <a:pt x="2636" y="1779"/>
                    </a:lnTo>
                    <a:lnTo>
                      <a:pt x="2574" y="1737"/>
                    </a:lnTo>
                    <a:lnTo>
                      <a:pt x="2616" y="1633"/>
                    </a:lnTo>
                    <a:lnTo>
                      <a:pt x="2657" y="1549"/>
                    </a:lnTo>
                    <a:lnTo>
                      <a:pt x="2636" y="1444"/>
                    </a:lnTo>
                    <a:lnTo>
                      <a:pt x="2636" y="1298"/>
                    </a:lnTo>
                    <a:lnTo>
                      <a:pt x="2783" y="1151"/>
                    </a:lnTo>
                    <a:lnTo>
                      <a:pt x="2950" y="1130"/>
                    </a:lnTo>
                    <a:lnTo>
                      <a:pt x="3034" y="1089"/>
                    </a:lnTo>
                    <a:lnTo>
                      <a:pt x="3139" y="1089"/>
                    </a:lnTo>
                    <a:lnTo>
                      <a:pt x="3034" y="984"/>
                    </a:lnTo>
                    <a:lnTo>
                      <a:pt x="2888" y="900"/>
                    </a:lnTo>
                    <a:lnTo>
                      <a:pt x="2741" y="921"/>
                    </a:lnTo>
                    <a:lnTo>
                      <a:pt x="2616" y="817"/>
                    </a:lnTo>
                    <a:lnTo>
                      <a:pt x="2574" y="712"/>
                    </a:lnTo>
                    <a:lnTo>
                      <a:pt x="2406" y="586"/>
                    </a:lnTo>
                    <a:lnTo>
                      <a:pt x="2323" y="419"/>
                    </a:lnTo>
                    <a:lnTo>
                      <a:pt x="2323" y="314"/>
                    </a:lnTo>
                    <a:lnTo>
                      <a:pt x="2134" y="84"/>
                    </a:lnTo>
                    <a:lnTo>
                      <a:pt x="2009"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221" name="Google Shape;5221;p907">
              <a:extLst>
                <a:ext uri="{FF2B5EF4-FFF2-40B4-BE49-F238E27FC236}">
                  <a16:creationId xmlns:a16="http://schemas.microsoft.com/office/drawing/2014/main" id="{7FE0E984-735F-BD53-BB13-51F02035C92F}"/>
                </a:ext>
              </a:extLst>
            </p:cNvPr>
            <p:cNvGrpSpPr/>
            <p:nvPr/>
          </p:nvGrpSpPr>
          <p:grpSpPr>
            <a:xfrm>
              <a:off x="3894606" y="2334874"/>
              <a:ext cx="913198" cy="518984"/>
              <a:chOff x="4000175" y="1462675"/>
              <a:chExt cx="1917275" cy="1140875"/>
            </a:xfrm>
          </p:grpSpPr>
          <p:sp>
            <p:nvSpPr>
              <p:cNvPr id="5222" name="Google Shape;5222;p907">
                <a:extLst>
                  <a:ext uri="{FF2B5EF4-FFF2-40B4-BE49-F238E27FC236}">
                    <a16:creationId xmlns:a16="http://schemas.microsoft.com/office/drawing/2014/main" id="{13E82634-2CD3-A72D-85F8-3B10379D493E}"/>
                  </a:ext>
                </a:extLst>
              </p:cNvPr>
              <p:cNvSpPr/>
              <p:nvPr/>
            </p:nvSpPr>
            <p:spPr>
              <a:xfrm>
                <a:off x="4178050" y="2433300"/>
                <a:ext cx="60250" cy="65175"/>
              </a:xfrm>
              <a:custGeom>
                <a:avLst/>
                <a:gdLst/>
                <a:ahLst/>
                <a:cxnLst/>
                <a:rect l="l" t="t" r="r" b="b"/>
                <a:pathLst>
                  <a:path w="2410" h="2607" extrusionOk="0">
                    <a:moveTo>
                      <a:pt x="639" y="2410"/>
                    </a:moveTo>
                    <a:lnTo>
                      <a:pt x="1180" y="2607"/>
                    </a:lnTo>
                    <a:lnTo>
                      <a:pt x="2410" y="2017"/>
                    </a:lnTo>
                    <a:lnTo>
                      <a:pt x="2262" y="0"/>
                    </a:lnTo>
                    <a:lnTo>
                      <a:pt x="541" y="0"/>
                    </a:lnTo>
                    <a:lnTo>
                      <a:pt x="0" y="1771"/>
                    </a:lnTo>
                    <a:close/>
                  </a:path>
                </a:pathLst>
              </a:custGeom>
              <a:solidFill>
                <a:schemeClr val="accent1"/>
              </a:solidFill>
              <a:ln>
                <a:noFill/>
              </a:ln>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5223" name="Google Shape;5223;p907">
                <a:extLst>
                  <a:ext uri="{FF2B5EF4-FFF2-40B4-BE49-F238E27FC236}">
                    <a16:creationId xmlns:a16="http://schemas.microsoft.com/office/drawing/2014/main" id="{09CCB87F-1C20-4B4B-C3BF-C6A46AA5A2C2}"/>
                  </a:ext>
                </a:extLst>
              </p:cNvPr>
              <p:cNvGrpSpPr/>
              <p:nvPr/>
            </p:nvGrpSpPr>
            <p:grpSpPr>
              <a:xfrm>
                <a:off x="4000175" y="1462675"/>
                <a:ext cx="1917275" cy="1140875"/>
                <a:chOff x="4000175" y="1462675"/>
                <a:chExt cx="1917275" cy="1140875"/>
              </a:xfrm>
            </p:grpSpPr>
            <p:sp>
              <p:nvSpPr>
                <p:cNvPr id="5224" name="Google Shape;5224;p907">
                  <a:extLst>
                    <a:ext uri="{FF2B5EF4-FFF2-40B4-BE49-F238E27FC236}">
                      <a16:creationId xmlns:a16="http://schemas.microsoft.com/office/drawing/2014/main" id="{30773DF7-7DEE-395B-4CCA-8AB387FDA633}"/>
                    </a:ext>
                  </a:extLst>
                </p:cNvPr>
                <p:cNvSpPr/>
                <p:nvPr/>
              </p:nvSpPr>
              <p:spPr>
                <a:xfrm>
                  <a:off x="4000175" y="2000075"/>
                  <a:ext cx="1545875" cy="510000"/>
                </a:xfrm>
                <a:custGeom>
                  <a:avLst/>
                  <a:gdLst/>
                  <a:ahLst/>
                  <a:cxnLst/>
                  <a:rect l="l" t="t" r="r" b="b"/>
                  <a:pathLst>
                    <a:path w="61835" h="20400" extrusionOk="0">
                      <a:moveTo>
                        <a:pt x="1594" y="319"/>
                      </a:moveTo>
                      <a:lnTo>
                        <a:pt x="106" y="0"/>
                      </a:lnTo>
                      <a:lnTo>
                        <a:pt x="0" y="2444"/>
                      </a:lnTo>
                      <a:lnTo>
                        <a:pt x="1062" y="9031"/>
                      </a:lnTo>
                      <a:lnTo>
                        <a:pt x="3931" y="9775"/>
                      </a:lnTo>
                      <a:lnTo>
                        <a:pt x="2125" y="10200"/>
                      </a:lnTo>
                      <a:lnTo>
                        <a:pt x="531" y="10413"/>
                      </a:lnTo>
                      <a:lnTo>
                        <a:pt x="1487" y="13600"/>
                      </a:lnTo>
                      <a:lnTo>
                        <a:pt x="3931" y="17212"/>
                      </a:lnTo>
                      <a:lnTo>
                        <a:pt x="8393" y="18594"/>
                      </a:lnTo>
                      <a:lnTo>
                        <a:pt x="9987" y="18169"/>
                      </a:lnTo>
                      <a:lnTo>
                        <a:pt x="13281" y="20400"/>
                      </a:lnTo>
                      <a:lnTo>
                        <a:pt x="14343" y="18912"/>
                      </a:lnTo>
                      <a:lnTo>
                        <a:pt x="28793" y="17319"/>
                      </a:lnTo>
                      <a:lnTo>
                        <a:pt x="35699" y="16894"/>
                      </a:lnTo>
                      <a:lnTo>
                        <a:pt x="48342" y="16894"/>
                      </a:lnTo>
                      <a:lnTo>
                        <a:pt x="49617" y="15194"/>
                      </a:lnTo>
                      <a:lnTo>
                        <a:pt x="59285" y="20294"/>
                      </a:lnTo>
                      <a:lnTo>
                        <a:pt x="60135" y="19231"/>
                      </a:lnTo>
                      <a:lnTo>
                        <a:pt x="61835" y="18487"/>
                      </a:lnTo>
                      <a:lnTo>
                        <a:pt x="61092" y="13494"/>
                      </a:lnTo>
                      <a:lnTo>
                        <a:pt x="46323" y="3188"/>
                      </a:lnTo>
                      <a:lnTo>
                        <a:pt x="12962" y="10413"/>
                      </a:lnTo>
                      <a:lnTo>
                        <a:pt x="4569" y="7013"/>
                      </a:lnTo>
                      <a:lnTo>
                        <a:pt x="2444" y="3507"/>
                      </a:lnTo>
                      <a:lnTo>
                        <a:pt x="2019" y="1807"/>
                      </a:lnTo>
                      <a:close/>
                    </a:path>
                  </a:pathLst>
                </a:custGeom>
                <a:solidFill>
                  <a:schemeClr val="accent1"/>
                </a:solidFill>
                <a:ln>
                  <a:noFill/>
                </a:ln>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5" name="Google Shape;5225;p907">
                  <a:extLst>
                    <a:ext uri="{FF2B5EF4-FFF2-40B4-BE49-F238E27FC236}">
                      <a16:creationId xmlns:a16="http://schemas.microsoft.com/office/drawing/2014/main" id="{677B6153-32E3-13DE-8F74-00514313D74E}"/>
                    </a:ext>
                  </a:extLst>
                </p:cNvPr>
                <p:cNvSpPr/>
                <p:nvPr/>
              </p:nvSpPr>
              <p:spPr>
                <a:xfrm>
                  <a:off x="4624175" y="1521775"/>
                  <a:ext cx="58100" cy="73775"/>
                </a:xfrm>
                <a:custGeom>
                  <a:avLst/>
                  <a:gdLst/>
                  <a:ahLst/>
                  <a:cxnLst/>
                  <a:rect l="l" t="t" r="r" b="b"/>
                  <a:pathLst>
                    <a:path w="2324" h="2951" extrusionOk="0">
                      <a:moveTo>
                        <a:pt x="210" y="1"/>
                      </a:moveTo>
                      <a:lnTo>
                        <a:pt x="126" y="84"/>
                      </a:lnTo>
                      <a:lnTo>
                        <a:pt x="147" y="189"/>
                      </a:lnTo>
                      <a:lnTo>
                        <a:pt x="252" y="252"/>
                      </a:lnTo>
                      <a:lnTo>
                        <a:pt x="335" y="356"/>
                      </a:lnTo>
                      <a:lnTo>
                        <a:pt x="273" y="419"/>
                      </a:lnTo>
                      <a:lnTo>
                        <a:pt x="210" y="419"/>
                      </a:lnTo>
                      <a:lnTo>
                        <a:pt x="147" y="335"/>
                      </a:lnTo>
                      <a:lnTo>
                        <a:pt x="63" y="293"/>
                      </a:lnTo>
                      <a:lnTo>
                        <a:pt x="22" y="293"/>
                      </a:lnTo>
                      <a:lnTo>
                        <a:pt x="42" y="356"/>
                      </a:lnTo>
                      <a:lnTo>
                        <a:pt x="22" y="545"/>
                      </a:lnTo>
                      <a:lnTo>
                        <a:pt x="1" y="565"/>
                      </a:lnTo>
                      <a:lnTo>
                        <a:pt x="1" y="712"/>
                      </a:lnTo>
                      <a:lnTo>
                        <a:pt x="42" y="754"/>
                      </a:lnTo>
                      <a:lnTo>
                        <a:pt x="126" y="775"/>
                      </a:lnTo>
                      <a:lnTo>
                        <a:pt x="189" y="858"/>
                      </a:lnTo>
                      <a:lnTo>
                        <a:pt x="147" y="963"/>
                      </a:lnTo>
                      <a:lnTo>
                        <a:pt x="294" y="1256"/>
                      </a:lnTo>
                      <a:lnTo>
                        <a:pt x="356" y="1340"/>
                      </a:lnTo>
                      <a:lnTo>
                        <a:pt x="461" y="1340"/>
                      </a:lnTo>
                      <a:lnTo>
                        <a:pt x="398" y="1402"/>
                      </a:lnTo>
                      <a:lnTo>
                        <a:pt x="294" y="1444"/>
                      </a:lnTo>
                      <a:lnTo>
                        <a:pt x="231" y="1612"/>
                      </a:lnTo>
                      <a:lnTo>
                        <a:pt x="335" y="1821"/>
                      </a:lnTo>
                      <a:lnTo>
                        <a:pt x="398" y="1988"/>
                      </a:lnTo>
                      <a:lnTo>
                        <a:pt x="398" y="2114"/>
                      </a:lnTo>
                      <a:lnTo>
                        <a:pt x="440" y="2177"/>
                      </a:lnTo>
                      <a:lnTo>
                        <a:pt x="461" y="2281"/>
                      </a:lnTo>
                      <a:lnTo>
                        <a:pt x="419" y="2323"/>
                      </a:lnTo>
                      <a:lnTo>
                        <a:pt x="503" y="2511"/>
                      </a:lnTo>
                      <a:lnTo>
                        <a:pt x="545" y="2679"/>
                      </a:lnTo>
                      <a:lnTo>
                        <a:pt x="649" y="2762"/>
                      </a:lnTo>
                      <a:lnTo>
                        <a:pt x="649" y="2867"/>
                      </a:lnTo>
                      <a:lnTo>
                        <a:pt x="733" y="2951"/>
                      </a:lnTo>
                      <a:lnTo>
                        <a:pt x="879" y="2909"/>
                      </a:lnTo>
                      <a:lnTo>
                        <a:pt x="963" y="2742"/>
                      </a:lnTo>
                      <a:lnTo>
                        <a:pt x="1089" y="2553"/>
                      </a:lnTo>
                      <a:lnTo>
                        <a:pt x="1172" y="2511"/>
                      </a:lnTo>
                      <a:lnTo>
                        <a:pt x="1151" y="2428"/>
                      </a:lnTo>
                      <a:lnTo>
                        <a:pt x="1172" y="2323"/>
                      </a:lnTo>
                      <a:lnTo>
                        <a:pt x="1423" y="2135"/>
                      </a:lnTo>
                      <a:lnTo>
                        <a:pt x="1528" y="2114"/>
                      </a:lnTo>
                      <a:lnTo>
                        <a:pt x="1612" y="2177"/>
                      </a:lnTo>
                      <a:lnTo>
                        <a:pt x="1695" y="2177"/>
                      </a:lnTo>
                      <a:lnTo>
                        <a:pt x="1737" y="2072"/>
                      </a:lnTo>
                      <a:lnTo>
                        <a:pt x="1800" y="1988"/>
                      </a:lnTo>
                      <a:lnTo>
                        <a:pt x="1926" y="1926"/>
                      </a:lnTo>
                      <a:lnTo>
                        <a:pt x="2114" y="1779"/>
                      </a:lnTo>
                      <a:lnTo>
                        <a:pt x="2135" y="1674"/>
                      </a:lnTo>
                      <a:lnTo>
                        <a:pt x="2219" y="1612"/>
                      </a:lnTo>
                      <a:lnTo>
                        <a:pt x="2323" y="1382"/>
                      </a:lnTo>
                      <a:lnTo>
                        <a:pt x="2302" y="1256"/>
                      </a:lnTo>
                      <a:lnTo>
                        <a:pt x="2135" y="1068"/>
                      </a:lnTo>
                      <a:lnTo>
                        <a:pt x="2051" y="942"/>
                      </a:lnTo>
                      <a:lnTo>
                        <a:pt x="2051" y="837"/>
                      </a:lnTo>
                      <a:lnTo>
                        <a:pt x="1884" y="712"/>
                      </a:lnTo>
                      <a:lnTo>
                        <a:pt x="1779" y="712"/>
                      </a:lnTo>
                      <a:lnTo>
                        <a:pt x="1716" y="733"/>
                      </a:lnTo>
                      <a:lnTo>
                        <a:pt x="1633" y="670"/>
                      </a:lnTo>
                      <a:lnTo>
                        <a:pt x="1507" y="628"/>
                      </a:lnTo>
                      <a:lnTo>
                        <a:pt x="1382" y="503"/>
                      </a:lnTo>
                      <a:lnTo>
                        <a:pt x="1319" y="461"/>
                      </a:lnTo>
                      <a:lnTo>
                        <a:pt x="1298" y="524"/>
                      </a:lnTo>
                      <a:lnTo>
                        <a:pt x="1214" y="503"/>
                      </a:lnTo>
                      <a:lnTo>
                        <a:pt x="1193" y="419"/>
                      </a:lnTo>
                      <a:lnTo>
                        <a:pt x="1110" y="314"/>
                      </a:lnTo>
                      <a:lnTo>
                        <a:pt x="1047" y="314"/>
                      </a:lnTo>
                      <a:lnTo>
                        <a:pt x="1005" y="419"/>
                      </a:lnTo>
                      <a:lnTo>
                        <a:pt x="963" y="419"/>
                      </a:lnTo>
                      <a:lnTo>
                        <a:pt x="858" y="252"/>
                      </a:lnTo>
                      <a:lnTo>
                        <a:pt x="775" y="210"/>
                      </a:lnTo>
                      <a:lnTo>
                        <a:pt x="775" y="252"/>
                      </a:lnTo>
                      <a:lnTo>
                        <a:pt x="858" y="356"/>
                      </a:lnTo>
                      <a:lnTo>
                        <a:pt x="858" y="440"/>
                      </a:lnTo>
                      <a:lnTo>
                        <a:pt x="775" y="503"/>
                      </a:lnTo>
                      <a:lnTo>
                        <a:pt x="775" y="607"/>
                      </a:lnTo>
                      <a:lnTo>
                        <a:pt x="733" y="607"/>
                      </a:lnTo>
                      <a:lnTo>
                        <a:pt x="670" y="524"/>
                      </a:lnTo>
                      <a:lnTo>
                        <a:pt x="649" y="147"/>
                      </a:lnTo>
                      <a:lnTo>
                        <a:pt x="545" y="105"/>
                      </a:lnTo>
                      <a:lnTo>
                        <a:pt x="440" y="84"/>
                      </a:lnTo>
                      <a:lnTo>
                        <a:pt x="273"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6" name="Google Shape;5226;p907">
                  <a:extLst>
                    <a:ext uri="{FF2B5EF4-FFF2-40B4-BE49-F238E27FC236}">
                      <a16:creationId xmlns:a16="http://schemas.microsoft.com/office/drawing/2014/main" id="{AD110CF6-16A5-AFFA-88FD-642066694138}"/>
                    </a:ext>
                  </a:extLst>
                </p:cNvPr>
                <p:cNvSpPr/>
                <p:nvPr/>
              </p:nvSpPr>
              <p:spPr>
                <a:xfrm>
                  <a:off x="4499150" y="1462675"/>
                  <a:ext cx="117200" cy="104100"/>
                </a:xfrm>
                <a:custGeom>
                  <a:avLst/>
                  <a:gdLst/>
                  <a:ahLst/>
                  <a:cxnLst/>
                  <a:rect l="l" t="t" r="r" b="b"/>
                  <a:pathLst>
                    <a:path w="4688" h="4164" extrusionOk="0">
                      <a:moveTo>
                        <a:pt x="398" y="0"/>
                      </a:moveTo>
                      <a:lnTo>
                        <a:pt x="357" y="63"/>
                      </a:lnTo>
                      <a:lnTo>
                        <a:pt x="336" y="168"/>
                      </a:lnTo>
                      <a:lnTo>
                        <a:pt x="357" y="251"/>
                      </a:lnTo>
                      <a:lnTo>
                        <a:pt x="357" y="398"/>
                      </a:lnTo>
                      <a:lnTo>
                        <a:pt x="252" y="523"/>
                      </a:lnTo>
                      <a:lnTo>
                        <a:pt x="147" y="712"/>
                      </a:lnTo>
                      <a:lnTo>
                        <a:pt x="22" y="879"/>
                      </a:lnTo>
                      <a:lnTo>
                        <a:pt x="1" y="984"/>
                      </a:lnTo>
                      <a:lnTo>
                        <a:pt x="22" y="1423"/>
                      </a:lnTo>
                      <a:lnTo>
                        <a:pt x="105" y="1507"/>
                      </a:lnTo>
                      <a:lnTo>
                        <a:pt x="210" y="1549"/>
                      </a:lnTo>
                      <a:lnTo>
                        <a:pt x="231" y="1653"/>
                      </a:lnTo>
                      <a:lnTo>
                        <a:pt x="189" y="1967"/>
                      </a:lnTo>
                      <a:lnTo>
                        <a:pt x="126" y="2093"/>
                      </a:lnTo>
                      <a:lnTo>
                        <a:pt x="105" y="2197"/>
                      </a:lnTo>
                      <a:lnTo>
                        <a:pt x="126" y="2281"/>
                      </a:lnTo>
                      <a:lnTo>
                        <a:pt x="189" y="2260"/>
                      </a:lnTo>
                      <a:lnTo>
                        <a:pt x="273" y="2155"/>
                      </a:lnTo>
                      <a:lnTo>
                        <a:pt x="419" y="2093"/>
                      </a:lnTo>
                      <a:lnTo>
                        <a:pt x="482" y="2155"/>
                      </a:lnTo>
                      <a:lnTo>
                        <a:pt x="503" y="2260"/>
                      </a:lnTo>
                      <a:lnTo>
                        <a:pt x="650" y="2385"/>
                      </a:lnTo>
                      <a:lnTo>
                        <a:pt x="754" y="2385"/>
                      </a:lnTo>
                      <a:lnTo>
                        <a:pt x="817" y="2344"/>
                      </a:lnTo>
                      <a:lnTo>
                        <a:pt x="901" y="2365"/>
                      </a:lnTo>
                      <a:cubicBezTo>
                        <a:pt x="859" y="2448"/>
                        <a:pt x="859" y="2511"/>
                        <a:pt x="859" y="2595"/>
                      </a:cubicBezTo>
                      <a:lnTo>
                        <a:pt x="838" y="2595"/>
                      </a:lnTo>
                      <a:lnTo>
                        <a:pt x="733" y="2657"/>
                      </a:lnTo>
                      <a:lnTo>
                        <a:pt x="629" y="2595"/>
                      </a:lnTo>
                      <a:lnTo>
                        <a:pt x="545" y="2595"/>
                      </a:lnTo>
                      <a:lnTo>
                        <a:pt x="440" y="2678"/>
                      </a:lnTo>
                      <a:lnTo>
                        <a:pt x="315" y="2678"/>
                      </a:lnTo>
                      <a:lnTo>
                        <a:pt x="294" y="2699"/>
                      </a:lnTo>
                      <a:lnTo>
                        <a:pt x="336" y="2783"/>
                      </a:lnTo>
                      <a:lnTo>
                        <a:pt x="482" y="2804"/>
                      </a:lnTo>
                      <a:lnTo>
                        <a:pt x="524" y="2909"/>
                      </a:lnTo>
                      <a:lnTo>
                        <a:pt x="650" y="2971"/>
                      </a:lnTo>
                      <a:lnTo>
                        <a:pt x="733" y="3076"/>
                      </a:lnTo>
                      <a:lnTo>
                        <a:pt x="901" y="3118"/>
                      </a:lnTo>
                      <a:lnTo>
                        <a:pt x="1110" y="3118"/>
                      </a:lnTo>
                      <a:lnTo>
                        <a:pt x="1173" y="3139"/>
                      </a:lnTo>
                      <a:lnTo>
                        <a:pt x="1131" y="3181"/>
                      </a:lnTo>
                      <a:lnTo>
                        <a:pt x="963" y="3222"/>
                      </a:lnTo>
                      <a:lnTo>
                        <a:pt x="838" y="3222"/>
                      </a:lnTo>
                      <a:lnTo>
                        <a:pt x="838" y="3285"/>
                      </a:lnTo>
                      <a:lnTo>
                        <a:pt x="942" y="3327"/>
                      </a:lnTo>
                      <a:lnTo>
                        <a:pt x="1068" y="3327"/>
                      </a:lnTo>
                      <a:lnTo>
                        <a:pt x="1173" y="3243"/>
                      </a:lnTo>
                      <a:lnTo>
                        <a:pt x="1319" y="3139"/>
                      </a:lnTo>
                      <a:lnTo>
                        <a:pt x="1382" y="3097"/>
                      </a:lnTo>
                      <a:lnTo>
                        <a:pt x="1445" y="2929"/>
                      </a:lnTo>
                      <a:lnTo>
                        <a:pt x="1528" y="2762"/>
                      </a:lnTo>
                      <a:lnTo>
                        <a:pt x="1486" y="2678"/>
                      </a:lnTo>
                      <a:lnTo>
                        <a:pt x="1256" y="2532"/>
                      </a:lnTo>
                      <a:lnTo>
                        <a:pt x="1152" y="2511"/>
                      </a:lnTo>
                      <a:lnTo>
                        <a:pt x="1152" y="2385"/>
                      </a:lnTo>
                      <a:lnTo>
                        <a:pt x="1256" y="2406"/>
                      </a:lnTo>
                      <a:lnTo>
                        <a:pt x="1382" y="2385"/>
                      </a:lnTo>
                      <a:lnTo>
                        <a:pt x="1570" y="2281"/>
                      </a:lnTo>
                      <a:lnTo>
                        <a:pt x="1654" y="2176"/>
                      </a:lnTo>
                      <a:lnTo>
                        <a:pt x="1654" y="2072"/>
                      </a:lnTo>
                      <a:lnTo>
                        <a:pt x="1779" y="1946"/>
                      </a:lnTo>
                      <a:lnTo>
                        <a:pt x="1968" y="1800"/>
                      </a:lnTo>
                      <a:lnTo>
                        <a:pt x="2114" y="1967"/>
                      </a:lnTo>
                      <a:lnTo>
                        <a:pt x="2010" y="2009"/>
                      </a:lnTo>
                      <a:lnTo>
                        <a:pt x="1968" y="2093"/>
                      </a:lnTo>
                      <a:lnTo>
                        <a:pt x="1968" y="2176"/>
                      </a:lnTo>
                      <a:lnTo>
                        <a:pt x="1800" y="2197"/>
                      </a:lnTo>
                      <a:lnTo>
                        <a:pt x="1696" y="2281"/>
                      </a:lnTo>
                      <a:lnTo>
                        <a:pt x="1654" y="2469"/>
                      </a:lnTo>
                      <a:lnTo>
                        <a:pt x="1654" y="2574"/>
                      </a:lnTo>
                      <a:lnTo>
                        <a:pt x="1758" y="2637"/>
                      </a:lnTo>
                      <a:lnTo>
                        <a:pt x="1821" y="2637"/>
                      </a:lnTo>
                      <a:lnTo>
                        <a:pt x="1884" y="2720"/>
                      </a:lnTo>
                      <a:lnTo>
                        <a:pt x="1758" y="2867"/>
                      </a:lnTo>
                      <a:lnTo>
                        <a:pt x="1717" y="2971"/>
                      </a:lnTo>
                      <a:lnTo>
                        <a:pt x="1779" y="3139"/>
                      </a:lnTo>
                      <a:lnTo>
                        <a:pt x="1758" y="3222"/>
                      </a:lnTo>
                      <a:lnTo>
                        <a:pt x="1570" y="3327"/>
                      </a:lnTo>
                      <a:lnTo>
                        <a:pt x="1549" y="3390"/>
                      </a:lnTo>
                      <a:lnTo>
                        <a:pt x="1675" y="3453"/>
                      </a:lnTo>
                      <a:lnTo>
                        <a:pt x="1738" y="3515"/>
                      </a:lnTo>
                      <a:lnTo>
                        <a:pt x="1779" y="3494"/>
                      </a:lnTo>
                      <a:lnTo>
                        <a:pt x="1758" y="3411"/>
                      </a:lnTo>
                      <a:lnTo>
                        <a:pt x="1779" y="3348"/>
                      </a:lnTo>
                      <a:lnTo>
                        <a:pt x="1884" y="3411"/>
                      </a:lnTo>
                      <a:lnTo>
                        <a:pt x="1989" y="3494"/>
                      </a:lnTo>
                      <a:lnTo>
                        <a:pt x="2093" y="3432"/>
                      </a:lnTo>
                      <a:lnTo>
                        <a:pt x="2177" y="3432"/>
                      </a:lnTo>
                      <a:lnTo>
                        <a:pt x="2240" y="3536"/>
                      </a:lnTo>
                      <a:lnTo>
                        <a:pt x="2323" y="3746"/>
                      </a:lnTo>
                      <a:lnTo>
                        <a:pt x="2407" y="3829"/>
                      </a:lnTo>
                      <a:lnTo>
                        <a:pt x="2533" y="3850"/>
                      </a:lnTo>
                      <a:lnTo>
                        <a:pt x="2658" y="3934"/>
                      </a:lnTo>
                      <a:lnTo>
                        <a:pt x="2763" y="3955"/>
                      </a:lnTo>
                      <a:lnTo>
                        <a:pt x="2909" y="3871"/>
                      </a:lnTo>
                      <a:lnTo>
                        <a:pt x="3056" y="3829"/>
                      </a:lnTo>
                      <a:lnTo>
                        <a:pt x="3139" y="3871"/>
                      </a:lnTo>
                      <a:lnTo>
                        <a:pt x="3286" y="3955"/>
                      </a:lnTo>
                      <a:lnTo>
                        <a:pt x="3579" y="3976"/>
                      </a:lnTo>
                      <a:lnTo>
                        <a:pt x="3683" y="3955"/>
                      </a:lnTo>
                      <a:lnTo>
                        <a:pt x="3767" y="3976"/>
                      </a:lnTo>
                      <a:lnTo>
                        <a:pt x="3872" y="3976"/>
                      </a:lnTo>
                      <a:lnTo>
                        <a:pt x="3955" y="4059"/>
                      </a:lnTo>
                      <a:lnTo>
                        <a:pt x="4060" y="4164"/>
                      </a:lnTo>
                      <a:lnTo>
                        <a:pt x="4165" y="4164"/>
                      </a:lnTo>
                      <a:lnTo>
                        <a:pt x="4269" y="4080"/>
                      </a:lnTo>
                      <a:lnTo>
                        <a:pt x="4395" y="3955"/>
                      </a:lnTo>
                      <a:lnTo>
                        <a:pt x="4541" y="3913"/>
                      </a:lnTo>
                      <a:lnTo>
                        <a:pt x="4688" y="3725"/>
                      </a:lnTo>
                      <a:lnTo>
                        <a:pt x="4688" y="3620"/>
                      </a:lnTo>
                      <a:lnTo>
                        <a:pt x="4541" y="3453"/>
                      </a:lnTo>
                      <a:lnTo>
                        <a:pt x="4479" y="3432"/>
                      </a:lnTo>
                      <a:lnTo>
                        <a:pt x="4332" y="3285"/>
                      </a:lnTo>
                      <a:lnTo>
                        <a:pt x="4186" y="3243"/>
                      </a:lnTo>
                      <a:lnTo>
                        <a:pt x="4060" y="3181"/>
                      </a:lnTo>
                      <a:lnTo>
                        <a:pt x="4018" y="3034"/>
                      </a:lnTo>
                      <a:lnTo>
                        <a:pt x="4102" y="3034"/>
                      </a:lnTo>
                      <a:lnTo>
                        <a:pt x="4186" y="3097"/>
                      </a:lnTo>
                      <a:lnTo>
                        <a:pt x="4290" y="3097"/>
                      </a:lnTo>
                      <a:lnTo>
                        <a:pt x="4290" y="3013"/>
                      </a:lnTo>
                      <a:lnTo>
                        <a:pt x="4165" y="2825"/>
                      </a:lnTo>
                      <a:lnTo>
                        <a:pt x="3976" y="2657"/>
                      </a:lnTo>
                      <a:lnTo>
                        <a:pt x="3976" y="2490"/>
                      </a:lnTo>
                      <a:lnTo>
                        <a:pt x="3955" y="2344"/>
                      </a:lnTo>
                      <a:lnTo>
                        <a:pt x="3851" y="2281"/>
                      </a:lnTo>
                      <a:lnTo>
                        <a:pt x="3851" y="2155"/>
                      </a:lnTo>
                      <a:lnTo>
                        <a:pt x="3788" y="2093"/>
                      </a:lnTo>
                      <a:lnTo>
                        <a:pt x="3746" y="2093"/>
                      </a:lnTo>
                      <a:lnTo>
                        <a:pt x="3370" y="1821"/>
                      </a:lnTo>
                      <a:lnTo>
                        <a:pt x="3160" y="1779"/>
                      </a:lnTo>
                      <a:lnTo>
                        <a:pt x="2972" y="1821"/>
                      </a:lnTo>
                      <a:lnTo>
                        <a:pt x="2951" y="1883"/>
                      </a:lnTo>
                      <a:lnTo>
                        <a:pt x="2972" y="1967"/>
                      </a:lnTo>
                      <a:lnTo>
                        <a:pt x="3139" y="2155"/>
                      </a:lnTo>
                      <a:lnTo>
                        <a:pt x="3139" y="2239"/>
                      </a:lnTo>
                      <a:lnTo>
                        <a:pt x="3077" y="2344"/>
                      </a:lnTo>
                      <a:lnTo>
                        <a:pt x="3077" y="2448"/>
                      </a:lnTo>
                      <a:lnTo>
                        <a:pt x="3056" y="2574"/>
                      </a:lnTo>
                      <a:lnTo>
                        <a:pt x="2972" y="2720"/>
                      </a:lnTo>
                      <a:lnTo>
                        <a:pt x="2930" y="2783"/>
                      </a:lnTo>
                      <a:lnTo>
                        <a:pt x="2909" y="2699"/>
                      </a:lnTo>
                      <a:lnTo>
                        <a:pt x="2951" y="2595"/>
                      </a:lnTo>
                      <a:lnTo>
                        <a:pt x="2972" y="2490"/>
                      </a:lnTo>
                      <a:lnTo>
                        <a:pt x="2930" y="2448"/>
                      </a:lnTo>
                      <a:lnTo>
                        <a:pt x="2972" y="2260"/>
                      </a:lnTo>
                      <a:lnTo>
                        <a:pt x="2930" y="2155"/>
                      </a:lnTo>
                      <a:lnTo>
                        <a:pt x="2742" y="1883"/>
                      </a:lnTo>
                      <a:lnTo>
                        <a:pt x="2595" y="1779"/>
                      </a:lnTo>
                      <a:lnTo>
                        <a:pt x="2386" y="1758"/>
                      </a:lnTo>
                      <a:lnTo>
                        <a:pt x="2323" y="1779"/>
                      </a:lnTo>
                      <a:lnTo>
                        <a:pt x="2282" y="1925"/>
                      </a:lnTo>
                      <a:lnTo>
                        <a:pt x="2240" y="1946"/>
                      </a:lnTo>
                      <a:cubicBezTo>
                        <a:pt x="2198" y="1883"/>
                        <a:pt x="2114" y="1841"/>
                        <a:pt x="2072" y="1821"/>
                      </a:cubicBezTo>
                      <a:lnTo>
                        <a:pt x="2114" y="1779"/>
                      </a:lnTo>
                      <a:lnTo>
                        <a:pt x="2177" y="1674"/>
                      </a:lnTo>
                      <a:lnTo>
                        <a:pt x="2177" y="1549"/>
                      </a:lnTo>
                      <a:lnTo>
                        <a:pt x="1989" y="1444"/>
                      </a:lnTo>
                      <a:lnTo>
                        <a:pt x="1800" y="1297"/>
                      </a:lnTo>
                      <a:lnTo>
                        <a:pt x="1696" y="1109"/>
                      </a:lnTo>
                      <a:lnTo>
                        <a:pt x="1696" y="984"/>
                      </a:lnTo>
                      <a:lnTo>
                        <a:pt x="1758" y="837"/>
                      </a:lnTo>
                      <a:lnTo>
                        <a:pt x="1758" y="733"/>
                      </a:lnTo>
                      <a:lnTo>
                        <a:pt x="1696" y="712"/>
                      </a:lnTo>
                      <a:lnTo>
                        <a:pt x="1403" y="712"/>
                      </a:lnTo>
                      <a:lnTo>
                        <a:pt x="1194" y="628"/>
                      </a:lnTo>
                      <a:lnTo>
                        <a:pt x="1047" y="523"/>
                      </a:lnTo>
                      <a:lnTo>
                        <a:pt x="817" y="251"/>
                      </a:lnTo>
                      <a:lnTo>
                        <a:pt x="650" y="105"/>
                      </a:lnTo>
                      <a:lnTo>
                        <a:pt x="461"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7" name="Google Shape;5227;p907">
                  <a:extLst>
                    <a:ext uri="{FF2B5EF4-FFF2-40B4-BE49-F238E27FC236}">
                      <a16:creationId xmlns:a16="http://schemas.microsoft.com/office/drawing/2014/main" id="{6164F0BC-779B-F99E-AF67-DF95B119D3E6}"/>
                    </a:ext>
                  </a:extLst>
                </p:cNvPr>
                <p:cNvSpPr/>
                <p:nvPr/>
              </p:nvSpPr>
              <p:spPr>
                <a:xfrm>
                  <a:off x="4241800" y="1706950"/>
                  <a:ext cx="130800" cy="246400"/>
                </a:xfrm>
                <a:custGeom>
                  <a:avLst/>
                  <a:gdLst/>
                  <a:ahLst/>
                  <a:cxnLst/>
                  <a:rect l="l" t="t" r="r" b="b"/>
                  <a:pathLst>
                    <a:path w="5232" h="9856" extrusionOk="0">
                      <a:moveTo>
                        <a:pt x="4750" y="1"/>
                      </a:moveTo>
                      <a:lnTo>
                        <a:pt x="4625" y="63"/>
                      </a:lnTo>
                      <a:lnTo>
                        <a:pt x="4604" y="126"/>
                      </a:lnTo>
                      <a:lnTo>
                        <a:pt x="4520" y="105"/>
                      </a:lnTo>
                      <a:lnTo>
                        <a:pt x="4436" y="42"/>
                      </a:lnTo>
                      <a:lnTo>
                        <a:pt x="4332" y="63"/>
                      </a:lnTo>
                      <a:lnTo>
                        <a:pt x="4206" y="168"/>
                      </a:lnTo>
                      <a:lnTo>
                        <a:pt x="4185" y="273"/>
                      </a:lnTo>
                      <a:lnTo>
                        <a:pt x="4101" y="335"/>
                      </a:lnTo>
                      <a:lnTo>
                        <a:pt x="4018" y="356"/>
                      </a:lnTo>
                      <a:lnTo>
                        <a:pt x="3934" y="440"/>
                      </a:lnTo>
                      <a:lnTo>
                        <a:pt x="3934" y="524"/>
                      </a:lnTo>
                      <a:lnTo>
                        <a:pt x="3871" y="628"/>
                      </a:lnTo>
                      <a:lnTo>
                        <a:pt x="3871" y="670"/>
                      </a:lnTo>
                      <a:lnTo>
                        <a:pt x="3934" y="775"/>
                      </a:lnTo>
                      <a:lnTo>
                        <a:pt x="3934" y="858"/>
                      </a:lnTo>
                      <a:lnTo>
                        <a:pt x="3829" y="858"/>
                      </a:lnTo>
                      <a:lnTo>
                        <a:pt x="3788" y="900"/>
                      </a:lnTo>
                      <a:lnTo>
                        <a:pt x="3788" y="984"/>
                      </a:lnTo>
                      <a:lnTo>
                        <a:pt x="3725" y="1047"/>
                      </a:lnTo>
                      <a:lnTo>
                        <a:pt x="3662" y="1109"/>
                      </a:lnTo>
                      <a:lnTo>
                        <a:pt x="3453" y="1256"/>
                      </a:lnTo>
                      <a:lnTo>
                        <a:pt x="3369" y="1298"/>
                      </a:lnTo>
                      <a:lnTo>
                        <a:pt x="3306" y="1277"/>
                      </a:lnTo>
                      <a:lnTo>
                        <a:pt x="3202" y="1277"/>
                      </a:lnTo>
                      <a:lnTo>
                        <a:pt x="3139" y="1319"/>
                      </a:lnTo>
                      <a:lnTo>
                        <a:pt x="3034" y="1486"/>
                      </a:lnTo>
                      <a:lnTo>
                        <a:pt x="2951" y="1528"/>
                      </a:lnTo>
                      <a:lnTo>
                        <a:pt x="2888" y="1507"/>
                      </a:lnTo>
                      <a:lnTo>
                        <a:pt x="2867" y="1423"/>
                      </a:lnTo>
                      <a:lnTo>
                        <a:pt x="2825" y="1423"/>
                      </a:lnTo>
                      <a:lnTo>
                        <a:pt x="2783" y="1507"/>
                      </a:lnTo>
                      <a:lnTo>
                        <a:pt x="2825" y="1633"/>
                      </a:lnTo>
                      <a:lnTo>
                        <a:pt x="2783" y="1695"/>
                      </a:lnTo>
                      <a:lnTo>
                        <a:pt x="2762" y="1591"/>
                      </a:lnTo>
                      <a:lnTo>
                        <a:pt x="2721" y="1486"/>
                      </a:lnTo>
                      <a:lnTo>
                        <a:pt x="2532" y="1507"/>
                      </a:lnTo>
                      <a:lnTo>
                        <a:pt x="2323" y="1570"/>
                      </a:lnTo>
                      <a:lnTo>
                        <a:pt x="2260" y="1612"/>
                      </a:lnTo>
                      <a:lnTo>
                        <a:pt x="2197" y="1633"/>
                      </a:lnTo>
                      <a:lnTo>
                        <a:pt x="2156" y="1695"/>
                      </a:lnTo>
                      <a:lnTo>
                        <a:pt x="2218" y="1842"/>
                      </a:lnTo>
                      <a:lnTo>
                        <a:pt x="2260" y="1905"/>
                      </a:lnTo>
                      <a:lnTo>
                        <a:pt x="2260" y="1946"/>
                      </a:lnTo>
                      <a:lnTo>
                        <a:pt x="2218" y="1988"/>
                      </a:lnTo>
                      <a:lnTo>
                        <a:pt x="2135" y="2093"/>
                      </a:lnTo>
                      <a:lnTo>
                        <a:pt x="2093" y="2051"/>
                      </a:lnTo>
                      <a:lnTo>
                        <a:pt x="2093" y="2009"/>
                      </a:lnTo>
                      <a:lnTo>
                        <a:pt x="2135" y="1946"/>
                      </a:lnTo>
                      <a:lnTo>
                        <a:pt x="2135" y="1884"/>
                      </a:lnTo>
                      <a:lnTo>
                        <a:pt x="2051" y="1884"/>
                      </a:lnTo>
                      <a:lnTo>
                        <a:pt x="1946" y="2009"/>
                      </a:lnTo>
                      <a:lnTo>
                        <a:pt x="1884" y="2051"/>
                      </a:lnTo>
                      <a:lnTo>
                        <a:pt x="1884" y="2135"/>
                      </a:lnTo>
                      <a:lnTo>
                        <a:pt x="1946" y="2156"/>
                      </a:lnTo>
                      <a:lnTo>
                        <a:pt x="1905" y="2218"/>
                      </a:lnTo>
                      <a:lnTo>
                        <a:pt x="1842" y="2323"/>
                      </a:lnTo>
                      <a:lnTo>
                        <a:pt x="1716" y="2323"/>
                      </a:lnTo>
                      <a:lnTo>
                        <a:pt x="1632" y="2365"/>
                      </a:lnTo>
                      <a:lnTo>
                        <a:pt x="1612" y="2449"/>
                      </a:lnTo>
                      <a:lnTo>
                        <a:pt x="1507" y="2470"/>
                      </a:lnTo>
                      <a:lnTo>
                        <a:pt x="1465" y="2553"/>
                      </a:lnTo>
                      <a:lnTo>
                        <a:pt x="1423" y="2721"/>
                      </a:lnTo>
                      <a:lnTo>
                        <a:pt x="1465" y="2742"/>
                      </a:lnTo>
                      <a:lnTo>
                        <a:pt x="1528" y="2742"/>
                      </a:lnTo>
                      <a:lnTo>
                        <a:pt x="1465" y="2825"/>
                      </a:lnTo>
                      <a:lnTo>
                        <a:pt x="1277" y="2825"/>
                      </a:lnTo>
                      <a:lnTo>
                        <a:pt x="1214" y="2867"/>
                      </a:lnTo>
                      <a:lnTo>
                        <a:pt x="1193" y="3034"/>
                      </a:lnTo>
                      <a:lnTo>
                        <a:pt x="1214" y="3097"/>
                      </a:lnTo>
                      <a:lnTo>
                        <a:pt x="1277" y="3097"/>
                      </a:lnTo>
                      <a:lnTo>
                        <a:pt x="1360" y="3076"/>
                      </a:lnTo>
                      <a:lnTo>
                        <a:pt x="1381" y="3139"/>
                      </a:lnTo>
                      <a:lnTo>
                        <a:pt x="1360" y="3181"/>
                      </a:lnTo>
                      <a:lnTo>
                        <a:pt x="1360" y="3286"/>
                      </a:lnTo>
                      <a:lnTo>
                        <a:pt x="1277" y="3348"/>
                      </a:lnTo>
                      <a:lnTo>
                        <a:pt x="1193" y="3306"/>
                      </a:lnTo>
                      <a:lnTo>
                        <a:pt x="1068" y="3286"/>
                      </a:lnTo>
                      <a:lnTo>
                        <a:pt x="942" y="3348"/>
                      </a:lnTo>
                      <a:lnTo>
                        <a:pt x="900" y="3411"/>
                      </a:lnTo>
                      <a:lnTo>
                        <a:pt x="900" y="3495"/>
                      </a:lnTo>
                      <a:lnTo>
                        <a:pt x="858" y="3599"/>
                      </a:lnTo>
                      <a:lnTo>
                        <a:pt x="754" y="3683"/>
                      </a:lnTo>
                      <a:lnTo>
                        <a:pt x="670" y="3620"/>
                      </a:lnTo>
                      <a:lnTo>
                        <a:pt x="628" y="3558"/>
                      </a:lnTo>
                      <a:lnTo>
                        <a:pt x="586" y="3474"/>
                      </a:lnTo>
                      <a:lnTo>
                        <a:pt x="544" y="3495"/>
                      </a:lnTo>
                      <a:lnTo>
                        <a:pt x="524" y="3662"/>
                      </a:lnTo>
                      <a:lnTo>
                        <a:pt x="544" y="3788"/>
                      </a:lnTo>
                      <a:lnTo>
                        <a:pt x="649" y="3871"/>
                      </a:lnTo>
                      <a:lnTo>
                        <a:pt x="733" y="3830"/>
                      </a:lnTo>
                      <a:lnTo>
                        <a:pt x="754" y="3871"/>
                      </a:lnTo>
                      <a:lnTo>
                        <a:pt x="754" y="3934"/>
                      </a:lnTo>
                      <a:lnTo>
                        <a:pt x="691" y="4081"/>
                      </a:lnTo>
                      <a:lnTo>
                        <a:pt x="733" y="4122"/>
                      </a:lnTo>
                      <a:lnTo>
                        <a:pt x="796" y="4143"/>
                      </a:lnTo>
                      <a:lnTo>
                        <a:pt x="858" y="4081"/>
                      </a:lnTo>
                      <a:lnTo>
                        <a:pt x="900" y="4081"/>
                      </a:lnTo>
                      <a:lnTo>
                        <a:pt x="963" y="4102"/>
                      </a:lnTo>
                      <a:lnTo>
                        <a:pt x="1068" y="4102"/>
                      </a:lnTo>
                      <a:lnTo>
                        <a:pt x="1151" y="4039"/>
                      </a:lnTo>
                      <a:lnTo>
                        <a:pt x="1172" y="4081"/>
                      </a:lnTo>
                      <a:lnTo>
                        <a:pt x="1109" y="4143"/>
                      </a:lnTo>
                      <a:lnTo>
                        <a:pt x="1047" y="4185"/>
                      </a:lnTo>
                      <a:lnTo>
                        <a:pt x="900" y="4185"/>
                      </a:lnTo>
                      <a:lnTo>
                        <a:pt x="858" y="4248"/>
                      </a:lnTo>
                      <a:lnTo>
                        <a:pt x="775" y="4227"/>
                      </a:lnTo>
                      <a:lnTo>
                        <a:pt x="733" y="4311"/>
                      </a:lnTo>
                      <a:lnTo>
                        <a:pt x="754" y="4436"/>
                      </a:lnTo>
                      <a:lnTo>
                        <a:pt x="837" y="4499"/>
                      </a:lnTo>
                      <a:lnTo>
                        <a:pt x="900" y="4520"/>
                      </a:lnTo>
                      <a:lnTo>
                        <a:pt x="984" y="4499"/>
                      </a:lnTo>
                      <a:lnTo>
                        <a:pt x="1005" y="4520"/>
                      </a:lnTo>
                      <a:lnTo>
                        <a:pt x="984" y="4562"/>
                      </a:lnTo>
                      <a:lnTo>
                        <a:pt x="858" y="4625"/>
                      </a:lnTo>
                      <a:lnTo>
                        <a:pt x="733" y="4625"/>
                      </a:lnTo>
                      <a:lnTo>
                        <a:pt x="649" y="4666"/>
                      </a:lnTo>
                      <a:lnTo>
                        <a:pt x="649" y="4729"/>
                      </a:lnTo>
                      <a:lnTo>
                        <a:pt x="691" y="4771"/>
                      </a:lnTo>
                      <a:lnTo>
                        <a:pt x="796" y="4750"/>
                      </a:lnTo>
                      <a:lnTo>
                        <a:pt x="900" y="4750"/>
                      </a:lnTo>
                      <a:lnTo>
                        <a:pt x="900" y="4813"/>
                      </a:lnTo>
                      <a:lnTo>
                        <a:pt x="837" y="4834"/>
                      </a:lnTo>
                      <a:lnTo>
                        <a:pt x="733" y="4855"/>
                      </a:lnTo>
                      <a:lnTo>
                        <a:pt x="733" y="4897"/>
                      </a:lnTo>
                      <a:lnTo>
                        <a:pt x="754" y="4938"/>
                      </a:lnTo>
                      <a:lnTo>
                        <a:pt x="879" y="4959"/>
                      </a:lnTo>
                      <a:lnTo>
                        <a:pt x="984" y="5043"/>
                      </a:lnTo>
                      <a:lnTo>
                        <a:pt x="984" y="5085"/>
                      </a:lnTo>
                      <a:lnTo>
                        <a:pt x="858" y="5085"/>
                      </a:lnTo>
                      <a:lnTo>
                        <a:pt x="754" y="5043"/>
                      </a:lnTo>
                      <a:lnTo>
                        <a:pt x="649" y="5043"/>
                      </a:lnTo>
                      <a:lnTo>
                        <a:pt x="565" y="5085"/>
                      </a:lnTo>
                      <a:lnTo>
                        <a:pt x="544" y="5169"/>
                      </a:lnTo>
                      <a:lnTo>
                        <a:pt x="482" y="5210"/>
                      </a:lnTo>
                      <a:lnTo>
                        <a:pt x="482" y="5273"/>
                      </a:lnTo>
                      <a:lnTo>
                        <a:pt x="544" y="5315"/>
                      </a:lnTo>
                      <a:lnTo>
                        <a:pt x="524" y="5378"/>
                      </a:lnTo>
                      <a:lnTo>
                        <a:pt x="461" y="5399"/>
                      </a:lnTo>
                      <a:lnTo>
                        <a:pt x="419" y="5399"/>
                      </a:lnTo>
                      <a:lnTo>
                        <a:pt x="335" y="5483"/>
                      </a:lnTo>
                      <a:lnTo>
                        <a:pt x="314" y="5566"/>
                      </a:lnTo>
                      <a:lnTo>
                        <a:pt x="335" y="5608"/>
                      </a:lnTo>
                      <a:lnTo>
                        <a:pt x="314" y="5671"/>
                      </a:lnTo>
                      <a:lnTo>
                        <a:pt x="210" y="5692"/>
                      </a:lnTo>
                      <a:lnTo>
                        <a:pt x="210" y="5713"/>
                      </a:lnTo>
                      <a:lnTo>
                        <a:pt x="335" y="5838"/>
                      </a:lnTo>
                      <a:lnTo>
                        <a:pt x="440" y="5901"/>
                      </a:lnTo>
                      <a:lnTo>
                        <a:pt x="482" y="5880"/>
                      </a:lnTo>
                      <a:lnTo>
                        <a:pt x="524" y="5796"/>
                      </a:lnTo>
                      <a:lnTo>
                        <a:pt x="586" y="5734"/>
                      </a:lnTo>
                      <a:lnTo>
                        <a:pt x="754" y="5629"/>
                      </a:lnTo>
                      <a:lnTo>
                        <a:pt x="858" y="5587"/>
                      </a:lnTo>
                      <a:lnTo>
                        <a:pt x="858" y="5629"/>
                      </a:lnTo>
                      <a:lnTo>
                        <a:pt x="837" y="5629"/>
                      </a:lnTo>
                      <a:lnTo>
                        <a:pt x="796" y="5713"/>
                      </a:lnTo>
                      <a:lnTo>
                        <a:pt x="649" y="5817"/>
                      </a:lnTo>
                      <a:lnTo>
                        <a:pt x="586" y="5922"/>
                      </a:lnTo>
                      <a:lnTo>
                        <a:pt x="565" y="6027"/>
                      </a:lnTo>
                      <a:lnTo>
                        <a:pt x="586" y="6131"/>
                      </a:lnTo>
                      <a:lnTo>
                        <a:pt x="565" y="6194"/>
                      </a:lnTo>
                      <a:lnTo>
                        <a:pt x="565" y="6236"/>
                      </a:lnTo>
                      <a:lnTo>
                        <a:pt x="754" y="6236"/>
                      </a:lnTo>
                      <a:lnTo>
                        <a:pt x="837" y="6194"/>
                      </a:lnTo>
                      <a:lnTo>
                        <a:pt x="837" y="6257"/>
                      </a:lnTo>
                      <a:lnTo>
                        <a:pt x="775" y="6299"/>
                      </a:lnTo>
                      <a:lnTo>
                        <a:pt x="586" y="6299"/>
                      </a:lnTo>
                      <a:lnTo>
                        <a:pt x="524" y="6340"/>
                      </a:lnTo>
                      <a:lnTo>
                        <a:pt x="356" y="6445"/>
                      </a:lnTo>
                      <a:lnTo>
                        <a:pt x="356" y="6571"/>
                      </a:lnTo>
                      <a:lnTo>
                        <a:pt x="335" y="6654"/>
                      </a:lnTo>
                      <a:lnTo>
                        <a:pt x="356" y="6759"/>
                      </a:lnTo>
                      <a:lnTo>
                        <a:pt x="461" y="6759"/>
                      </a:lnTo>
                      <a:lnTo>
                        <a:pt x="524" y="6822"/>
                      </a:lnTo>
                      <a:lnTo>
                        <a:pt x="482" y="6863"/>
                      </a:lnTo>
                      <a:lnTo>
                        <a:pt x="377" y="6863"/>
                      </a:lnTo>
                      <a:lnTo>
                        <a:pt x="252" y="6884"/>
                      </a:lnTo>
                      <a:lnTo>
                        <a:pt x="147" y="7052"/>
                      </a:lnTo>
                      <a:lnTo>
                        <a:pt x="147" y="7177"/>
                      </a:lnTo>
                      <a:lnTo>
                        <a:pt x="210" y="7240"/>
                      </a:lnTo>
                      <a:lnTo>
                        <a:pt x="272" y="7198"/>
                      </a:lnTo>
                      <a:lnTo>
                        <a:pt x="440" y="7135"/>
                      </a:lnTo>
                      <a:lnTo>
                        <a:pt x="461" y="7177"/>
                      </a:lnTo>
                      <a:lnTo>
                        <a:pt x="356" y="7261"/>
                      </a:lnTo>
                      <a:lnTo>
                        <a:pt x="335" y="7366"/>
                      </a:lnTo>
                      <a:lnTo>
                        <a:pt x="377" y="7366"/>
                      </a:lnTo>
                      <a:lnTo>
                        <a:pt x="461" y="7282"/>
                      </a:lnTo>
                      <a:lnTo>
                        <a:pt x="544" y="7261"/>
                      </a:lnTo>
                      <a:lnTo>
                        <a:pt x="565" y="7303"/>
                      </a:lnTo>
                      <a:lnTo>
                        <a:pt x="482" y="7387"/>
                      </a:lnTo>
                      <a:lnTo>
                        <a:pt x="461" y="7470"/>
                      </a:lnTo>
                      <a:lnTo>
                        <a:pt x="544" y="7554"/>
                      </a:lnTo>
                      <a:lnTo>
                        <a:pt x="649" y="7554"/>
                      </a:lnTo>
                      <a:lnTo>
                        <a:pt x="565" y="7575"/>
                      </a:lnTo>
                      <a:lnTo>
                        <a:pt x="482" y="7575"/>
                      </a:lnTo>
                      <a:lnTo>
                        <a:pt x="419" y="7659"/>
                      </a:lnTo>
                      <a:lnTo>
                        <a:pt x="419" y="7721"/>
                      </a:lnTo>
                      <a:lnTo>
                        <a:pt x="461" y="7826"/>
                      </a:lnTo>
                      <a:lnTo>
                        <a:pt x="419" y="7889"/>
                      </a:lnTo>
                      <a:lnTo>
                        <a:pt x="356" y="7868"/>
                      </a:lnTo>
                      <a:lnTo>
                        <a:pt x="252" y="7889"/>
                      </a:lnTo>
                      <a:lnTo>
                        <a:pt x="168" y="7826"/>
                      </a:lnTo>
                      <a:lnTo>
                        <a:pt x="105" y="7826"/>
                      </a:lnTo>
                      <a:lnTo>
                        <a:pt x="0" y="7972"/>
                      </a:lnTo>
                      <a:lnTo>
                        <a:pt x="0" y="8077"/>
                      </a:lnTo>
                      <a:lnTo>
                        <a:pt x="168" y="8265"/>
                      </a:lnTo>
                      <a:lnTo>
                        <a:pt x="147" y="8391"/>
                      </a:lnTo>
                      <a:lnTo>
                        <a:pt x="168" y="8496"/>
                      </a:lnTo>
                      <a:lnTo>
                        <a:pt x="335" y="8621"/>
                      </a:lnTo>
                      <a:lnTo>
                        <a:pt x="335" y="8705"/>
                      </a:lnTo>
                      <a:lnTo>
                        <a:pt x="482" y="8830"/>
                      </a:lnTo>
                      <a:lnTo>
                        <a:pt x="586" y="8872"/>
                      </a:lnTo>
                      <a:lnTo>
                        <a:pt x="649" y="8851"/>
                      </a:lnTo>
                      <a:lnTo>
                        <a:pt x="733" y="8830"/>
                      </a:lnTo>
                      <a:lnTo>
                        <a:pt x="837" y="8663"/>
                      </a:lnTo>
                      <a:lnTo>
                        <a:pt x="796" y="8516"/>
                      </a:lnTo>
                      <a:lnTo>
                        <a:pt x="837" y="8412"/>
                      </a:lnTo>
                      <a:lnTo>
                        <a:pt x="900" y="8307"/>
                      </a:lnTo>
                      <a:lnTo>
                        <a:pt x="858" y="8433"/>
                      </a:lnTo>
                      <a:lnTo>
                        <a:pt x="858" y="8516"/>
                      </a:lnTo>
                      <a:lnTo>
                        <a:pt x="900" y="8600"/>
                      </a:lnTo>
                      <a:lnTo>
                        <a:pt x="963" y="8747"/>
                      </a:lnTo>
                      <a:lnTo>
                        <a:pt x="1047" y="8788"/>
                      </a:lnTo>
                      <a:lnTo>
                        <a:pt x="1109" y="8726"/>
                      </a:lnTo>
                      <a:lnTo>
                        <a:pt x="1109" y="8642"/>
                      </a:lnTo>
                      <a:lnTo>
                        <a:pt x="1172" y="8537"/>
                      </a:lnTo>
                      <a:lnTo>
                        <a:pt x="1193" y="8600"/>
                      </a:lnTo>
                      <a:lnTo>
                        <a:pt x="1172" y="8642"/>
                      </a:lnTo>
                      <a:lnTo>
                        <a:pt x="1172" y="8747"/>
                      </a:lnTo>
                      <a:lnTo>
                        <a:pt x="1277" y="8935"/>
                      </a:lnTo>
                      <a:lnTo>
                        <a:pt x="1402" y="9019"/>
                      </a:lnTo>
                      <a:lnTo>
                        <a:pt x="1507" y="9019"/>
                      </a:lnTo>
                      <a:lnTo>
                        <a:pt x="1591" y="8956"/>
                      </a:lnTo>
                      <a:lnTo>
                        <a:pt x="1632" y="8998"/>
                      </a:lnTo>
                      <a:lnTo>
                        <a:pt x="1612" y="9040"/>
                      </a:lnTo>
                      <a:lnTo>
                        <a:pt x="1570" y="9040"/>
                      </a:lnTo>
                      <a:lnTo>
                        <a:pt x="1528" y="9123"/>
                      </a:lnTo>
                      <a:lnTo>
                        <a:pt x="1444" y="9165"/>
                      </a:lnTo>
                      <a:lnTo>
                        <a:pt x="1423" y="9249"/>
                      </a:lnTo>
                      <a:lnTo>
                        <a:pt x="1528" y="9332"/>
                      </a:lnTo>
                      <a:lnTo>
                        <a:pt x="1528" y="9416"/>
                      </a:lnTo>
                      <a:lnTo>
                        <a:pt x="1444" y="9416"/>
                      </a:lnTo>
                      <a:lnTo>
                        <a:pt x="1381" y="9374"/>
                      </a:lnTo>
                      <a:lnTo>
                        <a:pt x="1381" y="9458"/>
                      </a:lnTo>
                      <a:lnTo>
                        <a:pt x="1423" y="9521"/>
                      </a:lnTo>
                      <a:lnTo>
                        <a:pt x="1612" y="9542"/>
                      </a:lnTo>
                      <a:lnTo>
                        <a:pt x="1716" y="9584"/>
                      </a:lnTo>
                      <a:lnTo>
                        <a:pt x="1821" y="9563"/>
                      </a:lnTo>
                      <a:lnTo>
                        <a:pt x="1967" y="9604"/>
                      </a:lnTo>
                      <a:lnTo>
                        <a:pt x="1967" y="9521"/>
                      </a:lnTo>
                      <a:lnTo>
                        <a:pt x="2051" y="9542"/>
                      </a:lnTo>
                      <a:lnTo>
                        <a:pt x="2072" y="9625"/>
                      </a:lnTo>
                      <a:lnTo>
                        <a:pt x="2135" y="9772"/>
                      </a:lnTo>
                      <a:lnTo>
                        <a:pt x="2218" y="9856"/>
                      </a:lnTo>
                      <a:lnTo>
                        <a:pt x="2281" y="9856"/>
                      </a:lnTo>
                      <a:lnTo>
                        <a:pt x="2365" y="9751"/>
                      </a:lnTo>
                      <a:lnTo>
                        <a:pt x="2344" y="9625"/>
                      </a:lnTo>
                      <a:lnTo>
                        <a:pt x="2177" y="9542"/>
                      </a:lnTo>
                      <a:lnTo>
                        <a:pt x="2135" y="9521"/>
                      </a:lnTo>
                      <a:lnTo>
                        <a:pt x="2177" y="9479"/>
                      </a:lnTo>
                      <a:lnTo>
                        <a:pt x="2260" y="9521"/>
                      </a:lnTo>
                      <a:lnTo>
                        <a:pt x="2365" y="9584"/>
                      </a:lnTo>
                      <a:lnTo>
                        <a:pt x="2428" y="9667"/>
                      </a:lnTo>
                      <a:lnTo>
                        <a:pt x="2469" y="9772"/>
                      </a:lnTo>
                      <a:lnTo>
                        <a:pt x="2532" y="9772"/>
                      </a:lnTo>
                      <a:lnTo>
                        <a:pt x="2553" y="9667"/>
                      </a:lnTo>
                      <a:lnTo>
                        <a:pt x="2595" y="9646"/>
                      </a:lnTo>
                      <a:lnTo>
                        <a:pt x="2679" y="9751"/>
                      </a:lnTo>
                      <a:lnTo>
                        <a:pt x="2804" y="9793"/>
                      </a:lnTo>
                      <a:lnTo>
                        <a:pt x="2888" y="9793"/>
                      </a:lnTo>
                      <a:lnTo>
                        <a:pt x="2888" y="9730"/>
                      </a:lnTo>
                      <a:lnTo>
                        <a:pt x="2783" y="9646"/>
                      </a:lnTo>
                      <a:lnTo>
                        <a:pt x="2783" y="9584"/>
                      </a:lnTo>
                      <a:lnTo>
                        <a:pt x="2846" y="9563"/>
                      </a:lnTo>
                      <a:lnTo>
                        <a:pt x="2951" y="9604"/>
                      </a:lnTo>
                      <a:lnTo>
                        <a:pt x="2993" y="9667"/>
                      </a:lnTo>
                      <a:lnTo>
                        <a:pt x="3013" y="9667"/>
                      </a:lnTo>
                      <a:lnTo>
                        <a:pt x="3055" y="9772"/>
                      </a:lnTo>
                      <a:lnTo>
                        <a:pt x="3118" y="9814"/>
                      </a:lnTo>
                      <a:lnTo>
                        <a:pt x="3181" y="9793"/>
                      </a:lnTo>
                      <a:lnTo>
                        <a:pt x="3202" y="9688"/>
                      </a:lnTo>
                      <a:lnTo>
                        <a:pt x="3160" y="9604"/>
                      </a:lnTo>
                      <a:lnTo>
                        <a:pt x="3076" y="9604"/>
                      </a:lnTo>
                      <a:lnTo>
                        <a:pt x="3013" y="9563"/>
                      </a:lnTo>
                      <a:lnTo>
                        <a:pt x="3055" y="9500"/>
                      </a:lnTo>
                      <a:lnTo>
                        <a:pt x="3097" y="9542"/>
                      </a:lnTo>
                      <a:lnTo>
                        <a:pt x="3160" y="9542"/>
                      </a:lnTo>
                      <a:lnTo>
                        <a:pt x="3223" y="9437"/>
                      </a:lnTo>
                      <a:lnTo>
                        <a:pt x="3265" y="9353"/>
                      </a:lnTo>
                      <a:lnTo>
                        <a:pt x="3265" y="9312"/>
                      </a:lnTo>
                      <a:lnTo>
                        <a:pt x="3118" y="9207"/>
                      </a:lnTo>
                      <a:lnTo>
                        <a:pt x="3055" y="9228"/>
                      </a:lnTo>
                      <a:lnTo>
                        <a:pt x="2951" y="9207"/>
                      </a:lnTo>
                      <a:lnTo>
                        <a:pt x="2867" y="9040"/>
                      </a:lnTo>
                      <a:lnTo>
                        <a:pt x="2762" y="9040"/>
                      </a:lnTo>
                      <a:lnTo>
                        <a:pt x="2574" y="8872"/>
                      </a:lnTo>
                      <a:lnTo>
                        <a:pt x="2490" y="8788"/>
                      </a:lnTo>
                      <a:lnTo>
                        <a:pt x="2365" y="8788"/>
                      </a:lnTo>
                      <a:lnTo>
                        <a:pt x="2239" y="8516"/>
                      </a:lnTo>
                      <a:lnTo>
                        <a:pt x="2030" y="8286"/>
                      </a:lnTo>
                      <a:lnTo>
                        <a:pt x="1946" y="8014"/>
                      </a:lnTo>
                      <a:lnTo>
                        <a:pt x="1842" y="7847"/>
                      </a:lnTo>
                      <a:lnTo>
                        <a:pt x="1842" y="7554"/>
                      </a:lnTo>
                      <a:lnTo>
                        <a:pt x="1758" y="7387"/>
                      </a:lnTo>
                      <a:lnTo>
                        <a:pt x="1716" y="7073"/>
                      </a:lnTo>
                      <a:lnTo>
                        <a:pt x="1695" y="7010"/>
                      </a:lnTo>
                      <a:lnTo>
                        <a:pt x="1737" y="6905"/>
                      </a:lnTo>
                      <a:lnTo>
                        <a:pt x="1737" y="6822"/>
                      </a:lnTo>
                      <a:lnTo>
                        <a:pt x="1632" y="6801"/>
                      </a:lnTo>
                      <a:lnTo>
                        <a:pt x="1549" y="6843"/>
                      </a:lnTo>
                      <a:lnTo>
                        <a:pt x="1486" y="6801"/>
                      </a:lnTo>
                      <a:lnTo>
                        <a:pt x="1507" y="6759"/>
                      </a:lnTo>
                      <a:lnTo>
                        <a:pt x="1653" y="6759"/>
                      </a:lnTo>
                      <a:lnTo>
                        <a:pt x="1800" y="6696"/>
                      </a:lnTo>
                      <a:lnTo>
                        <a:pt x="1821" y="6487"/>
                      </a:lnTo>
                      <a:lnTo>
                        <a:pt x="1800" y="6382"/>
                      </a:lnTo>
                      <a:lnTo>
                        <a:pt x="1695" y="6403"/>
                      </a:lnTo>
                      <a:lnTo>
                        <a:pt x="1591" y="6424"/>
                      </a:lnTo>
                      <a:lnTo>
                        <a:pt x="1632" y="6382"/>
                      </a:lnTo>
                      <a:lnTo>
                        <a:pt x="1800" y="6319"/>
                      </a:lnTo>
                      <a:lnTo>
                        <a:pt x="1821" y="6236"/>
                      </a:lnTo>
                      <a:lnTo>
                        <a:pt x="1779" y="6194"/>
                      </a:lnTo>
                      <a:lnTo>
                        <a:pt x="1570" y="6194"/>
                      </a:lnTo>
                      <a:lnTo>
                        <a:pt x="1423" y="6173"/>
                      </a:lnTo>
                      <a:lnTo>
                        <a:pt x="1423" y="6110"/>
                      </a:lnTo>
                      <a:lnTo>
                        <a:pt x="1507" y="6068"/>
                      </a:lnTo>
                      <a:lnTo>
                        <a:pt x="1465" y="6006"/>
                      </a:lnTo>
                      <a:lnTo>
                        <a:pt x="1465" y="5922"/>
                      </a:lnTo>
                      <a:lnTo>
                        <a:pt x="1507" y="5964"/>
                      </a:lnTo>
                      <a:lnTo>
                        <a:pt x="1570" y="6068"/>
                      </a:lnTo>
                      <a:lnTo>
                        <a:pt x="1674" y="6110"/>
                      </a:lnTo>
                      <a:lnTo>
                        <a:pt x="1821" y="6110"/>
                      </a:lnTo>
                      <a:lnTo>
                        <a:pt x="1842" y="6068"/>
                      </a:lnTo>
                      <a:lnTo>
                        <a:pt x="1925" y="6027"/>
                      </a:lnTo>
                      <a:lnTo>
                        <a:pt x="1988" y="5901"/>
                      </a:lnTo>
                      <a:lnTo>
                        <a:pt x="1988" y="5775"/>
                      </a:lnTo>
                      <a:lnTo>
                        <a:pt x="2051" y="5650"/>
                      </a:lnTo>
                      <a:lnTo>
                        <a:pt x="2093" y="5545"/>
                      </a:lnTo>
                      <a:lnTo>
                        <a:pt x="2009" y="5462"/>
                      </a:lnTo>
                      <a:lnTo>
                        <a:pt x="1946" y="5336"/>
                      </a:lnTo>
                      <a:lnTo>
                        <a:pt x="1842" y="5294"/>
                      </a:lnTo>
                      <a:lnTo>
                        <a:pt x="1779" y="5294"/>
                      </a:lnTo>
                      <a:lnTo>
                        <a:pt x="1716" y="5252"/>
                      </a:lnTo>
                      <a:lnTo>
                        <a:pt x="1800" y="5231"/>
                      </a:lnTo>
                      <a:lnTo>
                        <a:pt x="1884" y="5252"/>
                      </a:lnTo>
                      <a:lnTo>
                        <a:pt x="1946" y="5231"/>
                      </a:lnTo>
                      <a:lnTo>
                        <a:pt x="2009" y="5294"/>
                      </a:lnTo>
                      <a:lnTo>
                        <a:pt x="2009" y="5378"/>
                      </a:lnTo>
                      <a:lnTo>
                        <a:pt x="2051" y="5399"/>
                      </a:lnTo>
                      <a:lnTo>
                        <a:pt x="2114" y="5336"/>
                      </a:lnTo>
                      <a:lnTo>
                        <a:pt x="2051" y="5148"/>
                      </a:lnTo>
                      <a:lnTo>
                        <a:pt x="1925" y="4980"/>
                      </a:lnTo>
                      <a:lnTo>
                        <a:pt x="1821" y="4834"/>
                      </a:lnTo>
                      <a:lnTo>
                        <a:pt x="1842" y="4771"/>
                      </a:lnTo>
                      <a:lnTo>
                        <a:pt x="1925" y="4855"/>
                      </a:lnTo>
                      <a:lnTo>
                        <a:pt x="1946" y="4938"/>
                      </a:lnTo>
                      <a:lnTo>
                        <a:pt x="2051" y="4980"/>
                      </a:lnTo>
                      <a:lnTo>
                        <a:pt x="2156" y="5022"/>
                      </a:lnTo>
                      <a:lnTo>
                        <a:pt x="2197" y="4938"/>
                      </a:lnTo>
                      <a:lnTo>
                        <a:pt x="2197" y="4855"/>
                      </a:lnTo>
                      <a:lnTo>
                        <a:pt x="2135" y="4813"/>
                      </a:lnTo>
                      <a:lnTo>
                        <a:pt x="2135" y="4729"/>
                      </a:lnTo>
                      <a:lnTo>
                        <a:pt x="2218" y="4625"/>
                      </a:lnTo>
                      <a:lnTo>
                        <a:pt x="2218" y="4520"/>
                      </a:lnTo>
                      <a:lnTo>
                        <a:pt x="2135" y="4415"/>
                      </a:lnTo>
                      <a:lnTo>
                        <a:pt x="2009" y="4248"/>
                      </a:lnTo>
                      <a:lnTo>
                        <a:pt x="2093" y="4248"/>
                      </a:lnTo>
                      <a:lnTo>
                        <a:pt x="2197" y="4332"/>
                      </a:lnTo>
                      <a:lnTo>
                        <a:pt x="2260" y="4311"/>
                      </a:lnTo>
                      <a:lnTo>
                        <a:pt x="2323" y="4185"/>
                      </a:lnTo>
                      <a:lnTo>
                        <a:pt x="2302" y="4143"/>
                      </a:lnTo>
                      <a:lnTo>
                        <a:pt x="2218" y="4143"/>
                      </a:lnTo>
                      <a:lnTo>
                        <a:pt x="2218" y="3997"/>
                      </a:lnTo>
                      <a:lnTo>
                        <a:pt x="2302" y="3976"/>
                      </a:lnTo>
                      <a:lnTo>
                        <a:pt x="2407" y="4039"/>
                      </a:lnTo>
                      <a:lnTo>
                        <a:pt x="2553" y="4102"/>
                      </a:lnTo>
                      <a:lnTo>
                        <a:pt x="2616" y="4018"/>
                      </a:lnTo>
                      <a:lnTo>
                        <a:pt x="2532" y="3976"/>
                      </a:lnTo>
                      <a:lnTo>
                        <a:pt x="2532" y="3913"/>
                      </a:lnTo>
                      <a:lnTo>
                        <a:pt x="2616" y="3913"/>
                      </a:lnTo>
                      <a:lnTo>
                        <a:pt x="2679" y="3934"/>
                      </a:lnTo>
                      <a:lnTo>
                        <a:pt x="2762" y="3871"/>
                      </a:lnTo>
                      <a:lnTo>
                        <a:pt x="2762" y="3767"/>
                      </a:lnTo>
                      <a:lnTo>
                        <a:pt x="2741" y="3704"/>
                      </a:lnTo>
                      <a:lnTo>
                        <a:pt x="2762" y="3662"/>
                      </a:lnTo>
                      <a:lnTo>
                        <a:pt x="2930" y="3578"/>
                      </a:lnTo>
                      <a:lnTo>
                        <a:pt x="2951" y="3495"/>
                      </a:lnTo>
                      <a:lnTo>
                        <a:pt x="2846" y="3453"/>
                      </a:lnTo>
                      <a:lnTo>
                        <a:pt x="2783" y="3369"/>
                      </a:lnTo>
                      <a:lnTo>
                        <a:pt x="2846" y="3265"/>
                      </a:lnTo>
                      <a:lnTo>
                        <a:pt x="2888" y="3369"/>
                      </a:lnTo>
                      <a:lnTo>
                        <a:pt x="2972" y="3306"/>
                      </a:lnTo>
                      <a:lnTo>
                        <a:pt x="3139" y="3097"/>
                      </a:lnTo>
                      <a:lnTo>
                        <a:pt x="3181" y="2972"/>
                      </a:lnTo>
                      <a:lnTo>
                        <a:pt x="3265" y="2930"/>
                      </a:lnTo>
                      <a:lnTo>
                        <a:pt x="3285" y="2783"/>
                      </a:lnTo>
                      <a:lnTo>
                        <a:pt x="3453" y="2679"/>
                      </a:lnTo>
                      <a:lnTo>
                        <a:pt x="3516" y="2532"/>
                      </a:lnTo>
                      <a:lnTo>
                        <a:pt x="3599" y="2323"/>
                      </a:lnTo>
                      <a:lnTo>
                        <a:pt x="3683" y="2323"/>
                      </a:lnTo>
                      <a:lnTo>
                        <a:pt x="3892" y="2156"/>
                      </a:lnTo>
                      <a:lnTo>
                        <a:pt x="4122" y="1905"/>
                      </a:lnTo>
                      <a:lnTo>
                        <a:pt x="4311" y="1737"/>
                      </a:lnTo>
                      <a:lnTo>
                        <a:pt x="4394" y="1737"/>
                      </a:lnTo>
                      <a:lnTo>
                        <a:pt x="4541" y="1612"/>
                      </a:lnTo>
                      <a:lnTo>
                        <a:pt x="4729" y="1570"/>
                      </a:lnTo>
                      <a:lnTo>
                        <a:pt x="4834" y="1486"/>
                      </a:lnTo>
                      <a:lnTo>
                        <a:pt x="4980" y="1277"/>
                      </a:lnTo>
                      <a:lnTo>
                        <a:pt x="5064" y="1214"/>
                      </a:lnTo>
                      <a:lnTo>
                        <a:pt x="5127" y="1214"/>
                      </a:lnTo>
                      <a:lnTo>
                        <a:pt x="5190" y="1193"/>
                      </a:lnTo>
                      <a:lnTo>
                        <a:pt x="5190" y="1109"/>
                      </a:lnTo>
                      <a:lnTo>
                        <a:pt x="5169" y="1068"/>
                      </a:lnTo>
                      <a:lnTo>
                        <a:pt x="5231" y="963"/>
                      </a:lnTo>
                      <a:lnTo>
                        <a:pt x="5190" y="858"/>
                      </a:lnTo>
                      <a:lnTo>
                        <a:pt x="5190" y="691"/>
                      </a:lnTo>
                      <a:lnTo>
                        <a:pt x="5169" y="670"/>
                      </a:lnTo>
                      <a:lnTo>
                        <a:pt x="5085" y="670"/>
                      </a:lnTo>
                      <a:lnTo>
                        <a:pt x="5085" y="524"/>
                      </a:lnTo>
                      <a:lnTo>
                        <a:pt x="5148" y="377"/>
                      </a:lnTo>
                      <a:lnTo>
                        <a:pt x="5127" y="335"/>
                      </a:lnTo>
                      <a:lnTo>
                        <a:pt x="5022" y="314"/>
                      </a:lnTo>
                      <a:lnTo>
                        <a:pt x="4959" y="252"/>
                      </a:lnTo>
                      <a:lnTo>
                        <a:pt x="4855" y="231"/>
                      </a:lnTo>
                      <a:lnTo>
                        <a:pt x="4813" y="147"/>
                      </a:lnTo>
                      <a:lnTo>
                        <a:pt x="4813" y="42"/>
                      </a:lnTo>
                      <a:lnTo>
                        <a:pt x="4750"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8" name="Google Shape;5228;p907">
                  <a:extLst>
                    <a:ext uri="{FF2B5EF4-FFF2-40B4-BE49-F238E27FC236}">
                      <a16:creationId xmlns:a16="http://schemas.microsoft.com/office/drawing/2014/main" id="{E19067A5-4DEE-126E-4B4E-15019B496F81}"/>
                    </a:ext>
                  </a:extLst>
                </p:cNvPr>
                <p:cNvSpPr/>
                <p:nvPr/>
              </p:nvSpPr>
              <p:spPr>
                <a:xfrm>
                  <a:off x="4015475" y="1586100"/>
                  <a:ext cx="1901975" cy="1017450"/>
                </a:xfrm>
                <a:custGeom>
                  <a:avLst/>
                  <a:gdLst/>
                  <a:ahLst/>
                  <a:cxnLst/>
                  <a:rect l="l" t="t" r="r" b="b"/>
                  <a:pathLst>
                    <a:path w="76079" h="40698" extrusionOk="0">
                      <a:moveTo>
                        <a:pt x="27578" y="1"/>
                      </a:moveTo>
                      <a:lnTo>
                        <a:pt x="27431" y="126"/>
                      </a:lnTo>
                      <a:lnTo>
                        <a:pt x="27389" y="231"/>
                      </a:lnTo>
                      <a:lnTo>
                        <a:pt x="27285" y="273"/>
                      </a:lnTo>
                      <a:lnTo>
                        <a:pt x="27368" y="377"/>
                      </a:lnTo>
                      <a:lnTo>
                        <a:pt x="27264" y="482"/>
                      </a:lnTo>
                      <a:lnTo>
                        <a:pt x="27243" y="649"/>
                      </a:lnTo>
                      <a:lnTo>
                        <a:pt x="27285" y="796"/>
                      </a:lnTo>
                      <a:lnTo>
                        <a:pt x="27159" y="921"/>
                      </a:lnTo>
                      <a:lnTo>
                        <a:pt x="27138" y="1444"/>
                      </a:lnTo>
                      <a:lnTo>
                        <a:pt x="27264" y="1570"/>
                      </a:lnTo>
                      <a:lnTo>
                        <a:pt x="27264" y="1695"/>
                      </a:lnTo>
                      <a:lnTo>
                        <a:pt x="27159" y="1695"/>
                      </a:lnTo>
                      <a:lnTo>
                        <a:pt x="27180" y="1842"/>
                      </a:lnTo>
                      <a:lnTo>
                        <a:pt x="27285" y="1967"/>
                      </a:lnTo>
                      <a:lnTo>
                        <a:pt x="27389" y="1967"/>
                      </a:lnTo>
                      <a:lnTo>
                        <a:pt x="27536" y="2156"/>
                      </a:lnTo>
                      <a:lnTo>
                        <a:pt x="27682" y="2177"/>
                      </a:lnTo>
                      <a:lnTo>
                        <a:pt x="27536" y="2281"/>
                      </a:lnTo>
                      <a:lnTo>
                        <a:pt x="27578" y="2407"/>
                      </a:lnTo>
                      <a:lnTo>
                        <a:pt x="27578" y="2491"/>
                      </a:lnTo>
                      <a:lnTo>
                        <a:pt x="27787" y="2511"/>
                      </a:lnTo>
                      <a:lnTo>
                        <a:pt x="27912" y="2470"/>
                      </a:lnTo>
                      <a:lnTo>
                        <a:pt x="28101" y="2532"/>
                      </a:lnTo>
                      <a:lnTo>
                        <a:pt x="28289" y="2532"/>
                      </a:lnTo>
                      <a:lnTo>
                        <a:pt x="28331" y="2616"/>
                      </a:lnTo>
                      <a:lnTo>
                        <a:pt x="28226" y="2700"/>
                      </a:lnTo>
                      <a:lnTo>
                        <a:pt x="28122" y="2679"/>
                      </a:lnTo>
                      <a:lnTo>
                        <a:pt x="28059" y="2700"/>
                      </a:lnTo>
                      <a:lnTo>
                        <a:pt x="27933" y="2616"/>
                      </a:lnTo>
                      <a:lnTo>
                        <a:pt x="27661" y="2721"/>
                      </a:lnTo>
                      <a:lnTo>
                        <a:pt x="27578" y="2679"/>
                      </a:lnTo>
                      <a:lnTo>
                        <a:pt x="27473" y="2721"/>
                      </a:lnTo>
                      <a:lnTo>
                        <a:pt x="27368" y="2700"/>
                      </a:lnTo>
                      <a:lnTo>
                        <a:pt x="27264" y="2700"/>
                      </a:lnTo>
                      <a:lnTo>
                        <a:pt x="27201" y="2783"/>
                      </a:lnTo>
                      <a:lnTo>
                        <a:pt x="26950" y="2783"/>
                      </a:lnTo>
                      <a:lnTo>
                        <a:pt x="26887" y="2888"/>
                      </a:lnTo>
                      <a:lnTo>
                        <a:pt x="26908" y="2930"/>
                      </a:lnTo>
                      <a:lnTo>
                        <a:pt x="27034" y="2951"/>
                      </a:lnTo>
                      <a:lnTo>
                        <a:pt x="27054" y="3055"/>
                      </a:lnTo>
                      <a:lnTo>
                        <a:pt x="27201" y="3035"/>
                      </a:lnTo>
                      <a:lnTo>
                        <a:pt x="27264" y="3097"/>
                      </a:lnTo>
                      <a:lnTo>
                        <a:pt x="27410" y="3014"/>
                      </a:lnTo>
                      <a:lnTo>
                        <a:pt x="27515" y="3160"/>
                      </a:lnTo>
                      <a:lnTo>
                        <a:pt x="27661" y="3265"/>
                      </a:lnTo>
                      <a:lnTo>
                        <a:pt x="27787" y="3516"/>
                      </a:lnTo>
                      <a:lnTo>
                        <a:pt x="27682" y="3746"/>
                      </a:lnTo>
                      <a:lnTo>
                        <a:pt x="27410" y="4018"/>
                      </a:lnTo>
                      <a:lnTo>
                        <a:pt x="27515" y="3746"/>
                      </a:lnTo>
                      <a:lnTo>
                        <a:pt x="27431" y="3662"/>
                      </a:lnTo>
                      <a:lnTo>
                        <a:pt x="27431" y="3495"/>
                      </a:lnTo>
                      <a:lnTo>
                        <a:pt x="27243" y="3453"/>
                      </a:lnTo>
                      <a:lnTo>
                        <a:pt x="27180" y="3432"/>
                      </a:lnTo>
                      <a:lnTo>
                        <a:pt x="27180" y="3348"/>
                      </a:lnTo>
                      <a:lnTo>
                        <a:pt x="27117" y="3327"/>
                      </a:lnTo>
                      <a:lnTo>
                        <a:pt x="27013" y="3411"/>
                      </a:lnTo>
                      <a:lnTo>
                        <a:pt x="26845" y="3411"/>
                      </a:lnTo>
                      <a:lnTo>
                        <a:pt x="26720" y="3537"/>
                      </a:lnTo>
                      <a:lnTo>
                        <a:pt x="26845" y="3599"/>
                      </a:lnTo>
                      <a:lnTo>
                        <a:pt x="26803" y="3662"/>
                      </a:lnTo>
                      <a:lnTo>
                        <a:pt x="26657" y="3662"/>
                      </a:lnTo>
                      <a:lnTo>
                        <a:pt x="26741" y="3767"/>
                      </a:lnTo>
                      <a:lnTo>
                        <a:pt x="26720" y="3851"/>
                      </a:lnTo>
                      <a:lnTo>
                        <a:pt x="26552" y="3976"/>
                      </a:lnTo>
                      <a:lnTo>
                        <a:pt x="26531" y="3851"/>
                      </a:lnTo>
                      <a:lnTo>
                        <a:pt x="26490" y="3851"/>
                      </a:lnTo>
                      <a:lnTo>
                        <a:pt x="26406" y="3913"/>
                      </a:lnTo>
                      <a:lnTo>
                        <a:pt x="26448" y="4039"/>
                      </a:lnTo>
                      <a:lnTo>
                        <a:pt x="26406" y="4164"/>
                      </a:lnTo>
                      <a:lnTo>
                        <a:pt x="26301" y="4164"/>
                      </a:lnTo>
                      <a:lnTo>
                        <a:pt x="26280" y="3976"/>
                      </a:lnTo>
                      <a:lnTo>
                        <a:pt x="26176" y="3871"/>
                      </a:lnTo>
                      <a:lnTo>
                        <a:pt x="26134" y="3934"/>
                      </a:lnTo>
                      <a:lnTo>
                        <a:pt x="26176" y="4039"/>
                      </a:lnTo>
                      <a:lnTo>
                        <a:pt x="26071" y="4227"/>
                      </a:lnTo>
                      <a:lnTo>
                        <a:pt x="26008" y="4374"/>
                      </a:lnTo>
                      <a:lnTo>
                        <a:pt x="25883" y="4290"/>
                      </a:lnTo>
                      <a:lnTo>
                        <a:pt x="25883" y="4227"/>
                      </a:lnTo>
                      <a:lnTo>
                        <a:pt x="26008" y="3955"/>
                      </a:lnTo>
                      <a:lnTo>
                        <a:pt x="25966" y="3851"/>
                      </a:lnTo>
                      <a:lnTo>
                        <a:pt x="25820" y="3830"/>
                      </a:lnTo>
                      <a:lnTo>
                        <a:pt x="25506" y="3934"/>
                      </a:lnTo>
                      <a:lnTo>
                        <a:pt x="25401" y="3871"/>
                      </a:lnTo>
                      <a:lnTo>
                        <a:pt x="25255" y="4018"/>
                      </a:lnTo>
                      <a:lnTo>
                        <a:pt x="25150" y="3976"/>
                      </a:lnTo>
                      <a:lnTo>
                        <a:pt x="25046" y="3934"/>
                      </a:lnTo>
                      <a:lnTo>
                        <a:pt x="24878" y="3955"/>
                      </a:lnTo>
                      <a:lnTo>
                        <a:pt x="25025" y="4081"/>
                      </a:lnTo>
                      <a:lnTo>
                        <a:pt x="24941" y="4164"/>
                      </a:lnTo>
                      <a:lnTo>
                        <a:pt x="24920" y="4143"/>
                      </a:lnTo>
                      <a:lnTo>
                        <a:pt x="24878" y="4081"/>
                      </a:lnTo>
                      <a:lnTo>
                        <a:pt x="24837" y="4060"/>
                      </a:lnTo>
                      <a:lnTo>
                        <a:pt x="24774" y="4164"/>
                      </a:lnTo>
                      <a:lnTo>
                        <a:pt x="24732" y="4227"/>
                      </a:lnTo>
                      <a:lnTo>
                        <a:pt x="24732" y="4478"/>
                      </a:lnTo>
                      <a:lnTo>
                        <a:pt x="24816" y="4562"/>
                      </a:lnTo>
                      <a:lnTo>
                        <a:pt x="24941" y="4436"/>
                      </a:lnTo>
                      <a:lnTo>
                        <a:pt x="25025" y="4478"/>
                      </a:lnTo>
                      <a:lnTo>
                        <a:pt x="25192" y="4353"/>
                      </a:lnTo>
                      <a:lnTo>
                        <a:pt x="25276" y="4374"/>
                      </a:lnTo>
                      <a:lnTo>
                        <a:pt x="25255" y="4478"/>
                      </a:lnTo>
                      <a:lnTo>
                        <a:pt x="24941" y="4604"/>
                      </a:lnTo>
                      <a:lnTo>
                        <a:pt x="24878" y="4750"/>
                      </a:lnTo>
                      <a:lnTo>
                        <a:pt x="24753" y="4813"/>
                      </a:lnTo>
                      <a:lnTo>
                        <a:pt x="24502" y="4855"/>
                      </a:lnTo>
                      <a:lnTo>
                        <a:pt x="24460" y="4918"/>
                      </a:lnTo>
                      <a:lnTo>
                        <a:pt x="24523" y="5001"/>
                      </a:lnTo>
                      <a:lnTo>
                        <a:pt x="24313" y="5064"/>
                      </a:lnTo>
                      <a:lnTo>
                        <a:pt x="24209" y="5001"/>
                      </a:lnTo>
                      <a:lnTo>
                        <a:pt x="24146" y="5022"/>
                      </a:lnTo>
                      <a:lnTo>
                        <a:pt x="24125" y="5127"/>
                      </a:lnTo>
                      <a:lnTo>
                        <a:pt x="24041" y="5169"/>
                      </a:lnTo>
                      <a:lnTo>
                        <a:pt x="23895" y="5211"/>
                      </a:lnTo>
                      <a:lnTo>
                        <a:pt x="23832" y="5294"/>
                      </a:lnTo>
                      <a:lnTo>
                        <a:pt x="23916" y="5399"/>
                      </a:lnTo>
                      <a:lnTo>
                        <a:pt x="23874" y="5399"/>
                      </a:lnTo>
                      <a:lnTo>
                        <a:pt x="23832" y="5504"/>
                      </a:lnTo>
                      <a:lnTo>
                        <a:pt x="23790" y="5524"/>
                      </a:lnTo>
                      <a:lnTo>
                        <a:pt x="23728" y="5441"/>
                      </a:lnTo>
                      <a:lnTo>
                        <a:pt x="23686" y="5441"/>
                      </a:lnTo>
                      <a:lnTo>
                        <a:pt x="23581" y="5608"/>
                      </a:lnTo>
                      <a:lnTo>
                        <a:pt x="23602" y="5650"/>
                      </a:lnTo>
                      <a:lnTo>
                        <a:pt x="23560" y="5713"/>
                      </a:lnTo>
                      <a:lnTo>
                        <a:pt x="23560" y="5817"/>
                      </a:lnTo>
                      <a:lnTo>
                        <a:pt x="23456" y="5943"/>
                      </a:lnTo>
                      <a:lnTo>
                        <a:pt x="23477" y="6048"/>
                      </a:lnTo>
                      <a:lnTo>
                        <a:pt x="23309" y="6110"/>
                      </a:lnTo>
                      <a:lnTo>
                        <a:pt x="23142" y="6110"/>
                      </a:lnTo>
                      <a:lnTo>
                        <a:pt x="23037" y="6173"/>
                      </a:lnTo>
                      <a:lnTo>
                        <a:pt x="23037" y="6278"/>
                      </a:lnTo>
                      <a:lnTo>
                        <a:pt x="23100" y="6278"/>
                      </a:lnTo>
                      <a:lnTo>
                        <a:pt x="23163" y="6215"/>
                      </a:lnTo>
                      <a:lnTo>
                        <a:pt x="23414" y="6257"/>
                      </a:lnTo>
                      <a:lnTo>
                        <a:pt x="23372" y="6340"/>
                      </a:lnTo>
                      <a:lnTo>
                        <a:pt x="23246" y="6320"/>
                      </a:lnTo>
                      <a:lnTo>
                        <a:pt x="23204" y="6361"/>
                      </a:lnTo>
                      <a:lnTo>
                        <a:pt x="23288" y="6445"/>
                      </a:lnTo>
                      <a:lnTo>
                        <a:pt x="23267" y="6675"/>
                      </a:lnTo>
                      <a:lnTo>
                        <a:pt x="23163" y="6759"/>
                      </a:lnTo>
                      <a:lnTo>
                        <a:pt x="23184" y="6843"/>
                      </a:lnTo>
                      <a:lnTo>
                        <a:pt x="23163" y="6947"/>
                      </a:lnTo>
                      <a:lnTo>
                        <a:pt x="23037" y="6759"/>
                      </a:lnTo>
                      <a:lnTo>
                        <a:pt x="22932" y="6780"/>
                      </a:lnTo>
                      <a:lnTo>
                        <a:pt x="22786" y="6633"/>
                      </a:lnTo>
                      <a:lnTo>
                        <a:pt x="22723" y="6592"/>
                      </a:lnTo>
                      <a:lnTo>
                        <a:pt x="22681" y="6654"/>
                      </a:lnTo>
                      <a:lnTo>
                        <a:pt x="22765" y="6738"/>
                      </a:lnTo>
                      <a:lnTo>
                        <a:pt x="22765" y="6843"/>
                      </a:lnTo>
                      <a:lnTo>
                        <a:pt x="22723" y="6905"/>
                      </a:lnTo>
                      <a:lnTo>
                        <a:pt x="22786" y="7010"/>
                      </a:lnTo>
                      <a:lnTo>
                        <a:pt x="22891" y="6968"/>
                      </a:lnTo>
                      <a:lnTo>
                        <a:pt x="23079" y="7010"/>
                      </a:lnTo>
                      <a:lnTo>
                        <a:pt x="23204" y="7052"/>
                      </a:lnTo>
                      <a:lnTo>
                        <a:pt x="23246" y="7156"/>
                      </a:lnTo>
                      <a:lnTo>
                        <a:pt x="23351" y="7219"/>
                      </a:lnTo>
                      <a:lnTo>
                        <a:pt x="23456" y="7198"/>
                      </a:lnTo>
                      <a:lnTo>
                        <a:pt x="23497" y="7177"/>
                      </a:lnTo>
                      <a:lnTo>
                        <a:pt x="23560" y="7261"/>
                      </a:lnTo>
                      <a:lnTo>
                        <a:pt x="23414" y="7303"/>
                      </a:lnTo>
                      <a:lnTo>
                        <a:pt x="23288" y="7303"/>
                      </a:lnTo>
                      <a:lnTo>
                        <a:pt x="23184" y="7198"/>
                      </a:lnTo>
                      <a:lnTo>
                        <a:pt x="23142" y="7219"/>
                      </a:lnTo>
                      <a:lnTo>
                        <a:pt x="23100" y="7303"/>
                      </a:lnTo>
                      <a:lnTo>
                        <a:pt x="23058" y="7366"/>
                      </a:lnTo>
                      <a:lnTo>
                        <a:pt x="23184" y="7512"/>
                      </a:lnTo>
                      <a:lnTo>
                        <a:pt x="23267" y="7470"/>
                      </a:lnTo>
                      <a:lnTo>
                        <a:pt x="23456" y="7470"/>
                      </a:lnTo>
                      <a:lnTo>
                        <a:pt x="23497" y="7617"/>
                      </a:lnTo>
                      <a:lnTo>
                        <a:pt x="23581" y="7680"/>
                      </a:lnTo>
                      <a:lnTo>
                        <a:pt x="23623" y="7596"/>
                      </a:lnTo>
                      <a:lnTo>
                        <a:pt x="23811" y="7596"/>
                      </a:lnTo>
                      <a:lnTo>
                        <a:pt x="23790" y="7701"/>
                      </a:lnTo>
                      <a:lnTo>
                        <a:pt x="23937" y="7805"/>
                      </a:lnTo>
                      <a:lnTo>
                        <a:pt x="24083" y="7805"/>
                      </a:lnTo>
                      <a:lnTo>
                        <a:pt x="24146" y="7952"/>
                      </a:lnTo>
                      <a:lnTo>
                        <a:pt x="24083" y="8161"/>
                      </a:lnTo>
                      <a:lnTo>
                        <a:pt x="23832" y="8307"/>
                      </a:lnTo>
                      <a:lnTo>
                        <a:pt x="23769" y="8433"/>
                      </a:lnTo>
                      <a:lnTo>
                        <a:pt x="23769" y="8517"/>
                      </a:lnTo>
                      <a:lnTo>
                        <a:pt x="23979" y="8726"/>
                      </a:lnTo>
                      <a:lnTo>
                        <a:pt x="24104" y="8768"/>
                      </a:lnTo>
                      <a:lnTo>
                        <a:pt x="23895" y="8768"/>
                      </a:lnTo>
                      <a:lnTo>
                        <a:pt x="23665" y="8579"/>
                      </a:lnTo>
                      <a:lnTo>
                        <a:pt x="23665" y="8454"/>
                      </a:lnTo>
                      <a:lnTo>
                        <a:pt x="23769" y="8224"/>
                      </a:lnTo>
                      <a:lnTo>
                        <a:pt x="23832" y="8161"/>
                      </a:lnTo>
                      <a:lnTo>
                        <a:pt x="23832" y="8098"/>
                      </a:lnTo>
                      <a:lnTo>
                        <a:pt x="23895" y="7952"/>
                      </a:lnTo>
                      <a:lnTo>
                        <a:pt x="23832" y="7910"/>
                      </a:lnTo>
                      <a:lnTo>
                        <a:pt x="23456" y="8098"/>
                      </a:lnTo>
                      <a:lnTo>
                        <a:pt x="23246" y="8161"/>
                      </a:lnTo>
                      <a:lnTo>
                        <a:pt x="23184" y="8307"/>
                      </a:lnTo>
                      <a:lnTo>
                        <a:pt x="23058" y="8349"/>
                      </a:lnTo>
                      <a:lnTo>
                        <a:pt x="22953" y="8307"/>
                      </a:lnTo>
                      <a:lnTo>
                        <a:pt x="22828" y="8328"/>
                      </a:lnTo>
                      <a:lnTo>
                        <a:pt x="22660" y="8454"/>
                      </a:lnTo>
                      <a:lnTo>
                        <a:pt x="22221" y="8621"/>
                      </a:lnTo>
                      <a:lnTo>
                        <a:pt x="21907" y="8684"/>
                      </a:lnTo>
                      <a:lnTo>
                        <a:pt x="21782" y="8684"/>
                      </a:lnTo>
                      <a:lnTo>
                        <a:pt x="21614" y="8851"/>
                      </a:lnTo>
                      <a:lnTo>
                        <a:pt x="21468" y="8851"/>
                      </a:lnTo>
                      <a:lnTo>
                        <a:pt x="21384" y="8935"/>
                      </a:lnTo>
                      <a:lnTo>
                        <a:pt x="21510" y="9040"/>
                      </a:lnTo>
                      <a:lnTo>
                        <a:pt x="21510" y="9165"/>
                      </a:lnTo>
                      <a:lnTo>
                        <a:pt x="21489" y="9291"/>
                      </a:lnTo>
                      <a:lnTo>
                        <a:pt x="21572" y="9374"/>
                      </a:lnTo>
                      <a:lnTo>
                        <a:pt x="21677" y="9374"/>
                      </a:lnTo>
                      <a:lnTo>
                        <a:pt x="21698" y="9458"/>
                      </a:lnTo>
                      <a:lnTo>
                        <a:pt x="21635" y="9521"/>
                      </a:lnTo>
                      <a:lnTo>
                        <a:pt x="21844" y="9667"/>
                      </a:lnTo>
                      <a:lnTo>
                        <a:pt x="22012" y="9918"/>
                      </a:lnTo>
                      <a:lnTo>
                        <a:pt x="22012" y="10128"/>
                      </a:lnTo>
                      <a:lnTo>
                        <a:pt x="22054" y="10232"/>
                      </a:lnTo>
                      <a:lnTo>
                        <a:pt x="22116" y="10232"/>
                      </a:lnTo>
                      <a:lnTo>
                        <a:pt x="22137" y="10400"/>
                      </a:lnTo>
                      <a:lnTo>
                        <a:pt x="22305" y="10504"/>
                      </a:lnTo>
                      <a:lnTo>
                        <a:pt x="22430" y="10462"/>
                      </a:lnTo>
                      <a:lnTo>
                        <a:pt x="22828" y="10504"/>
                      </a:lnTo>
                      <a:lnTo>
                        <a:pt x="22953" y="10421"/>
                      </a:lnTo>
                      <a:lnTo>
                        <a:pt x="22953" y="10504"/>
                      </a:lnTo>
                      <a:lnTo>
                        <a:pt x="22995" y="10609"/>
                      </a:lnTo>
                      <a:lnTo>
                        <a:pt x="22995" y="10755"/>
                      </a:lnTo>
                      <a:lnTo>
                        <a:pt x="23184" y="10839"/>
                      </a:lnTo>
                      <a:lnTo>
                        <a:pt x="23288" y="10986"/>
                      </a:lnTo>
                      <a:lnTo>
                        <a:pt x="23581" y="10986"/>
                      </a:lnTo>
                      <a:lnTo>
                        <a:pt x="23790" y="11132"/>
                      </a:lnTo>
                      <a:lnTo>
                        <a:pt x="23874" y="11132"/>
                      </a:lnTo>
                      <a:lnTo>
                        <a:pt x="23979" y="11258"/>
                      </a:lnTo>
                      <a:lnTo>
                        <a:pt x="24000" y="11550"/>
                      </a:lnTo>
                      <a:lnTo>
                        <a:pt x="24041" y="11676"/>
                      </a:lnTo>
                      <a:lnTo>
                        <a:pt x="24000" y="11864"/>
                      </a:lnTo>
                      <a:lnTo>
                        <a:pt x="24125" y="12011"/>
                      </a:lnTo>
                      <a:lnTo>
                        <a:pt x="24230" y="12094"/>
                      </a:lnTo>
                      <a:lnTo>
                        <a:pt x="24418" y="12346"/>
                      </a:lnTo>
                      <a:lnTo>
                        <a:pt x="24502" y="12618"/>
                      </a:lnTo>
                      <a:lnTo>
                        <a:pt x="24648" y="12743"/>
                      </a:lnTo>
                      <a:lnTo>
                        <a:pt x="24711" y="12869"/>
                      </a:lnTo>
                      <a:lnTo>
                        <a:pt x="24585" y="13141"/>
                      </a:lnTo>
                      <a:lnTo>
                        <a:pt x="24502" y="13162"/>
                      </a:lnTo>
                      <a:lnTo>
                        <a:pt x="24418" y="13141"/>
                      </a:lnTo>
                      <a:lnTo>
                        <a:pt x="24418" y="13141"/>
                      </a:lnTo>
                      <a:lnTo>
                        <a:pt x="24523" y="13287"/>
                      </a:lnTo>
                      <a:lnTo>
                        <a:pt x="24732" y="13329"/>
                      </a:lnTo>
                      <a:lnTo>
                        <a:pt x="24837" y="13392"/>
                      </a:lnTo>
                      <a:lnTo>
                        <a:pt x="25046" y="13643"/>
                      </a:lnTo>
                      <a:lnTo>
                        <a:pt x="25255" y="13706"/>
                      </a:lnTo>
                      <a:lnTo>
                        <a:pt x="25276" y="13685"/>
                      </a:lnTo>
                      <a:lnTo>
                        <a:pt x="25360" y="13706"/>
                      </a:lnTo>
                      <a:lnTo>
                        <a:pt x="25548" y="13559"/>
                      </a:lnTo>
                      <a:lnTo>
                        <a:pt x="25736" y="13517"/>
                      </a:lnTo>
                      <a:lnTo>
                        <a:pt x="25945" y="13685"/>
                      </a:lnTo>
                      <a:lnTo>
                        <a:pt x="26092" y="13747"/>
                      </a:lnTo>
                      <a:lnTo>
                        <a:pt x="26197" y="13747"/>
                      </a:lnTo>
                      <a:lnTo>
                        <a:pt x="26280" y="13894"/>
                      </a:lnTo>
                      <a:lnTo>
                        <a:pt x="26301" y="14124"/>
                      </a:lnTo>
                      <a:lnTo>
                        <a:pt x="26238" y="13915"/>
                      </a:lnTo>
                      <a:lnTo>
                        <a:pt x="26176" y="13810"/>
                      </a:lnTo>
                      <a:lnTo>
                        <a:pt x="25987" y="13810"/>
                      </a:lnTo>
                      <a:lnTo>
                        <a:pt x="25757" y="13643"/>
                      </a:lnTo>
                      <a:lnTo>
                        <a:pt x="25611" y="13643"/>
                      </a:lnTo>
                      <a:lnTo>
                        <a:pt x="25443" y="13810"/>
                      </a:lnTo>
                      <a:lnTo>
                        <a:pt x="25443" y="13978"/>
                      </a:lnTo>
                      <a:lnTo>
                        <a:pt x="25464" y="14061"/>
                      </a:lnTo>
                      <a:lnTo>
                        <a:pt x="25234" y="13810"/>
                      </a:lnTo>
                      <a:lnTo>
                        <a:pt x="24983" y="13810"/>
                      </a:lnTo>
                      <a:lnTo>
                        <a:pt x="24857" y="13706"/>
                      </a:lnTo>
                      <a:lnTo>
                        <a:pt x="24857" y="13580"/>
                      </a:lnTo>
                      <a:lnTo>
                        <a:pt x="24753" y="13434"/>
                      </a:lnTo>
                      <a:lnTo>
                        <a:pt x="24565" y="13371"/>
                      </a:lnTo>
                      <a:lnTo>
                        <a:pt x="24397" y="13371"/>
                      </a:lnTo>
                      <a:lnTo>
                        <a:pt x="24188" y="13245"/>
                      </a:lnTo>
                      <a:lnTo>
                        <a:pt x="24230" y="13182"/>
                      </a:lnTo>
                      <a:lnTo>
                        <a:pt x="24230" y="13057"/>
                      </a:lnTo>
                      <a:lnTo>
                        <a:pt x="24313" y="13015"/>
                      </a:lnTo>
                      <a:lnTo>
                        <a:pt x="24272" y="12910"/>
                      </a:lnTo>
                      <a:lnTo>
                        <a:pt x="24230" y="12638"/>
                      </a:lnTo>
                      <a:lnTo>
                        <a:pt x="24167" y="12429"/>
                      </a:lnTo>
                      <a:lnTo>
                        <a:pt x="24083" y="12387"/>
                      </a:lnTo>
                      <a:lnTo>
                        <a:pt x="24021" y="12555"/>
                      </a:lnTo>
                      <a:lnTo>
                        <a:pt x="23958" y="12597"/>
                      </a:lnTo>
                      <a:lnTo>
                        <a:pt x="23979" y="12743"/>
                      </a:lnTo>
                      <a:lnTo>
                        <a:pt x="23895" y="12827"/>
                      </a:lnTo>
                      <a:lnTo>
                        <a:pt x="23916" y="12910"/>
                      </a:lnTo>
                      <a:lnTo>
                        <a:pt x="23895" y="13036"/>
                      </a:lnTo>
                      <a:lnTo>
                        <a:pt x="23811" y="13036"/>
                      </a:lnTo>
                      <a:lnTo>
                        <a:pt x="23769" y="12659"/>
                      </a:lnTo>
                      <a:lnTo>
                        <a:pt x="23853" y="12555"/>
                      </a:lnTo>
                      <a:lnTo>
                        <a:pt x="23811" y="12429"/>
                      </a:lnTo>
                      <a:lnTo>
                        <a:pt x="23644" y="12283"/>
                      </a:lnTo>
                      <a:lnTo>
                        <a:pt x="23644" y="12094"/>
                      </a:lnTo>
                      <a:lnTo>
                        <a:pt x="23560" y="11969"/>
                      </a:lnTo>
                      <a:lnTo>
                        <a:pt x="23560" y="11802"/>
                      </a:lnTo>
                      <a:lnTo>
                        <a:pt x="23707" y="11697"/>
                      </a:lnTo>
                      <a:lnTo>
                        <a:pt x="23707" y="11613"/>
                      </a:lnTo>
                      <a:lnTo>
                        <a:pt x="23686" y="11509"/>
                      </a:lnTo>
                      <a:lnTo>
                        <a:pt x="23707" y="11299"/>
                      </a:lnTo>
                      <a:lnTo>
                        <a:pt x="23581" y="11278"/>
                      </a:lnTo>
                      <a:lnTo>
                        <a:pt x="23539" y="11299"/>
                      </a:lnTo>
                      <a:lnTo>
                        <a:pt x="23456" y="11216"/>
                      </a:lnTo>
                      <a:lnTo>
                        <a:pt x="23225" y="11383"/>
                      </a:lnTo>
                      <a:lnTo>
                        <a:pt x="22912" y="11425"/>
                      </a:lnTo>
                      <a:lnTo>
                        <a:pt x="22744" y="11425"/>
                      </a:lnTo>
                      <a:lnTo>
                        <a:pt x="22514" y="11195"/>
                      </a:lnTo>
                      <a:lnTo>
                        <a:pt x="22388" y="11111"/>
                      </a:lnTo>
                      <a:lnTo>
                        <a:pt x="22347" y="11006"/>
                      </a:lnTo>
                      <a:lnTo>
                        <a:pt x="22012" y="10965"/>
                      </a:lnTo>
                      <a:lnTo>
                        <a:pt x="21886" y="10860"/>
                      </a:lnTo>
                      <a:lnTo>
                        <a:pt x="21761" y="10693"/>
                      </a:lnTo>
                      <a:lnTo>
                        <a:pt x="21363" y="10693"/>
                      </a:lnTo>
                      <a:lnTo>
                        <a:pt x="21259" y="10651"/>
                      </a:lnTo>
                      <a:lnTo>
                        <a:pt x="21133" y="10734"/>
                      </a:lnTo>
                      <a:lnTo>
                        <a:pt x="20987" y="10944"/>
                      </a:lnTo>
                      <a:lnTo>
                        <a:pt x="20966" y="11069"/>
                      </a:lnTo>
                      <a:lnTo>
                        <a:pt x="20924" y="11111"/>
                      </a:lnTo>
                      <a:lnTo>
                        <a:pt x="20861" y="11090"/>
                      </a:lnTo>
                      <a:lnTo>
                        <a:pt x="20840" y="11174"/>
                      </a:lnTo>
                      <a:lnTo>
                        <a:pt x="20924" y="11258"/>
                      </a:lnTo>
                      <a:lnTo>
                        <a:pt x="21091" y="11132"/>
                      </a:lnTo>
                      <a:lnTo>
                        <a:pt x="21300" y="11174"/>
                      </a:lnTo>
                      <a:lnTo>
                        <a:pt x="21405" y="11383"/>
                      </a:lnTo>
                      <a:lnTo>
                        <a:pt x="21280" y="11613"/>
                      </a:lnTo>
                      <a:lnTo>
                        <a:pt x="21133" y="11655"/>
                      </a:lnTo>
                      <a:lnTo>
                        <a:pt x="20861" y="11550"/>
                      </a:lnTo>
                      <a:lnTo>
                        <a:pt x="20715" y="11362"/>
                      </a:lnTo>
                      <a:lnTo>
                        <a:pt x="20610" y="11362"/>
                      </a:lnTo>
                      <a:lnTo>
                        <a:pt x="20443" y="11467"/>
                      </a:lnTo>
                      <a:lnTo>
                        <a:pt x="20401" y="11550"/>
                      </a:lnTo>
                      <a:lnTo>
                        <a:pt x="20317" y="11571"/>
                      </a:lnTo>
                      <a:lnTo>
                        <a:pt x="20505" y="11822"/>
                      </a:lnTo>
                      <a:lnTo>
                        <a:pt x="20568" y="11822"/>
                      </a:lnTo>
                      <a:lnTo>
                        <a:pt x="20631" y="11969"/>
                      </a:lnTo>
                      <a:lnTo>
                        <a:pt x="20840" y="12136"/>
                      </a:lnTo>
                      <a:lnTo>
                        <a:pt x="21028" y="12136"/>
                      </a:lnTo>
                      <a:lnTo>
                        <a:pt x="21112" y="12220"/>
                      </a:lnTo>
                      <a:lnTo>
                        <a:pt x="21405" y="12241"/>
                      </a:lnTo>
                      <a:lnTo>
                        <a:pt x="21489" y="12178"/>
                      </a:lnTo>
                      <a:lnTo>
                        <a:pt x="21531" y="12178"/>
                      </a:lnTo>
                      <a:lnTo>
                        <a:pt x="21572" y="12283"/>
                      </a:lnTo>
                      <a:lnTo>
                        <a:pt x="21782" y="12283"/>
                      </a:lnTo>
                      <a:lnTo>
                        <a:pt x="21824" y="12429"/>
                      </a:lnTo>
                      <a:lnTo>
                        <a:pt x="21907" y="12450"/>
                      </a:lnTo>
                      <a:lnTo>
                        <a:pt x="21928" y="12555"/>
                      </a:lnTo>
                      <a:lnTo>
                        <a:pt x="22158" y="12597"/>
                      </a:lnTo>
                      <a:lnTo>
                        <a:pt x="22263" y="12513"/>
                      </a:lnTo>
                      <a:lnTo>
                        <a:pt x="22200" y="12618"/>
                      </a:lnTo>
                      <a:lnTo>
                        <a:pt x="21949" y="12659"/>
                      </a:lnTo>
                      <a:lnTo>
                        <a:pt x="21803" y="12576"/>
                      </a:lnTo>
                      <a:lnTo>
                        <a:pt x="21698" y="12555"/>
                      </a:lnTo>
                      <a:lnTo>
                        <a:pt x="21531" y="12366"/>
                      </a:lnTo>
                      <a:lnTo>
                        <a:pt x="21426" y="12346"/>
                      </a:lnTo>
                      <a:lnTo>
                        <a:pt x="21321" y="12408"/>
                      </a:lnTo>
                      <a:lnTo>
                        <a:pt x="21196" y="12408"/>
                      </a:lnTo>
                      <a:lnTo>
                        <a:pt x="21091" y="12534"/>
                      </a:lnTo>
                      <a:lnTo>
                        <a:pt x="21049" y="12429"/>
                      </a:lnTo>
                      <a:lnTo>
                        <a:pt x="20945" y="12346"/>
                      </a:lnTo>
                      <a:lnTo>
                        <a:pt x="20840" y="12408"/>
                      </a:lnTo>
                      <a:lnTo>
                        <a:pt x="20631" y="12408"/>
                      </a:lnTo>
                      <a:lnTo>
                        <a:pt x="20464" y="12304"/>
                      </a:lnTo>
                      <a:lnTo>
                        <a:pt x="20338" y="12325"/>
                      </a:lnTo>
                      <a:lnTo>
                        <a:pt x="20296" y="12220"/>
                      </a:lnTo>
                      <a:lnTo>
                        <a:pt x="20401" y="12136"/>
                      </a:lnTo>
                      <a:lnTo>
                        <a:pt x="20401" y="12053"/>
                      </a:lnTo>
                      <a:lnTo>
                        <a:pt x="20296" y="11990"/>
                      </a:lnTo>
                      <a:lnTo>
                        <a:pt x="20296" y="11885"/>
                      </a:lnTo>
                      <a:lnTo>
                        <a:pt x="20108" y="11718"/>
                      </a:lnTo>
                      <a:lnTo>
                        <a:pt x="20024" y="11592"/>
                      </a:lnTo>
                      <a:lnTo>
                        <a:pt x="20087" y="11425"/>
                      </a:lnTo>
                      <a:lnTo>
                        <a:pt x="19982" y="11278"/>
                      </a:lnTo>
                      <a:lnTo>
                        <a:pt x="19982" y="11006"/>
                      </a:lnTo>
                      <a:lnTo>
                        <a:pt x="19836" y="10881"/>
                      </a:lnTo>
                      <a:lnTo>
                        <a:pt x="19836" y="10693"/>
                      </a:lnTo>
                      <a:lnTo>
                        <a:pt x="19794" y="10651"/>
                      </a:lnTo>
                      <a:lnTo>
                        <a:pt x="19710" y="10630"/>
                      </a:lnTo>
                      <a:lnTo>
                        <a:pt x="19689" y="10462"/>
                      </a:lnTo>
                      <a:lnTo>
                        <a:pt x="19522" y="10337"/>
                      </a:lnTo>
                      <a:lnTo>
                        <a:pt x="19459" y="10379"/>
                      </a:lnTo>
                      <a:lnTo>
                        <a:pt x="19689" y="10860"/>
                      </a:lnTo>
                      <a:lnTo>
                        <a:pt x="19752" y="11174"/>
                      </a:lnTo>
                      <a:lnTo>
                        <a:pt x="19710" y="11425"/>
                      </a:lnTo>
                      <a:lnTo>
                        <a:pt x="19522" y="11676"/>
                      </a:lnTo>
                      <a:lnTo>
                        <a:pt x="19396" y="11802"/>
                      </a:lnTo>
                      <a:lnTo>
                        <a:pt x="19396" y="11885"/>
                      </a:lnTo>
                      <a:lnTo>
                        <a:pt x="19480" y="11948"/>
                      </a:lnTo>
                      <a:lnTo>
                        <a:pt x="19501" y="12136"/>
                      </a:lnTo>
                      <a:lnTo>
                        <a:pt x="19417" y="12346"/>
                      </a:lnTo>
                      <a:lnTo>
                        <a:pt x="19417" y="12471"/>
                      </a:lnTo>
                      <a:lnTo>
                        <a:pt x="19627" y="12618"/>
                      </a:lnTo>
                      <a:lnTo>
                        <a:pt x="19899" y="12848"/>
                      </a:lnTo>
                      <a:lnTo>
                        <a:pt x="19940" y="12994"/>
                      </a:lnTo>
                      <a:lnTo>
                        <a:pt x="20108" y="12994"/>
                      </a:lnTo>
                      <a:lnTo>
                        <a:pt x="20233" y="13141"/>
                      </a:lnTo>
                      <a:lnTo>
                        <a:pt x="20338" y="13371"/>
                      </a:lnTo>
                      <a:lnTo>
                        <a:pt x="20317" y="13727"/>
                      </a:lnTo>
                      <a:lnTo>
                        <a:pt x="20275" y="13894"/>
                      </a:lnTo>
                      <a:lnTo>
                        <a:pt x="20422" y="14103"/>
                      </a:lnTo>
                      <a:lnTo>
                        <a:pt x="20380" y="14354"/>
                      </a:lnTo>
                      <a:lnTo>
                        <a:pt x="20464" y="14501"/>
                      </a:lnTo>
                      <a:lnTo>
                        <a:pt x="20673" y="14731"/>
                      </a:lnTo>
                      <a:lnTo>
                        <a:pt x="20715" y="14856"/>
                      </a:lnTo>
                      <a:lnTo>
                        <a:pt x="20673" y="15024"/>
                      </a:lnTo>
                      <a:lnTo>
                        <a:pt x="20736" y="15087"/>
                      </a:lnTo>
                      <a:lnTo>
                        <a:pt x="20882" y="15149"/>
                      </a:lnTo>
                      <a:lnTo>
                        <a:pt x="21070" y="15045"/>
                      </a:lnTo>
                      <a:lnTo>
                        <a:pt x="21280" y="15087"/>
                      </a:lnTo>
                      <a:lnTo>
                        <a:pt x="21363" y="15045"/>
                      </a:lnTo>
                      <a:lnTo>
                        <a:pt x="21384" y="14877"/>
                      </a:lnTo>
                      <a:lnTo>
                        <a:pt x="21510" y="14752"/>
                      </a:lnTo>
                      <a:lnTo>
                        <a:pt x="21677" y="14815"/>
                      </a:lnTo>
                      <a:lnTo>
                        <a:pt x="21782" y="14773"/>
                      </a:lnTo>
                      <a:lnTo>
                        <a:pt x="21991" y="14919"/>
                      </a:lnTo>
                      <a:lnTo>
                        <a:pt x="22116" y="14856"/>
                      </a:lnTo>
                      <a:lnTo>
                        <a:pt x="22200" y="14982"/>
                      </a:lnTo>
                      <a:lnTo>
                        <a:pt x="22451" y="15087"/>
                      </a:lnTo>
                      <a:lnTo>
                        <a:pt x="22640" y="15087"/>
                      </a:lnTo>
                      <a:lnTo>
                        <a:pt x="22765" y="15275"/>
                      </a:lnTo>
                      <a:lnTo>
                        <a:pt x="22765" y="15379"/>
                      </a:lnTo>
                      <a:lnTo>
                        <a:pt x="22953" y="15484"/>
                      </a:lnTo>
                      <a:lnTo>
                        <a:pt x="23016" y="15589"/>
                      </a:lnTo>
                      <a:lnTo>
                        <a:pt x="23037" y="15610"/>
                      </a:lnTo>
                      <a:lnTo>
                        <a:pt x="23058" y="15693"/>
                      </a:lnTo>
                      <a:lnTo>
                        <a:pt x="23142" y="15777"/>
                      </a:lnTo>
                      <a:lnTo>
                        <a:pt x="23058" y="15861"/>
                      </a:lnTo>
                      <a:lnTo>
                        <a:pt x="22953" y="15882"/>
                      </a:lnTo>
                      <a:lnTo>
                        <a:pt x="22953" y="16070"/>
                      </a:lnTo>
                      <a:lnTo>
                        <a:pt x="23037" y="16216"/>
                      </a:lnTo>
                      <a:lnTo>
                        <a:pt x="23121" y="16279"/>
                      </a:lnTo>
                      <a:lnTo>
                        <a:pt x="23079" y="16384"/>
                      </a:lnTo>
                      <a:lnTo>
                        <a:pt x="23163" y="16488"/>
                      </a:lnTo>
                      <a:lnTo>
                        <a:pt x="23288" y="16488"/>
                      </a:lnTo>
                      <a:lnTo>
                        <a:pt x="23372" y="16593"/>
                      </a:lnTo>
                      <a:lnTo>
                        <a:pt x="23518" y="16593"/>
                      </a:lnTo>
                      <a:lnTo>
                        <a:pt x="23602" y="16426"/>
                      </a:lnTo>
                      <a:lnTo>
                        <a:pt x="23665" y="16509"/>
                      </a:lnTo>
                      <a:lnTo>
                        <a:pt x="23769" y="16488"/>
                      </a:lnTo>
                      <a:lnTo>
                        <a:pt x="23832" y="16509"/>
                      </a:lnTo>
                      <a:lnTo>
                        <a:pt x="23790" y="16530"/>
                      </a:lnTo>
                      <a:lnTo>
                        <a:pt x="23728" y="16593"/>
                      </a:lnTo>
                      <a:lnTo>
                        <a:pt x="23560" y="16614"/>
                      </a:lnTo>
                      <a:lnTo>
                        <a:pt x="23456" y="16635"/>
                      </a:lnTo>
                      <a:lnTo>
                        <a:pt x="23288" y="16656"/>
                      </a:lnTo>
                      <a:lnTo>
                        <a:pt x="23142" y="16551"/>
                      </a:lnTo>
                      <a:lnTo>
                        <a:pt x="22995" y="16551"/>
                      </a:lnTo>
                      <a:lnTo>
                        <a:pt x="22932" y="16426"/>
                      </a:lnTo>
                      <a:lnTo>
                        <a:pt x="22974" y="16384"/>
                      </a:lnTo>
                      <a:lnTo>
                        <a:pt x="22953" y="16237"/>
                      </a:lnTo>
                      <a:lnTo>
                        <a:pt x="22849" y="16112"/>
                      </a:lnTo>
                      <a:lnTo>
                        <a:pt x="22828" y="15986"/>
                      </a:lnTo>
                      <a:lnTo>
                        <a:pt x="22723" y="15923"/>
                      </a:lnTo>
                      <a:lnTo>
                        <a:pt x="22744" y="15798"/>
                      </a:lnTo>
                      <a:lnTo>
                        <a:pt x="22619" y="15610"/>
                      </a:lnTo>
                      <a:lnTo>
                        <a:pt x="22556" y="15610"/>
                      </a:lnTo>
                      <a:lnTo>
                        <a:pt x="22430" y="15526"/>
                      </a:lnTo>
                      <a:lnTo>
                        <a:pt x="22242" y="15421"/>
                      </a:lnTo>
                      <a:lnTo>
                        <a:pt x="22242" y="15254"/>
                      </a:lnTo>
                      <a:lnTo>
                        <a:pt x="22054" y="15066"/>
                      </a:lnTo>
                      <a:lnTo>
                        <a:pt x="21907" y="15066"/>
                      </a:lnTo>
                      <a:lnTo>
                        <a:pt x="21677" y="15317"/>
                      </a:lnTo>
                      <a:lnTo>
                        <a:pt x="21510" y="15338"/>
                      </a:lnTo>
                      <a:lnTo>
                        <a:pt x="21405" y="15463"/>
                      </a:lnTo>
                      <a:lnTo>
                        <a:pt x="21217" y="15589"/>
                      </a:lnTo>
                      <a:lnTo>
                        <a:pt x="21259" y="15944"/>
                      </a:lnTo>
                      <a:lnTo>
                        <a:pt x="21321" y="16049"/>
                      </a:lnTo>
                      <a:lnTo>
                        <a:pt x="21572" y="16175"/>
                      </a:lnTo>
                      <a:lnTo>
                        <a:pt x="21761" y="16593"/>
                      </a:lnTo>
                      <a:lnTo>
                        <a:pt x="21719" y="16698"/>
                      </a:lnTo>
                      <a:lnTo>
                        <a:pt x="21531" y="17012"/>
                      </a:lnTo>
                      <a:lnTo>
                        <a:pt x="21510" y="17179"/>
                      </a:lnTo>
                      <a:lnTo>
                        <a:pt x="21614" y="17367"/>
                      </a:lnTo>
                      <a:lnTo>
                        <a:pt x="21510" y="17639"/>
                      </a:lnTo>
                      <a:lnTo>
                        <a:pt x="21510" y="17744"/>
                      </a:lnTo>
                      <a:lnTo>
                        <a:pt x="21363" y="17890"/>
                      </a:lnTo>
                      <a:lnTo>
                        <a:pt x="21363" y="17974"/>
                      </a:lnTo>
                      <a:lnTo>
                        <a:pt x="21259" y="18016"/>
                      </a:lnTo>
                      <a:lnTo>
                        <a:pt x="21175" y="18120"/>
                      </a:lnTo>
                      <a:lnTo>
                        <a:pt x="21175" y="18267"/>
                      </a:lnTo>
                      <a:lnTo>
                        <a:pt x="21259" y="18330"/>
                      </a:lnTo>
                      <a:lnTo>
                        <a:pt x="21259" y="18434"/>
                      </a:lnTo>
                      <a:lnTo>
                        <a:pt x="21070" y="18539"/>
                      </a:lnTo>
                      <a:lnTo>
                        <a:pt x="20840" y="18497"/>
                      </a:lnTo>
                      <a:lnTo>
                        <a:pt x="20798" y="18434"/>
                      </a:lnTo>
                      <a:lnTo>
                        <a:pt x="20589" y="18434"/>
                      </a:lnTo>
                      <a:lnTo>
                        <a:pt x="20380" y="18476"/>
                      </a:lnTo>
                      <a:lnTo>
                        <a:pt x="20212" y="18413"/>
                      </a:lnTo>
                      <a:lnTo>
                        <a:pt x="19794" y="18330"/>
                      </a:lnTo>
                      <a:lnTo>
                        <a:pt x="19627" y="18183"/>
                      </a:lnTo>
                      <a:lnTo>
                        <a:pt x="19585" y="18079"/>
                      </a:lnTo>
                      <a:lnTo>
                        <a:pt x="19396" y="18100"/>
                      </a:lnTo>
                      <a:lnTo>
                        <a:pt x="19334" y="18204"/>
                      </a:lnTo>
                      <a:lnTo>
                        <a:pt x="19313" y="18162"/>
                      </a:lnTo>
                      <a:lnTo>
                        <a:pt x="19229" y="18120"/>
                      </a:lnTo>
                      <a:lnTo>
                        <a:pt x="19313" y="17974"/>
                      </a:lnTo>
                      <a:lnTo>
                        <a:pt x="19480" y="17953"/>
                      </a:lnTo>
                      <a:lnTo>
                        <a:pt x="19794" y="17890"/>
                      </a:lnTo>
                      <a:lnTo>
                        <a:pt x="19836" y="17807"/>
                      </a:lnTo>
                      <a:lnTo>
                        <a:pt x="20108" y="17974"/>
                      </a:lnTo>
                      <a:lnTo>
                        <a:pt x="20171" y="17974"/>
                      </a:lnTo>
                      <a:lnTo>
                        <a:pt x="20212" y="17890"/>
                      </a:lnTo>
                      <a:lnTo>
                        <a:pt x="20338" y="17890"/>
                      </a:lnTo>
                      <a:lnTo>
                        <a:pt x="20338" y="17974"/>
                      </a:lnTo>
                      <a:lnTo>
                        <a:pt x="20150" y="18079"/>
                      </a:lnTo>
                      <a:lnTo>
                        <a:pt x="20254" y="18183"/>
                      </a:lnTo>
                      <a:lnTo>
                        <a:pt x="20464" y="18162"/>
                      </a:lnTo>
                      <a:lnTo>
                        <a:pt x="20547" y="18058"/>
                      </a:lnTo>
                      <a:lnTo>
                        <a:pt x="20673" y="17995"/>
                      </a:lnTo>
                      <a:lnTo>
                        <a:pt x="20673" y="17911"/>
                      </a:lnTo>
                      <a:lnTo>
                        <a:pt x="20568" y="17786"/>
                      </a:lnTo>
                      <a:lnTo>
                        <a:pt x="20568" y="17702"/>
                      </a:lnTo>
                      <a:lnTo>
                        <a:pt x="20694" y="17786"/>
                      </a:lnTo>
                      <a:lnTo>
                        <a:pt x="20756" y="17702"/>
                      </a:lnTo>
                      <a:lnTo>
                        <a:pt x="20756" y="17472"/>
                      </a:lnTo>
                      <a:lnTo>
                        <a:pt x="20882" y="17388"/>
                      </a:lnTo>
                      <a:lnTo>
                        <a:pt x="20861" y="17325"/>
                      </a:lnTo>
                      <a:lnTo>
                        <a:pt x="20777" y="17346"/>
                      </a:lnTo>
                      <a:lnTo>
                        <a:pt x="20756" y="17284"/>
                      </a:lnTo>
                      <a:lnTo>
                        <a:pt x="20882" y="17242"/>
                      </a:lnTo>
                      <a:lnTo>
                        <a:pt x="20882" y="17012"/>
                      </a:lnTo>
                      <a:lnTo>
                        <a:pt x="20840" y="16928"/>
                      </a:lnTo>
                      <a:lnTo>
                        <a:pt x="20903" y="16823"/>
                      </a:lnTo>
                      <a:lnTo>
                        <a:pt x="20903" y="16760"/>
                      </a:lnTo>
                      <a:lnTo>
                        <a:pt x="21008" y="16698"/>
                      </a:lnTo>
                      <a:lnTo>
                        <a:pt x="20987" y="16509"/>
                      </a:lnTo>
                      <a:lnTo>
                        <a:pt x="20861" y="16384"/>
                      </a:lnTo>
                      <a:lnTo>
                        <a:pt x="20777" y="16175"/>
                      </a:lnTo>
                      <a:lnTo>
                        <a:pt x="20798" y="16007"/>
                      </a:lnTo>
                      <a:lnTo>
                        <a:pt x="20798" y="15882"/>
                      </a:lnTo>
                      <a:lnTo>
                        <a:pt x="20861" y="15903"/>
                      </a:lnTo>
                      <a:lnTo>
                        <a:pt x="20861" y="15819"/>
                      </a:lnTo>
                      <a:lnTo>
                        <a:pt x="20673" y="15651"/>
                      </a:lnTo>
                      <a:lnTo>
                        <a:pt x="20589" y="15610"/>
                      </a:lnTo>
                      <a:lnTo>
                        <a:pt x="20526" y="15505"/>
                      </a:lnTo>
                      <a:lnTo>
                        <a:pt x="20338" y="15463"/>
                      </a:lnTo>
                      <a:lnTo>
                        <a:pt x="20108" y="15170"/>
                      </a:lnTo>
                      <a:lnTo>
                        <a:pt x="20045" y="14940"/>
                      </a:lnTo>
                      <a:lnTo>
                        <a:pt x="20003" y="14877"/>
                      </a:lnTo>
                      <a:lnTo>
                        <a:pt x="20045" y="14794"/>
                      </a:lnTo>
                      <a:lnTo>
                        <a:pt x="19919" y="14710"/>
                      </a:lnTo>
                      <a:lnTo>
                        <a:pt x="19836" y="14563"/>
                      </a:lnTo>
                      <a:lnTo>
                        <a:pt x="19899" y="14417"/>
                      </a:lnTo>
                      <a:lnTo>
                        <a:pt x="19710" y="14145"/>
                      </a:lnTo>
                      <a:lnTo>
                        <a:pt x="19710" y="13978"/>
                      </a:lnTo>
                      <a:lnTo>
                        <a:pt x="19585" y="13831"/>
                      </a:lnTo>
                      <a:lnTo>
                        <a:pt x="19606" y="13768"/>
                      </a:lnTo>
                      <a:lnTo>
                        <a:pt x="19606" y="13685"/>
                      </a:lnTo>
                      <a:lnTo>
                        <a:pt x="19501" y="13580"/>
                      </a:lnTo>
                      <a:lnTo>
                        <a:pt x="19438" y="13224"/>
                      </a:lnTo>
                      <a:lnTo>
                        <a:pt x="19375" y="13078"/>
                      </a:lnTo>
                      <a:lnTo>
                        <a:pt x="19229" y="12973"/>
                      </a:lnTo>
                      <a:lnTo>
                        <a:pt x="19292" y="12910"/>
                      </a:lnTo>
                      <a:lnTo>
                        <a:pt x="19250" y="12848"/>
                      </a:lnTo>
                      <a:lnTo>
                        <a:pt x="19166" y="12869"/>
                      </a:lnTo>
                      <a:lnTo>
                        <a:pt x="19166" y="12848"/>
                      </a:lnTo>
                      <a:lnTo>
                        <a:pt x="19041" y="12806"/>
                      </a:lnTo>
                      <a:lnTo>
                        <a:pt x="18957" y="12638"/>
                      </a:lnTo>
                      <a:lnTo>
                        <a:pt x="18831" y="12534"/>
                      </a:lnTo>
                      <a:lnTo>
                        <a:pt x="18769" y="12408"/>
                      </a:lnTo>
                      <a:lnTo>
                        <a:pt x="18852" y="12387"/>
                      </a:lnTo>
                      <a:lnTo>
                        <a:pt x="18873" y="12283"/>
                      </a:lnTo>
                      <a:lnTo>
                        <a:pt x="18831" y="12178"/>
                      </a:lnTo>
                      <a:lnTo>
                        <a:pt x="18852" y="12094"/>
                      </a:lnTo>
                      <a:lnTo>
                        <a:pt x="18790" y="11990"/>
                      </a:lnTo>
                      <a:lnTo>
                        <a:pt x="18852" y="11676"/>
                      </a:lnTo>
                      <a:lnTo>
                        <a:pt x="18769" y="11488"/>
                      </a:lnTo>
                      <a:lnTo>
                        <a:pt x="18769" y="11278"/>
                      </a:lnTo>
                      <a:lnTo>
                        <a:pt x="18727" y="11195"/>
                      </a:lnTo>
                      <a:lnTo>
                        <a:pt x="18727" y="11069"/>
                      </a:lnTo>
                      <a:lnTo>
                        <a:pt x="18643" y="10944"/>
                      </a:lnTo>
                      <a:lnTo>
                        <a:pt x="18748" y="10881"/>
                      </a:lnTo>
                      <a:lnTo>
                        <a:pt x="18685" y="10776"/>
                      </a:lnTo>
                      <a:lnTo>
                        <a:pt x="18559" y="10755"/>
                      </a:lnTo>
                      <a:lnTo>
                        <a:pt x="18413" y="10755"/>
                      </a:lnTo>
                      <a:lnTo>
                        <a:pt x="18057" y="10630"/>
                      </a:lnTo>
                      <a:lnTo>
                        <a:pt x="17932" y="10630"/>
                      </a:lnTo>
                      <a:lnTo>
                        <a:pt x="17890" y="10672"/>
                      </a:lnTo>
                      <a:lnTo>
                        <a:pt x="17785" y="10630"/>
                      </a:lnTo>
                      <a:lnTo>
                        <a:pt x="17681" y="10630"/>
                      </a:lnTo>
                      <a:lnTo>
                        <a:pt x="17534" y="10714"/>
                      </a:lnTo>
                      <a:lnTo>
                        <a:pt x="17388" y="10714"/>
                      </a:lnTo>
                      <a:lnTo>
                        <a:pt x="17262" y="10755"/>
                      </a:lnTo>
                      <a:lnTo>
                        <a:pt x="17220" y="10714"/>
                      </a:lnTo>
                      <a:lnTo>
                        <a:pt x="17262" y="10651"/>
                      </a:lnTo>
                      <a:lnTo>
                        <a:pt x="17158" y="10609"/>
                      </a:lnTo>
                      <a:lnTo>
                        <a:pt x="17053" y="10630"/>
                      </a:lnTo>
                      <a:lnTo>
                        <a:pt x="17074" y="10860"/>
                      </a:lnTo>
                      <a:lnTo>
                        <a:pt x="17053" y="11069"/>
                      </a:lnTo>
                      <a:lnTo>
                        <a:pt x="17158" y="11195"/>
                      </a:lnTo>
                      <a:lnTo>
                        <a:pt x="17116" y="11258"/>
                      </a:lnTo>
                      <a:lnTo>
                        <a:pt x="17074" y="11467"/>
                      </a:lnTo>
                      <a:lnTo>
                        <a:pt x="17158" y="11550"/>
                      </a:lnTo>
                      <a:lnTo>
                        <a:pt x="17158" y="11676"/>
                      </a:lnTo>
                      <a:lnTo>
                        <a:pt x="17199" y="11760"/>
                      </a:lnTo>
                      <a:lnTo>
                        <a:pt x="17158" y="11822"/>
                      </a:lnTo>
                      <a:lnTo>
                        <a:pt x="17158" y="12011"/>
                      </a:lnTo>
                      <a:lnTo>
                        <a:pt x="17220" y="12136"/>
                      </a:lnTo>
                      <a:lnTo>
                        <a:pt x="17158" y="12304"/>
                      </a:lnTo>
                      <a:lnTo>
                        <a:pt x="17158" y="12408"/>
                      </a:lnTo>
                      <a:lnTo>
                        <a:pt x="17199" y="12534"/>
                      </a:lnTo>
                      <a:lnTo>
                        <a:pt x="17178" y="12618"/>
                      </a:lnTo>
                      <a:lnTo>
                        <a:pt x="17053" y="12701"/>
                      </a:lnTo>
                      <a:lnTo>
                        <a:pt x="16844" y="13015"/>
                      </a:lnTo>
                      <a:lnTo>
                        <a:pt x="16760" y="13057"/>
                      </a:lnTo>
                      <a:lnTo>
                        <a:pt x="16781" y="13162"/>
                      </a:lnTo>
                      <a:lnTo>
                        <a:pt x="16865" y="13266"/>
                      </a:lnTo>
                      <a:lnTo>
                        <a:pt x="16802" y="13371"/>
                      </a:lnTo>
                      <a:lnTo>
                        <a:pt x="16781" y="13559"/>
                      </a:lnTo>
                      <a:lnTo>
                        <a:pt x="16906" y="13685"/>
                      </a:lnTo>
                      <a:lnTo>
                        <a:pt x="16990" y="13643"/>
                      </a:lnTo>
                      <a:lnTo>
                        <a:pt x="17074" y="13706"/>
                      </a:lnTo>
                      <a:lnTo>
                        <a:pt x="17158" y="13915"/>
                      </a:lnTo>
                      <a:lnTo>
                        <a:pt x="17283" y="13915"/>
                      </a:lnTo>
                      <a:lnTo>
                        <a:pt x="17388" y="14019"/>
                      </a:lnTo>
                      <a:lnTo>
                        <a:pt x="17304" y="13999"/>
                      </a:lnTo>
                      <a:lnTo>
                        <a:pt x="17220" y="14103"/>
                      </a:lnTo>
                      <a:lnTo>
                        <a:pt x="17220" y="14271"/>
                      </a:lnTo>
                      <a:lnTo>
                        <a:pt x="17409" y="14396"/>
                      </a:lnTo>
                      <a:lnTo>
                        <a:pt x="17409" y="14522"/>
                      </a:lnTo>
                      <a:lnTo>
                        <a:pt x="17325" y="14605"/>
                      </a:lnTo>
                      <a:lnTo>
                        <a:pt x="17262" y="14543"/>
                      </a:lnTo>
                      <a:lnTo>
                        <a:pt x="17262" y="14626"/>
                      </a:lnTo>
                      <a:lnTo>
                        <a:pt x="17367" y="14898"/>
                      </a:lnTo>
                      <a:lnTo>
                        <a:pt x="17430" y="14961"/>
                      </a:lnTo>
                      <a:lnTo>
                        <a:pt x="17492" y="15149"/>
                      </a:lnTo>
                      <a:lnTo>
                        <a:pt x="17534" y="15066"/>
                      </a:lnTo>
                      <a:lnTo>
                        <a:pt x="17639" y="15149"/>
                      </a:lnTo>
                      <a:lnTo>
                        <a:pt x="17764" y="15149"/>
                      </a:lnTo>
                      <a:lnTo>
                        <a:pt x="17911" y="15233"/>
                      </a:lnTo>
                      <a:lnTo>
                        <a:pt x="18015" y="15066"/>
                      </a:lnTo>
                      <a:lnTo>
                        <a:pt x="18057" y="15128"/>
                      </a:lnTo>
                      <a:lnTo>
                        <a:pt x="18057" y="15338"/>
                      </a:lnTo>
                      <a:lnTo>
                        <a:pt x="18141" y="15442"/>
                      </a:lnTo>
                      <a:lnTo>
                        <a:pt x="18183" y="15463"/>
                      </a:lnTo>
                      <a:lnTo>
                        <a:pt x="18434" y="15756"/>
                      </a:lnTo>
                      <a:lnTo>
                        <a:pt x="18559" y="15777"/>
                      </a:lnTo>
                      <a:lnTo>
                        <a:pt x="18643" y="15735"/>
                      </a:lnTo>
                      <a:lnTo>
                        <a:pt x="18748" y="15735"/>
                      </a:lnTo>
                      <a:lnTo>
                        <a:pt x="18769" y="15777"/>
                      </a:lnTo>
                      <a:lnTo>
                        <a:pt x="18873" y="15777"/>
                      </a:lnTo>
                      <a:lnTo>
                        <a:pt x="18769" y="15861"/>
                      </a:lnTo>
                      <a:lnTo>
                        <a:pt x="18769" y="16175"/>
                      </a:lnTo>
                      <a:lnTo>
                        <a:pt x="18748" y="16258"/>
                      </a:lnTo>
                      <a:lnTo>
                        <a:pt x="18811" y="16384"/>
                      </a:lnTo>
                      <a:lnTo>
                        <a:pt x="18790" y="16426"/>
                      </a:lnTo>
                      <a:lnTo>
                        <a:pt x="18706" y="16426"/>
                      </a:lnTo>
                      <a:lnTo>
                        <a:pt x="18748" y="16593"/>
                      </a:lnTo>
                      <a:lnTo>
                        <a:pt x="18748" y="16677"/>
                      </a:lnTo>
                      <a:lnTo>
                        <a:pt x="18601" y="16635"/>
                      </a:lnTo>
                      <a:lnTo>
                        <a:pt x="18476" y="16384"/>
                      </a:lnTo>
                      <a:lnTo>
                        <a:pt x="18329" y="16258"/>
                      </a:lnTo>
                      <a:lnTo>
                        <a:pt x="18141" y="16216"/>
                      </a:lnTo>
                      <a:lnTo>
                        <a:pt x="18057" y="16070"/>
                      </a:lnTo>
                      <a:lnTo>
                        <a:pt x="17932" y="15965"/>
                      </a:lnTo>
                      <a:lnTo>
                        <a:pt x="17618" y="15944"/>
                      </a:lnTo>
                      <a:lnTo>
                        <a:pt x="17304" y="15756"/>
                      </a:lnTo>
                      <a:lnTo>
                        <a:pt x="17116" y="15735"/>
                      </a:lnTo>
                      <a:lnTo>
                        <a:pt x="17095" y="15631"/>
                      </a:lnTo>
                      <a:lnTo>
                        <a:pt x="17011" y="15631"/>
                      </a:lnTo>
                      <a:lnTo>
                        <a:pt x="16906" y="15547"/>
                      </a:lnTo>
                      <a:lnTo>
                        <a:pt x="16760" y="15589"/>
                      </a:lnTo>
                      <a:lnTo>
                        <a:pt x="16655" y="15693"/>
                      </a:lnTo>
                      <a:lnTo>
                        <a:pt x="16593" y="15568"/>
                      </a:lnTo>
                      <a:lnTo>
                        <a:pt x="16614" y="15526"/>
                      </a:lnTo>
                      <a:lnTo>
                        <a:pt x="16593" y="15442"/>
                      </a:lnTo>
                      <a:lnTo>
                        <a:pt x="16237" y="15317"/>
                      </a:lnTo>
                      <a:lnTo>
                        <a:pt x="16070" y="15212"/>
                      </a:lnTo>
                      <a:lnTo>
                        <a:pt x="15526" y="15170"/>
                      </a:lnTo>
                      <a:lnTo>
                        <a:pt x="15086" y="15233"/>
                      </a:lnTo>
                      <a:lnTo>
                        <a:pt x="14982" y="15191"/>
                      </a:lnTo>
                      <a:lnTo>
                        <a:pt x="14877" y="15233"/>
                      </a:lnTo>
                      <a:lnTo>
                        <a:pt x="14772" y="15170"/>
                      </a:lnTo>
                      <a:lnTo>
                        <a:pt x="14710" y="15212"/>
                      </a:lnTo>
                      <a:lnTo>
                        <a:pt x="14605" y="15170"/>
                      </a:lnTo>
                      <a:lnTo>
                        <a:pt x="14521" y="15233"/>
                      </a:lnTo>
                      <a:lnTo>
                        <a:pt x="14584" y="15359"/>
                      </a:lnTo>
                      <a:lnTo>
                        <a:pt x="14584" y="15463"/>
                      </a:lnTo>
                      <a:lnTo>
                        <a:pt x="14458" y="15505"/>
                      </a:lnTo>
                      <a:lnTo>
                        <a:pt x="14458" y="15568"/>
                      </a:lnTo>
                      <a:lnTo>
                        <a:pt x="14521" y="15693"/>
                      </a:lnTo>
                      <a:lnTo>
                        <a:pt x="14605" y="15756"/>
                      </a:lnTo>
                      <a:lnTo>
                        <a:pt x="14668" y="15965"/>
                      </a:lnTo>
                      <a:lnTo>
                        <a:pt x="14710" y="16070"/>
                      </a:lnTo>
                      <a:lnTo>
                        <a:pt x="14751" y="15965"/>
                      </a:lnTo>
                      <a:lnTo>
                        <a:pt x="14814" y="15965"/>
                      </a:lnTo>
                      <a:lnTo>
                        <a:pt x="14919" y="16133"/>
                      </a:lnTo>
                      <a:lnTo>
                        <a:pt x="14919" y="16237"/>
                      </a:lnTo>
                      <a:lnTo>
                        <a:pt x="15044" y="16279"/>
                      </a:lnTo>
                      <a:lnTo>
                        <a:pt x="15212" y="16447"/>
                      </a:lnTo>
                      <a:lnTo>
                        <a:pt x="15044" y="16426"/>
                      </a:lnTo>
                      <a:lnTo>
                        <a:pt x="15002" y="16384"/>
                      </a:lnTo>
                      <a:lnTo>
                        <a:pt x="14919" y="16384"/>
                      </a:lnTo>
                      <a:lnTo>
                        <a:pt x="14877" y="16551"/>
                      </a:lnTo>
                      <a:lnTo>
                        <a:pt x="14772" y="16635"/>
                      </a:lnTo>
                      <a:lnTo>
                        <a:pt x="14605" y="16551"/>
                      </a:lnTo>
                      <a:lnTo>
                        <a:pt x="14521" y="16614"/>
                      </a:lnTo>
                      <a:lnTo>
                        <a:pt x="14521" y="16656"/>
                      </a:lnTo>
                      <a:lnTo>
                        <a:pt x="14668" y="16823"/>
                      </a:lnTo>
                      <a:lnTo>
                        <a:pt x="14710" y="16865"/>
                      </a:lnTo>
                      <a:lnTo>
                        <a:pt x="14710" y="16949"/>
                      </a:lnTo>
                      <a:lnTo>
                        <a:pt x="14668" y="17032"/>
                      </a:lnTo>
                      <a:lnTo>
                        <a:pt x="14375" y="17032"/>
                      </a:lnTo>
                      <a:lnTo>
                        <a:pt x="14291" y="16949"/>
                      </a:lnTo>
                      <a:lnTo>
                        <a:pt x="14312" y="16865"/>
                      </a:lnTo>
                      <a:lnTo>
                        <a:pt x="14270" y="16760"/>
                      </a:lnTo>
                      <a:lnTo>
                        <a:pt x="14375" y="16698"/>
                      </a:lnTo>
                      <a:lnTo>
                        <a:pt x="14375" y="16635"/>
                      </a:lnTo>
                      <a:lnTo>
                        <a:pt x="14270" y="16530"/>
                      </a:lnTo>
                      <a:lnTo>
                        <a:pt x="14186" y="16509"/>
                      </a:lnTo>
                      <a:lnTo>
                        <a:pt x="14270" y="16405"/>
                      </a:lnTo>
                      <a:lnTo>
                        <a:pt x="14249" y="16384"/>
                      </a:lnTo>
                      <a:lnTo>
                        <a:pt x="14165" y="16426"/>
                      </a:lnTo>
                      <a:lnTo>
                        <a:pt x="14103" y="16426"/>
                      </a:lnTo>
                      <a:lnTo>
                        <a:pt x="13956" y="16593"/>
                      </a:lnTo>
                      <a:lnTo>
                        <a:pt x="13873" y="16614"/>
                      </a:lnTo>
                      <a:lnTo>
                        <a:pt x="13768" y="16719"/>
                      </a:lnTo>
                      <a:lnTo>
                        <a:pt x="13768" y="16760"/>
                      </a:lnTo>
                      <a:lnTo>
                        <a:pt x="13642" y="16760"/>
                      </a:lnTo>
                      <a:lnTo>
                        <a:pt x="13580" y="16844"/>
                      </a:lnTo>
                      <a:lnTo>
                        <a:pt x="13580" y="16928"/>
                      </a:lnTo>
                      <a:lnTo>
                        <a:pt x="13517" y="16970"/>
                      </a:lnTo>
                      <a:lnTo>
                        <a:pt x="13245" y="16970"/>
                      </a:lnTo>
                      <a:lnTo>
                        <a:pt x="13161" y="16949"/>
                      </a:lnTo>
                      <a:lnTo>
                        <a:pt x="13119" y="16970"/>
                      </a:lnTo>
                      <a:lnTo>
                        <a:pt x="13036" y="16970"/>
                      </a:lnTo>
                      <a:lnTo>
                        <a:pt x="12952" y="16928"/>
                      </a:lnTo>
                      <a:lnTo>
                        <a:pt x="12805" y="17032"/>
                      </a:lnTo>
                      <a:lnTo>
                        <a:pt x="12785" y="17074"/>
                      </a:lnTo>
                      <a:lnTo>
                        <a:pt x="12680" y="17116"/>
                      </a:lnTo>
                      <a:lnTo>
                        <a:pt x="12575" y="17221"/>
                      </a:lnTo>
                      <a:lnTo>
                        <a:pt x="12575" y="17263"/>
                      </a:lnTo>
                      <a:lnTo>
                        <a:pt x="12638" y="17325"/>
                      </a:lnTo>
                      <a:lnTo>
                        <a:pt x="12617" y="17388"/>
                      </a:lnTo>
                      <a:lnTo>
                        <a:pt x="12638" y="17472"/>
                      </a:lnTo>
                      <a:lnTo>
                        <a:pt x="12617" y="17535"/>
                      </a:lnTo>
                      <a:lnTo>
                        <a:pt x="12513" y="17451"/>
                      </a:lnTo>
                      <a:lnTo>
                        <a:pt x="12471" y="17367"/>
                      </a:lnTo>
                      <a:lnTo>
                        <a:pt x="12408" y="17367"/>
                      </a:lnTo>
                      <a:lnTo>
                        <a:pt x="12282" y="17493"/>
                      </a:lnTo>
                      <a:lnTo>
                        <a:pt x="12220" y="17639"/>
                      </a:lnTo>
                      <a:lnTo>
                        <a:pt x="12220" y="17493"/>
                      </a:lnTo>
                      <a:lnTo>
                        <a:pt x="12094" y="17451"/>
                      </a:lnTo>
                      <a:lnTo>
                        <a:pt x="12010" y="17493"/>
                      </a:lnTo>
                      <a:lnTo>
                        <a:pt x="11948" y="17493"/>
                      </a:lnTo>
                      <a:lnTo>
                        <a:pt x="11864" y="17535"/>
                      </a:lnTo>
                      <a:lnTo>
                        <a:pt x="11759" y="17493"/>
                      </a:lnTo>
                      <a:lnTo>
                        <a:pt x="11738" y="17388"/>
                      </a:lnTo>
                      <a:lnTo>
                        <a:pt x="11864" y="17284"/>
                      </a:lnTo>
                      <a:lnTo>
                        <a:pt x="11969" y="17284"/>
                      </a:lnTo>
                      <a:lnTo>
                        <a:pt x="12010" y="17221"/>
                      </a:lnTo>
                      <a:lnTo>
                        <a:pt x="11948" y="17074"/>
                      </a:lnTo>
                      <a:lnTo>
                        <a:pt x="11969" y="17032"/>
                      </a:lnTo>
                      <a:lnTo>
                        <a:pt x="12052" y="16970"/>
                      </a:lnTo>
                      <a:lnTo>
                        <a:pt x="11906" y="16844"/>
                      </a:lnTo>
                      <a:lnTo>
                        <a:pt x="11864" y="16865"/>
                      </a:lnTo>
                      <a:lnTo>
                        <a:pt x="11780" y="16844"/>
                      </a:lnTo>
                      <a:lnTo>
                        <a:pt x="11759" y="16802"/>
                      </a:lnTo>
                      <a:lnTo>
                        <a:pt x="11969" y="16698"/>
                      </a:lnTo>
                      <a:lnTo>
                        <a:pt x="12052" y="16698"/>
                      </a:lnTo>
                      <a:lnTo>
                        <a:pt x="12157" y="16635"/>
                      </a:lnTo>
                      <a:lnTo>
                        <a:pt x="12115" y="16593"/>
                      </a:lnTo>
                      <a:lnTo>
                        <a:pt x="11906" y="16614"/>
                      </a:lnTo>
                      <a:lnTo>
                        <a:pt x="11592" y="16740"/>
                      </a:lnTo>
                      <a:lnTo>
                        <a:pt x="11529" y="16823"/>
                      </a:lnTo>
                      <a:lnTo>
                        <a:pt x="11571" y="16886"/>
                      </a:lnTo>
                      <a:lnTo>
                        <a:pt x="11592" y="16970"/>
                      </a:lnTo>
                      <a:lnTo>
                        <a:pt x="11655" y="17053"/>
                      </a:lnTo>
                      <a:lnTo>
                        <a:pt x="11592" y="17137"/>
                      </a:lnTo>
                      <a:lnTo>
                        <a:pt x="11529" y="17158"/>
                      </a:lnTo>
                      <a:lnTo>
                        <a:pt x="11425" y="17053"/>
                      </a:lnTo>
                      <a:lnTo>
                        <a:pt x="11445" y="17012"/>
                      </a:lnTo>
                      <a:lnTo>
                        <a:pt x="11487" y="16991"/>
                      </a:lnTo>
                      <a:lnTo>
                        <a:pt x="11466" y="16907"/>
                      </a:lnTo>
                      <a:lnTo>
                        <a:pt x="11445" y="16907"/>
                      </a:lnTo>
                      <a:lnTo>
                        <a:pt x="11236" y="17116"/>
                      </a:lnTo>
                      <a:lnTo>
                        <a:pt x="11236" y="17158"/>
                      </a:lnTo>
                      <a:lnTo>
                        <a:pt x="11320" y="17242"/>
                      </a:lnTo>
                      <a:lnTo>
                        <a:pt x="11383" y="17263"/>
                      </a:lnTo>
                      <a:lnTo>
                        <a:pt x="11383" y="17346"/>
                      </a:lnTo>
                      <a:lnTo>
                        <a:pt x="11257" y="17472"/>
                      </a:lnTo>
                      <a:lnTo>
                        <a:pt x="11215" y="17430"/>
                      </a:lnTo>
                      <a:lnTo>
                        <a:pt x="11257" y="17346"/>
                      </a:lnTo>
                      <a:lnTo>
                        <a:pt x="11236" y="17263"/>
                      </a:lnTo>
                      <a:lnTo>
                        <a:pt x="11173" y="17263"/>
                      </a:lnTo>
                      <a:lnTo>
                        <a:pt x="11173" y="17200"/>
                      </a:lnTo>
                      <a:lnTo>
                        <a:pt x="10943" y="17263"/>
                      </a:lnTo>
                      <a:lnTo>
                        <a:pt x="10922" y="17346"/>
                      </a:lnTo>
                      <a:lnTo>
                        <a:pt x="10755" y="17430"/>
                      </a:lnTo>
                      <a:lnTo>
                        <a:pt x="10629" y="17409"/>
                      </a:lnTo>
                      <a:lnTo>
                        <a:pt x="10546" y="17430"/>
                      </a:lnTo>
                      <a:lnTo>
                        <a:pt x="10546" y="17472"/>
                      </a:lnTo>
                      <a:lnTo>
                        <a:pt x="10316" y="17765"/>
                      </a:lnTo>
                      <a:lnTo>
                        <a:pt x="10274" y="17786"/>
                      </a:lnTo>
                      <a:lnTo>
                        <a:pt x="10064" y="18058"/>
                      </a:lnTo>
                      <a:lnTo>
                        <a:pt x="9960" y="18100"/>
                      </a:lnTo>
                      <a:lnTo>
                        <a:pt x="9876" y="18037"/>
                      </a:lnTo>
                      <a:lnTo>
                        <a:pt x="9813" y="18037"/>
                      </a:lnTo>
                      <a:lnTo>
                        <a:pt x="9876" y="18141"/>
                      </a:lnTo>
                      <a:lnTo>
                        <a:pt x="10023" y="18246"/>
                      </a:lnTo>
                      <a:lnTo>
                        <a:pt x="10064" y="18309"/>
                      </a:lnTo>
                      <a:lnTo>
                        <a:pt x="10064" y="18309"/>
                      </a:lnTo>
                      <a:lnTo>
                        <a:pt x="9876" y="18246"/>
                      </a:lnTo>
                      <a:lnTo>
                        <a:pt x="9813" y="18288"/>
                      </a:lnTo>
                      <a:lnTo>
                        <a:pt x="9500" y="18309"/>
                      </a:lnTo>
                      <a:lnTo>
                        <a:pt x="9458" y="18372"/>
                      </a:lnTo>
                      <a:lnTo>
                        <a:pt x="9541" y="18476"/>
                      </a:lnTo>
                      <a:lnTo>
                        <a:pt x="9541" y="18581"/>
                      </a:lnTo>
                      <a:lnTo>
                        <a:pt x="9458" y="18706"/>
                      </a:lnTo>
                      <a:lnTo>
                        <a:pt x="9500" y="18895"/>
                      </a:lnTo>
                      <a:lnTo>
                        <a:pt x="9458" y="19020"/>
                      </a:lnTo>
                      <a:lnTo>
                        <a:pt x="9248" y="19104"/>
                      </a:lnTo>
                      <a:lnTo>
                        <a:pt x="9228" y="19146"/>
                      </a:lnTo>
                      <a:lnTo>
                        <a:pt x="9081" y="19146"/>
                      </a:lnTo>
                      <a:lnTo>
                        <a:pt x="9039" y="19229"/>
                      </a:lnTo>
                      <a:lnTo>
                        <a:pt x="8956" y="19104"/>
                      </a:lnTo>
                      <a:lnTo>
                        <a:pt x="8809" y="19208"/>
                      </a:lnTo>
                      <a:lnTo>
                        <a:pt x="8579" y="19208"/>
                      </a:lnTo>
                      <a:lnTo>
                        <a:pt x="8328" y="18916"/>
                      </a:lnTo>
                      <a:lnTo>
                        <a:pt x="8098" y="18706"/>
                      </a:lnTo>
                      <a:lnTo>
                        <a:pt x="8014" y="18644"/>
                      </a:lnTo>
                      <a:lnTo>
                        <a:pt x="8014" y="18476"/>
                      </a:lnTo>
                      <a:lnTo>
                        <a:pt x="8056" y="18413"/>
                      </a:lnTo>
                      <a:lnTo>
                        <a:pt x="8098" y="18455"/>
                      </a:lnTo>
                      <a:lnTo>
                        <a:pt x="8160" y="18372"/>
                      </a:lnTo>
                      <a:lnTo>
                        <a:pt x="8119" y="18309"/>
                      </a:lnTo>
                      <a:lnTo>
                        <a:pt x="8181" y="18267"/>
                      </a:lnTo>
                      <a:lnTo>
                        <a:pt x="8370" y="18267"/>
                      </a:lnTo>
                      <a:lnTo>
                        <a:pt x="8412" y="18183"/>
                      </a:lnTo>
                      <a:lnTo>
                        <a:pt x="8621" y="18183"/>
                      </a:lnTo>
                      <a:lnTo>
                        <a:pt x="8642" y="18100"/>
                      </a:lnTo>
                      <a:lnTo>
                        <a:pt x="8495" y="17890"/>
                      </a:lnTo>
                      <a:lnTo>
                        <a:pt x="8474" y="17807"/>
                      </a:lnTo>
                      <a:lnTo>
                        <a:pt x="8328" y="17786"/>
                      </a:lnTo>
                      <a:lnTo>
                        <a:pt x="8202" y="17660"/>
                      </a:lnTo>
                      <a:lnTo>
                        <a:pt x="8202" y="17556"/>
                      </a:lnTo>
                      <a:lnTo>
                        <a:pt x="8077" y="17451"/>
                      </a:lnTo>
                      <a:lnTo>
                        <a:pt x="7763" y="17430"/>
                      </a:lnTo>
                      <a:lnTo>
                        <a:pt x="7554" y="17451"/>
                      </a:lnTo>
                      <a:lnTo>
                        <a:pt x="7449" y="17493"/>
                      </a:lnTo>
                      <a:lnTo>
                        <a:pt x="7323" y="17493"/>
                      </a:lnTo>
                      <a:lnTo>
                        <a:pt x="7072" y="17346"/>
                      </a:lnTo>
                      <a:lnTo>
                        <a:pt x="6947" y="17346"/>
                      </a:lnTo>
                      <a:lnTo>
                        <a:pt x="6947" y="17388"/>
                      </a:lnTo>
                      <a:lnTo>
                        <a:pt x="7240" y="17639"/>
                      </a:lnTo>
                      <a:lnTo>
                        <a:pt x="7386" y="17744"/>
                      </a:lnTo>
                      <a:lnTo>
                        <a:pt x="7470" y="17974"/>
                      </a:lnTo>
                      <a:lnTo>
                        <a:pt x="7470" y="18100"/>
                      </a:lnTo>
                      <a:lnTo>
                        <a:pt x="7533" y="18183"/>
                      </a:lnTo>
                      <a:lnTo>
                        <a:pt x="7470" y="18225"/>
                      </a:lnTo>
                      <a:lnTo>
                        <a:pt x="7470" y="18330"/>
                      </a:lnTo>
                      <a:lnTo>
                        <a:pt x="7491" y="18413"/>
                      </a:lnTo>
                      <a:lnTo>
                        <a:pt x="7449" y="18434"/>
                      </a:lnTo>
                      <a:lnTo>
                        <a:pt x="7449" y="18706"/>
                      </a:lnTo>
                      <a:lnTo>
                        <a:pt x="7386" y="18853"/>
                      </a:lnTo>
                      <a:lnTo>
                        <a:pt x="7449" y="18999"/>
                      </a:lnTo>
                      <a:lnTo>
                        <a:pt x="7595" y="18999"/>
                      </a:lnTo>
                      <a:lnTo>
                        <a:pt x="7742" y="19062"/>
                      </a:lnTo>
                      <a:lnTo>
                        <a:pt x="7805" y="19167"/>
                      </a:lnTo>
                      <a:lnTo>
                        <a:pt x="7784" y="19229"/>
                      </a:lnTo>
                      <a:lnTo>
                        <a:pt x="7805" y="19313"/>
                      </a:lnTo>
                      <a:lnTo>
                        <a:pt x="7784" y="19355"/>
                      </a:lnTo>
                      <a:lnTo>
                        <a:pt x="7784" y="19418"/>
                      </a:lnTo>
                      <a:lnTo>
                        <a:pt x="7847" y="19460"/>
                      </a:lnTo>
                      <a:lnTo>
                        <a:pt x="7784" y="19543"/>
                      </a:lnTo>
                      <a:lnTo>
                        <a:pt x="7784" y="19794"/>
                      </a:lnTo>
                      <a:lnTo>
                        <a:pt x="7742" y="19857"/>
                      </a:lnTo>
                      <a:lnTo>
                        <a:pt x="7805" y="20004"/>
                      </a:lnTo>
                      <a:lnTo>
                        <a:pt x="7847" y="20213"/>
                      </a:lnTo>
                      <a:lnTo>
                        <a:pt x="7763" y="20171"/>
                      </a:lnTo>
                      <a:lnTo>
                        <a:pt x="7700" y="20045"/>
                      </a:lnTo>
                      <a:lnTo>
                        <a:pt x="7575" y="19941"/>
                      </a:lnTo>
                      <a:lnTo>
                        <a:pt x="7449" y="20066"/>
                      </a:lnTo>
                      <a:lnTo>
                        <a:pt x="7470" y="19941"/>
                      </a:lnTo>
                      <a:lnTo>
                        <a:pt x="7428" y="19857"/>
                      </a:lnTo>
                      <a:lnTo>
                        <a:pt x="7240" y="19836"/>
                      </a:lnTo>
                      <a:lnTo>
                        <a:pt x="7072" y="19857"/>
                      </a:lnTo>
                      <a:lnTo>
                        <a:pt x="6968" y="19773"/>
                      </a:lnTo>
                      <a:lnTo>
                        <a:pt x="6821" y="19753"/>
                      </a:lnTo>
                      <a:lnTo>
                        <a:pt x="6738" y="19794"/>
                      </a:lnTo>
                      <a:lnTo>
                        <a:pt x="6612" y="20087"/>
                      </a:lnTo>
                      <a:lnTo>
                        <a:pt x="6424" y="20255"/>
                      </a:lnTo>
                      <a:lnTo>
                        <a:pt x="6298" y="20276"/>
                      </a:lnTo>
                      <a:lnTo>
                        <a:pt x="6194" y="20380"/>
                      </a:lnTo>
                      <a:lnTo>
                        <a:pt x="6173" y="20527"/>
                      </a:lnTo>
                      <a:lnTo>
                        <a:pt x="6026" y="20694"/>
                      </a:lnTo>
                      <a:lnTo>
                        <a:pt x="5963" y="20757"/>
                      </a:lnTo>
                      <a:lnTo>
                        <a:pt x="5963" y="20841"/>
                      </a:lnTo>
                      <a:lnTo>
                        <a:pt x="6005" y="21029"/>
                      </a:lnTo>
                      <a:lnTo>
                        <a:pt x="6277" y="21301"/>
                      </a:lnTo>
                      <a:lnTo>
                        <a:pt x="6424" y="21531"/>
                      </a:lnTo>
                      <a:lnTo>
                        <a:pt x="6340" y="21636"/>
                      </a:lnTo>
                      <a:lnTo>
                        <a:pt x="6277" y="21636"/>
                      </a:lnTo>
                      <a:lnTo>
                        <a:pt x="6277" y="21761"/>
                      </a:lnTo>
                      <a:lnTo>
                        <a:pt x="6173" y="21845"/>
                      </a:lnTo>
                      <a:lnTo>
                        <a:pt x="6110" y="21949"/>
                      </a:lnTo>
                      <a:lnTo>
                        <a:pt x="5963" y="21782"/>
                      </a:lnTo>
                      <a:lnTo>
                        <a:pt x="5587" y="21615"/>
                      </a:lnTo>
                      <a:lnTo>
                        <a:pt x="5461" y="21615"/>
                      </a:lnTo>
                      <a:lnTo>
                        <a:pt x="5398" y="21531"/>
                      </a:lnTo>
                      <a:lnTo>
                        <a:pt x="5189" y="21531"/>
                      </a:lnTo>
                      <a:lnTo>
                        <a:pt x="5085" y="21447"/>
                      </a:lnTo>
                      <a:lnTo>
                        <a:pt x="5022" y="21322"/>
                      </a:lnTo>
                      <a:lnTo>
                        <a:pt x="4854" y="21301"/>
                      </a:lnTo>
                      <a:lnTo>
                        <a:pt x="4729" y="21217"/>
                      </a:lnTo>
                      <a:lnTo>
                        <a:pt x="4603" y="21217"/>
                      </a:lnTo>
                      <a:lnTo>
                        <a:pt x="4562" y="21301"/>
                      </a:lnTo>
                      <a:lnTo>
                        <a:pt x="4603" y="21364"/>
                      </a:lnTo>
                      <a:lnTo>
                        <a:pt x="4562" y="21426"/>
                      </a:lnTo>
                      <a:lnTo>
                        <a:pt x="4603" y="21468"/>
                      </a:lnTo>
                      <a:lnTo>
                        <a:pt x="4520" y="21552"/>
                      </a:lnTo>
                      <a:lnTo>
                        <a:pt x="4415" y="21552"/>
                      </a:lnTo>
                      <a:lnTo>
                        <a:pt x="4499" y="21719"/>
                      </a:lnTo>
                      <a:lnTo>
                        <a:pt x="4520" y="21845"/>
                      </a:lnTo>
                      <a:lnTo>
                        <a:pt x="4666" y="21929"/>
                      </a:lnTo>
                      <a:lnTo>
                        <a:pt x="4771" y="22054"/>
                      </a:lnTo>
                      <a:lnTo>
                        <a:pt x="4917" y="22138"/>
                      </a:lnTo>
                      <a:lnTo>
                        <a:pt x="5022" y="22075"/>
                      </a:lnTo>
                      <a:lnTo>
                        <a:pt x="5085" y="22075"/>
                      </a:lnTo>
                      <a:lnTo>
                        <a:pt x="5168" y="22033"/>
                      </a:lnTo>
                      <a:lnTo>
                        <a:pt x="5189" y="22096"/>
                      </a:lnTo>
                      <a:lnTo>
                        <a:pt x="5336" y="22159"/>
                      </a:lnTo>
                      <a:lnTo>
                        <a:pt x="5336" y="22201"/>
                      </a:lnTo>
                      <a:lnTo>
                        <a:pt x="5273" y="22263"/>
                      </a:lnTo>
                      <a:lnTo>
                        <a:pt x="5357" y="22347"/>
                      </a:lnTo>
                      <a:lnTo>
                        <a:pt x="5357" y="22514"/>
                      </a:lnTo>
                      <a:lnTo>
                        <a:pt x="5273" y="22556"/>
                      </a:lnTo>
                      <a:lnTo>
                        <a:pt x="5168" y="22556"/>
                      </a:lnTo>
                      <a:lnTo>
                        <a:pt x="5043" y="22682"/>
                      </a:lnTo>
                      <a:lnTo>
                        <a:pt x="4980" y="22682"/>
                      </a:lnTo>
                      <a:lnTo>
                        <a:pt x="4875" y="22577"/>
                      </a:lnTo>
                      <a:lnTo>
                        <a:pt x="4729" y="22577"/>
                      </a:lnTo>
                      <a:lnTo>
                        <a:pt x="4645" y="22514"/>
                      </a:lnTo>
                      <a:lnTo>
                        <a:pt x="4457" y="22514"/>
                      </a:lnTo>
                      <a:lnTo>
                        <a:pt x="4415" y="22473"/>
                      </a:lnTo>
                      <a:lnTo>
                        <a:pt x="4415" y="22347"/>
                      </a:lnTo>
                      <a:lnTo>
                        <a:pt x="4310" y="22284"/>
                      </a:lnTo>
                      <a:lnTo>
                        <a:pt x="4227" y="22180"/>
                      </a:lnTo>
                      <a:lnTo>
                        <a:pt x="4185" y="22180"/>
                      </a:lnTo>
                      <a:lnTo>
                        <a:pt x="4080" y="22263"/>
                      </a:lnTo>
                      <a:lnTo>
                        <a:pt x="3829" y="22180"/>
                      </a:lnTo>
                      <a:lnTo>
                        <a:pt x="3787" y="22075"/>
                      </a:lnTo>
                      <a:lnTo>
                        <a:pt x="3725" y="22033"/>
                      </a:lnTo>
                      <a:lnTo>
                        <a:pt x="3787" y="21949"/>
                      </a:lnTo>
                      <a:lnTo>
                        <a:pt x="3766" y="21824"/>
                      </a:lnTo>
                      <a:lnTo>
                        <a:pt x="3766" y="21719"/>
                      </a:lnTo>
                      <a:lnTo>
                        <a:pt x="3662" y="21636"/>
                      </a:lnTo>
                      <a:lnTo>
                        <a:pt x="3662" y="21531"/>
                      </a:lnTo>
                      <a:lnTo>
                        <a:pt x="3494" y="21385"/>
                      </a:lnTo>
                      <a:lnTo>
                        <a:pt x="3494" y="21238"/>
                      </a:lnTo>
                      <a:lnTo>
                        <a:pt x="3411" y="21217"/>
                      </a:lnTo>
                      <a:lnTo>
                        <a:pt x="3453" y="21113"/>
                      </a:lnTo>
                      <a:lnTo>
                        <a:pt x="3515" y="21092"/>
                      </a:lnTo>
                      <a:lnTo>
                        <a:pt x="3557" y="20903"/>
                      </a:lnTo>
                      <a:lnTo>
                        <a:pt x="3557" y="20799"/>
                      </a:lnTo>
                      <a:lnTo>
                        <a:pt x="3515" y="20778"/>
                      </a:lnTo>
                      <a:lnTo>
                        <a:pt x="3515" y="20694"/>
                      </a:lnTo>
                      <a:lnTo>
                        <a:pt x="3578" y="20610"/>
                      </a:lnTo>
                      <a:lnTo>
                        <a:pt x="3515" y="20589"/>
                      </a:lnTo>
                      <a:lnTo>
                        <a:pt x="3390" y="20401"/>
                      </a:lnTo>
                      <a:lnTo>
                        <a:pt x="3139" y="20297"/>
                      </a:lnTo>
                      <a:lnTo>
                        <a:pt x="3055" y="20359"/>
                      </a:lnTo>
                      <a:lnTo>
                        <a:pt x="2992" y="20297"/>
                      </a:lnTo>
                      <a:lnTo>
                        <a:pt x="2930" y="20297"/>
                      </a:lnTo>
                      <a:lnTo>
                        <a:pt x="2867" y="20338"/>
                      </a:lnTo>
                      <a:lnTo>
                        <a:pt x="2741" y="20297"/>
                      </a:lnTo>
                      <a:lnTo>
                        <a:pt x="2783" y="20255"/>
                      </a:lnTo>
                      <a:lnTo>
                        <a:pt x="2888" y="20234"/>
                      </a:lnTo>
                      <a:lnTo>
                        <a:pt x="2930" y="20150"/>
                      </a:lnTo>
                      <a:lnTo>
                        <a:pt x="2783" y="20108"/>
                      </a:lnTo>
                      <a:lnTo>
                        <a:pt x="2783" y="20087"/>
                      </a:lnTo>
                      <a:lnTo>
                        <a:pt x="2867" y="20066"/>
                      </a:lnTo>
                      <a:lnTo>
                        <a:pt x="2783" y="20004"/>
                      </a:lnTo>
                      <a:lnTo>
                        <a:pt x="2720" y="20066"/>
                      </a:lnTo>
                      <a:lnTo>
                        <a:pt x="2532" y="20108"/>
                      </a:lnTo>
                      <a:lnTo>
                        <a:pt x="2511" y="20087"/>
                      </a:lnTo>
                      <a:lnTo>
                        <a:pt x="2553" y="20004"/>
                      </a:lnTo>
                      <a:lnTo>
                        <a:pt x="2658" y="19962"/>
                      </a:lnTo>
                      <a:lnTo>
                        <a:pt x="2637" y="19941"/>
                      </a:lnTo>
                      <a:lnTo>
                        <a:pt x="2448" y="19899"/>
                      </a:lnTo>
                      <a:lnTo>
                        <a:pt x="2427" y="19836"/>
                      </a:lnTo>
                      <a:lnTo>
                        <a:pt x="2302" y="19753"/>
                      </a:lnTo>
                      <a:lnTo>
                        <a:pt x="2260" y="19585"/>
                      </a:lnTo>
                      <a:lnTo>
                        <a:pt x="2134" y="19522"/>
                      </a:lnTo>
                      <a:lnTo>
                        <a:pt x="2155" y="19481"/>
                      </a:lnTo>
                      <a:lnTo>
                        <a:pt x="2260" y="19481"/>
                      </a:lnTo>
                      <a:lnTo>
                        <a:pt x="2302" y="19522"/>
                      </a:lnTo>
                      <a:lnTo>
                        <a:pt x="2448" y="19543"/>
                      </a:lnTo>
                      <a:lnTo>
                        <a:pt x="2469" y="19648"/>
                      </a:lnTo>
                      <a:lnTo>
                        <a:pt x="2720" y="19857"/>
                      </a:lnTo>
                      <a:lnTo>
                        <a:pt x="2783" y="19857"/>
                      </a:lnTo>
                      <a:lnTo>
                        <a:pt x="2825" y="19794"/>
                      </a:lnTo>
                      <a:lnTo>
                        <a:pt x="2950" y="19878"/>
                      </a:lnTo>
                      <a:lnTo>
                        <a:pt x="3139" y="19878"/>
                      </a:lnTo>
                      <a:lnTo>
                        <a:pt x="3160" y="19836"/>
                      </a:lnTo>
                      <a:lnTo>
                        <a:pt x="3243" y="19899"/>
                      </a:lnTo>
                      <a:lnTo>
                        <a:pt x="3160" y="19962"/>
                      </a:lnTo>
                      <a:lnTo>
                        <a:pt x="3202" y="19983"/>
                      </a:lnTo>
                      <a:lnTo>
                        <a:pt x="3202" y="20045"/>
                      </a:lnTo>
                      <a:lnTo>
                        <a:pt x="3306" y="20045"/>
                      </a:lnTo>
                      <a:lnTo>
                        <a:pt x="3369" y="19983"/>
                      </a:lnTo>
                      <a:lnTo>
                        <a:pt x="3557" y="19983"/>
                      </a:lnTo>
                      <a:lnTo>
                        <a:pt x="3494" y="20004"/>
                      </a:lnTo>
                      <a:lnTo>
                        <a:pt x="3599" y="20004"/>
                      </a:lnTo>
                      <a:lnTo>
                        <a:pt x="3704" y="19983"/>
                      </a:lnTo>
                      <a:lnTo>
                        <a:pt x="3704" y="20066"/>
                      </a:lnTo>
                      <a:lnTo>
                        <a:pt x="3871" y="20192"/>
                      </a:lnTo>
                      <a:lnTo>
                        <a:pt x="3934" y="20150"/>
                      </a:lnTo>
                      <a:lnTo>
                        <a:pt x="4038" y="20171"/>
                      </a:lnTo>
                      <a:lnTo>
                        <a:pt x="4080" y="20213"/>
                      </a:lnTo>
                      <a:lnTo>
                        <a:pt x="4227" y="20213"/>
                      </a:lnTo>
                      <a:lnTo>
                        <a:pt x="4331" y="20255"/>
                      </a:lnTo>
                      <a:lnTo>
                        <a:pt x="4415" y="20192"/>
                      </a:lnTo>
                      <a:lnTo>
                        <a:pt x="4541" y="20297"/>
                      </a:lnTo>
                      <a:lnTo>
                        <a:pt x="4729" y="20359"/>
                      </a:lnTo>
                      <a:lnTo>
                        <a:pt x="5064" y="20380"/>
                      </a:lnTo>
                      <a:lnTo>
                        <a:pt x="5336" y="20359"/>
                      </a:lnTo>
                      <a:lnTo>
                        <a:pt x="5357" y="20297"/>
                      </a:lnTo>
                      <a:lnTo>
                        <a:pt x="5545" y="20297"/>
                      </a:lnTo>
                      <a:lnTo>
                        <a:pt x="5608" y="20255"/>
                      </a:lnTo>
                      <a:lnTo>
                        <a:pt x="5796" y="20213"/>
                      </a:lnTo>
                      <a:lnTo>
                        <a:pt x="5963" y="20150"/>
                      </a:lnTo>
                      <a:lnTo>
                        <a:pt x="6173" y="19857"/>
                      </a:lnTo>
                      <a:lnTo>
                        <a:pt x="6194" y="19773"/>
                      </a:lnTo>
                      <a:lnTo>
                        <a:pt x="6319" y="19627"/>
                      </a:lnTo>
                      <a:lnTo>
                        <a:pt x="6319" y="19543"/>
                      </a:lnTo>
                      <a:lnTo>
                        <a:pt x="6340" y="19460"/>
                      </a:lnTo>
                      <a:lnTo>
                        <a:pt x="6382" y="19313"/>
                      </a:lnTo>
                      <a:lnTo>
                        <a:pt x="6382" y="19167"/>
                      </a:lnTo>
                      <a:lnTo>
                        <a:pt x="6382" y="19041"/>
                      </a:lnTo>
                      <a:lnTo>
                        <a:pt x="6319" y="18999"/>
                      </a:lnTo>
                      <a:lnTo>
                        <a:pt x="6277" y="18999"/>
                      </a:lnTo>
                      <a:lnTo>
                        <a:pt x="6173" y="18832"/>
                      </a:lnTo>
                      <a:lnTo>
                        <a:pt x="6089" y="18790"/>
                      </a:lnTo>
                      <a:lnTo>
                        <a:pt x="6068" y="18644"/>
                      </a:lnTo>
                      <a:lnTo>
                        <a:pt x="5963" y="18392"/>
                      </a:lnTo>
                      <a:lnTo>
                        <a:pt x="5859" y="18372"/>
                      </a:lnTo>
                      <a:lnTo>
                        <a:pt x="5817" y="18413"/>
                      </a:lnTo>
                      <a:lnTo>
                        <a:pt x="5691" y="18372"/>
                      </a:lnTo>
                      <a:lnTo>
                        <a:pt x="5691" y="18288"/>
                      </a:lnTo>
                      <a:lnTo>
                        <a:pt x="5461" y="18120"/>
                      </a:lnTo>
                      <a:lnTo>
                        <a:pt x="5461" y="18016"/>
                      </a:lnTo>
                      <a:lnTo>
                        <a:pt x="5336" y="17890"/>
                      </a:lnTo>
                      <a:lnTo>
                        <a:pt x="5273" y="17890"/>
                      </a:lnTo>
                      <a:lnTo>
                        <a:pt x="5294" y="17953"/>
                      </a:lnTo>
                      <a:lnTo>
                        <a:pt x="5378" y="18079"/>
                      </a:lnTo>
                      <a:lnTo>
                        <a:pt x="5294" y="18100"/>
                      </a:lnTo>
                      <a:lnTo>
                        <a:pt x="5168" y="17974"/>
                      </a:lnTo>
                      <a:lnTo>
                        <a:pt x="5085" y="17974"/>
                      </a:lnTo>
                      <a:lnTo>
                        <a:pt x="4938" y="17807"/>
                      </a:lnTo>
                      <a:lnTo>
                        <a:pt x="4875" y="17807"/>
                      </a:lnTo>
                      <a:lnTo>
                        <a:pt x="4875" y="17869"/>
                      </a:lnTo>
                      <a:lnTo>
                        <a:pt x="4917" y="17911"/>
                      </a:lnTo>
                      <a:lnTo>
                        <a:pt x="4834" y="17890"/>
                      </a:lnTo>
                      <a:lnTo>
                        <a:pt x="4708" y="17681"/>
                      </a:lnTo>
                      <a:lnTo>
                        <a:pt x="4603" y="17660"/>
                      </a:lnTo>
                      <a:lnTo>
                        <a:pt x="4520" y="17556"/>
                      </a:lnTo>
                      <a:lnTo>
                        <a:pt x="4122" y="17284"/>
                      </a:lnTo>
                      <a:lnTo>
                        <a:pt x="3515" y="16970"/>
                      </a:lnTo>
                      <a:lnTo>
                        <a:pt x="3390" y="16928"/>
                      </a:lnTo>
                      <a:lnTo>
                        <a:pt x="3369" y="16970"/>
                      </a:lnTo>
                      <a:lnTo>
                        <a:pt x="3243" y="16907"/>
                      </a:lnTo>
                      <a:lnTo>
                        <a:pt x="3097" y="16865"/>
                      </a:lnTo>
                      <a:lnTo>
                        <a:pt x="3097" y="16928"/>
                      </a:lnTo>
                      <a:lnTo>
                        <a:pt x="3034" y="16970"/>
                      </a:lnTo>
                      <a:lnTo>
                        <a:pt x="2930" y="16928"/>
                      </a:lnTo>
                      <a:lnTo>
                        <a:pt x="2762" y="16928"/>
                      </a:lnTo>
                      <a:lnTo>
                        <a:pt x="2678" y="16823"/>
                      </a:lnTo>
                      <a:lnTo>
                        <a:pt x="2574" y="16760"/>
                      </a:lnTo>
                      <a:lnTo>
                        <a:pt x="2574" y="16802"/>
                      </a:lnTo>
                      <a:lnTo>
                        <a:pt x="2637" y="16865"/>
                      </a:lnTo>
                      <a:lnTo>
                        <a:pt x="2616" y="16928"/>
                      </a:lnTo>
                      <a:lnTo>
                        <a:pt x="2532" y="16865"/>
                      </a:lnTo>
                      <a:lnTo>
                        <a:pt x="2406" y="16907"/>
                      </a:lnTo>
                      <a:lnTo>
                        <a:pt x="2344" y="16949"/>
                      </a:lnTo>
                      <a:lnTo>
                        <a:pt x="2365" y="17032"/>
                      </a:lnTo>
                      <a:lnTo>
                        <a:pt x="2302" y="17158"/>
                      </a:lnTo>
                      <a:lnTo>
                        <a:pt x="2155" y="17158"/>
                      </a:lnTo>
                      <a:lnTo>
                        <a:pt x="2239" y="17053"/>
                      </a:lnTo>
                      <a:lnTo>
                        <a:pt x="2323" y="17012"/>
                      </a:lnTo>
                      <a:lnTo>
                        <a:pt x="2260" y="16949"/>
                      </a:lnTo>
                      <a:lnTo>
                        <a:pt x="2197" y="16949"/>
                      </a:lnTo>
                      <a:lnTo>
                        <a:pt x="2218" y="16907"/>
                      </a:lnTo>
                      <a:lnTo>
                        <a:pt x="2239" y="16844"/>
                      </a:lnTo>
                      <a:lnTo>
                        <a:pt x="2197" y="16823"/>
                      </a:lnTo>
                      <a:lnTo>
                        <a:pt x="2134" y="16886"/>
                      </a:lnTo>
                      <a:lnTo>
                        <a:pt x="2030" y="17012"/>
                      </a:lnTo>
                      <a:lnTo>
                        <a:pt x="2030" y="16928"/>
                      </a:lnTo>
                      <a:lnTo>
                        <a:pt x="2030" y="16886"/>
                      </a:lnTo>
                      <a:lnTo>
                        <a:pt x="2009" y="16844"/>
                      </a:lnTo>
                      <a:lnTo>
                        <a:pt x="1946" y="16928"/>
                      </a:lnTo>
                      <a:lnTo>
                        <a:pt x="1925" y="16928"/>
                      </a:lnTo>
                      <a:lnTo>
                        <a:pt x="1925" y="16844"/>
                      </a:lnTo>
                      <a:lnTo>
                        <a:pt x="1821" y="16823"/>
                      </a:lnTo>
                      <a:lnTo>
                        <a:pt x="1716" y="16907"/>
                      </a:lnTo>
                      <a:lnTo>
                        <a:pt x="1695" y="16802"/>
                      </a:lnTo>
                      <a:lnTo>
                        <a:pt x="1632" y="16760"/>
                      </a:lnTo>
                      <a:lnTo>
                        <a:pt x="1569" y="16844"/>
                      </a:lnTo>
                      <a:lnTo>
                        <a:pt x="1528" y="16740"/>
                      </a:lnTo>
                      <a:lnTo>
                        <a:pt x="1528" y="16614"/>
                      </a:lnTo>
                      <a:lnTo>
                        <a:pt x="1590" y="16530"/>
                      </a:lnTo>
                      <a:lnTo>
                        <a:pt x="1590" y="16614"/>
                      </a:lnTo>
                      <a:lnTo>
                        <a:pt x="1674" y="16698"/>
                      </a:lnTo>
                      <a:lnTo>
                        <a:pt x="1800" y="16656"/>
                      </a:lnTo>
                      <a:lnTo>
                        <a:pt x="1883" y="16719"/>
                      </a:lnTo>
                      <a:lnTo>
                        <a:pt x="1988" y="16635"/>
                      </a:lnTo>
                      <a:lnTo>
                        <a:pt x="1988" y="16593"/>
                      </a:lnTo>
                      <a:lnTo>
                        <a:pt x="1904" y="16530"/>
                      </a:lnTo>
                      <a:lnTo>
                        <a:pt x="1883" y="16509"/>
                      </a:lnTo>
                      <a:lnTo>
                        <a:pt x="1800" y="16488"/>
                      </a:lnTo>
                      <a:lnTo>
                        <a:pt x="1737" y="16530"/>
                      </a:lnTo>
                      <a:lnTo>
                        <a:pt x="1695" y="16488"/>
                      </a:lnTo>
                      <a:lnTo>
                        <a:pt x="1632" y="16405"/>
                      </a:lnTo>
                      <a:lnTo>
                        <a:pt x="1528" y="16342"/>
                      </a:lnTo>
                      <a:lnTo>
                        <a:pt x="1423" y="16342"/>
                      </a:lnTo>
                      <a:lnTo>
                        <a:pt x="1402" y="16384"/>
                      </a:lnTo>
                      <a:lnTo>
                        <a:pt x="1465" y="16426"/>
                      </a:lnTo>
                      <a:lnTo>
                        <a:pt x="1486" y="16426"/>
                      </a:lnTo>
                      <a:lnTo>
                        <a:pt x="1486" y="16488"/>
                      </a:lnTo>
                      <a:lnTo>
                        <a:pt x="1402" y="16509"/>
                      </a:lnTo>
                      <a:lnTo>
                        <a:pt x="1360" y="16509"/>
                      </a:lnTo>
                      <a:lnTo>
                        <a:pt x="1360" y="16551"/>
                      </a:lnTo>
                      <a:lnTo>
                        <a:pt x="1465" y="16635"/>
                      </a:lnTo>
                      <a:lnTo>
                        <a:pt x="1402" y="16656"/>
                      </a:lnTo>
                      <a:lnTo>
                        <a:pt x="1318" y="16656"/>
                      </a:lnTo>
                      <a:lnTo>
                        <a:pt x="1277" y="16740"/>
                      </a:lnTo>
                      <a:lnTo>
                        <a:pt x="1256" y="16886"/>
                      </a:lnTo>
                      <a:lnTo>
                        <a:pt x="1193" y="16802"/>
                      </a:lnTo>
                      <a:lnTo>
                        <a:pt x="1193" y="16698"/>
                      </a:lnTo>
                      <a:lnTo>
                        <a:pt x="1151" y="16635"/>
                      </a:lnTo>
                      <a:lnTo>
                        <a:pt x="1005" y="16614"/>
                      </a:lnTo>
                      <a:lnTo>
                        <a:pt x="1005" y="16740"/>
                      </a:lnTo>
                      <a:lnTo>
                        <a:pt x="942" y="16823"/>
                      </a:lnTo>
                      <a:lnTo>
                        <a:pt x="795" y="16781"/>
                      </a:lnTo>
                      <a:lnTo>
                        <a:pt x="691" y="16781"/>
                      </a:lnTo>
                      <a:lnTo>
                        <a:pt x="691" y="16928"/>
                      </a:lnTo>
                      <a:lnTo>
                        <a:pt x="628" y="17053"/>
                      </a:lnTo>
                      <a:lnTo>
                        <a:pt x="481" y="17095"/>
                      </a:lnTo>
                      <a:lnTo>
                        <a:pt x="335" y="17242"/>
                      </a:lnTo>
                      <a:lnTo>
                        <a:pt x="335" y="17451"/>
                      </a:lnTo>
                      <a:lnTo>
                        <a:pt x="251" y="17451"/>
                      </a:lnTo>
                      <a:lnTo>
                        <a:pt x="105" y="17514"/>
                      </a:lnTo>
                      <a:lnTo>
                        <a:pt x="0" y="17556"/>
                      </a:lnTo>
                      <a:lnTo>
                        <a:pt x="105" y="17576"/>
                      </a:lnTo>
                      <a:lnTo>
                        <a:pt x="63" y="17744"/>
                      </a:lnTo>
                      <a:lnTo>
                        <a:pt x="21" y="17932"/>
                      </a:lnTo>
                      <a:lnTo>
                        <a:pt x="105" y="18037"/>
                      </a:lnTo>
                      <a:lnTo>
                        <a:pt x="209" y="18288"/>
                      </a:lnTo>
                      <a:lnTo>
                        <a:pt x="272" y="18288"/>
                      </a:lnTo>
                      <a:lnTo>
                        <a:pt x="440" y="18372"/>
                      </a:lnTo>
                      <a:lnTo>
                        <a:pt x="523" y="18497"/>
                      </a:lnTo>
                      <a:lnTo>
                        <a:pt x="565" y="18602"/>
                      </a:lnTo>
                      <a:lnTo>
                        <a:pt x="837" y="18769"/>
                      </a:lnTo>
                      <a:lnTo>
                        <a:pt x="900" y="18832"/>
                      </a:lnTo>
                      <a:lnTo>
                        <a:pt x="858" y="19020"/>
                      </a:lnTo>
                      <a:lnTo>
                        <a:pt x="753" y="19208"/>
                      </a:lnTo>
                      <a:lnTo>
                        <a:pt x="649" y="19460"/>
                      </a:lnTo>
                      <a:lnTo>
                        <a:pt x="774" y="19627"/>
                      </a:lnTo>
                      <a:lnTo>
                        <a:pt x="837" y="19773"/>
                      </a:lnTo>
                      <a:lnTo>
                        <a:pt x="1067" y="20234"/>
                      </a:lnTo>
                      <a:lnTo>
                        <a:pt x="1318" y="20820"/>
                      </a:lnTo>
                      <a:lnTo>
                        <a:pt x="1214" y="20861"/>
                      </a:lnTo>
                      <a:lnTo>
                        <a:pt x="1193" y="21217"/>
                      </a:lnTo>
                      <a:lnTo>
                        <a:pt x="1193" y="21322"/>
                      </a:lnTo>
                      <a:lnTo>
                        <a:pt x="1297" y="21343"/>
                      </a:lnTo>
                      <a:lnTo>
                        <a:pt x="1214" y="21447"/>
                      </a:lnTo>
                      <a:lnTo>
                        <a:pt x="1214" y="21636"/>
                      </a:lnTo>
                      <a:lnTo>
                        <a:pt x="1297" y="21740"/>
                      </a:lnTo>
                      <a:lnTo>
                        <a:pt x="1423" y="21761"/>
                      </a:lnTo>
                      <a:lnTo>
                        <a:pt x="1486" y="21866"/>
                      </a:lnTo>
                      <a:lnTo>
                        <a:pt x="1423" y="21929"/>
                      </a:lnTo>
                      <a:lnTo>
                        <a:pt x="1423" y="22138"/>
                      </a:lnTo>
                      <a:lnTo>
                        <a:pt x="1486" y="22263"/>
                      </a:lnTo>
                      <a:lnTo>
                        <a:pt x="1674" y="22389"/>
                      </a:lnTo>
                      <a:lnTo>
                        <a:pt x="1674" y="22577"/>
                      </a:lnTo>
                      <a:lnTo>
                        <a:pt x="1569" y="22745"/>
                      </a:lnTo>
                      <a:lnTo>
                        <a:pt x="1507" y="22912"/>
                      </a:lnTo>
                      <a:lnTo>
                        <a:pt x="1779" y="23289"/>
                      </a:lnTo>
                      <a:lnTo>
                        <a:pt x="1925" y="23330"/>
                      </a:lnTo>
                      <a:lnTo>
                        <a:pt x="2197" y="23623"/>
                      </a:lnTo>
                      <a:lnTo>
                        <a:pt x="2218" y="23812"/>
                      </a:lnTo>
                      <a:lnTo>
                        <a:pt x="2051" y="24230"/>
                      </a:lnTo>
                      <a:lnTo>
                        <a:pt x="1821" y="24628"/>
                      </a:lnTo>
                      <a:lnTo>
                        <a:pt x="1695" y="24900"/>
                      </a:lnTo>
                      <a:lnTo>
                        <a:pt x="1528" y="25151"/>
                      </a:lnTo>
                      <a:lnTo>
                        <a:pt x="1381" y="25402"/>
                      </a:lnTo>
                      <a:lnTo>
                        <a:pt x="1256" y="25486"/>
                      </a:lnTo>
                      <a:lnTo>
                        <a:pt x="984" y="25737"/>
                      </a:lnTo>
                      <a:lnTo>
                        <a:pt x="1005" y="25904"/>
                      </a:lnTo>
                      <a:cubicBezTo>
                        <a:pt x="1005" y="25883"/>
                        <a:pt x="1046" y="25883"/>
                        <a:pt x="1046" y="25883"/>
                      </a:cubicBezTo>
                      <a:cubicBezTo>
                        <a:pt x="1067" y="25883"/>
                        <a:pt x="1193" y="25799"/>
                        <a:pt x="1193" y="25799"/>
                      </a:cubicBezTo>
                      <a:lnTo>
                        <a:pt x="1318" y="25779"/>
                      </a:lnTo>
                      <a:lnTo>
                        <a:pt x="1256" y="25841"/>
                      </a:lnTo>
                      <a:lnTo>
                        <a:pt x="1297" y="25925"/>
                      </a:lnTo>
                      <a:lnTo>
                        <a:pt x="1297" y="26030"/>
                      </a:lnTo>
                      <a:lnTo>
                        <a:pt x="1172" y="25925"/>
                      </a:lnTo>
                      <a:lnTo>
                        <a:pt x="1151" y="26009"/>
                      </a:lnTo>
                      <a:lnTo>
                        <a:pt x="1277" y="26155"/>
                      </a:lnTo>
                      <a:lnTo>
                        <a:pt x="1402" y="26155"/>
                      </a:lnTo>
                      <a:lnTo>
                        <a:pt x="1486" y="26260"/>
                      </a:lnTo>
                      <a:lnTo>
                        <a:pt x="1611" y="26260"/>
                      </a:lnTo>
                      <a:lnTo>
                        <a:pt x="1674" y="26239"/>
                      </a:lnTo>
                      <a:lnTo>
                        <a:pt x="1779" y="26239"/>
                      </a:lnTo>
                      <a:lnTo>
                        <a:pt x="1883" y="26364"/>
                      </a:lnTo>
                      <a:lnTo>
                        <a:pt x="1800" y="26448"/>
                      </a:lnTo>
                      <a:lnTo>
                        <a:pt x="1611" y="26406"/>
                      </a:lnTo>
                      <a:lnTo>
                        <a:pt x="1528" y="26427"/>
                      </a:lnTo>
                      <a:lnTo>
                        <a:pt x="1507" y="26532"/>
                      </a:lnTo>
                      <a:lnTo>
                        <a:pt x="1381" y="26636"/>
                      </a:lnTo>
                      <a:lnTo>
                        <a:pt x="1277" y="26553"/>
                      </a:lnTo>
                      <a:lnTo>
                        <a:pt x="1214" y="26615"/>
                      </a:lnTo>
                      <a:lnTo>
                        <a:pt x="1214" y="26720"/>
                      </a:lnTo>
                      <a:lnTo>
                        <a:pt x="1109" y="26741"/>
                      </a:lnTo>
                      <a:lnTo>
                        <a:pt x="1067" y="26636"/>
                      </a:lnTo>
                      <a:lnTo>
                        <a:pt x="1005" y="26657"/>
                      </a:lnTo>
                      <a:lnTo>
                        <a:pt x="1005" y="26720"/>
                      </a:lnTo>
                      <a:lnTo>
                        <a:pt x="1067" y="26783"/>
                      </a:lnTo>
                      <a:lnTo>
                        <a:pt x="1046" y="26929"/>
                      </a:lnTo>
                      <a:lnTo>
                        <a:pt x="1088" y="26992"/>
                      </a:lnTo>
                      <a:lnTo>
                        <a:pt x="1088" y="27034"/>
                      </a:lnTo>
                      <a:lnTo>
                        <a:pt x="1067" y="27055"/>
                      </a:lnTo>
                      <a:lnTo>
                        <a:pt x="984" y="27159"/>
                      </a:lnTo>
                      <a:lnTo>
                        <a:pt x="942" y="27306"/>
                      </a:lnTo>
                      <a:lnTo>
                        <a:pt x="858" y="27369"/>
                      </a:lnTo>
                      <a:lnTo>
                        <a:pt x="795" y="27808"/>
                      </a:lnTo>
                      <a:lnTo>
                        <a:pt x="1067" y="28289"/>
                      </a:lnTo>
                      <a:lnTo>
                        <a:pt x="1067" y="28394"/>
                      </a:lnTo>
                      <a:lnTo>
                        <a:pt x="984" y="28457"/>
                      </a:lnTo>
                      <a:lnTo>
                        <a:pt x="1005" y="28561"/>
                      </a:lnTo>
                      <a:lnTo>
                        <a:pt x="942" y="28708"/>
                      </a:lnTo>
                      <a:lnTo>
                        <a:pt x="1046" y="28729"/>
                      </a:lnTo>
                      <a:lnTo>
                        <a:pt x="1067" y="28833"/>
                      </a:lnTo>
                      <a:lnTo>
                        <a:pt x="1046" y="28875"/>
                      </a:lnTo>
                      <a:lnTo>
                        <a:pt x="1088" y="28938"/>
                      </a:lnTo>
                      <a:lnTo>
                        <a:pt x="1109" y="29043"/>
                      </a:lnTo>
                      <a:lnTo>
                        <a:pt x="1088" y="29126"/>
                      </a:lnTo>
                      <a:lnTo>
                        <a:pt x="1172" y="29252"/>
                      </a:lnTo>
                      <a:lnTo>
                        <a:pt x="1193" y="29294"/>
                      </a:lnTo>
                      <a:lnTo>
                        <a:pt x="1256" y="29461"/>
                      </a:lnTo>
                      <a:lnTo>
                        <a:pt x="1318" y="29566"/>
                      </a:lnTo>
                      <a:lnTo>
                        <a:pt x="1360" y="29712"/>
                      </a:lnTo>
                      <a:lnTo>
                        <a:pt x="1402" y="29712"/>
                      </a:lnTo>
                      <a:lnTo>
                        <a:pt x="1507" y="29796"/>
                      </a:lnTo>
                      <a:lnTo>
                        <a:pt x="1632" y="29712"/>
                      </a:lnTo>
                      <a:lnTo>
                        <a:pt x="1737" y="29900"/>
                      </a:lnTo>
                      <a:lnTo>
                        <a:pt x="1883" y="29817"/>
                      </a:lnTo>
                      <a:lnTo>
                        <a:pt x="2009" y="29859"/>
                      </a:lnTo>
                      <a:lnTo>
                        <a:pt x="2113" y="30026"/>
                      </a:lnTo>
                      <a:lnTo>
                        <a:pt x="2260" y="29921"/>
                      </a:lnTo>
                      <a:lnTo>
                        <a:pt x="2427" y="29880"/>
                      </a:lnTo>
                      <a:lnTo>
                        <a:pt x="2511" y="29963"/>
                      </a:lnTo>
                      <a:lnTo>
                        <a:pt x="2574" y="29963"/>
                      </a:lnTo>
                      <a:lnTo>
                        <a:pt x="2846" y="30026"/>
                      </a:lnTo>
                      <a:lnTo>
                        <a:pt x="2867" y="30172"/>
                      </a:lnTo>
                      <a:lnTo>
                        <a:pt x="2825" y="30319"/>
                      </a:lnTo>
                      <a:lnTo>
                        <a:pt x="2930" y="30424"/>
                      </a:lnTo>
                      <a:lnTo>
                        <a:pt x="2930" y="30612"/>
                      </a:lnTo>
                      <a:lnTo>
                        <a:pt x="3055" y="30737"/>
                      </a:lnTo>
                      <a:lnTo>
                        <a:pt x="3139" y="30905"/>
                      </a:lnTo>
                      <a:lnTo>
                        <a:pt x="3285" y="31114"/>
                      </a:lnTo>
                      <a:lnTo>
                        <a:pt x="3390" y="31177"/>
                      </a:lnTo>
                      <a:lnTo>
                        <a:pt x="3453" y="31365"/>
                      </a:lnTo>
                      <a:lnTo>
                        <a:pt x="3620" y="31428"/>
                      </a:lnTo>
                      <a:lnTo>
                        <a:pt x="3829" y="31595"/>
                      </a:lnTo>
                      <a:lnTo>
                        <a:pt x="3871" y="31700"/>
                      </a:lnTo>
                      <a:lnTo>
                        <a:pt x="4018" y="31805"/>
                      </a:lnTo>
                      <a:lnTo>
                        <a:pt x="3934" y="31867"/>
                      </a:lnTo>
                      <a:lnTo>
                        <a:pt x="3829" y="32056"/>
                      </a:lnTo>
                      <a:lnTo>
                        <a:pt x="3557" y="32097"/>
                      </a:lnTo>
                      <a:lnTo>
                        <a:pt x="3411" y="31993"/>
                      </a:lnTo>
                      <a:lnTo>
                        <a:pt x="3369" y="32097"/>
                      </a:lnTo>
                      <a:lnTo>
                        <a:pt x="3369" y="32223"/>
                      </a:lnTo>
                      <a:lnTo>
                        <a:pt x="3474" y="32411"/>
                      </a:lnTo>
                      <a:lnTo>
                        <a:pt x="3453" y="32579"/>
                      </a:lnTo>
                      <a:lnTo>
                        <a:pt x="3578" y="32725"/>
                      </a:lnTo>
                      <a:lnTo>
                        <a:pt x="3578" y="32893"/>
                      </a:lnTo>
                      <a:lnTo>
                        <a:pt x="3683" y="32913"/>
                      </a:lnTo>
                      <a:lnTo>
                        <a:pt x="3808" y="32893"/>
                      </a:lnTo>
                      <a:lnTo>
                        <a:pt x="3808" y="32746"/>
                      </a:lnTo>
                      <a:lnTo>
                        <a:pt x="3892" y="32683"/>
                      </a:lnTo>
                      <a:lnTo>
                        <a:pt x="4185" y="32788"/>
                      </a:lnTo>
                      <a:lnTo>
                        <a:pt x="4457" y="32788"/>
                      </a:lnTo>
                      <a:lnTo>
                        <a:pt x="4624" y="32704"/>
                      </a:lnTo>
                      <a:lnTo>
                        <a:pt x="4750" y="32704"/>
                      </a:lnTo>
                      <a:lnTo>
                        <a:pt x="4834" y="32955"/>
                      </a:lnTo>
                      <a:lnTo>
                        <a:pt x="4959" y="33060"/>
                      </a:lnTo>
                      <a:lnTo>
                        <a:pt x="4875" y="33206"/>
                      </a:lnTo>
                      <a:lnTo>
                        <a:pt x="5043" y="33416"/>
                      </a:lnTo>
                      <a:lnTo>
                        <a:pt x="5357" y="33353"/>
                      </a:lnTo>
                      <a:lnTo>
                        <a:pt x="5461" y="33457"/>
                      </a:lnTo>
                      <a:lnTo>
                        <a:pt x="5482" y="33583"/>
                      </a:lnTo>
                      <a:lnTo>
                        <a:pt x="5587" y="33625"/>
                      </a:lnTo>
                      <a:lnTo>
                        <a:pt x="5587" y="33771"/>
                      </a:lnTo>
                      <a:lnTo>
                        <a:pt x="5650" y="33960"/>
                      </a:lnTo>
                      <a:lnTo>
                        <a:pt x="5901" y="34211"/>
                      </a:lnTo>
                      <a:lnTo>
                        <a:pt x="6005" y="34106"/>
                      </a:lnTo>
                      <a:lnTo>
                        <a:pt x="6173" y="34190"/>
                      </a:lnTo>
                      <a:lnTo>
                        <a:pt x="6298" y="34169"/>
                      </a:lnTo>
                      <a:lnTo>
                        <a:pt x="6424" y="34190"/>
                      </a:lnTo>
                      <a:lnTo>
                        <a:pt x="6612" y="34043"/>
                      </a:lnTo>
                      <a:lnTo>
                        <a:pt x="6696" y="34043"/>
                      </a:lnTo>
                      <a:lnTo>
                        <a:pt x="6821" y="34315"/>
                      </a:lnTo>
                      <a:lnTo>
                        <a:pt x="7010" y="34420"/>
                      </a:lnTo>
                      <a:lnTo>
                        <a:pt x="7051" y="34525"/>
                      </a:lnTo>
                      <a:lnTo>
                        <a:pt x="7135" y="34462"/>
                      </a:lnTo>
                      <a:lnTo>
                        <a:pt x="7344" y="34504"/>
                      </a:lnTo>
                      <a:lnTo>
                        <a:pt x="7491" y="34504"/>
                      </a:lnTo>
                      <a:lnTo>
                        <a:pt x="7595" y="34587"/>
                      </a:lnTo>
                      <a:lnTo>
                        <a:pt x="7742" y="34566"/>
                      </a:lnTo>
                      <a:lnTo>
                        <a:pt x="7888" y="34671"/>
                      </a:lnTo>
                      <a:lnTo>
                        <a:pt x="8077" y="34692"/>
                      </a:lnTo>
                      <a:lnTo>
                        <a:pt x="8160" y="34608"/>
                      </a:lnTo>
                      <a:lnTo>
                        <a:pt x="8202" y="34734"/>
                      </a:lnTo>
                      <a:lnTo>
                        <a:pt x="8286" y="34797"/>
                      </a:lnTo>
                      <a:lnTo>
                        <a:pt x="8286" y="34943"/>
                      </a:lnTo>
                      <a:lnTo>
                        <a:pt x="8181" y="35090"/>
                      </a:lnTo>
                      <a:lnTo>
                        <a:pt x="8056" y="35110"/>
                      </a:lnTo>
                      <a:lnTo>
                        <a:pt x="8014" y="35362"/>
                      </a:lnTo>
                      <a:lnTo>
                        <a:pt x="8181" y="35466"/>
                      </a:lnTo>
                      <a:lnTo>
                        <a:pt x="8202" y="35634"/>
                      </a:lnTo>
                      <a:lnTo>
                        <a:pt x="8119" y="35843"/>
                      </a:lnTo>
                      <a:lnTo>
                        <a:pt x="8160" y="35989"/>
                      </a:lnTo>
                      <a:lnTo>
                        <a:pt x="8056" y="36073"/>
                      </a:lnTo>
                      <a:lnTo>
                        <a:pt x="7763" y="36094"/>
                      </a:lnTo>
                      <a:lnTo>
                        <a:pt x="7637" y="36303"/>
                      </a:lnTo>
                      <a:lnTo>
                        <a:pt x="7554" y="36345"/>
                      </a:lnTo>
                      <a:lnTo>
                        <a:pt x="7533" y="36596"/>
                      </a:lnTo>
                      <a:lnTo>
                        <a:pt x="7554" y="36596"/>
                      </a:lnTo>
                      <a:lnTo>
                        <a:pt x="7658" y="36617"/>
                      </a:lnTo>
                      <a:lnTo>
                        <a:pt x="7784" y="36554"/>
                      </a:lnTo>
                      <a:lnTo>
                        <a:pt x="7951" y="36512"/>
                      </a:lnTo>
                      <a:lnTo>
                        <a:pt x="7972" y="36575"/>
                      </a:lnTo>
                      <a:lnTo>
                        <a:pt x="7951" y="36659"/>
                      </a:lnTo>
                      <a:lnTo>
                        <a:pt x="7637" y="36805"/>
                      </a:lnTo>
                      <a:lnTo>
                        <a:pt x="7491" y="36889"/>
                      </a:lnTo>
                      <a:lnTo>
                        <a:pt x="7554" y="36931"/>
                      </a:lnTo>
                      <a:lnTo>
                        <a:pt x="7637" y="36931"/>
                      </a:lnTo>
                      <a:lnTo>
                        <a:pt x="7554" y="37014"/>
                      </a:lnTo>
                      <a:lnTo>
                        <a:pt x="7428" y="36994"/>
                      </a:lnTo>
                      <a:lnTo>
                        <a:pt x="7240" y="37014"/>
                      </a:lnTo>
                      <a:lnTo>
                        <a:pt x="7323" y="37203"/>
                      </a:lnTo>
                      <a:lnTo>
                        <a:pt x="7386" y="37286"/>
                      </a:lnTo>
                      <a:lnTo>
                        <a:pt x="7449" y="37224"/>
                      </a:lnTo>
                      <a:lnTo>
                        <a:pt x="7470" y="37286"/>
                      </a:lnTo>
                      <a:lnTo>
                        <a:pt x="7575" y="37307"/>
                      </a:lnTo>
                      <a:lnTo>
                        <a:pt x="7575" y="37349"/>
                      </a:lnTo>
                      <a:lnTo>
                        <a:pt x="7491" y="37391"/>
                      </a:lnTo>
                      <a:lnTo>
                        <a:pt x="7449" y="37454"/>
                      </a:lnTo>
                      <a:lnTo>
                        <a:pt x="7365" y="37454"/>
                      </a:lnTo>
                      <a:lnTo>
                        <a:pt x="7323" y="37517"/>
                      </a:lnTo>
                      <a:lnTo>
                        <a:pt x="7323" y="37559"/>
                      </a:lnTo>
                      <a:lnTo>
                        <a:pt x="7177" y="37705"/>
                      </a:lnTo>
                      <a:lnTo>
                        <a:pt x="7177" y="37831"/>
                      </a:lnTo>
                      <a:lnTo>
                        <a:pt x="7240" y="37851"/>
                      </a:lnTo>
                      <a:lnTo>
                        <a:pt x="7219" y="38019"/>
                      </a:lnTo>
                      <a:lnTo>
                        <a:pt x="7114" y="37977"/>
                      </a:lnTo>
                      <a:lnTo>
                        <a:pt x="7072" y="38019"/>
                      </a:lnTo>
                      <a:lnTo>
                        <a:pt x="6968" y="37935"/>
                      </a:lnTo>
                      <a:lnTo>
                        <a:pt x="6842" y="37914"/>
                      </a:lnTo>
                      <a:lnTo>
                        <a:pt x="6842" y="37956"/>
                      </a:lnTo>
                      <a:lnTo>
                        <a:pt x="6905" y="38040"/>
                      </a:lnTo>
                      <a:lnTo>
                        <a:pt x="6821" y="38061"/>
                      </a:lnTo>
                      <a:lnTo>
                        <a:pt x="6738" y="38144"/>
                      </a:lnTo>
                      <a:lnTo>
                        <a:pt x="6863" y="38165"/>
                      </a:lnTo>
                      <a:lnTo>
                        <a:pt x="6947" y="38165"/>
                      </a:lnTo>
                      <a:lnTo>
                        <a:pt x="7114" y="38291"/>
                      </a:lnTo>
                      <a:lnTo>
                        <a:pt x="7114" y="38375"/>
                      </a:lnTo>
                      <a:lnTo>
                        <a:pt x="7240" y="38500"/>
                      </a:lnTo>
                      <a:lnTo>
                        <a:pt x="7449" y="38479"/>
                      </a:lnTo>
                      <a:lnTo>
                        <a:pt x="7679" y="38605"/>
                      </a:lnTo>
                      <a:lnTo>
                        <a:pt x="7847" y="38647"/>
                      </a:lnTo>
                      <a:lnTo>
                        <a:pt x="8202" y="38898"/>
                      </a:lnTo>
                      <a:lnTo>
                        <a:pt x="8286" y="39023"/>
                      </a:lnTo>
                      <a:lnTo>
                        <a:pt x="8391" y="39065"/>
                      </a:lnTo>
                      <a:lnTo>
                        <a:pt x="8412" y="39128"/>
                      </a:lnTo>
                      <a:lnTo>
                        <a:pt x="8516" y="39211"/>
                      </a:lnTo>
                      <a:lnTo>
                        <a:pt x="8600" y="39211"/>
                      </a:lnTo>
                      <a:lnTo>
                        <a:pt x="8621" y="39295"/>
                      </a:lnTo>
                      <a:lnTo>
                        <a:pt x="8725" y="39337"/>
                      </a:lnTo>
                      <a:lnTo>
                        <a:pt x="8788" y="39337"/>
                      </a:lnTo>
                      <a:lnTo>
                        <a:pt x="8893" y="39483"/>
                      </a:lnTo>
                      <a:lnTo>
                        <a:pt x="8997" y="39504"/>
                      </a:lnTo>
                      <a:lnTo>
                        <a:pt x="9039" y="39525"/>
                      </a:lnTo>
                      <a:lnTo>
                        <a:pt x="9102" y="39504"/>
                      </a:lnTo>
                      <a:lnTo>
                        <a:pt x="9248" y="39630"/>
                      </a:lnTo>
                      <a:lnTo>
                        <a:pt x="9248" y="39714"/>
                      </a:lnTo>
                      <a:lnTo>
                        <a:pt x="9374" y="39735"/>
                      </a:lnTo>
                      <a:lnTo>
                        <a:pt x="9520" y="39923"/>
                      </a:lnTo>
                      <a:lnTo>
                        <a:pt x="9583" y="40007"/>
                      </a:lnTo>
                      <a:lnTo>
                        <a:pt x="9625" y="40237"/>
                      </a:lnTo>
                      <a:lnTo>
                        <a:pt x="9730" y="40425"/>
                      </a:lnTo>
                      <a:lnTo>
                        <a:pt x="9688" y="40488"/>
                      </a:lnTo>
                      <a:lnTo>
                        <a:pt x="9730" y="40572"/>
                      </a:lnTo>
                      <a:cubicBezTo>
                        <a:pt x="9939" y="40572"/>
                        <a:pt x="10483" y="40572"/>
                        <a:pt x="10462" y="40446"/>
                      </a:cubicBezTo>
                      <a:lnTo>
                        <a:pt x="10420" y="40279"/>
                      </a:lnTo>
                      <a:lnTo>
                        <a:pt x="11090" y="40258"/>
                      </a:lnTo>
                      <a:cubicBezTo>
                        <a:pt x="11090" y="40258"/>
                        <a:pt x="11215" y="40383"/>
                        <a:pt x="11320" y="40383"/>
                      </a:cubicBezTo>
                      <a:cubicBezTo>
                        <a:pt x="11425" y="40383"/>
                        <a:pt x="11948" y="40153"/>
                        <a:pt x="11948" y="40153"/>
                      </a:cubicBezTo>
                      <a:cubicBezTo>
                        <a:pt x="11948" y="40153"/>
                        <a:pt x="12073" y="40174"/>
                        <a:pt x="12136" y="40279"/>
                      </a:cubicBezTo>
                      <a:cubicBezTo>
                        <a:pt x="12159" y="40337"/>
                        <a:pt x="12208" y="40350"/>
                        <a:pt x="12254" y="40350"/>
                      </a:cubicBezTo>
                      <a:cubicBezTo>
                        <a:pt x="12291" y="40350"/>
                        <a:pt x="12327" y="40341"/>
                        <a:pt x="12345" y="40341"/>
                      </a:cubicBezTo>
                      <a:lnTo>
                        <a:pt x="12345" y="40320"/>
                      </a:lnTo>
                      <a:lnTo>
                        <a:pt x="12492" y="40341"/>
                      </a:lnTo>
                      <a:lnTo>
                        <a:pt x="12764" y="40551"/>
                      </a:lnTo>
                      <a:lnTo>
                        <a:pt x="12826" y="40676"/>
                      </a:lnTo>
                      <a:lnTo>
                        <a:pt x="13098" y="40697"/>
                      </a:lnTo>
                      <a:lnTo>
                        <a:pt x="13140" y="40592"/>
                      </a:lnTo>
                      <a:lnTo>
                        <a:pt x="13308" y="40488"/>
                      </a:lnTo>
                      <a:lnTo>
                        <a:pt x="13496" y="40258"/>
                      </a:lnTo>
                      <a:lnTo>
                        <a:pt x="13433" y="40237"/>
                      </a:lnTo>
                      <a:lnTo>
                        <a:pt x="13119" y="39965"/>
                      </a:lnTo>
                      <a:lnTo>
                        <a:pt x="12910" y="39714"/>
                      </a:lnTo>
                      <a:lnTo>
                        <a:pt x="12889" y="39546"/>
                      </a:lnTo>
                      <a:lnTo>
                        <a:pt x="12805" y="39442"/>
                      </a:lnTo>
                      <a:lnTo>
                        <a:pt x="12805" y="39295"/>
                      </a:lnTo>
                      <a:lnTo>
                        <a:pt x="12785" y="39211"/>
                      </a:lnTo>
                      <a:lnTo>
                        <a:pt x="12764" y="39170"/>
                      </a:lnTo>
                      <a:lnTo>
                        <a:pt x="12680" y="39170"/>
                      </a:lnTo>
                      <a:lnTo>
                        <a:pt x="12680" y="39065"/>
                      </a:lnTo>
                      <a:lnTo>
                        <a:pt x="12722" y="39086"/>
                      </a:lnTo>
                      <a:lnTo>
                        <a:pt x="12764" y="38981"/>
                      </a:lnTo>
                      <a:lnTo>
                        <a:pt x="12805" y="38877"/>
                      </a:lnTo>
                      <a:lnTo>
                        <a:pt x="12722" y="38877"/>
                      </a:lnTo>
                      <a:lnTo>
                        <a:pt x="12680" y="38919"/>
                      </a:lnTo>
                      <a:lnTo>
                        <a:pt x="12554" y="38856"/>
                      </a:lnTo>
                      <a:lnTo>
                        <a:pt x="12554" y="38667"/>
                      </a:lnTo>
                      <a:lnTo>
                        <a:pt x="12450" y="38647"/>
                      </a:lnTo>
                      <a:lnTo>
                        <a:pt x="12366" y="38563"/>
                      </a:lnTo>
                      <a:lnTo>
                        <a:pt x="12282" y="38584"/>
                      </a:lnTo>
                      <a:lnTo>
                        <a:pt x="12178" y="38584"/>
                      </a:lnTo>
                      <a:lnTo>
                        <a:pt x="12136" y="38375"/>
                      </a:lnTo>
                      <a:lnTo>
                        <a:pt x="12157" y="38270"/>
                      </a:lnTo>
                      <a:lnTo>
                        <a:pt x="12199" y="38228"/>
                      </a:lnTo>
                      <a:lnTo>
                        <a:pt x="12199" y="38019"/>
                      </a:lnTo>
                      <a:lnTo>
                        <a:pt x="12261" y="37914"/>
                      </a:lnTo>
                      <a:lnTo>
                        <a:pt x="12282" y="37768"/>
                      </a:lnTo>
                      <a:lnTo>
                        <a:pt x="12345" y="37726"/>
                      </a:lnTo>
                      <a:lnTo>
                        <a:pt x="12366" y="37600"/>
                      </a:lnTo>
                      <a:lnTo>
                        <a:pt x="12408" y="37517"/>
                      </a:lnTo>
                      <a:lnTo>
                        <a:pt x="12408" y="37433"/>
                      </a:lnTo>
                      <a:lnTo>
                        <a:pt x="12471" y="37454"/>
                      </a:lnTo>
                      <a:lnTo>
                        <a:pt x="12513" y="37517"/>
                      </a:lnTo>
                      <a:lnTo>
                        <a:pt x="12575" y="37496"/>
                      </a:lnTo>
                      <a:lnTo>
                        <a:pt x="12596" y="37412"/>
                      </a:lnTo>
                      <a:lnTo>
                        <a:pt x="12659" y="37454"/>
                      </a:lnTo>
                      <a:lnTo>
                        <a:pt x="12701" y="37412"/>
                      </a:lnTo>
                      <a:lnTo>
                        <a:pt x="12785" y="37412"/>
                      </a:lnTo>
                      <a:lnTo>
                        <a:pt x="12868" y="37349"/>
                      </a:lnTo>
                      <a:lnTo>
                        <a:pt x="12826" y="37307"/>
                      </a:lnTo>
                      <a:lnTo>
                        <a:pt x="12764" y="37286"/>
                      </a:lnTo>
                      <a:lnTo>
                        <a:pt x="12805" y="37286"/>
                      </a:lnTo>
                      <a:cubicBezTo>
                        <a:pt x="12805" y="37286"/>
                        <a:pt x="12826" y="37307"/>
                        <a:pt x="12868" y="37307"/>
                      </a:cubicBezTo>
                      <a:cubicBezTo>
                        <a:pt x="12889" y="37307"/>
                        <a:pt x="12931" y="37286"/>
                        <a:pt x="12931" y="37286"/>
                      </a:cubicBezTo>
                      <a:lnTo>
                        <a:pt x="12994" y="37328"/>
                      </a:lnTo>
                      <a:lnTo>
                        <a:pt x="13036" y="37307"/>
                      </a:lnTo>
                      <a:lnTo>
                        <a:pt x="13015" y="37245"/>
                      </a:lnTo>
                      <a:lnTo>
                        <a:pt x="12847" y="37140"/>
                      </a:lnTo>
                      <a:lnTo>
                        <a:pt x="12931" y="37119"/>
                      </a:lnTo>
                      <a:lnTo>
                        <a:pt x="13036" y="37140"/>
                      </a:lnTo>
                      <a:lnTo>
                        <a:pt x="13098" y="37119"/>
                      </a:lnTo>
                      <a:lnTo>
                        <a:pt x="13161" y="37140"/>
                      </a:lnTo>
                      <a:lnTo>
                        <a:pt x="13161" y="37077"/>
                      </a:lnTo>
                      <a:lnTo>
                        <a:pt x="13119" y="37035"/>
                      </a:lnTo>
                      <a:lnTo>
                        <a:pt x="13161" y="37035"/>
                      </a:lnTo>
                      <a:lnTo>
                        <a:pt x="13161" y="36994"/>
                      </a:lnTo>
                      <a:lnTo>
                        <a:pt x="13119" y="36931"/>
                      </a:lnTo>
                      <a:lnTo>
                        <a:pt x="13203" y="36910"/>
                      </a:lnTo>
                      <a:lnTo>
                        <a:pt x="13203" y="36868"/>
                      </a:lnTo>
                      <a:lnTo>
                        <a:pt x="13203" y="36805"/>
                      </a:lnTo>
                      <a:lnTo>
                        <a:pt x="13057" y="36722"/>
                      </a:lnTo>
                      <a:lnTo>
                        <a:pt x="12910" y="36784"/>
                      </a:lnTo>
                      <a:lnTo>
                        <a:pt x="12701" y="36659"/>
                      </a:lnTo>
                      <a:lnTo>
                        <a:pt x="12701" y="36554"/>
                      </a:lnTo>
                      <a:lnTo>
                        <a:pt x="12910" y="36554"/>
                      </a:lnTo>
                      <a:lnTo>
                        <a:pt x="12680" y="36157"/>
                      </a:lnTo>
                      <a:lnTo>
                        <a:pt x="12408" y="35885"/>
                      </a:lnTo>
                      <a:lnTo>
                        <a:pt x="12052" y="35780"/>
                      </a:lnTo>
                      <a:lnTo>
                        <a:pt x="11989" y="35864"/>
                      </a:lnTo>
                      <a:lnTo>
                        <a:pt x="11822" y="35717"/>
                      </a:lnTo>
                      <a:lnTo>
                        <a:pt x="11843" y="35634"/>
                      </a:lnTo>
                      <a:lnTo>
                        <a:pt x="11738" y="35466"/>
                      </a:lnTo>
                      <a:lnTo>
                        <a:pt x="11508" y="35403"/>
                      </a:lnTo>
                      <a:lnTo>
                        <a:pt x="11571" y="35194"/>
                      </a:lnTo>
                      <a:lnTo>
                        <a:pt x="11634" y="34818"/>
                      </a:lnTo>
                      <a:lnTo>
                        <a:pt x="11550" y="34734"/>
                      </a:lnTo>
                      <a:lnTo>
                        <a:pt x="11529" y="34462"/>
                      </a:lnTo>
                      <a:lnTo>
                        <a:pt x="11634" y="34399"/>
                      </a:lnTo>
                      <a:lnTo>
                        <a:pt x="11780" y="34211"/>
                      </a:lnTo>
                      <a:lnTo>
                        <a:pt x="11780" y="34064"/>
                      </a:lnTo>
                      <a:lnTo>
                        <a:pt x="11864" y="33960"/>
                      </a:lnTo>
                      <a:lnTo>
                        <a:pt x="12178" y="34253"/>
                      </a:lnTo>
                      <a:lnTo>
                        <a:pt x="12199" y="34357"/>
                      </a:lnTo>
                      <a:lnTo>
                        <a:pt x="12387" y="34462"/>
                      </a:lnTo>
                      <a:lnTo>
                        <a:pt x="12575" y="34420"/>
                      </a:lnTo>
                      <a:lnTo>
                        <a:pt x="12554" y="34253"/>
                      </a:lnTo>
                      <a:lnTo>
                        <a:pt x="12617" y="34190"/>
                      </a:lnTo>
                      <a:lnTo>
                        <a:pt x="12492" y="33729"/>
                      </a:lnTo>
                      <a:lnTo>
                        <a:pt x="12680" y="33688"/>
                      </a:lnTo>
                      <a:lnTo>
                        <a:pt x="12868" y="33688"/>
                      </a:lnTo>
                      <a:lnTo>
                        <a:pt x="12868" y="33562"/>
                      </a:lnTo>
                      <a:lnTo>
                        <a:pt x="12785" y="33457"/>
                      </a:lnTo>
                      <a:lnTo>
                        <a:pt x="12805" y="33332"/>
                      </a:lnTo>
                      <a:lnTo>
                        <a:pt x="12994" y="33227"/>
                      </a:lnTo>
                      <a:lnTo>
                        <a:pt x="13077" y="33227"/>
                      </a:lnTo>
                      <a:lnTo>
                        <a:pt x="13119" y="33060"/>
                      </a:lnTo>
                      <a:lnTo>
                        <a:pt x="13203" y="32997"/>
                      </a:lnTo>
                      <a:lnTo>
                        <a:pt x="13329" y="33018"/>
                      </a:lnTo>
                      <a:lnTo>
                        <a:pt x="13349" y="32913"/>
                      </a:lnTo>
                      <a:lnTo>
                        <a:pt x="13329" y="32809"/>
                      </a:lnTo>
                      <a:lnTo>
                        <a:pt x="13349" y="32725"/>
                      </a:lnTo>
                      <a:lnTo>
                        <a:pt x="13538" y="32830"/>
                      </a:lnTo>
                      <a:lnTo>
                        <a:pt x="13663" y="32893"/>
                      </a:lnTo>
                      <a:lnTo>
                        <a:pt x="13642" y="32955"/>
                      </a:lnTo>
                      <a:lnTo>
                        <a:pt x="13559" y="33060"/>
                      </a:lnTo>
                      <a:lnTo>
                        <a:pt x="13621" y="33123"/>
                      </a:lnTo>
                      <a:lnTo>
                        <a:pt x="13726" y="33060"/>
                      </a:lnTo>
                      <a:lnTo>
                        <a:pt x="13747" y="32997"/>
                      </a:lnTo>
                      <a:lnTo>
                        <a:pt x="13831" y="32934"/>
                      </a:lnTo>
                      <a:lnTo>
                        <a:pt x="13831" y="33039"/>
                      </a:lnTo>
                      <a:lnTo>
                        <a:pt x="13914" y="32955"/>
                      </a:lnTo>
                      <a:lnTo>
                        <a:pt x="13935" y="32893"/>
                      </a:lnTo>
                      <a:lnTo>
                        <a:pt x="14040" y="32893"/>
                      </a:lnTo>
                      <a:lnTo>
                        <a:pt x="14165" y="32809"/>
                      </a:lnTo>
                      <a:lnTo>
                        <a:pt x="14270" y="32809"/>
                      </a:lnTo>
                      <a:lnTo>
                        <a:pt x="14312" y="32955"/>
                      </a:lnTo>
                      <a:lnTo>
                        <a:pt x="14458" y="33039"/>
                      </a:lnTo>
                      <a:lnTo>
                        <a:pt x="14668" y="32955"/>
                      </a:lnTo>
                      <a:lnTo>
                        <a:pt x="14772" y="32955"/>
                      </a:lnTo>
                      <a:lnTo>
                        <a:pt x="14814" y="33039"/>
                      </a:lnTo>
                      <a:lnTo>
                        <a:pt x="14898" y="33039"/>
                      </a:lnTo>
                      <a:lnTo>
                        <a:pt x="15002" y="33206"/>
                      </a:lnTo>
                      <a:lnTo>
                        <a:pt x="15128" y="33206"/>
                      </a:lnTo>
                      <a:lnTo>
                        <a:pt x="15233" y="33332"/>
                      </a:lnTo>
                      <a:lnTo>
                        <a:pt x="15400" y="33457"/>
                      </a:lnTo>
                      <a:lnTo>
                        <a:pt x="15463" y="33457"/>
                      </a:lnTo>
                      <a:lnTo>
                        <a:pt x="15526" y="33541"/>
                      </a:lnTo>
                      <a:lnTo>
                        <a:pt x="15526" y="33667"/>
                      </a:lnTo>
                      <a:lnTo>
                        <a:pt x="15609" y="33688"/>
                      </a:lnTo>
                      <a:lnTo>
                        <a:pt x="15672" y="33583"/>
                      </a:lnTo>
                      <a:lnTo>
                        <a:pt x="15672" y="33437"/>
                      </a:lnTo>
                      <a:lnTo>
                        <a:pt x="15777" y="33353"/>
                      </a:lnTo>
                      <a:lnTo>
                        <a:pt x="15860" y="33457"/>
                      </a:lnTo>
                      <a:lnTo>
                        <a:pt x="16070" y="33478"/>
                      </a:lnTo>
                      <a:lnTo>
                        <a:pt x="16153" y="33583"/>
                      </a:lnTo>
                      <a:lnTo>
                        <a:pt x="16258" y="33625"/>
                      </a:lnTo>
                      <a:lnTo>
                        <a:pt x="16383" y="33520"/>
                      </a:lnTo>
                      <a:lnTo>
                        <a:pt x="16383" y="33311"/>
                      </a:lnTo>
                      <a:lnTo>
                        <a:pt x="16509" y="33311"/>
                      </a:lnTo>
                      <a:lnTo>
                        <a:pt x="16509" y="33206"/>
                      </a:lnTo>
                      <a:lnTo>
                        <a:pt x="16614" y="33165"/>
                      </a:lnTo>
                      <a:lnTo>
                        <a:pt x="16697" y="33248"/>
                      </a:lnTo>
                      <a:lnTo>
                        <a:pt x="16760" y="33144"/>
                      </a:lnTo>
                      <a:lnTo>
                        <a:pt x="16886" y="33123"/>
                      </a:lnTo>
                      <a:lnTo>
                        <a:pt x="17032" y="33269"/>
                      </a:lnTo>
                      <a:lnTo>
                        <a:pt x="17074" y="33332"/>
                      </a:lnTo>
                      <a:lnTo>
                        <a:pt x="17220" y="33311"/>
                      </a:lnTo>
                      <a:lnTo>
                        <a:pt x="17199" y="33165"/>
                      </a:lnTo>
                      <a:lnTo>
                        <a:pt x="17283" y="33144"/>
                      </a:lnTo>
                      <a:lnTo>
                        <a:pt x="17409" y="33144"/>
                      </a:lnTo>
                      <a:lnTo>
                        <a:pt x="17451" y="33060"/>
                      </a:lnTo>
                      <a:lnTo>
                        <a:pt x="17597" y="33144"/>
                      </a:lnTo>
                      <a:lnTo>
                        <a:pt x="17660" y="33206"/>
                      </a:lnTo>
                      <a:lnTo>
                        <a:pt x="17639" y="33269"/>
                      </a:lnTo>
                      <a:lnTo>
                        <a:pt x="17555" y="33332"/>
                      </a:lnTo>
                      <a:lnTo>
                        <a:pt x="17660" y="33457"/>
                      </a:lnTo>
                      <a:lnTo>
                        <a:pt x="17764" y="33478"/>
                      </a:lnTo>
                      <a:lnTo>
                        <a:pt x="17827" y="33457"/>
                      </a:lnTo>
                      <a:lnTo>
                        <a:pt x="17911" y="33520"/>
                      </a:lnTo>
                      <a:lnTo>
                        <a:pt x="18078" y="33520"/>
                      </a:lnTo>
                      <a:lnTo>
                        <a:pt x="18287" y="33625"/>
                      </a:lnTo>
                      <a:lnTo>
                        <a:pt x="18434" y="33583"/>
                      </a:lnTo>
                      <a:lnTo>
                        <a:pt x="18476" y="33457"/>
                      </a:lnTo>
                      <a:lnTo>
                        <a:pt x="18476" y="33353"/>
                      </a:lnTo>
                      <a:lnTo>
                        <a:pt x="18539" y="33311"/>
                      </a:lnTo>
                      <a:lnTo>
                        <a:pt x="18706" y="33416"/>
                      </a:lnTo>
                      <a:lnTo>
                        <a:pt x="18873" y="33437"/>
                      </a:lnTo>
                      <a:lnTo>
                        <a:pt x="19062" y="33353"/>
                      </a:lnTo>
                      <a:lnTo>
                        <a:pt x="19103" y="33248"/>
                      </a:lnTo>
                      <a:lnTo>
                        <a:pt x="19083" y="32809"/>
                      </a:lnTo>
                      <a:lnTo>
                        <a:pt x="19020" y="32746"/>
                      </a:lnTo>
                      <a:lnTo>
                        <a:pt x="18852" y="32746"/>
                      </a:lnTo>
                      <a:lnTo>
                        <a:pt x="18748" y="32683"/>
                      </a:lnTo>
                      <a:lnTo>
                        <a:pt x="18706" y="32621"/>
                      </a:lnTo>
                      <a:lnTo>
                        <a:pt x="18580" y="32600"/>
                      </a:lnTo>
                      <a:lnTo>
                        <a:pt x="18497" y="32516"/>
                      </a:lnTo>
                      <a:lnTo>
                        <a:pt x="18371" y="32516"/>
                      </a:lnTo>
                      <a:lnTo>
                        <a:pt x="18371" y="32432"/>
                      </a:lnTo>
                      <a:lnTo>
                        <a:pt x="18350" y="32369"/>
                      </a:lnTo>
                      <a:lnTo>
                        <a:pt x="18371" y="32307"/>
                      </a:lnTo>
                      <a:lnTo>
                        <a:pt x="18476" y="32307"/>
                      </a:lnTo>
                      <a:lnTo>
                        <a:pt x="18497" y="32181"/>
                      </a:lnTo>
                      <a:lnTo>
                        <a:pt x="18580" y="32077"/>
                      </a:lnTo>
                      <a:lnTo>
                        <a:pt x="18559" y="31951"/>
                      </a:lnTo>
                      <a:lnTo>
                        <a:pt x="18476" y="31951"/>
                      </a:lnTo>
                      <a:lnTo>
                        <a:pt x="18476" y="31805"/>
                      </a:lnTo>
                      <a:lnTo>
                        <a:pt x="18601" y="31637"/>
                      </a:lnTo>
                      <a:lnTo>
                        <a:pt x="18748" y="31491"/>
                      </a:lnTo>
                      <a:lnTo>
                        <a:pt x="18978" y="31470"/>
                      </a:lnTo>
                      <a:lnTo>
                        <a:pt x="19083" y="31491"/>
                      </a:lnTo>
                      <a:lnTo>
                        <a:pt x="19166" y="31449"/>
                      </a:lnTo>
                      <a:lnTo>
                        <a:pt x="19166" y="31344"/>
                      </a:lnTo>
                      <a:lnTo>
                        <a:pt x="19062" y="31323"/>
                      </a:lnTo>
                      <a:lnTo>
                        <a:pt x="18978" y="31219"/>
                      </a:lnTo>
                      <a:lnTo>
                        <a:pt x="18873" y="31219"/>
                      </a:lnTo>
                      <a:lnTo>
                        <a:pt x="18790" y="31260"/>
                      </a:lnTo>
                      <a:lnTo>
                        <a:pt x="18685" y="31219"/>
                      </a:lnTo>
                      <a:lnTo>
                        <a:pt x="18539" y="31219"/>
                      </a:lnTo>
                      <a:lnTo>
                        <a:pt x="18539" y="31135"/>
                      </a:lnTo>
                      <a:lnTo>
                        <a:pt x="18580" y="31072"/>
                      </a:lnTo>
                      <a:lnTo>
                        <a:pt x="18748" y="31072"/>
                      </a:lnTo>
                      <a:lnTo>
                        <a:pt x="18685" y="30947"/>
                      </a:lnTo>
                      <a:lnTo>
                        <a:pt x="18539" y="30968"/>
                      </a:lnTo>
                      <a:lnTo>
                        <a:pt x="18434" y="30947"/>
                      </a:lnTo>
                      <a:lnTo>
                        <a:pt x="18476" y="30905"/>
                      </a:lnTo>
                      <a:lnTo>
                        <a:pt x="18434" y="30758"/>
                      </a:lnTo>
                      <a:lnTo>
                        <a:pt x="18476" y="30737"/>
                      </a:lnTo>
                      <a:lnTo>
                        <a:pt x="18601" y="30737"/>
                      </a:lnTo>
                      <a:lnTo>
                        <a:pt x="18664" y="30654"/>
                      </a:lnTo>
                      <a:lnTo>
                        <a:pt x="18748" y="30654"/>
                      </a:lnTo>
                      <a:lnTo>
                        <a:pt x="18769" y="30716"/>
                      </a:lnTo>
                      <a:lnTo>
                        <a:pt x="18894" y="30696"/>
                      </a:lnTo>
                      <a:lnTo>
                        <a:pt x="18999" y="30758"/>
                      </a:lnTo>
                      <a:lnTo>
                        <a:pt x="19062" y="30716"/>
                      </a:lnTo>
                      <a:lnTo>
                        <a:pt x="19062" y="30633"/>
                      </a:lnTo>
                      <a:lnTo>
                        <a:pt x="19166" y="30591"/>
                      </a:lnTo>
                      <a:lnTo>
                        <a:pt x="19271" y="30591"/>
                      </a:lnTo>
                      <a:lnTo>
                        <a:pt x="19334" y="30696"/>
                      </a:lnTo>
                      <a:lnTo>
                        <a:pt x="19396" y="30612"/>
                      </a:lnTo>
                      <a:lnTo>
                        <a:pt x="19396" y="30528"/>
                      </a:lnTo>
                      <a:lnTo>
                        <a:pt x="19606" y="30486"/>
                      </a:lnTo>
                      <a:lnTo>
                        <a:pt x="19731" y="30486"/>
                      </a:lnTo>
                      <a:lnTo>
                        <a:pt x="19899" y="30403"/>
                      </a:lnTo>
                      <a:lnTo>
                        <a:pt x="20045" y="30403"/>
                      </a:lnTo>
                      <a:lnTo>
                        <a:pt x="20066" y="30340"/>
                      </a:lnTo>
                      <a:lnTo>
                        <a:pt x="20233" y="30235"/>
                      </a:lnTo>
                      <a:lnTo>
                        <a:pt x="20359" y="30235"/>
                      </a:lnTo>
                      <a:lnTo>
                        <a:pt x="20443" y="30193"/>
                      </a:lnTo>
                      <a:lnTo>
                        <a:pt x="20526" y="30193"/>
                      </a:lnTo>
                      <a:lnTo>
                        <a:pt x="20589" y="30214"/>
                      </a:lnTo>
                      <a:lnTo>
                        <a:pt x="20652" y="30172"/>
                      </a:lnTo>
                      <a:lnTo>
                        <a:pt x="20652" y="30026"/>
                      </a:lnTo>
                      <a:lnTo>
                        <a:pt x="20736" y="29984"/>
                      </a:lnTo>
                      <a:lnTo>
                        <a:pt x="20861" y="29984"/>
                      </a:lnTo>
                      <a:lnTo>
                        <a:pt x="20882" y="29900"/>
                      </a:lnTo>
                      <a:lnTo>
                        <a:pt x="20966" y="29859"/>
                      </a:lnTo>
                      <a:lnTo>
                        <a:pt x="21008" y="29900"/>
                      </a:lnTo>
                      <a:lnTo>
                        <a:pt x="21091" y="29921"/>
                      </a:lnTo>
                      <a:lnTo>
                        <a:pt x="21196" y="29880"/>
                      </a:lnTo>
                      <a:lnTo>
                        <a:pt x="21321" y="29817"/>
                      </a:lnTo>
                      <a:lnTo>
                        <a:pt x="21572" y="29670"/>
                      </a:lnTo>
                      <a:lnTo>
                        <a:pt x="21614" y="29670"/>
                      </a:lnTo>
                      <a:lnTo>
                        <a:pt x="21677" y="29649"/>
                      </a:lnTo>
                      <a:lnTo>
                        <a:pt x="21803" y="29608"/>
                      </a:lnTo>
                      <a:lnTo>
                        <a:pt x="21886" y="29503"/>
                      </a:lnTo>
                      <a:lnTo>
                        <a:pt x="21949" y="29545"/>
                      </a:lnTo>
                      <a:lnTo>
                        <a:pt x="22116" y="29503"/>
                      </a:lnTo>
                      <a:lnTo>
                        <a:pt x="22116" y="29440"/>
                      </a:lnTo>
                      <a:lnTo>
                        <a:pt x="22054" y="29356"/>
                      </a:lnTo>
                      <a:lnTo>
                        <a:pt x="22116" y="29336"/>
                      </a:lnTo>
                      <a:lnTo>
                        <a:pt x="22284" y="29336"/>
                      </a:lnTo>
                      <a:lnTo>
                        <a:pt x="22305" y="29231"/>
                      </a:lnTo>
                      <a:lnTo>
                        <a:pt x="22409" y="29168"/>
                      </a:lnTo>
                      <a:lnTo>
                        <a:pt x="22472" y="29168"/>
                      </a:lnTo>
                      <a:lnTo>
                        <a:pt x="22556" y="29147"/>
                      </a:lnTo>
                      <a:lnTo>
                        <a:pt x="22681" y="29189"/>
                      </a:lnTo>
                      <a:lnTo>
                        <a:pt x="22849" y="29168"/>
                      </a:lnTo>
                      <a:lnTo>
                        <a:pt x="22974" y="29273"/>
                      </a:lnTo>
                      <a:lnTo>
                        <a:pt x="23100" y="29273"/>
                      </a:lnTo>
                      <a:lnTo>
                        <a:pt x="23246" y="29210"/>
                      </a:lnTo>
                      <a:lnTo>
                        <a:pt x="23372" y="29210"/>
                      </a:lnTo>
                      <a:lnTo>
                        <a:pt x="23414" y="29356"/>
                      </a:lnTo>
                      <a:lnTo>
                        <a:pt x="23477" y="29377"/>
                      </a:lnTo>
                      <a:lnTo>
                        <a:pt x="23539" y="29503"/>
                      </a:lnTo>
                      <a:lnTo>
                        <a:pt x="23602" y="29608"/>
                      </a:lnTo>
                      <a:lnTo>
                        <a:pt x="23686" y="29670"/>
                      </a:lnTo>
                      <a:lnTo>
                        <a:pt x="23686" y="29712"/>
                      </a:lnTo>
                      <a:lnTo>
                        <a:pt x="23665" y="29817"/>
                      </a:lnTo>
                      <a:lnTo>
                        <a:pt x="23686" y="29921"/>
                      </a:lnTo>
                      <a:lnTo>
                        <a:pt x="23686" y="29984"/>
                      </a:lnTo>
                      <a:lnTo>
                        <a:pt x="23602" y="30005"/>
                      </a:lnTo>
                      <a:lnTo>
                        <a:pt x="23665" y="30110"/>
                      </a:lnTo>
                      <a:lnTo>
                        <a:pt x="23749" y="30152"/>
                      </a:lnTo>
                      <a:lnTo>
                        <a:pt x="23874" y="30089"/>
                      </a:lnTo>
                      <a:lnTo>
                        <a:pt x="23937" y="30152"/>
                      </a:lnTo>
                      <a:lnTo>
                        <a:pt x="24000" y="30131"/>
                      </a:lnTo>
                      <a:lnTo>
                        <a:pt x="24021" y="30026"/>
                      </a:lnTo>
                      <a:lnTo>
                        <a:pt x="24104" y="30005"/>
                      </a:lnTo>
                      <a:lnTo>
                        <a:pt x="24125" y="30110"/>
                      </a:lnTo>
                      <a:lnTo>
                        <a:pt x="24209" y="30110"/>
                      </a:lnTo>
                      <a:lnTo>
                        <a:pt x="24230" y="30026"/>
                      </a:lnTo>
                      <a:lnTo>
                        <a:pt x="24188" y="29921"/>
                      </a:lnTo>
                      <a:lnTo>
                        <a:pt x="24209" y="29900"/>
                      </a:lnTo>
                      <a:lnTo>
                        <a:pt x="24418" y="30026"/>
                      </a:lnTo>
                      <a:lnTo>
                        <a:pt x="24439" y="30214"/>
                      </a:lnTo>
                      <a:lnTo>
                        <a:pt x="24523" y="30340"/>
                      </a:lnTo>
                      <a:lnTo>
                        <a:pt x="24606" y="30340"/>
                      </a:lnTo>
                      <a:lnTo>
                        <a:pt x="24669" y="30256"/>
                      </a:lnTo>
                      <a:lnTo>
                        <a:pt x="24627" y="30235"/>
                      </a:lnTo>
                      <a:lnTo>
                        <a:pt x="24606" y="30193"/>
                      </a:lnTo>
                      <a:lnTo>
                        <a:pt x="24732" y="30152"/>
                      </a:lnTo>
                      <a:lnTo>
                        <a:pt x="24941" y="30256"/>
                      </a:lnTo>
                      <a:lnTo>
                        <a:pt x="25025" y="30256"/>
                      </a:lnTo>
                      <a:lnTo>
                        <a:pt x="25088" y="30193"/>
                      </a:lnTo>
                      <a:lnTo>
                        <a:pt x="25150" y="30214"/>
                      </a:lnTo>
                      <a:lnTo>
                        <a:pt x="25088" y="30319"/>
                      </a:lnTo>
                      <a:lnTo>
                        <a:pt x="25025" y="30361"/>
                      </a:lnTo>
                      <a:lnTo>
                        <a:pt x="25025" y="30528"/>
                      </a:lnTo>
                      <a:lnTo>
                        <a:pt x="25088" y="30633"/>
                      </a:lnTo>
                      <a:lnTo>
                        <a:pt x="25171" y="30633"/>
                      </a:lnTo>
                      <a:lnTo>
                        <a:pt x="25255" y="30549"/>
                      </a:lnTo>
                      <a:lnTo>
                        <a:pt x="25381" y="30528"/>
                      </a:lnTo>
                      <a:lnTo>
                        <a:pt x="25611" y="30570"/>
                      </a:lnTo>
                      <a:lnTo>
                        <a:pt x="25673" y="30612"/>
                      </a:lnTo>
                      <a:lnTo>
                        <a:pt x="25757" y="30549"/>
                      </a:lnTo>
                      <a:lnTo>
                        <a:pt x="25715" y="30424"/>
                      </a:lnTo>
                      <a:lnTo>
                        <a:pt x="25820" y="30361"/>
                      </a:lnTo>
                      <a:lnTo>
                        <a:pt x="25987" y="30340"/>
                      </a:lnTo>
                      <a:lnTo>
                        <a:pt x="26092" y="30256"/>
                      </a:lnTo>
                      <a:lnTo>
                        <a:pt x="26134" y="30152"/>
                      </a:lnTo>
                      <a:lnTo>
                        <a:pt x="26217" y="30089"/>
                      </a:lnTo>
                      <a:lnTo>
                        <a:pt x="26217" y="30005"/>
                      </a:lnTo>
                      <a:lnTo>
                        <a:pt x="26343" y="29880"/>
                      </a:lnTo>
                      <a:lnTo>
                        <a:pt x="26448" y="29838"/>
                      </a:lnTo>
                      <a:lnTo>
                        <a:pt x="26531" y="29733"/>
                      </a:lnTo>
                      <a:lnTo>
                        <a:pt x="26657" y="29712"/>
                      </a:lnTo>
                      <a:lnTo>
                        <a:pt x="26824" y="29670"/>
                      </a:lnTo>
                      <a:lnTo>
                        <a:pt x="26866" y="29712"/>
                      </a:lnTo>
                      <a:lnTo>
                        <a:pt x="26866" y="29817"/>
                      </a:lnTo>
                      <a:lnTo>
                        <a:pt x="27138" y="29900"/>
                      </a:lnTo>
                      <a:lnTo>
                        <a:pt x="27054" y="29921"/>
                      </a:lnTo>
                      <a:lnTo>
                        <a:pt x="27117" y="30005"/>
                      </a:lnTo>
                      <a:lnTo>
                        <a:pt x="28163" y="30800"/>
                      </a:lnTo>
                      <a:lnTo>
                        <a:pt x="29565" y="32579"/>
                      </a:lnTo>
                      <a:lnTo>
                        <a:pt x="29712" y="32537"/>
                      </a:lnTo>
                      <a:lnTo>
                        <a:pt x="29816" y="32495"/>
                      </a:lnTo>
                      <a:lnTo>
                        <a:pt x="29837" y="32411"/>
                      </a:lnTo>
                      <a:lnTo>
                        <a:pt x="29816" y="32390"/>
                      </a:lnTo>
                      <a:lnTo>
                        <a:pt x="29816" y="32265"/>
                      </a:lnTo>
                      <a:lnTo>
                        <a:pt x="29879" y="32202"/>
                      </a:lnTo>
                      <a:lnTo>
                        <a:pt x="30047" y="32286"/>
                      </a:lnTo>
                      <a:lnTo>
                        <a:pt x="30026" y="32369"/>
                      </a:lnTo>
                      <a:lnTo>
                        <a:pt x="30026" y="32432"/>
                      </a:lnTo>
                      <a:lnTo>
                        <a:pt x="30151" y="32474"/>
                      </a:lnTo>
                      <a:lnTo>
                        <a:pt x="30214" y="32537"/>
                      </a:lnTo>
                      <a:lnTo>
                        <a:pt x="30319" y="32537"/>
                      </a:lnTo>
                      <a:lnTo>
                        <a:pt x="30402" y="32495"/>
                      </a:lnTo>
                      <a:lnTo>
                        <a:pt x="30507" y="32474"/>
                      </a:lnTo>
                      <a:lnTo>
                        <a:pt x="30674" y="32537"/>
                      </a:lnTo>
                      <a:lnTo>
                        <a:pt x="30800" y="32495"/>
                      </a:lnTo>
                      <a:lnTo>
                        <a:pt x="30904" y="32516"/>
                      </a:lnTo>
                      <a:lnTo>
                        <a:pt x="31009" y="32474"/>
                      </a:lnTo>
                      <a:lnTo>
                        <a:pt x="31030" y="32411"/>
                      </a:lnTo>
                      <a:lnTo>
                        <a:pt x="31009" y="32369"/>
                      </a:lnTo>
                      <a:lnTo>
                        <a:pt x="31030" y="32307"/>
                      </a:lnTo>
                      <a:lnTo>
                        <a:pt x="31218" y="32286"/>
                      </a:lnTo>
                      <a:lnTo>
                        <a:pt x="31427" y="32286"/>
                      </a:lnTo>
                      <a:lnTo>
                        <a:pt x="31616" y="32328"/>
                      </a:lnTo>
                      <a:lnTo>
                        <a:pt x="31783" y="32474"/>
                      </a:lnTo>
                      <a:lnTo>
                        <a:pt x="31888" y="32621"/>
                      </a:lnTo>
                      <a:lnTo>
                        <a:pt x="31951" y="32746"/>
                      </a:lnTo>
                      <a:lnTo>
                        <a:pt x="32013" y="32746"/>
                      </a:lnTo>
                      <a:lnTo>
                        <a:pt x="32139" y="32788"/>
                      </a:lnTo>
                      <a:lnTo>
                        <a:pt x="32264" y="32851"/>
                      </a:lnTo>
                      <a:lnTo>
                        <a:pt x="32327" y="32851"/>
                      </a:lnTo>
                      <a:lnTo>
                        <a:pt x="32390" y="32913"/>
                      </a:lnTo>
                      <a:lnTo>
                        <a:pt x="32390" y="32997"/>
                      </a:lnTo>
                      <a:lnTo>
                        <a:pt x="32369" y="33039"/>
                      </a:lnTo>
                      <a:lnTo>
                        <a:pt x="32369" y="33144"/>
                      </a:lnTo>
                      <a:lnTo>
                        <a:pt x="32390" y="33227"/>
                      </a:lnTo>
                      <a:lnTo>
                        <a:pt x="32453" y="33269"/>
                      </a:lnTo>
                      <a:lnTo>
                        <a:pt x="32474" y="33311"/>
                      </a:lnTo>
                      <a:lnTo>
                        <a:pt x="32536" y="33311"/>
                      </a:lnTo>
                      <a:lnTo>
                        <a:pt x="32641" y="33353"/>
                      </a:lnTo>
                      <a:lnTo>
                        <a:pt x="32704" y="33416"/>
                      </a:lnTo>
                      <a:lnTo>
                        <a:pt x="32746" y="33353"/>
                      </a:lnTo>
                      <a:lnTo>
                        <a:pt x="32850" y="33311"/>
                      </a:lnTo>
                      <a:lnTo>
                        <a:pt x="33101" y="33269"/>
                      </a:lnTo>
                      <a:lnTo>
                        <a:pt x="33227" y="33248"/>
                      </a:lnTo>
                      <a:lnTo>
                        <a:pt x="33290" y="33144"/>
                      </a:lnTo>
                      <a:lnTo>
                        <a:pt x="33394" y="33102"/>
                      </a:lnTo>
                      <a:lnTo>
                        <a:pt x="33436" y="33123"/>
                      </a:lnTo>
                      <a:lnTo>
                        <a:pt x="33394" y="33248"/>
                      </a:lnTo>
                      <a:lnTo>
                        <a:pt x="33415" y="33353"/>
                      </a:lnTo>
                      <a:lnTo>
                        <a:pt x="33499" y="33374"/>
                      </a:lnTo>
                      <a:lnTo>
                        <a:pt x="33624" y="33478"/>
                      </a:lnTo>
                      <a:lnTo>
                        <a:pt x="33792" y="33541"/>
                      </a:lnTo>
                      <a:lnTo>
                        <a:pt x="33813" y="33562"/>
                      </a:lnTo>
                      <a:lnTo>
                        <a:pt x="33896" y="33562"/>
                      </a:lnTo>
                      <a:lnTo>
                        <a:pt x="34001" y="33625"/>
                      </a:lnTo>
                      <a:lnTo>
                        <a:pt x="34043" y="33625"/>
                      </a:lnTo>
                      <a:lnTo>
                        <a:pt x="34043" y="33583"/>
                      </a:lnTo>
                      <a:lnTo>
                        <a:pt x="34127" y="33374"/>
                      </a:lnTo>
                      <a:lnTo>
                        <a:pt x="34231" y="33332"/>
                      </a:lnTo>
                      <a:lnTo>
                        <a:pt x="34482" y="33332"/>
                      </a:lnTo>
                      <a:lnTo>
                        <a:pt x="34524" y="33269"/>
                      </a:lnTo>
                      <a:lnTo>
                        <a:pt x="34629" y="33165"/>
                      </a:lnTo>
                      <a:lnTo>
                        <a:pt x="34796" y="33102"/>
                      </a:lnTo>
                      <a:lnTo>
                        <a:pt x="34796" y="32997"/>
                      </a:lnTo>
                      <a:lnTo>
                        <a:pt x="34859" y="32893"/>
                      </a:lnTo>
                      <a:lnTo>
                        <a:pt x="35005" y="32809"/>
                      </a:lnTo>
                      <a:lnTo>
                        <a:pt x="35005" y="32725"/>
                      </a:lnTo>
                      <a:lnTo>
                        <a:pt x="35110" y="32621"/>
                      </a:lnTo>
                      <a:lnTo>
                        <a:pt x="35215" y="32600"/>
                      </a:lnTo>
                      <a:lnTo>
                        <a:pt x="35298" y="32495"/>
                      </a:lnTo>
                      <a:lnTo>
                        <a:pt x="35361" y="32432"/>
                      </a:lnTo>
                      <a:lnTo>
                        <a:pt x="35298" y="32390"/>
                      </a:lnTo>
                      <a:lnTo>
                        <a:pt x="35298" y="32307"/>
                      </a:lnTo>
                      <a:lnTo>
                        <a:pt x="35319" y="32265"/>
                      </a:lnTo>
                      <a:lnTo>
                        <a:pt x="35508" y="32307"/>
                      </a:lnTo>
                      <a:lnTo>
                        <a:pt x="35591" y="32265"/>
                      </a:lnTo>
                      <a:lnTo>
                        <a:pt x="35633" y="32097"/>
                      </a:lnTo>
                      <a:lnTo>
                        <a:pt x="35717" y="32077"/>
                      </a:lnTo>
                      <a:lnTo>
                        <a:pt x="35926" y="32056"/>
                      </a:lnTo>
                      <a:lnTo>
                        <a:pt x="36031" y="32014"/>
                      </a:lnTo>
                      <a:lnTo>
                        <a:pt x="36261" y="32014"/>
                      </a:lnTo>
                      <a:lnTo>
                        <a:pt x="36345" y="31972"/>
                      </a:lnTo>
                      <a:lnTo>
                        <a:pt x="36365" y="31972"/>
                      </a:lnTo>
                      <a:lnTo>
                        <a:pt x="36449" y="32077"/>
                      </a:lnTo>
                      <a:lnTo>
                        <a:pt x="36449" y="32160"/>
                      </a:lnTo>
                      <a:lnTo>
                        <a:pt x="36533" y="32223"/>
                      </a:lnTo>
                      <a:lnTo>
                        <a:pt x="36658" y="32223"/>
                      </a:lnTo>
                      <a:lnTo>
                        <a:pt x="36700" y="32202"/>
                      </a:lnTo>
                      <a:lnTo>
                        <a:pt x="36805" y="32202"/>
                      </a:lnTo>
                      <a:lnTo>
                        <a:pt x="36889" y="32160"/>
                      </a:lnTo>
                      <a:lnTo>
                        <a:pt x="37077" y="32160"/>
                      </a:lnTo>
                      <a:lnTo>
                        <a:pt x="37098" y="32223"/>
                      </a:lnTo>
                      <a:lnTo>
                        <a:pt x="37119" y="32328"/>
                      </a:lnTo>
                      <a:lnTo>
                        <a:pt x="37161" y="32411"/>
                      </a:lnTo>
                      <a:lnTo>
                        <a:pt x="37453" y="32579"/>
                      </a:lnTo>
                      <a:lnTo>
                        <a:pt x="37537" y="32641"/>
                      </a:lnTo>
                      <a:lnTo>
                        <a:pt x="37746" y="32746"/>
                      </a:lnTo>
                      <a:lnTo>
                        <a:pt x="37830" y="32704"/>
                      </a:lnTo>
                      <a:lnTo>
                        <a:pt x="37935" y="32641"/>
                      </a:lnTo>
                      <a:lnTo>
                        <a:pt x="38060" y="32579"/>
                      </a:lnTo>
                      <a:lnTo>
                        <a:pt x="38165" y="32579"/>
                      </a:lnTo>
                      <a:lnTo>
                        <a:pt x="38269" y="32600"/>
                      </a:lnTo>
                      <a:lnTo>
                        <a:pt x="38353" y="32641"/>
                      </a:lnTo>
                      <a:lnTo>
                        <a:pt x="38437" y="32621"/>
                      </a:lnTo>
                      <a:lnTo>
                        <a:pt x="38688" y="32621"/>
                      </a:lnTo>
                      <a:lnTo>
                        <a:pt x="38793" y="32683"/>
                      </a:lnTo>
                      <a:lnTo>
                        <a:pt x="38897" y="32683"/>
                      </a:lnTo>
                      <a:lnTo>
                        <a:pt x="38939" y="32641"/>
                      </a:lnTo>
                      <a:lnTo>
                        <a:pt x="39044" y="32683"/>
                      </a:lnTo>
                      <a:lnTo>
                        <a:pt x="39211" y="32641"/>
                      </a:lnTo>
                      <a:lnTo>
                        <a:pt x="39316" y="32474"/>
                      </a:lnTo>
                      <a:lnTo>
                        <a:pt x="39274" y="32390"/>
                      </a:lnTo>
                      <a:lnTo>
                        <a:pt x="39169" y="32307"/>
                      </a:lnTo>
                      <a:lnTo>
                        <a:pt x="39169" y="32118"/>
                      </a:lnTo>
                      <a:lnTo>
                        <a:pt x="39190" y="31951"/>
                      </a:lnTo>
                      <a:lnTo>
                        <a:pt x="39169" y="31867"/>
                      </a:lnTo>
                      <a:lnTo>
                        <a:pt x="39065" y="31846"/>
                      </a:lnTo>
                      <a:lnTo>
                        <a:pt x="39002" y="31763"/>
                      </a:lnTo>
                      <a:lnTo>
                        <a:pt x="38834" y="31700"/>
                      </a:lnTo>
                      <a:lnTo>
                        <a:pt x="38772" y="31574"/>
                      </a:lnTo>
                      <a:lnTo>
                        <a:pt x="38772" y="31281"/>
                      </a:lnTo>
                      <a:lnTo>
                        <a:pt x="38876" y="31156"/>
                      </a:lnTo>
                      <a:lnTo>
                        <a:pt x="38876" y="31072"/>
                      </a:lnTo>
                      <a:lnTo>
                        <a:pt x="38939" y="30968"/>
                      </a:lnTo>
                      <a:lnTo>
                        <a:pt x="39044" y="30947"/>
                      </a:lnTo>
                      <a:lnTo>
                        <a:pt x="39086" y="30968"/>
                      </a:lnTo>
                      <a:lnTo>
                        <a:pt x="39148" y="30863"/>
                      </a:lnTo>
                      <a:lnTo>
                        <a:pt x="39106" y="30758"/>
                      </a:lnTo>
                      <a:lnTo>
                        <a:pt x="39148" y="30696"/>
                      </a:lnTo>
                      <a:lnTo>
                        <a:pt x="39211" y="30633"/>
                      </a:lnTo>
                      <a:lnTo>
                        <a:pt x="39316" y="30633"/>
                      </a:lnTo>
                      <a:lnTo>
                        <a:pt x="39399" y="30696"/>
                      </a:lnTo>
                      <a:lnTo>
                        <a:pt x="39567" y="30737"/>
                      </a:lnTo>
                      <a:lnTo>
                        <a:pt x="39713" y="30821"/>
                      </a:lnTo>
                      <a:lnTo>
                        <a:pt x="39734" y="30863"/>
                      </a:lnTo>
                      <a:lnTo>
                        <a:pt x="39881" y="30926"/>
                      </a:lnTo>
                      <a:lnTo>
                        <a:pt x="40236" y="30926"/>
                      </a:lnTo>
                      <a:lnTo>
                        <a:pt x="40320" y="30968"/>
                      </a:lnTo>
                      <a:lnTo>
                        <a:pt x="40362" y="31030"/>
                      </a:lnTo>
                      <a:lnTo>
                        <a:pt x="40529" y="31051"/>
                      </a:lnTo>
                      <a:lnTo>
                        <a:pt x="40613" y="31114"/>
                      </a:lnTo>
                      <a:lnTo>
                        <a:pt x="40718" y="31135"/>
                      </a:lnTo>
                      <a:lnTo>
                        <a:pt x="40948" y="31135"/>
                      </a:lnTo>
                      <a:lnTo>
                        <a:pt x="41031" y="31156"/>
                      </a:lnTo>
                      <a:lnTo>
                        <a:pt x="41073" y="31240"/>
                      </a:lnTo>
                      <a:lnTo>
                        <a:pt x="41073" y="31323"/>
                      </a:lnTo>
                      <a:lnTo>
                        <a:pt x="41136" y="31386"/>
                      </a:lnTo>
                      <a:lnTo>
                        <a:pt x="41136" y="31470"/>
                      </a:lnTo>
                      <a:lnTo>
                        <a:pt x="41178" y="31533"/>
                      </a:lnTo>
                      <a:lnTo>
                        <a:pt x="41241" y="31658"/>
                      </a:lnTo>
                      <a:lnTo>
                        <a:pt x="41241" y="31763"/>
                      </a:lnTo>
                      <a:lnTo>
                        <a:pt x="41303" y="31805"/>
                      </a:lnTo>
                      <a:lnTo>
                        <a:pt x="41387" y="31805"/>
                      </a:lnTo>
                      <a:lnTo>
                        <a:pt x="41492" y="31909"/>
                      </a:lnTo>
                      <a:lnTo>
                        <a:pt x="41513" y="31972"/>
                      </a:lnTo>
                      <a:lnTo>
                        <a:pt x="41680" y="32014"/>
                      </a:lnTo>
                      <a:lnTo>
                        <a:pt x="41868" y="32118"/>
                      </a:lnTo>
                      <a:lnTo>
                        <a:pt x="41931" y="32118"/>
                      </a:lnTo>
                      <a:lnTo>
                        <a:pt x="41994" y="32077"/>
                      </a:lnTo>
                      <a:lnTo>
                        <a:pt x="42182" y="32077"/>
                      </a:lnTo>
                      <a:lnTo>
                        <a:pt x="42245" y="32014"/>
                      </a:lnTo>
                      <a:lnTo>
                        <a:pt x="42329" y="32014"/>
                      </a:lnTo>
                      <a:lnTo>
                        <a:pt x="42412" y="32056"/>
                      </a:lnTo>
                      <a:lnTo>
                        <a:pt x="42496" y="32014"/>
                      </a:lnTo>
                      <a:lnTo>
                        <a:pt x="42601" y="31909"/>
                      </a:lnTo>
                      <a:lnTo>
                        <a:pt x="42747" y="31867"/>
                      </a:lnTo>
                      <a:lnTo>
                        <a:pt x="42977" y="31846"/>
                      </a:lnTo>
                      <a:lnTo>
                        <a:pt x="43124" y="31763"/>
                      </a:lnTo>
                      <a:lnTo>
                        <a:pt x="43270" y="31763"/>
                      </a:lnTo>
                      <a:lnTo>
                        <a:pt x="43396" y="31700"/>
                      </a:lnTo>
                      <a:lnTo>
                        <a:pt x="43542" y="31784"/>
                      </a:lnTo>
                      <a:lnTo>
                        <a:pt x="43710" y="31805"/>
                      </a:lnTo>
                      <a:lnTo>
                        <a:pt x="43961" y="31805"/>
                      </a:lnTo>
                      <a:lnTo>
                        <a:pt x="44065" y="31972"/>
                      </a:lnTo>
                      <a:lnTo>
                        <a:pt x="44275" y="32056"/>
                      </a:lnTo>
                      <a:lnTo>
                        <a:pt x="44421" y="32056"/>
                      </a:lnTo>
                      <a:lnTo>
                        <a:pt x="44547" y="32014"/>
                      </a:lnTo>
                      <a:lnTo>
                        <a:pt x="44609" y="32077"/>
                      </a:lnTo>
                      <a:lnTo>
                        <a:pt x="44651" y="32265"/>
                      </a:lnTo>
                      <a:lnTo>
                        <a:pt x="44756" y="32328"/>
                      </a:lnTo>
                      <a:lnTo>
                        <a:pt x="44840" y="32390"/>
                      </a:lnTo>
                      <a:lnTo>
                        <a:pt x="44923" y="32411"/>
                      </a:lnTo>
                      <a:lnTo>
                        <a:pt x="45028" y="32516"/>
                      </a:lnTo>
                      <a:lnTo>
                        <a:pt x="45112" y="32516"/>
                      </a:lnTo>
                      <a:lnTo>
                        <a:pt x="45363" y="32495"/>
                      </a:lnTo>
                      <a:lnTo>
                        <a:pt x="45593" y="32579"/>
                      </a:lnTo>
                      <a:lnTo>
                        <a:pt x="45948" y="32579"/>
                      </a:lnTo>
                      <a:lnTo>
                        <a:pt x="46095" y="32537"/>
                      </a:lnTo>
                      <a:lnTo>
                        <a:pt x="46158" y="32495"/>
                      </a:lnTo>
                      <a:lnTo>
                        <a:pt x="46283" y="32495"/>
                      </a:lnTo>
                      <a:lnTo>
                        <a:pt x="46388" y="32537"/>
                      </a:lnTo>
                      <a:lnTo>
                        <a:pt x="46472" y="32537"/>
                      </a:lnTo>
                      <a:lnTo>
                        <a:pt x="46534" y="32411"/>
                      </a:lnTo>
                      <a:lnTo>
                        <a:pt x="46744" y="32286"/>
                      </a:lnTo>
                      <a:lnTo>
                        <a:pt x="46890" y="32286"/>
                      </a:lnTo>
                      <a:lnTo>
                        <a:pt x="46953" y="32181"/>
                      </a:lnTo>
                      <a:lnTo>
                        <a:pt x="47329" y="32181"/>
                      </a:lnTo>
                      <a:lnTo>
                        <a:pt x="47434" y="32077"/>
                      </a:lnTo>
                      <a:lnTo>
                        <a:pt x="47455" y="31972"/>
                      </a:lnTo>
                      <a:lnTo>
                        <a:pt x="47455" y="31909"/>
                      </a:lnTo>
                      <a:lnTo>
                        <a:pt x="47539" y="31805"/>
                      </a:lnTo>
                      <a:lnTo>
                        <a:pt x="47664" y="31763"/>
                      </a:lnTo>
                      <a:lnTo>
                        <a:pt x="47748" y="31679"/>
                      </a:lnTo>
                      <a:lnTo>
                        <a:pt x="47790" y="31553"/>
                      </a:lnTo>
                      <a:lnTo>
                        <a:pt x="47873" y="31470"/>
                      </a:lnTo>
                      <a:lnTo>
                        <a:pt x="47978" y="31470"/>
                      </a:lnTo>
                      <a:lnTo>
                        <a:pt x="47999" y="31491"/>
                      </a:lnTo>
                      <a:lnTo>
                        <a:pt x="48187" y="31449"/>
                      </a:lnTo>
                      <a:lnTo>
                        <a:pt x="48292" y="31449"/>
                      </a:lnTo>
                      <a:lnTo>
                        <a:pt x="48417" y="31533"/>
                      </a:lnTo>
                      <a:lnTo>
                        <a:pt x="48501" y="31637"/>
                      </a:lnTo>
                      <a:lnTo>
                        <a:pt x="48585" y="31658"/>
                      </a:lnTo>
                      <a:lnTo>
                        <a:pt x="48689" y="31595"/>
                      </a:lnTo>
                      <a:lnTo>
                        <a:pt x="48731" y="31658"/>
                      </a:lnTo>
                      <a:lnTo>
                        <a:pt x="48836" y="31658"/>
                      </a:lnTo>
                      <a:lnTo>
                        <a:pt x="48982" y="31574"/>
                      </a:lnTo>
                      <a:lnTo>
                        <a:pt x="48982" y="31533"/>
                      </a:lnTo>
                      <a:lnTo>
                        <a:pt x="49150" y="31491"/>
                      </a:lnTo>
                      <a:lnTo>
                        <a:pt x="49359" y="31574"/>
                      </a:lnTo>
                      <a:lnTo>
                        <a:pt x="49422" y="31637"/>
                      </a:lnTo>
                      <a:lnTo>
                        <a:pt x="49464" y="31595"/>
                      </a:lnTo>
                      <a:lnTo>
                        <a:pt x="49547" y="31595"/>
                      </a:lnTo>
                      <a:lnTo>
                        <a:pt x="49568" y="31658"/>
                      </a:lnTo>
                      <a:lnTo>
                        <a:pt x="49673" y="31637"/>
                      </a:lnTo>
                      <a:lnTo>
                        <a:pt x="49840" y="31658"/>
                      </a:lnTo>
                      <a:lnTo>
                        <a:pt x="49924" y="31742"/>
                      </a:lnTo>
                      <a:lnTo>
                        <a:pt x="49966" y="31742"/>
                      </a:lnTo>
                      <a:lnTo>
                        <a:pt x="50259" y="31470"/>
                      </a:lnTo>
                      <a:lnTo>
                        <a:pt x="50384" y="31365"/>
                      </a:lnTo>
                      <a:lnTo>
                        <a:pt x="50594" y="31344"/>
                      </a:lnTo>
                      <a:lnTo>
                        <a:pt x="50677" y="31260"/>
                      </a:lnTo>
                      <a:lnTo>
                        <a:pt x="50698" y="31156"/>
                      </a:lnTo>
                      <a:lnTo>
                        <a:pt x="50677" y="31030"/>
                      </a:lnTo>
                      <a:lnTo>
                        <a:pt x="50614" y="31009"/>
                      </a:lnTo>
                      <a:lnTo>
                        <a:pt x="50573" y="31030"/>
                      </a:lnTo>
                      <a:lnTo>
                        <a:pt x="50510" y="31009"/>
                      </a:lnTo>
                      <a:lnTo>
                        <a:pt x="50468" y="31009"/>
                      </a:lnTo>
                      <a:lnTo>
                        <a:pt x="50468" y="30842"/>
                      </a:lnTo>
                      <a:lnTo>
                        <a:pt x="50489" y="30800"/>
                      </a:lnTo>
                      <a:lnTo>
                        <a:pt x="50489" y="30633"/>
                      </a:lnTo>
                      <a:lnTo>
                        <a:pt x="50447" y="30528"/>
                      </a:lnTo>
                      <a:lnTo>
                        <a:pt x="50468" y="30444"/>
                      </a:lnTo>
                      <a:lnTo>
                        <a:pt x="50552" y="30424"/>
                      </a:lnTo>
                      <a:lnTo>
                        <a:pt x="50552" y="30319"/>
                      </a:lnTo>
                      <a:lnTo>
                        <a:pt x="50468" y="30235"/>
                      </a:lnTo>
                      <a:lnTo>
                        <a:pt x="50447" y="30110"/>
                      </a:lnTo>
                      <a:lnTo>
                        <a:pt x="50468" y="30068"/>
                      </a:lnTo>
                      <a:lnTo>
                        <a:pt x="50405" y="29963"/>
                      </a:lnTo>
                      <a:lnTo>
                        <a:pt x="50405" y="29859"/>
                      </a:lnTo>
                      <a:lnTo>
                        <a:pt x="50489" y="29754"/>
                      </a:lnTo>
                      <a:lnTo>
                        <a:pt x="50573" y="29691"/>
                      </a:lnTo>
                      <a:lnTo>
                        <a:pt x="50594" y="29566"/>
                      </a:lnTo>
                      <a:lnTo>
                        <a:pt x="50677" y="29461"/>
                      </a:lnTo>
                      <a:lnTo>
                        <a:pt x="50761" y="29398"/>
                      </a:lnTo>
                      <a:lnTo>
                        <a:pt x="50761" y="29273"/>
                      </a:lnTo>
                      <a:lnTo>
                        <a:pt x="50719" y="29189"/>
                      </a:lnTo>
                      <a:lnTo>
                        <a:pt x="50719" y="29126"/>
                      </a:lnTo>
                      <a:lnTo>
                        <a:pt x="50656" y="29064"/>
                      </a:lnTo>
                      <a:lnTo>
                        <a:pt x="50594" y="28959"/>
                      </a:lnTo>
                      <a:lnTo>
                        <a:pt x="50510" y="28833"/>
                      </a:lnTo>
                      <a:lnTo>
                        <a:pt x="50447" y="28812"/>
                      </a:lnTo>
                      <a:lnTo>
                        <a:pt x="50363" y="28833"/>
                      </a:lnTo>
                      <a:lnTo>
                        <a:pt x="50238" y="28917"/>
                      </a:lnTo>
                      <a:lnTo>
                        <a:pt x="50175" y="28917"/>
                      </a:lnTo>
                      <a:lnTo>
                        <a:pt x="50154" y="28854"/>
                      </a:lnTo>
                      <a:lnTo>
                        <a:pt x="50154" y="28603"/>
                      </a:lnTo>
                      <a:lnTo>
                        <a:pt x="50175" y="28540"/>
                      </a:lnTo>
                      <a:lnTo>
                        <a:pt x="50175" y="28499"/>
                      </a:lnTo>
                      <a:lnTo>
                        <a:pt x="50238" y="28436"/>
                      </a:lnTo>
                      <a:lnTo>
                        <a:pt x="50259" y="28331"/>
                      </a:lnTo>
                      <a:lnTo>
                        <a:pt x="50342" y="28227"/>
                      </a:lnTo>
                      <a:lnTo>
                        <a:pt x="50342" y="28143"/>
                      </a:lnTo>
                      <a:lnTo>
                        <a:pt x="50384" y="28101"/>
                      </a:lnTo>
                      <a:lnTo>
                        <a:pt x="50552" y="28080"/>
                      </a:lnTo>
                      <a:lnTo>
                        <a:pt x="50614" y="28038"/>
                      </a:lnTo>
                      <a:lnTo>
                        <a:pt x="50698" y="28038"/>
                      </a:lnTo>
                      <a:lnTo>
                        <a:pt x="50719" y="28017"/>
                      </a:lnTo>
                      <a:lnTo>
                        <a:pt x="50803" y="28017"/>
                      </a:lnTo>
                      <a:lnTo>
                        <a:pt x="50886" y="27996"/>
                      </a:lnTo>
                      <a:lnTo>
                        <a:pt x="50928" y="27913"/>
                      </a:lnTo>
                      <a:lnTo>
                        <a:pt x="51033" y="27913"/>
                      </a:lnTo>
                      <a:lnTo>
                        <a:pt x="51117" y="27829"/>
                      </a:lnTo>
                      <a:lnTo>
                        <a:pt x="51242" y="27871"/>
                      </a:lnTo>
                      <a:lnTo>
                        <a:pt x="51451" y="27871"/>
                      </a:lnTo>
                      <a:lnTo>
                        <a:pt x="51514" y="27808"/>
                      </a:lnTo>
                      <a:lnTo>
                        <a:pt x="51556" y="27808"/>
                      </a:lnTo>
                      <a:lnTo>
                        <a:pt x="51598" y="27724"/>
                      </a:lnTo>
                      <a:lnTo>
                        <a:pt x="51744" y="27703"/>
                      </a:lnTo>
                      <a:lnTo>
                        <a:pt x="51765" y="27683"/>
                      </a:lnTo>
                      <a:lnTo>
                        <a:pt x="51849" y="27703"/>
                      </a:lnTo>
                      <a:lnTo>
                        <a:pt x="51933" y="27703"/>
                      </a:lnTo>
                      <a:lnTo>
                        <a:pt x="52016" y="27745"/>
                      </a:lnTo>
                      <a:lnTo>
                        <a:pt x="52184" y="27787"/>
                      </a:lnTo>
                      <a:lnTo>
                        <a:pt x="52267" y="27829"/>
                      </a:lnTo>
                      <a:lnTo>
                        <a:pt x="52288" y="27892"/>
                      </a:lnTo>
                      <a:lnTo>
                        <a:pt x="52435" y="27892"/>
                      </a:lnTo>
                      <a:lnTo>
                        <a:pt x="52498" y="27850"/>
                      </a:lnTo>
                      <a:lnTo>
                        <a:pt x="52539" y="27892"/>
                      </a:lnTo>
                      <a:lnTo>
                        <a:pt x="52644" y="27934"/>
                      </a:lnTo>
                      <a:lnTo>
                        <a:pt x="52686" y="27913"/>
                      </a:lnTo>
                      <a:lnTo>
                        <a:pt x="52686" y="27829"/>
                      </a:lnTo>
                      <a:lnTo>
                        <a:pt x="52749" y="27808"/>
                      </a:lnTo>
                      <a:lnTo>
                        <a:pt x="52790" y="27829"/>
                      </a:lnTo>
                      <a:lnTo>
                        <a:pt x="52874" y="27829"/>
                      </a:lnTo>
                      <a:lnTo>
                        <a:pt x="52916" y="27808"/>
                      </a:lnTo>
                      <a:lnTo>
                        <a:pt x="52979" y="27892"/>
                      </a:lnTo>
                      <a:lnTo>
                        <a:pt x="53021" y="27892"/>
                      </a:lnTo>
                      <a:lnTo>
                        <a:pt x="53104" y="27913"/>
                      </a:lnTo>
                      <a:lnTo>
                        <a:pt x="53125" y="27955"/>
                      </a:lnTo>
                      <a:lnTo>
                        <a:pt x="53104" y="28017"/>
                      </a:lnTo>
                      <a:lnTo>
                        <a:pt x="53125" y="28059"/>
                      </a:lnTo>
                      <a:lnTo>
                        <a:pt x="53188" y="28059"/>
                      </a:lnTo>
                      <a:lnTo>
                        <a:pt x="53209" y="28122"/>
                      </a:lnTo>
                      <a:lnTo>
                        <a:pt x="53272" y="28059"/>
                      </a:lnTo>
                      <a:lnTo>
                        <a:pt x="53335" y="28101"/>
                      </a:lnTo>
                      <a:lnTo>
                        <a:pt x="53376" y="28143"/>
                      </a:lnTo>
                      <a:lnTo>
                        <a:pt x="53335" y="28206"/>
                      </a:lnTo>
                      <a:lnTo>
                        <a:pt x="53376" y="28247"/>
                      </a:lnTo>
                      <a:lnTo>
                        <a:pt x="53481" y="28268"/>
                      </a:lnTo>
                      <a:lnTo>
                        <a:pt x="53523" y="28268"/>
                      </a:lnTo>
                      <a:lnTo>
                        <a:pt x="53586" y="28310"/>
                      </a:lnTo>
                      <a:lnTo>
                        <a:pt x="53586" y="28352"/>
                      </a:lnTo>
                      <a:lnTo>
                        <a:pt x="53627" y="28373"/>
                      </a:lnTo>
                      <a:lnTo>
                        <a:pt x="53690" y="28457"/>
                      </a:lnTo>
                      <a:lnTo>
                        <a:pt x="53690" y="28540"/>
                      </a:lnTo>
                      <a:lnTo>
                        <a:pt x="53711" y="28624"/>
                      </a:lnTo>
                      <a:lnTo>
                        <a:pt x="53711" y="28666"/>
                      </a:lnTo>
                      <a:lnTo>
                        <a:pt x="53732" y="28687"/>
                      </a:lnTo>
                      <a:lnTo>
                        <a:pt x="53899" y="28687"/>
                      </a:lnTo>
                      <a:lnTo>
                        <a:pt x="53920" y="28750"/>
                      </a:lnTo>
                      <a:lnTo>
                        <a:pt x="53899" y="28833"/>
                      </a:lnTo>
                      <a:lnTo>
                        <a:pt x="53899" y="28875"/>
                      </a:lnTo>
                      <a:lnTo>
                        <a:pt x="54025" y="28959"/>
                      </a:lnTo>
                      <a:lnTo>
                        <a:pt x="54067" y="29064"/>
                      </a:lnTo>
                      <a:lnTo>
                        <a:pt x="54151" y="29147"/>
                      </a:lnTo>
                      <a:lnTo>
                        <a:pt x="54171" y="29210"/>
                      </a:lnTo>
                      <a:lnTo>
                        <a:pt x="54234" y="29252"/>
                      </a:lnTo>
                      <a:lnTo>
                        <a:pt x="54255" y="29356"/>
                      </a:lnTo>
                      <a:lnTo>
                        <a:pt x="54339" y="29398"/>
                      </a:lnTo>
                      <a:lnTo>
                        <a:pt x="54339" y="29461"/>
                      </a:lnTo>
                      <a:lnTo>
                        <a:pt x="54318" y="29503"/>
                      </a:lnTo>
                      <a:lnTo>
                        <a:pt x="54339" y="29524"/>
                      </a:lnTo>
                      <a:lnTo>
                        <a:pt x="54381" y="29503"/>
                      </a:lnTo>
                      <a:lnTo>
                        <a:pt x="54443" y="29587"/>
                      </a:lnTo>
                      <a:lnTo>
                        <a:pt x="54464" y="29670"/>
                      </a:lnTo>
                      <a:lnTo>
                        <a:pt x="54569" y="29817"/>
                      </a:lnTo>
                      <a:lnTo>
                        <a:pt x="54778" y="29963"/>
                      </a:lnTo>
                      <a:lnTo>
                        <a:pt x="54799" y="30047"/>
                      </a:lnTo>
                      <a:lnTo>
                        <a:pt x="54841" y="30152"/>
                      </a:lnTo>
                      <a:lnTo>
                        <a:pt x="54883" y="30193"/>
                      </a:lnTo>
                      <a:lnTo>
                        <a:pt x="54883" y="30298"/>
                      </a:lnTo>
                      <a:lnTo>
                        <a:pt x="54967" y="30319"/>
                      </a:lnTo>
                      <a:lnTo>
                        <a:pt x="55008" y="30319"/>
                      </a:lnTo>
                      <a:lnTo>
                        <a:pt x="55050" y="30424"/>
                      </a:lnTo>
                      <a:lnTo>
                        <a:pt x="55050" y="30507"/>
                      </a:lnTo>
                      <a:lnTo>
                        <a:pt x="55092" y="30612"/>
                      </a:lnTo>
                      <a:lnTo>
                        <a:pt x="55218" y="30737"/>
                      </a:lnTo>
                      <a:lnTo>
                        <a:pt x="55322" y="30758"/>
                      </a:lnTo>
                      <a:lnTo>
                        <a:pt x="55385" y="30842"/>
                      </a:lnTo>
                      <a:lnTo>
                        <a:pt x="55469" y="30842"/>
                      </a:lnTo>
                      <a:lnTo>
                        <a:pt x="55511" y="30821"/>
                      </a:lnTo>
                      <a:lnTo>
                        <a:pt x="55573" y="30842"/>
                      </a:lnTo>
                      <a:lnTo>
                        <a:pt x="55615" y="30821"/>
                      </a:lnTo>
                      <a:lnTo>
                        <a:pt x="55741" y="30842"/>
                      </a:lnTo>
                      <a:lnTo>
                        <a:pt x="55803" y="30779"/>
                      </a:lnTo>
                      <a:lnTo>
                        <a:pt x="55887" y="30779"/>
                      </a:lnTo>
                      <a:lnTo>
                        <a:pt x="55887" y="30821"/>
                      </a:lnTo>
                      <a:lnTo>
                        <a:pt x="55824" y="30863"/>
                      </a:lnTo>
                      <a:lnTo>
                        <a:pt x="55845" y="30905"/>
                      </a:lnTo>
                      <a:lnTo>
                        <a:pt x="55992" y="30905"/>
                      </a:lnTo>
                      <a:lnTo>
                        <a:pt x="56034" y="30926"/>
                      </a:lnTo>
                      <a:lnTo>
                        <a:pt x="56055" y="30968"/>
                      </a:lnTo>
                      <a:lnTo>
                        <a:pt x="56138" y="31030"/>
                      </a:lnTo>
                      <a:lnTo>
                        <a:pt x="56159" y="30968"/>
                      </a:lnTo>
                      <a:lnTo>
                        <a:pt x="56222" y="30947"/>
                      </a:lnTo>
                      <a:lnTo>
                        <a:pt x="56264" y="30968"/>
                      </a:lnTo>
                      <a:lnTo>
                        <a:pt x="56306" y="30905"/>
                      </a:lnTo>
                      <a:lnTo>
                        <a:pt x="56348" y="30905"/>
                      </a:lnTo>
                      <a:lnTo>
                        <a:pt x="56410" y="30947"/>
                      </a:lnTo>
                      <a:lnTo>
                        <a:pt x="56431" y="31009"/>
                      </a:lnTo>
                      <a:lnTo>
                        <a:pt x="56473" y="31072"/>
                      </a:lnTo>
                      <a:lnTo>
                        <a:pt x="56536" y="31072"/>
                      </a:lnTo>
                      <a:lnTo>
                        <a:pt x="56557" y="31135"/>
                      </a:lnTo>
                      <a:lnTo>
                        <a:pt x="56620" y="31177"/>
                      </a:lnTo>
                      <a:lnTo>
                        <a:pt x="56640" y="31177"/>
                      </a:lnTo>
                      <a:lnTo>
                        <a:pt x="56682" y="31240"/>
                      </a:lnTo>
                      <a:lnTo>
                        <a:pt x="56724" y="31281"/>
                      </a:lnTo>
                      <a:lnTo>
                        <a:pt x="56850" y="31344"/>
                      </a:lnTo>
                      <a:lnTo>
                        <a:pt x="56871" y="31365"/>
                      </a:lnTo>
                      <a:lnTo>
                        <a:pt x="56933" y="31365"/>
                      </a:lnTo>
                      <a:lnTo>
                        <a:pt x="56975" y="31407"/>
                      </a:lnTo>
                      <a:lnTo>
                        <a:pt x="57059" y="31449"/>
                      </a:lnTo>
                      <a:lnTo>
                        <a:pt x="57122" y="31407"/>
                      </a:lnTo>
                      <a:lnTo>
                        <a:pt x="57184" y="31407"/>
                      </a:lnTo>
                      <a:lnTo>
                        <a:pt x="57247" y="31365"/>
                      </a:lnTo>
                      <a:lnTo>
                        <a:pt x="57289" y="31365"/>
                      </a:lnTo>
                      <a:lnTo>
                        <a:pt x="57352" y="31386"/>
                      </a:lnTo>
                      <a:lnTo>
                        <a:pt x="57352" y="31470"/>
                      </a:lnTo>
                      <a:lnTo>
                        <a:pt x="57289" y="31553"/>
                      </a:lnTo>
                      <a:lnTo>
                        <a:pt x="57289" y="31637"/>
                      </a:lnTo>
                      <a:lnTo>
                        <a:pt x="57289" y="31700"/>
                      </a:lnTo>
                      <a:lnTo>
                        <a:pt x="57394" y="31700"/>
                      </a:lnTo>
                      <a:lnTo>
                        <a:pt x="57436" y="31805"/>
                      </a:lnTo>
                      <a:lnTo>
                        <a:pt x="57456" y="31909"/>
                      </a:lnTo>
                      <a:lnTo>
                        <a:pt x="57436" y="32014"/>
                      </a:lnTo>
                      <a:lnTo>
                        <a:pt x="57394" y="32056"/>
                      </a:lnTo>
                      <a:lnTo>
                        <a:pt x="57394" y="32118"/>
                      </a:lnTo>
                      <a:lnTo>
                        <a:pt x="57498" y="32265"/>
                      </a:lnTo>
                      <a:lnTo>
                        <a:pt x="57561" y="32286"/>
                      </a:lnTo>
                      <a:lnTo>
                        <a:pt x="57645" y="32390"/>
                      </a:lnTo>
                      <a:lnTo>
                        <a:pt x="57666" y="32432"/>
                      </a:lnTo>
                      <a:lnTo>
                        <a:pt x="57749" y="32411"/>
                      </a:lnTo>
                      <a:lnTo>
                        <a:pt x="57812" y="32369"/>
                      </a:lnTo>
                      <a:lnTo>
                        <a:pt x="57896" y="32369"/>
                      </a:lnTo>
                      <a:lnTo>
                        <a:pt x="57938" y="32432"/>
                      </a:lnTo>
                      <a:lnTo>
                        <a:pt x="57980" y="32516"/>
                      </a:lnTo>
                      <a:lnTo>
                        <a:pt x="58042" y="32495"/>
                      </a:lnTo>
                      <a:lnTo>
                        <a:pt x="58105" y="32432"/>
                      </a:lnTo>
                      <a:lnTo>
                        <a:pt x="58189" y="32474"/>
                      </a:lnTo>
                      <a:lnTo>
                        <a:pt x="58231" y="32432"/>
                      </a:lnTo>
                      <a:lnTo>
                        <a:pt x="58398" y="32411"/>
                      </a:lnTo>
                      <a:lnTo>
                        <a:pt x="58461" y="32328"/>
                      </a:lnTo>
                      <a:lnTo>
                        <a:pt x="58524" y="32307"/>
                      </a:lnTo>
                      <a:lnTo>
                        <a:pt x="58524" y="32244"/>
                      </a:lnTo>
                      <a:lnTo>
                        <a:pt x="58544" y="32160"/>
                      </a:lnTo>
                      <a:lnTo>
                        <a:pt x="58628" y="32097"/>
                      </a:lnTo>
                      <a:lnTo>
                        <a:pt x="58628" y="31993"/>
                      </a:lnTo>
                      <a:lnTo>
                        <a:pt x="58649" y="31909"/>
                      </a:lnTo>
                      <a:lnTo>
                        <a:pt x="58837" y="31909"/>
                      </a:lnTo>
                      <a:lnTo>
                        <a:pt x="58858" y="31805"/>
                      </a:lnTo>
                      <a:lnTo>
                        <a:pt x="58921" y="31805"/>
                      </a:lnTo>
                      <a:lnTo>
                        <a:pt x="58963" y="31784"/>
                      </a:lnTo>
                      <a:lnTo>
                        <a:pt x="59005" y="31700"/>
                      </a:lnTo>
                      <a:lnTo>
                        <a:pt x="59047" y="31658"/>
                      </a:lnTo>
                      <a:lnTo>
                        <a:pt x="59151" y="31658"/>
                      </a:lnTo>
                      <a:lnTo>
                        <a:pt x="59214" y="31595"/>
                      </a:lnTo>
                      <a:lnTo>
                        <a:pt x="59319" y="31658"/>
                      </a:lnTo>
                      <a:lnTo>
                        <a:pt x="59361" y="31700"/>
                      </a:lnTo>
                      <a:lnTo>
                        <a:pt x="59465" y="31700"/>
                      </a:lnTo>
                      <a:lnTo>
                        <a:pt x="59486" y="31763"/>
                      </a:lnTo>
                      <a:lnTo>
                        <a:pt x="59549" y="31867"/>
                      </a:lnTo>
                      <a:lnTo>
                        <a:pt x="59486" y="31909"/>
                      </a:lnTo>
                      <a:lnTo>
                        <a:pt x="59528" y="31972"/>
                      </a:lnTo>
                      <a:lnTo>
                        <a:pt x="59633" y="32077"/>
                      </a:lnTo>
                      <a:lnTo>
                        <a:pt x="59633" y="32139"/>
                      </a:lnTo>
                      <a:lnTo>
                        <a:pt x="59674" y="32202"/>
                      </a:lnTo>
                      <a:lnTo>
                        <a:pt x="59758" y="32244"/>
                      </a:lnTo>
                      <a:lnTo>
                        <a:pt x="59737" y="32390"/>
                      </a:lnTo>
                      <a:lnTo>
                        <a:pt x="59737" y="32495"/>
                      </a:lnTo>
                      <a:lnTo>
                        <a:pt x="59695" y="32537"/>
                      </a:lnTo>
                      <a:lnTo>
                        <a:pt x="59633" y="32558"/>
                      </a:lnTo>
                      <a:lnTo>
                        <a:pt x="59549" y="32662"/>
                      </a:lnTo>
                      <a:lnTo>
                        <a:pt x="59549" y="32725"/>
                      </a:lnTo>
                      <a:lnTo>
                        <a:pt x="59591" y="32809"/>
                      </a:lnTo>
                      <a:lnTo>
                        <a:pt x="59633" y="32830"/>
                      </a:lnTo>
                      <a:lnTo>
                        <a:pt x="59633" y="32934"/>
                      </a:lnTo>
                      <a:lnTo>
                        <a:pt x="59591" y="33018"/>
                      </a:lnTo>
                      <a:lnTo>
                        <a:pt x="59633" y="33060"/>
                      </a:lnTo>
                      <a:lnTo>
                        <a:pt x="59674" y="33081"/>
                      </a:lnTo>
                      <a:lnTo>
                        <a:pt x="59674" y="33144"/>
                      </a:lnTo>
                      <a:lnTo>
                        <a:pt x="59695" y="33185"/>
                      </a:lnTo>
                      <a:lnTo>
                        <a:pt x="59695" y="33248"/>
                      </a:lnTo>
                      <a:lnTo>
                        <a:pt x="59674" y="33269"/>
                      </a:lnTo>
                      <a:lnTo>
                        <a:pt x="59653" y="33290"/>
                      </a:lnTo>
                      <a:lnTo>
                        <a:pt x="59653" y="33437"/>
                      </a:lnTo>
                      <a:lnTo>
                        <a:pt x="59695" y="33562"/>
                      </a:lnTo>
                      <a:lnTo>
                        <a:pt x="59737" y="33604"/>
                      </a:lnTo>
                      <a:lnTo>
                        <a:pt x="59737" y="33667"/>
                      </a:lnTo>
                      <a:lnTo>
                        <a:pt x="59674" y="33709"/>
                      </a:lnTo>
                      <a:lnTo>
                        <a:pt x="59653" y="33792"/>
                      </a:lnTo>
                      <a:lnTo>
                        <a:pt x="59674" y="33855"/>
                      </a:lnTo>
                      <a:lnTo>
                        <a:pt x="59674" y="33897"/>
                      </a:lnTo>
                      <a:lnTo>
                        <a:pt x="59695" y="33960"/>
                      </a:lnTo>
                      <a:lnTo>
                        <a:pt x="59633" y="34001"/>
                      </a:lnTo>
                      <a:lnTo>
                        <a:pt x="59591" y="34022"/>
                      </a:lnTo>
                      <a:lnTo>
                        <a:pt x="59633" y="34085"/>
                      </a:lnTo>
                      <a:lnTo>
                        <a:pt x="59653" y="34169"/>
                      </a:lnTo>
                      <a:lnTo>
                        <a:pt x="59633" y="34211"/>
                      </a:lnTo>
                      <a:lnTo>
                        <a:pt x="59570" y="34315"/>
                      </a:lnTo>
                      <a:lnTo>
                        <a:pt x="59591" y="34378"/>
                      </a:lnTo>
                      <a:lnTo>
                        <a:pt x="59633" y="34420"/>
                      </a:lnTo>
                      <a:lnTo>
                        <a:pt x="59591" y="34483"/>
                      </a:lnTo>
                      <a:lnTo>
                        <a:pt x="59591" y="34525"/>
                      </a:lnTo>
                      <a:lnTo>
                        <a:pt x="59633" y="34587"/>
                      </a:lnTo>
                      <a:lnTo>
                        <a:pt x="59653" y="34650"/>
                      </a:lnTo>
                      <a:lnTo>
                        <a:pt x="59591" y="34713"/>
                      </a:lnTo>
                      <a:lnTo>
                        <a:pt x="59549" y="34713"/>
                      </a:lnTo>
                      <a:lnTo>
                        <a:pt x="59486" y="34692"/>
                      </a:lnTo>
                      <a:lnTo>
                        <a:pt x="59130" y="34608"/>
                      </a:lnTo>
                      <a:lnTo>
                        <a:pt x="59047" y="34587"/>
                      </a:lnTo>
                      <a:lnTo>
                        <a:pt x="58942" y="34546"/>
                      </a:lnTo>
                      <a:lnTo>
                        <a:pt x="58900" y="34546"/>
                      </a:lnTo>
                      <a:lnTo>
                        <a:pt x="58796" y="34713"/>
                      </a:lnTo>
                      <a:lnTo>
                        <a:pt x="58754" y="34797"/>
                      </a:lnTo>
                      <a:lnTo>
                        <a:pt x="58712" y="34859"/>
                      </a:lnTo>
                      <a:lnTo>
                        <a:pt x="58628" y="34859"/>
                      </a:lnTo>
                      <a:lnTo>
                        <a:pt x="58544" y="34922"/>
                      </a:lnTo>
                      <a:lnTo>
                        <a:pt x="58524" y="34964"/>
                      </a:lnTo>
                      <a:lnTo>
                        <a:pt x="58586" y="35069"/>
                      </a:lnTo>
                      <a:lnTo>
                        <a:pt x="58712" y="35278"/>
                      </a:lnTo>
                      <a:lnTo>
                        <a:pt x="58733" y="35362"/>
                      </a:lnTo>
                      <a:lnTo>
                        <a:pt x="58754" y="35445"/>
                      </a:lnTo>
                      <a:lnTo>
                        <a:pt x="58837" y="35550"/>
                      </a:lnTo>
                      <a:lnTo>
                        <a:pt x="58837" y="35654"/>
                      </a:lnTo>
                      <a:lnTo>
                        <a:pt x="58837" y="35780"/>
                      </a:lnTo>
                      <a:lnTo>
                        <a:pt x="58837" y="35885"/>
                      </a:lnTo>
                      <a:lnTo>
                        <a:pt x="58837" y="36094"/>
                      </a:lnTo>
                      <a:lnTo>
                        <a:pt x="58921" y="36157"/>
                      </a:lnTo>
                      <a:lnTo>
                        <a:pt x="58921" y="36261"/>
                      </a:lnTo>
                      <a:lnTo>
                        <a:pt x="58921" y="36366"/>
                      </a:lnTo>
                      <a:lnTo>
                        <a:pt x="58900" y="36408"/>
                      </a:lnTo>
                      <a:lnTo>
                        <a:pt x="58900" y="36491"/>
                      </a:lnTo>
                      <a:lnTo>
                        <a:pt x="58921" y="36533"/>
                      </a:lnTo>
                      <a:lnTo>
                        <a:pt x="58921" y="36638"/>
                      </a:lnTo>
                      <a:lnTo>
                        <a:pt x="58858" y="36638"/>
                      </a:lnTo>
                      <a:lnTo>
                        <a:pt x="58733" y="36617"/>
                      </a:lnTo>
                      <a:lnTo>
                        <a:pt x="58649" y="36680"/>
                      </a:lnTo>
                      <a:lnTo>
                        <a:pt x="58649" y="36722"/>
                      </a:lnTo>
                      <a:lnTo>
                        <a:pt x="58691" y="36826"/>
                      </a:lnTo>
                      <a:lnTo>
                        <a:pt x="58733" y="36847"/>
                      </a:lnTo>
                      <a:lnTo>
                        <a:pt x="58733" y="36931"/>
                      </a:lnTo>
                      <a:lnTo>
                        <a:pt x="58733" y="36952"/>
                      </a:lnTo>
                      <a:lnTo>
                        <a:pt x="58837" y="37098"/>
                      </a:lnTo>
                      <a:lnTo>
                        <a:pt x="58858" y="37098"/>
                      </a:lnTo>
                      <a:lnTo>
                        <a:pt x="58921" y="36931"/>
                      </a:lnTo>
                      <a:lnTo>
                        <a:pt x="59068" y="36910"/>
                      </a:lnTo>
                      <a:lnTo>
                        <a:pt x="59130" y="36952"/>
                      </a:lnTo>
                      <a:lnTo>
                        <a:pt x="59172" y="36784"/>
                      </a:lnTo>
                      <a:lnTo>
                        <a:pt x="59256" y="36722"/>
                      </a:lnTo>
                      <a:lnTo>
                        <a:pt x="59256" y="36512"/>
                      </a:lnTo>
                      <a:lnTo>
                        <a:pt x="59361" y="36429"/>
                      </a:lnTo>
                      <a:lnTo>
                        <a:pt x="59361" y="36324"/>
                      </a:lnTo>
                      <a:lnTo>
                        <a:pt x="59381" y="36282"/>
                      </a:lnTo>
                      <a:lnTo>
                        <a:pt x="59528" y="36366"/>
                      </a:lnTo>
                      <a:lnTo>
                        <a:pt x="59653" y="36303"/>
                      </a:lnTo>
                      <a:lnTo>
                        <a:pt x="59695" y="36366"/>
                      </a:lnTo>
                      <a:lnTo>
                        <a:pt x="59695" y="36575"/>
                      </a:lnTo>
                      <a:lnTo>
                        <a:pt x="59884" y="36617"/>
                      </a:lnTo>
                      <a:lnTo>
                        <a:pt x="60072" y="36722"/>
                      </a:lnTo>
                      <a:lnTo>
                        <a:pt x="60114" y="36680"/>
                      </a:lnTo>
                      <a:lnTo>
                        <a:pt x="60197" y="36742"/>
                      </a:lnTo>
                      <a:lnTo>
                        <a:pt x="60323" y="36617"/>
                      </a:lnTo>
                      <a:lnTo>
                        <a:pt x="60490" y="36596"/>
                      </a:lnTo>
                      <a:lnTo>
                        <a:pt x="60511" y="36512"/>
                      </a:lnTo>
                      <a:lnTo>
                        <a:pt x="60595" y="36512"/>
                      </a:lnTo>
                      <a:lnTo>
                        <a:pt x="60679" y="36366"/>
                      </a:lnTo>
                      <a:lnTo>
                        <a:pt x="60846" y="36115"/>
                      </a:lnTo>
                      <a:lnTo>
                        <a:pt x="60825" y="36073"/>
                      </a:lnTo>
                      <a:lnTo>
                        <a:pt x="60951" y="36010"/>
                      </a:lnTo>
                      <a:lnTo>
                        <a:pt x="60951" y="35926"/>
                      </a:lnTo>
                      <a:lnTo>
                        <a:pt x="60909" y="35780"/>
                      </a:lnTo>
                      <a:lnTo>
                        <a:pt x="60993" y="35822"/>
                      </a:lnTo>
                      <a:lnTo>
                        <a:pt x="60993" y="35843"/>
                      </a:lnTo>
                      <a:lnTo>
                        <a:pt x="61118" y="35654"/>
                      </a:lnTo>
                      <a:lnTo>
                        <a:pt x="61055" y="35550"/>
                      </a:lnTo>
                      <a:lnTo>
                        <a:pt x="61118" y="35529"/>
                      </a:lnTo>
                      <a:lnTo>
                        <a:pt x="61118" y="35341"/>
                      </a:lnTo>
                      <a:lnTo>
                        <a:pt x="61223" y="35299"/>
                      </a:lnTo>
                      <a:lnTo>
                        <a:pt x="61223" y="35194"/>
                      </a:lnTo>
                      <a:lnTo>
                        <a:pt x="61369" y="35090"/>
                      </a:lnTo>
                      <a:lnTo>
                        <a:pt x="61411" y="35027"/>
                      </a:lnTo>
                      <a:lnTo>
                        <a:pt x="61348" y="34985"/>
                      </a:lnTo>
                      <a:lnTo>
                        <a:pt x="61369" y="34838"/>
                      </a:lnTo>
                      <a:lnTo>
                        <a:pt x="61453" y="34818"/>
                      </a:lnTo>
                      <a:lnTo>
                        <a:pt x="61557" y="34315"/>
                      </a:lnTo>
                      <a:lnTo>
                        <a:pt x="61683" y="34169"/>
                      </a:lnTo>
                      <a:lnTo>
                        <a:pt x="61683" y="34064"/>
                      </a:lnTo>
                      <a:lnTo>
                        <a:pt x="61829" y="33960"/>
                      </a:lnTo>
                      <a:lnTo>
                        <a:pt x="61850" y="33834"/>
                      </a:lnTo>
                      <a:lnTo>
                        <a:pt x="61976" y="33667"/>
                      </a:lnTo>
                      <a:lnTo>
                        <a:pt x="61976" y="33541"/>
                      </a:lnTo>
                      <a:lnTo>
                        <a:pt x="61934" y="33520"/>
                      </a:lnTo>
                      <a:lnTo>
                        <a:pt x="61892" y="33353"/>
                      </a:lnTo>
                      <a:lnTo>
                        <a:pt x="62039" y="33227"/>
                      </a:lnTo>
                      <a:lnTo>
                        <a:pt x="61976" y="32955"/>
                      </a:lnTo>
                      <a:lnTo>
                        <a:pt x="62081" y="32830"/>
                      </a:lnTo>
                      <a:lnTo>
                        <a:pt x="62081" y="32746"/>
                      </a:lnTo>
                      <a:lnTo>
                        <a:pt x="62039" y="32746"/>
                      </a:lnTo>
                      <a:lnTo>
                        <a:pt x="62101" y="32579"/>
                      </a:lnTo>
                      <a:lnTo>
                        <a:pt x="62101" y="32411"/>
                      </a:lnTo>
                      <a:lnTo>
                        <a:pt x="62206" y="32307"/>
                      </a:lnTo>
                      <a:lnTo>
                        <a:pt x="62206" y="32118"/>
                      </a:lnTo>
                      <a:lnTo>
                        <a:pt x="62185" y="32097"/>
                      </a:lnTo>
                      <a:lnTo>
                        <a:pt x="62164" y="31909"/>
                      </a:lnTo>
                      <a:lnTo>
                        <a:pt x="62248" y="31742"/>
                      </a:lnTo>
                      <a:lnTo>
                        <a:pt x="62248" y="31574"/>
                      </a:lnTo>
                      <a:lnTo>
                        <a:pt x="62394" y="31386"/>
                      </a:lnTo>
                      <a:lnTo>
                        <a:pt x="62394" y="31240"/>
                      </a:lnTo>
                      <a:lnTo>
                        <a:pt x="62353" y="31135"/>
                      </a:lnTo>
                      <a:lnTo>
                        <a:pt x="62353" y="30947"/>
                      </a:lnTo>
                      <a:lnTo>
                        <a:pt x="62394" y="30905"/>
                      </a:lnTo>
                      <a:lnTo>
                        <a:pt x="62394" y="30758"/>
                      </a:lnTo>
                      <a:lnTo>
                        <a:pt x="62311" y="30758"/>
                      </a:lnTo>
                      <a:lnTo>
                        <a:pt x="62269" y="30486"/>
                      </a:lnTo>
                      <a:lnTo>
                        <a:pt x="62269" y="30403"/>
                      </a:lnTo>
                      <a:lnTo>
                        <a:pt x="62248" y="30319"/>
                      </a:lnTo>
                      <a:lnTo>
                        <a:pt x="62248" y="30110"/>
                      </a:lnTo>
                      <a:lnTo>
                        <a:pt x="62081" y="29921"/>
                      </a:lnTo>
                      <a:lnTo>
                        <a:pt x="62039" y="29921"/>
                      </a:lnTo>
                      <a:lnTo>
                        <a:pt x="61976" y="29817"/>
                      </a:lnTo>
                      <a:lnTo>
                        <a:pt x="62039" y="29775"/>
                      </a:lnTo>
                      <a:lnTo>
                        <a:pt x="62101" y="29608"/>
                      </a:lnTo>
                      <a:lnTo>
                        <a:pt x="62101" y="29566"/>
                      </a:lnTo>
                      <a:lnTo>
                        <a:pt x="61997" y="29649"/>
                      </a:lnTo>
                      <a:lnTo>
                        <a:pt x="61892" y="29608"/>
                      </a:lnTo>
                      <a:lnTo>
                        <a:pt x="61788" y="29231"/>
                      </a:lnTo>
                      <a:lnTo>
                        <a:pt x="61788" y="29126"/>
                      </a:lnTo>
                      <a:lnTo>
                        <a:pt x="61767" y="29043"/>
                      </a:lnTo>
                      <a:lnTo>
                        <a:pt x="61746" y="28833"/>
                      </a:lnTo>
                      <a:lnTo>
                        <a:pt x="61788" y="28750"/>
                      </a:lnTo>
                      <a:lnTo>
                        <a:pt x="61683" y="28457"/>
                      </a:lnTo>
                      <a:lnTo>
                        <a:pt x="61767" y="28394"/>
                      </a:lnTo>
                      <a:lnTo>
                        <a:pt x="61725" y="28352"/>
                      </a:lnTo>
                      <a:lnTo>
                        <a:pt x="61746" y="28310"/>
                      </a:lnTo>
                      <a:lnTo>
                        <a:pt x="61746" y="28227"/>
                      </a:lnTo>
                      <a:lnTo>
                        <a:pt x="61683" y="28185"/>
                      </a:lnTo>
                      <a:lnTo>
                        <a:pt x="61746" y="28080"/>
                      </a:lnTo>
                      <a:lnTo>
                        <a:pt x="61683" y="27975"/>
                      </a:lnTo>
                      <a:lnTo>
                        <a:pt x="61683" y="27892"/>
                      </a:lnTo>
                      <a:lnTo>
                        <a:pt x="61767" y="27829"/>
                      </a:lnTo>
                      <a:lnTo>
                        <a:pt x="61662" y="27766"/>
                      </a:lnTo>
                      <a:lnTo>
                        <a:pt x="61641" y="27620"/>
                      </a:lnTo>
                      <a:lnTo>
                        <a:pt x="61683" y="27557"/>
                      </a:lnTo>
                      <a:lnTo>
                        <a:pt x="61662" y="27452"/>
                      </a:lnTo>
                      <a:lnTo>
                        <a:pt x="61578" y="27515"/>
                      </a:lnTo>
                      <a:lnTo>
                        <a:pt x="61474" y="27494"/>
                      </a:lnTo>
                      <a:lnTo>
                        <a:pt x="61348" y="27390"/>
                      </a:lnTo>
                      <a:lnTo>
                        <a:pt x="61348" y="27264"/>
                      </a:lnTo>
                      <a:lnTo>
                        <a:pt x="61411" y="27180"/>
                      </a:lnTo>
                      <a:lnTo>
                        <a:pt x="61411" y="27076"/>
                      </a:lnTo>
                      <a:lnTo>
                        <a:pt x="61244" y="26887"/>
                      </a:lnTo>
                      <a:lnTo>
                        <a:pt x="61160" y="26887"/>
                      </a:lnTo>
                      <a:lnTo>
                        <a:pt x="61055" y="26762"/>
                      </a:lnTo>
                      <a:lnTo>
                        <a:pt x="61139" y="26720"/>
                      </a:lnTo>
                      <a:lnTo>
                        <a:pt x="61139" y="26615"/>
                      </a:lnTo>
                      <a:lnTo>
                        <a:pt x="61202" y="26511"/>
                      </a:lnTo>
                      <a:lnTo>
                        <a:pt x="61097" y="26323"/>
                      </a:lnTo>
                      <a:lnTo>
                        <a:pt x="61013" y="26323"/>
                      </a:lnTo>
                      <a:lnTo>
                        <a:pt x="60930" y="26239"/>
                      </a:lnTo>
                      <a:lnTo>
                        <a:pt x="60825" y="26218"/>
                      </a:lnTo>
                      <a:lnTo>
                        <a:pt x="60804" y="26134"/>
                      </a:lnTo>
                      <a:lnTo>
                        <a:pt x="60532" y="26051"/>
                      </a:lnTo>
                      <a:lnTo>
                        <a:pt x="60490" y="25988"/>
                      </a:lnTo>
                      <a:lnTo>
                        <a:pt x="60323" y="25946"/>
                      </a:lnTo>
                      <a:lnTo>
                        <a:pt x="60260" y="25904"/>
                      </a:lnTo>
                      <a:lnTo>
                        <a:pt x="60197" y="25779"/>
                      </a:lnTo>
                      <a:lnTo>
                        <a:pt x="60114" y="25695"/>
                      </a:lnTo>
                      <a:lnTo>
                        <a:pt x="59988" y="25695"/>
                      </a:lnTo>
                      <a:lnTo>
                        <a:pt x="59863" y="25590"/>
                      </a:lnTo>
                      <a:lnTo>
                        <a:pt x="59737" y="25695"/>
                      </a:lnTo>
                      <a:lnTo>
                        <a:pt x="59633" y="25695"/>
                      </a:lnTo>
                      <a:lnTo>
                        <a:pt x="59570" y="25779"/>
                      </a:lnTo>
                      <a:lnTo>
                        <a:pt x="59486" y="25779"/>
                      </a:lnTo>
                      <a:lnTo>
                        <a:pt x="59444" y="25716"/>
                      </a:lnTo>
                      <a:lnTo>
                        <a:pt x="59444" y="25674"/>
                      </a:lnTo>
                      <a:lnTo>
                        <a:pt x="59340" y="25611"/>
                      </a:lnTo>
                      <a:lnTo>
                        <a:pt x="59235" y="25611"/>
                      </a:lnTo>
                      <a:lnTo>
                        <a:pt x="59277" y="25799"/>
                      </a:lnTo>
                      <a:lnTo>
                        <a:pt x="59381" y="25904"/>
                      </a:lnTo>
                      <a:lnTo>
                        <a:pt x="59340" y="26009"/>
                      </a:lnTo>
                      <a:lnTo>
                        <a:pt x="59381" y="26197"/>
                      </a:lnTo>
                      <a:lnTo>
                        <a:pt x="59340" y="26343"/>
                      </a:lnTo>
                      <a:lnTo>
                        <a:pt x="59256" y="26406"/>
                      </a:lnTo>
                      <a:lnTo>
                        <a:pt x="59256" y="26239"/>
                      </a:lnTo>
                      <a:lnTo>
                        <a:pt x="59277" y="26113"/>
                      </a:lnTo>
                      <a:lnTo>
                        <a:pt x="59214" y="25946"/>
                      </a:lnTo>
                      <a:lnTo>
                        <a:pt x="59151" y="26030"/>
                      </a:lnTo>
                      <a:lnTo>
                        <a:pt x="59172" y="26134"/>
                      </a:lnTo>
                      <a:lnTo>
                        <a:pt x="59130" y="26323"/>
                      </a:lnTo>
                      <a:lnTo>
                        <a:pt x="59005" y="26406"/>
                      </a:lnTo>
                      <a:lnTo>
                        <a:pt x="58733" y="26427"/>
                      </a:lnTo>
                      <a:lnTo>
                        <a:pt x="58712" y="26364"/>
                      </a:lnTo>
                      <a:lnTo>
                        <a:pt x="58816" y="26302"/>
                      </a:lnTo>
                      <a:lnTo>
                        <a:pt x="58858" y="26302"/>
                      </a:lnTo>
                      <a:lnTo>
                        <a:pt x="58858" y="26134"/>
                      </a:lnTo>
                      <a:lnTo>
                        <a:pt x="58921" y="26051"/>
                      </a:lnTo>
                      <a:lnTo>
                        <a:pt x="58963" y="26009"/>
                      </a:lnTo>
                      <a:lnTo>
                        <a:pt x="58837" y="26009"/>
                      </a:lnTo>
                      <a:lnTo>
                        <a:pt x="58796" y="26051"/>
                      </a:lnTo>
                      <a:lnTo>
                        <a:pt x="58733" y="26009"/>
                      </a:lnTo>
                      <a:lnTo>
                        <a:pt x="58649" y="26030"/>
                      </a:lnTo>
                      <a:lnTo>
                        <a:pt x="58607" y="26134"/>
                      </a:lnTo>
                      <a:lnTo>
                        <a:pt x="58524" y="26197"/>
                      </a:lnTo>
                      <a:lnTo>
                        <a:pt x="58503" y="26197"/>
                      </a:lnTo>
                      <a:lnTo>
                        <a:pt x="58419" y="26302"/>
                      </a:lnTo>
                      <a:lnTo>
                        <a:pt x="58272" y="26155"/>
                      </a:lnTo>
                      <a:lnTo>
                        <a:pt x="58293" y="26009"/>
                      </a:lnTo>
                      <a:lnTo>
                        <a:pt x="58231" y="25820"/>
                      </a:lnTo>
                      <a:lnTo>
                        <a:pt x="58105" y="25632"/>
                      </a:lnTo>
                      <a:lnTo>
                        <a:pt x="58105" y="25339"/>
                      </a:lnTo>
                      <a:lnTo>
                        <a:pt x="57980" y="25381"/>
                      </a:lnTo>
                      <a:lnTo>
                        <a:pt x="57917" y="25381"/>
                      </a:lnTo>
                      <a:lnTo>
                        <a:pt x="57812" y="25423"/>
                      </a:lnTo>
                      <a:lnTo>
                        <a:pt x="57749" y="25465"/>
                      </a:lnTo>
                      <a:lnTo>
                        <a:pt x="57603" y="25548"/>
                      </a:lnTo>
                      <a:lnTo>
                        <a:pt x="57498" y="25548"/>
                      </a:lnTo>
                      <a:lnTo>
                        <a:pt x="57394" y="25486"/>
                      </a:lnTo>
                      <a:lnTo>
                        <a:pt x="57289" y="25527"/>
                      </a:lnTo>
                      <a:lnTo>
                        <a:pt x="57184" y="25444"/>
                      </a:lnTo>
                      <a:lnTo>
                        <a:pt x="57143" y="25339"/>
                      </a:lnTo>
                      <a:lnTo>
                        <a:pt x="57184" y="25255"/>
                      </a:lnTo>
                      <a:lnTo>
                        <a:pt x="57226" y="25109"/>
                      </a:lnTo>
                      <a:lnTo>
                        <a:pt x="57331" y="24942"/>
                      </a:lnTo>
                      <a:lnTo>
                        <a:pt x="57477" y="24774"/>
                      </a:lnTo>
                      <a:lnTo>
                        <a:pt x="57477" y="24586"/>
                      </a:lnTo>
                      <a:lnTo>
                        <a:pt x="57666" y="24439"/>
                      </a:lnTo>
                      <a:lnTo>
                        <a:pt x="57666" y="24272"/>
                      </a:lnTo>
                      <a:lnTo>
                        <a:pt x="57708" y="24251"/>
                      </a:lnTo>
                      <a:lnTo>
                        <a:pt x="57708" y="24188"/>
                      </a:lnTo>
                      <a:lnTo>
                        <a:pt x="57812" y="24021"/>
                      </a:lnTo>
                      <a:lnTo>
                        <a:pt x="57854" y="23874"/>
                      </a:lnTo>
                      <a:lnTo>
                        <a:pt x="57917" y="23749"/>
                      </a:lnTo>
                      <a:lnTo>
                        <a:pt x="57875" y="23623"/>
                      </a:lnTo>
                      <a:lnTo>
                        <a:pt x="57917" y="23540"/>
                      </a:lnTo>
                      <a:lnTo>
                        <a:pt x="57917" y="23330"/>
                      </a:lnTo>
                      <a:lnTo>
                        <a:pt x="57980" y="23038"/>
                      </a:lnTo>
                      <a:lnTo>
                        <a:pt x="58021" y="23038"/>
                      </a:lnTo>
                      <a:lnTo>
                        <a:pt x="58063" y="22828"/>
                      </a:lnTo>
                      <a:lnTo>
                        <a:pt x="58168" y="22786"/>
                      </a:lnTo>
                      <a:lnTo>
                        <a:pt x="58126" y="22661"/>
                      </a:lnTo>
                      <a:lnTo>
                        <a:pt x="58293" y="22473"/>
                      </a:lnTo>
                      <a:lnTo>
                        <a:pt x="58314" y="22305"/>
                      </a:lnTo>
                      <a:lnTo>
                        <a:pt x="58419" y="22242"/>
                      </a:lnTo>
                      <a:lnTo>
                        <a:pt x="58377" y="22033"/>
                      </a:lnTo>
                      <a:lnTo>
                        <a:pt x="58419" y="21970"/>
                      </a:lnTo>
                      <a:lnTo>
                        <a:pt x="58419" y="21845"/>
                      </a:lnTo>
                      <a:lnTo>
                        <a:pt x="58503" y="21782"/>
                      </a:lnTo>
                      <a:lnTo>
                        <a:pt x="58544" y="21782"/>
                      </a:lnTo>
                      <a:lnTo>
                        <a:pt x="58544" y="21657"/>
                      </a:lnTo>
                      <a:lnTo>
                        <a:pt x="58503" y="21573"/>
                      </a:lnTo>
                      <a:lnTo>
                        <a:pt x="58503" y="21343"/>
                      </a:lnTo>
                      <a:lnTo>
                        <a:pt x="58482" y="21217"/>
                      </a:lnTo>
                      <a:lnTo>
                        <a:pt x="58544" y="21029"/>
                      </a:lnTo>
                      <a:lnTo>
                        <a:pt x="58712" y="20841"/>
                      </a:lnTo>
                      <a:lnTo>
                        <a:pt x="58754" y="20631"/>
                      </a:lnTo>
                      <a:lnTo>
                        <a:pt x="58607" y="20401"/>
                      </a:lnTo>
                      <a:lnTo>
                        <a:pt x="58628" y="20276"/>
                      </a:lnTo>
                      <a:lnTo>
                        <a:pt x="58733" y="20171"/>
                      </a:lnTo>
                      <a:lnTo>
                        <a:pt x="58754" y="20045"/>
                      </a:lnTo>
                      <a:lnTo>
                        <a:pt x="58963" y="19878"/>
                      </a:lnTo>
                      <a:lnTo>
                        <a:pt x="59005" y="19773"/>
                      </a:lnTo>
                      <a:lnTo>
                        <a:pt x="59068" y="19773"/>
                      </a:lnTo>
                      <a:lnTo>
                        <a:pt x="59151" y="19857"/>
                      </a:lnTo>
                      <a:lnTo>
                        <a:pt x="59277" y="19836"/>
                      </a:lnTo>
                      <a:lnTo>
                        <a:pt x="59486" y="19669"/>
                      </a:lnTo>
                      <a:lnTo>
                        <a:pt x="59674" y="19669"/>
                      </a:lnTo>
                      <a:lnTo>
                        <a:pt x="59842" y="19564"/>
                      </a:lnTo>
                      <a:lnTo>
                        <a:pt x="59967" y="19564"/>
                      </a:lnTo>
                      <a:lnTo>
                        <a:pt x="60072" y="19481"/>
                      </a:lnTo>
                      <a:lnTo>
                        <a:pt x="60177" y="19481"/>
                      </a:lnTo>
                      <a:lnTo>
                        <a:pt x="60281" y="19460"/>
                      </a:lnTo>
                      <a:lnTo>
                        <a:pt x="60323" y="19376"/>
                      </a:lnTo>
                      <a:lnTo>
                        <a:pt x="60428" y="19460"/>
                      </a:lnTo>
                      <a:lnTo>
                        <a:pt x="60386" y="19585"/>
                      </a:lnTo>
                      <a:lnTo>
                        <a:pt x="60469" y="19627"/>
                      </a:lnTo>
                      <a:lnTo>
                        <a:pt x="60574" y="19732"/>
                      </a:lnTo>
                      <a:lnTo>
                        <a:pt x="60616" y="19627"/>
                      </a:lnTo>
                      <a:lnTo>
                        <a:pt x="60721" y="19543"/>
                      </a:lnTo>
                      <a:lnTo>
                        <a:pt x="60574" y="19418"/>
                      </a:lnTo>
                      <a:lnTo>
                        <a:pt x="60574" y="19355"/>
                      </a:lnTo>
                      <a:lnTo>
                        <a:pt x="60700" y="19271"/>
                      </a:lnTo>
                      <a:lnTo>
                        <a:pt x="60909" y="19313"/>
                      </a:lnTo>
                      <a:lnTo>
                        <a:pt x="61013" y="19250"/>
                      </a:lnTo>
                      <a:lnTo>
                        <a:pt x="61244" y="19250"/>
                      </a:lnTo>
                      <a:lnTo>
                        <a:pt x="61306" y="19334"/>
                      </a:lnTo>
                      <a:lnTo>
                        <a:pt x="61348" y="19334"/>
                      </a:lnTo>
                      <a:lnTo>
                        <a:pt x="61432" y="19250"/>
                      </a:lnTo>
                      <a:lnTo>
                        <a:pt x="61516" y="19250"/>
                      </a:lnTo>
                      <a:lnTo>
                        <a:pt x="61474" y="19146"/>
                      </a:lnTo>
                      <a:lnTo>
                        <a:pt x="61557" y="19104"/>
                      </a:lnTo>
                      <a:lnTo>
                        <a:pt x="61746" y="19104"/>
                      </a:lnTo>
                      <a:lnTo>
                        <a:pt x="61829" y="19208"/>
                      </a:lnTo>
                      <a:lnTo>
                        <a:pt x="62039" y="19125"/>
                      </a:lnTo>
                      <a:lnTo>
                        <a:pt x="62039" y="19041"/>
                      </a:lnTo>
                      <a:lnTo>
                        <a:pt x="61955" y="18999"/>
                      </a:lnTo>
                      <a:lnTo>
                        <a:pt x="61892" y="19041"/>
                      </a:lnTo>
                      <a:lnTo>
                        <a:pt x="61767" y="18957"/>
                      </a:lnTo>
                      <a:lnTo>
                        <a:pt x="61850" y="18832"/>
                      </a:lnTo>
                      <a:lnTo>
                        <a:pt x="61871" y="18916"/>
                      </a:lnTo>
                      <a:lnTo>
                        <a:pt x="62039" y="18853"/>
                      </a:lnTo>
                      <a:lnTo>
                        <a:pt x="61871" y="18748"/>
                      </a:lnTo>
                      <a:lnTo>
                        <a:pt x="61871" y="18685"/>
                      </a:lnTo>
                      <a:lnTo>
                        <a:pt x="61955" y="18685"/>
                      </a:lnTo>
                      <a:lnTo>
                        <a:pt x="62101" y="18497"/>
                      </a:lnTo>
                      <a:lnTo>
                        <a:pt x="62269" y="18497"/>
                      </a:lnTo>
                      <a:lnTo>
                        <a:pt x="62353" y="18581"/>
                      </a:lnTo>
                      <a:lnTo>
                        <a:pt x="62457" y="18518"/>
                      </a:lnTo>
                      <a:lnTo>
                        <a:pt x="62666" y="18581"/>
                      </a:lnTo>
                      <a:lnTo>
                        <a:pt x="62813" y="18581"/>
                      </a:lnTo>
                      <a:lnTo>
                        <a:pt x="62813" y="18623"/>
                      </a:lnTo>
                      <a:lnTo>
                        <a:pt x="62897" y="18685"/>
                      </a:lnTo>
                      <a:lnTo>
                        <a:pt x="62959" y="18644"/>
                      </a:lnTo>
                      <a:lnTo>
                        <a:pt x="62918" y="18581"/>
                      </a:lnTo>
                      <a:lnTo>
                        <a:pt x="63106" y="18581"/>
                      </a:lnTo>
                      <a:lnTo>
                        <a:pt x="63252" y="18602"/>
                      </a:lnTo>
                      <a:lnTo>
                        <a:pt x="63357" y="18602"/>
                      </a:lnTo>
                      <a:lnTo>
                        <a:pt x="63462" y="18685"/>
                      </a:lnTo>
                      <a:lnTo>
                        <a:pt x="63462" y="18727"/>
                      </a:lnTo>
                      <a:lnTo>
                        <a:pt x="63629" y="18748"/>
                      </a:lnTo>
                      <a:lnTo>
                        <a:pt x="63734" y="18664"/>
                      </a:lnTo>
                      <a:lnTo>
                        <a:pt x="63796" y="18685"/>
                      </a:lnTo>
                      <a:lnTo>
                        <a:pt x="63838" y="18769"/>
                      </a:lnTo>
                      <a:lnTo>
                        <a:pt x="63629" y="18916"/>
                      </a:lnTo>
                      <a:lnTo>
                        <a:pt x="63441" y="18916"/>
                      </a:lnTo>
                      <a:lnTo>
                        <a:pt x="63378" y="18978"/>
                      </a:lnTo>
                      <a:lnTo>
                        <a:pt x="63378" y="19083"/>
                      </a:lnTo>
                      <a:lnTo>
                        <a:pt x="63273" y="19083"/>
                      </a:lnTo>
                      <a:lnTo>
                        <a:pt x="63252" y="19125"/>
                      </a:lnTo>
                      <a:lnTo>
                        <a:pt x="63315" y="19146"/>
                      </a:lnTo>
                      <a:lnTo>
                        <a:pt x="63378" y="19146"/>
                      </a:lnTo>
                      <a:lnTo>
                        <a:pt x="63545" y="19355"/>
                      </a:lnTo>
                      <a:lnTo>
                        <a:pt x="63587" y="19313"/>
                      </a:lnTo>
                      <a:lnTo>
                        <a:pt x="63775" y="19250"/>
                      </a:lnTo>
                      <a:lnTo>
                        <a:pt x="63859" y="19146"/>
                      </a:lnTo>
                      <a:lnTo>
                        <a:pt x="63838" y="19104"/>
                      </a:lnTo>
                      <a:lnTo>
                        <a:pt x="63964" y="19041"/>
                      </a:lnTo>
                      <a:lnTo>
                        <a:pt x="63880" y="18916"/>
                      </a:lnTo>
                      <a:lnTo>
                        <a:pt x="63964" y="18916"/>
                      </a:lnTo>
                      <a:lnTo>
                        <a:pt x="64089" y="19083"/>
                      </a:lnTo>
                      <a:lnTo>
                        <a:pt x="64173" y="19104"/>
                      </a:lnTo>
                      <a:lnTo>
                        <a:pt x="64215" y="19020"/>
                      </a:lnTo>
                      <a:lnTo>
                        <a:pt x="64173" y="18978"/>
                      </a:lnTo>
                      <a:lnTo>
                        <a:pt x="64257" y="18916"/>
                      </a:lnTo>
                      <a:lnTo>
                        <a:pt x="64298" y="18832"/>
                      </a:lnTo>
                      <a:lnTo>
                        <a:pt x="64319" y="18832"/>
                      </a:lnTo>
                      <a:lnTo>
                        <a:pt x="64319" y="18727"/>
                      </a:lnTo>
                      <a:lnTo>
                        <a:pt x="64298" y="18664"/>
                      </a:lnTo>
                      <a:lnTo>
                        <a:pt x="64382" y="18623"/>
                      </a:lnTo>
                      <a:lnTo>
                        <a:pt x="64466" y="18685"/>
                      </a:lnTo>
                      <a:lnTo>
                        <a:pt x="64529" y="18623"/>
                      </a:lnTo>
                      <a:lnTo>
                        <a:pt x="64591" y="18685"/>
                      </a:lnTo>
                      <a:lnTo>
                        <a:pt x="64612" y="18769"/>
                      </a:lnTo>
                      <a:lnTo>
                        <a:pt x="64696" y="18811"/>
                      </a:lnTo>
                      <a:lnTo>
                        <a:pt x="64842" y="18664"/>
                      </a:lnTo>
                      <a:lnTo>
                        <a:pt x="64780" y="18602"/>
                      </a:lnTo>
                      <a:lnTo>
                        <a:pt x="64780" y="18581"/>
                      </a:lnTo>
                      <a:lnTo>
                        <a:pt x="64842" y="18518"/>
                      </a:lnTo>
                      <a:lnTo>
                        <a:pt x="64926" y="18560"/>
                      </a:lnTo>
                      <a:lnTo>
                        <a:pt x="65010" y="18497"/>
                      </a:lnTo>
                      <a:lnTo>
                        <a:pt x="65094" y="18497"/>
                      </a:lnTo>
                      <a:lnTo>
                        <a:pt x="65114" y="18455"/>
                      </a:lnTo>
                      <a:lnTo>
                        <a:pt x="65010" y="18351"/>
                      </a:lnTo>
                      <a:lnTo>
                        <a:pt x="65031" y="18288"/>
                      </a:lnTo>
                      <a:lnTo>
                        <a:pt x="65031" y="18246"/>
                      </a:lnTo>
                      <a:lnTo>
                        <a:pt x="64926" y="18183"/>
                      </a:lnTo>
                      <a:lnTo>
                        <a:pt x="64884" y="18141"/>
                      </a:lnTo>
                      <a:lnTo>
                        <a:pt x="64884" y="18162"/>
                      </a:lnTo>
                      <a:lnTo>
                        <a:pt x="64884" y="18204"/>
                      </a:lnTo>
                      <a:lnTo>
                        <a:pt x="64822" y="18204"/>
                      </a:lnTo>
                      <a:lnTo>
                        <a:pt x="64717" y="18162"/>
                      </a:lnTo>
                      <a:lnTo>
                        <a:pt x="64696" y="18183"/>
                      </a:lnTo>
                      <a:lnTo>
                        <a:pt x="64696" y="18246"/>
                      </a:lnTo>
                      <a:lnTo>
                        <a:pt x="64591" y="18246"/>
                      </a:lnTo>
                      <a:lnTo>
                        <a:pt x="64529" y="18288"/>
                      </a:lnTo>
                      <a:lnTo>
                        <a:pt x="64466" y="18246"/>
                      </a:lnTo>
                      <a:lnTo>
                        <a:pt x="64487" y="18141"/>
                      </a:lnTo>
                      <a:lnTo>
                        <a:pt x="64529" y="18100"/>
                      </a:lnTo>
                      <a:lnTo>
                        <a:pt x="64382" y="17890"/>
                      </a:lnTo>
                      <a:lnTo>
                        <a:pt x="64487" y="17828"/>
                      </a:lnTo>
                      <a:lnTo>
                        <a:pt x="64382" y="17660"/>
                      </a:lnTo>
                      <a:lnTo>
                        <a:pt x="64424" y="17451"/>
                      </a:lnTo>
                      <a:lnTo>
                        <a:pt x="64424" y="17325"/>
                      </a:lnTo>
                      <a:lnTo>
                        <a:pt x="64508" y="17221"/>
                      </a:lnTo>
                      <a:lnTo>
                        <a:pt x="64508" y="17032"/>
                      </a:lnTo>
                      <a:lnTo>
                        <a:pt x="64612" y="16928"/>
                      </a:lnTo>
                      <a:lnTo>
                        <a:pt x="64612" y="16802"/>
                      </a:lnTo>
                      <a:lnTo>
                        <a:pt x="64591" y="16781"/>
                      </a:lnTo>
                      <a:lnTo>
                        <a:pt x="64717" y="16719"/>
                      </a:lnTo>
                      <a:lnTo>
                        <a:pt x="64591" y="16572"/>
                      </a:lnTo>
                      <a:lnTo>
                        <a:pt x="64633" y="16175"/>
                      </a:lnTo>
                      <a:lnTo>
                        <a:pt x="64738" y="16091"/>
                      </a:lnTo>
                      <a:lnTo>
                        <a:pt x="64633" y="15944"/>
                      </a:lnTo>
                      <a:lnTo>
                        <a:pt x="64612" y="15777"/>
                      </a:lnTo>
                      <a:lnTo>
                        <a:pt x="64529" y="15735"/>
                      </a:lnTo>
                      <a:lnTo>
                        <a:pt x="64529" y="15672"/>
                      </a:lnTo>
                      <a:lnTo>
                        <a:pt x="64633" y="15589"/>
                      </a:lnTo>
                      <a:lnTo>
                        <a:pt x="64612" y="15442"/>
                      </a:lnTo>
                      <a:lnTo>
                        <a:pt x="64696" y="15379"/>
                      </a:lnTo>
                      <a:lnTo>
                        <a:pt x="64822" y="15170"/>
                      </a:lnTo>
                      <a:lnTo>
                        <a:pt x="64947" y="15212"/>
                      </a:lnTo>
                      <a:lnTo>
                        <a:pt x="65031" y="15149"/>
                      </a:lnTo>
                      <a:lnTo>
                        <a:pt x="65114" y="15170"/>
                      </a:lnTo>
                      <a:lnTo>
                        <a:pt x="65156" y="15107"/>
                      </a:lnTo>
                      <a:lnTo>
                        <a:pt x="65366" y="15107"/>
                      </a:lnTo>
                      <a:lnTo>
                        <a:pt x="65407" y="15045"/>
                      </a:lnTo>
                      <a:lnTo>
                        <a:pt x="65470" y="15024"/>
                      </a:lnTo>
                      <a:lnTo>
                        <a:pt x="65512" y="14919"/>
                      </a:lnTo>
                      <a:lnTo>
                        <a:pt x="65554" y="14919"/>
                      </a:lnTo>
                      <a:lnTo>
                        <a:pt x="65617" y="14898"/>
                      </a:lnTo>
                      <a:lnTo>
                        <a:pt x="65742" y="14898"/>
                      </a:lnTo>
                      <a:lnTo>
                        <a:pt x="65763" y="15003"/>
                      </a:lnTo>
                      <a:lnTo>
                        <a:pt x="65826" y="14961"/>
                      </a:lnTo>
                      <a:lnTo>
                        <a:pt x="65868" y="14961"/>
                      </a:lnTo>
                      <a:lnTo>
                        <a:pt x="65951" y="15107"/>
                      </a:lnTo>
                      <a:lnTo>
                        <a:pt x="65993" y="15107"/>
                      </a:lnTo>
                      <a:lnTo>
                        <a:pt x="66098" y="14961"/>
                      </a:lnTo>
                      <a:lnTo>
                        <a:pt x="66098" y="14835"/>
                      </a:lnTo>
                      <a:lnTo>
                        <a:pt x="66182" y="14815"/>
                      </a:lnTo>
                      <a:lnTo>
                        <a:pt x="66203" y="14689"/>
                      </a:lnTo>
                      <a:lnTo>
                        <a:pt x="66265" y="14689"/>
                      </a:lnTo>
                      <a:lnTo>
                        <a:pt x="66286" y="14794"/>
                      </a:lnTo>
                      <a:lnTo>
                        <a:pt x="66412" y="14856"/>
                      </a:lnTo>
                      <a:lnTo>
                        <a:pt x="66412" y="15003"/>
                      </a:lnTo>
                      <a:lnTo>
                        <a:pt x="66391" y="15045"/>
                      </a:lnTo>
                      <a:lnTo>
                        <a:pt x="66454" y="15107"/>
                      </a:lnTo>
                      <a:lnTo>
                        <a:pt x="66475" y="15212"/>
                      </a:lnTo>
                      <a:lnTo>
                        <a:pt x="66391" y="15275"/>
                      </a:lnTo>
                      <a:lnTo>
                        <a:pt x="66454" y="15317"/>
                      </a:lnTo>
                      <a:lnTo>
                        <a:pt x="66475" y="15442"/>
                      </a:lnTo>
                      <a:lnTo>
                        <a:pt x="66454" y="15442"/>
                      </a:lnTo>
                      <a:lnTo>
                        <a:pt x="66454" y="15526"/>
                      </a:lnTo>
                      <a:lnTo>
                        <a:pt x="66475" y="15568"/>
                      </a:lnTo>
                      <a:lnTo>
                        <a:pt x="66412" y="15651"/>
                      </a:lnTo>
                      <a:lnTo>
                        <a:pt x="66391" y="15693"/>
                      </a:lnTo>
                      <a:lnTo>
                        <a:pt x="66412" y="15756"/>
                      </a:lnTo>
                      <a:lnTo>
                        <a:pt x="66516" y="15651"/>
                      </a:lnTo>
                      <a:lnTo>
                        <a:pt x="66558" y="15735"/>
                      </a:lnTo>
                      <a:lnTo>
                        <a:pt x="66663" y="15756"/>
                      </a:lnTo>
                      <a:lnTo>
                        <a:pt x="66684" y="15965"/>
                      </a:lnTo>
                      <a:lnTo>
                        <a:pt x="66726" y="15903"/>
                      </a:lnTo>
                      <a:lnTo>
                        <a:pt x="66726" y="15840"/>
                      </a:lnTo>
                      <a:lnTo>
                        <a:pt x="66830" y="15735"/>
                      </a:lnTo>
                      <a:lnTo>
                        <a:pt x="66914" y="15735"/>
                      </a:lnTo>
                      <a:lnTo>
                        <a:pt x="66977" y="15777"/>
                      </a:lnTo>
                      <a:lnTo>
                        <a:pt x="66872" y="15944"/>
                      </a:lnTo>
                      <a:lnTo>
                        <a:pt x="66977" y="16049"/>
                      </a:lnTo>
                      <a:lnTo>
                        <a:pt x="66998" y="16175"/>
                      </a:lnTo>
                      <a:lnTo>
                        <a:pt x="67081" y="15986"/>
                      </a:lnTo>
                      <a:lnTo>
                        <a:pt x="67144" y="15944"/>
                      </a:lnTo>
                      <a:lnTo>
                        <a:pt x="67144" y="15861"/>
                      </a:lnTo>
                      <a:lnTo>
                        <a:pt x="67207" y="15777"/>
                      </a:lnTo>
                      <a:lnTo>
                        <a:pt x="67207" y="15484"/>
                      </a:lnTo>
                      <a:lnTo>
                        <a:pt x="67291" y="15421"/>
                      </a:lnTo>
                      <a:lnTo>
                        <a:pt x="67207" y="15338"/>
                      </a:lnTo>
                      <a:lnTo>
                        <a:pt x="67311" y="15254"/>
                      </a:lnTo>
                      <a:lnTo>
                        <a:pt x="67311" y="15149"/>
                      </a:lnTo>
                      <a:lnTo>
                        <a:pt x="67249" y="15128"/>
                      </a:lnTo>
                      <a:lnTo>
                        <a:pt x="67249" y="15066"/>
                      </a:lnTo>
                      <a:lnTo>
                        <a:pt x="67311" y="15045"/>
                      </a:lnTo>
                      <a:lnTo>
                        <a:pt x="67332" y="14856"/>
                      </a:lnTo>
                      <a:lnTo>
                        <a:pt x="67249" y="14794"/>
                      </a:lnTo>
                      <a:lnTo>
                        <a:pt x="67311" y="14605"/>
                      </a:lnTo>
                      <a:lnTo>
                        <a:pt x="67395" y="14522"/>
                      </a:lnTo>
                      <a:lnTo>
                        <a:pt x="67542" y="14501"/>
                      </a:lnTo>
                      <a:lnTo>
                        <a:pt x="67604" y="14584"/>
                      </a:lnTo>
                      <a:lnTo>
                        <a:pt x="67667" y="14647"/>
                      </a:lnTo>
                      <a:lnTo>
                        <a:pt x="67730" y="14584"/>
                      </a:lnTo>
                      <a:lnTo>
                        <a:pt x="67646" y="14501"/>
                      </a:lnTo>
                      <a:lnTo>
                        <a:pt x="67688" y="14375"/>
                      </a:lnTo>
                      <a:lnTo>
                        <a:pt x="67521" y="14291"/>
                      </a:lnTo>
                      <a:lnTo>
                        <a:pt x="67479" y="14061"/>
                      </a:lnTo>
                      <a:lnTo>
                        <a:pt x="67395" y="13999"/>
                      </a:lnTo>
                      <a:lnTo>
                        <a:pt x="67395" y="13957"/>
                      </a:lnTo>
                      <a:lnTo>
                        <a:pt x="67291" y="13873"/>
                      </a:lnTo>
                      <a:lnTo>
                        <a:pt x="67270" y="13706"/>
                      </a:lnTo>
                      <a:lnTo>
                        <a:pt x="67311" y="13664"/>
                      </a:lnTo>
                      <a:lnTo>
                        <a:pt x="67291" y="13538"/>
                      </a:lnTo>
                      <a:lnTo>
                        <a:pt x="67165" y="13434"/>
                      </a:lnTo>
                      <a:lnTo>
                        <a:pt x="67186" y="13329"/>
                      </a:lnTo>
                      <a:lnTo>
                        <a:pt x="67123" y="13266"/>
                      </a:lnTo>
                      <a:lnTo>
                        <a:pt x="67291" y="13141"/>
                      </a:lnTo>
                      <a:lnTo>
                        <a:pt x="67416" y="13141"/>
                      </a:lnTo>
                      <a:lnTo>
                        <a:pt x="67521" y="13015"/>
                      </a:lnTo>
                      <a:lnTo>
                        <a:pt x="67688" y="13015"/>
                      </a:lnTo>
                      <a:lnTo>
                        <a:pt x="67730" y="12952"/>
                      </a:lnTo>
                      <a:lnTo>
                        <a:pt x="67897" y="13078"/>
                      </a:lnTo>
                      <a:lnTo>
                        <a:pt x="68044" y="13078"/>
                      </a:lnTo>
                      <a:lnTo>
                        <a:pt x="68107" y="13120"/>
                      </a:lnTo>
                      <a:lnTo>
                        <a:pt x="68211" y="13141"/>
                      </a:lnTo>
                      <a:lnTo>
                        <a:pt x="68274" y="13120"/>
                      </a:lnTo>
                      <a:lnTo>
                        <a:pt x="68127" y="13182"/>
                      </a:lnTo>
                      <a:lnTo>
                        <a:pt x="68211" y="13245"/>
                      </a:lnTo>
                      <a:lnTo>
                        <a:pt x="68065" y="13287"/>
                      </a:lnTo>
                      <a:lnTo>
                        <a:pt x="67939" y="13266"/>
                      </a:lnTo>
                      <a:lnTo>
                        <a:pt x="67793" y="13434"/>
                      </a:lnTo>
                      <a:lnTo>
                        <a:pt x="67793" y="13496"/>
                      </a:lnTo>
                      <a:lnTo>
                        <a:pt x="67835" y="13643"/>
                      </a:lnTo>
                      <a:lnTo>
                        <a:pt x="67835" y="13768"/>
                      </a:lnTo>
                      <a:lnTo>
                        <a:pt x="67918" y="13810"/>
                      </a:lnTo>
                      <a:lnTo>
                        <a:pt x="67939" y="13894"/>
                      </a:lnTo>
                      <a:lnTo>
                        <a:pt x="68065" y="14061"/>
                      </a:lnTo>
                      <a:lnTo>
                        <a:pt x="68065" y="14103"/>
                      </a:lnTo>
                      <a:lnTo>
                        <a:pt x="68107" y="14103"/>
                      </a:lnTo>
                      <a:lnTo>
                        <a:pt x="68065" y="14166"/>
                      </a:lnTo>
                      <a:lnTo>
                        <a:pt x="68211" y="14208"/>
                      </a:lnTo>
                      <a:lnTo>
                        <a:pt x="68232" y="14333"/>
                      </a:lnTo>
                      <a:lnTo>
                        <a:pt x="68232" y="14396"/>
                      </a:lnTo>
                      <a:lnTo>
                        <a:pt x="68169" y="14438"/>
                      </a:lnTo>
                      <a:lnTo>
                        <a:pt x="68211" y="14710"/>
                      </a:lnTo>
                      <a:lnTo>
                        <a:pt x="68253" y="14731"/>
                      </a:lnTo>
                      <a:lnTo>
                        <a:pt x="68316" y="14647"/>
                      </a:lnTo>
                      <a:lnTo>
                        <a:pt x="68358" y="14647"/>
                      </a:lnTo>
                      <a:lnTo>
                        <a:pt x="68441" y="14752"/>
                      </a:lnTo>
                      <a:lnTo>
                        <a:pt x="68483" y="14835"/>
                      </a:lnTo>
                      <a:lnTo>
                        <a:pt x="68420" y="15024"/>
                      </a:lnTo>
                      <a:lnTo>
                        <a:pt x="68420" y="15233"/>
                      </a:lnTo>
                      <a:lnTo>
                        <a:pt x="68483" y="15317"/>
                      </a:lnTo>
                      <a:lnTo>
                        <a:pt x="68567" y="15254"/>
                      </a:lnTo>
                      <a:lnTo>
                        <a:pt x="68672" y="15275"/>
                      </a:lnTo>
                      <a:lnTo>
                        <a:pt x="68692" y="15338"/>
                      </a:lnTo>
                      <a:lnTo>
                        <a:pt x="68672" y="15421"/>
                      </a:lnTo>
                      <a:lnTo>
                        <a:pt x="68588" y="15421"/>
                      </a:lnTo>
                      <a:lnTo>
                        <a:pt x="68483" y="15484"/>
                      </a:lnTo>
                      <a:lnTo>
                        <a:pt x="68462" y="15484"/>
                      </a:lnTo>
                      <a:lnTo>
                        <a:pt x="68337" y="15631"/>
                      </a:lnTo>
                      <a:lnTo>
                        <a:pt x="68316" y="15735"/>
                      </a:lnTo>
                      <a:lnTo>
                        <a:pt x="68169" y="15798"/>
                      </a:lnTo>
                      <a:lnTo>
                        <a:pt x="68148" y="15861"/>
                      </a:lnTo>
                      <a:lnTo>
                        <a:pt x="68065" y="15882"/>
                      </a:lnTo>
                      <a:lnTo>
                        <a:pt x="68065" y="15986"/>
                      </a:lnTo>
                      <a:lnTo>
                        <a:pt x="68023" y="16070"/>
                      </a:lnTo>
                      <a:lnTo>
                        <a:pt x="68065" y="16195"/>
                      </a:lnTo>
                      <a:lnTo>
                        <a:pt x="68148" y="16175"/>
                      </a:lnTo>
                      <a:lnTo>
                        <a:pt x="68148" y="16321"/>
                      </a:lnTo>
                      <a:lnTo>
                        <a:pt x="68044" y="16509"/>
                      </a:lnTo>
                      <a:lnTo>
                        <a:pt x="68065" y="16593"/>
                      </a:lnTo>
                      <a:lnTo>
                        <a:pt x="68127" y="16614"/>
                      </a:lnTo>
                      <a:lnTo>
                        <a:pt x="68107" y="16844"/>
                      </a:lnTo>
                      <a:lnTo>
                        <a:pt x="68127" y="17032"/>
                      </a:lnTo>
                      <a:lnTo>
                        <a:pt x="68065" y="17116"/>
                      </a:lnTo>
                      <a:lnTo>
                        <a:pt x="67939" y="17158"/>
                      </a:lnTo>
                      <a:lnTo>
                        <a:pt x="67918" y="17263"/>
                      </a:lnTo>
                      <a:lnTo>
                        <a:pt x="67960" y="17325"/>
                      </a:lnTo>
                      <a:lnTo>
                        <a:pt x="67939" y="17535"/>
                      </a:lnTo>
                      <a:lnTo>
                        <a:pt x="67918" y="17576"/>
                      </a:lnTo>
                      <a:lnTo>
                        <a:pt x="67939" y="17660"/>
                      </a:lnTo>
                      <a:lnTo>
                        <a:pt x="68044" y="17765"/>
                      </a:lnTo>
                      <a:lnTo>
                        <a:pt x="67960" y="17765"/>
                      </a:lnTo>
                      <a:lnTo>
                        <a:pt x="67939" y="17953"/>
                      </a:lnTo>
                      <a:lnTo>
                        <a:pt x="67960" y="17995"/>
                      </a:lnTo>
                      <a:lnTo>
                        <a:pt x="67960" y="18141"/>
                      </a:lnTo>
                      <a:lnTo>
                        <a:pt x="67855" y="18246"/>
                      </a:lnTo>
                      <a:lnTo>
                        <a:pt x="67939" y="18372"/>
                      </a:lnTo>
                      <a:lnTo>
                        <a:pt x="67939" y="18602"/>
                      </a:lnTo>
                      <a:lnTo>
                        <a:pt x="68023" y="18811"/>
                      </a:lnTo>
                      <a:lnTo>
                        <a:pt x="67835" y="19146"/>
                      </a:lnTo>
                      <a:lnTo>
                        <a:pt x="67939" y="19292"/>
                      </a:lnTo>
                      <a:lnTo>
                        <a:pt x="67835" y="19250"/>
                      </a:lnTo>
                      <a:lnTo>
                        <a:pt x="67625" y="19292"/>
                      </a:lnTo>
                      <a:lnTo>
                        <a:pt x="67625" y="19501"/>
                      </a:lnTo>
                      <a:lnTo>
                        <a:pt x="67646" y="19564"/>
                      </a:lnTo>
                      <a:lnTo>
                        <a:pt x="67521" y="19711"/>
                      </a:lnTo>
                      <a:lnTo>
                        <a:pt x="67291" y="19606"/>
                      </a:lnTo>
                      <a:lnTo>
                        <a:pt x="67186" y="19711"/>
                      </a:lnTo>
                      <a:lnTo>
                        <a:pt x="67186" y="19773"/>
                      </a:lnTo>
                      <a:lnTo>
                        <a:pt x="67332" y="19773"/>
                      </a:lnTo>
                      <a:lnTo>
                        <a:pt x="67542" y="20087"/>
                      </a:lnTo>
                      <a:lnTo>
                        <a:pt x="67542" y="20380"/>
                      </a:lnTo>
                      <a:lnTo>
                        <a:pt x="67500" y="20464"/>
                      </a:lnTo>
                      <a:lnTo>
                        <a:pt x="67542" y="20548"/>
                      </a:lnTo>
                      <a:lnTo>
                        <a:pt x="67437" y="20569"/>
                      </a:lnTo>
                      <a:lnTo>
                        <a:pt x="67416" y="20778"/>
                      </a:lnTo>
                      <a:lnTo>
                        <a:pt x="67291" y="20924"/>
                      </a:lnTo>
                      <a:lnTo>
                        <a:pt x="67270" y="21175"/>
                      </a:lnTo>
                      <a:lnTo>
                        <a:pt x="67374" y="21385"/>
                      </a:lnTo>
                      <a:lnTo>
                        <a:pt x="67416" y="21761"/>
                      </a:lnTo>
                      <a:lnTo>
                        <a:pt x="67583" y="22033"/>
                      </a:lnTo>
                      <a:lnTo>
                        <a:pt x="67583" y="22242"/>
                      </a:lnTo>
                      <a:lnTo>
                        <a:pt x="67835" y="22807"/>
                      </a:lnTo>
                      <a:lnTo>
                        <a:pt x="68148" y="23414"/>
                      </a:lnTo>
                      <a:lnTo>
                        <a:pt x="68462" y="23916"/>
                      </a:lnTo>
                      <a:lnTo>
                        <a:pt x="68630" y="24063"/>
                      </a:lnTo>
                      <a:lnTo>
                        <a:pt x="68630" y="24251"/>
                      </a:lnTo>
                      <a:lnTo>
                        <a:pt x="69048" y="24732"/>
                      </a:lnTo>
                      <a:lnTo>
                        <a:pt x="69488" y="25527"/>
                      </a:lnTo>
                      <a:lnTo>
                        <a:pt x="69697" y="25632"/>
                      </a:lnTo>
                      <a:lnTo>
                        <a:pt x="69843" y="25632"/>
                      </a:lnTo>
                      <a:lnTo>
                        <a:pt x="69927" y="25590"/>
                      </a:lnTo>
                      <a:lnTo>
                        <a:pt x="69927" y="25590"/>
                      </a:lnTo>
                      <a:lnTo>
                        <a:pt x="69885" y="25695"/>
                      </a:lnTo>
                      <a:lnTo>
                        <a:pt x="69780" y="25737"/>
                      </a:lnTo>
                      <a:lnTo>
                        <a:pt x="69697" y="25737"/>
                      </a:lnTo>
                      <a:lnTo>
                        <a:pt x="69843" y="25988"/>
                      </a:lnTo>
                      <a:lnTo>
                        <a:pt x="70052" y="26469"/>
                      </a:lnTo>
                      <a:lnTo>
                        <a:pt x="70094" y="26678"/>
                      </a:lnTo>
                      <a:lnTo>
                        <a:pt x="70220" y="26867"/>
                      </a:lnTo>
                      <a:lnTo>
                        <a:pt x="70450" y="26887"/>
                      </a:lnTo>
                      <a:lnTo>
                        <a:pt x="70471" y="26971"/>
                      </a:lnTo>
                      <a:lnTo>
                        <a:pt x="70471" y="27076"/>
                      </a:lnTo>
                      <a:lnTo>
                        <a:pt x="70513" y="27159"/>
                      </a:lnTo>
                      <a:lnTo>
                        <a:pt x="70471" y="27285"/>
                      </a:lnTo>
                      <a:lnTo>
                        <a:pt x="70617" y="27034"/>
                      </a:lnTo>
                      <a:lnTo>
                        <a:pt x="70659" y="26762"/>
                      </a:lnTo>
                      <a:lnTo>
                        <a:pt x="70680" y="26741"/>
                      </a:lnTo>
                      <a:lnTo>
                        <a:pt x="70680" y="26636"/>
                      </a:lnTo>
                      <a:lnTo>
                        <a:pt x="70827" y="26511"/>
                      </a:lnTo>
                      <a:lnTo>
                        <a:pt x="70848" y="26406"/>
                      </a:lnTo>
                      <a:lnTo>
                        <a:pt x="70827" y="26343"/>
                      </a:lnTo>
                      <a:lnTo>
                        <a:pt x="70868" y="26239"/>
                      </a:lnTo>
                      <a:lnTo>
                        <a:pt x="70931" y="25988"/>
                      </a:lnTo>
                      <a:lnTo>
                        <a:pt x="70868" y="25883"/>
                      </a:lnTo>
                      <a:lnTo>
                        <a:pt x="70889" y="25695"/>
                      </a:lnTo>
                      <a:lnTo>
                        <a:pt x="70994" y="25611"/>
                      </a:lnTo>
                      <a:lnTo>
                        <a:pt x="70889" y="25507"/>
                      </a:lnTo>
                      <a:lnTo>
                        <a:pt x="70848" y="25527"/>
                      </a:lnTo>
                      <a:lnTo>
                        <a:pt x="70764" y="25507"/>
                      </a:lnTo>
                      <a:lnTo>
                        <a:pt x="70827" y="25423"/>
                      </a:lnTo>
                      <a:lnTo>
                        <a:pt x="70743" y="25276"/>
                      </a:lnTo>
                      <a:lnTo>
                        <a:pt x="70785" y="25297"/>
                      </a:lnTo>
                      <a:lnTo>
                        <a:pt x="70848" y="25255"/>
                      </a:lnTo>
                      <a:lnTo>
                        <a:pt x="70743" y="25151"/>
                      </a:lnTo>
                      <a:lnTo>
                        <a:pt x="70764" y="25067"/>
                      </a:lnTo>
                      <a:lnTo>
                        <a:pt x="70785" y="24942"/>
                      </a:lnTo>
                      <a:lnTo>
                        <a:pt x="70659" y="24942"/>
                      </a:lnTo>
                      <a:lnTo>
                        <a:pt x="70576" y="24879"/>
                      </a:lnTo>
                      <a:lnTo>
                        <a:pt x="70638" y="24774"/>
                      </a:lnTo>
                      <a:lnTo>
                        <a:pt x="70743" y="24879"/>
                      </a:lnTo>
                      <a:lnTo>
                        <a:pt x="70889" y="24732"/>
                      </a:lnTo>
                      <a:lnTo>
                        <a:pt x="70973" y="24753"/>
                      </a:lnTo>
                      <a:lnTo>
                        <a:pt x="71078" y="24649"/>
                      </a:lnTo>
                      <a:lnTo>
                        <a:pt x="71182" y="24565"/>
                      </a:lnTo>
                      <a:lnTo>
                        <a:pt x="71203" y="24586"/>
                      </a:lnTo>
                      <a:lnTo>
                        <a:pt x="71350" y="24628"/>
                      </a:lnTo>
                      <a:lnTo>
                        <a:pt x="71266" y="24523"/>
                      </a:lnTo>
                      <a:lnTo>
                        <a:pt x="71099" y="24439"/>
                      </a:lnTo>
                      <a:lnTo>
                        <a:pt x="71099" y="24314"/>
                      </a:lnTo>
                      <a:lnTo>
                        <a:pt x="70952" y="24230"/>
                      </a:lnTo>
                      <a:lnTo>
                        <a:pt x="70848" y="23895"/>
                      </a:lnTo>
                      <a:lnTo>
                        <a:pt x="70931" y="23602"/>
                      </a:lnTo>
                      <a:lnTo>
                        <a:pt x="70827" y="23498"/>
                      </a:lnTo>
                      <a:lnTo>
                        <a:pt x="70889" y="23414"/>
                      </a:lnTo>
                      <a:lnTo>
                        <a:pt x="70931" y="23268"/>
                      </a:lnTo>
                      <a:lnTo>
                        <a:pt x="71036" y="23058"/>
                      </a:lnTo>
                      <a:lnTo>
                        <a:pt x="71078" y="23372"/>
                      </a:lnTo>
                      <a:lnTo>
                        <a:pt x="71161" y="23393"/>
                      </a:lnTo>
                      <a:lnTo>
                        <a:pt x="71350" y="23289"/>
                      </a:lnTo>
                      <a:lnTo>
                        <a:pt x="71371" y="23330"/>
                      </a:lnTo>
                      <a:lnTo>
                        <a:pt x="71705" y="23205"/>
                      </a:lnTo>
                      <a:lnTo>
                        <a:pt x="71705" y="23058"/>
                      </a:lnTo>
                      <a:lnTo>
                        <a:pt x="71789" y="22975"/>
                      </a:lnTo>
                      <a:lnTo>
                        <a:pt x="71664" y="22891"/>
                      </a:lnTo>
                      <a:lnTo>
                        <a:pt x="71454" y="22598"/>
                      </a:lnTo>
                      <a:lnTo>
                        <a:pt x="71371" y="22598"/>
                      </a:lnTo>
                      <a:lnTo>
                        <a:pt x="71078" y="22159"/>
                      </a:lnTo>
                      <a:lnTo>
                        <a:pt x="71078" y="22054"/>
                      </a:lnTo>
                      <a:lnTo>
                        <a:pt x="70994" y="21970"/>
                      </a:lnTo>
                      <a:lnTo>
                        <a:pt x="70973" y="21594"/>
                      </a:lnTo>
                      <a:lnTo>
                        <a:pt x="70994" y="21531"/>
                      </a:lnTo>
                      <a:lnTo>
                        <a:pt x="70952" y="21343"/>
                      </a:lnTo>
                      <a:lnTo>
                        <a:pt x="71036" y="21217"/>
                      </a:lnTo>
                      <a:lnTo>
                        <a:pt x="71036" y="21092"/>
                      </a:lnTo>
                      <a:lnTo>
                        <a:pt x="70889" y="21113"/>
                      </a:lnTo>
                      <a:lnTo>
                        <a:pt x="70868" y="21029"/>
                      </a:lnTo>
                      <a:lnTo>
                        <a:pt x="70973" y="20882"/>
                      </a:lnTo>
                      <a:lnTo>
                        <a:pt x="71078" y="20841"/>
                      </a:lnTo>
                      <a:lnTo>
                        <a:pt x="71078" y="20778"/>
                      </a:lnTo>
                      <a:lnTo>
                        <a:pt x="71078" y="20757"/>
                      </a:lnTo>
                      <a:lnTo>
                        <a:pt x="71161" y="20673"/>
                      </a:lnTo>
                      <a:lnTo>
                        <a:pt x="71182" y="20778"/>
                      </a:lnTo>
                      <a:lnTo>
                        <a:pt x="71182" y="20903"/>
                      </a:lnTo>
                      <a:lnTo>
                        <a:pt x="71140" y="21029"/>
                      </a:lnTo>
                      <a:lnTo>
                        <a:pt x="71140" y="21196"/>
                      </a:lnTo>
                      <a:lnTo>
                        <a:pt x="71308" y="21238"/>
                      </a:lnTo>
                      <a:lnTo>
                        <a:pt x="71475" y="21343"/>
                      </a:lnTo>
                      <a:lnTo>
                        <a:pt x="71559" y="21322"/>
                      </a:lnTo>
                      <a:lnTo>
                        <a:pt x="71559" y="21154"/>
                      </a:lnTo>
                      <a:lnTo>
                        <a:pt x="71601" y="21092"/>
                      </a:lnTo>
                      <a:lnTo>
                        <a:pt x="71496" y="20903"/>
                      </a:lnTo>
                      <a:lnTo>
                        <a:pt x="71245" y="20673"/>
                      </a:lnTo>
                      <a:lnTo>
                        <a:pt x="71245" y="20401"/>
                      </a:lnTo>
                      <a:lnTo>
                        <a:pt x="71099" y="20359"/>
                      </a:lnTo>
                      <a:lnTo>
                        <a:pt x="71078" y="20317"/>
                      </a:lnTo>
                      <a:lnTo>
                        <a:pt x="71057" y="20380"/>
                      </a:lnTo>
                      <a:lnTo>
                        <a:pt x="70973" y="20464"/>
                      </a:lnTo>
                      <a:lnTo>
                        <a:pt x="70973" y="20506"/>
                      </a:lnTo>
                      <a:lnTo>
                        <a:pt x="70931" y="20569"/>
                      </a:lnTo>
                      <a:lnTo>
                        <a:pt x="70785" y="20485"/>
                      </a:lnTo>
                      <a:lnTo>
                        <a:pt x="70785" y="20276"/>
                      </a:lnTo>
                      <a:lnTo>
                        <a:pt x="70722" y="20150"/>
                      </a:lnTo>
                      <a:lnTo>
                        <a:pt x="70617" y="19941"/>
                      </a:lnTo>
                      <a:lnTo>
                        <a:pt x="70680" y="19836"/>
                      </a:lnTo>
                      <a:lnTo>
                        <a:pt x="70743" y="19794"/>
                      </a:lnTo>
                      <a:lnTo>
                        <a:pt x="70722" y="19690"/>
                      </a:lnTo>
                      <a:lnTo>
                        <a:pt x="70785" y="19585"/>
                      </a:lnTo>
                      <a:lnTo>
                        <a:pt x="70722" y="19522"/>
                      </a:lnTo>
                      <a:lnTo>
                        <a:pt x="70743" y="19439"/>
                      </a:lnTo>
                      <a:lnTo>
                        <a:pt x="70743" y="19334"/>
                      </a:lnTo>
                      <a:lnTo>
                        <a:pt x="70659" y="19271"/>
                      </a:lnTo>
                      <a:lnTo>
                        <a:pt x="70555" y="19313"/>
                      </a:lnTo>
                      <a:lnTo>
                        <a:pt x="70366" y="19146"/>
                      </a:lnTo>
                      <a:lnTo>
                        <a:pt x="70241" y="19146"/>
                      </a:lnTo>
                      <a:lnTo>
                        <a:pt x="70157" y="19229"/>
                      </a:lnTo>
                      <a:lnTo>
                        <a:pt x="70157" y="19313"/>
                      </a:lnTo>
                      <a:lnTo>
                        <a:pt x="70304" y="19460"/>
                      </a:lnTo>
                      <a:lnTo>
                        <a:pt x="70262" y="19564"/>
                      </a:lnTo>
                      <a:lnTo>
                        <a:pt x="70220" y="19627"/>
                      </a:lnTo>
                      <a:lnTo>
                        <a:pt x="70094" y="19564"/>
                      </a:lnTo>
                      <a:lnTo>
                        <a:pt x="69927" y="19355"/>
                      </a:lnTo>
                      <a:lnTo>
                        <a:pt x="69822" y="19250"/>
                      </a:lnTo>
                      <a:lnTo>
                        <a:pt x="69739" y="19208"/>
                      </a:lnTo>
                      <a:lnTo>
                        <a:pt x="69801" y="19146"/>
                      </a:lnTo>
                      <a:lnTo>
                        <a:pt x="69697" y="18936"/>
                      </a:lnTo>
                      <a:lnTo>
                        <a:pt x="69697" y="18811"/>
                      </a:lnTo>
                      <a:lnTo>
                        <a:pt x="69697" y="18727"/>
                      </a:lnTo>
                      <a:lnTo>
                        <a:pt x="69634" y="18623"/>
                      </a:lnTo>
                      <a:lnTo>
                        <a:pt x="69697" y="18539"/>
                      </a:lnTo>
                      <a:lnTo>
                        <a:pt x="69634" y="18372"/>
                      </a:lnTo>
                      <a:lnTo>
                        <a:pt x="69718" y="18267"/>
                      </a:lnTo>
                      <a:lnTo>
                        <a:pt x="69718" y="18162"/>
                      </a:lnTo>
                      <a:lnTo>
                        <a:pt x="69739" y="18037"/>
                      </a:lnTo>
                      <a:lnTo>
                        <a:pt x="69739" y="17890"/>
                      </a:lnTo>
                      <a:lnTo>
                        <a:pt x="69697" y="17932"/>
                      </a:lnTo>
                      <a:lnTo>
                        <a:pt x="69592" y="17786"/>
                      </a:lnTo>
                      <a:lnTo>
                        <a:pt x="69613" y="17744"/>
                      </a:lnTo>
                      <a:lnTo>
                        <a:pt x="69697" y="17723"/>
                      </a:lnTo>
                      <a:lnTo>
                        <a:pt x="69801" y="17786"/>
                      </a:lnTo>
                      <a:lnTo>
                        <a:pt x="69801" y="17744"/>
                      </a:lnTo>
                      <a:lnTo>
                        <a:pt x="69718" y="17660"/>
                      </a:lnTo>
                      <a:lnTo>
                        <a:pt x="69634" y="17576"/>
                      </a:lnTo>
                      <a:lnTo>
                        <a:pt x="69676" y="17514"/>
                      </a:lnTo>
                      <a:lnTo>
                        <a:pt x="69718" y="17514"/>
                      </a:lnTo>
                      <a:lnTo>
                        <a:pt x="69697" y="17430"/>
                      </a:lnTo>
                      <a:lnTo>
                        <a:pt x="69613" y="17346"/>
                      </a:lnTo>
                      <a:lnTo>
                        <a:pt x="69488" y="17325"/>
                      </a:lnTo>
                      <a:lnTo>
                        <a:pt x="69467" y="17242"/>
                      </a:lnTo>
                      <a:lnTo>
                        <a:pt x="69508" y="17221"/>
                      </a:lnTo>
                      <a:lnTo>
                        <a:pt x="69488" y="17074"/>
                      </a:lnTo>
                      <a:lnTo>
                        <a:pt x="69383" y="16970"/>
                      </a:lnTo>
                      <a:lnTo>
                        <a:pt x="69404" y="16886"/>
                      </a:lnTo>
                      <a:lnTo>
                        <a:pt x="69425" y="16781"/>
                      </a:lnTo>
                      <a:lnTo>
                        <a:pt x="69488" y="16719"/>
                      </a:lnTo>
                      <a:lnTo>
                        <a:pt x="69404" y="16614"/>
                      </a:lnTo>
                      <a:lnTo>
                        <a:pt x="69425" y="16530"/>
                      </a:lnTo>
                      <a:lnTo>
                        <a:pt x="69508" y="16530"/>
                      </a:lnTo>
                      <a:lnTo>
                        <a:pt x="69613" y="16593"/>
                      </a:lnTo>
                      <a:lnTo>
                        <a:pt x="69697" y="16572"/>
                      </a:lnTo>
                      <a:lnTo>
                        <a:pt x="69739" y="16405"/>
                      </a:lnTo>
                      <a:lnTo>
                        <a:pt x="69822" y="16405"/>
                      </a:lnTo>
                      <a:lnTo>
                        <a:pt x="69885" y="16488"/>
                      </a:lnTo>
                      <a:lnTo>
                        <a:pt x="69927" y="16488"/>
                      </a:lnTo>
                      <a:lnTo>
                        <a:pt x="70011" y="16614"/>
                      </a:lnTo>
                      <a:lnTo>
                        <a:pt x="70136" y="16363"/>
                      </a:lnTo>
                      <a:lnTo>
                        <a:pt x="70011" y="16300"/>
                      </a:lnTo>
                      <a:lnTo>
                        <a:pt x="70032" y="16195"/>
                      </a:lnTo>
                      <a:lnTo>
                        <a:pt x="70115" y="16154"/>
                      </a:lnTo>
                      <a:lnTo>
                        <a:pt x="70241" y="15903"/>
                      </a:lnTo>
                      <a:lnTo>
                        <a:pt x="70241" y="15777"/>
                      </a:lnTo>
                      <a:lnTo>
                        <a:pt x="70324" y="15882"/>
                      </a:lnTo>
                      <a:lnTo>
                        <a:pt x="70429" y="15944"/>
                      </a:lnTo>
                      <a:lnTo>
                        <a:pt x="70429" y="16070"/>
                      </a:lnTo>
                      <a:lnTo>
                        <a:pt x="70555" y="16426"/>
                      </a:lnTo>
                      <a:lnTo>
                        <a:pt x="70638" y="16509"/>
                      </a:lnTo>
                      <a:lnTo>
                        <a:pt x="70680" y="16468"/>
                      </a:lnTo>
                      <a:lnTo>
                        <a:pt x="70722" y="16154"/>
                      </a:lnTo>
                      <a:lnTo>
                        <a:pt x="70743" y="16049"/>
                      </a:lnTo>
                      <a:lnTo>
                        <a:pt x="70722" y="15903"/>
                      </a:lnTo>
                      <a:lnTo>
                        <a:pt x="70785" y="15798"/>
                      </a:lnTo>
                      <a:lnTo>
                        <a:pt x="70722" y="15651"/>
                      </a:lnTo>
                      <a:lnTo>
                        <a:pt x="70827" y="15693"/>
                      </a:lnTo>
                      <a:lnTo>
                        <a:pt x="70889" y="15631"/>
                      </a:lnTo>
                      <a:lnTo>
                        <a:pt x="70952" y="15421"/>
                      </a:lnTo>
                      <a:lnTo>
                        <a:pt x="71057" y="15421"/>
                      </a:lnTo>
                      <a:lnTo>
                        <a:pt x="71182" y="15254"/>
                      </a:lnTo>
                      <a:lnTo>
                        <a:pt x="71308" y="15233"/>
                      </a:lnTo>
                      <a:lnTo>
                        <a:pt x="71371" y="15275"/>
                      </a:lnTo>
                      <a:lnTo>
                        <a:pt x="71559" y="15149"/>
                      </a:lnTo>
                      <a:lnTo>
                        <a:pt x="71705" y="15170"/>
                      </a:lnTo>
                      <a:lnTo>
                        <a:pt x="72019" y="15359"/>
                      </a:lnTo>
                      <a:lnTo>
                        <a:pt x="72040" y="15463"/>
                      </a:lnTo>
                      <a:lnTo>
                        <a:pt x="72124" y="15484"/>
                      </a:lnTo>
                      <a:lnTo>
                        <a:pt x="72229" y="15463"/>
                      </a:lnTo>
                      <a:lnTo>
                        <a:pt x="72291" y="15484"/>
                      </a:lnTo>
                      <a:lnTo>
                        <a:pt x="72229" y="15547"/>
                      </a:lnTo>
                      <a:lnTo>
                        <a:pt x="72396" y="15714"/>
                      </a:lnTo>
                      <a:lnTo>
                        <a:pt x="72438" y="15672"/>
                      </a:lnTo>
                      <a:lnTo>
                        <a:pt x="72542" y="15777"/>
                      </a:lnTo>
                      <a:lnTo>
                        <a:pt x="72668" y="15756"/>
                      </a:lnTo>
                      <a:lnTo>
                        <a:pt x="72752" y="15777"/>
                      </a:lnTo>
                      <a:lnTo>
                        <a:pt x="72752" y="15672"/>
                      </a:lnTo>
                      <a:lnTo>
                        <a:pt x="72647" y="15526"/>
                      </a:lnTo>
                      <a:lnTo>
                        <a:pt x="72710" y="15442"/>
                      </a:lnTo>
                      <a:lnTo>
                        <a:pt x="72668" y="15359"/>
                      </a:lnTo>
                      <a:lnTo>
                        <a:pt x="72605" y="15338"/>
                      </a:lnTo>
                      <a:lnTo>
                        <a:pt x="72605" y="15233"/>
                      </a:lnTo>
                      <a:lnTo>
                        <a:pt x="72668" y="15128"/>
                      </a:lnTo>
                      <a:lnTo>
                        <a:pt x="72731" y="14856"/>
                      </a:lnTo>
                      <a:lnTo>
                        <a:pt x="72814" y="14647"/>
                      </a:lnTo>
                      <a:lnTo>
                        <a:pt x="72773" y="14543"/>
                      </a:lnTo>
                      <a:lnTo>
                        <a:pt x="72919" y="14375"/>
                      </a:lnTo>
                      <a:lnTo>
                        <a:pt x="72856" y="14291"/>
                      </a:lnTo>
                      <a:lnTo>
                        <a:pt x="72940" y="14229"/>
                      </a:lnTo>
                      <a:lnTo>
                        <a:pt x="72856" y="14061"/>
                      </a:lnTo>
                      <a:lnTo>
                        <a:pt x="72773" y="13999"/>
                      </a:lnTo>
                      <a:lnTo>
                        <a:pt x="72773" y="13957"/>
                      </a:lnTo>
                      <a:lnTo>
                        <a:pt x="72940" y="13957"/>
                      </a:lnTo>
                      <a:lnTo>
                        <a:pt x="72982" y="13810"/>
                      </a:lnTo>
                      <a:lnTo>
                        <a:pt x="72814" y="13747"/>
                      </a:lnTo>
                      <a:lnTo>
                        <a:pt x="72752" y="13643"/>
                      </a:lnTo>
                      <a:lnTo>
                        <a:pt x="72835" y="13601"/>
                      </a:lnTo>
                      <a:lnTo>
                        <a:pt x="72877" y="13664"/>
                      </a:lnTo>
                      <a:lnTo>
                        <a:pt x="72961" y="13643"/>
                      </a:lnTo>
                      <a:lnTo>
                        <a:pt x="72982" y="13559"/>
                      </a:lnTo>
                      <a:lnTo>
                        <a:pt x="72940" y="13475"/>
                      </a:lnTo>
                      <a:lnTo>
                        <a:pt x="73065" y="13371"/>
                      </a:lnTo>
                      <a:lnTo>
                        <a:pt x="73065" y="13287"/>
                      </a:lnTo>
                      <a:lnTo>
                        <a:pt x="72982" y="13224"/>
                      </a:lnTo>
                      <a:lnTo>
                        <a:pt x="73065" y="13162"/>
                      </a:lnTo>
                      <a:lnTo>
                        <a:pt x="73149" y="13182"/>
                      </a:lnTo>
                      <a:lnTo>
                        <a:pt x="73191" y="13078"/>
                      </a:lnTo>
                      <a:lnTo>
                        <a:pt x="73233" y="13036"/>
                      </a:lnTo>
                      <a:lnTo>
                        <a:pt x="73170" y="12973"/>
                      </a:lnTo>
                      <a:lnTo>
                        <a:pt x="73275" y="12952"/>
                      </a:lnTo>
                      <a:lnTo>
                        <a:pt x="73400" y="12827"/>
                      </a:lnTo>
                      <a:lnTo>
                        <a:pt x="73358" y="12743"/>
                      </a:lnTo>
                      <a:lnTo>
                        <a:pt x="73379" y="12638"/>
                      </a:lnTo>
                      <a:lnTo>
                        <a:pt x="73421" y="12722"/>
                      </a:lnTo>
                      <a:lnTo>
                        <a:pt x="73526" y="12618"/>
                      </a:lnTo>
                      <a:lnTo>
                        <a:pt x="73463" y="12450"/>
                      </a:lnTo>
                      <a:lnTo>
                        <a:pt x="73463" y="12304"/>
                      </a:lnTo>
                      <a:lnTo>
                        <a:pt x="73568" y="12304"/>
                      </a:lnTo>
                      <a:lnTo>
                        <a:pt x="73589" y="12325"/>
                      </a:lnTo>
                      <a:lnTo>
                        <a:pt x="73651" y="12283"/>
                      </a:lnTo>
                      <a:lnTo>
                        <a:pt x="73819" y="12074"/>
                      </a:lnTo>
                      <a:lnTo>
                        <a:pt x="73756" y="12032"/>
                      </a:lnTo>
                      <a:lnTo>
                        <a:pt x="73756" y="11927"/>
                      </a:lnTo>
                      <a:lnTo>
                        <a:pt x="73861" y="11927"/>
                      </a:lnTo>
                      <a:lnTo>
                        <a:pt x="74070" y="11760"/>
                      </a:lnTo>
                      <a:lnTo>
                        <a:pt x="73986" y="11697"/>
                      </a:lnTo>
                      <a:lnTo>
                        <a:pt x="74028" y="11655"/>
                      </a:lnTo>
                      <a:lnTo>
                        <a:pt x="74174" y="11655"/>
                      </a:lnTo>
                      <a:lnTo>
                        <a:pt x="74342" y="11550"/>
                      </a:lnTo>
                      <a:lnTo>
                        <a:pt x="74300" y="11467"/>
                      </a:lnTo>
                      <a:lnTo>
                        <a:pt x="74321" y="11404"/>
                      </a:lnTo>
                      <a:lnTo>
                        <a:pt x="74405" y="11467"/>
                      </a:lnTo>
                      <a:lnTo>
                        <a:pt x="74426" y="11571"/>
                      </a:lnTo>
                      <a:lnTo>
                        <a:pt x="74530" y="11592"/>
                      </a:lnTo>
                      <a:lnTo>
                        <a:pt x="74614" y="11550"/>
                      </a:lnTo>
                      <a:lnTo>
                        <a:pt x="74739" y="11613"/>
                      </a:lnTo>
                      <a:lnTo>
                        <a:pt x="75158" y="11613"/>
                      </a:lnTo>
                      <a:lnTo>
                        <a:pt x="75242" y="11676"/>
                      </a:lnTo>
                      <a:lnTo>
                        <a:pt x="75283" y="11655"/>
                      </a:lnTo>
                      <a:lnTo>
                        <a:pt x="75242" y="11488"/>
                      </a:lnTo>
                      <a:lnTo>
                        <a:pt x="75137" y="11404"/>
                      </a:lnTo>
                      <a:lnTo>
                        <a:pt x="75137" y="11362"/>
                      </a:lnTo>
                      <a:lnTo>
                        <a:pt x="75221" y="11341"/>
                      </a:lnTo>
                      <a:lnTo>
                        <a:pt x="75221" y="10986"/>
                      </a:lnTo>
                      <a:lnTo>
                        <a:pt x="75053" y="10755"/>
                      </a:lnTo>
                      <a:lnTo>
                        <a:pt x="74928" y="10734"/>
                      </a:lnTo>
                      <a:lnTo>
                        <a:pt x="74760" y="10525"/>
                      </a:lnTo>
                      <a:lnTo>
                        <a:pt x="74844" y="10442"/>
                      </a:lnTo>
                      <a:lnTo>
                        <a:pt x="74677" y="10316"/>
                      </a:lnTo>
                      <a:lnTo>
                        <a:pt x="74426" y="10253"/>
                      </a:lnTo>
                      <a:lnTo>
                        <a:pt x="74153" y="10086"/>
                      </a:lnTo>
                      <a:lnTo>
                        <a:pt x="74049" y="9918"/>
                      </a:lnTo>
                      <a:lnTo>
                        <a:pt x="74028" y="10023"/>
                      </a:lnTo>
                      <a:lnTo>
                        <a:pt x="73944" y="10002"/>
                      </a:lnTo>
                      <a:lnTo>
                        <a:pt x="73902" y="10023"/>
                      </a:lnTo>
                      <a:lnTo>
                        <a:pt x="73881" y="10149"/>
                      </a:lnTo>
                      <a:lnTo>
                        <a:pt x="73735" y="10190"/>
                      </a:lnTo>
                      <a:lnTo>
                        <a:pt x="73693" y="10107"/>
                      </a:lnTo>
                      <a:lnTo>
                        <a:pt x="73693" y="9981"/>
                      </a:lnTo>
                      <a:lnTo>
                        <a:pt x="73819" y="9897"/>
                      </a:lnTo>
                      <a:lnTo>
                        <a:pt x="73735" y="9793"/>
                      </a:lnTo>
                      <a:lnTo>
                        <a:pt x="73777" y="9730"/>
                      </a:lnTo>
                      <a:lnTo>
                        <a:pt x="73840" y="9730"/>
                      </a:lnTo>
                      <a:lnTo>
                        <a:pt x="73923" y="9814"/>
                      </a:lnTo>
                      <a:lnTo>
                        <a:pt x="73693" y="9458"/>
                      </a:lnTo>
                      <a:lnTo>
                        <a:pt x="73526" y="9312"/>
                      </a:lnTo>
                      <a:lnTo>
                        <a:pt x="73526" y="9479"/>
                      </a:lnTo>
                      <a:lnTo>
                        <a:pt x="73526" y="9521"/>
                      </a:lnTo>
                      <a:lnTo>
                        <a:pt x="73463" y="9521"/>
                      </a:lnTo>
                      <a:lnTo>
                        <a:pt x="73254" y="9312"/>
                      </a:lnTo>
                      <a:lnTo>
                        <a:pt x="73254" y="9207"/>
                      </a:lnTo>
                      <a:lnTo>
                        <a:pt x="73358" y="9249"/>
                      </a:lnTo>
                      <a:lnTo>
                        <a:pt x="73296" y="9144"/>
                      </a:lnTo>
                      <a:lnTo>
                        <a:pt x="73003" y="8893"/>
                      </a:lnTo>
                      <a:lnTo>
                        <a:pt x="72961" y="8893"/>
                      </a:lnTo>
                      <a:lnTo>
                        <a:pt x="72982" y="8977"/>
                      </a:lnTo>
                      <a:lnTo>
                        <a:pt x="72940" y="9081"/>
                      </a:lnTo>
                      <a:lnTo>
                        <a:pt x="72773" y="9102"/>
                      </a:lnTo>
                      <a:lnTo>
                        <a:pt x="72647" y="8977"/>
                      </a:lnTo>
                      <a:lnTo>
                        <a:pt x="72521" y="8956"/>
                      </a:lnTo>
                      <a:lnTo>
                        <a:pt x="72375" y="8726"/>
                      </a:lnTo>
                      <a:lnTo>
                        <a:pt x="72375" y="8642"/>
                      </a:lnTo>
                      <a:lnTo>
                        <a:pt x="72312" y="8579"/>
                      </a:lnTo>
                      <a:lnTo>
                        <a:pt x="72208" y="8621"/>
                      </a:lnTo>
                      <a:lnTo>
                        <a:pt x="72019" y="8768"/>
                      </a:lnTo>
                      <a:lnTo>
                        <a:pt x="72019" y="8830"/>
                      </a:lnTo>
                      <a:lnTo>
                        <a:pt x="71915" y="8789"/>
                      </a:lnTo>
                      <a:lnTo>
                        <a:pt x="71831" y="8851"/>
                      </a:lnTo>
                      <a:lnTo>
                        <a:pt x="71831" y="9081"/>
                      </a:lnTo>
                      <a:lnTo>
                        <a:pt x="71894" y="9144"/>
                      </a:lnTo>
                      <a:lnTo>
                        <a:pt x="71894" y="9144"/>
                      </a:lnTo>
                      <a:lnTo>
                        <a:pt x="71789" y="9081"/>
                      </a:lnTo>
                      <a:lnTo>
                        <a:pt x="71705" y="8872"/>
                      </a:lnTo>
                      <a:lnTo>
                        <a:pt x="71747" y="8726"/>
                      </a:lnTo>
                      <a:lnTo>
                        <a:pt x="71580" y="8621"/>
                      </a:lnTo>
                      <a:lnTo>
                        <a:pt x="71517" y="8454"/>
                      </a:lnTo>
                      <a:lnTo>
                        <a:pt x="71475" y="8454"/>
                      </a:lnTo>
                      <a:lnTo>
                        <a:pt x="71580" y="8433"/>
                      </a:lnTo>
                      <a:lnTo>
                        <a:pt x="71685" y="8558"/>
                      </a:lnTo>
                      <a:lnTo>
                        <a:pt x="71685" y="8433"/>
                      </a:lnTo>
                      <a:lnTo>
                        <a:pt x="71810" y="8433"/>
                      </a:lnTo>
                      <a:lnTo>
                        <a:pt x="71915" y="8475"/>
                      </a:lnTo>
                      <a:lnTo>
                        <a:pt x="72061" y="8370"/>
                      </a:lnTo>
                      <a:lnTo>
                        <a:pt x="72019" y="8265"/>
                      </a:lnTo>
                      <a:lnTo>
                        <a:pt x="71705" y="8140"/>
                      </a:lnTo>
                      <a:lnTo>
                        <a:pt x="71622" y="8265"/>
                      </a:lnTo>
                      <a:lnTo>
                        <a:pt x="71475" y="8265"/>
                      </a:lnTo>
                      <a:lnTo>
                        <a:pt x="71329" y="8224"/>
                      </a:lnTo>
                      <a:lnTo>
                        <a:pt x="71475" y="8224"/>
                      </a:lnTo>
                      <a:lnTo>
                        <a:pt x="71580" y="8098"/>
                      </a:lnTo>
                      <a:lnTo>
                        <a:pt x="71685" y="8056"/>
                      </a:lnTo>
                      <a:lnTo>
                        <a:pt x="71789" y="8119"/>
                      </a:lnTo>
                      <a:lnTo>
                        <a:pt x="71936" y="8140"/>
                      </a:lnTo>
                      <a:lnTo>
                        <a:pt x="72061" y="8245"/>
                      </a:lnTo>
                      <a:lnTo>
                        <a:pt x="72229" y="8433"/>
                      </a:lnTo>
                      <a:lnTo>
                        <a:pt x="72354" y="8433"/>
                      </a:lnTo>
                      <a:lnTo>
                        <a:pt x="72417" y="8537"/>
                      </a:lnTo>
                      <a:lnTo>
                        <a:pt x="72480" y="8558"/>
                      </a:lnTo>
                      <a:lnTo>
                        <a:pt x="72626" y="8475"/>
                      </a:lnTo>
                      <a:lnTo>
                        <a:pt x="72668" y="8558"/>
                      </a:lnTo>
                      <a:lnTo>
                        <a:pt x="72940" y="8349"/>
                      </a:lnTo>
                      <a:lnTo>
                        <a:pt x="72961" y="8391"/>
                      </a:lnTo>
                      <a:lnTo>
                        <a:pt x="72940" y="8496"/>
                      </a:lnTo>
                      <a:lnTo>
                        <a:pt x="73045" y="8433"/>
                      </a:lnTo>
                      <a:lnTo>
                        <a:pt x="73045" y="8286"/>
                      </a:lnTo>
                      <a:lnTo>
                        <a:pt x="73170" y="8077"/>
                      </a:lnTo>
                      <a:lnTo>
                        <a:pt x="73149" y="8014"/>
                      </a:lnTo>
                      <a:lnTo>
                        <a:pt x="73149" y="7847"/>
                      </a:lnTo>
                      <a:lnTo>
                        <a:pt x="73086" y="7617"/>
                      </a:lnTo>
                      <a:lnTo>
                        <a:pt x="73191" y="7240"/>
                      </a:lnTo>
                      <a:lnTo>
                        <a:pt x="73191" y="7010"/>
                      </a:lnTo>
                      <a:lnTo>
                        <a:pt x="73086" y="6884"/>
                      </a:lnTo>
                      <a:lnTo>
                        <a:pt x="73045" y="6759"/>
                      </a:lnTo>
                      <a:lnTo>
                        <a:pt x="72877" y="6612"/>
                      </a:lnTo>
                      <a:lnTo>
                        <a:pt x="72793" y="6445"/>
                      </a:lnTo>
                      <a:lnTo>
                        <a:pt x="72856" y="6445"/>
                      </a:lnTo>
                      <a:lnTo>
                        <a:pt x="72961" y="6571"/>
                      </a:lnTo>
                      <a:lnTo>
                        <a:pt x="72982" y="6571"/>
                      </a:lnTo>
                      <a:lnTo>
                        <a:pt x="72940" y="6403"/>
                      </a:lnTo>
                      <a:lnTo>
                        <a:pt x="72773" y="6340"/>
                      </a:lnTo>
                      <a:lnTo>
                        <a:pt x="72647" y="6382"/>
                      </a:lnTo>
                      <a:lnTo>
                        <a:pt x="72417" y="6340"/>
                      </a:lnTo>
                      <a:lnTo>
                        <a:pt x="72103" y="5943"/>
                      </a:lnTo>
                      <a:lnTo>
                        <a:pt x="72019" y="5880"/>
                      </a:lnTo>
                      <a:lnTo>
                        <a:pt x="72040" y="5817"/>
                      </a:lnTo>
                      <a:lnTo>
                        <a:pt x="72208" y="5817"/>
                      </a:lnTo>
                      <a:lnTo>
                        <a:pt x="72249" y="5671"/>
                      </a:lnTo>
                      <a:lnTo>
                        <a:pt x="72166" y="5608"/>
                      </a:lnTo>
                      <a:lnTo>
                        <a:pt x="72040" y="5608"/>
                      </a:lnTo>
                      <a:lnTo>
                        <a:pt x="71998" y="5545"/>
                      </a:lnTo>
                      <a:lnTo>
                        <a:pt x="72061" y="5504"/>
                      </a:lnTo>
                      <a:lnTo>
                        <a:pt x="72019" y="5336"/>
                      </a:lnTo>
                      <a:lnTo>
                        <a:pt x="72040" y="5315"/>
                      </a:lnTo>
                      <a:lnTo>
                        <a:pt x="72166" y="5462"/>
                      </a:lnTo>
                      <a:lnTo>
                        <a:pt x="72354" y="5566"/>
                      </a:lnTo>
                      <a:lnTo>
                        <a:pt x="72375" y="5504"/>
                      </a:lnTo>
                      <a:lnTo>
                        <a:pt x="72312" y="5420"/>
                      </a:lnTo>
                      <a:lnTo>
                        <a:pt x="72312" y="5315"/>
                      </a:lnTo>
                      <a:lnTo>
                        <a:pt x="72270" y="5232"/>
                      </a:lnTo>
                      <a:lnTo>
                        <a:pt x="72333" y="5190"/>
                      </a:lnTo>
                      <a:lnTo>
                        <a:pt x="72375" y="5252"/>
                      </a:lnTo>
                      <a:lnTo>
                        <a:pt x="72417" y="5336"/>
                      </a:lnTo>
                      <a:lnTo>
                        <a:pt x="72521" y="5357"/>
                      </a:lnTo>
                      <a:lnTo>
                        <a:pt x="72563" y="5650"/>
                      </a:lnTo>
                      <a:lnTo>
                        <a:pt x="72542" y="5734"/>
                      </a:lnTo>
                      <a:lnTo>
                        <a:pt x="72835" y="5943"/>
                      </a:lnTo>
                      <a:lnTo>
                        <a:pt x="72940" y="5880"/>
                      </a:lnTo>
                      <a:lnTo>
                        <a:pt x="73065" y="5943"/>
                      </a:lnTo>
                      <a:lnTo>
                        <a:pt x="73065" y="6152"/>
                      </a:lnTo>
                      <a:lnTo>
                        <a:pt x="73170" y="6152"/>
                      </a:lnTo>
                      <a:lnTo>
                        <a:pt x="73379" y="5859"/>
                      </a:lnTo>
                      <a:lnTo>
                        <a:pt x="73421" y="5734"/>
                      </a:lnTo>
                      <a:lnTo>
                        <a:pt x="73379" y="5608"/>
                      </a:lnTo>
                      <a:lnTo>
                        <a:pt x="73400" y="5357"/>
                      </a:lnTo>
                      <a:lnTo>
                        <a:pt x="73379" y="5252"/>
                      </a:lnTo>
                      <a:lnTo>
                        <a:pt x="73421" y="5357"/>
                      </a:lnTo>
                      <a:lnTo>
                        <a:pt x="73421" y="5524"/>
                      </a:lnTo>
                      <a:lnTo>
                        <a:pt x="73505" y="5524"/>
                      </a:lnTo>
                      <a:lnTo>
                        <a:pt x="73609" y="5420"/>
                      </a:lnTo>
                      <a:lnTo>
                        <a:pt x="73798" y="5357"/>
                      </a:lnTo>
                      <a:lnTo>
                        <a:pt x="73819" y="5232"/>
                      </a:lnTo>
                      <a:lnTo>
                        <a:pt x="74007" y="5294"/>
                      </a:lnTo>
                      <a:lnTo>
                        <a:pt x="73986" y="5336"/>
                      </a:lnTo>
                      <a:lnTo>
                        <a:pt x="74007" y="5399"/>
                      </a:lnTo>
                      <a:lnTo>
                        <a:pt x="74300" y="5608"/>
                      </a:lnTo>
                      <a:lnTo>
                        <a:pt x="74342" y="5629"/>
                      </a:lnTo>
                      <a:lnTo>
                        <a:pt x="74405" y="5776"/>
                      </a:lnTo>
                      <a:lnTo>
                        <a:pt x="74405" y="5838"/>
                      </a:lnTo>
                      <a:lnTo>
                        <a:pt x="74446" y="5859"/>
                      </a:lnTo>
                      <a:lnTo>
                        <a:pt x="74698" y="5817"/>
                      </a:lnTo>
                      <a:lnTo>
                        <a:pt x="74739" y="5838"/>
                      </a:lnTo>
                      <a:lnTo>
                        <a:pt x="74739" y="5880"/>
                      </a:lnTo>
                      <a:lnTo>
                        <a:pt x="74760" y="5880"/>
                      </a:lnTo>
                      <a:lnTo>
                        <a:pt x="74865" y="5776"/>
                      </a:lnTo>
                      <a:lnTo>
                        <a:pt x="74823" y="5671"/>
                      </a:lnTo>
                      <a:lnTo>
                        <a:pt x="74844" y="5650"/>
                      </a:lnTo>
                      <a:lnTo>
                        <a:pt x="74928" y="5650"/>
                      </a:lnTo>
                      <a:lnTo>
                        <a:pt x="74886" y="5504"/>
                      </a:lnTo>
                      <a:lnTo>
                        <a:pt x="74970" y="5524"/>
                      </a:lnTo>
                      <a:lnTo>
                        <a:pt x="75032" y="5608"/>
                      </a:lnTo>
                      <a:lnTo>
                        <a:pt x="74990" y="5671"/>
                      </a:lnTo>
                      <a:lnTo>
                        <a:pt x="75095" y="5671"/>
                      </a:lnTo>
                      <a:lnTo>
                        <a:pt x="75200" y="5629"/>
                      </a:lnTo>
                      <a:lnTo>
                        <a:pt x="75472" y="5650"/>
                      </a:lnTo>
                      <a:lnTo>
                        <a:pt x="75555" y="5713"/>
                      </a:lnTo>
                      <a:lnTo>
                        <a:pt x="75618" y="5713"/>
                      </a:lnTo>
                      <a:lnTo>
                        <a:pt x="75660" y="5755"/>
                      </a:lnTo>
                      <a:lnTo>
                        <a:pt x="75702" y="5755"/>
                      </a:lnTo>
                      <a:lnTo>
                        <a:pt x="75786" y="5671"/>
                      </a:lnTo>
                      <a:lnTo>
                        <a:pt x="75723" y="5462"/>
                      </a:lnTo>
                      <a:lnTo>
                        <a:pt x="75786" y="5504"/>
                      </a:lnTo>
                      <a:lnTo>
                        <a:pt x="75911" y="5671"/>
                      </a:lnTo>
                      <a:lnTo>
                        <a:pt x="76078" y="5608"/>
                      </a:lnTo>
                      <a:lnTo>
                        <a:pt x="76078" y="5524"/>
                      </a:lnTo>
                      <a:lnTo>
                        <a:pt x="75995" y="5357"/>
                      </a:lnTo>
                      <a:lnTo>
                        <a:pt x="75869" y="5378"/>
                      </a:lnTo>
                      <a:lnTo>
                        <a:pt x="75744" y="5294"/>
                      </a:lnTo>
                      <a:lnTo>
                        <a:pt x="75806" y="5190"/>
                      </a:lnTo>
                      <a:lnTo>
                        <a:pt x="75911" y="5232"/>
                      </a:lnTo>
                      <a:lnTo>
                        <a:pt x="75995" y="5211"/>
                      </a:lnTo>
                      <a:lnTo>
                        <a:pt x="75995" y="5064"/>
                      </a:lnTo>
                      <a:lnTo>
                        <a:pt x="75890" y="5022"/>
                      </a:lnTo>
                      <a:lnTo>
                        <a:pt x="75806" y="4980"/>
                      </a:lnTo>
                      <a:lnTo>
                        <a:pt x="75744" y="5022"/>
                      </a:lnTo>
                      <a:lnTo>
                        <a:pt x="75744" y="5127"/>
                      </a:lnTo>
                      <a:lnTo>
                        <a:pt x="75681" y="5064"/>
                      </a:lnTo>
                      <a:lnTo>
                        <a:pt x="75555" y="5085"/>
                      </a:lnTo>
                      <a:lnTo>
                        <a:pt x="75576" y="4918"/>
                      </a:lnTo>
                      <a:lnTo>
                        <a:pt x="75493" y="4855"/>
                      </a:lnTo>
                      <a:lnTo>
                        <a:pt x="75388" y="4876"/>
                      </a:lnTo>
                      <a:lnTo>
                        <a:pt x="75388" y="4980"/>
                      </a:lnTo>
                      <a:lnTo>
                        <a:pt x="75346" y="4897"/>
                      </a:lnTo>
                      <a:lnTo>
                        <a:pt x="75346" y="4813"/>
                      </a:lnTo>
                      <a:lnTo>
                        <a:pt x="75472" y="4771"/>
                      </a:lnTo>
                      <a:lnTo>
                        <a:pt x="75451" y="4583"/>
                      </a:lnTo>
                      <a:lnTo>
                        <a:pt x="75367" y="4562"/>
                      </a:lnTo>
                      <a:lnTo>
                        <a:pt x="75493" y="4457"/>
                      </a:lnTo>
                      <a:lnTo>
                        <a:pt x="75430" y="4290"/>
                      </a:lnTo>
                      <a:lnTo>
                        <a:pt x="75451" y="4227"/>
                      </a:lnTo>
                      <a:lnTo>
                        <a:pt x="75283" y="4081"/>
                      </a:lnTo>
                      <a:lnTo>
                        <a:pt x="75158" y="4102"/>
                      </a:lnTo>
                      <a:lnTo>
                        <a:pt x="75032" y="4248"/>
                      </a:lnTo>
                      <a:lnTo>
                        <a:pt x="75053" y="4060"/>
                      </a:lnTo>
                      <a:lnTo>
                        <a:pt x="75158" y="4018"/>
                      </a:lnTo>
                      <a:lnTo>
                        <a:pt x="75053" y="3851"/>
                      </a:lnTo>
                      <a:lnTo>
                        <a:pt x="75053" y="3746"/>
                      </a:lnTo>
                      <a:lnTo>
                        <a:pt x="75011" y="3746"/>
                      </a:lnTo>
                      <a:lnTo>
                        <a:pt x="74928" y="3830"/>
                      </a:lnTo>
                      <a:lnTo>
                        <a:pt x="74865" y="3746"/>
                      </a:lnTo>
                      <a:lnTo>
                        <a:pt x="74739" y="3746"/>
                      </a:lnTo>
                      <a:lnTo>
                        <a:pt x="74593" y="3767"/>
                      </a:lnTo>
                      <a:lnTo>
                        <a:pt x="74718" y="3662"/>
                      </a:lnTo>
                      <a:lnTo>
                        <a:pt x="74865" y="3662"/>
                      </a:lnTo>
                      <a:lnTo>
                        <a:pt x="75011" y="3558"/>
                      </a:lnTo>
                      <a:lnTo>
                        <a:pt x="75053" y="3620"/>
                      </a:lnTo>
                      <a:lnTo>
                        <a:pt x="75158" y="3432"/>
                      </a:lnTo>
                      <a:lnTo>
                        <a:pt x="75283" y="3411"/>
                      </a:lnTo>
                      <a:lnTo>
                        <a:pt x="75325" y="3307"/>
                      </a:lnTo>
                      <a:lnTo>
                        <a:pt x="75242" y="3202"/>
                      </a:lnTo>
                      <a:lnTo>
                        <a:pt x="74970" y="3139"/>
                      </a:lnTo>
                      <a:lnTo>
                        <a:pt x="75158" y="3118"/>
                      </a:lnTo>
                      <a:lnTo>
                        <a:pt x="75346" y="3118"/>
                      </a:lnTo>
                      <a:lnTo>
                        <a:pt x="75388" y="3035"/>
                      </a:lnTo>
                      <a:lnTo>
                        <a:pt x="75346" y="2909"/>
                      </a:lnTo>
                      <a:lnTo>
                        <a:pt x="75221" y="2867"/>
                      </a:lnTo>
                      <a:lnTo>
                        <a:pt x="75137" y="2721"/>
                      </a:lnTo>
                      <a:lnTo>
                        <a:pt x="75032" y="2763"/>
                      </a:lnTo>
                      <a:lnTo>
                        <a:pt x="75011" y="2679"/>
                      </a:lnTo>
                      <a:lnTo>
                        <a:pt x="75053" y="2511"/>
                      </a:lnTo>
                      <a:lnTo>
                        <a:pt x="74949" y="2198"/>
                      </a:lnTo>
                      <a:lnTo>
                        <a:pt x="74970" y="2135"/>
                      </a:lnTo>
                      <a:lnTo>
                        <a:pt x="75032" y="2051"/>
                      </a:lnTo>
                      <a:lnTo>
                        <a:pt x="75032" y="1967"/>
                      </a:lnTo>
                      <a:lnTo>
                        <a:pt x="74928" y="1905"/>
                      </a:lnTo>
                      <a:lnTo>
                        <a:pt x="74823" y="2051"/>
                      </a:lnTo>
                      <a:lnTo>
                        <a:pt x="74718" y="2135"/>
                      </a:lnTo>
                      <a:lnTo>
                        <a:pt x="74718" y="1967"/>
                      </a:lnTo>
                      <a:lnTo>
                        <a:pt x="74614" y="1967"/>
                      </a:lnTo>
                      <a:lnTo>
                        <a:pt x="74614" y="2051"/>
                      </a:lnTo>
                      <a:lnTo>
                        <a:pt x="74530" y="2072"/>
                      </a:lnTo>
                      <a:lnTo>
                        <a:pt x="74509" y="2030"/>
                      </a:lnTo>
                      <a:lnTo>
                        <a:pt x="74530" y="1884"/>
                      </a:lnTo>
                      <a:lnTo>
                        <a:pt x="74174" y="1842"/>
                      </a:lnTo>
                      <a:lnTo>
                        <a:pt x="74091" y="1884"/>
                      </a:lnTo>
                      <a:lnTo>
                        <a:pt x="73923" y="1863"/>
                      </a:lnTo>
                      <a:lnTo>
                        <a:pt x="73819" y="1758"/>
                      </a:lnTo>
                      <a:lnTo>
                        <a:pt x="73798" y="1716"/>
                      </a:lnTo>
                      <a:lnTo>
                        <a:pt x="73693" y="1675"/>
                      </a:lnTo>
                      <a:lnTo>
                        <a:pt x="73651" y="1716"/>
                      </a:lnTo>
                      <a:lnTo>
                        <a:pt x="73589" y="1633"/>
                      </a:lnTo>
                      <a:lnTo>
                        <a:pt x="73484" y="1633"/>
                      </a:lnTo>
                      <a:lnTo>
                        <a:pt x="73379" y="1779"/>
                      </a:lnTo>
                      <a:lnTo>
                        <a:pt x="73275" y="1821"/>
                      </a:lnTo>
                      <a:lnTo>
                        <a:pt x="73233" y="1842"/>
                      </a:lnTo>
                      <a:lnTo>
                        <a:pt x="73170" y="1884"/>
                      </a:lnTo>
                      <a:lnTo>
                        <a:pt x="73296" y="1884"/>
                      </a:lnTo>
                      <a:lnTo>
                        <a:pt x="73254" y="1967"/>
                      </a:lnTo>
                      <a:lnTo>
                        <a:pt x="73128" y="2051"/>
                      </a:lnTo>
                      <a:lnTo>
                        <a:pt x="73065" y="2051"/>
                      </a:lnTo>
                      <a:lnTo>
                        <a:pt x="73086" y="2156"/>
                      </a:lnTo>
                      <a:lnTo>
                        <a:pt x="73191" y="2239"/>
                      </a:lnTo>
                      <a:lnTo>
                        <a:pt x="73170" y="2281"/>
                      </a:lnTo>
                      <a:lnTo>
                        <a:pt x="73065" y="2260"/>
                      </a:lnTo>
                      <a:lnTo>
                        <a:pt x="72982" y="2051"/>
                      </a:lnTo>
                      <a:lnTo>
                        <a:pt x="73024" y="1988"/>
                      </a:lnTo>
                      <a:lnTo>
                        <a:pt x="73024" y="1988"/>
                      </a:lnTo>
                      <a:lnTo>
                        <a:pt x="72940" y="2030"/>
                      </a:lnTo>
                      <a:lnTo>
                        <a:pt x="72773" y="2239"/>
                      </a:lnTo>
                      <a:lnTo>
                        <a:pt x="72710" y="2386"/>
                      </a:lnTo>
                      <a:lnTo>
                        <a:pt x="72605" y="2491"/>
                      </a:lnTo>
                      <a:lnTo>
                        <a:pt x="72626" y="2553"/>
                      </a:lnTo>
                      <a:lnTo>
                        <a:pt x="72773" y="2407"/>
                      </a:lnTo>
                      <a:lnTo>
                        <a:pt x="72856" y="2407"/>
                      </a:lnTo>
                      <a:lnTo>
                        <a:pt x="72919" y="2511"/>
                      </a:lnTo>
                      <a:lnTo>
                        <a:pt x="73024" y="2616"/>
                      </a:lnTo>
                      <a:lnTo>
                        <a:pt x="73233" y="2783"/>
                      </a:lnTo>
                      <a:lnTo>
                        <a:pt x="73254" y="2909"/>
                      </a:lnTo>
                      <a:lnTo>
                        <a:pt x="73170" y="2993"/>
                      </a:lnTo>
                      <a:lnTo>
                        <a:pt x="73191" y="3097"/>
                      </a:lnTo>
                      <a:lnTo>
                        <a:pt x="73358" y="3076"/>
                      </a:lnTo>
                      <a:lnTo>
                        <a:pt x="73505" y="2993"/>
                      </a:lnTo>
                      <a:lnTo>
                        <a:pt x="73589" y="3097"/>
                      </a:lnTo>
                      <a:lnTo>
                        <a:pt x="73589" y="3202"/>
                      </a:lnTo>
                      <a:lnTo>
                        <a:pt x="73672" y="3390"/>
                      </a:lnTo>
                      <a:lnTo>
                        <a:pt x="73672" y="3432"/>
                      </a:lnTo>
                      <a:lnTo>
                        <a:pt x="73568" y="3327"/>
                      </a:lnTo>
                      <a:lnTo>
                        <a:pt x="73484" y="3181"/>
                      </a:lnTo>
                      <a:lnTo>
                        <a:pt x="73400" y="3139"/>
                      </a:lnTo>
                      <a:lnTo>
                        <a:pt x="73358" y="3244"/>
                      </a:lnTo>
                      <a:lnTo>
                        <a:pt x="73379" y="3348"/>
                      </a:lnTo>
                      <a:lnTo>
                        <a:pt x="73442" y="3390"/>
                      </a:lnTo>
                      <a:lnTo>
                        <a:pt x="73400" y="3411"/>
                      </a:lnTo>
                      <a:lnTo>
                        <a:pt x="73296" y="3390"/>
                      </a:lnTo>
                      <a:lnTo>
                        <a:pt x="73191" y="3223"/>
                      </a:lnTo>
                      <a:lnTo>
                        <a:pt x="73045" y="3202"/>
                      </a:lnTo>
                      <a:lnTo>
                        <a:pt x="72940" y="3307"/>
                      </a:lnTo>
                      <a:lnTo>
                        <a:pt x="72856" y="3286"/>
                      </a:lnTo>
                      <a:lnTo>
                        <a:pt x="72835" y="3139"/>
                      </a:lnTo>
                      <a:lnTo>
                        <a:pt x="72877" y="3097"/>
                      </a:lnTo>
                      <a:lnTo>
                        <a:pt x="72814" y="2972"/>
                      </a:lnTo>
                      <a:lnTo>
                        <a:pt x="72710" y="2888"/>
                      </a:lnTo>
                      <a:lnTo>
                        <a:pt x="72668" y="2763"/>
                      </a:lnTo>
                      <a:lnTo>
                        <a:pt x="72459" y="2700"/>
                      </a:lnTo>
                      <a:lnTo>
                        <a:pt x="72291" y="2365"/>
                      </a:lnTo>
                      <a:lnTo>
                        <a:pt x="72187" y="2239"/>
                      </a:lnTo>
                      <a:lnTo>
                        <a:pt x="72208" y="2177"/>
                      </a:lnTo>
                      <a:lnTo>
                        <a:pt x="72124" y="2093"/>
                      </a:lnTo>
                      <a:lnTo>
                        <a:pt x="72019" y="2072"/>
                      </a:lnTo>
                      <a:lnTo>
                        <a:pt x="72019" y="2072"/>
                      </a:lnTo>
                      <a:lnTo>
                        <a:pt x="72040" y="2135"/>
                      </a:lnTo>
                      <a:lnTo>
                        <a:pt x="72019" y="2239"/>
                      </a:lnTo>
                      <a:lnTo>
                        <a:pt x="71977" y="2198"/>
                      </a:lnTo>
                      <a:lnTo>
                        <a:pt x="71915" y="2072"/>
                      </a:lnTo>
                      <a:lnTo>
                        <a:pt x="71685" y="1947"/>
                      </a:lnTo>
                      <a:lnTo>
                        <a:pt x="71559" y="1926"/>
                      </a:lnTo>
                      <a:lnTo>
                        <a:pt x="71454" y="1947"/>
                      </a:lnTo>
                      <a:lnTo>
                        <a:pt x="71475" y="2030"/>
                      </a:lnTo>
                      <a:lnTo>
                        <a:pt x="71580" y="2072"/>
                      </a:lnTo>
                      <a:lnTo>
                        <a:pt x="71789" y="2156"/>
                      </a:lnTo>
                      <a:lnTo>
                        <a:pt x="71622" y="2198"/>
                      </a:lnTo>
                      <a:lnTo>
                        <a:pt x="71413" y="2135"/>
                      </a:lnTo>
                      <a:lnTo>
                        <a:pt x="71308" y="2030"/>
                      </a:lnTo>
                      <a:lnTo>
                        <a:pt x="71350" y="1947"/>
                      </a:lnTo>
                      <a:lnTo>
                        <a:pt x="71287" y="1926"/>
                      </a:lnTo>
                      <a:lnTo>
                        <a:pt x="71099" y="1926"/>
                      </a:lnTo>
                      <a:lnTo>
                        <a:pt x="71161" y="1947"/>
                      </a:lnTo>
                      <a:lnTo>
                        <a:pt x="71161" y="1988"/>
                      </a:lnTo>
                      <a:lnTo>
                        <a:pt x="70994" y="2051"/>
                      </a:lnTo>
                      <a:lnTo>
                        <a:pt x="70931" y="1947"/>
                      </a:lnTo>
                      <a:lnTo>
                        <a:pt x="70952" y="1884"/>
                      </a:lnTo>
                      <a:lnTo>
                        <a:pt x="70764" y="1863"/>
                      </a:lnTo>
                      <a:lnTo>
                        <a:pt x="70722" y="1884"/>
                      </a:lnTo>
                      <a:lnTo>
                        <a:pt x="70743" y="1988"/>
                      </a:lnTo>
                      <a:lnTo>
                        <a:pt x="70638" y="1967"/>
                      </a:lnTo>
                      <a:lnTo>
                        <a:pt x="70576" y="1863"/>
                      </a:lnTo>
                      <a:lnTo>
                        <a:pt x="70429" y="1863"/>
                      </a:lnTo>
                      <a:lnTo>
                        <a:pt x="70471" y="1967"/>
                      </a:lnTo>
                      <a:lnTo>
                        <a:pt x="70471" y="1967"/>
                      </a:lnTo>
                      <a:lnTo>
                        <a:pt x="69990" y="1863"/>
                      </a:lnTo>
                      <a:lnTo>
                        <a:pt x="69843" y="1926"/>
                      </a:lnTo>
                      <a:lnTo>
                        <a:pt x="69676" y="1842"/>
                      </a:lnTo>
                      <a:lnTo>
                        <a:pt x="69676" y="1758"/>
                      </a:lnTo>
                      <a:lnTo>
                        <a:pt x="69508" y="1716"/>
                      </a:lnTo>
                      <a:lnTo>
                        <a:pt x="69488" y="1737"/>
                      </a:lnTo>
                      <a:lnTo>
                        <a:pt x="69488" y="1779"/>
                      </a:lnTo>
                      <a:lnTo>
                        <a:pt x="69425" y="1737"/>
                      </a:lnTo>
                      <a:lnTo>
                        <a:pt x="69320" y="1716"/>
                      </a:lnTo>
                      <a:lnTo>
                        <a:pt x="69216" y="1633"/>
                      </a:lnTo>
                      <a:lnTo>
                        <a:pt x="69153" y="1654"/>
                      </a:lnTo>
                      <a:lnTo>
                        <a:pt x="69174" y="1758"/>
                      </a:lnTo>
                      <a:lnTo>
                        <a:pt x="69006" y="1758"/>
                      </a:lnTo>
                      <a:lnTo>
                        <a:pt x="68860" y="1779"/>
                      </a:lnTo>
                      <a:lnTo>
                        <a:pt x="68839" y="1884"/>
                      </a:lnTo>
                      <a:lnTo>
                        <a:pt x="68651" y="1884"/>
                      </a:lnTo>
                      <a:lnTo>
                        <a:pt x="68316" y="1758"/>
                      </a:lnTo>
                      <a:lnTo>
                        <a:pt x="68337" y="1716"/>
                      </a:lnTo>
                      <a:lnTo>
                        <a:pt x="68546" y="1779"/>
                      </a:lnTo>
                      <a:lnTo>
                        <a:pt x="68651" y="1842"/>
                      </a:lnTo>
                      <a:lnTo>
                        <a:pt x="68672" y="1779"/>
                      </a:lnTo>
                      <a:lnTo>
                        <a:pt x="68337" y="1549"/>
                      </a:lnTo>
                      <a:lnTo>
                        <a:pt x="67939" y="1507"/>
                      </a:lnTo>
                      <a:lnTo>
                        <a:pt x="67793" y="1549"/>
                      </a:lnTo>
                      <a:lnTo>
                        <a:pt x="67730" y="1507"/>
                      </a:lnTo>
                      <a:lnTo>
                        <a:pt x="67793" y="1444"/>
                      </a:lnTo>
                      <a:lnTo>
                        <a:pt x="67688" y="1402"/>
                      </a:lnTo>
                      <a:lnTo>
                        <a:pt x="67542" y="1423"/>
                      </a:lnTo>
                      <a:lnTo>
                        <a:pt x="67604" y="1444"/>
                      </a:lnTo>
                      <a:lnTo>
                        <a:pt x="67521" y="1465"/>
                      </a:lnTo>
                      <a:lnTo>
                        <a:pt x="67395" y="1423"/>
                      </a:lnTo>
                      <a:lnTo>
                        <a:pt x="67019" y="1319"/>
                      </a:lnTo>
                      <a:lnTo>
                        <a:pt x="66851" y="1340"/>
                      </a:lnTo>
                      <a:lnTo>
                        <a:pt x="66788" y="1423"/>
                      </a:lnTo>
                      <a:lnTo>
                        <a:pt x="66705" y="1402"/>
                      </a:lnTo>
                      <a:lnTo>
                        <a:pt x="66663" y="1319"/>
                      </a:lnTo>
                      <a:lnTo>
                        <a:pt x="66558" y="1361"/>
                      </a:lnTo>
                      <a:lnTo>
                        <a:pt x="66349" y="1361"/>
                      </a:lnTo>
                      <a:lnTo>
                        <a:pt x="66244" y="1298"/>
                      </a:lnTo>
                      <a:lnTo>
                        <a:pt x="66161" y="1319"/>
                      </a:lnTo>
                      <a:lnTo>
                        <a:pt x="66014" y="1340"/>
                      </a:lnTo>
                      <a:lnTo>
                        <a:pt x="65951" y="1319"/>
                      </a:lnTo>
                      <a:lnTo>
                        <a:pt x="65847" y="1402"/>
                      </a:lnTo>
                      <a:lnTo>
                        <a:pt x="65826" y="1507"/>
                      </a:lnTo>
                      <a:lnTo>
                        <a:pt x="65763" y="1402"/>
                      </a:lnTo>
                      <a:lnTo>
                        <a:pt x="65303" y="1528"/>
                      </a:lnTo>
                      <a:lnTo>
                        <a:pt x="65303" y="1633"/>
                      </a:lnTo>
                      <a:lnTo>
                        <a:pt x="65198" y="1612"/>
                      </a:lnTo>
                      <a:lnTo>
                        <a:pt x="65135" y="1737"/>
                      </a:lnTo>
                      <a:lnTo>
                        <a:pt x="65094" y="1737"/>
                      </a:lnTo>
                      <a:lnTo>
                        <a:pt x="65031" y="1654"/>
                      </a:lnTo>
                      <a:lnTo>
                        <a:pt x="64884" y="1675"/>
                      </a:lnTo>
                      <a:lnTo>
                        <a:pt x="64884" y="1779"/>
                      </a:lnTo>
                      <a:lnTo>
                        <a:pt x="64801" y="1779"/>
                      </a:lnTo>
                      <a:lnTo>
                        <a:pt x="64696" y="1842"/>
                      </a:lnTo>
                      <a:lnTo>
                        <a:pt x="64529" y="1737"/>
                      </a:lnTo>
                      <a:lnTo>
                        <a:pt x="64403" y="1779"/>
                      </a:lnTo>
                      <a:lnTo>
                        <a:pt x="64403" y="1863"/>
                      </a:lnTo>
                      <a:lnTo>
                        <a:pt x="64152" y="1863"/>
                      </a:lnTo>
                      <a:lnTo>
                        <a:pt x="63838" y="1884"/>
                      </a:lnTo>
                      <a:lnTo>
                        <a:pt x="63754" y="1842"/>
                      </a:lnTo>
                      <a:lnTo>
                        <a:pt x="63482" y="1884"/>
                      </a:lnTo>
                      <a:lnTo>
                        <a:pt x="63462" y="1905"/>
                      </a:lnTo>
                      <a:lnTo>
                        <a:pt x="63629" y="2009"/>
                      </a:lnTo>
                      <a:lnTo>
                        <a:pt x="63692" y="2198"/>
                      </a:lnTo>
                      <a:lnTo>
                        <a:pt x="63775" y="2260"/>
                      </a:lnTo>
                      <a:lnTo>
                        <a:pt x="63796" y="2386"/>
                      </a:lnTo>
                      <a:lnTo>
                        <a:pt x="63880" y="2574"/>
                      </a:lnTo>
                      <a:lnTo>
                        <a:pt x="63838" y="2637"/>
                      </a:lnTo>
                      <a:lnTo>
                        <a:pt x="63838" y="2804"/>
                      </a:lnTo>
                      <a:lnTo>
                        <a:pt x="63880" y="2804"/>
                      </a:lnTo>
                      <a:lnTo>
                        <a:pt x="63985" y="2700"/>
                      </a:lnTo>
                      <a:lnTo>
                        <a:pt x="64194" y="2804"/>
                      </a:lnTo>
                      <a:lnTo>
                        <a:pt x="64257" y="2888"/>
                      </a:lnTo>
                      <a:lnTo>
                        <a:pt x="64319" y="2909"/>
                      </a:lnTo>
                      <a:lnTo>
                        <a:pt x="64529" y="3118"/>
                      </a:lnTo>
                      <a:lnTo>
                        <a:pt x="64570" y="3307"/>
                      </a:lnTo>
                      <a:lnTo>
                        <a:pt x="64717" y="3348"/>
                      </a:lnTo>
                      <a:lnTo>
                        <a:pt x="64822" y="3516"/>
                      </a:lnTo>
                      <a:lnTo>
                        <a:pt x="64822" y="3579"/>
                      </a:lnTo>
                      <a:lnTo>
                        <a:pt x="64842" y="3662"/>
                      </a:lnTo>
                      <a:lnTo>
                        <a:pt x="64801" y="3725"/>
                      </a:lnTo>
                      <a:lnTo>
                        <a:pt x="64884" y="3830"/>
                      </a:lnTo>
                      <a:lnTo>
                        <a:pt x="64822" y="3871"/>
                      </a:lnTo>
                      <a:lnTo>
                        <a:pt x="64738" y="3851"/>
                      </a:lnTo>
                      <a:lnTo>
                        <a:pt x="64612" y="3934"/>
                      </a:lnTo>
                      <a:lnTo>
                        <a:pt x="64633" y="4039"/>
                      </a:lnTo>
                      <a:lnTo>
                        <a:pt x="64508" y="4060"/>
                      </a:lnTo>
                      <a:lnTo>
                        <a:pt x="64403" y="4143"/>
                      </a:lnTo>
                      <a:lnTo>
                        <a:pt x="64215" y="4102"/>
                      </a:lnTo>
                      <a:lnTo>
                        <a:pt x="64152" y="4039"/>
                      </a:lnTo>
                      <a:lnTo>
                        <a:pt x="64152" y="3892"/>
                      </a:lnTo>
                      <a:lnTo>
                        <a:pt x="63964" y="3641"/>
                      </a:lnTo>
                      <a:lnTo>
                        <a:pt x="63880" y="3641"/>
                      </a:lnTo>
                      <a:lnTo>
                        <a:pt x="63838" y="3662"/>
                      </a:lnTo>
                      <a:lnTo>
                        <a:pt x="63566" y="3620"/>
                      </a:lnTo>
                      <a:lnTo>
                        <a:pt x="63378" y="3641"/>
                      </a:lnTo>
                      <a:lnTo>
                        <a:pt x="63315" y="3579"/>
                      </a:lnTo>
                      <a:lnTo>
                        <a:pt x="63148" y="3411"/>
                      </a:lnTo>
                      <a:lnTo>
                        <a:pt x="63148" y="3286"/>
                      </a:lnTo>
                      <a:lnTo>
                        <a:pt x="63043" y="3202"/>
                      </a:lnTo>
                      <a:lnTo>
                        <a:pt x="62897" y="3181"/>
                      </a:lnTo>
                      <a:lnTo>
                        <a:pt x="62855" y="3097"/>
                      </a:lnTo>
                      <a:lnTo>
                        <a:pt x="62813" y="2951"/>
                      </a:lnTo>
                      <a:lnTo>
                        <a:pt x="62625" y="2909"/>
                      </a:lnTo>
                      <a:lnTo>
                        <a:pt x="62583" y="2951"/>
                      </a:lnTo>
                      <a:lnTo>
                        <a:pt x="62583" y="3097"/>
                      </a:lnTo>
                      <a:lnTo>
                        <a:pt x="62583" y="3244"/>
                      </a:lnTo>
                      <a:lnTo>
                        <a:pt x="62604" y="3327"/>
                      </a:lnTo>
                      <a:lnTo>
                        <a:pt x="62478" y="3516"/>
                      </a:lnTo>
                      <a:lnTo>
                        <a:pt x="62415" y="3641"/>
                      </a:lnTo>
                      <a:lnTo>
                        <a:pt x="62332" y="3558"/>
                      </a:lnTo>
                      <a:lnTo>
                        <a:pt x="62311" y="3474"/>
                      </a:lnTo>
                      <a:lnTo>
                        <a:pt x="62269" y="3474"/>
                      </a:lnTo>
                      <a:lnTo>
                        <a:pt x="62164" y="3558"/>
                      </a:lnTo>
                      <a:lnTo>
                        <a:pt x="61913" y="3537"/>
                      </a:lnTo>
                      <a:lnTo>
                        <a:pt x="61704" y="3620"/>
                      </a:lnTo>
                      <a:lnTo>
                        <a:pt x="61641" y="3579"/>
                      </a:lnTo>
                      <a:lnTo>
                        <a:pt x="61474" y="3725"/>
                      </a:lnTo>
                      <a:lnTo>
                        <a:pt x="61327" y="3746"/>
                      </a:lnTo>
                      <a:lnTo>
                        <a:pt x="61223" y="3725"/>
                      </a:lnTo>
                      <a:lnTo>
                        <a:pt x="61118" y="3620"/>
                      </a:lnTo>
                      <a:lnTo>
                        <a:pt x="61034" y="3620"/>
                      </a:lnTo>
                      <a:lnTo>
                        <a:pt x="60972" y="3662"/>
                      </a:lnTo>
                      <a:lnTo>
                        <a:pt x="61013" y="3746"/>
                      </a:lnTo>
                      <a:lnTo>
                        <a:pt x="60804" y="3830"/>
                      </a:lnTo>
                      <a:lnTo>
                        <a:pt x="60700" y="3913"/>
                      </a:lnTo>
                      <a:lnTo>
                        <a:pt x="60449" y="3934"/>
                      </a:lnTo>
                      <a:lnTo>
                        <a:pt x="60323" y="4081"/>
                      </a:lnTo>
                      <a:lnTo>
                        <a:pt x="60323" y="4290"/>
                      </a:lnTo>
                      <a:lnTo>
                        <a:pt x="60323" y="4562"/>
                      </a:lnTo>
                      <a:lnTo>
                        <a:pt x="60532" y="4855"/>
                      </a:lnTo>
                      <a:lnTo>
                        <a:pt x="60553" y="5022"/>
                      </a:lnTo>
                      <a:lnTo>
                        <a:pt x="60407" y="4813"/>
                      </a:lnTo>
                      <a:lnTo>
                        <a:pt x="60281" y="4688"/>
                      </a:lnTo>
                      <a:lnTo>
                        <a:pt x="60177" y="4708"/>
                      </a:lnTo>
                      <a:lnTo>
                        <a:pt x="60030" y="4625"/>
                      </a:lnTo>
                      <a:lnTo>
                        <a:pt x="60072" y="4729"/>
                      </a:lnTo>
                      <a:lnTo>
                        <a:pt x="60177" y="4792"/>
                      </a:lnTo>
                      <a:lnTo>
                        <a:pt x="60218" y="4980"/>
                      </a:lnTo>
                      <a:lnTo>
                        <a:pt x="60218" y="5022"/>
                      </a:lnTo>
                      <a:lnTo>
                        <a:pt x="60072" y="4813"/>
                      </a:lnTo>
                      <a:lnTo>
                        <a:pt x="59967" y="4813"/>
                      </a:lnTo>
                      <a:lnTo>
                        <a:pt x="59925" y="4604"/>
                      </a:lnTo>
                      <a:lnTo>
                        <a:pt x="59758" y="4415"/>
                      </a:lnTo>
                      <a:lnTo>
                        <a:pt x="59674" y="4269"/>
                      </a:lnTo>
                      <a:lnTo>
                        <a:pt x="59570" y="4269"/>
                      </a:lnTo>
                      <a:lnTo>
                        <a:pt x="59612" y="4457"/>
                      </a:lnTo>
                      <a:lnTo>
                        <a:pt x="59591" y="4562"/>
                      </a:lnTo>
                      <a:lnTo>
                        <a:pt x="59549" y="4415"/>
                      </a:lnTo>
                      <a:lnTo>
                        <a:pt x="59402" y="4353"/>
                      </a:lnTo>
                      <a:lnTo>
                        <a:pt x="59256" y="4374"/>
                      </a:lnTo>
                      <a:lnTo>
                        <a:pt x="59256" y="4457"/>
                      </a:lnTo>
                      <a:lnTo>
                        <a:pt x="59172" y="4374"/>
                      </a:lnTo>
                      <a:lnTo>
                        <a:pt x="59026" y="4374"/>
                      </a:lnTo>
                      <a:lnTo>
                        <a:pt x="58879" y="4520"/>
                      </a:lnTo>
                      <a:lnTo>
                        <a:pt x="58754" y="4562"/>
                      </a:lnTo>
                      <a:lnTo>
                        <a:pt x="58837" y="4415"/>
                      </a:lnTo>
                      <a:lnTo>
                        <a:pt x="58837" y="4311"/>
                      </a:lnTo>
                      <a:lnTo>
                        <a:pt x="58712" y="4081"/>
                      </a:lnTo>
                      <a:lnTo>
                        <a:pt x="58712" y="3934"/>
                      </a:lnTo>
                      <a:lnTo>
                        <a:pt x="58649" y="3871"/>
                      </a:lnTo>
                      <a:lnTo>
                        <a:pt x="58649" y="3767"/>
                      </a:lnTo>
                      <a:lnTo>
                        <a:pt x="58544" y="3558"/>
                      </a:lnTo>
                      <a:lnTo>
                        <a:pt x="58335" y="3327"/>
                      </a:lnTo>
                      <a:lnTo>
                        <a:pt x="58105" y="3202"/>
                      </a:lnTo>
                      <a:lnTo>
                        <a:pt x="57875" y="2930"/>
                      </a:lnTo>
                      <a:lnTo>
                        <a:pt x="57310" y="2742"/>
                      </a:lnTo>
                      <a:lnTo>
                        <a:pt x="57038" y="2742"/>
                      </a:lnTo>
                      <a:lnTo>
                        <a:pt x="56892" y="2783"/>
                      </a:lnTo>
                      <a:lnTo>
                        <a:pt x="56661" y="2930"/>
                      </a:lnTo>
                      <a:lnTo>
                        <a:pt x="56661" y="2993"/>
                      </a:lnTo>
                      <a:lnTo>
                        <a:pt x="56536" y="2951"/>
                      </a:lnTo>
                      <a:lnTo>
                        <a:pt x="56327" y="3035"/>
                      </a:lnTo>
                      <a:lnTo>
                        <a:pt x="55887" y="3244"/>
                      </a:lnTo>
                      <a:lnTo>
                        <a:pt x="55720" y="3265"/>
                      </a:lnTo>
                      <a:lnTo>
                        <a:pt x="55531" y="3453"/>
                      </a:lnTo>
                      <a:lnTo>
                        <a:pt x="55427" y="3516"/>
                      </a:lnTo>
                      <a:lnTo>
                        <a:pt x="55197" y="3683"/>
                      </a:lnTo>
                      <a:lnTo>
                        <a:pt x="55071" y="3746"/>
                      </a:lnTo>
                      <a:lnTo>
                        <a:pt x="54946" y="3871"/>
                      </a:lnTo>
                      <a:lnTo>
                        <a:pt x="54757" y="3934"/>
                      </a:lnTo>
                      <a:lnTo>
                        <a:pt x="54590" y="3871"/>
                      </a:lnTo>
                      <a:lnTo>
                        <a:pt x="54360" y="3934"/>
                      </a:lnTo>
                      <a:lnTo>
                        <a:pt x="54213" y="3997"/>
                      </a:lnTo>
                      <a:lnTo>
                        <a:pt x="54339" y="3871"/>
                      </a:lnTo>
                      <a:lnTo>
                        <a:pt x="54527" y="3767"/>
                      </a:lnTo>
                      <a:lnTo>
                        <a:pt x="54548" y="3662"/>
                      </a:lnTo>
                      <a:lnTo>
                        <a:pt x="54381" y="3474"/>
                      </a:lnTo>
                      <a:lnTo>
                        <a:pt x="54109" y="3411"/>
                      </a:lnTo>
                      <a:lnTo>
                        <a:pt x="53837" y="3223"/>
                      </a:lnTo>
                      <a:lnTo>
                        <a:pt x="53753" y="3160"/>
                      </a:lnTo>
                      <a:lnTo>
                        <a:pt x="53711" y="3223"/>
                      </a:lnTo>
                      <a:lnTo>
                        <a:pt x="53607" y="3453"/>
                      </a:lnTo>
                      <a:lnTo>
                        <a:pt x="53607" y="3579"/>
                      </a:lnTo>
                      <a:lnTo>
                        <a:pt x="53544" y="3516"/>
                      </a:lnTo>
                      <a:lnTo>
                        <a:pt x="53502" y="3537"/>
                      </a:lnTo>
                      <a:lnTo>
                        <a:pt x="53439" y="3662"/>
                      </a:lnTo>
                      <a:lnTo>
                        <a:pt x="53376" y="3725"/>
                      </a:lnTo>
                      <a:lnTo>
                        <a:pt x="53335" y="3662"/>
                      </a:lnTo>
                      <a:lnTo>
                        <a:pt x="53397" y="3516"/>
                      </a:lnTo>
                      <a:lnTo>
                        <a:pt x="53439" y="3432"/>
                      </a:lnTo>
                      <a:lnTo>
                        <a:pt x="53397" y="3265"/>
                      </a:lnTo>
                      <a:lnTo>
                        <a:pt x="53272" y="3202"/>
                      </a:lnTo>
                      <a:lnTo>
                        <a:pt x="53125" y="3327"/>
                      </a:lnTo>
                      <a:lnTo>
                        <a:pt x="53167" y="3411"/>
                      </a:lnTo>
                      <a:lnTo>
                        <a:pt x="53083" y="3537"/>
                      </a:lnTo>
                      <a:lnTo>
                        <a:pt x="53000" y="3453"/>
                      </a:lnTo>
                      <a:lnTo>
                        <a:pt x="52979" y="3307"/>
                      </a:lnTo>
                      <a:lnTo>
                        <a:pt x="52916" y="3160"/>
                      </a:lnTo>
                      <a:lnTo>
                        <a:pt x="52874" y="3014"/>
                      </a:lnTo>
                      <a:lnTo>
                        <a:pt x="52770" y="3118"/>
                      </a:lnTo>
                      <a:lnTo>
                        <a:pt x="52560" y="3139"/>
                      </a:lnTo>
                      <a:lnTo>
                        <a:pt x="52246" y="3223"/>
                      </a:lnTo>
                      <a:lnTo>
                        <a:pt x="52163" y="3202"/>
                      </a:lnTo>
                      <a:lnTo>
                        <a:pt x="52267" y="3118"/>
                      </a:lnTo>
                      <a:lnTo>
                        <a:pt x="52246" y="3014"/>
                      </a:lnTo>
                      <a:lnTo>
                        <a:pt x="52246" y="2909"/>
                      </a:lnTo>
                      <a:lnTo>
                        <a:pt x="52226" y="2783"/>
                      </a:lnTo>
                      <a:lnTo>
                        <a:pt x="52246" y="2763"/>
                      </a:lnTo>
                      <a:lnTo>
                        <a:pt x="52456" y="2909"/>
                      </a:lnTo>
                      <a:lnTo>
                        <a:pt x="52560" y="2825"/>
                      </a:lnTo>
                      <a:lnTo>
                        <a:pt x="52581" y="2700"/>
                      </a:lnTo>
                      <a:lnTo>
                        <a:pt x="52393" y="2428"/>
                      </a:lnTo>
                      <a:lnTo>
                        <a:pt x="52016" y="2302"/>
                      </a:lnTo>
                      <a:lnTo>
                        <a:pt x="51702" y="2281"/>
                      </a:lnTo>
                      <a:lnTo>
                        <a:pt x="51347" y="2365"/>
                      </a:lnTo>
                      <a:lnTo>
                        <a:pt x="51033" y="2407"/>
                      </a:lnTo>
                      <a:lnTo>
                        <a:pt x="50824" y="2574"/>
                      </a:lnTo>
                      <a:lnTo>
                        <a:pt x="50886" y="3139"/>
                      </a:lnTo>
                      <a:lnTo>
                        <a:pt x="50866" y="3307"/>
                      </a:lnTo>
                      <a:lnTo>
                        <a:pt x="50907" y="3411"/>
                      </a:lnTo>
                      <a:lnTo>
                        <a:pt x="50803" y="3579"/>
                      </a:lnTo>
                      <a:lnTo>
                        <a:pt x="50803" y="3746"/>
                      </a:lnTo>
                      <a:lnTo>
                        <a:pt x="50656" y="3851"/>
                      </a:lnTo>
                      <a:lnTo>
                        <a:pt x="50552" y="3851"/>
                      </a:lnTo>
                      <a:lnTo>
                        <a:pt x="50489" y="3788"/>
                      </a:lnTo>
                      <a:lnTo>
                        <a:pt x="50489" y="3725"/>
                      </a:lnTo>
                      <a:lnTo>
                        <a:pt x="50363" y="3620"/>
                      </a:lnTo>
                      <a:lnTo>
                        <a:pt x="50447" y="3537"/>
                      </a:lnTo>
                      <a:lnTo>
                        <a:pt x="50510" y="3558"/>
                      </a:lnTo>
                      <a:lnTo>
                        <a:pt x="50594" y="3369"/>
                      </a:lnTo>
                      <a:lnTo>
                        <a:pt x="50552" y="3139"/>
                      </a:lnTo>
                      <a:lnTo>
                        <a:pt x="50405" y="3097"/>
                      </a:lnTo>
                      <a:lnTo>
                        <a:pt x="50342" y="2888"/>
                      </a:lnTo>
                      <a:lnTo>
                        <a:pt x="50405" y="2909"/>
                      </a:lnTo>
                      <a:lnTo>
                        <a:pt x="50510" y="2804"/>
                      </a:lnTo>
                      <a:lnTo>
                        <a:pt x="50510" y="2930"/>
                      </a:lnTo>
                      <a:lnTo>
                        <a:pt x="50614" y="3035"/>
                      </a:lnTo>
                      <a:lnTo>
                        <a:pt x="50698" y="3223"/>
                      </a:lnTo>
                      <a:lnTo>
                        <a:pt x="50719" y="3160"/>
                      </a:lnTo>
                      <a:lnTo>
                        <a:pt x="50698" y="2888"/>
                      </a:lnTo>
                      <a:lnTo>
                        <a:pt x="50656" y="2679"/>
                      </a:lnTo>
                      <a:lnTo>
                        <a:pt x="50259" y="2825"/>
                      </a:lnTo>
                      <a:lnTo>
                        <a:pt x="49945" y="3035"/>
                      </a:lnTo>
                      <a:lnTo>
                        <a:pt x="49945" y="3160"/>
                      </a:lnTo>
                      <a:lnTo>
                        <a:pt x="49757" y="3307"/>
                      </a:lnTo>
                      <a:lnTo>
                        <a:pt x="49652" y="3223"/>
                      </a:lnTo>
                      <a:lnTo>
                        <a:pt x="49673" y="3139"/>
                      </a:lnTo>
                      <a:lnTo>
                        <a:pt x="49777" y="3118"/>
                      </a:lnTo>
                      <a:lnTo>
                        <a:pt x="49673" y="2993"/>
                      </a:lnTo>
                      <a:lnTo>
                        <a:pt x="49757" y="2742"/>
                      </a:lnTo>
                      <a:lnTo>
                        <a:pt x="49882" y="2804"/>
                      </a:lnTo>
                      <a:lnTo>
                        <a:pt x="49945" y="2783"/>
                      </a:lnTo>
                      <a:lnTo>
                        <a:pt x="50070" y="2825"/>
                      </a:lnTo>
                      <a:lnTo>
                        <a:pt x="50468" y="2637"/>
                      </a:lnTo>
                      <a:lnTo>
                        <a:pt x="50614" y="2595"/>
                      </a:lnTo>
                      <a:lnTo>
                        <a:pt x="50342" y="2595"/>
                      </a:lnTo>
                      <a:lnTo>
                        <a:pt x="50175" y="2616"/>
                      </a:lnTo>
                      <a:lnTo>
                        <a:pt x="49945" y="2595"/>
                      </a:lnTo>
                      <a:lnTo>
                        <a:pt x="49443" y="2595"/>
                      </a:lnTo>
                      <a:lnTo>
                        <a:pt x="49338" y="2637"/>
                      </a:lnTo>
                      <a:lnTo>
                        <a:pt x="48669" y="2700"/>
                      </a:lnTo>
                      <a:lnTo>
                        <a:pt x="48271" y="2700"/>
                      </a:lnTo>
                      <a:lnTo>
                        <a:pt x="48041" y="2742"/>
                      </a:lnTo>
                      <a:lnTo>
                        <a:pt x="47769" y="2637"/>
                      </a:lnTo>
                      <a:lnTo>
                        <a:pt x="47539" y="2679"/>
                      </a:lnTo>
                      <a:lnTo>
                        <a:pt x="47371" y="2742"/>
                      </a:lnTo>
                      <a:lnTo>
                        <a:pt x="47518" y="2909"/>
                      </a:lnTo>
                      <a:lnTo>
                        <a:pt x="47685" y="2909"/>
                      </a:lnTo>
                      <a:lnTo>
                        <a:pt x="47790" y="2951"/>
                      </a:lnTo>
                      <a:lnTo>
                        <a:pt x="47894" y="2930"/>
                      </a:lnTo>
                      <a:lnTo>
                        <a:pt x="48041" y="3055"/>
                      </a:lnTo>
                      <a:lnTo>
                        <a:pt x="48041" y="3139"/>
                      </a:lnTo>
                      <a:lnTo>
                        <a:pt x="47832" y="3327"/>
                      </a:lnTo>
                      <a:lnTo>
                        <a:pt x="47685" y="3307"/>
                      </a:lnTo>
                      <a:lnTo>
                        <a:pt x="47518" y="3369"/>
                      </a:lnTo>
                      <a:lnTo>
                        <a:pt x="47476" y="3537"/>
                      </a:lnTo>
                      <a:lnTo>
                        <a:pt x="47434" y="3641"/>
                      </a:lnTo>
                      <a:lnTo>
                        <a:pt x="47560" y="3871"/>
                      </a:lnTo>
                      <a:lnTo>
                        <a:pt x="47769" y="3934"/>
                      </a:lnTo>
                      <a:lnTo>
                        <a:pt x="47790" y="3788"/>
                      </a:lnTo>
                      <a:lnTo>
                        <a:pt x="47936" y="3662"/>
                      </a:lnTo>
                      <a:lnTo>
                        <a:pt x="48145" y="3579"/>
                      </a:lnTo>
                      <a:lnTo>
                        <a:pt x="48104" y="3788"/>
                      </a:lnTo>
                      <a:lnTo>
                        <a:pt x="47894" y="3788"/>
                      </a:lnTo>
                      <a:lnTo>
                        <a:pt x="47999" y="3934"/>
                      </a:lnTo>
                      <a:lnTo>
                        <a:pt x="47978" y="3955"/>
                      </a:lnTo>
                      <a:lnTo>
                        <a:pt x="48041" y="4060"/>
                      </a:lnTo>
                      <a:lnTo>
                        <a:pt x="47894" y="4143"/>
                      </a:lnTo>
                      <a:lnTo>
                        <a:pt x="48041" y="4164"/>
                      </a:lnTo>
                      <a:lnTo>
                        <a:pt x="48166" y="4102"/>
                      </a:lnTo>
                      <a:lnTo>
                        <a:pt x="48208" y="4206"/>
                      </a:lnTo>
                      <a:lnTo>
                        <a:pt x="48187" y="4353"/>
                      </a:lnTo>
                      <a:lnTo>
                        <a:pt x="48313" y="4478"/>
                      </a:lnTo>
                      <a:lnTo>
                        <a:pt x="48459" y="4499"/>
                      </a:lnTo>
                      <a:lnTo>
                        <a:pt x="48627" y="4708"/>
                      </a:lnTo>
                      <a:lnTo>
                        <a:pt x="48606" y="4813"/>
                      </a:lnTo>
                      <a:lnTo>
                        <a:pt x="48522" y="4771"/>
                      </a:lnTo>
                      <a:lnTo>
                        <a:pt x="48397" y="4813"/>
                      </a:lnTo>
                      <a:lnTo>
                        <a:pt x="48459" y="4939"/>
                      </a:lnTo>
                      <a:lnTo>
                        <a:pt x="48376" y="5001"/>
                      </a:lnTo>
                      <a:lnTo>
                        <a:pt x="48313" y="4939"/>
                      </a:lnTo>
                      <a:lnTo>
                        <a:pt x="48250" y="4980"/>
                      </a:lnTo>
                      <a:lnTo>
                        <a:pt x="48187" y="4834"/>
                      </a:lnTo>
                      <a:lnTo>
                        <a:pt x="47999" y="4708"/>
                      </a:lnTo>
                      <a:lnTo>
                        <a:pt x="47936" y="4729"/>
                      </a:lnTo>
                      <a:lnTo>
                        <a:pt x="47978" y="4813"/>
                      </a:lnTo>
                      <a:lnTo>
                        <a:pt x="47873" y="4897"/>
                      </a:lnTo>
                      <a:lnTo>
                        <a:pt x="47790" y="4834"/>
                      </a:lnTo>
                      <a:lnTo>
                        <a:pt x="47727" y="4897"/>
                      </a:lnTo>
                      <a:lnTo>
                        <a:pt x="47769" y="5022"/>
                      </a:lnTo>
                      <a:lnTo>
                        <a:pt x="47790" y="5211"/>
                      </a:lnTo>
                      <a:lnTo>
                        <a:pt x="47936" y="5232"/>
                      </a:lnTo>
                      <a:lnTo>
                        <a:pt x="48083" y="5148"/>
                      </a:lnTo>
                      <a:lnTo>
                        <a:pt x="48187" y="5252"/>
                      </a:lnTo>
                      <a:lnTo>
                        <a:pt x="48104" y="5336"/>
                      </a:lnTo>
                      <a:lnTo>
                        <a:pt x="48250" y="5399"/>
                      </a:lnTo>
                      <a:lnTo>
                        <a:pt x="48145" y="5462"/>
                      </a:lnTo>
                      <a:lnTo>
                        <a:pt x="47978" y="5420"/>
                      </a:lnTo>
                      <a:lnTo>
                        <a:pt x="47978" y="5462"/>
                      </a:lnTo>
                      <a:lnTo>
                        <a:pt x="48145" y="5566"/>
                      </a:lnTo>
                      <a:lnTo>
                        <a:pt x="47873" y="5566"/>
                      </a:lnTo>
                      <a:lnTo>
                        <a:pt x="47832" y="5462"/>
                      </a:lnTo>
                      <a:lnTo>
                        <a:pt x="47643" y="5462"/>
                      </a:lnTo>
                      <a:lnTo>
                        <a:pt x="47560" y="5336"/>
                      </a:lnTo>
                      <a:lnTo>
                        <a:pt x="47434" y="5315"/>
                      </a:lnTo>
                      <a:lnTo>
                        <a:pt x="47308" y="5190"/>
                      </a:lnTo>
                      <a:lnTo>
                        <a:pt x="47120" y="5190"/>
                      </a:lnTo>
                      <a:lnTo>
                        <a:pt x="46995" y="5106"/>
                      </a:lnTo>
                      <a:lnTo>
                        <a:pt x="46890" y="5127"/>
                      </a:lnTo>
                      <a:lnTo>
                        <a:pt x="46827" y="5106"/>
                      </a:lnTo>
                      <a:lnTo>
                        <a:pt x="46430" y="5252"/>
                      </a:lnTo>
                      <a:lnTo>
                        <a:pt x="46409" y="5357"/>
                      </a:lnTo>
                      <a:lnTo>
                        <a:pt x="46367" y="5420"/>
                      </a:lnTo>
                      <a:lnTo>
                        <a:pt x="46430" y="5504"/>
                      </a:lnTo>
                      <a:lnTo>
                        <a:pt x="46409" y="5566"/>
                      </a:lnTo>
                      <a:lnTo>
                        <a:pt x="46492" y="5713"/>
                      </a:lnTo>
                      <a:lnTo>
                        <a:pt x="46472" y="5734"/>
                      </a:lnTo>
                      <a:lnTo>
                        <a:pt x="46367" y="5629"/>
                      </a:lnTo>
                      <a:lnTo>
                        <a:pt x="46283" y="5671"/>
                      </a:lnTo>
                      <a:lnTo>
                        <a:pt x="46179" y="5629"/>
                      </a:lnTo>
                      <a:lnTo>
                        <a:pt x="45739" y="5671"/>
                      </a:lnTo>
                      <a:lnTo>
                        <a:pt x="45530" y="5650"/>
                      </a:lnTo>
                      <a:lnTo>
                        <a:pt x="45384" y="5524"/>
                      </a:lnTo>
                      <a:lnTo>
                        <a:pt x="45258" y="5504"/>
                      </a:lnTo>
                      <a:lnTo>
                        <a:pt x="45132" y="5357"/>
                      </a:lnTo>
                      <a:lnTo>
                        <a:pt x="45049" y="5211"/>
                      </a:lnTo>
                      <a:lnTo>
                        <a:pt x="44944" y="5148"/>
                      </a:lnTo>
                      <a:lnTo>
                        <a:pt x="44944" y="5232"/>
                      </a:lnTo>
                      <a:lnTo>
                        <a:pt x="45028" y="5420"/>
                      </a:lnTo>
                      <a:lnTo>
                        <a:pt x="45049" y="5734"/>
                      </a:lnTo>
                      <a:lnTo>
                        <a:pt x="45216" y="6068"/>
                      </a:lnTo>
                      <a:lnTo>
                        <a:pt x="45342" y="6340"/>
                      </a:lnTo>
                      <a:lnTo>
                        <a:pt x="45446" y="6926"/>
                      </a:lnTo>
                      <a:lnTo>
                        <a:pt x="45425" y="7073"/>
                      </a:lnTo>
                      <a:lnTo>
                        <a:pt x="45342" y="7073"/>
                      </a:lnTo>
                      <a:lnTo>
                        <a:pt x="45258" y="6968"/>
                      </a:lnTo>
                      <a:lnTo>
                        <a:pt x="45237" y="6864"/>
                      </a:lnTo>
                      <a:lnTo>
                        <a:pt x="45132" y="6759"/>
                      </a:lnTo>
                      <a:lnTo>
                        <a:pt x="45070" y="6801"/>
                      </a:lnTo>
                      <a:lnTo>
                        <a:pt x="45132" y="6884"/>
                      </a:lnTo>
                      <a:lnTo>
                        <a:pt x="45112" y="6968"/>
                      </a:lnTo>
                      <a:lnTo>
                        <a:pt x="44923" y="6905"/>
                      </a:lnTo>
                      <a:lnTo>
                        <a:pt x="44756" y="6717"/>
                      </a:lnTo>
                      <a:lnTo>
                        <a:pt x="44505" y="6696"/>
                      </a:lnTo>
                      <a:lnTo>
                        <a:pt x="44379" y="6550"/>
                      </a:lnTo>
                      <a:lnTo>
                        <a:pt x="44275" y="6508"/>
                      </a:lnTo>
                      <a:lnTo>
                        <a:pt x="43898" y="6173"/>
                      </a:lnTo>
                      <a:lnTo>
                        <a:pt x="43877" y="6173"/>
                      </a:lnTo>
                      <a:lnTo>
                        <a:pt x="43793" y="6236"/>
                      </a:lnTo>
                      <a:lnTo>
                        <a:pt x="43689" y="6236"/>
                      </a:lnTo>
                      <a:lnTo>
                        <a:pt x="43647" y="6152"/>
                      </a:lnTo>
                      <a:lnTo>
                        <a:pt x="43877" y="5943"/>
                      </a:lnTo>
                      <a:lnTo>
                        <a:pt x="43982" y="5943"/>
                      </a:lnTo>
                      <a:lnTo>
                        <a:pt x="43898" y="5880"/>
                      </a:lnTo>
                      <a:lnTo>
                        <a:pt x="43772" y="5817"/>
                      </a:lnTo>
                      <a:lnTo>
                        <a:pt x="43647" y="5671"/>
                      </a:lnTo>
                      <a:lnTo>
                        <a:pt x="43626" y="5671"/>
                      </a:lnTo>
                      <a:lnTo>
                        <a:pt x="43647" y="5755"/>
                      </a:lnTo>
                      <a:lnTo>
                        <a:pt x="43751" y="5859"/>
                      </a:lnTo>
                      <a:lnTo>
                        <a:pt x="43751" y="5964"/>
                      </a:lnTo>
                      <a:lnTo>
                        <a:pt x="43626" y="6048"/>
                      </a:lnTo>
                      <a:lnTo>
                        <a:pt x="43417" y="5985"/>
                      </a:lnTo>
                      <a:lnTo>
                        <a:pt x="43207" y="5838"/>
                      </a:lnTo>
                      <a:lnTo>
                        <a:pt x="43145" y="5755"/>
                      </a:lnTo>
                      <a:lnTo>
                        <a:pt x="42935" y="5734"/>
                      </a:lnTo>
                      <a:lnTo>
                        <a:pt x="42894" y="5608"/>
                      </a:lnTo>
                      <a:lnTo>
                        <a:pt x="42789" y="5545"/>
                      </a:lnTo>
                      <a:lnTo>
                        <a:pt x="43040" y="5545"/>
                      </a:lnTo>
                      <a:lnTo>
                        <a:pt x="43270" y="5608"/>
                      </a:lnTo>
                      <a:lnTo>
                        <a:pt x="43375" y="5671"/>
                      </a:lnTo>
                      <a:lnTo>
                        <a:pt x="43521" y="5629"/>
                      </a:lnTo>
                      <a:lnTo>
                        <a:pt x="43626" y="5441"/>
                      </a:lnTo>
                      <a:lnTo>
                        <a:pt x="43626" y="5378"/>
                      </a:lnTo>
                      <a:lnTo>
                        <a:pt x="43542" y="5420"/>
                      </a:lnTo>
                      <a:lnTo>
                        <a:pt x="43521" y="5336"/>
                      </a:lnTo>
                      <a:lnTo>
                        <a:pt x="43417" y="5357"/>
                      </a:lnTo>
                      <a:lnTo>
                        <a:pt x="43459" y="5190"/>
                      </a:lnTo>
                      <a:lnTo>
                        <a:pt x="43333" y="5043"/>
                      </a:lnTo>
                      <a:lnTo>
                        <a:pt x="43249" y="5106"/>
                      </a:lnTo>
                      <a:lnTo>
                        <a:pt x="43228" y="5001"/>
                      </a:lnTo>
                      <a:lnTo>
                        <a:pt x="43145" y="4980"/>
                      </a:lnTo>
                      <a:lnTo>
                        <a:pt x="43061" y="5022"/>
                      </a:lnTo>
                      <a:lnTo>
                        <a:pt x="43019" y="5085"/>
                      </a:lnTo>
                      <a:lnTo>
                        <a:pt x="42831" y="5043"/>
                      </a:lnTo>
                      <a:lnTo>
                        <a:pt x="42810" y="4897"/>
                      </a:lnTo>
                      <a:lnTo>
                        <a:pt x="43019" y="4708"/>
                      </a:lnTo>
                      <a:lnTo>
                        <a:pt x="42998" y="4625"/>
                      </a:lnTo>
                      <a:lnTo>
                        <a:pt x="42894" y="4625"/>
                      </a:lnTo>
                      <a:lnTo>
                        <a:pt x="42726" y="4792"/>
                      </a:lnTo>
                      <a:lnTo>
                        <a:pt x="42705" y="4667"/>
                      </a:lnTo>
                      <a:lnTo>
                        <a:pt x="42768" y="4562"/>
                      </a:lnTo>
                      <a:lnTo>
                        <a:pt x="42726" y="4415"/>
                      </a:lnTo>
                      <a:lnTo>
                        <a:pt x="42663" y="4457"/>
                      </a:lnTo>
                      <a:lnTo>
                        <a:pt x="42622" y="4499"/>
                      </a:lnTo>
                      <a:lnTo>
                        <a:pt x="42601" y="4395"/>
                      </a:lnTo>
                      <a:lnTo>
                        <a:pt x="42496" y="4395"/>
                      </a:lnTo>
                      <a:lnTo>
                        <a:pt x="42454" y="4353"/>
                      </a:lnTo>
                      <a:lnTo>
                        <a:pt x="42391" y="4269"/>
                      </a:lnTo>
                      <a:lnTo>
                        <a:pt x="42433" y="4102"/>
                      </a:lnTo>
                      <a:lnTo>
                        <a:pt x="42391" y="4060"/>
                      </a:lnTo>
                      <a:lnTo>
                        <a:pt x="42308" y="4102"/>
                      </a:lnTo>
                      <a:lnTo>
                        <a:pt x="42224" y="4248"/>
                      </a:lnTo>
                      <a:lnTo>
                        <a:pt x="42203" y="4039"/>
                      </a:lnTo>
                      <a:lnTo>
                        <a:pt x="42099" y="3955"/>
                      </a:lnTo>
                      <a:lnTo>
                        <a:pt x="41994" y="4039"/>
                      </a:lnTo>
                      <a:lnTo>
                        <a:pt x="41910" y="4039"/>
                      </a:lnTo>
                      <a:lnTo>
                        <a:pt x="41868" y="3871"/>
                      </a:lnTo>
                      <a:lnTo>
                        <a:pt x="41764" y="3976"/>
                      </a:lnTo>
                      <a:lnTo>
                        <a:pt x="41701" y="3976"/>
                      </a:lnTo>
                      <a:lnTo>
                        <a:pt x="41680" y="4060"/>
                      </a:lnTo>
                      <a:lnTo>
                        <a:pt x="41659" y="3892"/>
                      </a:lnTo>
                      <a:lnTo>
                        <a:pt x="41659" y="3830"/>
                      </a:lnTo>
                      <a:lnTo>
                        <a:pt x="41492" y="3830"/>
                      </a:lnTo>
                      <a:lnTo>
                        <a:pt x="41408" y="3851"/>
                      </a:lnTo>
                      <a:lnTo>
                        <a:pt x="41366" y="3788"/>
                      </a:lnTo>
                      <a:lnTo>
                        <a:pt x="41199" y="3851"/>
                      </a:lnTo>
                      <a:lnTo>
                        <a:pt x="41094" y="3851"/>
                      </a:lnTo>
                      <a:lnTo>
                        <a:pt x="41073" y="3892"/>
                      </a:lnTo>
                      <a:lnTo>
                        <a:pt x="41136" y="3955"/>
                      </a:lnTo>
                      <a:lnTo>
                        <a:pt x="41178" y="4081"/>
                      </a:lnTo>
                      <a:lnTo>
                        <a:pt x="41115" y="4060"/>
                      </a:lnTo>
                      <a:lnTo>
                        <a:pt x="41052" y="4081"/>
                      </a:lnTo>
                      <a:lnTo>
                        <a:pt x="41052" y="4164"/>
                      </a:lnTo>
                      <a:lnTo>
                        <a:pt x="41031" y="4143"/>
                      </a:lnTo>
                      <a:lnTo>
                        <a:pt x="40885" y="4164"/>
                      </a:lnTo>
                      <a:lnTo>
                        <a:pt x="40843" y="4143"/>
                      </a:lnTo>
                      <a:lnTo>
                        <a:pt x="40885" y="4039"/>
                      </a:lnTo>
                      <a:lnTo>
                        <a:pt x="40969" y="3976"/>
                      </a:lnTo>
                      <a:lnTo>
                        <a:pt x="40927" y="3871"/>
                      </a:lnTo>
                      <a:lnTo>
                        <a:pt x="40822" y="3851"/>
                      </a:lnTo>
                      <a:lnTo>
                        <a:pt x="40822" y="3955"/>
                      </a:lnTo>
                      <a:lnTo>
                        <a:pt x="40738" y="3997"/>
                      </a:lnTo>
                      <a:lnTo>
                        <a:pt x="40655" y="3892"/>
                      </a:lnTo>
                      <a:lnTo>
                        <a:pt x="40550" y="3871"/>
                      </a:lnTo>
                      <a:lnTo>
                        <a:pt x="40446" y="3767"/>
                      </a:lnTo>
                      <a:lnTo>
                        <a:pt x="40425" y="3851"/>
                      </a:lnTo>
                      <a:lnTo>
                        <a:pt x="40341" y="3871"/>
                      </a:lnTo>
                      <a:lnTo>
                        <a:pt x="40194" y="3871"/>
                      </a:lnTo>
                      <a:lnTo>
                        <a:pt x="40132" y="3788"/>
                      </a:lnTo>
                      <a:lnTo>
                        <a:pt x="40111" y="3892"/>
                      </a:lnTo>
                      <a:lnTo>
                        <a:pt x="40027" y="3955"/>
                      </a:lnTo>
                      <a:lnTo>
                        <a:pt x="39902" y="3851"/>
                      </a:lnTo>
                      <a:lnTo>
                        <a:pt x="39818" y="3851"/>
                      </a:lnTo>
                      <a:lnTo>
                        <a:pt x="39860" y="3955"/>
                      </a:lnTo>
                      <a:lnTo>
                        <a:pt x="39881" y="3997"/>
                      </a:lnTo>
                      <a:lnTo>
                        <a:pt x="39755" y="4102"/>
                      </a:lnTo>
                      <a:lnTo>
                        <a:pt x="39692" y="4081"/>
                      </a:lnTo>
                      <a:lnTo>
                        <a:pt x="39671" y="3997"/>
                      </a:lnTo>
                      <a:lnTo>
                        <a:pt x="39609" y="4102"/>
                      </a:lnTo>
                      <a:lnTo>
                        <a:pt x="39630" y="4269"/>
                      </a:lnTo>
                      <a:lnTo>
                        <a:pt x="39713" y="4353"/>
                      </a:lnTo>
                      <a:lnTo>
                        <a:pt x="39734" y="4457"/>
                      </a:lnTo>
                      <a:lnTo>
                        <a:pt x="39797" y="4478"/>
                      </a:lnTo>
                      <a:lnTo>
                        <a:pt x="39818" y="4625"/>
                      </a:lnTo>
                      <a:lnTo>
                        <a:pt x="39964" y="4667"/>
                      </a:lnTo>
                      <a:lnTo>
                        <a:pt x="40006" y="4729"/>
                      </a:lnTo>
                      <a:lnTo>
                        <a:pt x="40006" y="4834"/>
                      </a:lnTo>
                      <a:lnTo>
                        <a:pt x="40111" y="4918"/>
                      </a:lnTo>
                      <a:lnTo>
                        <a:pt x="40132" y="5001"/>
                      </a:lnTo>
                      <a:lnTo>
                        <a:pt x="40069" y="5106"/>
                      </a:lnTo>
                      <a:lnTo>
                        <a:pt x="40006" y="5085"/>
                      </a:lnTo>
                      <a:lnTo>
                        <a:pt x="39985" y="5001"/>
                      </a:lnTo>
                      <a:lnTo>
                        <a:pt x="39818" y="5043"/>
                      </a:lnTo>
                      <a:lnTo>
                        <a:pt x="39713" y="5022"/>
                      </a:lnTo>
                      <a:lnTo>
                        <a:pt x="39609" y="5043"/>
                      </a:lnTo>
                      <a:lnTo>
                        <a:pt x="39671" y="5127"/>
                      </a:lnTo>
                      <a:lnTo>
                        <a:pt x="39588" y="5232"/>
                      </a:lnTo>
                      <a:lnTo>
                        <a:pt x="39462" y="5232"/>
                      </a:lnTo>
                      <a:lnTo>
                        <a:pt x="39378" y="5211"/>
                      </a:lnTo>
                      <a:lnTo>
                        <a:pt x="39127" y="5336"/>
                      </a:lnTo>
                      <a:lnTo>
                        <a:pt x="38751" y="5399"/>
                      </a:lnTo>
                      <a:lnTo>
                        <a:pt x="38625" y="5336"/>
                      </a:lnTo>
                      <a:lnTo>
                        <a:pt x="38437" y="5336"/>
                      </a:lnTo>
                      <a:lnTo>
                        <a:pt x="38416" y="5357"/>
                      </a:lnTo>
                      <a:lnTo>
                        <a:pt x="38311" y="5336"/>
                      </a:lnTo>
                      <a:lnTo>
                        <a:pt x="37788" y="5315"/>
                      </a:lnTo>
                      <a:lnTo>
                        <a:pt x="37621" y="5190"/>
                      </a:lnTo>
                      <a:lnTo>
                        <a:pt x="37579" y="4980"/>
                      </a:lnTo>
                      <a:lnTo>
                        <a:pt x="37663" y="4834"/>
                      </a:lnTo>
                      <a:lnTo>
                        <a:pt x="37705" y="4813"/>
                      </a:lnTo>
                      <a:lnTo>
                        <a:pt x="37705" y="4729"/>
                      </a:lnTo>
                      <a:lnTo>
                        <a:pt x="37558" y="4688"/>
                      </a:lnTo>
                      <a:lnTo>
                        <a:pt x="37370" y="4688"/>
                      </a:lnTo>
                      <a:lnTo>
                        <a:pt x="37035" y="4834"/>
                      </a:lnTo>
                      <a:lnTo>
                        <a:pt x="36554" y="4876"/>
                      </a:lnTo>
                      <a:lnTo>
                        <a:pt x="36156" y="4980"/>
                      </a:lnTo>
                      <a:lnTo>
                        <a:pt x="35926" y="5022"/>
                      </a:lnTo>
                      <a:lnTo>
                        <a:pt x="35884" y="5106"/>
                      </a:lnTo>
                      <a:lnTo>
                        <a:pt x="35801" y="5106"/>
                      </a:lnTo>
                      <a:lnTo>
                        <a:pt x="35738" y="5190"/>
                      </a:lnTo>
                      <a:lnTo>
                        <a:pt x="35612" y="5252"/>
                      </a:lnTo>
                      <a:lnTo>
                        <a:pt x="35466" y="5399"/>
                      </a:lnTo>
                      <a:lnTo>
                        <a:pt x="35529" y="5545"/>
                      </a:lnTo>
                      <a:lnTo>
                        <a:pt x="35612" y="5566"/>
                      </a:lnTo>
                      <a:lnTo>
                        <a:pt x="35717" y="5524"/>
                      </a:lnTo>
                      <a:lnTo>
                        <a:pt x="35780" y="5545"/>
                      </a:lnTo>
                      <a:lnTo>
                        <a:pt x="35717" y="5629"/>
                      </a:lnTo>
                      <a:lnTo>
                        <a:pt x="35654" y="5650"/>
                      </a:lnTo>
                      <a:lnTo>
                        <a:pt x="35549" y="5755"/>
                      </a:lnTo>
                      <a:lnTo>
                        <a:pt x="35549" y="5817"/>
                      </a:lnTo>
                      <a:lnTo>
                        <a:pt x="35508" y="5755"/>
                      </a:lnTo>
                      <a:lnTo>
                        <a:pt x="35487" y="5545"/>
                      </a:lnTo>
                      <a:lnTo>
                        <a:pt x="35319" y="5420"/>
                      </a:lnTo>
                      <a:lnTo>
                        <a:pt x="35298" y="5336"/>
                      </a:lnTo>
                      <a:lnTo>
                        <a:pt x="35319" y="5252"/>
                      </a:lnTo>
                      <a:lnTo>
                        <a:pt x="35194" y="5148"/>
                      </a:lnTo>
                      <a:lnTo>
                        <a:pt x="35110" y="5148"/>
                      </a:lnTo>
                      <a:lnTo>
                        <a:pt x="34880" y="4939"/>
                      </a:lnTo>
                      <a:lnTo>
                        <a:pt x="34817" y="4939"/>
                      </a:lnTo>
                      <a:lnTo>
                        <a:pt x="34817" y="5022"/>
                      </a:lnTo>
                      <a:lnTo>
                        <a:pt x="35005" y="5232"/>
                      </a:lnTo>
                      <a:lnTo>
                        <a:pt x="35026" y="5357"/>
                      </a:lnTo>
                      <a:lnTo>
                        <a:pt x="34922" y="5462"/>
                      </a:lnTo>
                      <a:lnTo>
                        <a:pt x="34733" y="5504"/>
                      </a:lnTo>
                      <a:lnTo>
                        <a:pt x="34650" y="5545"/>
                      </a:lnTo>
                      <a:lnTo>
                        <a:pt x="34482" y="5545"/>
                      </a:lnTo>
                      <a:lnTo>
                        <a:pt x="34168" y="5294"/>
                      </a:lnTo>
                      <a:lnTo>
                        <a:pt x="34168" y="5190"/>
                      </a:lnTo>
                      <a:lnTo>
                        <a:pt x="34231" y="5106"/>
                      </a:lnTo>
                      <a:lnTo>
                        <a:pt x="34210" y="5022"/>
                      </a:lnTo>
                      <a:lnTo>
                        <a:pt x="34043" y="5085"/>
                      </a:lnTo>
                      <a:lnTo>
                        <a:pt x="34043" y="5211"/>
                      </a:lnTo>
                      <a:lnTo>
                        <a:pt x="33959" y="5294"/>
                      </a:lnTo>
                      <a:lnTo>
                        <a:pt x="33750" y="5148"/>
                      </a:lnTo>
                      <a:lnTo>
                        <a:pt x="33604" y="5148"/>
                      </a:lnTo>
                      <a:lnTo>
                        <a:pt x="33499" y="5252"/>
                      </a:lnTo>
                      <a:lnTo>
                        <a:pt x="33520" y="5441"/>
                      </a:lnTo>
                      <a:lnTo>
                        <a:pt x="33436" y="5566"/>
                      </a:lnTo>
                      <a:lnTo>
                        <a:pt x="33520" y="5734"/>
                      </a:lnTo>
                      <a:lnTo>
                        <a:pt x="33645" y="5776"/>
                      </a:lnTo>
                      <a:lnTo>
                        <a:pt x="33813" y="5650"/>
                      </a:lnTo>
                      <a:lnTo>
                        <a:pt x="33834" y="5566"/>
                      </a:lnTo>
                      <a:lnTo>
                        <a:pt x="34043" y="5441"/>
                      </a:lnTo>
                      <a:lnTo>
                        <a:pt x="34106" y="5524"/>
                      </a:lnTo>
                      <a:lnTo>
                        <a:pt x="34064" y="5650"/>
                      </a:lnTo>
                      <a:lnTo>
                        <a:pt x="33855" y="5817"/>
                      </a:lnTo>
                      <a:lnTo>
                        <a:pt x="33938" y="5880"/>
                      </a:lnTo>
                      <a:lnTo>
                        <a:pt x="33855" y="6027"/>
                      </a:lnTo>
                      <a:lnTo>
                        <a:pt x="33729" y="6068"/>
                      </a:lnTo>
                      <a:lnTo>
                        <a:pt x="33604" y="5985"/>
                      </a:lnTo>
                      <a:lnTo>
                        <a:pt x="33604" y="6048"/>
                      </a:lnTo>
                      <a:lnTo>
                        <a:pt x="33645" y="6173"/>
                      </a:lnTo>
                      <a:lnTo>
                        <a:pt x="33583" y="6299"/>
                      </a:lnTo>
                      <a:lnTo>
                        <a:pt x="33394" y="6445"/>
                      </a:lnTo>
                      <a:lnTo>
                        <a:pt x="33436" y="6550"/>
                      </a:lnTo>
                      <a:lnTo>
                        <a:pt x="33394" y="6592"/>
                      </a:lnTo>
                      <a:lnTo>
                        <a:pt x="33311" y="6592"/>
                      </a:lnTo>
                      <a:lnTo>
                        <a:pt x="33164" y="6759"/>
                      </a:lnTo>
                      <a:lnTo>
                        <a:pt x="32955" y="6780"/>
                      </a:lnTo>
                      <a:lnTo>
                        <a:pt x="32746" y="6801"/>
                      </a:lnTo>
                      <a:lnTo>
                        <a:pt x="32683" y="6926"/>
                      </a:lnTo>
                      <a:lnTo>
                        <a:pt x="32746" y="7094"/>
                      </a:lnTo>
                      <a:lnTo>
                        <a:pt x="32913" y="7303"/>
                      </a:lnTo>
                      <a:lnTo>
                        <a:pt x="32997" y="7324"/>
                      </a:lnTo>
                      <a:lnTo>
                        <a:pt x="32913" y="7345"/>
                      </a:lnTo>
                      <a:lnTo>
                        <a:pt x="32767" y="7345"/>
                      </a:lnTo>
                      <a:lnTo>
                        <a:pt x="32746" y="7429"/>
                      </a:lnTo>
                      <a:lnTo>
                        <a:pt x="32767" y="7491"/>
                      </a:lnTo>
                      <a:lnTo>
                        <a:pt x="32704" y="7596"/>
                      </a:lnTo>
                      <a:lnTo>
                        <a:pt x="32599" y="7701"/>
                      </a:lnTo>
                      <a:lnTo>
                        <a:pt x="32495" y="7701"/>
                      </a:lnTo>
                      <a:lnTo>
                        <a:pt x="32474" y="7763"/>
                      </a:lnTo>
                      <a:lnTo>
                        <a:pt x="32495" y="7659"/>
                      </a:lnTo>
                      <a:lnTo>
                        <a:pt x="32599" y="7596"/>
                      </a:lnTo>
                      <a:lnTo>
                        <a:pt x="32683" y="7282"/>
                      </a:lnTo>
                      <a:lnTo>
                        <a:pt x="32599" y="7219"/>
                      </a:lnTo>
                      <a:lnTo>
                        <a:pt x="32599" y="7115"/>
                      </a:lnTo>
                      <a:lnTo>
                        <a:pt x="32662" y="7073"/>
                      </a:lnTo>
                      <a:lnTo>
                        <a:pt x="32662" y="6926"/>
                      </a:lnTo>
                      <a:lnTo>
                        <a:pt x="32599" y="6780"/>
                      </a:lnTo>
                      <a:lnTo>
                        <a:pt x="32662" y="6612"/>
                      </a:lnTo>
                      <a:lnTo>
                        <a:pt x="32767" y="6550"/>
                      </a:lnTo>
                      <a:lnTo>
                        <a:pt x="32808" y="6445"/>
                      </a:lnTo>
                      <a:lnTo>
                        <a:pt x="32767" y="6194"/>
                      </a:lnTo>
                      <a:lnTo>
                        <a:pt x="32746" y="6152"/>
                      </a:lnTo>
                      <a:lnTo>
                        <a:pt x="32788" y="6068"/>
                      </a:lnTo>
                      <a:lnTo>
                        <a:pt x="32871" y="6068"/>
                      </a:lnTo>
                      <a:lnTo>
                        <a:pt x="32913" y="6089"/>
                      </a:lnTo>
                      <a:lnTo>
                        <a:pt x="33080" y="6048"/>
                      </a:lnTo>
                      <a:lnTo>
                        <a:pt x="33185" y="5776"/>
                      </a:lnTo>
                      <a:lnTo>
                        <a:pt x="33164" y="5671"/>
                      </a:lnTo>
                      <a:lnTo>
                        <a:pt x="33101" y="5545"/>
                      </a:lnTo>
                      <a:lnTo>
                        <a:pt x="33185" y="5252"/>
                      </a:lnTo>
                      <a:lnTo>
                        <a:pt x="33269" y="5127"/>
                      </a:lnTo>
                      <a:lnTo>
                        <a:pt x="33373" y="4939"/>
                      </a:lnTo>
                      <a:lnTo>
                        <a:pt x="33311" y="4792"/>
                      </a:lnTo>
                      <a:lnTo>
                        <a:pt x="33290" y="4792"/>
                      </a:lnTo>
                      <a:lnTo>
                        <a:pt x="33206" y="4876"/>
                      </a:lnTo>
                      <a:lnTo>
                        <a:pt x="33122" y="4876"/>
                      </a:lnTo>
                      <a:lnTo>
                        <a:pt x="32997" y="4813"/>
                      </a:lnTo>
                      <a:lnTo>
                        <a:pt x="33122" y="4813"/>
                      </a:lnTo>
                      <a:lnTo>
                        <a:pt x="33269" y="4708"/>
                      </a:lnTo>
                      <a:lnTo>
                        <a:pt x="33373" y="4667"/>
                      </a:lnTo>
                      <a:lnTo>
                        <a:pt x="33415" y="4562"/>
                      </a:lnTo>
                      <a:lnTo>
                        <a:pt x="33394" y="4499"/>
                      </a:lnTo>
                      <a:lnTo>
                        <a:pt x="33436" y="4415"/>
                      </a:lnTo>
                      <a:lnTo>
                        <a:pt x="33520" y="4248"/>
                      </a:lnTo>
                      <a:lnTo>
                        <a:pt x="33499" y="4185"/>
                      </a:lnTo>
                      <a:lnTo>
                        <a:pt x="33541" y="4081"/>
                      </a:lnTo>
                      <a:lnTo>
                        <a:pt x="33708" y="3997"/>
                      </a:lnTo>
                      <a:lnTo>
                        <a:pt x="33708" y="3892"/>
                      </a:lnTo>
                      <a:lnTo>
                        <a:pt x="33624" y="3830"/>
                      </a:lnTo>
                      <a:lnTo>
                        <a:pt x="33624" y="3767"/>
                      </a:lnTo>
                      <a:lnTo>
                        <a:pt x="33708" y="3641"/>
                      </a:lnTo>
                      <a:lnTo>
                        <a:pt x="33687" y="3537"/>
                      </a:lnTo>
                      <a:lnTo>
                        <a:pt x="33729" y="3432"/>
                      </a:lnTo>
                      <a:lnTo>
                        <a:pt x="33792" y="3411"/>
                      </a:lnTo>
                      <a:lnTo>
                        <a:pt x="33855" y="3223"/>
                      </a:lnTo>
                      <a:lnTo>
                        <a:pt x="33855" y="3014"/>
                      </a:lnTo>
                      <a:lnTo>
                        <a:pt x="33813" y="2804"/>
                      </a:lnTo>
                      <a:lnTo>
                        <a:pt x="33708" y="2616"/>
                      </a:lnTo>
                      <a:lnTo>
                        <a:pt x="33729" y="2574"/>
                      </a:lnTo>
                      <a:lnTo>
                        <a:pt x="33708" y="2491"/>
                      </a:lnTo>
                      <a:lnTo>
                        <a:pt x="33645" y="2470"/>
                      </a:lnTo>
                      <a:lnTo>
                        <a:pt x="33604" y="2491"/>
                      </a:lnTo>
                      <a:lnTo>
                        <a:pt x="33520" y="2428"/>
                      </a:lnTo>
                      <a:lnTo>
                        <a:pt x="33478" y="2365"/>
                      </a:lnTo>
                      <a:lnTo>
                        <a:pt x="33436" y="2365"/>
                      </a:lnTo>
                      <a:lnTo>
                        <a:pt x="33394" y="2491"/>
                      </a:lnTo>
                      <a:lnTo>
                        <a:pt x="33332" y="2532"/>
                      </a:lnTo>
                      <a:lnTo>
                        <a:pt x="33290" y="2491"/>
                      </a:lnTo>
                      <a:lnTo>
                        <a:pt x="33206" y="2365"/>
                      </a:lnTo>
                      <a:lnTo>
                        <a:pt x="33227" y="2323"/>
                      </a:lnTo>
                      <a:lnTo>
                        <a:pt x="33185" y="2302"/>
                      </a:lnTo>
                      <a:lnTo>
                        <a:pt x="33018" y="2281"/>
                      </a:lnTo>
                      <a:lnTo>
                        <a:pt x="32955" y="2177"/>
                      </a:lnTo>
                      <a:lnTo>
                        <a:pt x="32976" y="2156"/>
                      </a:lnTo>
                      <a:lnTo>
                        <a:pt x="33122" y="2156"/>
                      </a:lnTo>
                      <a:lnTo>
                        <a:pt x="33332" y="2219"/>
                      </a:lnTo>
                      <a:lnTo>
                        <a:pt x="33415" y="2302"/>
                      </a:lnTo>
                      <a:lnTo>
                        <a:pt x="33478" y="2260"/>
                      </a:lnTo>
                      <a:lnTo>
                        <a:pt x="33520" y="2260"/>
                      </a:lnTo>
                      <a:lnTo>
                        <a:pt x="33583" y="2323"/>
                      </a:lnTo>
                      <a:lnTo>
                        <a:pt x="33604" y="2386"/>
                      </a:lnTo>
                      <a:lnTo>
                        <a:pt x="33645" y="2386"/>
                      </a:lnTo>
                      <a:lnTo>
                        <a:pt x="33645" y="2302"/>
                      </a:lnTo>
                      <a:lnTo>
                        <a:pt x="33541" y="2177"/>
                      </a:lnTo>
                      <a:lnTo>
                        <a:pt x="33541" y="2072"/>
                      </a:lnTo>
                      <a:lnTo>
                        <a:pt x="33478" y="1967"/>
                      </a:lnTo>
                      <a:lnTo>
                        <a:pt x="33394" y="1905"/>
                      </a:lnTo>
                      <a:lnTo>
                        <a:pt x="33332" y="1905"/>
                      </a:lnTo>
                      <a:lnTo>
                        <a:pt x="33290" y="1967"/>
                      </a:lnTo>
                      <a:lnTo>
                        <a:pt x="33206" y="1947"/>
                      </a:lnTo>
                      <a:lnTo>
                        <a:pt x="33185" y="1800"/>
                      </a:lnTo>
                      <a:lnTo>
                        <a:pt x="33018" y="1654"/>
                      </a:lnTo>
                      <a:lnTo>
                        <a:pt x="33018" y="1549"/>
                      </a:lnTo>
                      <a:lnTo>
                        <a:pt x="32955" y="1465"/>
                      </a:lnTo>
                      <a:lnTo>
                        <a:pt x="32892" y="1382"/>
                      </a:lnTo>
                      <a:lnTo>
                        <a:pt x="32808" y="1382"/>
                      </a:lnTo>
                      <a:lnTo>
                        <a:pt x="32704" y="1444"/>
                      </a:lnTo>
                      <a:lnTo>
                        <a:pt x="32704" y="1549"/>
                      </a:lnTo>
                      <a:lnTo>
                        <a:pt x="32808" y="1549"/>
                      </a:lnTo>
                      <a:lnTo>
                        <a:pt x="32892" y="1591"/>
                      </a:lnTo>
                      <a:lnTo>
                        <a:pt x="32871" y="1654"/>
                      </a:lnTo>
                      <a:lnTo>
                        <a:pt x="32788" y="1695"/>
                      </a:lnTo>
                      <a:lnTo>
                        <a:pt x="32788" y="1779"/>
                      </a:lnTo>
                      <a:lnTo>
                        <a:pt x="32746" y="1800"/>
                      </a:lnTo>
                      <a:lnTo>
                        <a:pt x="32536" y="1570"/>
                      </a:lnTo>
                      <a:lnTo>
                        <a:pt x="32536" y="1486"/>
                      </a:lnTo>
                      <a:lnTo>
                        <a:pt x="32474" y="1361"/>
                      </a:lnTo>
                      <a:lnTo>
                        <a:pt x="32369" y="1340"/>
                      </a:lnTo>
                      <a:lnTo>
                        <a:pt x="31930" y="1068"/>
                      </a:lnTo>
                      <a:lnTo>
                        <a:pt x="31825" y="1026"/>
                      </a:lnTo>
                      <a:lnTo>
                        <a:pt x="31804" y="1005"/>
                      </a:lnTo>
                      <a:lnTo>
                        <a:pt x="31532" y="1026"/>
                      </a:lnTo>
                      <a:lnTo>
                        <a:pt x="31511" y="921"/>
                      </a:lnTo>
                      <a:lnTo>
                        <a:pt x="31553" y="858"/>
                      </a:lnTo>
                      <a:lnTo>
                        <a:pt x="31532" y="796"/>
                      </a:lnTo>
                      <a:lnTo>
                        <a:pt x="31407" y="817"/>
                      </a:lnTo>
                      <a:lnTo>
                        <a:pt x="31344" y="754"/>
                      </a:lnTo>
                      <a:lnTo>
                        <a:pt x="31218" y="796"/>
                      </a:lnTo>
                      <a:lnTo>
                        <a:pt x="31135" y="858"/>
                      </a:lnTo>
                      <a:lnTo>
                        <a:pt x="31093" y="838"/>
                      </a:lnTo>
                      <a:lnTo>
                        <a:pt x="30988" y="942"/>
                      </a:lnTo>
                      <a:lnTo>
                        <a:pt x="30925" y="1047"/>
                      </a:lnTo>
                      <a:lnTo>
                        <a:pt x="30779" y="1047"/>
                      </a:lnTo>
                      <a:lnTo>
                        <a:pt x="30695" y="1026"/>
                      </a:lnTo>
                      <a:lnTo>
                        <a:pt x="30570" y="1172"/>
                      </a:lnTo>
                      <a:lnTo>
                        <a:pt x="30381" y="1235"/>
                      </a:lnTo>
                      <a:lnTo>
                        <a:pt x="30298" y="1256"/>
                      </a:lnTo>
                      <a:lnTo>
                        <a:pt x="30256" y="1214"/>
                      </a:lnTo>
                      <a:lnTo>
                        <a:pt x="30172" y="1214"/>
                      </a:lnTo>
                      <a:lnTo>
                        <a:pt x="30130" y="1256"/>
                      </a:lnTo>
                      <a:lnTo>
                        <a:pt x="30130" y="1361"/>
                      </a:lnTo>
                      <a:lnTo>
                        <a:pt x="30193" y="1382"/>
                      </a:lnTo>
                      <a:lnTo>
                        <a:pt x="30256" y="1382"/>
                      </a:lnTo>
                      <a:lnTo>
                        <a:pt x="30298" y="1549"/>
                      </a:lnTo>
                      <a:lnTo>
                        <a:pt x="30339" y="1758"/>
                      </a:lnTo>
                      <a:lnTo>
                        <a:pt x="30256" y="1905"/>
                      </a:lnTo>
                      <a:lnTo>
                        <a:pt x="30067" y="1905"/>
                      </a:lnTo>
                      <a:lnTo>
                        <a:pt x="29942" y="2051"/>
                      </a:lnTo>
                      <a:lnTo>
                        <a:pt x="29733" y="2093"/>
                      </a:lnTo>
                      <a:lnTo>
                        <a:pt x="29649" y="2072"/>
                      </a:lnTo>
                      <a:lnTo>
                        <a:pt x="29754" y="1988"/>
                      </a:lnTo>
                      <a:lnTo>
                        <a:pt x="29837" y="1967"/>
                      </a:lnTo>
                      <a:lnTo>
                        <a:pt x="29858" y="1842"/>
                      </a:lnTo>
                      <a:lnTo>
                        <a:pt x="29733" y="1591"/>
                      </a:lnTo>
                      <a:lnTo>
                        <a:pt x="29816" y="1444"/>
                      </a:lnTo>
                      <a:lnTo>
                        <a:pt x="29816" y="1340"/>
                      </a:lnTo>
                      <a:lnTo>
                        <a:pt x="29858" y="1256"/>
                      </a:lnTo>
                      <a:lnTo>
                        <a:pt x="29775" y="1068"/>
                      </a:lnTo>
                      <a:lnTo>
                        <a:pt x="29775" y="963"/>
                      </a:lnTo>
                      <a:lnTo>
                        <a:pt x="29628" y="817"/>
                      </a:lnTo>
                      <a:lnTo>
                        <a:pt x="29523" y="858"/>
                      </a:lnTo>
                      <a:lnTo>
                        <a:pt x="29440" y="817"/>
                      </a:lnTo>
                      <a:lnTo>
                        <a:pt x="29398" y="817"/>
                      </a:lnTo>
                      <a:lnTo>
                        <a:pt x="29356" y="942"/>
                      </a:lnTo>
                      <a:lnTo>
                        <a:pt x="29210" y="963"/>
                      </a:lnTo>
                      <a:lnTo>
                        <a:pt x="29147" y="921"/>
                      </a:lnTo>
                      <a:lnTo>
                        <a:pt x="29042" y="963"/>
                      </a:lnTo>
                      <a:lnTo>
                        <a:pt x="28938" y="1130"/>
                      </a:lnTo>
                      <a:lnTo>
                        <a:pt x="28707" y="1130"/>
                      </a:lnTo>
                      <a:lnTo>
                        <a:pt x="28707" y="1047"/>
                      </a:lnTo>
                      <a:lnTo>
                        <a:pt x="28791" y="921"/>
                      </a:lnTo>
                      <a:lnTo>
                        <a:pt x="28791" y="838"/>
                      </a:lnTo>
                      <a:lnTo>
                        <a:pt x="28707" y="817"/>
                      </a:lnTo>
                      <a:lnTo>
                        <a:pt x="28519" y="1110"/>
                      </a:lnTo>
                      <a:lnTo>
                        <a:pt x="28268" y="1214"/>
                      </a:lnTo>
                      <a:lnTo>
                        <a:pt x="28163" y="1172"/>
                      </a:lnTo>
                      <a:lnTo>
                        <a:pt x="28268" y="1026"/>
                      </a:lnTo>
                      <a:lnTo>
                        <a:pt x="28394" y="1005"/>
                      </a:lnTo>
                      <a:lnTo>
                        <a:pt x="28519" y="817"/>
                      </a:lnTo>
                      <a:lnTo>
                        <a:pt x="28498" y="691"/>
                      </a:lnTo>
                      <a:lnTo>
                        <a:pt x="28561" y="586"/>
                      </a:lnTo>
                      <a:lnTo>
                        <a:pt x="28561" y="524"/>
                      </a:lnTo>
                      <a:lnTo>
                        <a:pt x="28645" y="440"/>
                      </a:lnTo>
                      <a:lnTo>
                        <a:pt x="28645" y="398"/>
                      </a:lnTo>
                      <a:lnTo>
                        <a:pt x="28477" y="335"/>
                      </a:lnTo>
                      <a:lnTo>
                        <a:pt x="28414" y="294"/>
                      </a:lnTo>
                      <a:lnTo>
                        <a:pt x="28414" y="126"/>
                      </a:lnTo>
                      <a:lnTo>
                        <a:pt x="28373" y="105"/>
                      </a:lnTo>
                      <a:lnTo>
                        <a:pt x="28205" y="231"/>
                      </a:lnTo>
                      <a:lnTo>
                        <a:pt x="28059" y="210"/>
                      </a:lnTo>
                      <a:lnTo>
                        <a:pt x="27996" y="63"/>
                      </a:lnTo>
                      <a:lnTo>
                        <a:pt x="27891" y="63"/>
                      </a:lnTo>
                      <a:lnTo>
                        <a:pt x="27787" y="168"/>
                      </a:lnTo>
                      <a:lnTo>
                        <a:pt x="27661"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A6CBC2"/>
                    </a:solidFill>
                    <a:effectLst/>
                    <a:uLnTx/>
                    <a:uFillTx/>
                    <a:latin typeface="Arial"/>
                    <a:ea typeface="+mn-ea"/>
                    <a:cs typeface="Arial"/>
                    <a:sym typeface="Arial"/>
                  </a:endParaRPr>
                </a:p>
              </p:txBody>
            </p:sp>
            <p:sp>
              <p:nvSpPr>
                <p:cNvPr id="5229" name="Google Shape;5229;p907">
                  <a:extLst>
                    <a:ext uri="{FF2B5EF4-FFF2-40B4-BE49-F238E27FC236}">
                      <a16:creationId xmlns:a16="http://schemas.microsoft.com/office/drawing/2014/main" id="{62452FB6-3430-9A74-2A76-56CB99E07873}"/>
                    </a:ext>
                  </a:extLst>
                </p:cNvPr>
                <p:cNvSpPr/>
                <p:nvPr/>
              </p:nvSpPr>
              <p:spPr>
                <a:xfrm>
                  <a:off x="5538025" y="2213300"/>
                  <a:ext cx="94175" cy="208750"/>
                </a:xfrm>
                <a:custGeom>
                  <a:avLst/>
                  <a:gdLst/>
                  <a:ahLst/>
                  <a:cxnLst/>
                  <a:rect l="l" t="t" r="r" b="b"/>
                  <a:pathLst>
                    <a:path w="3767" h="8350" extrusionOk="0">
                      <a:moveTo>
                        <a:pt x="251" y="1"/>
                      </a:moveTo>
                      <a:lnTo>
                        <a:pt x="209" y="63"/>
                      </a:lnTo>
                      <a:lnTo>
                        <a:pt x="251" y="105"/>
                      </a:lnTo>
                      <a:lnTo>
                        <a:pt x="251" y="189"/>
                      </a:lnTo>
                      <a:lnTo>
                        <a:pt x="188" y="210"/>
                      </a:lnTo>
                      <a:lnTo>
                        <a:pt x="105" y="168"/>
                      </a:lnTo>
                      <a:lnTo>
                        <a:pt x="0" y="168"/>
                      </a:lnTo>
                      <a:lnTo>
                        <a:pt x="168" y="314"/>
                      </a:lnTo>
                      <a:lnTo>
                        <a:pt x="356" y="461"/>
                      </a:lnTo>
                      <a:lnTo>
                        <a:pt x="419" y="524"/>
                      </a:lnTo>
                      <a:lnTo>
                        <a:pt x="398" y="670"/>
                      </a:lnTo>
                      <a:lnTo>
                        <a:pt x="460" y="607"/>
                      </a:lnTo>
                      <a:lnTo>
                        <a:pt x="502" y="607"/>
                      </a:lnTo>
                      <a:lnTo>
                        <a:pt x="565" y="691"/>
                      </a:lnTo>
                      <a:lnTo>
                        <a:pt x="502" y="733"/>
                      </a:lnTo>
                      <a:lnTo>
                        <a:pt x="419" y="775"/>
                      </a:lnTo>
                      <a:lnTo>
                        <a:pt x="460" y="838"/>
                      </a:lnTo>
                      <a:lnTo>
                        <a:pt x="523" y="838"/>
                      </a:lnTo>
                      <a:lnTo>
                        <a:pt x="565" y="984"/>
                      </a:lnTo>
                      <a:lnTo>
                        <a:pt x="481" y="1026"/>
                      </a:lnTo>
                      <a:lnTo>
                        <a:pt x="377" y="1005"/>
                      </a:lnTo>
                      <a:lnTo>
                        <a:pt x="314" y="900"/>
                      </a:lnTo>
                      <a:lnTo>
                        <a:pt x="251" y="984"/>
                      </a:lnTo>
                      <a:lnTo>
                        <a:pt x="168" y="1130"/>
                      </a:lnTo>
                      <a:lnTo>
                        <a:pt x="272" y="1235"/>
                      </a:lnTo>
                      <a:lnTo>
                        <a:pt x="314" y="1382"/>
                      </a:lnTo>
                      <a:lnTo>
                        <a:pt x="419" y="1528"/>
                      </a:lnTo>
                      <a:lnTo>
                        <a:pt x="523" y="1716"/>
                      </a:lnTo>
                      <a:lnTo>
                        <a:pt x="523" y="1946"/>
                      </a:lnTo>
                      <a:lnTo>
                        <a:pt x="586" y="1988"/>
                      </a:lnTo>
                      <a:lnTo>
                        <a:pt x="607" y="2177"/>
                      </a:lnTo>
                      <a:lnTo>
                        <a:pt x="691" y="2470"/>
                      </a:lnTo>
                      <a:lnTo>
                        <a:pt x="774" y="2658"/>
                      </a:lnTo>
                      <a:lnTo>
                        <a:pt x="900" y="2700"/>
                      </a:lnTo>
                      <a:lnTo>
                        <a:pt x="900" y="2762"/>
                      </a:lnTo>
                      <a:lnTo>
                        <a:pt x="837" y="2804"/>
                      </a:lnTo>
                      <a:lnTo>
                        <a:pt x="1130" y="3097"/>
                      </a:lnTo>
                      <a:lnTo>
                        <a:pt x="1235" y="3118"/>
                      </a:lnTo>
                      <a:lnTo>
                        <a:pt x="1360" y="3307"/>
                      </a:lnTo>
                      <a:lnTo>
                        <a:pt x="1402" y="3516"/>
                      </a:lnTo>
                      <a:lnTo>
                        <a:pt x="1402" y="3641"/>
                      </a:lnTo>
                      <a:lnTo>
                        <a:pt x="1465" y="3809"/>
                      </a:lnTo>
                      <a:lnTo>
                        <a:pt x="1465" y="3934"/>
                      </a:lnTo>
                      <a:lnTo>
                        <a:pt x="1569" y="3976"/>
                      </a:lnTo>
                      <a:lnTo>
                        <a:pt x="1674" y="4123"/>
                      </a:lnTo>
                      <a:lnTo>
                        <a:pt x="1653" y="4143"/>
                      </a:lnTo>
                      <a:lnTo>
                        <a:pt x="1653" y="4227"/>
                      </a:lnTo>
                      <a:lnTo>
                        <a:pt x="1779" y="4436"/>
                      </a:lnTo>
                      <a:lnTo>
                        <a:pt x="1821" y="4562"/>
                      </a:lnTo>
                      <a:lnTo>
                        <a:pt x="1883" y="4708"/>
                      </a:lnTo>
                      <a:lnTo>
                        <a:pt x="1883" y="4918"/>
                      </a:lnTo>
                      <a:lnTo>
                        <a:pt x="1946" y="5001"/>
                      </a:lnTo>
                      <a:lnTo>
                        <a:pt x="1925" y="5106"/>
                      </a:lnTo>
                      <a:lnTo>
                        <a:pt x="1946" y="5315"/>
                      </a:lnTo>
                      <a:lnTo>
                        <a:pt x="2051" y="5524"/>
                      </a:lnTo>
                      <a:lnTo>
                        <a:pt x="2030" y="5608"/>
                      </a:lnTo>
                      <a:lnTo>
                        <a:pt x="2030" y="5755"/>
                      </a:lnTo>
                      <a:lnTo>
                        <a:pt x="2155" y="5859"/>
                      </a:lnTo>
                      <a:lnTo>
                        <a:pt x="2365" y="6131"/>
                      </a:lnTo>
                      <a:lnTo>
                        <a:pt x="2365" y="6257"/>
                      </a:lnTo>
                      <a:lnTo>
                        <a:pt x="2448" y="6424"/>
                      </a:lnTo>
                      <a:lnTo>
                        <a:pt x="2406" y="6654"/>
                      </a:lnTo>
                      <a:lnTo>
                        <a:pt x="2448" y="6843"/>
                      </a:lnTo>
                      <a:lnTo>
                        <a:pt x="2553" y="7010"/>
                      </a:lnTo>
                      <a:lnTo>
                        <a:pt x="2574" y="7156"/>
                      </a:lnTo>
                      <a:lnTo>
                        <a:pt x="2720" y="7324"/>
                      </a:lnTo>
                      <a:lnTo>
                        <a:pt x="2762" y="7408"/>
                      </a:lnTo>
                      <a:lnTo>
                        <a:pt x="2699" y="7596"/>
                      </a:lnTo>
                      <a:lnTo>
                        <a:pt x="2699" y="7847"/>
                      </a:lnTo>
                      <a:lnTo>
                        <a:pt x="2762" y="7993"/>
                      </a:lnTo>
                      <a:lnTo>
                        <a:pt x="2867" y="8098"/>
                      </a:lnTo>
                      <a:lnTo>
                        <a:pt x="2929" y="8244"/>
                      </a:lnTo>
                      <a:lnTo>
                        <a:pt x="3097" y="8349"/>
                      </a:lnTo>
                      <a:lnTo>
                        <a:pt x="3097" y="8349"/>
                      </a:lnTo>
                      <a:lnTo>
                        <a:pt x="3076" y="8224"/>
                      </a:lnTo>
                      <a:lnTo>
                        <a:pt x="3097" y="8098"/>
                      </a:lnTo>
                      <a:lnTo>
                        <a:pt x="3034" y="7993"/>
                      </a:lnTo>
                      <a:lnTo>
                        <a:pt x="3013" y="7847"/>
                      </a:lnTo>
                      <a:lnTo>
                        <a:pt x="3034" y="7680"/>
                      </a:lnTo>
                      <a:lnTo>
                        <a:pt x="3139" y="7575"/>
                      </a:lnTo>
                      <a:lnTo>
                        <a:pt x="3201" y="7596"/>
                      </a:lnTo>
                      <a:lnTo>
                        <a:pt x="3201" y="7680"/>
                      </a:lnTo>
                      <a:lnTo>
                        <a:pt x="3243" y="7721"/>
                      </a:lnTo>
                      <a:lnTo>
                        <a:pt x="3494" y="7700"/>
                      </a:lnTo>
                      <a:lnTo>
                        <a:pt x="3515" y="7638"/>
                      </a:lnTo>
                      <a:lnTo>
                        <a:pt x="3557" y="7638"/>
                      </a:lnTo>
                      <a:lnTo>
                        <a:pt x="3599" y="7700"/>
                      </a:lnTo>
                      <a:lnTo>
                        <a:pt x="3557" y="7721"/>
                      </a:lnTo>
                      <a:lnTo>
                        <a:pt x="3557" y="7826"/>
                      </a:lnTo>
                      <a:lnTo>
                        <a:pt x="3704" y="7952"/>
                      </a:lnTo>
                      <a:lnTo>
                        <a:pt x="3725" y="8056"/>
                      </a:lnTo>
                      <a:lnTo>
                        <a:pt x="3766" y="8119"/>
                      </a:lnTo>
                      <a:lnTo>
                        <a:pt x="3766" y="8035"/>
                      </a:lnTo>
                      <a:lnTo>
                        <a:pt x="3745" y="7993"/>
                      </a:lnTo>
                      <a:lnTo>
                        <a:pt x="3766" y="7847"/>
                      </a:lnTo>
                      <a:lnTo>
                        <a:pt x="3766" y="7721"/>
                      </a:lnTo>
                      <a:lnTo>
                        <a:pt x="3662" y="7638"/>
                      </a:lnTo>
                      <a:lnTo>
                        <a:pt x="3641" y="7491"/>
                      </a:lnTo>
                      <a:lnTo>
                        <a:pt x="3599" y="7387"/>
                      </a:lnTo>
                      <a:lnTo>
                        <a:pt x="3515" y="7428"/>
                      </a:lnTo>
                      <a:lnTo>
                        <a:pt x="3432" y="7428"/>
                      </a:lnTo>
                      <a:lnTo>
                        <a:pt x="3285" y="7324"/>
                      </a:lnTo>
                      <a:lnTo>
                        <a:pt x="3243" y="7156"/>
                      </a:lnTo>
                      <a:lnTo>
                        <a:pt x="3181" y="7010"/>
                      </a:lnTo>
                      <a:lnTo>
                        <a:pt x="3034" y="6905"/>
                      </a:lnTo>
                      <a:lnTo>
                        <a:pt x="2929" y="6884"/>
                      </a:lnTo>
                      <a:lnTo>
                        <a:pt x="2867" y="6780"/>
                      </a:lnTo>
                      <a:lnTo>
                        <a:pt x="2804" y="6571"/>
                      </a:lnTo>
                      <a:lnTo>
                        <a:pt x="2720" y="6424"/>
                      </a:lnTo>
                      <a:lnTo>
                        <a:pt x="2678" y="6278"/>
                      </a:lnTo>
                      <a:lnTo>
                        <a:pt x="2678" y="6089"/>
                      </a:lnTo>
                      <a:lnTo>
                        <a:pt x="2657" y="5859"/>
                      </a:lnTo>
                      <a:lnTo>
                        <a:pt x="2595" y="5755"/>
                      </a:lnTo>
                      <a:lnTo>
                        <a:pt x="2616" y="5545"/>
                      </a:lnTo>
                      <a:lnTo>
                        <a:pt x="2595" y="5441"/>
                      </a:lnTo>
                      <a:lnTo>
                        <a:pt x="2511" y="5294"/>
                      </a:lnTo>
                      <a:lnTo>
                        <a:pt x="2574" y="5211"/>
                      </a:lnTo>
                      <a:lnTo>
                        <a:pt x="2595" y="5127"/>
                      </a:lnTo>
                      <a:lnTo>
                        <a:pt x="2595" y="5085"/>
                      </a:lnTo>
                      <a:lnTo>
                        <a:pt x="2657" y="5043"/>
                      </a:lnTo>
                      <a:lnTo>
                        <a:pt x="2720" y="5085"/>
                      </a:lnTo>
                      <a:lnTo>
                        <a:pt x="2867" y="5043"/>
                      </a:lnTo>
                      <a:lnTo>
                        <a:pt x="2992" y="5043"/>
                      </a:lnTo>
                      <a:lnTo>
                        <a:pt x="3118" y="5127"/>
                      </a:lnTo>
                      <a:lnTo>
                        <a:pt x="3201" y="5315"/>
                      </a:lnTo>
                      <a:lnTo>
                        <a:pt x="3306" y="5336"/>
                      </a:lnTo>
                      <a:lnTo>
                        <a:pt x="3411" y="5420"/>
                      </a:lnTo>
                      <a:lnTo>
                        <a:pt x="3515" y="5566"/>
                      </a:lnTo>
                      <a:lnTo>
                        <a:pt x="3599" y="5608"/>
                      </a:lnTo>
                      <a:lnTo>
                        <a:pt x="3536" y="5483"/>
                      </a:lnTo>
                      <a:lnTo>
                        <a:pt x="3411" y="5315"/>
                      </a:lnTo>
                      <a:lnTo>
                        <a:pt x="3243" y="5211"/>
                      </a:lnTo>
                      <a:lnTo>
                        <a:pt x="3139" y="5022"/>
                      </a:lnTo>
                      <a:lnTo>
                        <a:pt x="3034" y="4897"/>
                      </a:lnTo>
                      <a:lnTo>
                        <a:pt x="3034" y="4813"/>
                      </a:lnTo>
                      <a:lnTo>
                        <a:pt x="2992" y="4771"/>
                      </a:lnTo>
                      <a:lnTo>
                        <a:pt x="2888" y="4562"/>
                      </a:lnTo>
                      <a:lnTo>
                        <a:pt x="2825" y="4436"/>
                      </a:lnTo>
                      <a:lnTo>
                        <a:pt x="2762" y="4395"/>
                      </a:lnTo>
                      <a:lnTo>
                        <a:pt x="2720" y="4269"/>
                      </a:lnTo>
                      <a:lnTo>
                        <a:pt x="2574" y="4060"/>
                      </a:lnTo>
                      <a:lnTo>
                        <a:pt x="2406" y="3809"/>
                      </a:lnTo>
                      <a:lnTo>
                        <a:pt x="2365" y="3641"/>
                      </a:lnTo>
                      <a:lnTo>
                        <a:pt x="2155" y="3390"/>
                      </a:lnTo>
                      <a:lnTo>
                        <a:pt x="2072" y="3181"/>
                      </a:lnTo>
                      <a:lnTo>
                        <a:pt x="1967" y="3118"/>
                      </a:lnTo>
                      <a:lnTo>
                        <a:pt x="1967" y="3014"/>
                      </a:lnTo>
                      <a:lnTo>
                        <a:pt x="1925" y="2888"/>
                      </a:lnTo>
                      <a:lnTo>
                        <a:pt x="1841" y="2867"/>
                      </a:lnTo>
                      <a:lnTo>
                        <a:pt x="1841" y="2909"/>
                      </a:lnTo>
                      <a:lnTo>
                        <a:pt x="1758" y="2909"/>
                      </a:lnTo>
                      <a:lnTo>
                        <a:pt x="1737" y="2867"/>
                      </a:lnTo>
                      <a:lnTo>
                        <a:pt x="1758" y="2762"/>
                      </a:lnTo>
                      <a:lnTo>
                        <a:pt x="1737" y="2679"/>
                      </a:lnTo>
                      <a:lnTo>
                        <a:pt x="1632" y="2616"/>
                      </a:lnTo>
                      <a:lnTo>
                        <a:pt x="1528" y="2490"/>
                      </a:lnTo>
                      <a:lnTo>
                        <a:pt x="1465" y="2344"/>
                      </a:lnTo>
                      <a:lnTo>
                        <a:pt x="1402" y="2260"/>
                      </a:lnTo>
                      <a:lnTo>
                        <a:pt x="1402" y="2135"/>
                      </a:lnTo>
                      <a:lnTo>
                        <a:pt x="1423" y="2030"/>
                      </a:lnTo>
                      <a:lnTo>
                        <a:pt x="1444" y="2051"/>
                      </a:lnTo>
                      <a:lnTo>
                        <a:pt x="1423" y="1884"/>
                      </a:lnTo>
                      <a:lnTo>
                        <a:pt x="1402" y="1716"/>
                      </a:lnTo>
                      <a:lnTo>
                        <a:pt x="1360" y="1570"/>
                      </a:lnTo>
                      <a:lnTo>
                        <a:pt x="1235" y="1528"/>
                      </a:lnTo>
                      <a:lnTo>
                        <a:pt x="1109" y="1382"/>
                      </a:lnTo>
                      <a:lnTo>
                        <a:pt x="1109" y="1319"/>
                      </a:lnTo>
                      <a:lnTo>
                        <a:pt x="1046" y="1256"/>
                      </a:lnTo>
                      <a:lnTo>
                        <a:pt x="1046" y="1193"/>
                      </a:lnTo>
                      <a:lnTo>
                        <a:pt x="1109" y="1193"/>
                      </a:lnTo>
                      <a:lnTo>
                        <a:pt x="1214" y="1298"/>
                      </a:lnTo>
                      <a:lnTo>
                        <a:pt x="1318" y="1444"/>
                      </a:lnTo>
                      <a:lnTo>
                        <a:pt x="1318" y="1444"/>
                      </a:lnTo>
                      <a:lnTo>
                        <a:pt x="1256" y="1298"/>
                      </a:lnTo>
                      <a:lnTo>
                        <a:pt x="1130" y="1110"/>
                      </a:lnTo>
                      <a:lnTo>
                        <a:pt x="1005" y="942"/>
                      </a:lnTo>
                      <a:lnTo>
                        <a:pt x="942" y="942"/>
                      </a:lnTo>
                      <a:lnTo>
                        <a:pt x="921" y="858"/>
                      </a:lnTo>
                      <a:lnTo>
                        <a:pt x="691" y="670"/>
                      </a:lnTo>
                      <a:lnTo>
                        <a:pt x="607" y="566"/>
                      </a:lnTo>
                      <a:lnTo>
                        <a:pt x="607" y="335"/>
                      </a:lnTo>
                      <a:lnTo>
                        <a:pt x="523" y="273"/>
                      </a:lnTo>
                      <a:lnTo>
                        <a:pt x="377" y="210"/>
                      </a:lnTo>
                      <a:lnTo>
                        <a:pt x="293" y="63"/>
                      </a:lnTo>
                      <a:lnTo>
                        <a:pt x="251"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grpSp>
          <p:nvGrpSpPr>
            <p:cNvPr id="5230" name="Google Shape;5230;p907">
              <a:extLst>
                <a:ext uri="{FF2B5EF4-FFF2-40B4-BE49-F238E27FC236}">
                  <a16:creationId xmlns:a16="http://schemas.microsoft.com/office/drawing/2014/main" id="{DC205323-77AE-1189-AA26-97BFD4852D34}"/>
                </a:ext>
              </a:extLst>
            </p:cNvPr>
            <p:cNvGrpSpPr/>
            <p:nvPr/>
          </p:nvGrpSpPr>
          <p:grpSpPr>
            <a:xfrm>
              <a:off x="3875768" y="2846704"/>
              <a:ext cx="44796" cy="47366"/>
              <a:chOff x="3960625" y="2587825"/>
              <a:chExt cx="94050" cy="104125"/>
            </a:xfrm>
          </p:grpSpPr>
          <p:sp>
            <p:nvSpPr>
              <p:cNvPr id="5231" name="Google Shape;5231;p907">
                <a:extLst>
                  <a:ext uri="{FF2B5EF4-FFF2-40B4-BE49-F238E27FC236}">
                    <a16:creationId xmlns:a16="http://schemas.microsoft.com/office/drawing/2014/main" id="{92ED0353-8D4D-4974-05D3-F4B84D341AB6}"/>
                  </a:ext>
                </a:extLst>
              </p:cNvPr>
              <p:cNvSpPr/>
              <p:nvPr/>
            </p:nvSpPr>
            <p:spPr>
              <a:xfrm>
                <a:off x="3960625" y="2587825"/>
                <a:ext cx="94050" cy="51200"/>
              </a:xfrm>
              <a:custGeom>
                <a:avLst/>
                <a:gdLst/>
                <a:ahLst/>
                <a:cxnLst/>
                <a:rect l="l" t="t" r="r" b="b"/>
                <a:pathLst>
                  <a:path w="3762" h="2048" extrusionOk="0">
                    <a:moveTo>
                      <a:pt x="190" y="2048"/>
                    </a:moveTo>
                    <a:lnTo>
                      <a:pt x="0" y="1762"/>
                    </a:lnTo>
                    <a:lnTo>
                      <a:pt x="309" y="1048"/>
                    </a:lnTo>
                    <a:lnTo>
                      <a:pt x="3762" y="0"/>
                    </a:lnTo>
                    <a:lnTo>
                      <a:pt x="3714" y="1072"/>
                    </a:lnTo>
                    <a:lnTo>
                      <a:pt x="2929" y="1143"/>
                    </a:lnTo>
                    <a:lnTo>
                      <a:pt x="2167" y="1000"/>
                    </a:lnTo>
                    <a:close/>
                  </a:path>
                </a:pathLst>
              </a:custGeom>
              <a:solidFill>
                <a:schemeClr val="accent1"/>
              </a:solidFill>
              <a:ln>
                <a:noFill/>
              </a:ln>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2" name="Google Shape;5232;p907">
                <a:extLst>
                  <a:ext uri="{FF2B5EF4-FFF2-40B4-BE49-F238E27FC236}">
                    <a16:creationId xmlns:a16="http://schemas.microsoft.com/office/drawing/2014/main" id="{0E312E03-0FF1-4927-539E-9401479E173D}"/>
                  </a:ext>
                </a:extLst>
              </p:cNvPr>
              <p:cNvSpPr/>
              <p:nvPr/>
            </p:nvSpPr>
            <p:spPr>
              <a:xfrm>
                <a:off x="3963000" y="2596725"/>
                <a:ext cx="86850" cy="95225"/>
              </a:xfrm>
              <a:custGeom>
                <a:avLst/>
                <a:gdLst/>
                <a:ahLst/>
                <a:cxnLst/>
                <a:rect l="l" t="t" r="r" b="b"/>
                <a:pathLst>
                  <a:path w="3474" h="3809" extrusionOk="0">
                    <a:moveTo>
                      <a:pt x="1549" y="2009"/>
                    </a:moveTo>
                    <a:lnTo>
                      <a:pt x="1632" y="2030"/>
                    </a:lnTo>
                    <a:lnTo>
                      <a:pt x="1695" y="2093"/>
                    </a:lnTo>
                    <a:lnTo>
                      <a:pt x="1674" y="2135"/>
                    </a:lnTo>
                    <a:lnTo>
                      <a:pt x="1674" y="2189"/>
                    </a:lnTo>
                    <a:lnTo>
                      <a:pt x="1674" y="2189"/>
                    </a:lnTo>
                    <a:cubicBezTo>
                      <a:pt x="1645" y="2167"/>
                      <a:pt x="1613" y="2146"/>
                      <a:pt x="1569" y="2135"/>
                    </a:cubicBezTo>
                    <a:cubicBezTo>
                      <a:pt x="1549" y="2114"/>
                      <a:pt x="1528" y="2114"/>
                      <a:pt x="1486" y="2114"/>
                    </a:cubicBezTo>
                    <a:lnTo>
                      <a:pt x="1549" y="2072"/>
                    </a:lnTo>
                    <a:lnTo>
                      <a:pt x="1549" y="2009"/>
                    </a:lnTo>
                    <a:close/>
                    <a:moveTo>
                      <a:pt x="3327" y="1"/>
                    </a:moveTo>
                    <a:lnTo>
                      <a:pt x="3201" y="105"/>
                    </a:lnTo>
                    <a:lnTo>
                      <a:pt x="3201" y="231"/>
                    </a:lnTo>
                    <a:lnTo>
                      <a:pt x="3243" y="335"/>
                    </a:lnTo>
                    <a:lnTo>
                      <a:pt x="3160" y="377"/>
                    </a:lnTo>
                    <a:lnTo>
                      <a:pt x="2929" y="356"/>
                    </a:lnTo>
                    <a:lnTo>
                      <a:pt x="2825" y="419"/>
                    </a:lnTo>
                    <a:lnTo>
                      <a:pt x="2720" y="356"/>
                    </a:lnTo>
                    <a:lnTo>
                      <a:pt x="2616" y="356"/>
                    </a:lnTo>
                    <a:lnTo>
                      <a:pt x="2532" y="419"/>
                    </a:lnTo>
                    <a:lnTo>
                      <a:pt x="2427" y="419"/>
                    </a:lnTo>
                    <a:lnTo>
                      <a:pt x="2406" y="314"/>
                    </a:lnTo>
                    <a:lnTo>
                      <a:pt x="2260" y="314"/>
                    </a:lnTo>
                    <a:lnTo>
                      <a:pt x="2113" y="273"/>
                    </a:lnTo>
                    <a:lnTo>
                      <a:pt x="2009" y="377"/>
                    </a:lnTo>
                    <a:lnTo>
                      <a:pt x="1862" y="419"/>
                    </a:lnTo>
                    <a:lnTo>
                      <a:pt x="1674" y="419"/>
                    </a:lnTo>
                    <a:lnTo>
                      <a:pt x="1632" y="377"/>
                    </a:lnTo>
                    <a:lnTo>
                      <a:pt x="1549" y="440"/>
                    </a:lnTo>
                    <a:lnTo>
                      <a:pt x="1444" y="440"/>
                    </a:lnTo>
                    <a:lnTo>
                      <a:pt x="1318" y="524"/>
                    </a:lnTo>
                    <a:lnTo>
                      <a:pt x="1025" y="524"/>
                    </a:lnTo>
                    <a:lnTo>
                      <a:pt x="900" y="586"/>
                    </a:lnTo>
                    <a:lnTo>
                      <a:pt x="900" y="649"/>
                    </a:lnTo>
                    <a:lnTo>
                      <a:pt x="732" y="691"/>
                    </a:lnTo>
                    <a:lnTo>
                      <a:pt x="502" y="838"/>
                    </a:lnTo>
                    <a:lnTo>
                      <a:pt x="481" y="984"/>
                    </a:lnTo>
                    <a:lnTo>
                      <a:pt x="398" y="1151"/>
                    </a:lnTo>
                    <a:lnTo>
                      <a:pt x="168" y="1214"/>
                    </a:lnTo>
                    <a:lnTo>
                      <a:pt x="168" y="1361"/>
                    </a:lnTo>
                    <a:lnTo>
                      <a:pt x="84" y="1507"/>
                    </a:lnTo>
                    <a:lnTo>
                      <a:pt x="0" y="1570"/>
                    </a:lnTo>
                    <a:lnTo>
                      <a:pt x="0" y="1716"/>
                    </a:lnTo>
                    <a:lnTo>
                      <a:pt x="209" y="1884"/>
                    </a:lnTo>
                    <a:lnTo>
                      <a:pt x="335" y="2072"/>
                    </a:lnTo>
                    <a:lnTo>
                      <a:pt x="398" y="2093"/>
                    </a:lnTo>
                    <a:lnTo>
                      <a:pt x="398" y="2135"/>
                    </a:lnTo>
                    <a:lnTo>
                      <a:pt x="544" y="2365"/>
                    </a:lnTo>
                    <a:lnTo>
                      <a:pt x="586" y="2532"/>
                    </a:lnTo>
                    <a:lnTo>
                      <a:pt x="649" y="2553"/>
                    </a:lnTo>
                    <a:lnTo>
                      <a:pt x="753" y="2449"/>
                    </a:lnTo>
                    <a:lnTo>
                      <a:pt x="837" y="2553"/>
                    </a:lnTo>
                    <a:lnTo>
                      <a:pt x="963" y="2595"/>
                    </a:lnTo>
                    <a:lnTo>
                      <a:pt x="1025" y="2511"/>
                    </a:lnTo>
                    <a:lnTo>
                      <a:pt x="1130" y="2511"/>
                    </a:lnTo>
                    <a:lnTo>
                      <a:pt x="1277" y="2595"/>
                    </a:lnTo>
                    <a:lnTo>
                      <a:pt x="1360" y="2532"/>
                    </a:lnTo>
                    <a:lnTo>
                      <a:pt x="1381" y="2616"/>
                    </a:lnTo>
                    <a:lnTo>
                      <a:pt x="1465" y="2616"/>
                    </a:lnTo>
                    <a:lnTo>
                      <a:pt x="1528" y="2658"/>
                    </a:lnTo>
                    <a:lnTo>
                      <a:pt x="1653" y="2700"/>
                    </a:lnTo>
                    <a:lnTo>
                      <a:pt x="1569" y="2742"/>
                    </a:lnTo>
                    <a:lnTo>
                      <a:pt x="1486" y="2825"/>
                    </a:lnTo>
                    <a:lnTo>
                      <a:pt x="1423" y="2762"/>
                    </a:lnTo>
                    <a:lnTo>
                      <a:pt x="1318" y="2742"/>
                    </a:lnTo>
                    <a:lnTo>
                      <a:pt x="1067" y="2595"/>
                    </a:lnTo>
                    <a:lnTo>
                      <a:pt x="963" y="2616"/>
                    </a:lnTo>
                    <a:lnTo>
                      <a:pt x="858" y="2658"/>
                    </a:lnTo>
                    <a:lnTo>
                      <a:pt x="753" y="2616"/>
                    </a:lnTo>
                    <a:lnTo>
                      <a:pt x="691" y="2721"/>
                    </a:lnTo>
                    <a:lnTo>
                      <a:pt x="628" y="2742"/>
                    </a:lnTo>
                    <a:lnTo>
                      <a:pt x="607" y="2846"/>
                    </a:lnTo>
                    <a:lnTo>
                      <a:pt x="732" y="2972"/>
                    </a:lnTo>
                    <a:lnTo>
                      <a:pt x="858" y="3035"/>
                    </a:lnTo>
                    <a:lnTo>
                      <a:pt x="1004" y="3139"/>
                    </a:lnTo>
                    <a:lnTo>
                      <a:pt x="1004" y="3223"/>
                    </a:lnTo>
                    <a:lnTo>
                      <a:pt x="942" y="3265"/>
                    </a:lnTo>
                    <a:lnTo>
                      <a:pt x="942" y="3369"/>
                    </a:lnTo>
                    <a:lnTo>
                      <a:pt x="1046" y="3495"/>
                    </a:lnTo>
                    <a:lnTo>
                      <a:pt x="1130" y="3579"/>
                    </a:lnTo>
                    <a:lnTo>
                      <a:pt x="1151" y="3495"/>
                    </a:lnTo>
                    <a:lnTo>
                      <a:pt x="1130" y="3453"/>
                    </a:lnTo>
                    <a:lnTo>
                      <a:pt x="1172" y="3348"/>
                    </a:lnTo>
                    <a:lnTo>
                      <a:pt x="1214" y="3474"/>
                    </a:lnTo>
                    <a:lnTo>
                      <a:pt x="1360" y="3537"/>
                    </a:lnTo>
                    <a:lnTo>
                      <a:pt x="1381" y="3599"/>
                    </a:lnTo>
                    <a:lnTo>
                      <a:pt x="1360" y="3704"/>
                    </a:lnTo>
                    <a:lnTo>
                      <a:pt x="1423" y="3788"/>
                    </a:lnTo>
                    <a:lnTo>
                      <a:pt x="1423" y="3746"/>
                    </a:lnTo>
                    <a:lnTo>
                      <a:pt x="1465" y="3599"/>
                    </a:lnTo>
                    <a:lnTo>
                      <a:pt x="1569" y="3599"/>
                    </a:lnTo>
                    <a:lnTo>
                      <a:pt x="1632" y="3704"/>
                    </a:lnTo>
                    <a:lnTo>
                      <a:pt x="1800" y="3809"/>
                    </a:lnTo>
                    <a:lnTo>
                      <a:pt x="1800" y="3809"/>
                    </a:lnTo>
                    <a:lnTo>
                      <a:pt x="1737" y="3704"/>
                    </a:lnTo>
                    <a:lnTo>
                      <a:pt x="1758" y="3641"/>
                    </a:lnTo>
                    <a:lnTo>
                      <a:pt x="1695" y="3537"/>
                    </a:lnTo>
                    <a:lnTo>
                      <a:pt x="1632" y="3348"/>
                    </a:lnTo>
                    <a:lnTo>
                      <a:pt x="1549" y="3244"/>
                    </a:lnTo>
                    <a:lnTo>
                      <a:pt x="1549" y="3181"/>
                    </a:lnTo>
                    <a:lnTo>
                      <a:pt x="1632" y="3181"/>
                    </a:lnTo>
                    <a:lnTo>
                      <a:pt x="1758" y="3265"/>
                    </a:lnTo>
                    <a:lnTo>
                      <a:pt x="1737" y="3327"/>
                    </a:lnTo>
                    <a:lnTo>
                      <a:pt x="1758" y="3369"/>
                    </a:lnTo>
                    <a:lnTo>
                      <a:pt x="1841" y="3286"/>
                    </a:lnTo>
                    <a:lnTo>
                      <a:pt x="1967" y="3348"/>
                    </a:lnTo>
                    <a:lnTo>
                      <a:pt x="1967" y="3286"/>
                    </a:lnTo>
                    <a:lnTo>
                      <a:pt x="1904" y="3244"/>
                    </a:lnTo>
                    <a:lnTo>
                      <a:pt x="1904" y="3181"/>
                    </a:lnTo>
                    <a:lnTo>
                      <a:pt x="1862" y="3181"/>
                    </a:lnTo>
                    <a:lnTo>
                      <a:pt x="1758" y="3139"/>
                    </a:lnTo>
                    <a:lnTo>
                      <a:pt x="1758" y="3076"/>
                    </a:lnTo>
                    <a:lnTo>
                      <a:pt x="1653" y="3014"/>
                    </a:lnTo>
                    <a:lnTo>
                      <a:pt x="1758" y="2951"/>
                    </a:lnTo>
                    <a:lnTo>
                      <a:pt x="1862" y="2951"/>
                    </a:lnTo>
                    <a:lnTo>
                      <a:pt x="1904" y="2909"/>
                    </a:lnTo>
                    <a:lnTo>
                      <a:pt x="2072" y="3014"/>
                    </a:lnTo>
                    <a:lnTo>
                      <a:pt x="2093" y="3055"/>
                    </a:lnTo>
                    <a:lnTo>
                      <a:pt x="2197" y="3076"/>
                    </a:lnTo>
                    <a:lnTo>
                      <a:pt x="2218" y="3035"/>
                    </a:lnTo>
                    <a:lnTo>
                      <a:pt x="2113" y="2909"/>
                    </a:lnTo>
                    <a:lnTo>
                      <a:pt x="2155" y="2762"/>
                    </a:lnTo>
                    <a:lnTo>
                      <a:pt x="2093" y="2700"/>
                    </a:lnTo>
                    <a:lnTo>
                      <a:pt x="1841" y="2532"/>
                    </a:lnTo>
                    <a:lnTo>
                      <a:pt x="1758" y="2511"/>
                    </a:lnTo>
                    <a:lnTo>
                      <a:pt x="1737" y="2490"/>
                    </a:lnTo>
                    <a:cubicBezTo>
                      <a:pt x="1758" y="2490"/>
                      <a:pt x="1779" y="2449"/>
                      <a:pt x="1800" y="2407"/>
                    </a:cubicBezTo>
                    <a:lnTo>
                      <a:pt x="1862" y="2449"/>
                    </a:lnTo>
                    <a:lnTo>
                      <a:pt x="1946" y="2490"/>
                    </a:lnTo>
                    <a:lnTo>
                      <a:pt x="1988" y="2553"/>
                    </a:lnTo>
                    <a:lnTo>
                      <a:pt x="2093" y="2616"/>
                    </a:lnTo>
                    <a:lnTo>
                      <a:pt x="2176" y="2616"/>
                    </a:lnTo>
                    <a:lnTo>
                      <a:pt x="2197" y="2658"/>
                    </a:lnTo>
                    <a:lnTo>
                      <a:pt x="2281" y="2762"/>
                    </a:lnTo>
                    <a:lnTo>
                      <a:pt x="2323" y="2825"/>
                    </a:lnTo>
                    <a:lnTo>
                      <a:pt x="2323" y="2867"/>
                    </a:lnTo>
                    <a:lnTo>
                      <a:pt x="2365" y="2930"/>
                    </a:lnTo>
                    <a:lnTo>
                      <a:pt x="2427" y="2972"/>
                    </a:lnTo>
                    <a:lnTo>
                      <a:pt x="2490" y="2951"/>
                    </a:lnTo>
                    <a:lnTo>
                      <a:pt x="2532" y="2972"/>
                    </a:lnTo>
                    <a:lnTo>
                      <a:pt x="2595" y="2867"/>
                    </a:lnTo>
                    <a:lnTo>
                      <a:pt x="2490" y="2867"/>
                    </a:lnTo>
                    <a:lnTo>
                      <a:pt x="2469" y="2888"/>
                    </a:lnTo>
                    <a:lnTo>
                      <a:pt x="2385" y="2825"/>
                    </a:lnTo>
                    <a:lnTo>
                      <a:pt x="2385" y="2742"/>
                    </a:lnTo>
                    <a:lnTo>
                      <a:pt x="2365" y="2679"/>
                    </a:lnTo>
                    <a:lnTo>
                      <a:pt x="2365" y="2637"/>
                    </a:lnTo>
                    <a:lnTo>
                      <a:pt x="2302" y="2553"/>
                    </a:lnTo>
                    <a:lnTo>
                      <a:pt x="2176" y="2428"/>
                    </a:lnTo>
                    <a:lnTo>
                      <a:pt x="2176" y="2449"/>
                    </a:lnTo>
                    <a:lnTo>
                      <a:pt x="2093" y="2449"/>
                    </a:lnTo>
                    <a:lnTo>
                      <a:pt x="2093" y="2428"/>
                    </a:lnTo>
                    <a:lnTo>
                      <a:pt x="1988" y="2365"/>
                    </a:lnTo>
                    <a:lnTo>
                      <a:pt x="1883" y="2344"/>
                    </a:lnTo>
                    <a:lnTo>
                      <a:pt x="1800" y="2239"/>
                    </a:lnTo>
                    <a:lnTo>
                      <a:pt x="1758" y="2239"/>
                    </a:lnTo>
                    <a:cubicBezTo>
                      <a:pt x="1730" y="2230"/>
                      <a:pt x="1706" y="2212"/>
                      <a:pt x="1680" y="2193"/>
                    </a:cubicBezTo>
                    <a:lnTo>
                      <a:pt x="1680" y="2193"/>
                    </a:lnTo>
                    <a:lnTo>
                      <a:pt x="1737" y="2156"/>
                    </a:lnTo>
                    <a:lnTo>
                      <a:pt x="1758" y="2030"/>
                    </a:lnTo>
                    <a:lnTo>
                      <a:pt x="1674" y="1946"/>
                    </a:lnTo>
                    <a:lnTo>
                      <a:pt x="1486" y="1737"/>
                    </a:lnTo>
                    <a:lnTo>
                      <a:pt x="1423" y="1695"/>
                    </a:lnTo>
                    <a:lnTo>
                      <a:pt x="1381" y="1612"/>
                    </a:lnTo>
                    <a:lnTo>
                      <a:pt x="1256" y="1507"/>
                    </a:lnTo>
                    <a:lnTo>
                      <a:pt x="1318" y="1465"/>
                    </a:lnTo>
                    <a:lnTo>
                      <a:pt x="1277" y="1235"/>
                    </a:lnTo>
                    <a:lnTo>
                      <a:pt x="1360" y="1130"/>
                    </a:lnTo>
                    <a:lnTo>
                      <a:pt x="1486" y="1089"/>
                    </a:lnTo>
                    <a:lnTo>
                      <a:pt x="1528" y="1193"/>
                    </a:lnTo>
                    <a:lnTo>
                      <a:pt x="1465" y="1193"/>
                    </a:lnTo>
                    <a:lnTo>
                      <a:pt x="1465" y="1256"/>
                    </a:lnTo>
                    <a:lnTo>
                      <a:pt x="1653" y="1319"/>
                    </a:lnTo>
                    <a:lnTo>
                      <a:pt x="1674" y="1465"/>
                    </a:lnTo>
                    <a:lnTo>
                      <a:pt x="1779" y="1570"/>
                    </a:lnTo>
                    <a:lnTo>
                      <a:pt x="1904" y="1570"/>
                    </a:lnTo>
                    <a:lnTo>
                      <a:pt x="1841" y="1507"/>
                    </a:lnTo>
                    <a:lnTo>
                      <a:pt x="1779" y="1423"/>
                    </a:lnTo>
                    <a:lnTo>
                      <a:pt x="1800" y="1361"/>
                    </a:lnTo>
                    <a:lnTo>
                      <a:pt x="1946" y="1402"/>
                    </a:lnTo>
                    <a:lnTo>
                      <a:pt x="2009" y="1528"/>
                    </a:lnTo>
                    <a:lnTo>
                      <a:pt x="2093" y="1570"/>
                    </a:lnTo>
                    <a:lnTo>
                      <a:pt x="2155" y="1486"/>
                    </a:lnTo>
                    <a:lnTo>
                      <a:pt x="2072" y="1423"/>
                    </a:lnTo>
                    <a:lnTo>
                      <a:pt x="1988" y="1402"/>
                    </a:lnTo>
                    <a:lnTo>
                      <a:pt x="1988" y="1361"/>
                    </a:lnTo>
                    <a:lnTo>
                      <a:pt x="2197" y="1361"/>
                    </a:lnTo>
                    <a:lnTo>
                      <a:pt x="2281" y="1423"/>
                    </a:lnTo>
                    <a:lnTo>
                      <a:pt x="2302" y="1402"/>
                    </a:lnTo>
                    <a:lnTo>
                      <a:pt x="2176" y="1298"/>
                    </a:lnTo>
                    <a:lnTo>
                      <a:pt x="2051" y="1277"/>
                    </a:lnTo>
                    <a:lnTo>
                      <a:pt x="1946" y="1151"/>
                    </a:lnTo>
                    <a:lnTo>
                      <a:pt x="1988" y="1068"/>
                    </a:lnTo>
                    <a:lnTo>
                      <a:pt x="2093" y="1089"/>
                    </a:lnTo>
                    <a:lnTo>
                      <a:pt x="2176" y="1047"/>
                    </a:lnTo>
                    <a:lnTo>
                      <a:pt x="2218" y="879"/>
                    </a:lnTo>
                    <a:lnTo>
                      <a:pt x="2302" y="858"/>
                    </a:lnTo>
                    <a:lnTo>
                      <a:pt x="2427" y="963"/>
                    </a:lnTo>
                    <a:lnTo>
                      <a:pt x="2532" y="963"/>
                    </a:lnTo>
                    <a:lnTo>
                      <a:pt x="2637" y="858"/>
                    </a:lnTo>
                    <a:lnTo>
                      <a:pt x="2637" y="796"/>
                    </a:lnTo>
                    <a:lnTo>
                      <a:pt x="2699" y="796"/>
                    </a:lnTo>
                    <a:lnTo>
                      <a:pt x="2783" y="879"/>
                    </a:lnTo>
                    <a:lnTo>
                      <a:pt x="3013" y="879"/>
                    </a:lnTo>
                    <a:lnTo>
                      <a:pt x="3201" y="942"/>
                    </a:lnTo>
                    <a:lnTo>
                      <a:pt x="3327" y="900"/>
                    </a:lnTo>
                    <a:lnTo>
                      <a:pt x="3348" y="566"/>
                    </a:lnTo>
                    <a:lnTo>
                      <a:pt x="3327" y="440"/>
                    </a:lnTo>
                    <a:lnTo>
                      <a:pt x="3473" y="335"/>
                    </a:lnTo>
                    <a:lnTo>
                      <a:pt x="3473" y="210"/>
                    </a:lnTo>
                    <a:lnTo>
                      <a:pt x="3369" y="147"/>
                    </a:lnTo>
                    <a:lnTo>
                      <a:pt x="3411"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233" name="Google Shape;5233;p907">
              <a:extLst>
                <a:ext uri="{FF2B5EF4-FFF2-40B4-BE49-F238E27FC236}">
                  <a16:creationId xmlns:a16="http://schemas.microsoft.com/office/drawing/2014/main" id="{2F83B206-59B6-E86C-465E-0D2D9A4998B5}"/>
                </a:ext>
              </a:extLst>
            </p:cNvPr>
            <p:cNvGrpSpPr/>
            <p:nvPr/>
          </p:nvGrpSpPr>
          <p:grpSpPr>
            <a:xfrm>
              <a:off x="3782759" y="2807162"/>
              <a:ext cx="82686" cy="85487"/>
              <a:chOff x="3765350" y="2500900"/>
              <a:chExt cx="173600" cy="187925"/>
            </a:xfrm>
          </p:grpSpPr>
          <p:sp>
            <p:nvSpPr>
              <p:cNvPr id="5234" name="Google Shape;5234;p907">
                <a:extLst>
                  <a:ext uri="{FF2B5EF4-FFF2-40B4-BE49-F238E27FC236}">
                    <a16:creationId xmlns:a16="http://schemas.microsoft.com/office/drawing/2014/main" id="{31C5E3D8-E33B-7CA6-40B5-3CF2E4AEF1FD}"/>
                  </a:ext>
                </a:extLst>
              </p:cNvPr>
              <p:cNvSpPr/>
              <p:nvPr/>
            </p:nvSpPr>
            <p:spPr>
              <a:xfrm>
                <a:off x="3765350" y="2500900"/>
                <a:ext cx="108950" cy="64300"/>
              </a:xfrm>
              <a:custGeom>
                <a:avLst/>
                <a:gdLst/>
                <a:ahLst/>
                <a:cxnLst/>
                <a:rect l="l" t="t" r="r" b="b"/>
                <a:pathLst>
                  <a:path w="4358" h="2572" extrusionOk="0">
                    <a:moveTo>
                      <a:pt x="1286" y="596"/>
                    </a:moveTo>
                    <a:lnTo>
                      <a:pt x="0" y="1072"/>
                    </a:lnTo>
                    <a:lnTo>
                      <a:pt x="429" y="2239"/>
                    </a:lnTo>
                    <a:lnTo>
                      <a:pt x="857" y="2572"/>
                    </a:lnTo>
                    <a:lnTo>
                      <a:pt x="2191" y="1215"/>
                    </a:lnTo>
                    <a:lnTo>
                      <a:pt x="4024" y="1072"/>
                    </a:lnTo>
                    <a:lnTo>
                      <a:pt x="4358" y="429"/>
                    </a:lnTo>
                    <a:lnTo>
                      <a:pt x="3120" y="0"/>
                    </a:lnTo>
                    <a:lnTo>
                      <a:pt x="2477" y="358"/>
                    </a:lnTo>
                    <a:close/>
                  </a:path>
                </a:pathLst>
              </a:custGeom>
              <a:solidFill>
                <a:schemeClr val="accent1"/>
              </a:solidFill>
              <a:ln>
                <a:noFill/>
              </a:ln>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5" name="Google Shape;5235;p907">
                <a:extLst>
                  <a:ext uri="{FF2B5EF4-FFF2-40B4-BE49-F238E27FC236}">
                    <a16:creationId xmlns:a16="http://schemas.microsoft.com/office/drawing/2014/main" id="{FCFBDAD0-4FA9-113E-5E9D-3F8B16343195}"/>
                  </a:ext>
                </a:extLst>
              </p:cNvPr>
              <p:cNvSpPr/>
              <p:nvPr/>
            </p:nvSpPr>
            <p:spPr>
              <a:xfrm>
                <a:off x="3797175" y="2609800"/>
                <a:ext cx="2625" cy="3700"/>
              </a:xfrm>
              <a:custGeom>
                <a:avLst/>
                <a:gdLst/>
                <a:ahLst/>
                <a:cxnLst/>
                <a:rect l="l" t="t" r="r" b="b"/>
                <a:pathLst>
                  <a:path w="105" h="148" extrusionOk="0">
                    <a:moveTo>
                      <a:pt x="42" y="1"/>
                    </a:moveTo>
                    <a:lnTo>
                      <a:pt x="21" y="43"/>
                    </a:lnTo>
                    <a:lnTo>
                      <a:pt x="0" y="84"/>
                    </a:lnTo>
                    <a:lnTo>
                      <a:pt x="0" y="147"/>
                    </a:lnTo>
                    <a:lnTo>
                      <a:pt x="21" y="147"/>
                    </a:lnTo>
                    <a:lnTo>
                      <a:pt x="42" y="105"/>
                    </a:lnTo>
                    <a:lnTo>
                      <a:pt x="105" y="22"/>
                    </a:lnTo>
                    <a:lnTo>
                      <a:pt x="42"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6" name="Google Shape;5236;p907">
                <a:extLst>
                  <a:ext uri="{FF2B5EF4-FFF2-40B4-BE49-F238E27FC236}">
                    <a16:creationId xmlns:a16="http://schemas.microsoft.com/office/drawing/2014/main" id="{FE535AEE-0895-A9A2-BF18-6C05C7906F14}"/>
                  </a:ext>
                </a:extLst>
              </p:cNvPr>
              <p:cNvSpPr/>
              <p:nvPr/>
            </p:nvSpPr>
            <p:spPr>
              <a:xfrm>
                <a:off x="3796125" y="2610325"/>
                <a:ext cx="22525" cy="41875"/>
              </a:xfrm>
              <a:custGeom>
                <a:avLst/>
                <a:gdLst/>
                <a:ahLst/>
                <a:cxnLst/>
                <a:rect l="l" t="t" r="r" b="b"/>
                <a:pathLst>
                  <a:path w="901" h="1675" extrusionOk="0">
                    <a:moveTo>
                      <a:pt x="565" y="1"/>
                    </a:moveTo>
                    <a:lnTo>
                      <a:pt x="461" y="22"/>
                    </a:lnTo>
                    <a:lnTo>
                      <a:pt x="252" y="273"/>
                    </a:lnTo>
                    <a:lnTo>
                      <a:pt x="168" y="273"/>
                    </a:lnTo>
                    <a:lnTo>
                      <a:pt x="42" y="189"/>
                    </a:lnTo>
                    <a:lnTo>
                      <a:pt x="42" y="314"/>
                    </a:lnTo>
                    <a:lnTo>
                      <a:pt x="1" y="398"/>
                    </a:lnTo>
                    <a:lnTo>
                      <a:pt x="105" y="503"/>
                    </a:lnTo>
                    <a:lnTo>
                      <a:pt x="105" y="586"/>
                    </a:lnTo>
                    <a:lnTo>
                      <a:pt x="189" y="649"/>
                    </a:lnTo>
                    <a:lnTo>
                      <a:pt x="189" y="796"/>
                    </a:lnTo>
                    <a:lnTo>
                      <a:pt x="105" y="858"/>
                    </a:lnTo>
                    <a:lnTo>
                      <a:pt x="147" y="942"/>
                    </a:lnTo>
                    <a:lnTo>
                      <a:pt x="273" y="942"/>
                    </a:lnTo>
                    <a:lnTo>
                      <a:pt x="273" y="1005"/>
                    </a:lnTo>
                    <a:lnTo>
                      <a:pt x="189" y="1068"/>
                    </a:lnTo>
                    <a:lnTo>
                      <a:pt x="147" y="1277"/>
                    </a:lnTo>
                    <a:lnTo>
                      <a:pt x="189" y="1361"/>
                    </a:lnTo>
                    <a:lnTo>
                      <a:pt x="252" y="1591"/>
                    </a:lnTo>
                    <a:lnTo>
                      <a:pt x="314" y="1674"/>
                    </a:lnTo>
                    <a:lnTo>
                      <a:pt x="377" y="1654"/>
                    </a:lnTo>
                    <a:lnTo>
                      <a:pt x="419" y="1674"/>
                    </a:lnTo>
                    <a:lnTo>
                      <a:pt x="503" y="1654"/>
                    </a:lnTo>
                    <a:lnTo>
                      <a:pt x="524" y="1528"/>
                    </a:lnTo>
                    <a:lnTo>
                      <a:pt x="565" y="1444"/>
                    </a:lnTo>
                    <a:lnTo>
                      <a:pt x="670" y="1444"/>
                    </a:lnTo>
                    <a:lnTo>
                      <a:pt x="733" y="1528"/>
                    </a:lnTo>
                    <a:lnTo>
                      <a:pt x="796" y="1528"/>
                    </a:lnTo>
                    <a:lnTo>
                      <a:pt x="837" y="1444"/>
                    </a:lnTo>
                    <a:lnTo>
                      <a:pt x="837" y="1214"/>
                    </a:lnTo>
                    <a:lnTo>
                      <a:pt x="879" y="1151"/>
                    </a:lnTo>
                    <a:lnTo>
                      <a:pt x="837" y="921"/>
                    </a:lnTo>
                    <a:lnTo>
                      <a:pt x="900" y="712"/>
                    </a:lnTo>
                    <a:lnTo>
                      <a:pt x="733" y="586"/>
                    </a:lnTo>
                    <a:lnTo>
                      <a:pt x="879" y="503"/>
                    </a:lnTo>
                    <a:lnTo>
                      <a:pt x="879" y="419"/>
                    </a:lnTo>
                    <a:lnTo>
                      <a:pt x="837" y="294"/>
                    </a:lnTo>
                    <a:lnTo>
                      <a:pt x="775" y="189"/>
                    </a:lnTo>
                    <a:lnTo>
                      <a:pt x="691" y="63"/>
                    </a:lnTo>
                    <a:lnTo>
                      <a:pt x="670" y="84"/>
                    </a:lnTo>
                    <a:lnTo>
                      <a:pt x="565"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7" name="Google Shape;5237;p907">
                <a:extLst>
                  <a:ext uri="{FF2B5EF4-FFF2-40B4-BE49-F238E27FC236}">
                    <a16:creationId xmlns:a16="http://schemas.microsoft.com/office/drawing/2014/main" id="{59173018-EE55-F55E-BBAF-F2BB0FE9AE52}"/>
                  </a:ext>
                </a:extLst>
              </p:cNvPr>
              <p:cNvSpPr/>
              <p:nvPr/>
            </p:nvSpPr>
            <p:spPr>
              <a:xfrm>
                <a:off x="3821225" y="2579475"/>
                <a:ext cx="6300" cy="4200"/>
              </a:xfrm>
              <a:custGeom>
                <a:avLst/>
                <a:gdLst/>
                <a:ahLst/>
                <a:cxnLst/>
                <a:rect l="l" t="t" r="r" b="b"/>
                <a:pathLst>
                  <a:path w="252" h="168" extrusionOk="0">
                    <a:moveTo>
                      <a:pt x="189" y="0"/>
                    </a:moveTo>
                    <a:lnTo>
                      <a:pt x="147" y="42"/>
                    </a:lnTo>
                    <a:lnTo>
                      <a:pt x="43" y="84"/>
                    </a:lnTo>
                    <a:lnTo>
                      <a:pt x="1" y="147"/>
                    </a:lnTo>
                    <a:lnTo>
                      <a:pt x="43" y="167"/>
                    </a:lnTo>
                    <a:lnTo>
                      <a:pt x="189" y="147"/>
                    </a:lnTo>
                    <a:lnTo>
                      <a:pt x="252" y="147"/>
                    </a:lnTo>
                    <a:lnTo>
                      <a:pt x="252" y="63"/>
                    </a:lnTo>
                    <a:lnTo>
                      <a:pt x="189"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8" name="Google Shape;5238;p907">
                <a:extLst>
                  <a:ext uri="{FF2B5EF4-FFF2-40B4-BE49-F238E27FC236}">
                    <a16:creationId xmlns:a16="http://schemas.microsoft.com/office/drawing/2014/main" id="{FCFCB36E-8359-30C7-B5D7-B2E6673341BF}"/>
                  </a:ext>
                </a:extLst>
              </p:cNvPr>
              <p:cNvSpPr/>
              <p:nvPr/>
            </p:nvSpPr>
            <p:spPr>
              <a:xfrm>
                <a:off x="3833800" y="2589400"/>
                <a:ext cx="1575" cy="1600"/>
              </a:xfrm>
              <a:custGeom>
                <a:avLst/>
                <a:gdLst/>
                <a:ahLst/>
                <a:cxnLst/>
                <a:rect l="l" t="t" r="r" b="b"/>
                <a:pathLst>
                  <a:path w="63" h="64" extrusionOk="0">
                    <a:moveTo>
                      <a:pt x="42" y="1"/>
                    </a:moveTo>
                    <a:lnTo>
                      <a:pt x="0" y="22"/>
                    </a:lnTo>
                    <a:lnTo>
                      <a:pt x="63" y="63"/>
                    </a:lnTo>
                    <a:lnTo>
                      <a:pt x="42"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9" name="Google Shape;5239;p907">
                <a:extLst>
                  <a:ext uri="{FF2B5EF4-FFF2-40B4-BE49-F238E27FC236}">
                    <a16:creationId xmlns:a16="http://schemas.microsoft.com/office/drawing/2014/main" id="{77D6BABE-4042-051B-68D5-B56AB6565D70}"/>
                  </a:ext>
                </a:extLst>
              </p:cNvPr>
              <p:cNvSpPr/>
              <p:nvPr/>
            </p:nvSpPr>
            <p:spPr>
              <a:xfrm>
                <a:off x="3774675" y="2506225"/>
                <a:ext cx="164275" cy="182600"/>
              </a:xfrm>
              <a:custGeom>
                <a:avLst/>
                <a:gdLst/>
                <a:ahLst/>
                <a:cxnLst/>
                <a:rect l="l" t="t" r="r" b="b"/>
                <a:pathLst>
                  <a:path w="6571" h="7304" extrusionOk="0">
                    <a:moveTo>
                      <a:pt x="2595" y="1"/>
                    </a:moveTo>
                    <a:lnTo>
                      <a:pt x="2302" y="189"/>
                    </a:lnTo>
                    <a:lnTo>
                      <a:pt x="2114" y="105"/>
                    </a:lnTo>
                    <a:lnTo>
                      <a:pt x="2009" y="252"/>
                    </a:lnTo>
                    <a:lnTo>
                      <a:pt x="2072" y="419"/>
                    </a:lnTo>
                    <a:lnTo>
                      <a:pt x="1842" y="482"/>
                    </a:lnTo>
                    <a:lnTo>
                      <a:pt x="1800" y="691"/>
                    </a:lnTo>
                    <a:lnTo>
                      <a:pt x="1695" y="608"/>
                    </a:lnTo>
                    <a:lnTo>
                      <a:pt x="1591" y="608"/>
                    </a:lnTo>
                    <a:lnTo>
                      <a:pt x="1340" y="524"/>
                    </a:lnTo>
                    <a:lnTo>
                      <a:pt x="1340" y="691"/>
                    </a:lnTo>
                    <a:lnTo>
                      <a:pt x="1235" y="901"/>
                    </a:lnTo>
                    <a:lnTo>
                      <a:pt x="1172" y="796"/>
                    </a:lnTo>
                    <a:lnTo>
                      <a:pt x="1005" y="712"/>
                    </a:lnTo>
                    <a:lnTo>
                      <a:pt x="1026" y="587"/>
                    </a:lnTo>
                    <a:lnTo>
                      <a:pt x="900" y="503"/>
                    </a:lnTo>
                    <a:lnTo>
                      <a:pt x="691" y="880"/>
                    </a:lnTo>
                    <a:lnTo>
                      <a:pt x="524" y="796"/>
                    </a:lnTo>
                    <a:lnTo>
                      <a:pt x="294" y="942"/>
                    </a:lnTo>
                    <a:lnTo>
                      <a:pt x="168" y="901"/>
                    </a:lnTo>
                    <a:lnTo>
                      <a:pt x="105" y="942"/>
                    </a:lnTo>
                    <a:lnTo>
                      <a:pt x="126" y="1089"/>
                    </a:lnTo>
                    <a:lnTo>
                      <a:pt x="231" y="1193"/>
                    </a:lnTo>
                    <a:lnTo>
                      <a:pt x="210" y="1361"/>
                    </a:lnTo>
                    <a:lnTo>
                      <a:pt x="84" y="1403"/>
                    </a:lnTo>
                    <a:lnTo>
                      <a:pt x="1" y="1465"/>
                    </a:lnTo>
                    <a:lnTo>
                      <a:pt x="126" y="1633"/>
                    </a:lnTo>
                    <a:lnTo>
                      <a:pt x="168" y="1926"/>
                    </a:lnTo>
                    <a:lnTo>
                      <a:pt x="335" y="2051"/>
                    </a:lnTo>
                    <a:lnTo>
                      <a:pt x="524" y="2051"/>
                    </a:lnTo>
                    <a:lnTo>
                      <a:pt x="440" y="2240"/>
                    </a:lnTo>
                    <a:lnTo>
                      <a:pt x="503" y="2365"/>
                    </a:lnTo>
                    <a:lnTo>
                      <a:pt x="796" y="2302"/>
                    </a:lnTo>
                    <a:lnTo>
                      <a:pt x="900" y="2177"/>
                    </a:lnTo>
                    <a:lnTo>
                      <a:pt x="900" y="2072"/>
                    </a:lnTo>
                    <a:lnTo>
                      <a:pt x="1172" y="1926"/>
                    </a:lnTo>
                    <a:lnTo>
                      <a:pt x="1570" y="2030"/>
                    </a:lnTo>
                    <a:lnTo>
                      <a:pt x="1675" y="2093"/>
                    </a:lnTo>
                    <a:lnTo>
                      <a:pt x="1842" y="2156"/>
                    </a:lnTo>
                    <a:lnTo>
                      <a:pt x="1884" y="2261"/>
                    </a:lnTo>
                    <a:lnTo>
                      <a:pt x="1905" y="2302"/>
                    </a:lnTo>
                    <a:lnTo>
                      <a:pt x="1967" y="2386"/>
                    </a:lnTo>
                    <a:lnTo>
                      <a:pt x="2072" y="2574"/>
                    </a:lnTo>
                    <a:lnTo>
                      <a:pt x="2072" y="2679"/>
                    </a:lnTo>
                    <a:lnTo>
                      <a:pt x="2156" y="2721"/>
                    </a:lnTo>
                    <a:lnTo>
                      <a:pt x="2156" y="2888"/>
                    </a:lnTo>
                    <a:lnTo>
                      <a:pt x="2281" y="2930"/>
                    </a:lnTo>
                    <a:lnTo>
                      <a:pt x="2365" y="3035"/>
                    </a:lnTo>
                    <a:lnTo>
                      <a:pt x="2511" y="3202"/>
                    </a:lnTo>
                    <a:lnTo>
                      <a:pt x="2532" y="3307"/>
                    </a:lnTo>
                    <a:lnTo>
                      <a:pt x="2700" y="3307"/>
                    </a:lnTo>
                    <a:lnTo>
                      <a:pt x="2804" y="3432"/>
                    </a:lnTo>
                    <a:lnTo>
                      <a:pt x="2825" y="3537"/>
                    </a:lnTo>
                    <a:lnTo>
                      <a:pt x="2909" y="3558"/>
                    </a:lnTo>
                    <a:lnTo>
                      <a:pt x="3139" y="3851"/>
                    </a:lnTo>
                    <a:lnTo>
                      <a:pt x="3369" y="4018"/>
                    </a:lnTo>
                    <a:lnTo>
                      <a:pt x="3474" y="4039"/>
                    </a:lnTo>
                    <a:lnTo>
                      <a:pt x="3579" y="4081"/>
                    </a:lnTo>
                    <a:lnTo>
                      <a:pt x="3620" y="4186"/>
                    </a:lnTo>
                    <a:lnTo>
                      <a:pt x="3725" y="4186"/>
                    </a:lnTo>
                    <a:lnTo>
                      <a:pt x="3788" y="4123"/>
                    </a:lnTo>
                    <a:lnTo>
                      <a:pt x="3934" y="4165"/>
                    </a:lnTo>
                    <a:lnTo>
                      <a:pt x="4039" y="4165"/>
                    </a:lnTo>
                    <a:lnTo>
                      <a:pt x="4164" y="4395"/>
                    </a:lnTo>
                    <a:lnTo>
                      <a:pt x="4248" y="4458"/>
                    </a:lnTo>
                    <a:lnTo>
                      <a:pt x="4290" y="4416"/>
                    </a:lnTo>
                    <a:lnTo>
                      <a:pt x="4395" y="4458"/>
                    </a:lnTo>
                    <a:lnTo>
                      <a:pt x="4395" y="4520"/>
                    </a:lnTo>
                    <a:lnTo>
                      <a:pt x="4604" y="4520"/>
                    </a:lnTo>
                    <a:lnTo>
                      <a:pt x="4688" y="4625"/>
                    </a:lnTo>
                    <a:lnTo>
                      <a:pt x="4688" y="4730"/>
                    </a:lnTo>
                    <a:lnTo>
                      <a:pt x="4646" y="4792"/>
                    </a:lnTo>
                    <a:lnTo>
                      <a:pt x="4708" y="4834"/>
                    </a:lnTo>
                    <a:lnTo>
                      <a:pt x="4834" y="4834"/>
                    </a:lnTo>
                    <a:lnTo>
                      <a:pt x="4897" y="4939"/>
                    </a:lnTo>
                    <a:lnTo>
                      <a:pt x="5043" y="4981"/>
                    </a:lnTo>
                    <a:lnTo>
                      <a:pt x="5106" y="4939"/>
                    </a:lnTo>
                    <a:lnTo>
                      <a:pt x="5169" y="5002"/>
                    </a:lnTo>
                    <a:lnTo>
                      <a:pt x="5232" y="5190"/>
                    </a:lnTo>
                    <a:lnTo>
                      <a:pt x="5252" y="5357"/>
                    </a:lnTo>
                    <a:lnTo>
                      <a:pt x="5315" y="5441"/>
                    </a:lnTo>
                    <a:lnTo>
                      <a:pt x="5357" y="5650"/>
                    </a:lnTo>
                    <a:lnTo>
                      <a:pt x="5420" y="5755"/>
                    </a:lnTo>
                    <a:lnTo>
                      <a:pt x="5420" y="5859"/>
                    </a:lnTo>
                    <a:lnTo>
                      <a:pt x="5357" y="5943"/>
                    </a:lnTo>
                    <a:lnTo>
                      <a:pt x="5315" y="5943"/>
                    </a:lnTo>
                    <a:lnTo>
                      <a:pt x="5273" y="5964"/>
                    </a:lnTo>
                    <a:lnTo>
                      <a:pt x="5315" y="6069"/>
                    </a:lnTo>
                    <a:lnTo>
                      <a:pt x="5273" y="6173"/>
                    </a:lnTo>
                    <a:lnTo>
                      <a:pt x="5211" y="6257"/>
                    </a:lnTo>
                    <a:lnTo>
                      <a:pt x="5127" y="6278"/>
                    </a:lnTo>
                    <a:lnTo>
                      <a:pt x="5106" y="6341"/>
                    </a:lnTo>
                    <a:lnTo>
                      <a:pt x="5106" y="6362"/>
                    </a:lnTo>
                    <a:lnTo>
                      <a:pt x="5211" y="6466"/>
                    </a:lnTo>
                    <a:lnTo>
                      <a:pt x="5357" y="6445"/>
                    </a:lnTo>
                    <a:lnTo>
                      <a:pt x="5441" y="6341"/>
                    </a:lnTo>
                    <a:lnTo>
                      <a:pt x="5462" y="6194"/>
                    </a:lnTo>
                    <a:lnTo>
                      <a:pt x="5629" y="6069"/>
                    </a:lnTo>
                    <a:lnTo>
                      <a:pt x="5650" y="5818"/>
                    </a:lnTo>
                    <a:lnTo>
                      <a:pt x="5755" y="5713"/>
                    </a:lnTo>
                    <a:lnTo>
                      <a:pt x="5859" y="5671"/>
                    </a:lnTo>
                    <a:lnTo>
                      <a:pt x="5880" y="5608"/>
                    </a:lnTo>
                    <a:lnTo>
                      <a:pt x="5859" y="5546"/>
                    </a:lnTo>
                    <a:lnTo>
                      <a:pt x="5880" y="5399"/>
                    </a:lnTo>
                    <a:lnTo>
                      <a:pt x="5859" y="5336"/>
                    </a:lnTo>
                    <a:lnTo>
                      <a:pt x="5692" y="5190"/>
                    </a:lnTo>
                    <a:lnTo>
                      <a:pt x="5587" y="5190"/>
                    </a:lnTo>
                    <a:lnTo>
                      <a:pt x="5566" y="5127"/>
                    </a:lnTo>
                    <a:lnTo>
                      <a:pt x="5566" y="5043"/>
                    </a:lnTo>
                    <a:lnTo>
                      <a:pt x="5650" y="5002"/>
                    </a:lnTo>
                    <a:lnTo>
                      <a:pt x="5671" y="4918"/>
                    </a:lnTo>
                    <a:lnTo>
                      <a:pt x="5671" y="4834"/>
                    </a:lnTo>
                    <a:lnTo>
                      <a:pt x="5734" y="4771"/>
                    </a:lnTo>
                    <a:lnTo>
                      <a:pt x="5776" y="4625"/>
                    </a:lnTo>
                    <a:lnTo>
                      <a:pt x="5838" y="4604"/>
                    </a:lnTo>
                    <a:lnTo>
                      <a:pt x="5901" y="4604"/>
                    </a:lnTo>
                    <a:lnTo>
                      <a:pt x="6006" y="4667"/>
                    </a:lnTo>
                    <a:lnTo>
                      <a:pt x="6048" y="4709"/>
                    </a:lnTo>
                    <a:lnTo>
                      <a:pt x="6215" y="4709"/>
                    </a:lnTo>
                    <a:lnTo>
                      <a:pt x="6278" y="4730"/>
                    </a:lnTo>
                    <a:lnTo>
                      <a:pt x="6257" y="4813"/>
                    </a:lnTo>
                    <a:lnTo>
                      <a:pt x="6299" y="4918"/>
                    </a:lnTo>
                    <a:lnTo>
                      <a:pt x="6382" y="5022"/>
                    </a:lnTo>
                    <a:lnTo>
                      <a:pt x="6487" y="5085"/>
                    </a:lnTo>
                    <a:lnTo>
                      <a:pt x="6487" y="5043"/>
                    </a:lnTo>
                    <a:lnTo>
                      <a:pt x="6508" y="5022"/>
                    </a:lnTo>
                    <a:lnTo>
                      <a:pt x="6487" y="5002"/>
                    </a:lnTo>
                    <a:lnTo>
                      <a:pt x="6550" y="4918"/>
                    </a:lnTo>
                    <a:lnTo>
                      <a:pt x="6571" y="4771"/>
                    </a:lnTo>
                    <a:lnTo>
                      <a:pt x="6508" y="4688"/>
                    </a:lnTo>
                    <a:lnTo>
                      <a:pt x="6403" y="4604"/>
                    </a:lnTo>
                    <a:lnTo>
                      <a:pt x="6236" y="4562"/>
                    </a:lnTo>
                    <a:lnTo>
                      <a:pt x="6131" y="4416"/>
                    </a:lnTo>
                    <a:lnTo>
                      <a:pt x="5943" y="4290"/>
                    </a:lnTo>
                    <a:lnTo>
                      <a:pt x="5504" y="4060"/>
                    </a:lnTo>
                    <a:lnTo>
                      <a:pt x="5294" y="4018"/>
                    </a:lnTo>
                    <a:lnTo>
                      <a:pt x="5148" y="4018"/>
                    </a:lnTo>
                    <a:lnTo>
                      <a:pt x="5106" y="3914"/>
                    </a:lnTo>
                    <a:lnTo>
                      <a:pt x="5106" y="3851"/>
                    </a:lnTo>
                    <a:lnTo>
                      <a:pt x="5232" y="3746"/>
                    </a:lnTo>
                    <a:lnTo>
                      <a:pt x="5252" y="3662"/>
                    </a:lnTo>
                    <a:lnTo>
                      <a:pt x="5148" y="3621"/>
                    </a:lnTo>
                    <a:lnTo>
                      <a:pt x="5022" y="3642"/>
                    </a:lnTo>
                    <a:lnTo>
                      <a:pt x="4918" y="3621"/>
                    </a:lnTo>
                    <a:lnTo>
                      <a:pt x="4708" y="3621"/>
                    </a:lnTo>
                    <a:lnTo>
                      <a:pt x="4625" y="3558"/>
                    </a:lnTo>
                    <a:lnTo>
                      <a:pt x="4520" y="3537"/>
                    </a:lnTo>
                    <a:lnTo>
                      <a:pt x="4457" y="3453"/>
                    </a:lnTo>
                    <a:lnTo>
                      <a:pt x="4290" y="3328"/>
                    </a:lnTo>
                    <a:lnTo>
                      <a:pt x="4206" y="3202"/>
                    </a:lnTo>
                    <a:lnTo>
                      <a:pt x="4102" y="3097"/>
                    </a:lnTo>
                    <a:lnTo>
                      <a:pt x="4039" y="2993"/>
                    </a:lnTo>
                    <a:lnTo>
                      <a:pt x="4039" y="2867"/>
                    </a:lnTo>
                    <a:lnTo>
                      <a:pt x="3976" y="2825"/>
                    </a:lnTo>
                    <a:lnTo>
                      <a:pt x="3976" y="2721"/>
                    </a:lnTo>
                    <a:lnTo>
                      <a:pt x="3620" y="2365"/>
                    </a:lnTo>
                    <a:lnTo>
                      <a:pt x="3537" y="2261"/>
                    </a:lnTo>
                    <a:lnTo>
                      <a:pt x="3411" y="2177"/>
                    </a:lnTo>
                    <a:lnTo>
                      <a:pt x="3139" y="2051"/>
                    </a:lnTo>
                    <a:lnTo>
                      <a:pt x="3097" y="1968"/>
                    </a:lnTo>
                    <a:lnTo>
                      <a:pt x="3056" y="1821"/>
                    </a:lnTo>
                    <a:lnTo>
                      <a:pt x="3014" y="1654"/>
                    </a:lnTo>
                    <a:lnTo>
                      <a:pt x="3056" y="1612"/>
                    </a:lnTo>
                    <a:lnTo>
                      <a:pt x="3139" y="1465"/>
                    </a:lnTo>
                    <a:lnTo>
                      <a:pt x="3056" y="1361"/>
                    </a:lnTo>
                    <a:lnTo>
                      <a:pt x="3014" y="1235"/>
                    </a:lnTo>
                    <a:lnTo>
                      <a:pt x="3056" y="1152"/>
                    </a:lnTo>
                    <a:lnTo>
                      <a:pt x="3202" y="1131"/>
                    </a:lnTo>
                    <a:lnTo>
                      <a:pt x="3307" y="1026"/>
                    </a:lnTo>
                    <a:lnTo>
                      <a:pt x="3432" y="1026"/>
                    </a:lnTo>
                    <a:lnTo>
                      <a:pt x="3516" y="942"/>
                    </a:lnTo>
                    <a:lnTo>
                      <a:pt x="3579" y="901"/>
                    </a:lnTo>
                    <a:lnTo>
                      <a:pt x="3725" y="921"/>
                    </a:lnTo>
                    <a:lnTo>
                      <a:pt x="3683" y="712"/>
                    </a:lnTo>
                    <a:lnTo>
                      <a:pt x="3725" y="691"/>
                    </a:lnTo>
                    <a:lnTo>
                      <a:pt x="3662" y="587"/>
                    </a:lnTo>
                    <a:lnTo>
                      <a:pt x="3788" y="398"/>
                    </a:lnTo>
                    <a:lnTo>
                      <a:pt x="3725" y="315"/>
                    </a:lnTo>
                    <a:lnTo>
                      <a:pt x="3537" y="356"/>
                    </a:lnTo>
                    <a:lnTo>
                      <a:pt x="3202" y="273"/>
                    </a:lnTo>
                    <a:lnTo>
                      <a:pt x="2909" y="105"/>
                    </a:lnTo>
                    <a:lnTo>
                      <a:pt x="2930" y="1"/>
                    </a:lnTo>
                    <a:lnTo>
                      <a:pt x="2721" y="43"/>
                    </a:lnTo>
                    <a:lnTo>
                      <a:pt x="2595" y="1"/>
                    </a:lnTo>
                    <a:close/>
                    <a:moveTo>
                      <a:pt x="4960" y="6236"/>
                    </a:moveTo>
                    <a:lnTo>
                      <a:pt x="4813" y="6362"/>
                    </a:lnTo>
                    <a:lnTo>
                      <a:pt x="4750" y="6362"/>
                    </a:lnTo>
                    <a:lnTo>
                      <a:pt x="4625" y="6278"/>
                    </a:lnTo>
                    <a:lnTo>
                      <a:pt x="4499" y="6403"/>
                    </a:lnTo>
                    <a:lnTo>
                      <a:pt x="4227" y="6382"/>
                    </a:lnTo>
                    <a:lnTo>
                      <a:pt x="4018" y="6445"/>
                    </a:lnTo>
                    <a:lnTo>
                      <a:pt x="3872" y="6403"/>
                    </a:lnTo>
                    <a:lnTo>
                      <a:pt x="3767" y="6341"/>
                    </a:lnTo>
                    <a:lnTo>
                      <a:pt x="3641" y="6341"/>
                    </a:lnTo>
                    <a:lnTo>
                      <a:pt x="3558" y="6382"/>
                    </a:lnTo>
                    <a:lnTo>
                      <a:pt x="3495" y="6341"/>
                    </a:lnTo>
                    <a:lnTo>
                      <a:pt x="3369" y="6382"/>
                    </a:lnTo>
                    <a:lnTo>
                      <a:pt x="3348" y="6571"/>
                    </a:lnTo>
                    <a:lnTo>
                      <a:pt x="3474" y="6675"/>
                    </a:lnTo>
                    <a:lnTo>
                      <a:pt x="3600" y="6655"/>
                    </a:lnTo>
                    <a:lnTo>
                      <a:pt x="3809" y="6801"/>
                    </a:lnTo>
                    <a:lnTo>
                      <a:pt x="3955" y="6822"/>
                    </a:lnTo>
                    <a:lnTo>
                      <a:pt x="4060" y="6927"/>
                    </a:lnTo>
                    <a:lnTo>
                      <a:pt x="4311" y="7031"/>
                    </a:lnTo>
                    <a:lnTo>
                      <a:pt x="4374" y="7010"/>
                    </a:lnTo>
                    <a:lnTo>
                      <a:pt x="4478" y="7094"/>
                    </a:lnTo>
                    <a:lnTo>
                      <a:pt x="4499" y="7199"/>
                    </a:lnTo>
                    <a:lnTo>
                      <a:pt x="4750" y="7303"/>
                    </a:lnTo>
                    <a:lnTo>
                      <a:pt x="4855" y="7282"/>
                    </a:lnTo>
                    <a:lnTo>
                      <a:pt x="4855" y="7136"/>
                    </a:lnTo>
                    <a:lnTo>
                      <a:pt x="4918" y="7073"/>
                    </a:lnTo>
                    <a:lnTo>
                      <a:pt x="4918" y="6927"/>
                    </a:lnTo>
                    <a:lnTo>
                      <a:pt x="4813" y="6801"/>
                    </a:lnTo>
                    <a:lnTo>
                      <a:pt x="4918" y="6508"/>
                    </a:lnTo>
                    <a:lnTo>
                      <a:pt x="5022" y="6403"/>
                    </a:lnTo>
                    <a:lnTo>
                      <a:pt x="5022" y="6362"/>
                    </a:lnTo>
                    <a:lnTo>
                      <a:pt x="5043" y="6362"/>
                    </a:lnTo>
                    <a:lnTo>
                      <a:pt x="5043" y="6341"/>
                    </a:lnTo>
                    <a:lnTo>
                      <a:pt x="4960" y="6236"/>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240" name="Google Shape;5240;p907">
              <a:extLst>
                <a:ext uri="{FF2B5EF4-FFF2-40B4-BE49-F238E27FC236}">
                  <a16:creationId xmlns:a16="http://schemas.microsoft.com/office/drawing/2014/main" id="{7FAB9FE9-CF02-0F23-C29D-7BA722622C28}"/>
                </a:ext>
              </a:extLst>
            </p:cNvPr>
            <p:cNvGrpSpPr/>
            <p:nvPr/>
          </p:nvGrpSpPr>
          <p:grpSpPr>
            <a:xfrm>
              <a:off x="3775674" y="2798496"/>
              <a:ext cx="40545" cy="23564"/>
              <a:chOff x="3750475" y="2481850"/>
              <a:chExt cx="85125" cy="51800"/>
            </a:xfrm>
          </p:grpSpPr>
          <p:sp>
            <p:nvSpPr>
              <p:cNvPr id="5241" name="Google Shape;5241;p907">
                <a:extLst>
                  <a:ext uri="{FF2B5EF4-FFF2-40B4-BE49-F238E27FC236}">
                    <a16:creationId xmlns:a16="http://schemas.microsoft.com/office/drawing/2014/main" id="{D109AB30-A0F4-555D-5343-DD936B97E27B}"/>
                  </a:ext>
                </a:extLst>
              </p:cNvPr>
              <p:cNvSpPr/>
              <p:nvPr/>
            </p:nvSpPr>
            <p:spPr>
              <a:xfrm>
                <a:off x="3762125" y="2492625"/>
                <a:ext cx="64900" cy="36650"/>
              </a:xfrm>
              <a:custGeom>
                <a:avLst/>
                <a:gdLst/>
                <a:ahLst/>
                <a:cxnLst/>
                <a:rect l="l" t="t" r="r" b="b"/>
                <a:pathLst>
                  <a:path w="2596" h="1466" extrusionOk="0">
                    <a:moveTo>
                      <a:pt x="1507" y="1"/>
                    </a:moveTo>
                    <a:lnTo>
                      <a:pt x="1361" y="64"/>
                    </a:lnTo>
                    <a:lnTo>
                      <a:pt x="1402" y="105"/>
                    </a:lnTo>
                    <a:lnTo>
                      <a:pt x="1340" y="189"/>
                    </a:lnTo>
                    <a:lnTo>
                      <a:pt x="1214" y="126"/>
                    </a:lnTo>
                    <a:lnTo>
                      <a:pt x="1109" y="189"/>
                    </a:lnTo>
                    <a:lnTo>
                      <a:pt x="1005" y="168"/>
                    </a:lnTo>
                    <a:lnTo>
                      <a:pt x="817" y="210"/>
                    </a:lnTo>
                    <a:lnTo>
                      <a:pt x="712" y="210"/>
                    </a:lnTo>
                    <a:lnTo>
                      <a:pt x="691" y="126"/>
                    </a:lnTo>
                    <a:lnTo>
                      <a:pt x="565" y="126"/>
                    </a:lnTo>
                    <a:lnTo>
                      <a:pt x="482" y="231"/>
                    </a:lnTo>
                    <a:lnTo>
                      <a:pt x="607" y="294"/>
                    </a:lnTo>
                    <a:lnTo>
                      <a:pt x="607" y="398"/>
                    </a:lnTo>
                    <a:lnTo>
                      <a:pt x="503" y="440"/>
                    </a:lnTo>
                    <a:lnTo>
                      <a:pt x="398" y="608"/>
                    </a:lnTo>
                    <a:lnTo>
                      <a:pt x="314" y="628"/>
                    </a:lnTo>
                    <a:lnTo>
                      <a:pt x="168" y="859"/>
                    </a:lnTo>
                    <a:lnTo>
                      <a:pt x="147" y="1047"/>
                    </a:lnTo>
                    <a:lnTo>
                      <a:pt x="147" y="1152"/>
                    </a:lnTo>
                    <a:lnTo>
                      <a:pt x="84" y="1152"/>
                    </a:lnTo>
                    <a:lnTo>
                      <a:pt x="0" y="1173"/>
                    </a:lnTo>
                    <a:lnTo>
                      <a:pt x="42" y="1277"/>
                    </a:lnTo>
                    <a:lnTo>
                      <a:pt x="147" y="1277"/>
                    </a:lnTo>
                    <a:lnTo>
                      <a:pt x="293" y="1235"/>
                    </a:lnTo>
                    <a:lnTo>
                      <a:pt x="252" y="1068"/>
                    </a:lnTo>
                    <a:lnTo>
                      <a:pt x="314" y="1026"/>
                    </a:lnTo>
                    <a:lnTo>
                      <a:pt x="482" y="1026"/>
                    </a:lnTo>
                    <a:lnTo>
                      <a:pt x="524" y="1131"/>
                    </a:lnTo>
                    <a:lnTo>
                      <a:pt x="586" y="1277"/>
                    </a:lnTo>
                    <a:lnTo>
                      <a:pt x="670" y="1340"/>
                    </a:lnTo>
                    <a:lnTo>
                      <a:pt x="670" y="1424"/>
                    </a:lnTo>
                    <a:lnTo>
                      <a:pt x="796" y="1465"/>
                    </a:lnTo>
                    <a:lnTo>
                      <a:pt x="1026" y="1319"/>
                    </a:lnTo>
                    <a:lnTo>
                      <a:pt x="1151" y="1361"/>
                    </a:lnTo>
                    <a:lnTo>
                      <a:pt x="1361" y="1026"/>
                    </a:lnTo>
                    <a:lnTo>
                      <a:pt x="1507" y="1110"/>
                    </a:lnTo>
                    <a:lnTo>
                      <a:pt x="1507" y="1235"/>
                    </a:lnTo>
                    <a:lnTo>
                      <a:pt x="1674" y="1319"/>
                    </a:lnTo>
                    <a:lnTo>
                      <a:pt x="1737" y="1445"/>
                    </a:lnTo>
                    <a:lnTo>
                      <a:pt x="1842" y="1235"/>
                    </a:lnTo>
                    <a:lnTo>
                      <a:pt x="1842" y="1068"/>
                    </a:lnTo>
                    <a:lnTo>
                      <a:pt x="2093" y="1131"/>
                    </a:lnTo>
                    <a:lnTo>
                      <a:pt x="2197" y="1131"/>
                    </a:lnTo>
                    <a:lnTo>
                      <a:pt x="2302" y="1214"/>
                    </a:lnTo>
                    <a:lnTo>
                      <a:pt x="2302" y="1005"/>
                    </a:lnTo>
                    <a:lnTo>
                      <a:pt x="2553" y="942"/>
                    </a:lnTo>
                    <a:lnTo>
                      <a:pt x="2490" y="754"/>
                    </a:lnTo>
                    <a:lnTo>
                      <a:pt x="2595" y="628"/>
                    </a:lnTo>
                    <a:lnTo>
                      <a:pt x="2553" y="524"/>
                    </a:lnTo>
                    <a:lnTo>
                      <a:pt x="2469" y="524"/>
                    </a:lnTo>
                    <a:lnTo>
                      <a:pt x="2365" y="628"/>
                    </a:lnTo>
                    <a:lnTo>
                      <a:pt x="2260" y="503"/>
                    </a:lnTo>
                    <a:lnTo>
                      <a:pt x="2177" y="524"/>
                    </a:lnTo>
                    <a:lnTo>
                      <a:pt x="2030" y="524"/>
                    </a:lnTo>
                    <a:lnTo>
                      <a:pt x="1988" y="440"/>
                    </a:lnTo>
                    <a:lnTo>
                      <a:pt x="2030" y="398"/>
                    </a:lnTo>
                    <a:lnTo>
                      <a:pt x="2030" y="294"/>
                    </a:lnTo>
                    <a:lnTo>
                      <a:pt x="1884" y="210"/>
                    </a:lnTo>
                    <a:lnTo>
                      <a:pt x="1737" y="84"/>
                    </a:lnTo>
                    <a:lnTo>
                      <a:pt x="1653" y="84"/>
                    </a:lnTo>
                    <a:lnTo>
                      <a:pt x="1612" y="126"/>
                    </a:lnTo>
                    <a:lnTo>
                      <a:pt x="1528" y="105"/>
                    </a:lnTo>
                    <a:lnTo>
                      <a:pt x="1507"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42" name="Google Shape;5242;p907">
                <a:extLst>
                  <a:ext uri="{FF2B5EF4-FFF2-40B4-BE49-F238E27FC236}">
                    <a16:creationId xmlns:a16="http://schemas.microsoft.com/office/drawing/2014/main" id="{69A184F5-A681-4367-F59F-A644BCEAC743}"/>
                  </a:ext>
                </a:extLst>
              </p:cNvPr>
              <p:cNvSpPr/>
              <p:nvPr/>
            </p:nvSpPr>
            <p:spPr>
              <a:xfrm>
                <a:off x="3750475" y="2481850"/>
                <a:ext cx="85125" cy="51800"/>
              </a:xfrm>
              <a:custGeom>
                <a:avLst/>
                <a:gdLst/>
                <a:ahLst/>
                <a:cxnLst/>
                <a:rect l="l" t="t" r="r" b="b"/>
                <a:pathLst>
                  <a:path w="3405" h="2072" extrusionOk="0">
                    <a:moveTo>
                      <a:pt x="1095" y="286"/>
                    </a:moveTo>
                    <a:lnTo>
                      <a:pt x="0" y="1667"/>
                    </a:lnTo>
                    <a:lnTo>
                      <a:pt x="547" y="2072"/>
                    </a:lnTo>
                    <a:lnTo>
                      <a:pt x="1214" y="1858"/>
                    </a:lnTo>
                    <a:lnTo>
                      <a:pt x="1881" y="1262"/>
                    </a:lnTo>
                    <a:lnTo>
                      <a:pt x="2976" y="1286"/>
                    </a:lnTo>
                    <a:lnTo>
                      <a:pt x="3405" y="786"/>
                    </a:lnTo>
                    <a:lnTo>
                      <a:pt x="2167" y="0"/>
                    </a:lnTo>
                    <a:close/>
                  </a:path>
                </a:pathLst>
              </a:custGeom>
              <a:solidFill>
                <a:schemeClr val="accent1"/>
              </a:solidFill>
              <a:ln>
                <a:noFill/>
              </a:ln>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243" name="Google Shape;5243;p907">
              <a:extLst>
                <a:ext uri="{FF2B5EF4-FFF2-40B4-BE49-F238E27FC236}">
                  <a16:creationId xmlns:a16="http://schemas.microsoft.com/office/drawing/2014/main" id="{E7BDFBA3-E0E6-7331-B8C0-EB41A5C2FE41}"/>
                </a:ext>
              </a:extLst>
            </p:cNvPr>
            <p:cNvGrpSpPr/>
            <p:nvPr/>
          </p:nvGrpSpPr>
          <p:grpSpPr>
            <a:xfrm>
              <a:off x="3716946" y="2776024"/>
              <a:ext cx="81971" cy="76912"/>
              <a:chOff x="3627175" y="2432450"/>
              <a:chExt cx="172100" cy="169075"/>
            </a:xfrm>
          </p:grpSpPr>
          <p:sp>
            <p:nvSpPr>
              <p:cNvPr id="5244" name="Google Shape;5244;p907">
                <a:extLst>
                  <a:ext uri="{FF2B5EF4-FFF2-40B4-BE49-F238E27FC236}">
                    <a16:creationId xmlns:a16="http://schemas.microsoft.com/office/drawing/2014/main" id="{13D20767-4E7B-BA85-8EAA-8FAC32CC7A34}"/>
                  </a:ext>
                </a:extLst>
              </p:cNvPr>
              <p:cNvSpPr/>
              <p:nvPr/>
            </p:nvSpPr>
            <p:spPr>
              <a:xfrm>
                <a:off x="3627175" y="2433000"/>
                <a:ext cx="164800" cy="156950"/>
              </a:xfrm>
              <a:custGeom>
                <a:avLst/>
                <a:gdLst/>
                <a:ahLst/>
                <a:cxnLst/>
                <a:rect l="l" t="t" r="r" b="b"/>
                <a:pathLst>
                  <a:path w="6592" h="6278" extrusionOk="0">
                    <a:moveTo>
                      <a:pt x="3829" y="0"/>
                    </a:moveTo>
                    <a:lnTo>
                      <a:pt x="3808" y="42"/>
                    </a:lnTo>
                    <a:lnTo>
                      <a:pt x="3599" y="105"/>
                    </a:lnTo>
                    <a:lnTo>
                      <a:pt x="3578" y="63"/>
                    </a:lnTo>
                    <a:lnTo>
                      <a:pt x="3390" y="168"/>
                    </a:lnTo>
                    <a:lnTo>
                      <a:pt x="3369" y="272"/>
                    </a:lnTo>
                    <a:lnTo>
                      <a:pt x="3390" y="398"/>
                    </a:lnTo>
                    <a:lnTo>
                      <a:pt x="3348" y="607"/>
                    </a:lnTo>
                    <a:lnTo>
                      <a:pt x="3181" y="796"/>
                    </a:lnTo>
                    <a:lnTo>
                      <a:pt x="3181" y="837"/>
                    </a:lnTo>
                    <a:lnTo>
                      <a:pt x="2992" y="900"/>
                    </a:lnTo>
                    <a:lnTo>
                      <a:pt x="2888" y="900"/>
                    </a:lnTo>
                    <a:lnTo>
                      <a:pt x="2783" y="879"/>
                    </a:lnTo>
                    <a:lnTo>
                      <a:pt x="2574" y="1005"/>
                    </a:lnTo>
                    <a:lnTo>
                      <a:pt x="2532" y="1089"/>
                    </a:lnTo>
                    <a:lnTo>
                      <a:pt x="2574" y="1151"/>
                    </a:lnTo>
                    <a:lnTo>
                      <a:pt x="2658" y="1193"/>
                    </a:lnTo>
                    <a:lnTo>
                      <a:pt x="2532" y="1298"/>
                    </a:lnTo>
                    <a:lnTo>
                      <a:pt x="2365" y="1319"/>
                    </a:lnTo>
                    <a:lnTo>
                      <a:pt x="2134" y="1298"/>
                    </a:lnTo>
                    <a:lnTo>
                      <a:pt x="2030" y="1235"/>
                    </a:lnTo>
                    <a:lnTo>
                      <a:pt x="1946" y="1298"/>
                    </a:lnTo>
                    <a:lnTo>
                      <a:pt x="1925" y="1214"/>
                    </a:lnTo>
                    <a:lnTo>
                      <a:pt x="1841" y="1151"/>
                    </a:lnTo>
                    <a:lnTo>
                      <a:pt x="1883" y="1047"/>
                    </a:lnTo>
                    <a:lnTo>
                      <a:pt x="1800" y="1026"/>
                    </a:lnTo>
                    <a:lnTo>
                      <a:pt x="1695" y="1047"/>
                    </a:lnTo>
                    <a:lnTo>
                      <a:pt x="1569" y="1047"/>
                    </a:lnTo>
                    <a:lnTo>
                      <a:pt x="1507" y="1026"/>
                    </a:lnTo>
                    <a:lnTo>
                      <a:pt x="1528" y="1151"/>
                    </a:lnTo>
                    <a:lnTo>
                      <a:pt x="1507" y="1214"/>
                    </a:lnTo>
                    <a:lnTo>
                      <a:pt x="1716" y="1402"/>
                    </a:lnTo>
                    <a:lnTo>
                      <a:pt x="1674" y="1444"/>
                    </a:lnTo>
                    <a:lnTo>
                      <a:pt x="1695" y="1528"/>
                    </a:lnTo>
                    <a:lnTo>
                      <a:pt x="1695" y="1633"/>
                    </a:lnTo>
                    <a:lnTo>
                      <a:pt x="1737" y="1716"/>
                    </a:lnTo>
                    <a:lnTo>
                      <a:pt x="1737" y="1821"/>
                    </a:lnTo>
                    <a:lnTo>
                      <a:pt x="1569" y="1779"/>
                    </a:lnTo>
                    <a:lnTo>
                      <a:pt x="1465" y="1821"/>
                    </a:lnTo>
                    <a:lnTo>
                      <a:pt x="1381" y="1779"/>
                    </a:lnTo>
                    <a:lnTo>
                      <a:pt x="1277" y="1821"/>
                    </a:lnTo>
                    <a:lnTo>
                      <a:pt x="1256" y="1758"/>
                    </a:lnTo>
                    <a:lnTo>
                      <a:pt x="1109" y="1863"/>
                    </a:lnTo>
                    <a:lnTo>
                      <a:pt x="963" y="1653"/>
                    </a:lnTo>
                    <a:lnTo>
                      <a:pt x="858" y="1633"/>
                    </a:lnTo>
                    <a:lnTo>
                      <a:pt x="733" y="1653"/>
                    </a:lnTo>
                    <a:lnTo>
                      <a:pt x="628" y="1758"/>
                    </a:lnTo>
                    <a:lnTo>
                      <a:pt x="565" y="1737"/>
                    </a:lnTo>
                    <a:lnTo>
                      <a:pt x="481" y="1779"/>
                    </a:lnTo>
                    <a:lnTo>
                      <a:pt x="440" y="1758"/>
                    </a:lnTo>
                    <a:lnTo>
                      <a:pt x="335" y="1758"/>
                    </a:lnTo>
                    <a:lnTo>
                      <a:pt x="251" y="1842"/>
                    </a:lnTo>
                    <a:lnTo>
                      <a:pt x="63" y="1863"/>
                    </a:lnTo>
                    <a:lnTo>
                      <a:pt x="0" y="1946"/>
                    </a:lnTo>
                    <a:lnTo>
                      <a:pt x="42" y="2030"/>
                    </a:lnTo>
                    <a:lnTo>
                      <a:pt x="147" y="1988"/>
                    </a:lnTo>
                    <a:lnTo>
                      <a:pt x="251" y="2030"/>
                    </a:lnTo>
                    <a:lnTo>
                      <a:pt x="272" y="2051"/>
                    </a:lnTo>
                    <a:lnTo>
                      <a:pt x="272" y="2051"/>
                    </a:lnTo>
                    <a:lnTo>
                      <a:pt x="147" y="2030"/>
                    </a:lnTo>
                    <a:lnTo>
                      <a:pt x="105" y="2051"/>
                    </a:lnTo>
                    <a:lnTo>
                      <a:pt x="126" y="2156"/>
                    </a:lnTo>
                    <a:lnTo>
                      <a:pt x="168" y="2072"/>
                    </a:lnTo>
                    <a:lnTo>
                      <a:pt x="230" y="2093"/>
                    </a:lnTo>
                    <a:lnTo>
                      <a:pt x="251" y="2177"/>
                    </a:lnTo>
                    <a:lnTo>
                      <a:pt x="209" y="2197"/>
                    </a:lnTo>
                    <a:lnTo>
                      <a:pt x="105" y="2239"/>
                    </a:lnTo>
                    <a:lnTo>
                      <a:pt x="105" y="2260"/>
                    </a:lnTo>
                    <a:lnTo>
                      <a:pt x="209" y="2260"/>
                    </a:lnTo>
                    <a:lnTo>
                      <a:pt x="230" y="2386"/>
                    </a:lnTo>
                    <a:lnTo>
                      <a:pt x="230" y="2469"/>
                    </a:lnTo>
                    <a:lnTo>
                      <a:pt x="335" y="2386"/>
                    </a:lnTo>
                    <a:lnTo>
                      <a:pt x="481" y="2386"/>
                    </a:lnTo>
                    <a:lnTo>
                      <a:pt x="670" y="2469"/>
                    </a:lnTo>
                    <a:lnTo>
                      <a:pt x="733" y="2511"/>
                    </a:lnTo>
                    <a:lnTo>
                      <a:pt x="774" y="2511"/>
                    </a:lnTo>
                    <a:lnTo>
                      <a:pt x="900" y="2595"/>
                    </a:lnTo>
                    <a:lnTo>
                      <a:pt x="1005" y="2511"/>
                    </a:lnTo>
                    <a:lnTo>
                      <a:pt x="1067" y="2553"/>
                    </a:lnTo>
                    <a:lnTo>
                      <a:pt x="1046" y="2595"/>
                    </a:lnTo>
                    <a:lnTo>
                      <a:pt x="1067" y="2658"/>
                    </a:lnTo>
                    <a:lnTo>
                      <a:pt x="1172" y="2595"/>
                    </a:lnTo>
                    <a:lnTo>
                      <a:pt x="1214" y="2658"/>
                    </a:lnTo>
                    <a:lnTo>
                      <a:pt x="1172" y="2762"/>
                    </a:lnTo>
                    <a:lnTo>
                      <a:pt x="1214" y="2825"/>
                    </a:lnTo>
                    <a:lnTo>
                      <a:pt x="1297" y="2825"/>
                    </a:lnTo>
                    <a:lnTo>
                      <a:pt x="1402" y="2783"/>
                    </a:lnTo>
                    <a:lnTo>
                      <a:pt x="1528" y="2783"/>
                    </a:lnTo>
                    <a:lnTo>
                      <a:pt x="1611" y="2888"/>
                    </a:lnTo>
                    <a:lnTo>
                      <a:pt x="1507" y="2825"/>
                    </a:lnTo>
                    <a:lnTo>
                      <a:pt x="1402" y="2825"/>
                    </a:lnTo>
                    <a:lnTo>
                      <a:pt x="1360" y="2930"/>
                    </a:lnTo>
                    <a:lnTo>
                      <a:pt x="1402" y="2972"/>
                    </a:lnTo>
                    <a:lnTo>
                      <a:pt x="1423" y="3076"/>
                    </a:lnTo>
                    <a:lnTo>
                      <a:pt x="1381" y="3181"/>
                    </a:lnTo>
                    <a:lnTo>
                      <a:pt x="1402" y="3244"/>
                    </a:lnTo>
                    <a:lnTo>
                      <a:pt x="1486" y="3244"/>
                    </a:lnTo>
                    <a:lnTo>
                      <a:pt x="1632" y="3432"/>
                    </a:lnTo>
                    <a:lnTo>
                      <a:pt x="1779" y="3453"/>
                    </a:lnTo>
                    <a:lnTo>
                      <a:pt x="1904" y="3537"/>
                    </a:lnTo>
                    <a:lnTo>
                      <a:pt x="1904" y="3641"/>
                    </a:lnTo>
                    <a:lnTo>
                      <a:pt x="1946" y="3725"/>
                    </a:lnTo>
                    <a:lnTo>
                      <a:pt x="1904" y="3830"/>
                    </a:lnTo>
                    <a:lnTo>
                      <a:pt x="1883" y="3850"/>
                    </a:lnTo>
                    <a:lnTo>
                      <a:pt x="1841" y="3934"/>
                    </a:lnTo>
                    <a:lnTo>
                      <a:pt x="1946" y="3955"/>
                    </a:lnTo>
                    <a:lnTo>
                      <a:pt x="2134" y="4081"/>
                    </a:lnTo>
                    <a:lnTo>
                      <a:pt x="2260" y="4436"/>
                    </a:lnTo>
                    <a:lnTo>
                      <a:pt x="2260" y="4436"/>
                    </a:lnTo>
                    <a:lnTo>
                      <a:pt x="2113" y="4269"/>
                    </a:lnTo>
                    <a:lnTo>
                      <a:pt x="2093" y="4143"/>
                    </a:lnTo>
                    <a:lnTo>
                      <a:pt x="1946" y="4081"/>
                    </a:lnTo>
                    <a:lnTo>
                      <a:pt x="1904" y="4122"/>
                    </a:lnTo>
                    <a:lnTo>
                      <a:pt x="1841" y="4394"/>
                    </a:lnTo>
                    <a:lnTo>
                      <a:pt x="1841" y="4604"/>
                    </a:lnTo>
                    <a:lnTo>
                      <a:pt x="1946" y="4687"/>
                    </a:lnTo>
                    <a:lnTo>
                      <a:pt x="1883" y="4750"/>
                    </a:lnTo>
                    <a:lnTo>
                      <a:pt x="1841" y="5127"/>
                    </a:lnTo>
                    <a:lnTo>
                      <a:pt x="1737" y="5482"/>
                    </a:lnTo>
                    <a:lnTo>
                      <a:pt x="1590" y="5545"/>
                    </a:lnTo>
                    <a:lnTo>
                      <a:pt x="1695" y="5608"/>
                    </a:lnTo>
                    <a:lnTo>
                      <a:pt x="1716" y="5629"/>
                    </a:lnTo>
                    <a:lnTo>
                      <a:pt x="1779" y="5629"/>
                    </a:lnTo>
                    <a:lnTo>
                      <a:pt x="1800" y="5754"/>
                    </a:lnTo>
                    <a:lnTo>
                      <a:pt x="1800" y="5859"/>
                    </a:lnTo>
                    <a:lnTo>
                      <a:pt x="1946" y="5838"/>
                    </a:lnTo>
                    <a:lnTo>
                      <a:pt x="2197" y="5922"/>
                    </a:lnTo>
                    <a:lnTo>
                      <a:pt x="2302" y="6047"/>
                    </a:lnTo>
                    <a:lnTo>
                      <a:pt x="2406" y="6006"/>
                    </a:lnTo>
                    <a:lnTo>
                      <a:pt x="2532" y="6131"/>
                    </a:lnTo>
                    <a:lnTo>
                      <a:pt x="2678" y="6131"/>
                    </a:lnTo>
                    <a:lnTo>
                      <a:pt x="2762" y="6152"/>
                    </a:lnTo>
                    <a:lnTo>
                      <a:pt x="2867" y="6047"/>
                    </a:lnTo>
                    <a:lnTo>
                      <a:pt x="3139" y="6047"/>
                    </a:lnTo>
                    <a:lnTo>
                      <a:pt x="3243" y="6110"/>
                    </a:lnTo>
                    <a:lnTo>
                      <a:pt x="3390" y="6068"/>
                    </a:lnTo>
                    <a:lnTo>
                      <a:pt x="3557" y="6173"/>
                    </a:lnTo>
                    <a:lnTo>
                      <a:pt x="3829" y="6152"/>
                    </a:lnTo>
                    <a:lnTo>
                      <a:pt x="4018" y="6257"/>
                    </a:lnTo>
                    <a:lnTo>
                      <a:pt x="4101" y="6278"/>
                    </a:lnTo>
                    <a:lnTo>
                      <a:pt x="4101" y="6236"/>
                    </a:lnTo>
                    <a:lnTo>
                      <a:pt x="4038" y="6068"/>
                    </a:lnTo>
                    <a:lnTo>
                      <a:pt x="4101" y="5859"/>
                    </a:lnTo>
                    <a:lnTo>
                      <a:pt x="4101" y="5796"/>
                    </a:lnTo>
                    <a:lnTo>
                      <a:pt x="4227" y="5650"/>
                    </a:lnTo>
                    <a:lnTo>
                      <a:pt x="4436" y="5441"/>
                    </a:lnTo>
                    <a:lnTo>
                      <a:pt x="4499" y="5441"/>
                    </a:lnTo>
                    <a:lnTo>
                      <a:pt x="4562" y="5503"/>
                    </a:lnTo>
                    <a:lnTo>
                      <a:pt x="4708" y="5503"/>
                    </a:lnTo>
                    <a:lnTo>
                      <a:pt x="4834" y="5587"/>
                    </a:lnTo>
                    <a:lnTo>
                      <a:pt x="4938" y="5587"/>
                    </a:lnTo>
                    <a:lnTo>
                      <a:pt x="5022" y="5524"/>
                    </a:lnTo>
                    <a:lnTo>
                      <a:pt x="5085" y="5503"/>
                    </a:lnTo>
                    <a:lnTo>
                      <a:pt x="5461" y="5734"/>
                    </a:lnTo>
                    <a:lnTo>
                      <a:pt x="5545" y="5817"/>
                    </a:lnTo>
                    <a:lnTo>
                      <a:pt x="5796" y="5817"/>
                    </a:lnTo>
                    <a:lnTo>
                      <a:pt x="5901" y="5734"/>
                    </a:lnTo>
                    <a:lnTo>
                      <a:pt x="5880" y="5692"/>
                    </a:lnTo>
                    <a:lnTo>
                      <a:pt x="5984" y="5545"/>
                    </a:lnTo>
                    <a:lnTo>
                      <a:pt x="6340" y="5294"/>
                    </a:lnTo>
                    <a:lnTo>
                      <a:pt x="6382" y="5273"/>
                    </a:lnTo>
                    <a:lnTo>
                      <a:pt x="6319" y="5169"/>
                    </a:lnTo>
                    <a:lnTo>
                      <a:pt x="6403" y="4980"/>
                    </a:lnTo>
                    <a:lnTo>
                      <a:pt x="6235" y="4980"/>
                    </a:lnTo>
                    <a:lnTo>
                      <a:pt x="6068" y="4855"/>
                    </a:lnTo>
                    <a:lnTo>
                      <a:pt x="6026" y="4562"/>
                    </a:lnTo>
                    <a:lnTo>
                      <a:pt x="5880" y="4394"/>
                    </a:lnTo>
                    <a:lnTo>
                      <a:pt x="5963" y="4332"/>
                    </a:lnTo>
                    <a:lnTo>
                      <a:pt x="6089" y="4290"/>
                    </a:lnTo>
                    <a:lnTo>
                      <a:pt x="6131" y="4122"/>
                    </a:lnTo>
                    <a:lnTo>
                      <a:pt x="6026" y="4018"/>
                    </a:lnTo>
                    <a:lnTo>
                      <a:pt x="6005" y="3850"/>
                    </a:lnTo>
                    <a:lnTo>
                      <a:pt x="6068" y="3809"/>
                    </a:lnTo>
                    <a:lnTo>
                      <a:pt x="6068" y="3725"/>
                    </a:lnTo>
                    <a:lnTo>
                      <a:pt x="5984" y="3662"/>
                    </a:lnTo>
                    <a:lnTo>
                      <a:pt x="5922" y="3516"/>
                    </a:lnTo>
                    <a:lnTo>
                      <a:pt x="5880" y="3411"/>
                    </a:lnTo>
                    <a:lnTo>
                      <a:pt x="5712" y="3411"/>
                    </a:lnTo>
                    <a:lnTo>
                      <a:pt x="5650" y="3453"/>
                    </a:lnTo>
                    <a:lnTo>
                      <a:pt x="5691" y="3620"/>
                    </a:lnTo>
                    <a:lnTo>
                      <a:pt x="5545" y="3662"/>
                    </a:lnTo>
                    <a:lnTo>
                      <a:pt x="5440" y="3662"/>
                    </a:lnTo>
                    <a:lnTo>
                      <a:pt x="5398" y="3558"/>
                    </a:lnTo>
                    <a:lnTo>
                      <a:pt x="5482" y="3537"/>
                    </a:lnTo>
                    <a:lnTo>
                      <a:pt x="5545" y="3537"/>
                    </a:lnTo>
                    <a:lnTo>
                      <a:pt x="5545" y="3432"/>
                    </a:lnTo>
                    <a:lnTo>
                      <a:pt x="5566" y="3244"/>
                    </a:lnTo>
                    <a:lnTo>
                      <a:pt x="5712" y="3013"/>
                    </a:lnTo>
                    <a:lnTo>
                      <a:pt x="5796" y="2993"/>
                    </a:lnTo>
                    <a:lnTo>
                      <a:pt x="5901" y="2825"/>
                    </a:lnTo>
                    <a:lnTo>
                      <a:pt x="6005" y="2783"/>
                    </a:lnTo>
                    <a:lnTo>
                      <a:pt x="6005" y="2679"/>
                    </a:lnTo>
                    <a:lnTo>
                      <a:pt x="5880" y="2616"/>
                    </a:lnTo>
                    <a:lnTo>
                      <a:pt x="5963" y="2511"/>
                    </a:lnTo>
                    <a:lnTo>
                      <a:pt x="6089" y="2511"/>
                    </a:lnTo>
                    <a:lnTo>
                      <a:pt x="6110" y="2595"/>
                    </a:lnTo>
                    <a:lnTo>
                      <a:pt x="6215" y="2595"/>
                    </a:lnTo>
                    <a:lnTo>
                      <a:pt x="6403" y="2553"/>
                    </a:lnTo>
                    <a:lnTo>
                      <a:pt x="6340" y="2449"/>
                    </a:lnTo>
                    <a:lnTo>
                      <a:pt x="6235" y="2365"/>
                    </a:lnTo>
                    <a:lnTo>
                      <a:pt x="6235" y="2197"/>
                    </a:lnTo>
                    <a:lnTo>
                      <a:pt x="6298" y="2030"/>
                    </a:lnTo>
                    <a:lnTo>
                      <a:pt x="6382" y="1946"/>
                    </a:lnTo>
                    <a:lnTo>
                      <a:pt x="6382" y="1842"/>
                    </a:lnTo>
                    <a:lnTo>
                      <a:pt x="6445" y="1674"/>
                    </a:lnTo>
                    <a:lnTo>
                      <a:pt x="6591" y="1549"/>
                    </a:lnTo>
                    <a:lnTo>
                      <a:pt x="6445" y="1465"/>
                    </a:lnTo>
                    <a:lnTo>
                      <a:pt x="6340" y="1465"/>
                    </a:lnTo>
                    <a:lnTo>
                      <a:pt x="6215" y="1402"/>
                    </a:lnTo>
                    <a:lnTo>
                      <a:pt x="6110" y="1444"/>
                    </a:lnTo>
                    <a:lnTo>
                      <a:pt x="6026" y="1402"/>
                    </a:lnTo>
                    <a:lnTo>
                      <a:pt x="5922" y="1402"/>
                    </a:lnTo>
                    <a:lnTo>
                      <a:pt x="5859" y="1444"/>
                    </a:lnTo>
                    <a:lnTo>
                      <a:pt x="5754" y="1361"/>
                    </a:lnTo>
                    <a:lnTo>
                      <a:pt x="5754" y="1298"/>
                    </a:lnTo>
                    <a:lnTo>
                      <a:pt x="5650" y="1214"/>
                    </a:lnTo>
                    <a:lnTo>
                      <a:pt x="5566" y="1235"/>
                    </a:lnTo>
                    <a:lnTo>
                      <a:pt x="5398" y="1193"/>
                    </a:lnTo>
                    <a:lnTo>
                      <a:pt x="5357" y="1089"/>
                    </a:lnTo>
                    <a:lnTo>
                      <a:pt x="5252" y="1089"/>
                    </a:lnTo>
                    <a:lnTo>
                      <a:pt x="5189" y="1130"/>
                    </a:lnTo>
                    <a:lnTo>
                      <a:pt x="5085" y="1047"/>
                    </a:lnTo>
                    <a:lnTo>
                      <a:pt x="4980" y="1026"/>
                    </a:lnTo>
                    <a:lnTo>
                      <a:pt x="4854" y="879"/>
                    </a:lnTo>
                    <a:lnTo>
                      <a:pt x="4771" y="837"/>
                    </a:lnTo>
                    <a:lnTo>
                      <a:pt x="4729" y="796"/>
                    </a:lnTo>
                    <a:lnTo>
                      <a:pt x="4645" y="796"/>
                    </a:lnTo>
                    <a:lnTo>
                      <a:pt x="4603" y="837"/>
                    </a:lnTo>
                    <a:lnTo>
                      <a:pt x="4457" y="775"/>
                    </a:lnTo>
                    <a:lnTo>
                      <a:pt x="4457" y="607"/>
                    </a:lnTo>
                    <a:lnTo>
                      <a:pt x="4394" y="586"/>
                    </a:lnTo>
                    <a:lnTo>
                      <a:pt x="4310" y="524"/>
                    </a:lnTo>
                    <a:lnTo>
                      <a:pt x="4227" y="524"/>
                    </a:lnTo>
                    <a:lnTo>
                      <a:pt x="4080" y="398"/>
                    </a:lnTo>
                    <a:lnTo>
                      <a:pt x="4038" y="293"/>
                    </a:lnTo>
                    <a:lnTo>
                      <a:pt x="3913" y="252"/>
                    </a:lnTo>
                    <a:lnTo>
                      <a:pt x="3892" y="63"/>
                    </a:lnTo>
                    <a:lnTo>
                      <a:pt x="3829"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45" name="Google Shape;5245;p907">
                <a:extLst>
                  <a:ext uri="{FF2B5EF4-FFF2-40B4-BE49-F238E27FC236}">
                    <a16:creationId xmlns:a16="http://schemas.microsoft.com/office/drawing/2014/main" id="{DEB84542-C379-606D-3CAD-6331F6F67E73}"/>
                  </a:ext>
                </a:extLst>
              </p:cNvPr>
              <p:cNvSpPr/>
              <p:nvPr/>
            </p:nvSpPr>
            <p:spPr>
              <a:xfrm>
                <a:off x="3658200" y="2557475"/>
                <a:ext cx="70850" cy="44050"/>
              </a:xfrm>
              <a:custGeom>
                <a:avLst/>
                <a:gdLst/>
                <a:ahLst/>
                <a:cxnLst/>
                <a:rect l="l" t="t" r="r" b="b"/>
                <a:pathLst>
                  <a:path w="2834" h="1762" extrusionOk="0">
                    <a:moveTo>
                      <a:pt x="571" y="595"/>
                    </a:moveTo>
                    <a:lnTo>
                      <a:pt x="0" y="1119"/>
                    </a:lnTo>
                    <a:lnTo>
                      <a:pt x="1833" y="1762"/>
                    </a:lnTo>
                    <a:lnTo>
                      <a:pt x="2714" y="1476"/>
                    </a:lnTo>
                    <a:lnTo>
                      <a:pt x="2834" y="1071"/>
                    </a:lnTo>
                    <a:lnTo>
                      <a:pt x="1833" y="0"/>
                    </a:lnTo>
                    <a:close/>
                  </a:path>
                </a:pathLst>
              </a:custGeom>
              <a:solidFill>
                <a:schemeClr val="accent1"/>
              </a:solidFill>
              <a:ln>
                <a:noFill/>
              </a:ln>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46" name="Google Shape;5246;p907">
                <a:extLst>
                  <a:ext uri="{FF2B5EF4-FFF2-40B4-BE49-F238E27FC236}">
                    <a16:creationId xmlns:a16="http://schemas.microsoft.com/office/drawing/2014/main" id="{72D1718E-D4F9-1AD9-FE61-356D360AAB91}"/>
                  </a:ext>
                </a:extLst>
              </p:cNvPr>
              <p:cNvSpPr/>
              <p:nvPr/>
            </p:nvSpPr>
            <p:spPr>
              <a:xfrm>
                <a:off x="3719525" y="2432450"/>
                <a:ext cx="79750" cy="89900"/>
              </a:xfrm>
              <a:custGeom>
                <a:avLst/>
                <a:gdLst/>
                <a:ahLst/>
                <a:cxnLst/>
                <a:rect l="l" t="t" r="r" b="b"/>
                <a:pathLst>
                  <a:path w="3190" h="3596" extrusionOk="0">
                    <a:moveTo>
                      <a:pt x="0" y="167"/>
                    </a:moveTo>
                    <a:lnTo>
                      <a:pt x="261" y="0"/>
                    </a:lnTo>
                    <a:lnTo>
                      <a:pt x="1619" y="1095"/>
                    </a:lnTo>
                    <a:lnTo>
                      <a:pt x="2381" y="1286"/>
                    </a:lnTo>
                    <a:lnTo>
                      <a:pt x="3190" y="1429"/>
                    </a:lnTo>
                    <a:lnTo>
                      <a:pt x="2809" y="2595"/>
                    </a:lnTo>
                    <a:lnTo>
                      <a:pt x="2071" y="2429"/>
                    </a:lnTo>
                    <a:lnTo>
                      <a:pt x="1524" y="3596"/>
                    </a:lnTo>
                    <a:close/>
                  </a:path>
                </a:pathLst>
              </a:custGeom>
              <a:solidFill>
                <a:schemeClr val="accent1"/>
              </a:solidFill>
              <a:ln>
                <a:noFill/>
              </a:ln>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247" name="Google Shape;5247;p907">
              <a:extLst>
                <a:ext uri="{FF2B5EF4-FFF2-40B4-BE49-F238E27FC236}">
                  <a16:creationId xmlns:a16="http://schemas.microsoft.com/office/drawing/2014/main" id="{23700065-D886-4E7E-B1E4-D44A9B0B3875}"/>
                </a:ext>
              </a:extLst>
            </p:cNvPr>
            <p:cNvGrpSpPr/>
            <p:nvPr/>
          </p:nvGrpSpPr>
          <p:grpSpPr>
            <a:xfrm>
              <a:off x="3685682" y="2845624"/>
              <a:ext cx="29311" cy="45055"/>
              <a:chOff x="3561536" y="2585450"/>
              <a:chExt cx="61539" cy="99045"/>
            </a:xfrm>
          </p:grpSpPr>
          <p:sp>
            <p:nvSpPr>
              <p:cNvPr id="5248" name="Google Shape;5248;p907">
                <a:extLst>
                  <a:ext uri="{FF2B5EF4-FFF2-40B4-BE49-F238E27FC236}">
                    <a16:creationId xmlns:a16="http://schemas.microsoft.com/office/drawing/2014/main" id="{A8B14CF5-345A-C077-B25B-45F502131264}"/>
                  </a:ext>
                </a:extLst>
              </p:cNvPr>
              <p:cNvSpPr/>
              <p:nvPr/>
            </p:nvSpPr>
            <p:spPr>
              <a:xfrm rot="192277">
                <a:off x="3564002" y="2593849"/>
                <a:ext cx="44498" cy="89472"/>
              </a:xfrm>
              <a:custGeom>
                <a:avLst/>
                <a:gdLst/>
                <a:ahLst/>
                <a:cxnLst/>
                <a:rect l="l" t="t" r="r" b="b"/>
                <a:pathLst>
                  <a:path w="1780" h="3579" extrusionOk="0">
                    <a:moveTo>
                      <a:pt x="628" y="1"/>
                    </a:moveTo>
                    <a:lnTo>
                      <a:pt x="356" y="22"/>
                    </a:lnTo>
                    <a:lnTo>
                      <a:pt x="377" y="147"/>
                    </a:lnTo>
                    <a:lnTo>
                      <a:pt x="461" y="357"/>
                    </a:lnTo>
                    <a:lnTo>
                      <a:pt x="440" y="712"/>
                    </a:lnTo>
                    <a:lnTo>
                      <a:pt x="440" y="775"/>
                    </a:lnTo>
                    <a:lnTo>
                      <a:pt x="419" y="943"/>
                    </a:lnTo>
                    <a:lnTo>
                      <a:pt x="482" y="1026"/>
                    </a:lnTo>
                    <a:lnTo>
                      <a:pt x="440" y="1131"/>
                    </a:lnTo>
                    <a:lnTo>
                      <a:pt x="356" y="1256"/>
                    </a:lnTo>
                    <a:lnTo>
                      <a:pt x="356" y="1445"/>
                    </a:lnTo>
                    <a:lnTo>
                      <a:pt x="231" y="1654"/>
                    </a:lnTo>
                    <a:lnTo>
                      <a:pt x="231" y="1759"/>
                    </a:lnTo>
                    <a:lnTo>
                      <a:pt x="64" y="1968"/>
                    </a:lnTo>
                    <a:lnTo>
                      <a:pt x="1" y="2303"/>
                    </a:lnTo>
                    <a:lnTo>
                      <a:pt x="1" y="2386"/>
                    </a:lnTo>
                    <a:lnTo>
                      <a:pt x="105" y="2386"/>
                    </a:lnTo>
                    <a:lnTo>
                      <a:pt x="168" y="2303"/>
                    </a:lnTo>
                    <a:lnTo>
                      <a:pt x="273" y="2219"/>
                    </a:lnTo>
                    <a:lnTo>
                      <a:pt x="252" y="2303"/>
                    </a:lnTo>
                    <a:lnTo>
                      <a:pt x="315" y="2344"/>
                    </a:lnTo>
                    <a:lnTo>
                      <a:pt x="126" y="2428"/>
                    </a:lnTo>
                    <a:lnTo>
                      <a:pt x="126" y="2554"/>
                    </a:lnTo>
                    <a:lnTo>
                      <a:pt x="168" y="2616"/>
                    </a:lnTo>
                    <a:lnTo>
                      <a:pt x="252" y="2533"/>
                    </a:lnTo>
                    <a:lnTo>
                      <a:pt x="419" y="2533"/>
                    </a:lnTo>
                    <a:lnTo>
                      <a:pt x="336" y="2616"/>
                    </a:lnTo>
                    <a:lnTo>
                      <a:pt x="377" y="2763"/>
                    </a:lnTo>
                    <a:lnTo>
                      <a:pt x="336" y="2909"/>
                    </a:lnTo>
                    <a:lnTo>
                      <a:pt x="336" y="3223"/>
                    </a:lnTo>
                    <a:lnTo>
                      <a:pt x="273" y="3432"/>
                    </a:lnTo>
                    <a:lnTo>
                      <a:pt x="231" y="3495"/>
                    </a:lnTo>
                    <a:lnTo>
                      <a:pt x="273" y="3537"/>
                    </a:lnTo>
                    <a:lnTo>
                      <a:pt x="440" y="3432"/>
                    </a:lnTo>
                    <a:lnTo>
                      <a:pt x="691" y="3495"/>
                    </a:lnTo>
                    <a:lnTo>
                      <a:pt x="796" y="3579"/>
                    </a:lnTo>
                    <a:lnTo>
                      <a:pt x="963" y="3474"/>
                    </a:lnTo>
                    <a:lnTo>
                      <a:pt x="1110" y="3474"/>
                    </a:lnTo>
                    <a:lnTo>
                      <a:pt x="1152" y="3432"/>
                    </a:lnTo>
                    <a:lnTo>
                      <a:pt x="1152" y="3286"/>
                    </a:lnTo>
                    <a:lnTo>
                      <a:pt x="1068" y="3160"/>
                    </a:lnTo>
                    <a:lnTo>
                      <a:pt x="1193" y="2909"/>
                    </a:lnTo>
                    <a:lnTo>
                      <a:pt x="1319" y="2805"/>
                    </a:lnTo>
                    <a:lnTo>
                      <a:pt x="1361" y="2658"/>
                    </a:lnTo>
                    <a:lnTo>
                      <a:pt x="1214" y="2658"/>
                    </a:lnTo>
                    <a:lnTo>
                      <a:pt x="1152" y="2512"/>
                    </a:lnTo>
                    <a:lnTo>
                      <a:pt x="1319" y="2323"/>
                    </a:lnTo>
                    <a:lnTo>
                      <a:pt x="1319" y="2093"/>
                    </a:lnTo>
                    <a:lnTo>
                      <a:pt x="1193" y="2010"/>
                    </a:lnTo>
                    <a:lnTo>
                      <a:pt x="1047" y="1717"/>
                    </a:lnTo>
                    <a:lnTo>
                      <a:pt x="1172" y="1696"/>
                    </a:lnTo>
                    <a:lnTo>
                      <a:pt x="1277" y="1696"/>
                    </a:lnTo>
                    <a:lnTo>
                      <a:pt x="1424" y="1487"/>
                    </a:lnTo>
                    <a:lnTo>
                      <a:pt x="1319" y="1382"/>
                    </a:lnTo>
                    <a:lnTo>
                      <a:pt x="1465" y="1277"/>
                    </a:lnTo>
                    <a:lnTo>
                      <a:pt x="1465" y="922"/>
                    </a:lnTo>
                    <a:lnTo>
                      <a:pt x="1424" y="754"/>
                    </a:lnTo>
                    <a:lnTo>
                      <a:pt x="1675" y="545"/>
                    </a:lnTo>
                    <a:lnTo>
                      <a:pt x="1737" y="545"/>
                    </a:lnTo>
                    <a:lnTo>
                      <a:pt x="1779" y="440"/>
                    </a:lnTo>
                    <a:lnTo>
                      <a:pt x="1675" y="252"/>
                    </a:lnTo>
                    <a:lnTo>
                      <a:pt x="1633" y="127"/>
                    </a:lnTo>
                    <a:lnTo>
                      <a:pt x="1382" y="85"/>
                    </a:lnTo>
                    <a:lnTo>
                      <a:pt x="1277" y="210"/>
                    </a:lnTo>
                    <a:lnTo>
                      <a:pt x="942" y="127"/>
                    </a:lnTo>
                    <a:lnTo>
                      <a:pt x="754" y="231"/>
                    </a:lnTo>
                    <a:lnTo>
                      <a:pt x="691" y="147"/>
                    </a:lnTo>
                    <a:lnTo>
                      <a:pt x="733" y="22"/>
                    </a:lnTo>
                    <a:lnTo>
                      <a:pt x="628"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49" name="Google Shape;5249;p907">
                <a:extLst>
                  <a:ext uri="{FF2B5EF4-FFF2-40B4-BE49-F238E27FC236}">
                    <a16:creationId xmlns:a16="http://schemas.microsoft.com/office/drawing/2014/main" id="{124302AA-38ED-5F66-5725-88C6CD947A88}"/>
                  </a:ext>
                </a:extLst>
              </p:cNvPr>
              <p:cNvSpPr/>
              <p:nvPr/>
            </p:nvSpPr>
            <p:spPr>
              <a:xfrm>
                <a:off x="3580800" y="2585450"/>
                <a:ext cx="42275" cy="93450"/>
              </a:xfrm>
              <a:custGeom>
                <a:avLst/>
                <a:gdLst/>
                <a:ahLst/>
                <a:cxnLst/>
                <a:rect l="l" t="t" r="r" b="b"/>
                <a:pathLst>
                  <a:path w="1691" h="3738" extrusionOk="0">
                    <a:moveTo>
                      <a:pt x="453" y="0"/>
                    </a:moveTo>
                    <a:lnTo>
                      <a:pt x="0" y="547"/>
                    </a:lnTo>
                    <a:lnTo>
                      <a:pt x="0" y="3429"/>
                    </a:lnTo>
                    <a:lnTo>
                      <a:pt x="429" y="3738"/>
                    </a:lnTo>
                    <a:lnTo>
                      <a:pt x="1691" y="2714"/>
                    </a:lnTo>
                    <a:lnTo>
                      <a:pt x="1691" y="500"/>
                    </a:lnTo>
                    <a:close/>
                  </a:path>
                </a:pathLst>
              </a:custGeom>
              <a:solidFill>
                <a:schemeClr val="accent1"/>
              </a:solidFill>
              <a:ln>
                <a:noFill/>
              </a:ln>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250" name="Google Shape;5250;p907">
              <a:extLst>
                <a:ext uri="{FF2B5EF4-FFF2-40B4-BE49-F238E27FC236}">
                  <a16:creationId xmlns:a16="http://schemas.microsoft.com/office/drawing/2014/main" id="{F6520EA0-85F1-A864-DF7D-D32C2822BFF7}"/>
                </a:ext>
              </a:extLst>
            </p:cNvPr>
            <p:cNvGrpSpPr/>
            <p:nvPr/>
          </p:nvGrpSpPr>
          <p:grpSpPr>
            <a:xfrm>
              <a:off x="3849905" y="2572252"/>
              <a:ext cx="74339" cy="119559"/>
              <a:chOff x="3906325" y="1984500"/>
              <a:chExt cx="156075" cy="262825"/>
            </a:xfrm>
          </p:grpSpPr>
          <p:sp>
            <p:nvSpPr>
              <p:cNvPr id="5251" name="Google Shape;5251;p907">
                <a:extLst>
                  <a:ext uri="{FF2B5EF4-FFF2-40B4-BE49-F238E27FC236}">
                    <a16:creationId xmlns:a16="http://schemas.microsoft.com/office/drawing/2014/main" id="{4C91E3FC-0B77-B101-655A-80DEC6C02A6E}"/>
                  </a:ext>
                </a:extLst>
              </p:cNvPr>
              <p:cNvSpPr/>
              <p:nvPr/>
            </p:nvSpPr>
            <p:spPr>
              <a:xfrm>
                <a:off x="3906325" y="1984500"/>
                <a:ext cx="100825" cy="124200"/>
              </a:xfrm>
              <a:custGeom>
                <a:avLst/>
                <a:gdLst/>
                <a:ahLst/>
                <a:cxnLst/>
                <a:rect l="l" t="t" r="r" b="b"/>
                <a:pathLst>
                  <a:path w="4033" h="4968" extrusionOk="0">
                    <a:moveTo>
                      <a:pt x="2901" y="4968"/>
                    </a:moveTo>
                    <a:lnTo>
                      <a:pt x="1524" y="4673"/>
                    </a:lnTo>
                    <a:lnTo>
                      <a:pt x="0" y="1771"/>
                    </a:lnTo>
                    <a:lnTo>
                      <a:pt x="737" y="886"/>
                    </a:lnTo>
                    <a:lnTo>
                      <a:pt x="2508" y="1181"/>
                    </a:lnTo>
                    <a:lnTo>
                      <a:pt x="2655" y="345"/>
                    </a:lnTo>
                    <a:lnTo>
                      <a:pt x="3442" y="0"/>
                    </a:lnTo>
                    <a:lnTo>
                      <a:pt x="4033" y="443"/>
                    </a:lnTo>
                    <a:close/>
                  </a:path>
                </a:pathLst>
              </a:custGeom>
              <a:solidFill>
                <a:schemeClr val="accent1"/>
              </a:solidFill>
              <a:ln>
                <a:noFill/>
              </a:ln>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52" name="Google Shape;5252;p907">
                <a:extLst>
                  <a:ext uri="{FF2B5EF4-FFF2-40B4-BE49-F238E27FC236}">
                    <a16:creationId xmlns:a16="http://schemas.microsoft.com/office/drawing/2014/main" id="{3C3B047C-B260-F187-D1D9-1BF853600D0F}"/>
                  </a:ext>
                </a:extLst>
              </p:cNvPr>
              <p:cNvSpPr/>
              <p:nvPr/>
            </p:nvSpPr>
            <p:spPr>
              <a:xfrm>
                <a:off x="3919575" y="1989950"/>
                <a:ext cx="142825" cy="257375"/>
              </a:xfrm>
              <a:custGeom>
                <a:avLst/>
                <a:gdLst/>
                <a:ahLst/>
                <a:cxnLst/>
                <a:rect l="l" t="t" r="r" b="b"/>
                <a:pathLst>
                  <a:path w="5713" h="10295" extrusionOk="0">
                    <a:moveTo>
                      <a:pt x="2867" y="0"/>
                    </a:moveTo>
                    <a:lnTo>
                      <a:pt x="2762" y="105"/>
                    </a:lnTo>
                    <a:lnTo>
                      <a:pt x="2762" y="147"/>
                    </a:lnTo>
                    <a:lnTo>
                      <a:pt x="2679" y="189"/>
                    </a:lnTo>
                    <a:lnTo>
                      <a:pt x="2532" y="147"/>
                    </a:lnTo>
                    <a:lnTo>
                      <a:pt x="2386" y="209"/>
                    </a:lnTo>
                    <a:lnTo>
                      <a:pt x="2386" y="293"/>
                    </a:lnTo>
                    <a:lnTo>
                      <a:pt x="2323" y="419"/>
                    </a:lnTo>
                    <a:lnTo>
                      <a:pt x="2239" y="461"/>
                    </a:lnTo>
                    <a:lnTo>
                      <a:pt x="2281" y="544"/>
                    </a:lnTo>
                    <a:lnTo>
                      <a:pt x="2260" y="628"/>
                    </a:lnTo>
                    <a:lnTo>
                      <a:pt x="2239" y="921"/>
                    </a:lnTo>
                    <a:lnTo>
                      <a:pt x="2281" y="1088"/>
                    </a:lnTo>
                    <a:lnTo>
                      <a:pt x="2344" y="1193"/>
                    </a:lnTo>
                    <a:lnTo>
                      <a:pt x="2281" y="1277"/>
                    </a:lnTo>
                    <a:lnTo>
                      <a:pt x="2177" y="1360"/>
                    </a:lnTo>
                    <a:lnTo>
                      <a:pt x="2072" y="1360"/>
                    </a:lnTo>
                    <a:lnTo>
                      <a:pt x="1967" y="1444"/>
                    </a:lnTo>
                    <a:lnTo>
                      <a:pt x="1905" y="1486"/>
                    </a:lnTo>
                    <a:lnTo>
                      <a:pt x="1821" y="1611"/>
                    </a:lnTo>
                    <a:lnTo>
                      <a:pt x="1674" y="1590"/>
                    </a:lnTo>
                    <a:lnTo>
                      <a:pt x="1507" y="1465"/>
                    </a:lnTo>
                    <a:lnTo>
                      <a:pt x="1381" y="1465"/>
                    </a:lnTo>
                    <a:lnTo>
                      <a:pt x="1298" y="1549"/>
                    </a:lnTo>
                    <a:lnTo>
                      <a:pt x="1151" y="1674"/>
                    </a:lnTo>
                    <a:lnTo>
                      <a:pt x="900" y="1674"/>
                    </a:lnTo>
                    <a:lnTo>
                      <a:pt x="733" y="1590"/>
                    </a:lnTo>
                    <a:lnTo>
                      <a:pt x="670" y="1465"/>
                    </a:lnTo>
                    <a:lnTo>
                      <a:pt x="607" y="1339"/>
                    </a:lnTo>
                    <a:lnTo>
                      <a:pt x="377" y="1130"/>
                    </a:lnTo>
                    <a:lnTo>
                      <a:pt x="293" y="984"/>
                    </a:lnTo>
                    <a:lnTo>
                      <a:pt x="189" y="963"/>
                    </a:lnTo>
                    <a:lnTo>
                      <a:pt x="105" y="1046"/>
                    </a:lnTo>
                    <a:lnTo>
                      <a:pt x="84" y="1151"/>
                    </a:lnTo>
                    <a:lnTo>
                      <a:pt x="105" y="1214"/>
                    </a:lnTo>
                    <a:lnTo>
                      <a:pt x="84" y="1256"/>
                    </a:lnTo>
                    <a:lnTo>
                      <a:pt x="42" y="1214"/>
                    </a:lnTo>
                    <a:lnTo>
                      <a:pt x="1" y="1256"/>
                    </a:lnTo>
                    <a:lnTo>
                      <a:pt x="105" y="1360"/>
                    </a:lnTo>
                    <a:lnTo>
                      <a:pt x="273" y="1423"/>
                    </a:lnTo>
                    <a:lnTo>
                      <a:pt x="482" y="1674"/>
                    </a:lnTo>
                    <a:lnTo>
                      <a:pt x="628" y="1779"/>
                    </a:lnTo>
                    <a:lnTo>
                      <a:pt x="879" y="1800"/>
                    </a:lnTo>
                    <a:lnTo>
                      <a:pt x="942" y="1841"/>
                    </a:lnTo>
                    <a:lnTo>
                      <a:pt x="1026" y="1883"/>
                    </a:lnTo>
                    <a:lnTo>
                      <a:pt x="1130" y="2009"/>
                    </a:lnTo>
                    <a:lnTo>
                      <a:pt x="1193" y="2113"/>
                    </a:lnTo>
                    <a:lnTo>
                      <a:pt x="1298" y="2113"/>
                    </a:lnTo>
                    <a:lnTo>
                      <a:pt x="1402" y="2239"/>
                    </a:lnTo>
                    <a:lnTo>
                      <a:pt x="1465" y="2239"/>
                    </a:lnTo>
                    <a:lnTo>
                      <a:pt x="1528" y="2323"/>
                    </a:lnTo>
                    <a:lnTo>
                      <a:pt x="1465" y="2427"/>
                    </a:lnTo>
                    <a:lnTo>
                      <a:pt x="1507" y="2574"/>
                    </a:lnTo>
                    <a:lnTo>
                      <a:pt x="1444" y="2720"/>
                    </a:lnTo>
                    <a:lnTo>
                      <a:pt x="1444" y="2825"/>
                    </a:lnTo>
                    <a:lnTo>
                      <a:pt x="1612" y="2825"/>
                    </a:lnTo>
                    <a:lnTo>
                      <a:pt x="1633" y="2950"/>
                    </a:lnTo>
                    <a:lnTo>
                      <a:pt x="1591" y="3034"/>
                    </a:lnTo>
                    <a:lnTo>
                      <a:pt x="1612" y="3181"/>
                    </a:lnTo>
                    <a:lnTo>
                      <a:pt x="1653" y="3285"/>
                    </a:lnTo>
                    <a:lnTo>
                      <a:pt x="1695" y="3494"/>
                    </a:lnTo>
                    <a:lnTo>
                      <a:pt x="1653" y="3599"/>
                    </a:lnTo>
                    <a:lnTo>
                      <a:pt x="1695" y="3683"/>
                    </a:lnTo>
                    <a:lnTo>
                      <a:pt x="1695" y="3913"/>
                    </a:lnTo>
                    <a:lnTo>
                      <a:pt x="1653" y="3997"/>
                    </a:lnTo>
                    <a:lnTo>
                      <a:pt x="1716" y="4143"/>
                    </a:lnTo>
                    <a:lnTo>
                      <a:pt x="1821" y="4185"/>
                    </a:lnTo>
                    <a:lnTo>
                      <a:pt x="1925" y="4394"/>
                    </a:lnTo>
                    <a:lnTo>
                      <a:pt x="1967" y="4478"/>
                    </a:lnTo>
                    <a:lnTo>
                      <a:pt x="1967" y="4603"/>
                    </a:lnTo>
                    <a:lnTo>
                      <a:pt x="1988" y="4645"/>
                    </a:lnTo>
                    <a:lnTo>
                      <a:pt x="2093" y="4645"/>
                    </a:lnTo>
                    <a:lnTo>
                      <a:pt x="2197" y="4750"/>
                    </a:lnTo>
                    <a:lnTo>
                      <a:pt x="2407" y="4750"/>
                    </a:lnTo>
                    <a:lnTo>
                      <a:pt x="2574" y="4875"/>
                    </a:lnTo>
                    <a:lnTo>
                      <a:pt x="2490" y="4938"/>
                    </a:lnTo>
                    <a:lnTo>
                      <a:pt x="2553" y="5022"/>
                    </a:lnTo>
                    <a:lnTo>
                      <a:pt x="2553" y="5189"/>
                    </a:lnTo>
                    <a:lnTo>
                      <a:pt x="2490" y="5231"/>
                    </a:lnTo>
                    <a:lnTo>
                      <a:pt x="2679" y="5378"/>
                    </a:lnTo>
                    <a:lnTo>
                      <a:pt x="2553" y="5357"/>
                    </a:lnTo>
                    <a:lnTo>
                      <a:pt x="2490" y="5378"/>
                    </a:lnTo>
                    <a:lnTo>
                      <a:pt x="2658" y="5524"/>
                    </a:lnTo>
                    <a:lnTo>
                      <a:pt x="2658" y="5587"/>
                    </a:lnTo>
                    <a:lnTo>
                      <a:pt x="2469" y="5482"/>
                    </a:lnTo>
                    <a:lnTo>
                      <a:pt x="2302" y="5482"/>
                    </a:lnTo>
                    <a:lnTo>
                      <a:pt x="2156" y="5587"/>
                    </a:lnTo>
                    <a:lnTo>
                      <a:pt x="2156" y="5691"/>
                    </a:lnTo>
                    <a:lnTo>
                      <a:pt x="2051" y="5796"/>
                    </a:lnTo>
                    <a:lnTo>
                      <a:pt x="2051" y="5880"/>
                    </a:lnTo>
                    <a:lnTo>
                      <a:pt x="1988" y="5901"/>
                    </a:lnTo>
                    <a:lnTo>
                      <a:pt x="1821" y="6089"/>
                    </a:lnTo>
                    <a:lnTo>
                      <a:pt x="1779" y="6277"/>
                    </a:lnTo>
                    <a:lnTo>
                      <a:pt x="1737" y="6298"/>
                    </a:lnTo>
                    <a:lnTo>
                      <a:pt x="1716" y="6256"/>
                    </a:lnTo>
                    <a:lnTo>
                      <a:pt x="1653" y="6256"/>
                    </a:lnTo>
                    <a:lnTo>
                      <a:pt x="1716" y="6361"/>
                    </a:lnTo>
                    <a:lnTo>
                      <a:pt x="1674" y="6445"/>
                    </a:lnTo>
                    <a:lnTo>
                      <a:pt x="1549" y="6445"/>
                    </a:lnTo>
                    <a:lnTo>
                      <a:pt x="1465" y="6549"/>
                    </a:lnTo>
                    <a:lnTo>
                      <a:pt x="1507" y="6717"/>
                    </a:lnTo>
                    <a:lnTo>
                      <a:pt x="1570" y="6759"/>
                    </a:lnTo>
                    <a:lnTo>
                      <a:pt x="1444" y="6717"/>
                    </a:lnTo>
                    <a:lnTo>
                      <a:pt x="1402" y="6654"/>
                    </a:lnTo>
                    <a:lnTo>
                      <a:pt x="1319" y="6696"/>
                    </a:lnTo>
                    <a:lnTo>
                      <a:pt x="1256" y="6821"/>
                    </a:lnTo>
                    <a:lnTo>
                      <a:pt x="1298" y="6884"/>
                    </a:lnTo>
                    <a:lnTo>
                      <a:pt x="1214" y="6842"/>
                    </a:lnTo>
                    <a:lnTo>
                      <a:pt x="1193" y="6905"/>
                    </a:lnTo>
                    <a:lnTo>
                      <a:pt x="1256" y="6968"/>
                    </a:lnTo>
                    <a:lnTo>
                      <a:pt x="1256" y="7031"/>
                    </a:lnTo>
                    <a:lnTo>
                      <a:pt x="1193" y="7114"/>
                    </a:lnTo>
                    <a:lnTo>
                      <a:pt x="1151" y="7156"/>
                    </a:lnTo>
                    <a:lnTo>
                      <a:pt x="1047" y="7219"/>
                    </a:lnTo>
                    <a:lnTo>
                      <a:pt x="1005" y="7177"/>
                    </a:lnTo>
                    <a:lnTo>
                      <a:pt x="984" y="7135"/>
                    </a:lnTo>
                    <a:lnTo>
                      <a:pt x="900" y="7114"/>
                    </a:lnTo>
                    <a:lnTo>
                      <a:pt x="817" y="7135"/>
                    </a:lnTo>
                    <a:lnTo>
                      <a:pt x="837" y="7240"/>
                    </a:lnTo>
                    <a:lnTo>
                      <a:pt x="796" y="7282"/>
                    </a:lnTo>
                    <a:lnTo>
                      <a:pt x="837" y="7386"/>
                    </a:lnTo>
                    <a:lnTo>
                      <a:pt x="796" y="7491"/>
                    </a:lnTo>
                    <a:lnTo>
                      <a:pt x="733" y="7533"/>
                    </a:lnTo>
                    <a:lnTo>
                      <a:pt x="691" y="7637"/>
                    </a:lnTo>
                    <a:lnTo>
                      <a:pt x="733" y="7742"/>
                    </a:lnTo>
                    <a:lnTo>
                      <a:pt x="775" y="7763"/>
                    </a:lnTo>
                    <a:lnTo>
                      <a:pt x="733" y="7867"/>
                    </a:lnTo>
                    <a:lnTo>
                      <a:pt x="775" y="7951"/>
                    </a:lnTo>
                    <a:lnTo>
                      <a:pt x="858" y="7909"/>
                    </a:lnTo>
                    <a:lnTo>
                      <a:pt x="900" y="7972"/>
                    </a:lnTo>
                    <a:lnTo>
                      <a:pt x="879" y="8098"/>
                    </a:lnTo>
                    <a:lnTo>
                      <a:pt x="837" y="8160"/>
                    </a:lnTo>
                    <a:lnTo>
                      <a:pt x="879" y="8265"/>
                    </a:lnTo>
                    <a:lnTo>
                      <a:pt x="837" y="8307"/>
                    </a:lnTo>
                    <a:lnTo>
                      <a:pt x="942" y="8495"/>
                    </a:lnTo>
                    <a:lnTo>
                      <a:pt x="1005" y="8537"/>
                    </a:lnTo>
                    <a:lnTo>
                      <a:pt x="942" y="8621"/>
                    </a:lnTo>
                    <a:lnTo>
                      <a:pt x="1026" y="8746"/>
                    </a:lnTo>
                    <a:lnTo>
                      <a:pt x="942" y="8788"/>
                    </a:lnTo>
                    <a:lnTo>
                      <a:pt x="984" y="8955"/>
                    </a:lnTo>
                    <a:lnTo>
                      <a:pt x="942" y="9039"/>
                    </a:lnTo>
                    <a:lnTo>
                      <a:pt x="942" y="9269"/>
                    </a:lnTo>
                    <a:lnTo>
                      <a:pt x="1005" y="9353"/>
                    </a:lnTo>
                    <a:lnTo>
                      <a:pt x="942" y="9479"/>
                    </a:lnTo>
                    <a:lnTo>
                      <a:pt x="942" y="9562"/>
                    </a:lnTo>
                    <a:lnTo>
                      <a:pt x="1005" y="9625"/>
                    </a:lnTo>
                    <a:lnTo>
                      <a:pt x="1151" y="9541"/>
                    </a:lnTo>
                    <a:lnTo>
                      <a:pt x="1214" y="9583"/>
                    </a:lnTo>
                    <a:lnTo>
                      <a:pt x="1235" y="9520"/>
                    </a:lnTo>
                    <a:lnTo>
                      <a:pt x="1361" y="9646"/>
                    </a:lnTo>
                    <a:lnTo>
                      <a:pt x="1444" y="9625"/>
                    </a:lnTo>
                    <a:lnTo>
                      <a:pt x="1528" y="9688"/>
                    </a:lnTo>
                    <a:lnTo>
                      <a:pt x="1674" y="9667"/>
                    </a:lnTo>
                    <a:lnTo>
                      <a:pt x="1737" y="9688"/>
                    </a:lnTo>
                    <a:lnTo>
                      <a:pt x="1674" y="9772"/>
                    </a:lnTo>
                    <a:lnTo>
                      <a:pt x="1737" y="9772"/>
                    </a:lnTo>
                    <a:lnTo>
                      <a:pt x="1863" y="9667"/>
                    </a:lnTo>
                    <a:lnTo>
                      <a:pt x="1863" y="9751"/>
                    </a:lnTo>
                    <a:lnTo>
                      <a:pt x="1779" y="9855"/>
                    </a:lnTo>
                    <a:lnTo>
                      <a:pt x="1946" y="10064"/>
                    </a:lnTo>
                    <a:lnTo>
                      <a:pt x="1967" y="10148"/>
                    </a:lnTo>
                    <a:lnTo>
                      <a:pt x="1946" y="10274"/>
                    </a:lnTo>
                    <a:lnTo>
                      <a:pt x="1967" y="10295"/>
                    </a:lnTo>
                    <a:lnTo>
                      <a:pt x="2030" y="10148"/>
                    </a:lnTo>
                    <a:lnTo>
                      <a:pt x="2114" y="10106"/>
                    </a:lnTo>
                    <a:lnTo>
                      <a:pt x="2135" y="10190"/>
                    </a:lnTo>
                    <a:lnTo>
                      <a:pt x="2239" y="10148"/>
                    </a:lnTo>
                    <a:lnTo>
                      <a:pt x="2323" y="10148"/>
                    </a:lnTo>
                    <a:lnTo>
                      <a:pt x="2490" y="10002"/>
                    </a:lnTo>
                    <a:lnTo>
                      <a:pt x="2595" y="10002"/>
                    </a:lnTo>
                    <a:lnTo>
                      <a:pt x="2825" y="9855"/>
                    </a:lnTo>
                    <a:lnTo>
                      <a:pt x="2867" y="9792"/>
                    </a:lnTo>
                    <a:lnTo>
                      <a:pt x="3014" y="9855"/>
                    </a:lnTo>
                    <a:lnTo>
                      <a:pt x="3118" y="9834"/>
                    </a:lnTo>
                    <a:lnTo>
                      <a:pt x="3223" y="9688"/>
                    </a:lnTo>
                    <a:lnTo>
                      <a:pt x="3244" y="9751"/>
                    </a:lnTo>
                    <a:lnTo>
                      <a:pt x="3202" y="9855"/>
                    </a:lnTo>
                    <a:lnTo>
                      <a:pt x="3244" y="9876"/>
                    </a:lnTo>
                    <a:lnTo>
                      <a:pt x="3306" y="9751"/>
                    </a:lnTo>
                    <a:lnTo>
                      <a:pt x="3348" y="9772"/>
                    </a:lnTo>
                    <a:lnTo>
                      <a:pt x="3306" y="9646"/>
                    </a:lnTo>
                    <a:lnTo>
                      <a:pt x="3348" y="9583"/>
                    </a:lnTo>
                    <a:lnTo>
                      <a:pt x="3411" y="9688"/>
                    </a:lnTo>
                    <a:lnTo>
                      <a:pt x="3453" y="9688"/>
                    </a:lnTo>
                    <a:lnTo>
                      <a:pt x="3495" y="9625"/>
                    </a:lnTo>
                    <a:lnTo>
                      <a:pt x="3537" y="9751"/>
                    </a:lnTo>
                    <a:lnTo>
                      <a:pt x="3620" y="9730"/>
                    </a:lnTo>
                    <a:lnTo>
                      <a:pt x="3620" y="9646"/>
                    </a:lnTo>
                    <a:lnTo>
                      <a:pt x="3662" y="9667"/>
                    </a:lnTo>
                    <a:lnTo>
                      <a:pt x="3704" y="9730"/>
                    </a:lnTo>
                    <a:lnTo>
                      <a:pt x="3767" y="9646"/>
                    </a:lnTo>
                    <a:lnTo>
                      <a:pt x="3934" y="9625"/>
                    </a:lnTo>
                    <a:lnTo>
                      <a:pt x="4018" y="9688"/>
                    </a:lnTo>
                    <a:lnTo>
                      <a:pt x="4206" y="9667"/>
                    </a:lnTo>
                    <a:lnTo>
                      <a:pt x="4206" y="9625"/>
                    </a:lnTo>
                    <a:lnTo>
                      <a:pt x="4143" y="9562"/>
                    </a:lnTo>
                    <a:lnTo>
                      <a:pt x="4206" y="9541"/>
                    </a:lnTo>
                    <a:lnTo>
                      <a:pt x="4269" y="9562"/>
                    </a:lnTo>
                    <a:lnTo>
                      <a:pt x="4311" y="9646"/>
                    </a:lnTo>
                    <a:lnTo>
                      <a:pt x="4415" y="9667"/>
                    </a:lnTo>
                    <a:lnTo>
                      <a:pt x="4457" y="9562"/>
                    </a:lnTo>
                    <a:lnTo>
                      <a:pt x="4436" y="9416"/>
                    </a:lnTo>
                    <a:lnTo>
                      <a:pt x="4687" y="9144"/>
                    </a:lnTo>
                    <a:lnTo>
                      <a:pt x="4876" y="9123"/>
                    </a:lnTo>
                    <a:lnTo>
                      <a:pt x="5043" y="8872"/>
                    </a:lnTo>
                    <a:lnTo>
                      <a:pt x="5190" y="8621"/>
                    </a:lnTo>
                    <a:lnTo>
                      <a:pt x="5315" y="8349"/>
                    </a:lnTo>
                    <a:lnTo>
                      <a:pt x="5566" y="7951"/>
                    </a:lnTo>
                    <a:lnTo>
                      <a:pt x="5713" y="7533"/>
                    </a:lnTo>
                    <a:lnTo>
                      <a:pt x="5692" y="7344"/>
                    </a:lnTo>
                    <a:lnTo>
                      <a:pt x="5420" y="7051"/>
                    </a:lnTo>
                    <a:lnTo>
                      <a:pt x="5273" y="7010"/>
                    </a:lnTo>
                    <a:lnTo>
                      <a:pt x="5001" y="6633"/>
                    </a:lnTo>
                    <a:lnTo>
                      <a:pt x="5064" y="6466"/>
                    </a:lnTo>
                    <a:lnTo>
                      <a:pt x="5169" y="6298"/>
                    </a:lnTo>
                    <a:lnTo>
                      <a:pt x="5169" y="6110"/>
                    </a:lnTo>
                    <a:lnTo>
                      <a:pt x="4980" y="5984"/>
                    </a:lnTo>
                    <a:lnTo>
                      <a:pt x="4938" y="5859"/>
                    </a:lnTo>
                    <a:lnTo>
                      <a:pt x="4938" y="5650"/>
                    </a:lnTo>
                    <a:lnTo>
                      <a:pt x="4980" y="5587"/>
                    </a:lnTo>
                    <a:lnTo>
                      <a:pt x="4938" y="5482"/>
                    </a:lnTo>
                    <a:lnTo>
                      <a:pt x="4792" y="5461"/>
                    </a:lnTo>
                    <a:lnTo>
                      <a:pt x="4729" y="5357"/>
                    </a:lnTo>
                    <a:lnTo>
                      <a:pt x="4729" y="5168"/>
                    </a:lnTo>
                    <a:lnTo>
                      <a:pt x="4792" y="5064"/>
                    </a:lnTo>
                    <a:lnTo>
                      <a:pt x="4687" y="5043"/>
                    </a:lnTo>
                    <a:lnTo>
                      <a:pt x="4687" y="4938"/>
                    </a:lnTo>
                    <a:lnTo>
                      <a:pt x="4729" y="4582"/>
                    </a:lnTo>
                    <a:lnTo>
                      <a:pt x="4834" y="4541"/>
                    </a:lnTo>
                    <a:lnTo>
                      <a:pt x="4562" y="3955"/>
                    </a:lnTo>
                    <a:lnTo>
                      <a:pt x="4332" y="3494"/>
                    </a:lnTo>
                    <a:lnTo>
                      <a:pt x="4269" y="3348"/>
                    </a:lnTo>
                    <a:lnTo>
                      <a:pt x="4143" y="3181"/>
                    </a:lnTo>
                    <a:lnTo>
                      <a:pt x="4248" y="2929"/>
                    </a:lnTo>
                    <a:lnTo>
                      <a:pt x="4353" y="2741"/>
                    </a:lnTo>
                    <a:lnTo>
                      <a:pt x="4415" y="2553"/>
                    </a:lnTo>
                    <a:lnTo>
                      <a:pt x="4332" y="2490"/>
                    </a:lnTo>
                    <a:lnTo>
                      <a:pt x="4060" y="2323"/>
                    </a:lnTo>
                    <a:lnTo>
                      <a:pt x="4018" y="2218"/>
                    </a:lnTo>
                    <a:lnTo>
                      <a:pt x="3934" y="2093"/>
                    </a:lnTo>
                    <a:lnTo>
                      <a:pt x="3767" y="2009"/>
                    </a:lnTo>
                    <a:lnTo>
                      <a:pt x="3704" y="2009"/>
                    </a:lnTo>
                    <a:lnTo>
                      <a:pt x="3599" y="1758"/>
                    </a:lnTo>
                    <a:lnTo>
                      <a:pt x="3516" y="1653"/>
                    </a:lnTo>
                    <a:lnTo>
                      <a:pt x="3558" y="1465"/>
                    </a:lnTo>
                    <a:lnTo>
                      <a:pt x="3599" y="1297"/>
                    </a:lnTo>
                    <a:lnTo>
                      <a:pt x="3495" y="1277"/>
                    </a:lnTo>
                    <a:lnTo>
                      <a:pt x="3599" y="1235"/>
                    </a:lnTo>
                    <a:lnTo>
                      <a:pt x="3746" y="1172"/>
                    </a:lnTo>
                    <a:lnTo>
                      <a:pt x="3725" y="942"/>
                    </a:lnTo>
                    <a:lnTo>
                      <a:pt x="3830" y="774"/>
                    </a:lnTo>
                    <a:lnTo>
                      <a:pt x="3850" y="649"/>
                    </a:lnTo>
                    <a:lnTo>
                      <a:pt x="3746" y="523"/>
                    </a:lnTo>
                    <a:lnTo>
                      <a:pt x="3725" y="419"/>
                    </a:lnTo>
                    <a:lnTo>
                      <a:pt x="3537" y="398"/>
                    </a:lnTo>
                    <a:lnTo>
                      <a:pt x="3411" y="335"/>
                    </a:lnTo>
                    <a:lnTo>
                      <a:pt x="3327" y="251"/>
                    </a:lnTo>
                    <a:lnTo>
                      <a:pt x="3202" y="84"/>
                    </a:lnTo>
                    <a:lnTo>
                      <a:pt x="3097"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253" name="Google Shape;5253;p907">
              <a:extLst>
                <a:ext uri="{FF2B5EF4-FFF2-40B4-BE49-F238E27FC236}">
                  <a16:creationId xmlns:a16="http://schemas.microsoft.com/office/drawing/2014/main" id="{9C9C5569-EE7C-2353-E112-35E67FD5873A}"/>
                </a:ext>
              </a:extLst>
            </p:cNvPr>
            <p:cNvGrpSpPr/>
            <p:nvPr/>
          </p:nvGrpSpPr>
          <p:grpSpPr>
            <a:xfrm>
              <a:off x="2654821" y="2414345"/>
              <a:ext cx="667570" cy="558731"/>
              <a:chOff x="1397225" y="1637375"/>
              <a:chExt cx="1401575" cy="1228250"/>
            </a:xfrm>
          </p:grpSpPr>
          <p:sp>
            <p:nvSpPr>
              <p:cNvPr id="5254" name="Google Shape;5254;p907">
                <a:extLst>
                  <a:ext uri="{FF2B5EF4-FFF2-40B4-BE49-F238E27FC236}">
                    <a16:creationId xmlns:a16="http://schemas.microsoft.com/office/drawing/2014/main" id="{F447C872-690A-C13D-5DE6-84C5EC4BE488}"/>
                  </a:ext>
                </a:extLst>
              </p:cNvPr>
              <p:cNvSpPr/>
              <p:nvPr/>
            </p:nvSpPr>
            <p:spPr>
              <a:xfrm>
                <a:off x="2050925" y="2362200"/>
                <a:ext cx="747875" cy="497225"/>
              </a:xfrm>
              <a:custGeom>
                <a:avLst/>
                <a:gdLst/>
                <a:ahLst/>
                <a:cxnLst/>
                <a:rect l="l" t="t" r="r" b="b"/>
                <a:pathLst>
                  <a:path w="29915" h="19889" extrusionOk="0">
                    <a:moveTo>
                      <a:pt x="107" y="1186"/>
                    </a:moveTo>
                    <a:lnTo>
                      <a:pt x="0" y="0"/>
                    </a:lnTo>
                    <a:lnTo>
                      <a:pt x="15577" y="1563"/>
                    </a:lnTo>
                    <a:lnTo>
                      <a:pt x="26519" y="5336"/>
                    </a:lnTo>
                    <a:lnTo>
                      <a:pt x="27435" y="5444"/>
                    </a:lnTo>
                    <a:lnTo>
                      <a:pt x="28783" y="4420"/>
                    </a:lnTo>
                    <a:lnTo>
                      <a:pt x="29753" y="4527"/>
                    </a:lnTo>
                    <a:lnTo>
                      <a:pt x="29915" y="6198"/>
                    </a:lnTo>
                    <a:lnTo>
                      <a:pt x="26465" y="6899"/>
                    </a:lnTo>
                    <a:lnTo>
                      <a:pt x="11157" y="16062"/>
                    </a:lnTo>
                    <a:lnTo>
                      <a:pt x="10295" y="18649"/>
                    </a:lnTo>
                    <a:lnTo>
                      <a:pt x="10295" y="19889"/>
                    </a:lnTo>
                    <a:lnTo>
                      <a:pt x="2803" y="15846"/>
                    </a:lnTo>
                    <a:lnTo>
                      <a:pt x="1347" y="14876"/>
                    </a:lnTo>
                    <a:lnTo>
                      <a:pt x="0" y="14607"/>
                    </a:lnTo>
                    <a:lnTo>
                      <a:pt x="916" y="11642"/>
                    </a:lnTo>
                    <a:lnTo>
                      <a:pt x="1725" y="3881"/>
                    </a:lnTo>
                    <a:close/>
                  </a:path>
                </a:pathLst>
              </a:custGeom>
              <a:solidFill>
                <a:schemeClr val="accent1"/>
              </a:solidFill>
              <a:ln>
                <a:noFill/>
              </a:ln>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5255" name="Google Shape;5255;p907">
                <a:extLst>
                  <a:ext uri="{FF2B5EF4-FFF2-40B4-BE49-F238E27FC236}">
                    <a16:creationId xmlns:a16="http://schemas.microsoft.com/office/drawing/2014/main" id="{48AC163C-B6F2-E0A3-799E-35E6088BB81A}"/>
                  </a:ext>
                </a:extLst>
              </p:cNvPr>
              <p:cNvGrpSpPr/>
              <p:nvPr/>
            </p:nvGrpSpPr>
            <p:grpSpPr>
              <a:xfrm>
                <a:off x="1397225" y="1637375"/>
                <a:ext cx="1398775" cy="1228250"/>
                <a:chOff x="1397225" y="1637375"/>
                <a:chExt cx="1398775" cy="1228250"/>
              </a:xfrm>
            </p:grpSpPr>
            <p:sp>
              <p:nvSpPr>
                <p:cNvPr id="5256" name="Google Shape;5256;p907">
                  <a:extLst>
                    <a:ext uri="{FF2B5EF4-FFF2-40B4-BE49-F238E27FC236}">
                      <a16:creationId xmlns:a16="http://schemas.microsoft.com/office/drawing/2014/main" id="{08A5C4C5-2EC0-3FC4-6856-17F072E2BB97}"/>
                    </a:ext>
                  </a:extLst>
                </p:cNvPr>
                <p:cNvSpPr/>
                <p:nvPr/>
              </p:nvSpPr>
              <p:spPr>
                <a:xfrm>
                  <a:off x="1397225" y="1637375"/>
                  <a:ext cx="692600" cy="594250"/>
                </a:xfrm>
                <a:custGeom>
                  <a:avLst/>
                  <a:gdLst/>
                  <a:ahLst/>
                  <a:cxnLst/>
                  <a:rect l="l" t="t" r="r" b="b"/>
                  <a:pathLst>
                    <a:path w="27704" h="23770" extrusionOk="0">
                      <a:moveTo>
                        <a:pt x="14864" y="15547"/>
                      </a:moveTo>
                      <a:lnTo>
                        <a:pt x="14836" y="15589"/>
                      </a:lnTo>
                      <a:lnTo>
                        <a:pt x="14836" y="15568"/>
                      </a:lnTo>
                      <a:lnTo>
                        <a:pt x="14864" y="15547"/>
                      </a:lnTo>
                      <a:close/>
                      <a:moveTo>
                        <a:pt x="19460" y="16760"/>
                      </a:moveTo>
                      <a:lnTo>
                        <a:pt x="19523" y="16823"/>
                      </a:lnTo>
                      <a:lnTo>
                        <a:pt x="19460" y="16844"/>
                      </a:lnTo>
                      <a:lnTo>
                        <a:pt x="19460" y="16760"/>
                      </a:lnTo>
                      <a:close/>
                      <a:moveTo>
                        <a:pt x="23686" y="18497"/>
                      </a:moveTo>
                      <a:lnTo>
                        <a:pt x="23624" y="18644"/>
                      </a:lnTo>
                      <a:lnTo>
                        <a:pt x="23561" y="18853"/>
                      </a:lnTo>
                      <a:lnTo>
                        <a:pt x="23582" y="19020"/>
                      </a:lnTo>
                      <a:lnTo>
                        <a:pt x="23477" y="19229"/>
                      </a:lnTo>
                      <a:lnTo>
                        <a:pt x="23477" y="19355"/>
                      </a:lnTo>
                      <a:lnTo>
                        <a:pt x="23519" y="19439"/>
                      </a:lnTo>
                      <a:lnTo>
                        <a:pt x="23393" y="19355"/>
                      </a:lnTo>
                      <a:lnTo>
                        <a:pt x="23393" y="19543"/>
                      </a:lnTo>
                      <a:lnTo>
                        <a:pt x="23393" y="19564"/>
                      </a:lnTo>
                      <a:cubicBezTo>
                        <a:pt x="23352" y="19648"/>
                        <a:pt x="23310" y="19753"/>
                        <a:pt x="23310" y="19836"/>
                      </a:cubicBezTo>
                      <a:lnTo>
                        <a:pt x="23310" y="19962"/>
                      </a:lnTo>
                      <a:lnTo>
                        <a:pt x="23289" y="19941"/>
                      </a:lnTo>
                      <a:lnTo>
                        <a:pt x="23289" y="19836"/>
                      </a:lnTo>
                      <a:lnTo>
                        <a:pt x="23258" y="19791"/>
                      </a:lnTo>
                      <a:lnTo>
                        <a:pt x="23268" y="19773"/>
                      </a:lnTo>
                      <a:lnTo>
                        <a:pt x="23268" y="19627"/>
                      </a:lnTo>
                      <a:lnTo>
                        <a:pt x="23331" y="19543"/>
                      </a:lnTo>
                      <a:lnTo>
                        <a:pt x="23352" y="19250"/>
                      </a:lnTo>
                      <a:lnTo>
                        <a:pt x="23435" y="19020"/>
                      </a:lnTo>
                      <a:lnTo>
                        <a:pt x="23435" y="18790"/>
                      </a:lnTo>
                      <a:lnTo>
                        <a:pt x="23414" y="18623"/>
                      </a:lnTo>
                      <a:lnTo>
                        <a:pt x="23352" y="18539"/>
                      </a:lnTo>
                      <a:lnTo>
                        <a:pt x="23352" y="18518"/>
                      </a:lnTo>
                      <a:lnTo>
                        <a:pt x="23414" y="18539"/>
                      </a:lnTo>
                      <a:lnTo>
                        <a:pt x="23456" y="18685"/>
                      </a:lnTo>
                      <a:lnTo>
                        <a:pt x="23519" y="18706"/>
                      </a:lnTo>
                      <a:lnTo>
                        <a:pt x="23561" y="18581"/>
                      </a:lnTo>
                      <a:lnTo>
                        <a:pt x="23686" y="18497"/>
                      </a:lnTo>
                      <a:close/>
                      <a:moveTo>
                        <a:pt x="23204" y="19889"/>
                      </a:moveTo>
                      <a:lnTo>
                        <a:pt x="23184" y="19941"/>
                      </a:lnTo>
                      <a:lnTo>
                        <a:pt x="23142" y="20297"/>
                      </a:lnTo>
                      <a:lnTo>
                        <a:pt x="23038" y="20464"/>
                      </a:lnTo>
                      <a:lnTo>
                        <a:pt x="23017" y="20631"/>
                      </a:lnTo>
                      <a:lnTo>
                        <a:pt x="23121" y="20694"/>
                      </a:lnTo>
                      <a:lnTo>
                        <a:pt x="23080" y="20778"/>
                      </a:lnTo>
                      <a:lnTo>
                        <a:pt x="23121" y="20841"/>
                      </a:lnTo>
                      <a:lnTo>
                        <a:pt x="22996" y="20841"/>
                      </a:lnTo>
                      <a:lnTo>
                        <a:pt x="22912" y="20924"/>
                      </a:lnTo>
                      <a:lnTo>
                        <a:pt x="22912" y="21050"/>
                      </a:lnTo>
                      <a:cubicBezTo>
                        <a:pt x="22891" y="21050"/>
                        <a:pt x="22870" y="21092"/>
                        <a:pt x="22870" y="21134"/>
                      </a:cubicBezTo>
                      <a:lnTo>
                        <a:pt x="22870" y="21154"/>
                      </a:lnTo>
                      <a:lnTo>
                        <a:pt x="22847" y="21178"/>
                      </a:lnTo>
                      <a:lnTo>
                        <a:pt x="22847" y="21178"/>
                      </a:lnTo>
                      <a:lnTo>
                        <a:pt x="22849" y="21154"/>
                      </a:lnTo>
                      <a:lnTo>
                        <a:pt x="22849" y="20945"/>
                      </a:lnTo>
                      <a:lnTo>
                        <a:pt x="22828" y="20882"/>
                      </a:lnTo>
                      <a:cubicBezTo>
                        <a:pt x="22828" y="20820"/>
                        <a:pt x="22849" y="20778"/>
                        <a:pt x="22849" y="20736"/>
                      </a:cubicBezTo>
                      <a:lnTo>
                        <a:pt x="22891" y="20778"/>
                      </a:lnTo>
                      <a:lnTo>
                        <a:pt x="22954" y="20778"/>
                      </a:lnTo>
                      <a:lnTo>
                        <a:pt x="22954" y="20610"/>
                      </a:lnTo>
                      <a:lnTo>
                        <a:pt x="23017" y="20569"/>
                      </a:lnTo>
                      <a:lnTo>
                        <a:pt x="22954" y="20485"/>
                      </a:lnTo>
                      <a:lnTo>
                        <a:pt x="22828" y="20464"/>
                      </a:lnTo>
                      <a:lnTo>
                        <a:pt x="22828" y="20380"/>
                      </a:lnTo>
                      <a:lnTo>
                        <a:pt x="22703" y="20150"/>
                      </a:lnTo>
                      <a:lnTo>
                        <a:pt x="22703" y="20108"/>
                      </a:lnTo>
                      <a:lnTo>
                        <a:pt x="22828" y="20255"/>
                      </a:lnTo>
                      <a:lnTo>
                        <a:pt x="22912" y="20380"/>
                      </a:lnTo>
                      <a:lnTo>
                        <a:pt x="22996" y="20401"/>
                      </a:lnTo>
                      <a:lnTo>
                        <a:pt x="23038" y="20359"/>
                      </a:lnTo>
                      <a:lnTo>
                        <a:pt x="23017" y="20276"/>
                      </a:lnTo>
                      <a:lnTo>
                        <a:pt x="23121" y="20255"/>
                      </a:lnTo>
                      <a:lnTo>
                        <a:pt x="23121" y="20171"/>
                      </a:lnTo>
                      <a:lnTo>
                        <a:pt x="23059" y="20108"/>
                      </a:lnTo>
                      <a:cubicBezTo>
                        <a:pt x="23101" y="20066"/>
                        <a:pt x="23121" y="19983"/>
                        <a:pt x="23142" y="19941"/>
                      </a:cubicBezTo>
                      <a:lnTo>
                        <a:pt x="23163" y="19962"/>
                      </a:lnTo>
                      <a:lnTo>
                        <a:pt x="23204" y="19889"/>
                      </a:lnTo>
                      <a:close/>
                      <a:moveTo>
                        <a:pt x="23519" y="19836"/>
                      </a:moveTo>
                      <a:lnTo>
                        <a:pt x="23540" y="19962"/>
                      </a:lnTo>
                      <a:lnTo>
                        <a:pt x="23582" y="19962"/>
                      </a:lnTo>
                      <a:lnTo>
                        <a:pt x="23582" y="20087"/>
                      </a:lnTo>
                      <a:lnTo>
                        <a:pt x="23665" y="20171"/>
                      </a:lnTo>
                      <a:lnTo>
                        <a:pt x="23728" y="20108"/>
                      </a:lnTo>
                      <a:lnTo>
                        <a:pt x="23770" y="20150"/>
                      </a:lnTo>
                      <a:lnTo>
                        <a:pt x="23875" y="20087"/>
                      </a:lnTo>
                      <a:lnTo>
                        <a:pt x="24021" y="20087"/>
                      </a:lnTo>
                      <a:lnTo>
                        <a:pt x="24021" y="20108"/>
                      </a:lnTo>
                      <a:lnTo>
                        <a:pt x="23854" y="20213"/>
                      </a:lnTo>
                      <a:lnTo>
                        <a:pt x="23812" y="20255"/>
                      </a:lnTo>
                      <a:lnTo>
                        <a:pt x="23812" y="20297"/>
                      </a:lnTo>
                      <a:lnTo>
                        <a:pt x="23875" y="20359"/>
                      </a:lnTo>
                      <a:lnTo>
                        <a:pt x="23854" y="20401"/>
                      </a:lnTo>
                      <a:lnTo>
                        <a:pt x="23770" y="20401"/>
                      </a:lnTo>
                      <a:lnTo>
                        <a:pt x="23770" y="20464"/>
                      </a:lnTo>
                      <a:lnTo>
                        <a:pt x="23854" y="20590"/>
                      </a:lnTo>
                      <a:lnTo>
                        <a:pt x="23854" y="20694"/>
                      </a:lnTo>
                      <a:lnTo>
                        <a:pt x="23812" y="20715"/>
                      </a:lnTo>
                      <a:lnTo>
                        <a:pt x="23728" y="20631"/>
                      </a:lnTo>
                      <a:lnTo>
                        <a:pt x="23665" y="20548"/>
                      </a:lnTo>
                      <a:lnTo>
                        <a:pt x="23645" y="20610"/>
                      </a:lnTo>
                      <a:lnTo>
                        <a:pt x="23665" y="20694"/>
                      </a:lnTo>
                      <a:lnTo>
                        <a:pt x="23624" y="20757"/>
                      </a:lnTo>
                      <a:lnTo>
                        <a:pt x="23624" y="20903"/>
                      </a:lnTo>
                      <a:lnTo>
                        <a:pt x="23645" y="20924"/>
                      </a:lnTo>
                      <a:cubicBezTo>
                        <a:pt x="23629" y="20919"/>
                        <a:pt x="23614" y="20916"/>
                        <a:pt x="23601" y="20916"/>
                      </a:cubicBezTo>
                      <a:cubicBezTo>
                        <a:pt x="23562" y="20916"/>
                        <a:pt x="23535" y="20940"/>
                        <a:pt x="23519" y="20987"/>
                      </a:cubicBezTo>
                      <a:cubicBezTo>
                        <a:pt x="23456" y="21071"/>
                        <a:pt x="23414" y="21154"/>
                        <a:pt x="23373" y="21259"/>
                      </a:cubicBezTo>
                      <a:lnTo>
                        <a:pt x="23268" y="21154"/>
                      </a:lnTo>
                      <a:lnTo>
                        <a:pt x="23121" y="21154"/>
                      </a:lnTo>
                      <a:lnTo>
                        <a:pt x="23121" y="21238"/>
                      </a:lnTo>
                      <a:lnTo>
                        <a:pt x="23163" y="21322"/>
                      </a:lnTo>
                      <a:lnTo>
                        <a:pt x="23142" y="21426"/>
                      </a:lnTo>
                      <a:lnTo>
                        <a:pt x="23247" y="21468"/>
                      </a:lnTo>
                      <a:lnTo>
                        <a:pt x="23205" y="21552"/>
                      </a:lnTo>
                      <a:lnTo>
                        <a:pt x="23121" y="21552"/>
                      </a:lnTo>
                      <a:lnTo>
                        <a:pt x="23101" y="21531"/>
                      </a:lnTo>
                      <a:lnTo>
                        <a:pt x="23038" y="21615"/>
                      </a:lnTo>
                      <a:lnTo>
                        <a:pt x="23038" y="21531"/>
                      </a:lnTo>
                      <a:lnTo>
                        <a:pt x="23101" y="21447"/>
                      </a:lnTo>
                      <a:lnTo>
                        <a:pt x="22996" y="21322"/>
                      </a:lnTo>
                      <a:cubicBezTo>
                        <a:pt x="22996" y="21259"/>
                        <a:pt x="22996" y="21196"/>
                        <a:pt x="23017" y="21134"/>
                      </a:cubicBezTo>
                      <a:lnTo>
                        <a:pt x="23163" y="21050"/>
                      </a:lnTo>
                      <a:lnTo>
                        <a:pt x="23205" y="20882"/>
                      </a:lnTo>
                      <a:lnTo>
                        <a:pt x="23268" y="20903"/>
                      </a:lnTo>
                      <a:lnTo>
                        <a:pt x="23331" y="20841"/>
                      </a:lnTo>
                      <a:lnTo>
                        <a:pt x="23331" y="20736"/>
                      </a:lnTo>
                      <a:lnTo>
                        <a:pt x="23352" y="20673"/>
                      </a:lnTo>
                      <a:lnTo>
                        <a:pt x="23352" y="20276"/>
                      </a:lnTo>
                      <a:lnTo>
                        <a:pt x="23373" y="20171"/>
                      </a:lnTo>
                      <a:lnTo>
                        <a:pt x="23435" y="20401"/>
                      </a:lnTo>
                      <a:lnTo>
                        <a:pt x="23414" y="20673"/>
                      </a:lnTo>
                      <a:lnTo>
                        <a:pt x="23456" y="20694"/>
                      </a:lnTo>
                      <a:lnTo>
                        <a:pt x="23540" y="20527"/>
                      </a:lnTo>
                      <a:lnTo>
                        <a:pt x="23519" y="20108"/>
                      </a:lnTo>
                      <a:lnTo>
                        <a:pt x="23435" y="20004"/>
                      </a:lnTo>
                      <a:cubicBezTo>
                        <a:pt x="23456" y="19983"/>
                        <a:pt x="23456" y="19941"/>
                        <a:pt x="23498" y="19899"/>
                      </a:cubicBezTo>
                      <a:cubicBezTo>
                        <a:pt x="23519" y="19878"/>
                        <a:pt x="23519" y="19857"/>
                        <a:pt x="23519" y="19836"/>
                      </a:cubicBezTo>
                      <a:close/>
                      <a:moveTo>
                        <a:pt x="22808" y="1"/>
                      </a:moveTo>
                      <a:lnTo>
                        <a:pt x="22598" y="105"/>
                      </a:lnTo>
                      <a:lnTo>
                        <a:pt x="22556" y="168"/>
                      </a:lnTo>
                      <a:lnTo>
                        <a:pt x="22389" y="168"/>
                      </a:lnTo>
                      <a:lnTo>
                        <a:pt x="22264" y="231"/>
                      </a:lnTo>
                      <a:lnTo>
                        <a:pt x="22033" y="440"/>
                      </a:lnTo>
                      <a:lnTo>
                        <a:pt x="21866" y="503"/>
                      </a:lnTo>
                      <a:lnTo>
                        <a:pt x="21615" y="503"/>
                      </a:lnTo>
                      <a:lnTo>
                        <a:pt x="21448" y="398"/>
                      </a:lnTo>
                      <a:lnTo>
                        <a:pt x="21406" y="335"/>
                      </a:lnTo>
                      <a:lnTo>
                        <a:pt x="21406" y="398"/>
                      </a:lnTo>
                      <a:lnTo>
                        <a:pt x="21322" y="398"/>
                      </a:lnTo>
                      <a:lnTo>
                        <a:pt x="21217" y="294"/>
                      </a:lnTo>
                      <a:lnTo>
                        <a:pt x="21113" y="335"/>
                      </a:lnTo>
                      <a:lnTo>
                        <a:pt x="21092" y="419"/>
                      </a:lnTo>
                      <a:lnTo>
                        <a:pt x="21029" y="419"/>
                      </a:lnTo>
                      <a:lnTo>
                        <a:pt x="21008" y="335"/>
                      </a:lnTo>
                      <a:lnTo>
                        <a:pt x="21029" y="273"/>
                      </a:lnTo>
                      <a:lnTo>
                        <a:pt x="21134" y="210"/>
                      </a:lnTo>
                      <a:lnTo>
                        <a:pt x="21092" y="168"/>
                      </a:lnTo>
                      <a:lnTo>
                        <a:pt x="20945" y="210"/>
                      </a:lnTo>
                      <a:lnTo>
                        <a:pt x="20736" y="315"/>
                      </a:lnTo>
                      <a:lnTo>
                        <a:pt x="20590" y="398"/>
                      </a:lnTo>
                      <a:lnTo>
                        <a:pt x="20527" y="524"/>
                      </a:lnTo>
                      <a:lnTo>
                        <a:pt x="20569" y="628"/>
                      </a:lnTo>
                      <a:lnTo>
                        <a:pt x="20694" y="649"/>
                      </a:lnTo>
                      <a:lnTo>
                        <a:pt x="20611" y="733"/>
                      </a:lnTo>
                      <a:lnTo>
                        <a:pt x="20255" y="733"/>
                      </a:lnTo>
                      <a:lnTo>
                        <a:pt x="20088" y="859"/>
                      </a:lnTo>
                      <a:lnTo>
                        <a:pt x="19983" y="1131"/>
                      </a:lnTo>
                      <a:lnTo>
                        <a:pt x="19941" y="1319"/>
                      </a:lnTo>
                      <a:lnTo>
                        <a:pt x="19878" y="1319"/>
                      </a:lnTo>
                      <a:lnTo>
                        <a:pt x="19857" y="1256"/>
                      </a:lnTo>
                      <a:lnTo>
                        <a:pt x="19878" y="1068"/>
                      </a:lnTo>
                      <a:lnTo>
                        <a:pt x="20025" y="817"/>
                      </a:lnTo>
                      <a:lnTo>
                        <a:pt x="20025" y="733"/>
                      </a:lnTo>
                      <a:lnTo>
                        <a:pt x="19983" y="733"/>
                      </a:lnTo>
                      <a:lnTo>
                        <a:pt x="19732" y="1047"/>
                      </a:lnTo>
                      <a:lnTo>
                        <a:pt x="19585" y="1047"/>
                      </a:lnTo>
                      <a:lnTo>
                        <a:pt x="19523" y="1026"/>
                      </a:lnTo>
                      <a:lnTo>
                        <a:pt x="19439" y="921"/>
                      </a:lnTo>
                      <a:lnTo>
                        <a:pt x="19313" y="900"/>
                      </a:lnTo>
                      <a:lnTo>
                        <a:pt x="19230" y="900"/>
                      </a:lnTo>
                      <a:lnTo>
                        <a:pt x="19230" y="942"/>
                      </a:lnTo>
                      <a:lnTo>
                        <a:pt x="19418" y="1026"/>
                      </a:lnTo>
                      <a:lnTo>
                        <a:pt x="19460" y="1110"/>
                      </a:lnTo>
                      <a:lnTo>
                        <a:pt x="19418" y="1131"/>
                      </a:lnTo>
                      <a:lnTo>
                        <a:pt x="19251" y="1068"/>
                      </a:lnTo>
                      <a:lnTo>
                        <a:pt x="19062" y="1047"/>
                      </a:lnTo>
                      <a:lnTo>
                        <a:pt x="18832" y="1151"/>
                      </a:lnTo>
                      <a:lnTo>
                        <a:pt x="18539" y="1423"/>
                      </a:lnTo>
                      <a:lnTo>
                        <a:pt x="18204" y="1570"/>
                      </a:lnTo>
                      <a:lnTo>
                        <a:pt x="17974" y="1758"/>
                      </a:lnTo>
                      <a:lnTo>
                        <a:pt x="17744" y="1967"/>
                      </a:lnTo>
                      <a:lnTo>
                        <a:pt x="17451" y="2219"/>
                      </a:lnTo>
                      <a:lnTo>
                        <a:pt x="17263" y="2302"/>
                      </a:lnTo>
                      <a:lnTo>
                        <a:pt x="17158" y="2323"/>
                      </a:lnTo>
                      <a:lnTo>
                        <a:pt x="17012" y="2428"/>
                      </a:lnTo>
                      <a:lnTo>
                        <a:pt x="16865" y="2428"/>
                      </a:lnTo>
                      <a:lnTo>
                        <a:pt x="16698" y="2574"/>
                      </a:lnTo>
                      <a:lnTo>
                        <a:pt x="16510" y="2574"/>
                      </a:lnTo>
                      <a:lnTo>
                        <a:pt x="16426" y="2491"/>
                      </a:lnTo>
                      <a:lnTo>
                        <a:pt x="16238" y="2470"/>
                      </a:lnTo>
                      <a:lnTo>
                        <a:pt x="16091" y="2365"/>
                      </a:lnTo>
                      <a:lnTo>
                        <a:pt x="15986" y="2302"/>
                      </a:lnTo>
                      <a:lnTo>
                        <a:pt x="15798" y="2219"/>
                      </a:lnTo>
                      <a:lnTo>
                        <a:pt x="15714" y="2260"/>
                      </a:lnTo>
                      <a:lnTo>
                        <a:pt x="15589" y="2386"/>
                      </a:lnTo>
                      <a:lnTo>
                        <a:pt x="15380" y="2595"/>
                      </a:lnTo>
                      <a:lnTo>
                        <a:pt x="15338" y="2721"/>
                      </a:lnTo>
                      <a:lnTo>
                        <a:pt x="15233" y="2825"/>
                      </a:lnTo>
                      <a:lnTo>
                        <a:pt x="15170" y="2951"/>
                      </a:lnTo>
                      <a:lnTo>
                        <a:pt x="15087" y="2951"/>
                      </a:lnTo>
                      <a:lnTo>
                        <a:pt x="15024" y="2909"/>
                      </a:lnTo>
                      <a:lnTo>
                        <a:pt x="14940" y="2951"/>
                      </a:lnTo>
                      <a:lnTo>
                        <a:pt x="15045" y="3202"/>
                      </a:lnTo>
                      <a:lnTo>
                        <a:pt x="15170" y="3683"/>
                      </a:lnTo>
                      <a:lnTo>
                        <a:pt x="15296" y="4081"/>
                      </a:lnTo>
                      <a:lnTo>
                        <a:pt x="15359" y="4416"/>
                      </a:lnTo>
                      <a:lnTo>
                        <a:pt x="15338" y="4729"/>
                      </a:lnTo>
                      <a:lnTo>
                        <a:pt x="15191" y="4980"/>
                      </a:lnTo>
                      <a:lnTo>
                        <a:pt x="15087" y="5127"/>
                      </a:lnTo>
                      <a:lnTo>
                        <a:pt x="15087" y="5190"/>
                      </a:lnTo>
                      <a:lnTo>
                        <a:pt x="15296" y="5441"/>
                      </a:lnTo>
                      <a:lnTo>
                        <a:pt x="15442" y="5504"/>
                      </a:lnTo>
                      <a:lnTo>
                        <a:pt x="15442" y="5357"/>
                      </a:lnTo>
                      <a:lnTo>
                        <a:pt x="15484" y="5420"/>
                      </a:lnTo>
                      <a:lnTo>
                        <a:pt x="15589" y="5357"/>
                      </a:lnTo>
                      <a:lnTo>
                        <a:pt x="15673" y="5357"/>
                      </a:lnTo>
                      <a:lnTo>
                        <a:pt x="15589" y="5441"/>
                      </a:lnTo>
                      <a:lnTo>
                        <a:pt x="15589" y="5525"/>
                      </a:lnTo>
                      <a:lnTo>
                        <a:pt x="15882" y="5755"/>
                      </a:lnTo>
                      <a:lnTo>
                        <a:pt x="15798" y="5817"/>
                      </a:lnTo>
                      <a:lnTo>
                        <a:pt x="15673" y="5776"/>
                      </a:lnTo>
                      <a:lnTo>
                        <a:pt x="15652" y="5859"/>
                      </a:lnTo>
                      <a:lnTo>
                        <a:pt x="15610" y="6152"/>
                      </a:lnTo>
                      <a:lnTo>
                        <a:pt x="15610" y="6278"/>
                      </a:lnTo>
                      <a:lnTo>
                        <a:pt x="15673" y="6341"/>
                      </a:lnTo>
                      <a:lnTo>
                        <a:pt x="15756" y="6257"/>
                      </a:lnTo>
                      <a:lnTo>
                        <a:pt x="15882" y="6236"/>
                      </a:lnTo>
                      <a:lnTo>
                        <a:pt x="15986" y="6278"/>
                      </a:lnTo>
                      <a:lnTo>
                        <a:pt x="16028" y="6361"/>
                      </a:lnTo>
                      <a:lnTo>
                        <a:pt x="16196" y="6299"/>
                      </a:lnTo>
                      <a:lnTo>
                        <a:pt x="16384" y="6361"/>
                      </a:lnTo>
                      <a:lnTo>
                        <a:pt x="16530" y="6445"/>
                      </a:lnTo>
                      <a:lnTo>
                        <a:pt x="16384" y="6508"/>
                      </a:lnTo>
                      <a:lnTo>
                        <a:pt x="16405" y="6654"/>
                      </a:lnTo>
                      <a:lnTo>
                        <a:pt x="16384" y="6759"/>
                      </a:lnTo>
                      <a:lnTo>
                        <a:pt x="16196" y="6780"/>
                      </a:lnTo>
                      <a:lnTo>
                        <a:pt x="16217" y="6696"/>
                      </a:lnTo>
                      <a:lnTo>
                        <a:pt x="16112" y="6613"/>
                      </a:lnTo>
                      <a:lnTo>
                        <a:pt x="16028" y="6675"/>
                      </a:lnTo>
                      <a:lnTo>
                        <a:pt x="15882" y="6654"/>
                      </a:lnTo>
                      <a:lnTo>
                        <a:pt x="15819" y="6592"/>
                      </a:lnTo>
                      <a:lnTo>
                        <a:pt x="15777" y="6445"/>
                      </a:lnTo>
                      <a:lnTo>
                        <a:pt x="15673" y="6403"/>
                      </a:lnTo>
                      <a:lnTo>
                        <a:pt x="15610" y="6403"/>
                      </a:lnTo>
                      <a:lnTo>
                        <a:pt x="15484" y="6299"/>
                      </a:lnTo>
                      <a:lnTo>
                        <a:pt x="15505" y="6131"/>
                      </a:lnTo>
                      <a:lnTo>
                        <a:pt x="15652" y="5776"/>
                      </a:lnTo>
                      <a:lnTo>
                        <a:pt x="15610" y="5671"/>
                      </a:lnTo>
                      <a:lnTo>
                        <a:pt x="15568" y="5671"/>
                      </a:lnTo>
                      <a:lnTo>
                        <a:pt x="15463" y="5776"/>
                      </a:lnTo>
                      <a:lnTo>
                        <a:pt x="15463" y="6131"/>
                      </a:lnTo>
                      <a:lnTo>
                        <a:pt x="15401" y="6341"/>
                      </a:lnTo>
                      <a:lnTo>
                        <a:pt x="15296" y="6445"/>
                      </a:lnTo>
                      <a:lnTo>
                        <a:pt x="15296" y="6508"/>
                      </a:lnTo>
                      <a:lnTo>
                        <a:pt x="15380" y="6382"/>
                      </a:lnTo>
                      <a:lnTo>
                        <a:pt x="15463" y="6382"/>
                      </a:lnTo>
                      <a:lnTo>
                        <a:pt x="15505" y="6445"/>
                      </a:lnTo>
                      <a:lnTo>
                        <a:pt x="15652" y="6445"/>
                      </a:lnTo>
                      <a:lnTo>
                        <a:pt x="15694" y="6571"/>
                      </a:lnTo>
                      <a:lnTo>
                        <a:pt x="15694" y="6780"/>
                      </a:lnTo>
                      <a:lnTo>
                        <a:pt x="15589" y="6905"/>
                      </a:lnTo>
                      <a:lnTo>
                        <a:pt x="15442" y="6968"/>
                      </a:lnTo>
                      <a:lnTo>
                        <a:pt x="15442" y="6968"/>
                      </a:lnTo>
                      <a:lnTo>
                        <a:pt x="15589" y="6780"/>
                      </a:lnTo>
                      <a:lnTo>
                        <a:pt x="15589" y="6696"/>
                      </a:lnTo>
                      <a:lnTo>
                        <a:pt x="15505" y="6675"/>
                      </a:lnTo>
                      <a:lnTo>
                        <a:pt x="15463" y="6613"/>
                      </a:lnTo>
                      <a:lnTo>
                        <a:pt x="15380" y="6675"/>
                      </a:lnTo>
                      <a:lnTo>
                        <a:pt x="15191" y="6801"/>
                      </a:lnTo>
                      <a:lnTo>
                        <a:pt x="15191" y="6905"/>
                      </a:lnTo>
                      <a:lnTo>
                        <a:pt x="15087" y="6926"/>
                      </a:lnTo>
                      <a:lnTo>
                        <a:pt x="14982" y="6989"/>
                      </a:lnTo>
                      <a:lnTo>
                        <a:pt x="14961" y="6885"/>
                      </a:lnTo>
                      <a:lnTo>
                        <a:pt x="14898" y="6864"/>
                      </a:lnTo>
                      <a:lnTo>
                        <a:pt x="14752" y="6864"/>
                      </a:lnTo>
                      <a:lnTo>
                        <a:pt x="14668" y="6822"/>
                      </a:lnTo>
                      <a:lnTo>
                        <a:pt x="14647" y="6696"/>
                      </a:lnTo>
                      <a:lnTo>
                        <a:pt x="14564" y="6675"/>
                      </a:lnTo>
                      <a:lnTo>
                        <a:pt x="14522" y="6696"/>
                      </a:lnTo>
                      <a:lnTo>
                        <a:pt x="14417" y="6696"/>
                      </a:lnTo>
                      <a:lnTo>
                        <a:pt x="14417" y="6613"/>
                      </a:lnTo>
                      <a:lnTo>
                        <a:pt x="14334" y="6571"/>
                      </a:lnTo>
                      <a:lnTo>
                        <a:pt x="14250" y="6613"/>
                      </a:lnTo>
                      <a:lnTo>
                        <a:pt x="14208" y="6613"/>
                      </a:lnTo>
                      <a:lnTo>
                        <a:pt x="14208" y="6487"/>
                      </a:lnTo>
                      <a:lnTo>
                        <a:pt x="14145" y="6403"/>
                      </a:lnTo>
                      <a:lnTo>
                        <a:pt x="14145" y="6341"/>
                      </a:lnTo>
                      <a:lnTo>
                        <a:pt x="14250" y="6299"/>
                      </a:lnTo>
                      <a:lnTo>
                        <a:pt x="14396" y="6131"/>
                      </a:lnTo>
                      <a:lnTo>
                        <a:pt x="14459" y="6131"/>
                      </a:lnTo>
                      <a:lnTo>
                        <a:pt x="14543" y="6048"/>
                      </a:lnTo>
                      <a:lnTo>
                        <a:pt x="14543" y="5964"/>
                      </a:lnTo>
                      <a:lnTo>
                        <a:pt x="14396" y="5817"/>
                      </a:lnTo>
                      <a:lnTo>
                        <a:pt x="14313" y="5755"/>
                      </a:lnTo>
                      <a:lnTo>
                        <a:pt x="14208" y="5755"/>
                      </a:lnTo>
                      <a:lnTo>
                        <a:pt x="14020" y="5859"/>
                      </a:lnTo>
                      <a:lnTo>
                        <a:pt x="13915" y="5859"/>
                      </a:lnTo>
                      <a:lnTo>
                        <a:pt x="13810" y="5776"/>
                      </a:lnTo>
                      <a:lnTo>
                        <a:pt x="13706" y="5776"/>
                      </a:lnTo>
                      <a:lnTo>
                        <a:pt x="13371" y="5922"/>
                      </a:lnTo>
                      <a:lnTo>
                        <a:pt x="13329" y="5964"/>
                      </a:lnTo>
                      <a:lnTo>
                        <a:pt x="13392" y="6027"/>
                      </a:lnTo>
                      <a:lnTo>
                        <a:pt x="13517" y="6131"/>
                      </a:lnTo>
                      <a:lnTo>
                        <a:pt x="13497" y="6152"/>
                      </a:lnTo>
                      <a:lnTo>
                        <a:pt x="13392" y="6131"/>
                      </a:lnTo>
                      <a:lnTo>
                        <a:pt x="13287" y="6131"/>
                      </a:lnTo>
                      <a:lnTo>
                        <a:pt x="13225" y="6069"/>
                      </a:lnTo>
                      <a:lnTo>
                        <a:pt x="13120" y="6048"/>
                      </a:lnTo>
                      <a:lnTo>
                        <a:pt x="12911" y="6027"/>
                      </a:lnTo>
                      <a:lnTo>
                        <a:pt x="12701" y="6048"/>
                      </a:lnTo>
                      <a:lnTo>
                        <a:pt x="12639" y="6089"/>
                      </a:lnTo>
                      <a:lnTo>
                        <a:pt x="12639" y="6152"/>
                      </a:lnTo>
                      <a:lnTo>
                        <a:pt x="12534" y="6152"/>
                      </a:lnTo>
                      <a:lnTo>
                        <a:pt x="12492" y="6131"/>
                      </a:lnTo>
                      <a:lnTo>
                        <a:pt x="12429" y="6131"/>
                      </a:lnTo>
                      <a:lnTo>
                        <a:pt x="12262" y="6236"/>
                      </a:lnTo>
                      <a:lnTo>
                        <a:pt x="12262" y="6278"/>
                      </a:lnTo>
                      <a:lnTo>
                        <a:pt x="12178" y="6299"/>
                      </a:lnTo>
                      <a:lnTo>
                        <a:pt x="12011" y="6382"/>
                      </a:lnTo>
                      <a:lnTo>
                        <a:pt x="11865" y="6466"/>
                      </a:lnTo>
                      <a:lnTo>
                        <a:pt x="11802" y="6466"/>
                      </a:lnTo>
                      <a:lnTo>
                        <a:pt x="11823" y="6403"/>
                      </a:lnTo>
                      <a:lnTo>
                        <a:pt x="11844" y="6341"/>
                      </a:lnTo>
                      <a:lnTo>
                        <a:pt x="11739" y="6382"/>
                      </a:lnTo>
                      <a:lnTo>
                        <a:pt x="11634" y="6508"/>
                      </a:lnTo>
                      <a:lnTo>
                        <a:pt x="11634" y="6571"/>
                      </a:lnTo>
                      <a:lnTo>
                        <a:pt x="11802" y="6759"/>
                      </a:lnTo>
                      <a:lnTo>
                        <a:pt x="11948" y="6989"/>
                      </a:lnTo>
                      <a:lnTo>
                        <a:pt x="12116" y="7031"/>
                      </a:lnTo>
                      <a:lnTo>
                        <a:pt x="12241" y="7198"/>
                      </a:lnTo>
                      <a:lnTo>
                        <a:pt x="12367" y="7282"/>
                      </a:lnTo>
                      <a:lnTo>
                        <a:pt x="12429" y="7408"/>
                      </a:lnTo>
                      <a:lnTo>
                        <a:pt x="12534" y="7429"/>
                      </a:lnTo>
                      <a:lnTo>
                        <a:pt x="12660" y="7512"/>
                      </a:lnTo>
                      <a:lnTo>
                        <a:pt x="12597" y="7533"/>
                      </a:lnTo>
                      <a:lnTo>
                        <a:pt x="12429" y="7533"/>
                      </a:lnTo>
                      <a:lnTo>
                        <a:pt x="12388" y="7429"/>
                      </a:lnTo>
                      <a:lnTo>
                        <a:pt x="12262" y="7324"/>
                      </a:lnTo>
                      <a:lnTo>
                        <a:pt x="12178" y="7282"/>
                      </a:lnTo>
                      <a:lnTo>
                        <a:pt x="12137" y="7282"/>
                      </a:lnTo>
                      <a:lnTo>
                        <a:pt x="12011" y="7408"/>
                      </a:lnTo>
                      <a:lnTo>
                        <a:pt x="11885" y="7408"/>
                      </a:lnTo>
                      <a:lnTo>
                        <a:pt x="11802" y="7303"/>
                      </a:lnTo>
                      <a:lnTo>
                        <a:pt x="11906" y="7198"/>
                      </a:lnTo>
                      <a:lnTo>
                        <a:pt x="11906" y="7136"/>
                      </a:lnTo>
                      <a:lnTo>
                        <a:pt x="11823" y="7136"/>
                      </a:lnTo>
                      <a:lnTo>
                        <a:pt x="11739" y="7282"/>
                      </a:lnTo>
                      <a:lnTo>
                        <a:pt x="11781" y="7512"/>
                      </a:lnTo>
                      <a:lnTo>
                        <a:pt x="11802" y="7554"/>
                      </a:lnTo>
                      <a:lnTo>
                        <a:pt x="11802" y="7638"/>
                      </a:lnTo>
                      <a:lnTo>
                        <a:pt x="11676" y="7742"/>
                      </a:lnTo>
                      <a:lnTo>
                        <a:pt x="11593" y="7910"/>
                      </a:lnTo>
                      <a:lnTo>
                        <a:pt x="11572" y="8056"/>
                      </a:lnTo>
                      <a:lnTo>
                        <a:pt x="11593" y="8224"/>
                      </a:lnTo>
                      <a:lnTo>
                        <a:pt x="11802" y="8454"/>
                      </a:lnTo>
                      <a:lnTo>
                        <a:pt x="11990" y="8538"/>
                      </a:lnTo>
                      <a:lnTo>
                        <a:pt x="12116" y="8663"/>
                      </a:lnTo>
                      <a:lnTo>
                        <a:pt x="12199" y="8663"/>
                      </a:lnTo>
                      <a:lnTo>
                        <a:pt x="12346" y="8558"/>
                      </a:lnTo>
                      <a:lnTo>
                        <a:pt x="12492" y="8496"/>
                      </a:lnTo>
                      <a:lnTo>
                        <a:pt x="12639" y="8579"/>
                      </a:lnTo>
                      <a:lnTo>
                        <a:pt x="12890" y="8600"/>
                      </a:lnTo>
                      <a:lnTo>
                        <a:pt x="12994" y="8684"/>
                      </a:lnTo>
                      <a:lnTo>
                        <a:pt x="13015" y="8810"/>
                      </a:lnTo>
                      <a:lnTo>
                        <a:pt x="13078" y="8851"/>
                      </a:lnTo>
                      <a:lnTo>
                        <a:pt x="13141" y="8789"/>
                      </a:lnTo>
                      <a:lnTo>
                        <a:pt x="13141" y="8642"/>
                      </a:lnTo>
                      <a:lnTo>
                        <a:pt x="13162" y="8579"/>
                      </a:lnTo>
                      <a:lnTo>
                        <a:pt x="13266" y="8642"/>
                      </a:lnTo>
                      <a:lnTo>
                        <a:pt x="13266" y="8705"/>
                      </a:lnTo>
                      <a:lnTo>
                        <a:pt x="13162" y="8851"/>
                      </a:lnTo>
                      <a:lnTo>
                        <a:pt x="13162" y="8956"/>
                      </a:lnTo>
                      <a:lnTo>
                        <a:pt x="13204" y="8956"/>
                      </a:lnTo>
                      <a:lnTo>
                        <a:pt x="13371" y="8810"/>
                      </a:lnTo>
                      <a:lnTo>
                        <a:pt x="13413" y="8747"/>
                      </a:lnTo>
                      <a:lnTo>
                        <a:pt x="13601" y="8684"/>
                      </a:lnTo>
                      <a:lnTo>
                        <a:pt x="13831" y="8538"/>
                      </a:lnTo>
                      <a:lnTo>
                        <a:pt x="13999" y="8496"/>
                      </a:lnTo>
                      <a:lnTo>
                        <a:pt x="14082" y="8391"/>
                      </a:lnTo>
                      <a:lnTo>
                        <a:pt x="14124" y="8391"/>
                      </a:lnTo>
                      <a:lnTo>
                        <a:pt x="14145" y="8475"/>
                      </a:lnTo>
                      <a:lnTo>
                        <a:pt x="14208" y="8496"/>
                      </a:lnTo>
                      <a:lnTo>
                        <a:pt x="14396" y="8370"/>
                      </a:lnTo>
                      <a:lnTo>
                        <a:pt x="14543" y="8370"/>
                      </a:lnTo>
                      <a:lnTo>
                        <a:pt x="14606" y="8328"/>
                      </a:lnTo>
                      <a:lnTo>
                        <a:pt x="14543" y="8391"/>
                      </a:lnTo>
                      <a:lnTo>
                        <a:pt x="14417" y="8475"/>
                      </a:lnTo>
                      <a:lnTo>
                        <a:pt x="14417" y="8538"/>
                      </a:lnTo>
                      <a:lnTo>
                        <a:pt x="14459" y="8558"/>
                      </a:lnTo>
                      <a:lnTo>
                        <a:pt x="14354" y="8747"/>
                      </a:lnTo>
                      <a:lnTo>
                        <a:pt x="14208" y="8768"/>
                      </a:lnTo>
                      <a:lnTo>
                        <a:pt x="14145" y="8705"/>
                      </a:lnTo>
                      <a:lnTo>
                        <a:pt x="14082" y="8705"/>
                      </a:lnTo>
                      <a:lnTo>
                        <a:pt x="13915" y="8851"/>
                      </a:lnTo>
                      <a:lnTo>
                        <a:pt x="13915" y="8872"/>
                      </a:lnTo>
                      <a:lnTo>
                        <a:pt x="14041" y="8893"/>
                      </a:lnTo>
                      <a:lnTo>
                        <a:pt x="14124" y="8977"/>
                      </a:lnTo>
                      <a:lnTo>
                        <a:pt x="14124" y="9123"/>
                      </a:lnTo>
                      <a:lnTo>
                        <a:pt x="13936" y="9333"/>
                      </a:lnTo>
                      <a:lnTo>
                        <a:pt x="13915" y="9479"/>
                      </a:lnTo>
                      <a:lnTo>
                        <a:pt x="13873" y="9542"/>
                      </a:lnTo>
                      <a:lnTo>
                        <a:pt x="13831" y="9626"/>
                      </a:lnTo>
                      <a:lnTo>
                        <a:pt x="13873" y="9688"/>
                      </a:lnTo>
                      <a:lnTo>
                        <a:pt x="13894" y="9751"/>
                      </a:lnTo>
                      <a:lnTo>
                        <a:pt x="13873" y="9856"/>
                      </a:lnTo>
                      <a:lnTo>
                        <a:pt x="13748" y="10002"/>
                      </a:lnTo>
                      <a:lnTo>
                        <a:pt x="13643" y="10065"/>
                      </a:lnTo>
                      <a:lnTo>
                        <a:pt x="13538" y="10065"/>
                      </a:lnTo>
                      <a:lnTo>
                        <a:pt x="13476" y="10128"/>
                      </a:lnTo>
                      <a:lnTo>
                        <a:pt x="13371" y="10232"/>
                      </a:lnTo>
                      <a:lnTo>
                        <a:pt x="13287" y="10253"/>
                      </a:lnTo>
                      <a:lnTo>
                        <a:pt x="13162" y="10232"/>
                      </a:lnTo>
                      <a:lnTo>
                        <a:pt x="12994" y="10128"/>
                      </a:lnTo>
                      <a:lnTo>
                        <a:pt x="12953" y="10149"/>
                      </a:lnTo>
                      <a:lnTo>
                        <a:pt x="12890" y="10107"/>
                      </a:lnTo>
                      <a:lnTo>
                        <a:pt x="12806" y="10002"/>
                      </a:lnTo>
                      <a:lnTo>
                        <a:pt x="12785" y="10023"/>
                      </a:lnTo>
                      <a:lnTo>
                        <a:pt x="12681" y="10170"/>
                      </a:lnTo>
                      <a:lnTo>
                        <a:pt x="12555" y="10253"/>
                      </a:lnTo>
                      <a:lnTo>
                        <a:pt x="12471" y="10358"/>
                      </a:lnTo>
                      <a:lnTo>
                        <a:pt x="12241" y="10442"/>
                      </a:lnTo>
                      <a:lnTo>
                        <a:pt x="12157" y="10483"/>
                      </a:lnTo>
                      <a:lnTo>
                        <a:pt x="12053" y="10483"/>
                      </a:lnTo>
                      <a:lnTo>
                        <a:pt x="11948" y="10462"/>
                      </a:lnTo>
                      <a:lnTo>
                        <a:pt x="11760" y="10462"/>
                      </a:lnTo>
                      <a:lnTo>
                        <a:pt x="11634" y="10567"/>
                      </a:lnTo>
                      <a:lnTo>
                        <a:pt x="11509" y="10567"/>
                      </a:lnTo>
                      <a:lnTo>
                        <a:pt x="11425" y="10630"/>
                      </a:lnTo>
                      <a:lnTo>
                        <a:pt x="11425" y="10755"/>
                      </a:lnTo>
                      <a:lnTo>
                        <a:pt x="11341" y="10965"/>
                      </a:lnTo>
                      <a:lnTo>
                        <a:pt x="11279" y="11048"/>
                      </a:lnTo>
                      <a:lnTo>
                        <a:pt x="11279" y="10965"/>
                      </a:lnTo>
                      <a:lnTo>
                        <a:pt x="11132" y="10839"/>
                      </a:lnTo>
                      <a:lnTo>
                        <a:pt x="10986" y="10839"/>
                      </a:lnTo>
                      <a:lnTo>
                        <a:pt x="10902" y="10860"/>
                      </a:lnTo>
                      <a:lnTo>
                        <a:pt x="10923" y="10944"/>
                      </a:lnTo>
                      <a:lnTo>
                        <a:pt x="11007" y="10986"/>
                      </a:lnTo>
                      <a:lnTo>
                        <a:pt x="10965" y="11090"/>
                      </a:lnTo>
                      <a:lnTo>
                        <a:pt x="10902" y="11090"/>
                      </a:lnTo>
                      <a:lnTo>
                        <a:pt x="10860" y="10986"/>
                      </a:lnTo>
                      <a:lnTo>
                        <a:pt x="10756" y="10881"/>
                      </a:lnTo>
                      <a:lnTo>
                        <a:pt x="10693" y="10881"/>
                      </a:lnTo>
                      <a:lnTo>
                        <a:pt x="10546" y="11048"/>
                      </a:lnTo>
                      <a:lnTo>
                        <a:pt x="10484" y="11174"/>
                      </a:lnTo>
                      <a:lnTo>
                        <a:pt x="10400" y="11195"/>
                      </a:lnTo>
                      <a:lnTo>
                        <a:pt x="10337" y="11195"/>
                      </a:lnTo>
                      <a:lnTo>
                        <a:pt x="10065" y="11425"/>
                      </a:lnTo>
                      <a:lnTo>
                        <a:pt x="10023" y="11613"/>
                      </a:lnTo>
                      <a:lnTo>
                        <a:pt x="9960" y="11634"/>
                      </a:lnTo>
                      <a:lnTo>
                        <a:pt x="9835" y="11676"/>
                      </a:lnTo>
                      <a:lnTo>
                        <a:pt x="9730" y="11613"/>
                      </a:lnTo>
                      <a:lnTo>
                        <a:pt x="9709" y="11634"/>
                      </a:lnTo>
                      <a:lnTo>
                        <a:pt x="9814" y="11781"/>
                      </a:lnTo>
                      <a:lnTo>
                        <a:pt x="9772" y="11843"/>
                      </a:lnTo>
                      <a:lnTo>
                        <a:pt x="9709" y="11843"/>
                      </a:lnTo>
                      <a:lnTo>
                        <a:pt x="9647" y="11739"/>
                      </a:lnTo>
                      <a:lnTo>
                        <a:pt x="9605" y="11739"/>
                      </a:lnTo>
                      <a:lnTo>
                        <a:pt x="9542" y="11843"/>
                      </a:lnTo>
                      <a:lnTo>
                        <a:pt x="9416" y="12011"/>
                      </a:lnTo>
                      <a:lnTo>
                        <a:pt x="9416" y="12095"/>
                      </a:lnTo>
                      <a:lnTo>
                        <a:pt x="9521" y="12241"/>
                      </a:lnTo>
                      <a:lnTo>
                        <a:pt x="9542" y="12367"/>
                      </a:lnTo>
                      <a:lnTo>
                        <a:pt x="9521" y="12471"/>
                      </a:lnTo>
                      <a:lnTo>
                        <a:pt x="9458" y="12576"/>
                      </a:lnTo>
                      <a:lnTo>
                        <a:pt x="9500" y="12680"/>
                      </a:lnTo>
                      <a:lnTo>
                        <a:pt x="9563" y="12659"/>
                      </a:lnTo>
                      <a:lnTo>
                        <a:pt x="9647" y="12576"/>
                      </a:lnTo>
                      <a:lnTo>
                        <a:pt x="9668" y="12639"/>
                      </a:lnTo>
                      <a:lnTo>
                        <a:pt x="9709" y="12785"/>
                      </a:lnTo>
                      <a:lnTo>
                        <a:pt x="9647" y="12827"/>
                      </a:lnTo>
                      <a:lnTo>
                        <a:pt x="9605" y="12869"/>
                      </a:lnTo>
                      <a:lnTo>
                        <a:pt x="9626" y="12931"/>
                      </a:lnTo>
                      <a:lnTo>
                        <a:pt x="9709" y="12931"/>
                      </a:lnTo>
                      <a:lnTo>
                        <a:pt x="9751" y="12869"/>
                      </a:lnTo>
                      <a:lnTo>
                        <a:pt x="9835" y="12869"/>
                      </a:lnTo>
                      <a:lnTo>
                        <a:pt x="9856" y="12931"/>
                      </a:lnTo>
                      <a:lnTo>
                        <a:pt x="9856" y="12973"/>
                      </a:lnTo>
                      <a:lnTo>
                        <a:pt x="9981" y="12994"/>
                      </a:lnTo>
                      <a:lnTo>
                        <a:pt x="10086" y="13057"/>
                      </a:lnTo>
                      <a:lnTo>
                        <a:pt x="10232" y="13057"/>
                      </a:lnTo>
                      <a:lnTo>
                        <a:pt x="10337" y="12973"/>
                      </a:lnTo>
                      <a:lnTo>
                        <a:pt x="10379" y="12764"/>
                      </a:lnTo>
                      <a:lnTo>
                        <a:pt x="10463" y="12680"/>
                      </a:lnTo>
                      <a:lnTo>
                        <a:pt x="10672" y="12680"/>
                      </a:lnTo>
                      <a:lnTo>
                        <a:pt x="10756" y="12639"/>
                      </a:lnTo>
                      <a:lnTo>
                        <a:pt x="10651" y="12764"/>
                      </a:lnTo>
                      <a:lnTo>
                        <a:pt x="10546" y="12764"/>
                      </a:lnTo>
                      <a:lnTo>
                        <a:pt x="10358" y="12952"/>
                      </a:lnTo>
                      <a:lnTo>
                        <a:pt x="10337" y="13057"/>
                      </a:lnTo>
                      <a:lnTo>
                        <a:pt x="10253" y="13141"/>
                      </a:lnTo>
                      <a:lnTo>
                        <a:pt x="10358" y="13266"/>
                      </a:lnTo>
                      <a:lnTo>
                        <a:pt x="10358" y="13350"/>
                      </a:lnTo>
                      <a:lnTo>
                        <a:pt x="10191" y="13392"/>
                      </a:lnTo>
                      <a:lnTo>
                        <a:pt x="10149" y="13350"/>
                      </a:lnTo>
                      <a:lnTo>
                        <a:pt x="10149" y="13266"/>
                      </a:lnTo>
                      <a:lnTo>
                        <a:pt x="10086" y="13203"/>
                      </a:lnTo>
                      <a:lnTo>
                        <a:pt x="9981" y="13203"/>
                      </a:lnTo>
                      <a:lnTo>
                        <a:pt x="9940" y="13099"/>
                      </a:lnTo>
                      <a:lnTo>
                        <a:pt x="9772" y="13078"/>
                      </a:lnTo>
                      <a:lnTo>
                        <a:pt x="9730" y="12994"/>
                      </a:lnTo>
                      <a:lnTo>
                        <a:pt x="9647" y="13078"/>
                      </a:lnTo>
                      <a:lnTo>
                        <a:pt x="9542" y="13099"/>
                      </a:lnTo>
                      <a:lnTo>
                        <a:pt x="9521" y="13203"/>
                      </a:lnTo>
                      <a:lnTo>
                        <a:pt x="9437" y="13266"/>
                      </a:lnTo>
                      <a:lnTo>
                        <a:pt x="9312" y="13245"/>
                      </a:lnTo>
                      <a:lnTo>
                        <a:pt x="9291" y="13308"/>
                      </a:lnTo>
                      <a:lnTo>
                        <a:pt x="9333" y="13413"/>
                      </a:lnTo>
                      <a:lnTo>
                        <a:pt x="9396" y="13413"/>
                      </a:lnTo>
                      <a:lnTo>
                        <a:pt x="9312" y="13496"/>
                      </a:lnTo>
                      <a:lnTo>
                        <a:pt x="9291" y="13664"/>
                      </a:lnTo>
                      <a:lnTo>
                        <a:pt x="9312" y="13768"/>
                      </a:lnTo>
                      <a:lnTo>
                        <a:pt x="9396" y="13768"/>
                      </a:lnTo>
                      <a:lnTo>
                        <a:pt x="9396" y="13936"/>
                      </a:lnTo>
                      <a:lnTo>
                        <a:pt x="9416" y="13999"/>
                      </a:lnTo>
                      <a:lnTo>
                        <a:pt x="9416" y="14082"/>
                      </a:lnTo>
                      <a:lnTo>
                        <a:pt x="9521" y="14187"/>
                      </a:lnTo>
                      <a:lnTo>
                        <a:pt x="9521" y="14229"/>
                      </a:lnTo>
                      <a:lnTo>
                        <a:pt x="9396" y="14250"/>
                      </a:lnTo>
                      <a:lnTo>
                        <a:pt x="9354" y="14312"/>
                      </a:lnTo>
                      <a:lnTo>
                        <a:pt x="9730" y="14501"/>
                      </a:lnTo>
                      <a:lnTo>
                        <a:pt x="9877" y="14501"/>
                      </a:lnTo>
                      <a:lnTo>
                        <a:pt x="10065" y="14417"/>
                      </a:lnTo>
                      <a:lnTo>
                        <a:pt x="10170" y="14396"/>
                      </a:lnTo>
                      <a:lnTo>
                        <a:pt x="10232" y="14438"/>
                      </a:lnTo>
                      <a:lnTo>
                        <a:pt x="10295" y="14438"/>
                      </a:lnTo>
                      <a:lnTo>
                        <a:pt x="10463" y="14229"/>
                      </a:lnTo>
                      <a:lnTo>
                        <a:pt x="10463" y="14124"/>
                      </a:lnTo>
                      <a:lnTo>
                        <a:pt x="10400" y="14040"/>
                      </a:lnTo>
                      <a:lnTo>
                        <a:pt x="10400" y="13999"/>
                      </a:lnTo>
                      <a:lnTo>
                        <a:pt x="10567" y="13915"/>
                      </a:lnTo>
                      <a:lnTo>
                        <a:pt x="10714" y="13789"/>
                      </a:lnTo>
                      <a:lnTo>
                        <a:pt x="10986" y="13622"/>
                      </a:lnTo>
                      <a:lnTo>
                        <a:pt x="11090" y="13664"/>
                      </a:lnTo>
                      <a:lnTo>
                        <a:pt x="10986" y="13664"/>
                      </a:lnTo>
                      <a:lnTo>
                        <a:pt x="10756" y="13894"/>
                      </a:lnTo>
                      <a:lnTo>
                        <a:pt x="10588" y="13978"/>
                      </a:lnTo>
                      <a:lnTo>
                        <a:pt x="10588" y="14019"/>
                      </a:lnTo>
                      <a:lnTo>
                        <a:pt x="10693" y="14103"/>
                      </a:lnTo>
                      <a:lnTo>
                        <a:pt x="10693" y="14187"/>
                      </a:lnTo>
                      <a:lnTo>
                        <a:pt x="10588" y="14333"/>
                      </a:lnTo>
                      <a:lnTo>
                        <a:pt x="10463" y="14417"/>
                      </a:lnTo>
                      <a:lnTo>
                        <a:pt x="10442" y="14543"/>
                      </a:lnTo>
                      <a:lnTo>
                        <a:pt x="10463" y="14710"/>
                      </a:lnTo>
                      <a:lnTo>
                        <a:pt x="10442" y="14815"/>
                      </a:lnTo>
                      <a:lnTo>
                        <a:pt x="10442" y="14856"/>
                      </a:lnTo>
                      <a:lnTo>
                        <a:pt x="10442" y="14961"/>
                      </a:lnTo>
                      <a:lnTo>
                        <a:pt x="10463" y="15087"/>
                      </a:lnTo>
                      <a:lnTo>
                        <a:pt x="10295" y="15149"/>
                      </a:lnTo>
                      <a:lnTo>
                        <a:pt x="10232" y="15191"/>
                      </a:lnTo>
                      <a:lnTo>
                        <a:pt x="10191" y="15275"/>
                      </a:lnTo>
                      <a:lnTo>
                        <a:pt x="10044" y="15442"/>
                      </a:lnTo>
                      <a:lnTo>
                        <a:pt x="10002" y="15463"/>
                      </a:lnTo>
                      <a:lnTo>
                        <a:pt x="10044" y="15568"/>
                      </a:lnTo>
                      <a:lnTo>
                        <a:pt x="10044" y="15672"/>
                      </a:lnTo>
                      <a:lnTo>
                        <a:pt x="10107" y="15693"/>
                      </a:lnTo>
                      <a:lnTo>
                        <a:pt x="10212" y="15672"/>
                      </a:lnTo>
                      <a:lnTo>
                        <a:pt x="10274" y="15672"/>
                      </a:lnTo>
                      <a:lnTo>
                        <a:pt x="10316" y="15714"/>
                      </a:lnTo>
                      <a:lnTo>
                        <a:pt x="10253" y="15798"/>
                      </a:lnTo>
                      <a:lnTo>
                        <a:pt x="10128" y="15798"/>
                      </a:lnTo>
                      <a:lnTo>
                        <a:pt x="10065" y="15840"/>
                      </a:lnTo>
                      <a:lnTo>
                        <a:pt x="10086" y="15903"/>
                      </a:lnTo>
                      <a:lnTo>
                        <a:pt x="10065" y="15944"/>
                      </a:lnTo>
                      <a:lnTo>
                        <a:pt x="10086" y="16028"/>
                      </a:lnTo>
                      <a:lnTo>
                        <a:pt x="10023" y="16091"/>
                      </a:lnTo>
                      <a:lnTo>
                        <a:pt x="9940" y="16112"/>
                      </a:lnTo>
                      <a:lnTo>
                        <a:pt x="9835" y="16154"/>
                      </a:lnTo>
                      <a:lnTo>
                        <a:pt x="9751" y="16133"/>
                      </a:lnTo>
                      <a:lnTo>
                        <a:pt x="9709" y="16154"/>
                      </a:lnTo>
                      <a:lnTo>
                        <a:pt x="9772" y="16216"/>
                      </a:lnTo>
                      <a:lnTo>
                        <a:pt x="9877" y="16237"/>
                      </a:lnTo>
                      <a:lnTo>
                        <a:pt x="9960" y="16300"/>
                      </a:lnTo>
                      <a:lnTo>
                        <a:pt x="10086" y="16154"/>
                      </a:lnTo>
                      <a:lnTo>
                        <a:pt x="10337" y="16007"/>
                      </a:lnTo>
                      <a:lnTo>
                        <a:pt x="10379" y="16007"/>
                      </a:lnTo>
                      <a:lnTo>
                        <a:pt x="10463" y="16028"/>
                      </a:lnTo>
                      <a:lnTo>
                        <a:pt x="10546" y="15944"/>
                      </a:lnTo>
                      <a:lnTo>
                        <a:pt x="10714" y="15882"/>
                      </a:lnTo>
                      <a:lnTo>
                        <a:pt x="10693" y="15944"/>
                      </a:lnTo>
                      <a:lnTo>
                        <a:pt x="10630" y="16007"/>
                      </a:lnTo>
                      <a:lnTo>
                        <a:pt x="10630" y="16049"/>
                      </a:lnTo>
                      <a:lnTo>
                        <a:pt x="10693" y="16091"/>
                      </a:lnTo>
                      <a:lnTo>
                        <a:pt x="10714" y="16196"/>
                      </a:lnTo>
                      <a:lnTo>
                        <a:pt x="10693" y="16237"/>
                      </a:lnTo>
                      <a:lnTo>
                        <a:pt x="10776" y="16300"/>
                      </a:lnTo>
                      <a:lnTo>
                        <a:pt x="10881" y="16216"/>
                      </a:lnTo>
                      <a:lnTo>
                        <a:pt x="10944" y="16133"/>
                      </a:lnTo>
                      <a:lnTo>
                        <a:pt x="10986" y="16196"/>
                      </a:lnTo>
                      <a:lnTo>
                        <a:pt x="10965" y="16237"/>
                      </a:lnTo>
                      <a:lnTo>
                        <a:pt x="11049" y="16363"/>
                      </a:lnTo>
                      <a:lnTo>
                        <a:pt x="11069" y="16551"/>
                      </a:lnTo>
                      <a:lnTo>
                        <a:pt x="11049" y="16656"/>
                      </a:lnTo>
                      <a:lnTo>
                        <a:pt x="11090" y="16823"/>
                      </a:lnTo>
                      <a:lnTo>
                        <a:pt x="11153" y="16823"/>
                      </a:lnTo>
                      <a:lnTo>
                        <a:pt x="11195" y="16677"/>
                      </a:lnTo>
                      <a:lnTo>
                        <a:pt x="11195" y="16572"/>
                      </a:lnTo>
                      <a:lnTo>
                        <a:pt x="11300" y="16426"/>
                      </a:lnTo>
                      <a:lnTo>
                        <a:pt x="11321" y="16321"/>
                      </a:lnTo>
                      <a:lnTo>
                        <a:pt x="11467" y="16216"/>
                      </a:lnTo>
                      <a:lnTo>
                        <a:pt x="11488" y="16216"/>
                      </a:lnTo>
                      <a:lnTo>
                        <a:pt x="11593" y="16133"/>
                      </a:lnTo>
                      <a:lnTo>
                        <a:pt x="11739" y="16133"/>
                      </a:lnTo>
                      <a:lnTo>
                        <a:pt x="11593" y="16216"/>
                      </a:lnTo>
                      <a:lnTo>
                        <a:pt x="11425" y="16405"/>
                      </a:lnTo>
                      <a:lnTo>
                        <a:pt x="11425" y="16447"/>
                      </a:lnTo>
                      <a:lnTo>
                        <a:pt x="11572" y="16614"/>
                      </a:lnTo>
                      <a:lnTo>
                        <a:pt x="11634" y="16635"/>
                      </a:lnTo>
                      <a:lnTo>
                        <a:pt x="11802" y="16551"/>
                      </a:lnTo>
                      <a:lnTo>
                        <a:pt x="12032" y="16530"/>
                      </a:lnTo>
                      <a:lnTo>
                        <a:pt x="12137" y="16447"/>
                      </a:lnTo>
                      <a:lnTo>
                        <a:pt x="12220" y="16447"/>
                      </a:lnTo>
                      <a:lnTo>
                        <a:pt x="12429" y="16342"/>
                      </a:lnTo>
                      <a:lnTo>
                        <a:pt x="12513" y="16342"/>
                      </a:lnTo>
                      <a:lnTo>
                        <a:pt x="12429" y="16363"/>
                      </a:lnTo>
                      <a:lnTo>
                        <a:pt x="12304" y="16530"/>
                      </a:lnTo>
                      <a:lnTo>
                        <a:pt x="12304" y="16572"/>
                      </a:lnTo>
                      <a:lnTo>
                        <a:pt x="12220" y="16656"/>
                      </a:lnTo>
                      <a:lnTo>
                        <a:pt x="11906" y="16844"/>
                      </a:lnTo>
                      <a:lnTo>
                        <a:pt x="11781" y="16970"/>
                      </a:lnTo>
                      <a:lnTo>
                        <a:pt x="11676" y="17158"/>
                      </a:lnTo>
                      <a:lnTo>
                        <a:pt x="11634" y="17263"/>
                      </a:lnTo>
                      <a:lnTo>
                        <a:pt x="11697" y="17367"/>
                      </a:lnTo>
                      <a:lnTo>
                        <a:pt x="11802" y="17451"/>
                      </a:lnTo>
                      <a:lnTo>
                        <a:pt x="11613" y="17409"/>
                      </a:lnTo>
                      <a:lnTo>
                        <a:pt x="11530" y="17451"/>
                      </a:lnTo>
                      <a:lnTo>
                        <a:pt x="11425" y="17577"/>
                      </a:lnTo>
                      <a:lnTo>
                        <a:pt x="11383" y="17702"/>
                      </a:lnTo>
                      <a:lnTo>
                        <a:pt x="11216" y="17869"/>
                      </a:lnTo>
                      <a:lnTo>
                        <a:pt x="11153" y="17974"/>
                      </a:lnTo>
                      <a:lnTo>
                        <a:pt x="11174" y="18016"/>
                      </a:lnTo>
                      <a:lnTo>
                        <a:pt x="11216" y="18079"/>
                      </a:lnTo>
                      <a:lnTo>
                        <a:pt x="11195" y="18141"/>
                      </a:lnTo>
                      <a:lnTo>
                        <a:pt x="11111" y="18121"/>
                      </a:lnTo>
                      <a:lnTo>
                        <a:pt x="11090" y="18037"/>
                      </a:lnTo>
                      <a:lnTo>
                        <a:pt x="11007" y="18016"/>
                      </a:lnTo>
                      <a:lnTo>
                        <a:pt x="10944" y="18121"/>
                      </a:lnTo>
                      <a:lnTo>
                        <a:pt x="10776" y="18204"/>
                      </a:lnTo>
                      <a:lnTo>
                        <a:pt x="10839" y="18288"/>
                      </a:lnTo>
                      <a:lnTo>
                        <a:pt x="10776" y="18351"/>
                      </a:lnTo>
                      <a:lnTo>
                        <a:pt x="10693" y="18330"/>
                      </a:lnTo>
                      <a:lnTo>
                        <a:pt x="10672" y="18288"/>
                      </a:lnTo>
                      <a:lnTo>
                        <a:pt x="10630" y="18330"/>
                      </a:lnTo>
                      <a:lnTo>
                        <a:pt x="10358" y="18539"/>
                      </a:lnTo>
                      <a:lnTo>
                        <a:pt x="10274" y="18644"/>
                      </a:lnTo>
                      <a:lnTo>
                        <a:pt x="10316" y="18727"/>
                      </a:lnTo>
                      <a:lnTo>
                        <a:pt x="10253" y="18769"/>
                      </a:lnTo>
                      <a:lnTo>
                        <a:pt x="10170" y="18748"/>
                      </a:lnTo>
                      <a:lnTo>
                        <a:pt x="10170" y="18644"/>
                      </a:lnTo>
                      <a:lnTo>
                        <a:pt x="10023" y="18727"/>
                      </a:lnTo>
                      <a:lnTo>
                        <a:pt x="9898" y="18811"/>
                      </a:lnTo>
                      <a:lnTo>
                        <a:pt x="9793" y="18853"/>
                      </a:lnTo>
                      <a:lnTo>
                        <a:pt x="9751" y="18937"/>
                      </a:lnTo>
                      <a:lnTo>
                        <a:pt x="9647" y="18978"/>
                      </a:lnTo>
                      <a:lnTo>
                        <a:pt x="9500" y="18978"/>
                      </a:lnTo>
                      <a:lnTo>
                        <a:pt x="9333" y="19146"/>
                      </a:lnTo>
                      <a:lnTo>
                        <a:pt x="9082" y="19250"/>
                      </a:lnTo>
                      <a:lnTo>
                        <a:pt x="8893" y="19397"/>
                      </a:lnTo>
                      <a:lnTo>
                        <a:pt x="8810" y="19564"/>
                      </a:lnTo>
                      <a:lnTo>
                        <a:pt x="8810" y="19606"/>
                      </a:lnTo>
                      <a:lnTo>
                        <a:pt x="8872" y="19711"/>
                      </a:lnTo>
                      <a:lnTo>
                        <a:pt x="8872" y="19794"/>
                      </a:lnTo>
                      <a:lnTo>
                        <a:pt x="8852" y="19815"/>
                      </a:lnTo>
                      <a:lnTo>
                        <a:pt x="8768" y="19711"/>
                      </a:lnTo>
                      <a:lnTo>
                        <a:pt x="8747" y="19711"/>
                      </a:lnTo>
                      <a:lnTo>
                        <a:pt x="8705" y="19773"/>
                      </a:lnTo>
                      <a:lnTo>
                        <a:pt x="8747" y="19857"/>
                      </a:lnTo>
                      <a:lnTo>
                        <a:pt x="8684" y="19878"/>
                      </a:lnTo>
                      <a:lnTo>
                        <a:pt x="8621" y="19794"/>
                      </a:lnTo>
                      <a:lnTo>
                        <a:pt x="8705" y="19711"/>
                      </a:lnTo>
                      <a:cubicBezTo>
                        <a:pt x="8761" y="19673"/>
                        <a:pt x="8717" y="19603"/>
                        <a:pt x="8677" y="19603"/>
                      </a:cubicBezTo>
                      <a:cubicBezTo>
                        <a:pt x="8673" y="19603"/>
                        <a:pt x="8668" y="19604"/>
                        <a:pt x="8663" y="19606"/>
                      </a:cubicBezTo>
                      <a:lnTo>
                        <a:pt x="8600" y="19585"/>
                      </a:lnTo>
                      <a:lnTo>
                        <a:pt x="8496" y="19585"/>
                      </a:lnTo>
                      <a:lnTo>
                        <a:pt x="8454" y="19564"/>
                      </a:lnTo>
                      <a:lnTo>
                        <a:pt x="8349" y="19585"/>
                      </a:lnTo>
                      <a:lnTo>
                        <a:pt x="8161" y="19606"/>
                      </a:lnTo>
                      <a:lnTo>
                        <a:pt x="8056" y="19669"/>
                      </a:lnTo>
                      <a:lnTo>
                        <a:pt x="7973" y="19773"/>
                      </a:lnTo>
                      <a:lnTo>
                        <a:pt x="7826" y="19815"/>
                      </a:lnTo>
                      <a:lnTo>
                        <a:pt x="7680" y="19899"/>
                      </a:lnTo>
                      <a:lnTo>
                        <a:pt x="7554" y="20066"/>
                      </a:lnTo>
                      <a:lnTo>
                        <a:pt x="7575" y="20108"/>
                      </a:lnTo>
                      <a:lnTo>
                        <a:pt x="7533" y="20171"/>
                      </a:lnTo>
                      <a:lnTo>
                        <a:pt x="7471" y="20171"/>
                      </a:lnTo>
                      <a:lnTo>
                        <a:pt x="7345" y="20213"/>
                      </a:lnTo>
                      <a:lnTo>
                        <a:pt x="7261" y="20276"/>
                      </a:lnTo>
                      <a:lnTo>
                        <a:pt x="7261" y="20338"/>
                      </a:lnTo>
                      <a:lnTo>
                        <a:pt x="7219" y="20338"/>
                      </a:lnTo>
                      <a:lnTo>
                        <a:pt x="7115" y="20318"/>
                      </a:lnTo>
                      <a:lnTo>
                        <a:pt x="7010" y="20338"/>
                      </a:lnTo>
                      <a:lnTo>
                        <a:pt x="6989" y="20422"/>
                      </a:lnTo>
                      <a:lnTo>
                        <a:pt x="6947" y="20548"/>
                      </a:lnTo>
                      <a:lnTo>
                        <a:pt x="6947" y="20590"/>
                      </a:lnTo>
                      <a:cubicBezTo>
                        <a:pt x="6927" y="20590"/>
                        <a:pt x="6906" y="20610"/>
                        <a:pt x="6885" y="20610"/>
                      </a:cubicBezTo>
                      <a:lnTo>
                        <a:pt x="6843" y="20590"/>
                      </a:lnTo>
                      <a:lnTo>
                        <a:pt x="6906" y="20485"/>
                      </a:lnTo>
                      <a:lnTo>
                        <a:pt x="6822" y="20380"/>
                      </a:lnTo>
                      <a:lnTo>
                        <a:pt x="6675" y="20380"/>
                      </a:lnTo>
                      <a:lnTo>
                        <a:pt x="6634" y="20422"/>
                      </a:lnTo>
                      <a:lnTo>
                        <a:pt x="6571" y="20485"/>
                      </a:lnTo>
                      <a:lnTo>
                        <a:pt x="6466" y="20485"/>
                      </a:lnTo>
                      <a:lnTo>
                        <a:pt x="6403" y="20527"/>
                      </a:lnTo>
                      <a:lnTo>
                        <a:pt x="6299" y="20422"/>
                      </a:lnTo>
                      <a:lnTo>
                        <a:pt x="6257" y="20422"/>
                      </a:lnTo>
                      <a:lnTo>
                        <a:pt x="6152" y="20610"/>
                      </a:lnTo>
                      <a:lnTo>
                        <a:pt x="6090" y="20631"/>
                      </a:lnTo>
                      <a:lnTo>
                        <a:pt x="5985" y="20715"/>
                      </a:lnTo>
                      <a:lnTo>
                        <a:pt x="5943" y="20694"/>
                      </a:lnTo>
                      <a:lnTo>
                        <a:pt x="5880" y="20736"/>
                      </a:lnTo>
                      <a:lnTo>
                        <a:pt x="5859" y="20841"/>
                      </a:lnTo>
                      <a:lnTo>
                        <a:pt x="5880" y="20945"/>
                      </a:lnTo>
                      <a:lnTo>
                        <a:pt x="5943" y="20966"/>
                      </a:lnTo>
                      <a:cubicBezTo>
                        <a:pt x="5776" y="21029"/>
                        <a:pt x="5629" y="21071"/>
                        <a:pt x="5462" y="21154"/>
                      </a:cubicBezTo>
                      <a:lnTo>
                        <a:pt x="5441" y="21071"/>
                      </a:lnTo>
                      <a:lnTo>
                        <a:pt x="5378" y="21050"/>
                      </a:lnTo>
                      <a:lnTo>
                        <a:pt x="5378" y="21154"/>
                      </a:lnTo>
                      <a:lnTo>
                        <a:pt x="5378" y="21217"/>
                      </a:lnTo>
                      <a:cubicBezTo>
                        <a:pt x="5357" y="21217"/>
                        <a:pt x="5336" y="21238"/>
                        <a:pt x="5274" y="21238"/>
                      </a:cubicBezTo>
                      <a:lnTo>
                        <a:pt x="5232" y="21217"/>
                      </a:lnTo>
                      <a:lnTo>
                        <a:pt x="5169" y="21134"/>
                      </a:lnTo>
                      <a:lnTo>
                        <a:pt x="5064" y="21154"/>
                      </a:lnTo>
                      <a:lnTo>
                        <a:pt x="5064" y="21238"/>
                      </a:lnTo>
                      <a:lnTo>
                        <a:pt x="5127" y="21280"/>
                      </a:lnTo>
                      <a:cubicBezTo>
                        <a:pt x="5106" y="21322"/>
                        <a:pt x="5043" y="21322"/>
                        <a:pt x="5022" y="21343"/>
                      </a:cubicBezTo>
                      <a:lnTo>
                        <a:pt x="4960" y="21280"/>
                      </a:lnTo>
                      <a:lnTo>
                        <a:pt x="4960" y="21364"/>
                      </a:lnTo>
                      <a:cubicBezTo>
                        <a:pt x="4939" y="21385"/>
                        <a:pt x="4918" y="21385"/>
                        <a:pt x="4897" y="21385"/>
                      </a:cubicBezTo>
                      <a:lnTo>
                        <a:pt x="4855" y="21343"/>
                      </a:lnTo>
                      <a:lnTo>
                        <a:pt x="4730" y="21322"/>
                      </a:lnTo>
                      <a:lnTo>
                        <a:pt x="4688" y="21238"/>
                      </a:lnTo>
                      <a:lnTo>
                        <a:pt x="4583" y="21238"/>
                      </a:lnTo>
                      <a:lnTo>
                        <a:pt x="4478" y="21343"/>
                      </a:lnTo>
                      <a:lnTo>
                        <a:pt x="4478" y="21426"/>
                      </a:lnTo>
                      <a:lnTo>
                        <a:pt x="4541" y="21489"/>
                      </a:lnTo>
                      <a:cubicBezTo>
                        <a:pt x="4520" y="21489"/>
                        <a:pt x="4499" y="21531"/>
                        <a:pt x="4499" y="21531"/>
                      </a:cubicBezTo>
                      <a:lnTo>
                        <a:pt x="4395" y="21468"/>
                      </a:lnTo>
                      <a:lnTo>
                        <a:pt x="4290" y="21552"/>
                      </a:lnTo>
                      <a:lnTo>
                        <a:pt x="4290" y="21594"/>
                      </a:lnTo>
                      <a:cubicBezTo>
                        <a:pt x="4081" y="21678"/>
                        <a:pt x="3893" y="21761"/>
                        <a:pt x="3683" y="21845"/>
                      </a:cubicBezTo>
                      <a:lnTo>
                        <a:pt x="3704" y="21782"/>
                      </a:lnTo>
                      <a:lnTo>
                        <a:pt x="3809" y="21740"/>
                      </a:lnTo>
                      <a:lnTo>
                        <a:pt x="3746" y="21698"/>
                      </a:lnTo>
                      <a:lnTo>
                        <a:pt x="3704" y="21573"/>
                      </a:lnTo>
                      <a:lnTo>
                        <a:pt x="3600" y="21636"/>
                      </a:lnTo>
                      <a:lnTo>
                        <a:pt x="3432" y="21636"/>
                      </a:lnTo>
                      <a:lnTo>
                        <a:pt x="3453" y="21698"/>
                      </a:lnTo>
                      <a:lnTo>
                        <a:pt x="3390" y="21803"/>
                      </a:lnTo>
                      <a:lnTo>
                        <a:pt x="3286" y="21845"/>
                      </a:lnTo>
                      <a:lnTo>
                        <a:pt x="3160" y="21970"/>
                      </a:lnTo>
                      <a:lnTo>
                        <a:pt x="3160" y="22012"/>
                      </a:lnTo>
                      <a:cubicBezTo>
                        <a:pt x="2951" y="22096"/>
                        <a:pt x="2742" y="22159"/>
                        <a:pt x="2533" y="22201"/>
                      </a:cubicBezTo>
                      <a:lnTo>
                        <a:pt x="2512" y="22180"/>
                      </a:lnTo>
                      <a:lnTo>
                        <a:pt x="2386" y="22222"/>
                      </a:lnTo>
                      <a:lnTo>
                        <a:pt x="2407" y="22263"/>
                      </a:lnTo>
                      <a:cubicBezTo>
                        <a:pt x="2344" y="22263"/>
                        <a:pt x="2302" y="22284"/>
                        <a:pt x="2240" y="22284"/>
                      </a:cubicBezTo>
                      <a:cubicBezTo>
                        <a:pt x="2177" y="22305"/>
                        <a:pt x="2093" y="22305"/>
                        <a:pt x="2009" y="22326"/>
                      </a:cubicBezTo>
                      <a:lnTo>
                        <a:pt x="1926" y="22263"/>
                      </a:lnTo>
                      <a:lnTo>
                        <a:pt x="1821" y="22368"/>
                      </a:lnTo>
                      <a:lnTo>
                        <a:pt x="1821" y="22389"/>
                      </a:lnTo>
                      <a:cubicBezTo>
                        <a:pt x="1758" y="22410"/>
                        <a:pt x="1654" y="22410"/>
                        <a:pt x="1570" y="22431"/>
                      </a:cubicBezTo>
                      <a:cubicBezTo>
                        <a:pt x="1264" y="22480"/>
                        <a:pt x="957" y="22500"/>
                        <a:pt x="651" y="22500"/>
                      </a:cubicBezTo>
                      <a:cubicBezTo>
                        <a:pt x="434" y="22500"/>
                        <a:pt x="218" y="22490"/>
                        <a:pt x="1" y="22473"/>
                      </a:cubicBezTo>
                      <a:lnTo>
                        <a:pt x="1" y="22473"/>
                      </a:lnTo>
                      <a:cubicBezTo>
                        <a:pt x="332" y="22512"/>
                        <a:pt x="664" y="22527"/>
                        <a:pt x="990" y="22527"/>
                      </a:cubicBezTo>
                      <a:cubicBezTo>
                        <a:pt x="1179" y="22527"/>
                        <a:pt x="1365" y="22522"/>
                        <a:pt x="1549" y="22514"/>
                      </a:cubicBezTo>
                      <a:lnTo>
                        <a:pt x="1549" y="22535"/>
                      </a:lnTo>
                      <a:lnTo>
                        <a:pt x="1654" y="22577"/>
                      </a:lnTo>
                      <a:lnTo>
                        <a:pt x="1612" y="22514"/>
                      </a:lnTo>
                      <a:cubicBezTo>
                        <a:pt x="2093" y="22473"/>
                        <a:pt x="2533" y="22389"/>
                        <a:pt x="2972" y="22263"/>
                      </a:cubicBezTo>
                      <a:lnTo>
                        <a:pt x="2972" y="22263"/>
                      </a:lnTo>
                      <a:lnTo>
                        <a:pt x="2867" y="22368"/>
                      </a:lnTo>
                      <a:lnTo>
                        <a:pt x="3077" y="22368"/>
                      </a:lnTo>
                      <a:lnTo>
                        <a:pt x="3223" y="22222"/>
                      </a:lnTo>
                      <a:lnTo>
                        <a:pt x="3370" y="22222"/>
                      </a:lnTo>
                      <a:lnTo>
                        <a:pt x="3453" y="22159"/>
                      </a:lnTo>
                      <a:cubicBezTo>
                        <a:pt x="3579" y="22096"/>
                        <a:pt x="3746" y="22075"/>
                        <a:pt x="3872" y="22012"/>
                      </a:cubicBezTo>
                      <a:lnTo>
                        <a:pt x="3893" y="22054"/>
                      </a:lnTo>
                      <a:lnTo>
                        <a:pt x="4081" y="22054"/>
                      </a:lnTo>
                      <a:lnTo>
                        <a:pt x="4227" y="21991"/>
                      </a:lnTo>
                      <a:lnTo>
                        <a:pt x="4290" y="21719"/>
                      </a:lnTo>
                      <a:lnTo>
                        <a:pt x="4311" y="21803"/>
                      </a:lnTo>
                      <a:lnTo>
                        <a:pt x="4374" y="21845"/>
                      </a:lnTo>
                      <a:lnTo>
                        <a:pt x="4416" y="21740"/>
                      </a:lnTo>
                      <a:lnTo>
                        <a:pt x="4458" y="21657"/>
                      </a:lnTo>
                      <a:lnTo>
                        <a:pt x="4520" y="21678"/>
                      </a:lnTo>
                      <a:lnTo>
                        <a:pt x="4562" y="21740"/>
                      </a:lnTo>
                      <a:lnTo>
                        <a:pt x="4604" y="21719"/>
                      </a:lnTo>
                      <a:lnTo>
                        <a:pt x="4688" y="21615"/>
                      </a:lnTo>
                      <a:lnTo>
                        <a:pt x="4834" y="21531"/>
                      </a:lnTo>
                      <a:lnTo>
                        <a:pt x="4834" y="21468"/>
                      </a:lnTo>
                      <a:cubicBezTo>
                        <a:pt x="5043" y="21406"/>
                        <a:pt x="5253" y="21301"/>
                        <a:pt x="5462" y="21217"/>
                      </a:cubicBezTo>
                      <a:lnTo>
                        <a:pt x="5462" y="21217"/>
                      </a:lnTo>
                      <a:lnTo>
                        <a:pt x="5420" y="21238"/>
                      </a:lnTo>
                      <a:lnTo>
                        <a:pt x="5546" y="21238"/>
                      </a:lnTo>
                      <a:lnTo>
                        <a:pt x="5504" y="21196"/>
                      </a:lnTo>
                      <a:cubicBezTo>
                        <a:pt x="5839" y="21050"/>
                        <a:pt x="6173" y="20903"/>
                        <a:pt x="6508" y="20778"/>
                      </a:cubicBezTo>
                      <a:lnTo>
                        <a:pt x="6571" y="20799"/>
                      </a:lnTo>
                      <a:lnTo>
                        <a:pt x="6759" y="20778"/>
                      </a:lnTo>
                      <a:lnTo>
                        <a:pt x="6822" y="20694"/>
                      </a:lnTo>
                      <a:lnTo>
                        <a:pt x="6989" y="20715"/>
                      </a:lnTo>
                      <a:lnTo>
                        <a:pt x="6989" y="20673"/>
                      </a:lnTo>
                      <a:lnTo>
                        <a:pt x="6927" y="20610"/>
                      </a:lnTo>
                      <a:cubicBezTo>
                        <a:pt x="7031" y="20569"/>
                        <a:pt x="7136" y="20527"/>
                        <a:pt x="7240" y="20485"/>
                      </a:cubicBezTo>
                      <a:lnTo>
                        <a:pt x="7282" y="20485"/>
                      </a:lnTo>
                      <a:cubicBezTo>
                        <a:pt x="7324" y="20464"/>
                        <a:pt x="7387" y="20422"/>
                        <a:pt x="7429" y="20422"/>
                      </a:cubicBezTo>
                      <a:lnTo>
                        <a:pt x="7450" y="20485"/>
                      </a:lnTo>
                      <a:lnTo>
                        <a:pt x="7554" y="20485"/>
                      </a:lnTo>
                      <a:lnTo>
                        <a:pt x="7617" y="20380"/>
                      </a:lnTo>
                      <a:lnTo>
                        <a:pt x="7638" y="20464"/>
                      </a:lnTo>
                      <a:lnTo>
                        <a:pt x="7659" y="20464"/>
                      </a:lnTo>
                      <a:lnTo>
                        <a:pt x="7701" y="20380"/>
                      </a:lnTo>
                      <a:lnTo>
                        <a:pt x="7763" y="20318"/>
                      </a:lnTo>
                      <a:lnTo>
                        <a:pt x="7868" y="20318"/>
                      </a:lnTo>
                      <a:lnTo>
                        <a:pt x="7973" y="20255"/>
                      </a:lnTo>
                      <a:lnTo>
                        <a:pt x="8015" y="20171"/>
                      </a:lnTo>
                      <a:cubicBezTo>
                        <a:pt x="8077" y="20150"/>
                        <a:pt x="8161" y="20087"/>
                        <a:pt x="8224" y="20066"/>
                      </a:cubicBezTo>
                      <a:lnTo>
                        <a:pt x="8224" y="20066"/>
                      </a:lnTo>
                      <a:lnTo>
                        <a:pt x="8182" y="20108"/>
                      </a:lnTo>
                      <a:lnTo>
                        <a:pt x="8182" y="20213"/>
                      </a:lnTo>
                      <a:lnTo>
                        <a:pt x="8224" y="20255"/>
                      </a:lnTo>
                      <a:lnTo>
                        <a:pt x="8370" y="20150"/>
                      </a:lnTo>
                      <a:lnTo>
                        <a:pt x="8391" y="20066"/>
                      </a:lnTo>
                      <a:lnTo>
                        <a:pt x="8475" y="20045"/>
                      </a:lnTo>
                      <a:lnTo>
                        <a:pt x="8496" y="20087"/>
                      </a:lnTo>
                      <a:lnTo>
                        <a:pt x="8538" y="20045"/>
                      </a:lnTo>
                      <a:lnTo>
                        <a:pt x="8580" y="20045"/>
                      </a:lnTo>
                      <a:lnTo>
                        <a:pt x="8600" y="20108"/>
                      </a:lnTo>
                      <a:lnTo>
                        <a:pt x="8580" y="20192"/>
                      </a:lnTo>
                      <a:lnTo>
                        <a:pt x="8642" y="20192"/>
                      </a:lnTo>
                      <a:lnTo>
                        <a:pt x="8705" y="20087"/>
                      </a:lnTo>
                      <a:lnTo>
                        <a:pt x="8789" y="20087"/>
                      </a:lnTo>
                      <a:lnTo>
                        <a:pt x="8872" y="20004"/>
                      </a:lnTo>
                      <a:lnTo>
                        <a:pt x="8977" y="20004"/>
                      </a:lnTo>
                      <a:lnTo>
                        <a:pt x="9082" y="19857"/>
                      </a:lnTo>
                      <a:lnTo>
                        <a:pt x="9186" y="19794"/>
                      </a:lnTo>
                      <a:lnTo>
                        <a:pt x="9270" y="19836"/>
                      </a:lnTo>
                      <a:lnTo>
                        <a:pt x="9270" y="19899"/>
                      </a:lnTo>
                      <a:lnTo>
                        <a:pt x="9186" y="20004"/>
                      </a:lnTo>
                      <a:lnTo>
                        <a:pt x="9103" y="20150"/>
                      </a:lnTo>
                      <a:lnTo>
                        <a:pt x="9103" y="20192"/>
                      </a:lnTo>
                      <a:lnTo>
                        <a:pt x="9165" y="20192"/>
                      </a:lnTo>
                      <a:lnTo>
                        <a:pt x="9312" y="20045"/>
                      </a:lnTo>
                      <a:lnTo>
                        <a:pt x="9312" y="19857"/>
                      </a:lnTo>
                      <a:lnTo>
                        <a:pt x="9333" y="19836"/>
                      </a:lnTo>
                      <a:lnTo>
                        <a:pt x="9396" y="19899"/>
                      </a:lnTo>
                      <a:lnTo>
                        <a:pt x="9479" y="19857"/>
                      </a:lnTo>
                      <a:lnTo>
                        <a:pt x="9542" y="19878"/>
                      </a:lnTo>
                      <a:lnTo>
                        <a:pt x="9647" y="19878"/>
                      </a:lnTo>
                      <a:lnTo>
                        <a:pt x="9751" y="19753"/>
                      </a:lnTo>
                      <a:lnTo>
                        <a:pt x="9793" y="19753"/>
                      </a:lnTo>
                      <a:lnTo>
                        <a:pt x="9814" y="19773"/>
                      </a:lnTo>
                      <a:lnTo>
                        <a:pt x="9856" y="19648"/>
                      </a:lnTo>
                      <a:lnTo>
                        <a:pt x="9919" y="19585"/>
                      </a:lnTo>
                      <a:lnTo>
                        <a:pt x="9940" y="19627"/>
                      </a:lnTo>
                      <a:lnTo>
                        <a:pt x="9919" y="19690"/>
                      </a:lnTo>
                      <a:lnTo>
                        <a:pt x="9919" y="19794"/>
                      </a:lnTo>
                      <a:lnTo>
                        <a:pt x="9960" y="19773"/>
                      </a:lnTo>
                      <a:lnTo>
                        <a:pt x="10044" y="19669"/>
                      </a:lnTo>
                      <a:lnTo>
                        <a:pt x="10002" y="19648"/>
                      </a:lnTo>
                      <a:lnTo>
                        <a:pt x="10065" y="19564"/>
                      </a:lnTo>
                      <a:lnTo>
                        <a:pt x="10065" y="19522"/>
                      </a:lnTo>
                      <a:lnTo>
                        <a:pt x="9898" y="19522"/>
                      </a:lnTo>
                      <a:lnTo>
                        <a:pt x="9856" y="19481"/>
                      </a:lnTo>
                      <a:lnTo>
                        <a:pt x="10023" y="19439"/>
                      </a:lnTo>
                      <a:lnTo>
                        <a:pt x="10212" y="19334"/>
                      </a:lnTo>
                      <a:lnTo>
                        <a:pt x="10442" y="19334"/>
                      </a:lnTo>
                      <a:lnTo>
                        <a:pt x="10484" y="19271"/>
                      </a:lnTo>
                      <a:lnTo>
                        <a:pt x="10484" y="19209"/>
                      </a:lnTo>
                      <a:lnTo>
                        <a:pt x="10442" y="19209"/>
                      </a:lnTo>
                      <a:lnTo>
                        <a:pt x="10484" y="19167"/>
                      </a:lnTo>
                      <a:lnTo>
                        <a:pt x="10567" y="19146"/>
                      </a:lnTo>
                      <a:lnTo>
                        <a:pt x="10651" y="19104"/>
                      </a:lnTo>
                      <a:lnTo>
                        <a:pt x="10693" y="19104"/>
                      </a:lnTo>
                      <a:lnTo>
                        <a:pt x="10735" y="19209"/>
                      </a:lnTo>
                      <a:lnTo>
                        <a:pt x="10839" y="19209"/>
                      </a:lnTo>
                      <a:lnTo>
                        <a:pt x="10881" y="19125"/>
                      </a:lnTo>
                      <a:lnTo>
                        <a:pt x="10860" y="19104"/>
                      </a:lnTo>
                      <a:lnTo>
                        <a:pt x="10944" y="19020"/>
                      </a:lnTo>
                      <a:lnTo>
                        <a:pt x="10944" y="18916"/>
                      </a:lnTo>
                      <a:lnTo>
                        <a:pt x="10986" y="18853"/>
                      </a:lnTo>
                      <a:lnTo>
                        <a:pt x="11049" y="18916"/>
                      </a:lnTo>
                      <a:lnTo>
                        <a:pt x="11049" y="18999"/>
                      </a:lnTo>
                      <a:lnTo>
                        <a:pt x="11090" y="19041"/>
                      </a:lnTo>
                      <a:lnTo>
                        <a:pt x="11216" y="18957"/>
                      </a:lnTo>
                      <a:lnTo>
                        <a:pt x="11279" y="18895"/>
                      </a:lnTo>
                      <a:lnTo>
                        <a:pt x="11362" y="18895"/>
                      </a:lnTo>
                      <a:lnTo>
                        <a:pt x="11404" y="18790"/>
                      </a:lnTo>
                      <a:lnTo>
                        <a:pt x="11425" y="18748"/>
                      </a:lnTo>
                      <a:lnTo>
                        <a:pt x="11488" y="18811"/>
                      </a:lnTo>
                      <a:lnTo>
                        <a:pt x="11593" y="18790"/>
                      </a:lnTo>
                      <a:lnTo>
                        <a:pt x="11718" y="18623"/>
                      </a:lnTo>
                      <a:lnTo>
                        <a:pt x="11718" y="18539"/>
                      </a:lnTo>
                      <a:lnTo>
                        <a:pt x="11613" y="18539"/>
                      </a:lnTo>
                      <a:lnTo>
                        <a:pt x="11593" y="18518"/>
                      </a:lnTo>
                      <a:lnTo>
                        <a:pt x="11739" y="18413"/>
                      </a:lnTo>
                      <a:lnTo>
                        <a:pt x="11844" y="18393"/>
                      </a:lnTo>
                      <a:lnTo>
                        <a:pt x="11927" y="18288"/>
                      </a:lnTo>
                      <a:lnTo>
                        <a:pt x="11990" y="18288"/>
                      </a:lnTo>
                      <a:lnTo>
                        <a:pt x="12011" y="18330"/>
                      </a:lnTo>
                      <a:lnTo>
                        <a:pt x="12137" y="18204"/>
                      </a:lnTo>
                      <a:lnTo>
                        <a:pt x="12241" y="18141"/>
                      </a:lnTo>
                      <a:lnTo>
                        <a:pt x="12262" y="18079"/>
                      </a:lnTo>
                      <a:lnTo>
                        <a:pt x="12346" y="18037"/>
                      </a:lnTo>
                      <a:lnTo>
                        <a:pt x="12367" y="17995"/>
                      </a:lnTo>
                      <a:lnTo>
                        <a:pt x="12450" y="17995"/>
                      </a:lnTo>
                      <a:lnTo>
                        <a:pt x="12471" y="18079"/>
                      </a:lnTo>
                      <a:lnTo>
                        <a:pt x="12534" y="18100"/>
                      </a:lnTo>
                      <a:lnTo>
                        <a:pt x="12555" y="18016"/>
                      </a:lnTo>
                      <a:lnTo>
                        <a:pt x="12660" y="18016"/>
                      </a:lnTo>
                      <a:lnTo>
                        <a:pt x="12722" y="17995"/>
                      </a:lnTo>
                      <a:lnTo>
                        <a:pt x="12722" y="17911"/>
                      </a:lnTo>
                      <a:lnTo>
                        <a:pt x="12827" y="17890"/>
                      </a:lnTo>
                      <a:lnTo>
                        <a:pt x="12848" y="17828"/>
                      </a:lnTo>
                      <a:lnTo>
                        <a:pt x="12869" y="17869"/>
                      </a:lnTo>
                      <a:lnTo>
                        <a:pt x="13036" y="17890"/>
                      </a:lnTo>
                      <a:lnTo>
                        <a:pt x="13057" y="17786"/>
                      </a:lnTo>
                      <a:lnTo>
                        <a:pt x="13099" y="17786"/>
                      </a:lnTo>
                      <a:lnTo>
                        <a:pt x="13099" y="17849"/>
                      </a:lnTo>
                      <a:lnTo>
                        <a:pt x="13162" y="17849"/>
                      </a:lnTo>
                      <a:lnTo>
                        <a:pt x="13204" y="17786"/>
                      </a:lnTo>
                      <a:lnTo>
                        <a:pt x="13266" y="17849"/>
                      </a:lnTo>
                      <a:lnTo>
                        <a:pt x="13308" y="17807"/>
                      </a:lnTo>
                      <a:lnTo>
                        <a:pt x="13371" y="17660"/>
                      </a:lnTo>
                      <a:lnTo>
                        <a:pt x="13308" y="17660"/>
                      </a:lnTo>
                      <a:lnTo>
                        <a:pt x="13266" y="17681"/>
                      </a:lnTo>
                      <a:lnTo>
                        <a:pt x="13287" y="17597"/>
                      </a:lnTo>
                      <a:lnTo>
                        <a:pt x="13350" y="17556"/>
                      </a:lnTo>
                      <a:cubicBezTo>
                        <a:pt x="13371" y="17618"/>
                        <a:pt x="13392" y="17702"/>
                        <a:pt x="13455" y="17765"/>
                      </a:cubicBezTo>
                      <a:cubicBezTo>
                        <a:pt x="13517" y="17849"/>
                        <a:pt x="13392" y="17995"/>
                        <a:pt x="13308" y="18079"/>
                      </a:cubicBezTo>
                      <a:lnTo>
                        <a:pt x="13245" y="18183"/>
                      </a:lnTo>
                      <a:lnTo>
                        <a:pt x="13266" y="18225"/>
                      </a:lnTo>
                      <a:lnTo>
                        <a:pt x="13371" y="18309"/>
                      </a:lnTo>
                      <a:lnTo>
                        <a:pt x="13350" y="18413"/>
                      </a:lnTo>
                      <a:lnTo>
                        <a:pt x="13266" y="18351"/>
                      </a:lnTo>
                      <a:lnTo>
                        <a:pt x="13245" y="18393"/>
                      </a:lnTo>
                      <a:lnTo>
                        <a:pt x="13266" y="18497"/>
                      </a:lnTo>
                      <a:lnTo>
                        <a:pt x="13162" y="18623"/>
                      </a:lnTo>
                      <a:lnTo>
                        <a:pt x="13099" y="18602"/>
                      </a:lnTo>
                      <a:lnTo>
                        <a:pt x="13099" y="18351"/>
                      </a:lnTo>
                      <a:lnTo>
                        <a:pt x="13057" y="18330"/>
                      </a:lnTo>
                      <a:lnTo>
                        <a:pt x="12890" y="18351"/>
                      </a:lnTo>
                      <a:lnTo>
                        <a:pt x="12639" y="18497"/>
                      </a:lnTo>
                      <a:lnTo>
                        <a:pt x="12471" y="18602"/>
                      </a:lnTo>
                      <a:lnTo>
                        <a:pt x="12450" y="18665"/>
                      </a:lnTo>
                      <a:lnTo>
                        <a:pt x="12471" y="18727"/>
                      </a:lnTo>
                      <a:lnTo>
                        <a:pt x="12471" y="18853"/>
                      </a:lnTo>
                      <a:lnTo>
                        <a:pt x="12450" y="18957"/>
                      </a:lnTo>
                      <a:lnTo>
                        <a:pt x="12409" y="19041"/>
                      </a:lnTo>
                      <a:lnTo>
                        <a:pt x="12409" y="19146"/>
                      </a:lnTo>
                      <a:lnTo>
                        <a:pt x="12471" y="19188"/>
                      </a:lnTo>
                      <a:lnTo>
                        <a:pt x="12555" y="19167"/>
                      </a:lnTo>
                      <a:lnTo>
                        <a:pt x="12576" y="19125"/>
                      </a:lnTo>
                      <a:lnTo>
                        <a:pt x="12555" y="19083"/>
                      </a:lnTo>
                      <a:lnTo>
                        <a:pt x="12513" y="19062"/>
                      </a:lnTo>
                      <a:lnTo>
                        <a:pt x="12555" y="19020"/>
                      </a:lnTo>
                      <a:lnTo>
                        <a:pt x="12681" y="19020"/>
                      </a:lnTo>
                      <a:lnTo>
                        <a:pt x="12660" y="19062"/>
                      </a:lnTo>
                      <a:lnTo>
                        <a:pt x="12722" y="19125"/>
                      </a:lnTo>
                      <a:lnTo>
                        <a:pt x="12785" y="19041"/>
                      </a:lnTo>
                      <a:lnTo>
                        <a:pt x="12848" y="19041"/>
                      </a:lnTo>
                      <a:lnTo>
                        <a:pt x="12764" y="19146"/>
                      </a:lnTo>
                      <a:lnTo>
                        <a:pt x="12764" y="19188"/>
                      </a:lnTo>
                      <a:lnTo>
                        <a:pt x="12555" y="19355"/>
                      </a:lnTo>
                      <a:lnTo>
                        <a:pt x="12534" y="19397"/>
                      </a:lnTo>
                      <a:lnTo>
                        <a:pt x="12639" y="19439"/>
                      </a:lnTo>
                      <a:lnTo>
                        <a:pt x="12681" y="19355"/>
                      </a:lnTo>
                      <a:lnTo>
                        <a:pt x="12764" y="19292"/>
                      </a:lnTo>
                      <a:lnTo>
                        <a:pt x="12764" y="19229"/>
                      </a:lnTo>
                      <a:lnTo>
                        <a:pt x="12890" y="19146"/>
                      </a:lnTo>
                      <a:lnTo>
                        <a:pt x="12869" y="19083"/>
                      </a:lnTo>
                      <a:lnTo>
                        <a:pt x="12932" y="19041"/>
                      </a:lnTo>
                      <a:lnTo>
                        <a:pt x="12973" y="19041"/>
                      </a:lnTo>
                      <a:lnTo>
                        <a:pt x="13036" y="18916"/>
                      </a:lnTo>
                      <a:lnTo>
                        <a:pt x="13078" y="18937"/>
                      </a:lnTo>
                      <a:lnTo>
                        <a:pt x="13183" y="18916"/>
                      </a:lnTo>
                      <a:lnTo>
                        <a:pt x="13287" y="18937"/>
                      </a:lnTo>
                      <a:lnTo>
                        <a:pt x="13455" y="18832"/>
                      </a:lnTo>
                      <a:lnTo>
                        <a:pt x="13413" y="18748"/>
                      </a:lnTo>
                      <a:lnTo>
                        <a:pt x="13287" y="18706"/>
                      </a:lnTo>
                      <a:lnTo>
                        <a:pt x="13371" y="18665"/>
                      </a:lnTo>
                      <a:lnTo>
                        <a:pt x="13497" y="18665"/>
                      </a:lnTo>
                      <a:lnTo>
                        <a:pt x="13580" y="18769"/>
                      </a:lnTo>
                      <a:lnTo>
                        <a:pt x="13664" y="18769"/>
                      </a:lnTo>
                      <a:lnTo>
                        <a:pt x="13727" y="18665"/>
                      </a:lnTo>
                      <a:lnTo>
                        <a:pt x="13685" y="18539"/>
                      </a:lnTo>
                      <a:lnTo>
                        <a:pt x="13580" y="18518"/>
                      </a:lnTo>
                      <a:lnTo>
                        <a:pt x="13622" y="18455"/>
                      </a:lnTo>
                      <a:lnTo>
                        <a:pt x="13706" y="18455"/>
                      </a:lnTo>
                      <a:lnTo>
                        <a:pt x="13789" y="18497"/>
                      </a:lnTo>
                      <a:lnTo>
                        <a:pt x="13852" y="18455"/>
                      </a:lnTo>
                      <a:lnTo>
                        <a:pt x="13894" y="18518"/>
                      </a:lnTo>
                      <a:lnTo>
                        <a:pt x="13957" y="18539"/>
                      </a:lnTo>
                      <a:lnTo>
                        <a:pt x="14041" y="18413"/>
                      </a:lnTo>
                      <a:lnTo>
                        <a:pt x="14020" y="18330"/>
                      </a:lnTo>
                      <a:lnTo>
                        <a:pt x="13957" y="18309"/>
                      </a:lnTo>
                      <a:lnTo>
                        <a:pt x="13957" y="18225"/>
                      </a:lnTo>
                      <a:lnTo>
                        <a:pt x="14062" y="18225"/>
                      </a:lnTo>
                      <a:lnTo>
                        <a:pt x="14166" y="18204"/>
                      </a:lnTo>
                      <a:lnTo>
                        <a:pt x="14124" y="18079"/>
                      </a:lnTo>
                      <a:lnTo>
                        <a:pt x="14041" y="18037"/>
                      </a:lnTo>
                      <a:lnTo>
                        <a:pt x="13957" y="18079"/>
                      </a:lnTo>
                      <a:lnTo>
                        <a:pt x="14041" y="17995"/>
                      </a:lnTo>
                      <a:cubicBezTo>
                        <a:pt x="14062" y="17974"/>
                        <a:pt x="14041" y="17932"/>
                        <a:pt x="14041" y="17932"/>
                      </a:cubicBezTo>
                      <a:lnTo>
                        <a:pt x="14145" y="17828"/>
                      </a:lnTo>
                      <a:lnTo>
                        <a:pt x="14166" y="17911"/>
                      </a:lnTo>
                      <a:lnTo>
                        <a:pt x="14229" y="17911"/>
                      </a:lnTo>
                      <a:lnTo>
                        <a:pt x="14313" y="17807"/>
                      </a:lnTo>
                      <a:lnTo>
                        <a:pt x="14354" y="17869"/>
                      </a:lnTo>
                      <a:lnTo>
                        <a:pt x="14438" y="17828"/>
                      </a:lnTo>
                      <a:lnTo>
                        <a:pt x="14417" y="17765"/>
                      </a:lnTo>
                      <a:lnTo>
                        <a:pt x="14334" y="17723"/>
                      </a:lnTo>
                      <a:lnTo>
                        <a:pt x="14396" y="17660"/>
                      </a:lnTo>
                      <a:lnTo>
                        <a:pt x="14438" y="17597"/>
                      </a:lnTo>
                      <a:lnTo>
                        <a:pt x="14396" y="17514"/>
                      </a:lnTo>
                      <a:lnTo>
                        <a:pt x="14313" y="17556"/>
                      </a:lnTo>
                      <a:lnTo>
                        <a:pt x="14292" y="17597"/>
                      </a:lnTo>
                      <a:lnTo>
                        <a:pt x="14229" y="17597"/>
                      </a:lnTo>
                      <a:lnTo>
                        <a:pt x="14250" y="17493"/>
                      </a:lnTo>
                      <a:lnTo>
                        <a:pt x="14208" y="17472"/>
                      </a:lnTo>
                      <a:lnTo>
                        <a:pt x="14103" y="17493"/>
                      </a:lnTo>
                      <a:lnTo>
                        <a:pt x="14041" y="17577"/>
                      </a:lnTo>
                      <a:lnTo>
                        <a:pt x="14103" y="17618"/>
                      </a:lnTo>
                      <a:lnTo>
                        <a:pt x="14041" y="17723"/>
                      </a:lnTo>
                      <a:lnTo>
                        <a:pt x="13999" y="17702"/>
                      </a:lnTo>
                      <a:lnTo>
                        <a:pt x="13978" y="17786"/>
                      </a:lnTo>
                      <a:lnTo>
                        <a:pt x="13894" y="17765"/>
                      </a:lnTo>
                      <a:lnTo>
                        <a:pt x="13831" y="17807"/>
                      </a:lnTo>
                      <a:lnTo>
                        <a:pt x="13873" y="17869"/>
                      </a:lnTo>
                      <a:lnTo>
                        <a:pt x="13999" y="17995"/>
                      </a:lnTo>
                      <a:lnTo>
                        <a:pt x="13831" y="18141"/>
                      </a:lnTo>
                      <a:lnTo>
                        <a:pt x="13831" y="18079"/>
                      </a:lnTo>
                      <a:lnTo>
                        <a:pt x="13727" y="17995"/>
                      </a:lnTo>
                      <a:lnTo>
                        <a:pt x="13685" y="18037"/>
                      </a:lnTo>
                      <a:lnTo>
                        <a:pt x="13706" y="18121"/>
                      </a:lnTo>
                      <a:lnTo>
                        <a:pt x="13685" y="18225"/>
                      </a:lnTo>
                      <a:lnTo>
                        <a:pt x="13622" y="18204"/>
                      </a:lnTo>
                      <a:lnTo>
                        <a:pt x="13580" y="18225"/>
                      </a:lnTo>
                      <a:lnTo>
                        <a:pt x="13517" y="18330"/>
                      </a:lnTo>
                      <a:lnTo>
                        <a:pt x="13434" y="18351"/>
                      </a:lnTo>
                      <a:lnTo>
                        <a:pt x="13434" y="18288"/>
                      </a:lnTo>
                      <a:lnTo>
                        <a:pt x="13497" y="18225"/>
                      </a:lnTo>
                      <a:lnTo>
                        <a:pt x="13497" y="18121"/>
                      </a:lnTo>
                      <a:lnTo>
                        <a:pt x="13413" y="18079"/>
                      </a:lnTo>
                      <a:lnTo>
                        <a:pt x="13371" y="18079"/>
                      </a:lnTo>
                      <a:cubicBezTo>
                        <a:pt x="13413" y="17995"/>
                        <a:pt x="13476" y="17911"/>
                        <a:pt x="13559" y="17849"/>
                      </a:cubicBezTo>
                      <a:lnTo>
                        <a:pt x="13559" y="17807"/>
                      </a:lnTo>
                      <a:cubicBezTo>
                        <a:pt x="13497" y="17702"/>
                        <a:pt x="13476" y="17597"/>
                        <a:pt x="13434" y="17493"/>
                      </a:cubicBezTo>
                      <a:lnTo>
                        <a:pt x="13476" y="17493"/>
                      </a:lnTo>
                      <a:lnTo>
                        <a:pt x="13517" y="17535"/>
                      </a:lnTo>
                      <a:lnTo>
                        <a:pt x="13538" y="17493"/>
                      </a:lnTo>
                      <a:lnTo>
                        <a:pt x="13497" y="17409"/>
                      </a:lnTo>
                      <a:lnTo>
                        <a:pt x="13413" y="17388"/>
                      </a:lnTo>
                      <a:lnTo>
                        <a:pt x="13476" y="17367"/>
                      </a:lnTo>
                      <a:lnTo>
                        <a:pt x="13580" y="17388"/>
                      </a:lnTo>
                      <a:lnTo>
                        <a:pt x="13706" y="17263"/>
                      </a:lnTo>
                      <a:lnTo>
                        <a:pt x="13831" y="17263"/>
                      </a:lnTo>
                      <a:lnTo>
                        <a:pt x="13936" y="17158"/>
                      </a:lnTo>
                      <a:lnTo>
                        <a:pt x="14020" y="17137"/>
                      </a:lnTo>
                      <a:lnTo>
                        <a:pt x="14145" y="16991"/>
                      </a:lnTo>
                      <a:lnTo>
                        <a:pt x="14145" y="16844"/>
                      </a:lnTo>
                      <a:lnTo>
                        <a:pt x="14103" y="16781"/>
                      </a:lnTo>
                      <a:lnTo>
                        <a:pt x="14082" y="16781"/>
                      </a:lnTo>
                      <a:lnTo>
                        <a:pt x="14020" y="16656"/>
                      </a:lnTo>
                      <a:lnTo>
                        <a:pt x="13957" y="16635"/>
                      </a:lnTo>
                      <a:lnTo>
                        <a:pt x="13810" y="16635"/>
                      </a:lnTo>
                      <a:lnTo>
                        <a:pt x="13831" y="16530"/>
                      </a:lnTo>
                      <a:lnTo>
                        <a:pt x="13831" y="16426"/>
                      </a:lnTo>
                      <a:lnTo>
                        <a:pt x="13999" y="16363"/>
                      </a:lnTo>
                      <a:lnTo>
                        <a:pt x="14020" y="16321"/>
                      </a:lnTo>
                      <a:lnTo>
                        <a:pt x="14103" y="16300"/>
                      </a:lnTo>
                      <a:lnTo>
                        <a:pt x="14124" y="16216"/>
                      </a:lnTo>
                      <a:lnTo>
                        <a:pt x="14103" y="16216"/>
                      </a:lnTo>
                      <a:lnTo>
                        <a:pt x="14145" y="16154"/>
                      </a:lnTo>
                      <a:lnTo>
                        <a:pt x="14250" y="16196"/>
                      </a:lnTo>
                      <a:lnTo>
                        <a:pt x="14417" y="16091"/>
                      </a:lnTo>
                      <a:lnTo>
                        <a:pt x="14522" y="16175"/>
                      </a:lnTo>
                      <a:lnTo>
                        <a:pt x="14647" y="16091"/>
                      </a:lnTo>
                      <a:lnTo>
                        <a:pt x="14626" y="16175"/>
                      </a:lnTo>
                      <a:lnTo>
                        <a:pt x="14647" y="16216"/>
                      </a:lnTo>
                      <a:lnTo>
                        <a:pt x="14731" y="16216"/>
                      </a:lnTo>
                      <a:lnTo>
                        <a:pt x="14857" y="16091"/>
                      </a:lnTo>
                      <a:lnTo>
                        <a:pt x="14836" y="16028"/>
                      </a:lnTo>
                      <a:lnTo>
                        <a:pt x="14773" y="16007"/>
                      </a:lnTo>
                      <a:lnTo>
                        <a:pt x="14752" y="15965"/>
                      </a:lnTo>
                      <a:lnTo>
                        <a:pt x="14794" y="15924"/>
                      </a:lnTo>
                      <a:lnTo>
                        <a:pt x="14919" y="15986"/>
                      </a:lnTo>
                      <a:lnTo>
                        <a:pt x="15129" y="15924"/>
                      </a:lnTo>
                      <a:lnTo>
                        <a:pt x="15170" y="15777"/>
                      </a:lnTo>
                      <a:lnTo>
                        <a:pt x="15129" y="15631"/>
                      </a:lnTo>
                      <a:lnTo>
                        <a:pt x="14961" y="15526"/>
                      </a:lnTo>
                      <a:lnTo>
                        <a:pt x="14891" y="15526"/>
                      </a:lnTo>
                      <a:lnTo>
                        <a:pt x="14919" y="15505"/>
                      </a:lnTo>
                      <a:lnTo>
                        <a:pt x="15066" y="15505"/>
                      </a:lnTo>
                      <a:lnTo>
                        <a:pt x="15150" y="15589"/>
                      </a:lnTo>
                      <a:lnTo>
                        <a:pt x="15296" y="15589"/>
                      </a:lnTo>
                      <a:lnTo>
                        <a:pt x="15401" y="15484"/>
                      </a:lnTo>
                      <a:lnTo>
                        <a:pt x="15401" y="15400"/>
                      </a:lnTo>
                      <a:lnTo>
                        <a:pt x="15673" y="15275"/>
                      </a:lnTo>
                      <a:lnTo>
                        <a:pt x="15798" y="15149"/>
                      </a:lnTo>
                      <a:lnTo>
                        <a:pt x="15924" y="15149"/>
                      </a:lnTo>
                      <a:lnTo>
                        <a:pt x="15986" y="15087"/>
                      </a:lnTo>
                      <a:lnTo>
                        <a:pt x="15986" y="15003"/>
                      </a:lnTo>
                      <a:lnTo>
                        <a:pt x="16217" y="14836"/>
                      </a:lnTo>
                      <a:lnTo>
                        <a:pt x="16426" y="14794"/>
                      </a:lnTo>
                      <a:lnTo>
                        <a:pt x="16656" y="14584"/>
                      </a:lnTo>
                      <a:lnTo>
                        <a:pt x="16844" y="14564"/>
                      </a:lnTo>
                      <a:lnTo>
                        <a:pt x="17033" y="14333"/>
                      </a:lnTo>
                      <a:lnTo>
                        <a:pt x="16949" y="14480"/>
                      </a:lnTo>
                      <a:lnTo>
                        <a:pt x="16949" y="14626"/>
                      </a:lnTo>
                      <a:lnTo>
                        <a:pt x="17012" y="14647"/>
                      </a:lnTo>
                      <a:lnTo>
                        <a:pt x="17075" y="14668"/>
                      </a:lnTo>
                      <a:lnTo>
                        <a:pt x="17116" y="14731"/>
                      </a:lnTo>
                      <a:lnTo>
                        <a:pt x="17263" y="14564"/>
                      </a:lnTo>
                      <a:lnTo>
                        <a:pt x="17367" y="14522"/>
                      </a:lnTo>
                      <a:lnTo>
                        <a:pt x="17598" y="14438"/>
                      </a:lnTo>
                      <a:lnTo>
                        <a:pt x="17681" y="14354"/>
                      </a:lnTo>
                      <a:lnTo>
                        <a:pt x="17681" y="14354"/>
                      </a:lnTo>
                      <a:lnTo>
                        <a:pt x="17639" y="14480"/>
                      </a:lnTo>
                      <a:lnTo>
                        <a:pt x="17451" y="14584"/>
                      </a:lnTo>
                      <a:lnTo>
                        <a:pt x="17326" y="14584"/>
                      </a:lnTo>
                      <a:lnTo>
                        <a:pt x="17054" y="14856"/>
                      </a:lnTo>
                      <a:lnTo>
                        <a:pt x="17033" y="14961"/>
                      </a:lnTo>
                      <a:lnTo>
                        <a:pt x="17158" y="15149"/>
                      </a:lnTo>
                      <a:lnTo>
                        <a:pt x="17179" y="15275"/>
                      </a:lnTo>
                      <a:lnTo>
                        <a:pt x="17054" y="15191"/>
                      </a:lnTo>
                      <a:lnTo>
                        <a:pt x="16949" y="15191"/>
                      </a:lnTo>
                      <a:lnTo>
                        <a:pt x="16886" y="15212"/>
                      </a:lnTo>
                      <a:lnTo>
                        <a:pt x="16823" y="15212"/>
                      </a:lnTo>
                      <a:lnTo>
                        <a:pt x="16719" y="15149"/>
                      </a:lnTo>
                      <a:lnTo>
                        <a:pt x="16698" y="14982"/>
                      </a:lnTo>
                      <a:lnTo>
                        <a:pt x="16510" y="15066"/>
                      </a:lnTo>
                      <a:lnTo>
                        <a:pt x="16405" y="15066"/>
                      </a:lnTo>
                      <a:lnTo>
                        <a:pt x="16238" y="15170"/>
                      </a:lnTo>
                      <a:lnTo>
                        <a:pt x="16091" y="15170"/>
                      </a:lnTo>
                      <a:lnTo>
                        <a:pt x="15986" y="15275"/>
                      </a:lnTo>
                      <a:lnTo>
                        <a:pt x="15986" y="15380"/>
                      </a:lnTo>
                      <a:lnTo>
                        <a:pt x="16007" y="15421"/>
                      </a:lnTo>
                      <a:lnTo>
                        <a:pt x="15903" y="15610"/>
                      </a:lnTo>
                      <a:lnTo>
                        <a:pt x="15777" y="15693"/>
                      </a:lnTo>
                      <a:lnTo>
                        <a:pt x="15714" y="15840"/>
                      </a:lnTo>
                      <a:lnTo>
                        <a:pt x="15380" y="16133"/>
                      </a:lnTo>
                      <a:lnTo>
                        <a:pt x="15296" y="16237"/>
                      </a:lnTo>
                      <a:lnTo>
                        <a:pt x="15296" y="16321"/>
                      </a:lnTo>
                      <a:lnTo>
                        <a:pt x="15401" y="16468"/>
                      </a:lnTo>
                      <a:lnTo>
                        <a:pt x="15463" y="16405"/>
                      </a:lnTo>
                      <a:lnTo>
                        <a:pt x="15505" y="16405"/>
                      </a:lnTo>
                      <a:lnTo>
                        <a:pt x="15610" y="16321"/>
                      </a:lnTo>
                      <a:lnTo>
                        <a:pt x="15694" y="16342"/>
                      </a:lnTo>
                      <a:lnTo>
                        <a:pt x="15694" y="16405"/>
                      </a:lnTo>
                      <a:lnTo>
                        <a:pt x="15484" y="16551"/>
                      </a:lnTo>
                      <a:lnTo>
                        <a:pt x="15401" y="16551"/>
                      </a:lnTo>
                      <a:lnTo>
                        <a:pt x="15359" y="16656"/>
                      </a:lnTo>
                      <a:lnTo>
                        <a:pt x="15254" y="16614"/>
                      </a:lnTo>
                      <a:lnTo>
                        <a:pt x="15170" y="16614"/>
                      </a:lnTo>
                      <a:lnTo>
                        <a:pt x="15087" y="16635"/>
                      </a:lnTo>
                      <a:lnTo>
                        <a:pt x="15087" y="16740"/>
                      </a:lnTo>
                      <a:lnTo>
                        <a:pt x="15024" y="16719"/>
                      </a:lnTo>
                      <a:lnTo>
                        <a:pt x="14919" y="16740"/>
                      </a:lnTo>
                      <a:lnTo>
                        <a:pt x="14919" y="16865"/>
                      </a:lnTo>
                      <a:lnTo>
                        <a:pt x="15066" y="17053"/>
                      </a:lnTo>
                      <a:lnTo>
                        <a:pt x="15129" y="17032"/>
                      </a:lnTo>
                      <a:lnTo>
                        <a:pt x="15170" y="16949"/>
                      </a:lnTo>
                      <a:lnTo>
                        <a:pt x="15233" y="17032"/>
                      </a:lnTo>
                      <a:lnTo>
                        <a:pt x="15275" y="16886"/>
                      </a:lnTo>
                      <a:lnTo>
                        <a:pt x="15359" y="16886"/>
                      </a:lnTo>
                      <a:lnTo>
                        <a:pt x="15359" y="16991"/>
                      </a:lnTo>
                      <a:lnTo>
                        <a:pt x="15442" y="16949"/>
                      </a:lnTo>
                      <a:lnTo>
                        <a:pt x="15463" y="16865"/>
                      </a:lnTo>
                      <a:lnTo>
                        <a:pt x="15526" y="16823"/>
                      </a:lnTo>
                      <a:lnTo>
                        <a:pt x="15652" y="16740"/>
                      </a:lnTo>
                      <a:lnTo>
                        <a:pt x="15652" y="16614"/>
                      </a:lnTo>
                      <a:lnTo>
                        <a:pt x="15714" y="16530"/>
                      </a:lnTo>
                      <a:lnTo>
                        <a:pt x="15714" y="16572"/>
                      </a:lnTo>
                      <a:lnTo>
                        <a:pt x="15673" y="16635"/>
                      </a:lnTo>
                      <a:lnTo>
                        <a:pt x="15714" y="16719"/>
                      </a:lnTo>
                      <a:lnTo>
                        <a:pt x="15840" y="16719"/>
                      </a:lnTo>
                      <a:lnTo>
                        <a:pt x="16028" y="16572"/>
                      </a:lnTo>
                      <a:lnTo>
                        <a:pt x="16175" y="16572"/>
                      </a:lnTo>
                      <a:lnTo>
                        <a:pt x="16196" y="16656"/>
                      </a:lnTo>
                      <a:lnTo>
                        <a:pt x="16258" y="16614"/>
                      </a:lnTo>
                      <a:lnTo>
                        <a:pt x="16321" y="16405"/>
                      </a:lnTo>
                      <a:lnTo>
                        <a:pt x="16447" y="16321"/>
                      </a:lnTo>
                      <a:lnTo>
                        <a:pt x="16510" y="16321"/>
                      </a:lnTo>
                      <a:lnTo>
                        <a:pt x="16363" y="16468"/>
                      </a:lnTo>
                      <a:lnTo>
                        <a:pt x="16363" y="16551"/>
                      </a:lnTo>
                      <a:lnTo>
                        <a:pt x="16447" y="16509"/>
                      </a:lnTo>
                      <a:lnTo>
                        <a:pt x="16572" y="16342"/>
                      </a:lnTo>
                      <a:lnTo>
                        <a:pt x="16656" y="16154"/>
                      </a:lnTo>
                      <a:lnTo>
                        <a:pt x="16740" y="16112"/>
                      </a:lnTo>
                      <a:lnTo>
                        <a:pt x="16740" y="16196"/>
                      </a:lnTo>
                      <a:lnTo>
                        <a:pt x="16656" y="16321"/>
                      </a:lnTo>
                      <a:lnTo>
                        <a:pt x="16656" y="16363"/>
                      </a:lnTo>
                      <a:lnTo>
                        <a:pt x="16782" y="16237"/>
                      </a:lnTo>
                      <a:lnTo>
                        <a:pt x="16844" y="16321"/>
                      </a:lnTo>
                      <a:lnTo>
                        <a:pt x="16844" y="16405"/>
                      </a:lnTo>
                      <a:lnTo>
                        <a:pt x="16970" y="16426"/>
                      </a:lnTo>
                      <a:lnTo>
                        <a:pt x="17033" y="16468"/>
                      </a:lnTo>
                      <a:lnTo>
                        <a:pt x="17095" y="16405"/>
                      </a:lnTo>
                      <a:lnTo>
                        <a:pt x="17158" y="16258"/>
                      </a:lnTo>
                      <a:lnTo>
                        <a:pt x="17305" y="16237"/>
                      </a:lnTo>
                      <a:lnTo>
                        <a:pt x="17409" y="16154"/>
                      </a:lnTo>
                      <a:lnTo>
                        <a:pt x="17347" y="16133"/>
                      </a:lnTo>
                      <a:lnTo>
                        <a:pt x="17367" y="16007"/>
                      </a:lnTo>
                      <a:lnTo>
                        <a:pt x="17577" y="15924"/>
                      </a:lnTo>
                      <a:lnTo>
                        <a:pt x="17598" y="15840"/>
                      </a:lnTo>
                      <a:lnTo>
                        <a:pt x="17598" y="15735"/>
                      </a:lnTo>
                      <a:lnTo>
                        <a:pt x="17493" y="15777"/>
                      </a:lnTo>
                      <a:lnTo>
                        <a:pt x="17409" y="15714"/>
                      </a:lnTo>
                      <a:lnTo>
                        <a:pt x="17284" y="15693"/>
                      </a:lnTo>
                      <a:lnTo>
                        <a:pt x="17347" y="15610"/>
                      </a:lnTo>
                      <a:lnTo>
                        <a:pt x="17451" y="15610"/>
                      </a:lnTo>
                      <a:lnTo>
                        <a:pt x="17514" y="15631"/>
                      </a:lnTo>
                      <a:lnTo>
                        <a:pt x="17577" y="15568"/>
                      </a:lnTo>
                      <a:lnTo>
                        <a:pt x="17577" y="15463"/>
                      </a:lnTo>
                      <a:lnTo>
                        <a:pt x="17472" y="15505"/>
                      </a:lnTo>
                      <a:lnTo>
                        <a:pt x="17367" y="15400"/>
                      </a:lnTo>
                      <a:lnTo>
                        <a:pt x="17367" y="15317"/>
                      </a:lnTo>
                      <a:lnTo>
                        <a:pt x="17514" y="15296"/>
                      </a:lnTo>
                      <a:lnTo>
                        <a:pt x="17598" y="15275"/>
                      </a:lnTo>
                      <a:lnTo>
                        <a:pt x="17660" y="15296"/>
                      </a:lnTo>
                      <a:lnTo>
                        <a:pt x="17681" y="15254"/>
                      </a:lnTo>
                      <a:lnTo>
                        <a:pt x="17619" y="15108"/>
                      </a:lnTo>
                      <a:lnTo>
                        <a:pt x="17807" y="15045"/>
                      </a:lnTo>
                      <a:lnTo>
                        <a:pt x="17911" y="15108"/>
                      </a:lnTo>
                      <a:lnTo>
                        <a:pt x="17995" y="15087"/>
                      </a:lnTo>
                      <a:lnTo>
                        <a:pt x="18121" y="15087"/>
                      </a:lnTo>
                      <a:lnTo>
                        <a:pt x="17911" y="15254"/>
                      </a:lnTo>
                      <a:lnTo>
                        <a:pt x="17911" y="15359"/>
                      </a:lnTo>
                      <a:lnTo>
                        <a:pt x="17932" y="15526"/>
                      </a:lnTo>
                      <a:lnTo>
                        <a:pt x="17995" y="15526"/>
                      </a:lnTo>
                      <a:lnTo>
                        <a:pt x="18079" y="15317"/>
                      </a:lnTo>
                      <a:lnTo>
                        <a:pt x="18142" y="15275"/>
                      </a:lnTo>
                      <a:lnTo>
                        <a:pt x="18204" y="15275"/>
                      </a:lnTo>
                      <a:lnTo>
                        <a:pt x="18183" y="15359"/>
                      </a:lnTo>
                      <a:lnTo>
                        <a:pt x="18121" y="15421"/>
                      </a:lnTo>
                      <a:lnTo>
                        <a:pt x="18142" y="15505"/>
                      </a:lnTo>
                      <a:lnTo>
                        <a:pt x="18288" y="15400"/>
                      </a:lnTo>
                      <a:lnTo>
                        <a:pt x="18309" y="15317"/>
                      </a:lnTo>
                      <a:lnTo>
                        <a:pt x="18393" y="15400"/>
                      </a:lnTo>
                      <a:lnTo>
                        <a:pt x="18497" y="15317"/>
                      </a:lnTo>
                      <a:lnTo>
                        <a:pt x="18539" y="15317"/>
                      </a:lnTo>
                      <a:lnTo>
                        <a:pt x="18644" y="15254"/>
                      </a:lnTo>
                      <a:lnTo>
                        <a:pt x="18769" y="15212"/>
                      </a:lnTo>
                      <a:lnTo>
                        <a:pt x="18874" y="15254"/>
                      </a:lnTo>
                      <a:lnTo>
                        <a:pt x="18853" y="15296"/>
                      </a:lnTo>
                      <a:lnTo>
                        <a:pt x="18727" y="15296"/>
                      </a:lnTo>
                      <a:lnTo>
                        <a:pt x="18602" y="15421"/>
                      </a:lnTo>
                      <a:lnTo>
                        <a:pt x="18686" y="15421"/>
                      </a:lnTo>
                      <a:lnTo>
                        <a:pt x="18623" y="15505"/>
                      </a:lnTo>
                      <a:lnTo>
                        <a:pt x="18686" y="15568"/>
                      </a:lnTo>
                      <a:lnTo>
                        <a:pt x="18895" y="15610"/>
                      </a:lnTo>
                      <a:lnTo>
                        <a:pt x="18958" y="15693"/>
                      </a:lnTo>
                      <a:lnTo>
                        <a:pt x="18958" y="15735"/>
                      </a:lnTo>
                      <a:lnTo>
                        <a:pt x="18832" y="15631"/>
                      </a:lnTo>
                      <a:lnTo>
                        <a:pt x="18686" y="15610"/>
                      </a:lnTo>
                      <a:lnTo>
                        <a:pt x="18581" y="15672"/>
                      </a:lnTo>
                      <a:lnTo>
                        <a:pt x="18581" y="15777"/>
                      </a:lnTo>
                      <a:lnTo>
                        <a:pt x="18644" y="15798"/>
                      </a:lnTo>
                      <a:lnTo>
                        <a:pt x="18748" y="15735"/>
                      </a:lnTo>
                      <a:lnTo>
                        <a:pt x="18832" y="15819"/>
                      </a:lnTo>
                      <a:lnTo>
                        <a:pt x="18790" y="15840"/>
                      </a:lnTo>
                      <a:lnTo>
                        <a:pt x="18644" y="15840"/>
                      </a:lnTo>
                      <a:lnTo>
                        <a:pt x="18644" y="15924"/>
                      </a:lnTo>
                      <a:lnTo>
                        <a:pt x="18811" y="15986"/>
                      </a:lnTo>
                      <a:lnTo>
                        <a:pt x="18853" y="16049"/>
                      </a:lnTo>
                      <a:lnTo>
                        <a:pt x="18790" y="16091"/>
                      </a:lnTo>
                      <a:lnTo>
                        <a:pt x="18707" y="16112"/>
                      </a:lnTo>
                      <a:lnTo>
                        <a:pt x="18707" y="16154"/>
                      </a:lnTo>
                      <a:lnTo>
                        <a:pt x="18811" y="16154"/>
                      </a:lnTo>
                      <a:lnTo>
                        <a:pt x="18916" y="16112"/>
                      </a:lnTo>
                      <a:lnTo>
                        <a:pt x="19020" y="16196"/>
                      </a:lnTo>
                      <a:lnTo>
                        <a:pt x="19125" y="16237"/>
                      </a:lnTo>
                      <a:lnTo>
                        <a:pt x="19271" y="16196"/>
                      </a:lnTo>
                      <a:lnTo>
                        <a:pt x="19334" y="16258"/>
                      </a:lnTo>
                      <a:lnTo>
                        <a:pt x="19334" y="16321"/>
                      </a:lnTo>
                      <a:lnTo>
                        <a:pt x="19251" y="16363"/>
                      </a:lnTo>
                      <a:lnTo>
                        <a:pt x="19271" y="16447"/>
                      </a:lnTo>
                      <a:lnTo>
                        <a:pt x="19334" y="16468"/>
                      </a:lnTo>
                      <a:lnTo>
                        <a:pt x="19355" y="16551"/>
                      </a:lnTo>
                      <a:lnTo>
                        <a:pt x="19439" y="16572"/>
                      </a:lnTo>
                      <a:lnTo>
                        <a:pt x="19523" y="16488"/>
                      </a:lnTo>
                      <a:lnTo>
                        <a:pt x="19481" y="16426"/>
                      </a:lnTo>
                      <a:lnTo>
                        <a:pt x="19523" y="16384"/>
                      </a:lnTo>
                      <a:lnTo>
                        <a:pt x="19648" y="16384"/>
                      </a:lnTo>
                      <a:lnTo>
                        <a:pt x="19564" y="16488"/>
                      </a:lnTo>
                      <a:lnTo>
                        <a:pt x="19564" y="16551"/>
                      </a:lnTo>
                      <a:lnTo>
                        <a:pt x="19418" y="16719"/>
                      </a:lnTo>
                      <a:lnTo>
                        <a:pt x="19443" y="16744"/>
                      </a:lnTo>
                      <a:lnTo>
                        <a:pt x="19376" y="16760"/>
                      </a:lnTo>
                      <a:lnTo>
                        <a:pt x="19418" y="16844"/>
                      </a:lnTo>
                      <a:lnTo>
                        <a:pt x="19690" y="16907"/>
                      </a:lnTo>
                      <a:lnTo>
                        <a:pt x="19774" y="16865"/>
                      </a:lnTo>
                      <a:lnTo>
                        <a:pt x="19857" y="16907"/>
                      </a:lnTo>
                      <a:lnTo>
                        <a:pt x="20108" y="16907"/>
                      </a:lnTo>
                      <a:lnTo>
                        <a:pt x="20234" y="16865"/>
                      </a:lnTo>
                      <a:lnTo>
                        <a:pt x="20297" y="16907"/>
                      </a:lnTo>
                      <a:lnTo>
                        <a:pt x="20297" y="16970"/>
                      </a:lnTo>
                      <a:lnTo>
                        <a:pt x="20380" y="16970"/>
                      </a:lnTo>
                      <a:lnTo>
                        <a:pt x="20443" y="17053"/>
                      </a:lnTo>
                      <a:lnTo>
                        <a:pt x="20527" y="17116"/>
                      </a:lnTo>
                      <a:lnTo>
                        <a:pt x="20548" y="17179"/>
                      </a:lnTo>
                      <a:lnTo>
                        <a:pt x="20652" y="17179"/>
                      </a:lnTo>
                      <a:lnTo>
                        <a:pt x="20820" y="17116"/>
                      </a:lnTo>
                      <a:lnTo>
                        <a:pt x="20841" y="17074"/>
                      </a:lnTo>
                      <a:lnTo>
                        <a:pt x="20904" y="17116"/>
                      </a:lnTo>
                      <a:lnTo>
                        <a:pt x="20904" y="17179"/>
                      </a:lnTo>
                      <a:lnTo>
                        <a:pt x="20820" y="17263"/>
                      </a:lnTo>
                      <a:lnTo>
                        <a:pt x="20715" y="17284"/>
                      </a:lnTo>
                      <a:lnTo>
                        <a:pt x="20736" y="17346"/>
                      </a:lnTo>
                      <a:lnTo>
                        <a:pt x="20904" y="17388"/>
                      </a:lnTo>
                      <a:lnTo>
                        <a:pt x="20924" y="17493"/>
                      </a:lnTo>
                      <a:lnTo>
                        <a:pt x="21008" y="17577"/>
                      </a:lnTo>
                      <a:lnTo>
                        <a:pt x="21176" y="17639"/>
                      </a:lnTo>
                      <a:lnTo>
                        <a:pt x="21385" y="17577"/>
                      </a:lnTo>
                      <a:lnTo>
                        <a:pt x="21468" y="17556"/>
                      </a:lnTo>
                      <a:lnTo>
                        <a:pt x="21489" y="17597"/>
                      </a:lnTo>
                      <a:lnTo>
                        <a:pt x="21573" y="17535"/>
                      </a:lnTo>
                      <a:lnTo>
                        <a:pt x="21740" y="17430"/>
                      </a:lnTo>
                      <a:lnTo>
                        <a:pt x="21782" y="17430"/>
                      </a:lnTo>
                      <a:lnTo>
                        <a:pt x="21740" y="17493"/>
                      </a:lnTo>
                      <a:lnTo>
                        <a:pt x="21636" y="17577"/>
                      </a:lnTo>
                      <a:lnTo>
                        <a:pt x="21594" y="17786"/>
                      </a:lnTo>
                      <a:lnTo>
                        <a:pt x="21552" y="17911"/>
                      </a:lnTo>
                      <a:lnTo>
                        <a:pt x="21468" y="17911"/>
                      </a:lnTo>
                      <a:lnTo>
                        <a:pt x="21343" y="17849"/>
                      </a:lnTo>
                      <a:lnTo>
                        <a:pt x="21280" y="17869"/>
                      </a:lnTo>
                      <a:lnTo>
                        <a:pt x="21364" y="17995"/>
                      </a:lnTo>
                      <a:lnTo>
                        <a:pt x="21385" y="18100"/>
                      </a:lnTo>
                      <a:lnTo>
                        <a:pt x="21468" y="18162"/>
                      </a:lnTo>
                      <a:lnTo>
                        <a:pt x="21573" y="18121"/>
                      </a:lnTo>
                      <a:lnTo>
                        <a:pt x="21657" y="18162"/>
                      </a:lnTo>
                      <a:lnTo>
                        <a:pt x="21636" y="18225"/>
                      </a:lnTo>
                      <a:lnTo>
                        <a:pt x="21552" y="18225"/>
                      </a:lnTo>
                      <a:lnTo>
                        <a:pt x="21552" y="18288"/>
                      </a:lnTo>
                      <a:lnTo>
                        <a:pt x="21720" y="18434"/>
                      </a:lnTo>
                      <a:lnTo>
                        <a:pt x="21761" y="18413"/>
                      </a:lnTo>
                      <a:lnTo>
                        <a:pt x="21887" y="18434"/>
                      </a:lnTo>
                      <a:lnTo>
                        <a:pt x="21950" y="18330"/>
                      </a:lnTo>
                      <a:lnTo>
                        <a:pt x="22075" y="18100"/>
                      </a:lnTo>
                      <a:lnTo>
                        <a:pt x="22033" y="18288"/>
                      </a:lnTo>
                      <a:lnTo>
                        <a:pt x="22033" y="18413"/>
                      </a:lnTo>
                      <a:lnTo>
                        <a:pt x="21992" y="18497"/>
                      </a:lnTo>
                      <a:lnTo>
                        <a:pt x="21950" y="18518"/>
                      </a:lnTo>
                      <a:lnTo>
                        <a:pt x="21866" y="18623"/>
                      </a:lnTo>
                      <a:lnTo>
                        <a:pt x="21887" y="18706"/>
                      </a:lnTo>
                      <a:lnTo>
                        <a:pt x="21971" y="18748"/>
                      </a:lnTo>
                      <a:lnTo>
                        <a:pt x="21929" y="18811"/>
                      </a:lnTo>
                      <a:lnTo>
                        <a:pt x="21929" y="19062"/>
                      </a:lnTo>
                      <a:lnTo>
                        <a:pt x="21971" y="19125"/>
                      </a:lnTo>
                      <a:lnTo>
                        <a:pt x="22054" y="19125"/>
                      </a:lnTo>
                      <a:lnTo>
                        <a:pt x="22033" y="19229"/>
                      </a:lnTo>
                      <a:lnTo>
                        <a:pt x="22054" y="19334"/>
                      </a:lnTo>
                      <a:lnTo>
                        <a:pt x="22243" y="19522"/>
                      </a:lnTo>
                      <a:lnTo>
                        <a:pt x="22284" y="19543"/>
                      </a:lnTo>
                      <a:lnTo>
                        <a:pt x="22284" y="19585"/>
                      </a:lnTo>
                      <a:lnTo>
                        <a:pt x="22347" y="19543"/>
                      </a:lnTo>
                      <a:lnTo>
                        <a:pt x="22389" y="19627"/>
                      </a:lnTo>
                      <a:lnTo>
                        <a:pt x="22473" y="19585"/>
                      </a:lnTo>
                      <a:lnTo>
                        <a:pt x="22452" y="19543"/>
                      </a:lnTo>
                      <a:lnTo>
                        <a:pt x="22473" y="19481"/>
                      </a:lnTo>
                      <a:lnTo>
                        <a:pt x="22515" y="19543"/>
                      </a:lnTo>
                      <a:lnTo>
                        <a:pt x="22598" y="19564"/>
                      </a:lnTo>
                      <a:lnTo>
                        <a:pt x="22661" y="19481"/>
                      </a:lnTo>
                      <a:lnTo>
                        <a:pt x="22577" y="19334"/>
                      </a:lnTo>
                      <a:lnTo>
                        <a:pt x="22515" y="19334"/>
                      </a:lnTo>
                      <a:lnTo>
                        <a:pt x="22473" y="19355"/>
                      </a:lnTo>
                      <a:lnTo>
                        <a:pt x="22452" y="19334"/>
                      </a:lnTo>
                      <a:lnTo>
                        <a:pt x="22515" y="19229"/>
                      </a:lnTo>
                      <a:lnTo>
                        <a:pt x="22515" y="19146"/>
                      </a:lnTo>
                      <a:lnTo>
                        <a:pt x="22494" y="19062"/>
                      </a:lnTo>
                      <a:lnTo>
                        <a:pt x="22410" y="19041"/>
                      </a:lnTo>
                      <a:lnTo>
                        <a:pt x="22410" y="18999"/>
                      </a:lnTo>
                      <a:lnTo>
                        <a:pt x="22473" y="18937"/>
                      </a:lnTo>
                      <a:lnTo>
                        <a:pt x="22494" y="18811"/>
                      </a:lnTo>
                      <a:lnTo>
                        <a:pt x="22577" y="18811"/>
                      </a:lnTo>
                      <a:lnTo>
                        <a:pt x="22577" y="18916"/>
                      </a:lnTo>
                      <a:lnTo>
                        <a:pt x="22598" y="18999"/>
                      </a:lnTo>
                      <a:lnTo>
                        <a:pt x="22682" y="18895"/>
                      </a:lnTo>
                      <a:lnTo>
                        <a:pt x="22703" y="18957"/>
                      </a:lnTo>
                      <a:lnTo>
                        <a:pt x="22766" y="19041"/>
                      </a:lnTo>
                      <a:lnTo>
                        <a:pt x="22703" y="19146"/>
                      </a:lnTo>
                      <a:lnTo>
                        <a:pt x="22724" y="19229"/>
                      </a:lnTo>
                      <a:lnTo>
                        <a:pt x="22787" y="19250"/>
                      </a:lnTo>
                      <a:lnTo>
                        <a:pt x="22891" y="19146"/>
                      </a:lnTo>
                      <a:lnTo>
                        <a:pt x="22933" y="19146"/>
                      </a:lnTo>
                      <a:lnTo>
                        <a:pt x="22912" y="19229"/>
                      </a:lnTo>
                      <a:lnTo>
                        <a:pt x="22828" y="19313"/>
                      </a:lnTo>
                      <a:lnTo>
                        <a:pt x="22828" y="19376"/>
                      </a:lnTo>
                      <a:lnTo>
                        <a:pt x="22870" y="19481"/>
                      </a:lnTo>
                      <a:lnTo>
                        <a:pt x="22808" y="19627"/>
                      </a:lnTo>
                      <a:lnTo>
                        <a:pt x="22828" y="19669"/>
                      </a:lnTo>
                      <a:lnTo>
                        <a:pt x="22891" y="19669"/>
                      </a:lnTo>
                      <a:lnTo>
                        <a:pt x="22891" y="19857"/>
                      </a:lnTo>
                      <a:cubicBezTo>
                        <a:pt x="22891" y="19899"/>
                        <a:pt x="22870" y="19983"/>
                        <a:pt x="22870" y="20045"/>
                      </a:cubicBezTo>
                      <a:lnTo>
                        <a:pt x="22828" y="20087"/>
                      </a:lnTo>
                      <a:lnTo>
                        <a:pt x="22808" y="20004"/>
                      </a:lnTo>
                      <a:lnTo>
                        <a:pt x="22870" y="19941"/>
                      </a:lnTo>
                      <a:lnTo>
                        <a:pt x="22870" y="19857"/>
                      </a:lnTo>
                      <a:lnTo>
                        <a:pt x="22766" y="19794"/>
                      </a:lnTo>
                      <a:lnTo>
                        <a:pt x="22598" y="19836"/>
                      </a:lnTo>
                      <a:lnTo>
                        <a:pt x="22577" y="19878"/>
                      </a:lnTo>
                      <a:lnTo>
                        <a:pt x="22515" y="19899"/>
                      </a:lnTo>
                      <a:lnTo>
                        <a:pt x="22473" y="19794"/>
                      </a:lnTo>
                      <a:lnTo>
                        <a:pt x="22410" y="19941"/>
                      </a:lnTo>
                      <a:lnTo>
                        <a:pt x="22452" y="20066"/>
                      </a:lnTo>
                      <a:lnTo>
                        <a:pt x="22515" y="20108"/>
                      </a:lnTo>
                      <a:lnTo>
                        <a:pt x="22473" y="20192"/>
                      </a:lnTo>
                      <a:lnTo>
                        <a:pt x="22410" y="20150"/>
                      </a:lnTo>
                      <a:lnTo>
                        <a:pt x="22368" y="20255"/>
                      </a:lnTo>
                      <a:lnTo>
                        <a:pt x="22452" y="20401"/>
                      </a:lnTo>
                      <a:lnTo>
                        <a:pt x="22410" y="20506"/>
                      </a:lnTo>
                      <a:lnTo>
                        <a:pt x="22494" y="20569"/>
                      </a:lnTo>
                      <a:lnTo>
                        <a:pt x="22410" y="20631"/>
                      </a:lnTo>
                      <a:lnTo>
                        <a:pt x="22515" y="20778"/>
                      </a:lnTo>
                      <a:lnTo>
                        <a:pt x="22619" y="20778"/>
                      </a:lnTo>
                      <a:lnTo>
                        <a:pt x="22703" y="20694"/>
                      </a:lnTo>
                      <a:lnTo>
                        <a:pt x="22703" y="20569"/>
                      </a:lnTo>
                      <a:lnTo>
                        <a:pt x="22619" y="20401"/>
                      </a:lnTo>
                      <a:lnTo>
                        <a:pt x="22661" y="20297"/>
                      </a:lnTo>
                      <a:lnTo>
                        <a:pt x="22787" y="20527"/>
                      </a:lnTo>
                      <a:lnTo>
                        <a:pt x="22787" y="20631"/>
                      </a:lnTo>
                      <a:lnTo>
                        <a:pt x="22787" y="20694"/>
                      </a:lnTo>
                      <a:cubicBezTo>
                        <a:pt x="22766" y="20694"/>
                        <a:pt x="22724" y="20694"/>
                        <a:pt x="22724" y="20715"/>
                      </a:cubicBezTo>
                      <a:lnTo>
                        <a:pt x="22724" y="20736"/>
                      </a:lnTo>
                      <a:lnTo>
                        <a:pt x="22682" y="20799"/>
                      </a:lnTo>
                      <a:lnTo>
                        <a:pt x="22577" y="20841"/>
                      </a:lnTo>
                      <a:lnTo>
                        <a:pt x="22598" y="20924"/>
                      </a:lnTo>
                      <a:lnTo>
                        <a:pt x="22682" y="21008"/>
                      </a:lnTo>
                      <a:lnTo>
                        <a:pt x="22598" y="21092"/>
                      </a:lnTo>
                      <a:lnTo>
                        <a:pt x="22598" y="21196"/>
                      </a:lnTo>
                      <a:lnTo>
                        <a:pt x="22536" y="21259"/>
                      </a:lnTo>
                      <a:lnTo>
                        <a:pt x="22431" y="21301"/>
                      </a:lnTo>
                      <a:lnTo>
                        <a:pt x="22431" y="21343"/>
                      </a:lnTo>
                      <a:lnTo>
                        <a:pt x="22577" y="21364"/>
                      </a:lnTo>
                      <a:lnTo>
                        <a:pt x="22536" y="21426"/>
                      </a:lnTo>
                      <a:lnTo>
                        <a:pt x="22494" y="21447"/>
                      </a:lnTo>
                      <a:lnTo>
                        <a:pt x="22494" y="21531"/>
                      </a:lnTo>
                      <a:lnTo>
                        <a:pt x="22536" y="21531"/>
                      </a:lnTo>
                      <a:lnTo>
                        <a:pt x="22619" y="21510"/>
                      </a:lnTo>
                      <a:lnTo>
                        <a:pt x="22640" y="21552"/>
                      </a:lnTo>
                      <a:lnTo>
                        <a:pt x="22598" y="21615"/>
                      </a:lnTo>
                      <a:lnTo>
                        <a:pt x="22515" y="21636"/>
                      </a:lnTo>
                      <a:lnTo>
                        <a:pt x="22473" y="21719"/>
                      </a:lnTo>
                      <a:lnTo>
                        <a:pt x="22494" y="21866"/>
                      </a:lnTo>
                      <a:lnTo>
                        <a:pt x="22536" y="21929"/>
                      </a:lnTo>
                      <a:lnTo>
                        <a:pt x="22515" y="21991"/>
                      </a:lnTo>
                      <a:lnTo>
                        <a:pt x="22536" y="22075"/>
                      </a:lnTo>
                      <a:lnTo>
                        <a:pt x="22598" y="22054"/>
                      </a:lnTo>
                      <a:lnTo>
                        <a:pt x="22619" y="21970"/>
                      </a:lnTo>
                      <a:lnTo>
                        <a:pt x="22640" y="21845"/>
                      </a:lnTo>
                      <a:lnTo>
                        <a:pt x="22703" y="21678"/>
                      </a:lnTo>
                      <a:lnTo>
                        <a:pt x="22745" y="21615"/>
                      </a:lnTo>
                      <a:lnTo>
                        <a:pt x="22787" y="21406"/>
                      </a:lnTo>
                      <a:lnTo>
                        <a:pt x="22828" y="21343"/>
                      </a:lnTo>
                      <a:lnTo>
                        <a:pt x="22844" y="21204"/>
                      </a:lnTo>
                      <a:lnTo>
                        <a:pt x="22870" y="21217"/>
                      </a:lnTo>
                      <a:cubicBezTo>
                        <a:pt x="22870" y="21301"/>
                        <a:pt x="22870" y="21364"/>
                        <a:pt x="22891" y="21447"/>
                      </a:cubicBezTo>
                      <a:lnTo>
                        <a:pt x="22870" y="21426"/>
                      </a:lnTo>
                      <a:lnTo>
                        <a:pt x="22808" y="21510"/>
                      </a:lnTo>
                      <a:lnTo>
                        <a:pt x="22808" y="21636"/>
                      </a:lnTo>
                      <a:lnTo>
                        <a:pt x="22870" y="21678"/>
                      </a:lnTo>
                      <a:lnTo>
                        <a:pt x="22787" y="21782"/>
                      </a:lnTo>
                      <a:lnTo>
                        <a:pt x="22891" y="21845"/>
                      </a:lnTo>
                      <a:lnTo>
                        <a:pt x="22891" y="21929"/>
                      </a:lnTo>
                      <a:lnTo>
                        <a:pt x="22828" y="21970"/>
                      </a:lnTo>
                      <a:lnTo>
                        <a:pt x="22766" y="21929"/>
                      </a:lnTo>
                      <a:lnTo>
                        <a:pt x="22703" y="21991"/>
                      </a:lnTo>
                      <a:lnTo>
                        <a:pt x="22703" y="22054"/>
                      </a:lnTo>
                      <a:lnTo>
                        <a:pt x="22661" y="22138"/>
                      </a:lnTo>
                      <a:lnTo>
                        <a:pt x="22619" y="22201"/>
                      </a:lnTo>
                      <a:lnTo>
                        <a:pt x="22682" y="22263"/>
                      </a:lnTo>
                      <a:lnTo>
                        <a:pt x="22766" y="22054"/>
                      </a:lnTo>
                      <a:lnTo>
                        <a:pt x="22787" y="22096"/>
                      </a:lnTo>
                      <a:lnTo>
                        <a:pt x="22724" y="22201"/>
                      </a:lnTo>
                      <a:lnTo>
                        <a:pt x="22828" y="22180"/>
                      </a:lnTo>
                      <a:lnTo>
                        <a:pt x="22891" y="22096"/>
                      </a:lnTo>
                      <a:lnTo>
                        <a:pt x="22891" y="21991"/>
                      </a:lnTo>
                      <a:lnTo>
                        <a:pt x="23017" y="21845"/>
                      </a:lnTo>
                      <a:cubicBezTo>
                        <a:pt x="23017" y="21929"/>
                        <a:pt x="23017" y="21991"/>
                        <a:pt x="23038" y="22075"/>
                      </a:cubicBezTo>
                      <a:lnTo>
                        <a:pt x="23017" y="22096"/>
                      </a:lnTo>
                      <a:lnTo>
                        <a:pt x="23080" y="22159"/>
                      </a:lnTo>
                      <a:cubicBezTo>
                        <a:pt x="23101" y="22201"/>
                        <a:pt x="23101" y="22284"/>
                        <a:pt x="23121" y="22326"/>
                      </a:cubicBezTo>
                      <a:lnTo>
                        <a:pt x="23080" y="22473"/>
                      </a:lnTo>
                      <a:lnTo>
                        <a:pt x="23080" y="22556"/>
                      </a:lnTo>
                      <a:lnTo>
                        <a:pt x="23038" y="22640"/>
                      </a:lnTo>
                      <a:lnTo>
                        <a:pt x="22933" y="22682"/>
                      </a:lnTo>
                      <a:lnTo>
                        <a:pt x="22912" y="22724"/>
                      </a:lnTo>
                      <a:lnTo>
                        <a:pt x="22933" y="22786"/>
                      </a:lnTo>
                      <a:lnTo>
                        <a:pt x="23017" y="22745"/>
                      </a:lnTo>
                      <a:lnTo>
                        <a:pt x="23101" y="22786"/>
                      </a:lnTo>
                      <a:lnTo>
                        <a:pt x="23101" y="22828"/>
                      </a:lnTo>
                      <a:lnTo>
                        <a:pt x="22996" y="22912"/>
                      </a:lnTo>
                      <a:lnTo>
                        <a:pt x="22996" y="22954"/>
                      </a:lnTo>
                      <a:lnTo>
                        <a:pt x="22975" y="23038"/>
                      </a:lnTo>
                      <a:lnTo>
                        <a:pt x="22912" y="23038"/>
                      </a:lnTo>
                      <a:lnTo>
                        <a:pt x="22870" y="23100"/>
                      </a:lnTo>
                      <a:lnTo>
                        <a:pt x="22891" y="23142"/>
                      </a:lnTo>
                      <a:lnTo>
                        <a:pt x="22975" y="23142"/>
                      </a:lnTo>
                      <a:lnTo>
                        <a:pt x="23017" y="23205"/>
                      </a:lnTo>
                      <a:lnTo>
                        <a:pt x="23038" y="23142"/>
                      </a:lnTo>
                      <a:lnTo>
                        <a:pt x="23121" y="23121"/>
                      </a:lnTo>
                      <a:lnTo>
                        <a:pt x="23184" y="23163"/>
                      </a:lnTo>
                      <a:lnTo>
                        <a:pt x="23101" y="23226"/>
                      </a:lnTo>
                      <a:lnTo>
                        <a:pt x="23080" y="23268"/>
                      </a:lnTo>
                      <a:lnTo>
                        <a:pt x="23121" y="23351"/>
                      </a:lnTo>
                      <a:lnTo>
                        <a:pt x="23038" y="23435"/>
                      </a:lnTo>
                      <a:lnTo>
                        <a:pt x="23017" y="23519"/>
                      </a:lnTo>
                      <a:lnTo>
                        <a:pt x="23121" y="23582"/>
                      </a:lnTo>
                      <a:lnTo>
                        <a:pt x="23101" y="23686"/>
                      </a:lnTo>
                      <a:lnTo>
                        <a:pt x="23142" y="23749"/>
                      </a:lnTo>
                      <a:lnTo>
                        <a:pt x="23247" y="23749"/>
                      </a:lnTo>
                      <a:lnTo>
                        <a:pt x="23310" y="23686"/>
                      </a:lnTo>
                      <a:lnTo>
                        <a:pt x="23247" y="23623"/>
                      </a:lnTo>
                      <a:lnTo>
                        <a:pt x="23310" y="23561"/>
                      </a:lnTo>
                      <a:lnTo>
                        <a:pt x="23247" y="23519"/>
                      </a:lnTo>
                      <a:lnTo>
                        <a:pt x="23205" y="23519"/>
                      </a:lnTo>
                      <a:lnTo>
                        <a:pt x="23247" y="23435"/>
                      </a:lnTo>
                      <a:lnTo>
                        <a:pt x="23331" y="23414"/>
                      </a:lnTo>
                      <a:lnTo>
                        <a:pt x="23435" y="23331"/>
                      </a:lnTo>
                      <a:lnTo>
                        <a:pt x="23435" y="23247"/>
                      </a:lnTo>
                      <a:lnTo>
                        <a:pt x="23393" y="23226"/>
                      </a:lnTo>
                      <a:lnTo>
                        <a:pt x="23310" y="23226"/>
                      </a:lnTo>
                      <a:lnTo>
                        <a:pt x="23310" y="23205"/>
                      </a:lnTo>
                      <a:lnTo>
                        <a:pt x="23414" y="23121"/>
                      </a:lnTo>
                      <a:lnTo>
                        <a:pt x="23393" y="23017"/>
                      </a:lnTo>
                      <a:lnTo>
                        <a:pt x="23247" y="22912"/>
                      </a:lnTo>
                      <a:lnTo>
                        <a:pt x="23310" y="22807"/>
                      </a:lnTo>
                      <a:lnTo>
                        <a:pt x="23331" y="22828"/>
                      </a:lnTo>
                      <a:lnTo>
                        <a:pt x="23414" y="22828"/>
                      </a:lnTo>
                      <a:lnTo>
                        <a:pt x="23414" y="22766"/>
                      </a:lnTo>
                      <a:lnTo>
                        <a:pt x="23310" y="22661"/>
                      </a:lnTo>
                      <a:lnTo>
                        <a:pt x="23373" y="22661"/>
                      </a:lnTo>
                      <a:lnTo>
                        <a:pt x="23373" y="22473"/>
                      </a:lnTo>
                      <a:lnTo>
                        <a:pt x="23247" y="22389"/>
                      </a:lnTo>
                      <a:lnTo>
                        <a:pt x="23226" y="22410"/>
                      </a:lnTo>
                      <a:lnTo>
                        <a:pt x="23142" y="22347"/>
                      </a:lnTo>
                      <a:lnTo>
                        <a:pt x="23163" y="22305"/>
                      </a:lnTo>
                      <a:lnTo>
                        <a:pt x="23163" y="22284"/>
                      </a:lnTo>
                      <a:lnTo>
                        <a:pt x="23247" y="22180"/>
                      </a:lnTo>
                      <a:lnTo>
                        <a:pt x="23205" y="22096"/>
                      </a:lnTo>
                      <a:cubicBezTo>
                        <a:pt x="23205" y="22054"/>
                        <a:pt x="23226" y="21991"/>
                        <a:pt x="23226" y="21950"/>
                      </a:cubicBezTo>
                      <a:lnTo>
                        <a:pt x="23226" y="21887"/>
                      </a:lnTo>
                      <a:lnTo>
                        <a:pt x="23268" y="21929"/>
                      </a:lnTo>
                      <a:lnTo>
                        <a:pt x="23352" y="21866"/>
                      </a:lnTo>
                      <a:lnTo>
                        <a:pt x="23310" y="21761"/>
                      </a:lnTo>
                      <a:lnTo>
                        <a:pt x="23352" y="21719"/>
                      </a:lnTo>
                      <a:lnTo>
                        <a:pt x="23352" y="21573"/>
                      </a:lnTo>
                      <a:lnTo>
                        <a:pt x="23414" y="21552"/>
                      </a:lnTo>
                      <a:lnTo>
                        <a:pt x="23435" y="21719"/>
                      </a:lnTo>
                      <a:lnTo>
                        <a:pt x="23477" y="21678"/>
                      </a:lnTo>
                      <a:lnTo>
                        <a:pt x="23519" y="21657"/>
                      </a:lnTo>
                      <a:lnTo>
                        <a:pt x="23519" y="21678"/>
                      </a:lnTo>
                      <a:lnTo>
                        <a:pt x="23519" y="21719"/>
                      </a:lnTo>
                      <a:lnTo>
                        <a:pt x="23477" y="21761"/>
                      </a:lnTo>
                      <a:lnTo>
                        <a:pt x="23477" y="21845"/>
                      </a:lnTo>
                      <a:lnTo>
                        <a:pt x="23540" y="21887"/>
                      </a:lnTo>
                      <a:lnTo>
                        <a:pt x="23665" y="21866"/>
                      </a:lnTo>
                      <a:lnTo>
                        <a:pt x="23749" y="21761"/>
                      </a:lnTo>
                      <a:lnTo>
                        <a:pt x="23728" y="21719"/>
                      </a:lnTo>
                      <a:cubicBezTo>
                        <a:pt x="23749" y="21657"/>
                        <a:pt x="23770" y="21573"/>
                        <a:pt x="23791" y="21510"/>
                      </a:cubicBezTo>
                      <a:lnTo>
                        <a:pt x="23833" y="21531"/>
                      </a:lnTo>
                      <a:lnTo>
                        <a:pt x="23854" y="21636"/>
                      </a:lnTo>
                      <a:lnTo>
                        <a:pt x="23958" y="21719"/>
                      </a:lnTo>
                      <a:lnTo>
                        <a:pt x="24000" y="21719"/>
                      </a:lnTo>
                      <a:lnTo>
                        <a:pt x="23937" y="21740"/>
                      </a:lnTo>
                      <a:lnTo>
                        <a:pt x="23854" y="21740"/>
                      </a:lnTo>
                      <a:lnTo>
                        <a:pt x="23833" y="21782"/>
                      </a:lnTo>
                      <a:cubicBezTo>
                        <a:pt x="23749" y="21824"/>
                        <a:pt x="23665" y="21866"/>
                        <a:pt x="23665" y="21970"/>
                      </a:cubicBezTo>
                      <a:cubicBezTo>
                        <a:pt x="23665" y="22054"/>
                        <a:pt x="23665" y="22096"/>
                        <a:pt x="23686" y="22180"/>
                      </a:cubicBezTo>
                      <a:lnTo>
                        <a:pt x="23665" y="22159"/>
                      </a:lnTo>
                      <a:lnTo>
                        <a:pt x="23665" y="22138"/>
                      </a:lnTo>
                      <a:lnTo>
                        <a:pt x="23645" y="22159"/>
                      </a:lnTo>
                      <a:cubicBezTo>
                        <a:pt x="23624" y="22159"/>
                        <a:pt x="23603" y="22138"/>
                        <a:pt x="23561" y="22138"/>
                      </a:cubicBezTo>
                      <a:lnTo>
                        <a:pt x="23624" y="22075"/>
                      </a:lnTo>
                      <a:lnTo>
                        <a:pt x="23645" y="21991"/>
                      </a:lnTo>
                      <a:lnTo>
                        <a:pt x="23456" y="21970"/>
                      </a:lnTo>
                      <a:lnTo>
                        <a:pt x="23352" y="22075"/>
                      </a:lnTo>
                      <a:lnTo>
                        <a:pt x="23414" y="22180"/>
                      </a:lnTo>
                      <a:lnTo>
                        <a:pt x="23435" y="22180"/>
                      </a:lnTo>
                      <a:cubicBezTo>
                        <a:pt x="23414" y="22201"/>
                        <a:pt x="23414" y="22222"/>
                        <a:pt x="23414" y="22263"/>
                      </a:cubicBezTo>
                      <a:cubicBezTo>
                        <a:pt x="23435" y="22284"/>
                        <a:pt x="23435" y="22326"/>
                        <a:pt x="23456" y="22368"/>
                      </a:cubicBezTo>
                      <a:cubicBezTo>
                        <a:pt x="23498" y="22389"/>
                        <a:pt x="23519" y="22431"/>
                        <a:pt x="23540" y="22494"/>
                      </a:cubicBezTo>
                      <a:lnTo>
                        <a:pt x="23561" y="22494"/>
                      </a:lnTo>
                      <a:cubicBezTo>
                        <a:pt x="23561" y="22494"/>
                        <a:pt x="23561" y="22514"/>
                        <a:pt x="23582" y="22514"/>
                      </a:cubicBezTo>
                      <a:cubicBezTo>
                        <a:pt x="23624" y="22577"/>
                        <a:pt x="23665" y="22577"/>
                        <a:pt x="23686" y="22598"/>
                      </a:cubicBezTo>
                      <a:lnTo>
                        <a:pt x="23665" y="22619"/>
                      </a:lnTo>
                      <a:lnTo>
                        <a:pt x="23540" y="22724"/>
                      </a:lnTo>
                      <a:lnTo>
                        <a:pt x="23540" y="22828"/>
                      </a:lnTo>
                      <a:lnTo>
                        <a:pt x="23603" y="22933"/>
                      </a:lnTo>
                      <a:lnTo>
                        <a:pt x="23728" y="22828"/>
                      </a:lnTo>
                      <a:lnTo>
                        <a:pt x="23812" y="22682"/>
                      </a:lnTo>
                      <a:lnTo>
                        <a:pt x="23812" y="22619"/>
                      </a:lnTo>
                      <a:lnTo>
                        <a:pt x="23875" y="22598"/>
                      </a:lnTo>
                      <a:lnTo>
                        <a:pt x="24021" y="22473"/>
                      </a:lnTo>
                      <a:lnTo>
                        <a:pt x="24042" y="22514"/>
                      </a:lnTo>
                      <a:lnTo>
                        <a:pt x="24251" y="22514"/>
                      </a:lnTo>
                      <a:lnTo>
                        <a:pt x="24168" y="22619"/>
                      </a:lnTo>
                      <a:lnTo>
                        <a:pt x="24189" y="22640"/>
                      </a:lnTo>
                      <a:lnTo>
                        <a:pt x="24314" y="22640"/>
                      </a:lnTo>
                      <a:lnTo>
                        <a:pt x="24314" y="22703"/>
                      </a:lnTo>
                      <a:lnTo>
                        <a:pt x="24209" y="22807"/>
                      </a:lnTo>
                      <a:cubicBezTo>
                        <a:pt x="24189" y="22807"/>
                        <a:pt x="24168" y="22828"/>
                        <a:pt x="24147" y="22828"/>
                      </a:cubicBezTo>
                      <a:lnTo>
                        <a:pt x="24168" y="22724"/>
                      </a:lnTo>
                      <a:lnTo>
                        <a:pt x="24105" y="22598"/>
                      </a:lnTo>
                      <a:lnTo>
                        <a:pt x="23979" y="22598"/>
                      </a:lnTo>
                      <a:lnTo>
                        <a:pt x="23979" y="22640"/>
                      </a:lnTo>
                      <a:lnTo>
                        <a:pt x="23875" y="22703"/>
                      </a:lnTo>
                      <a:lnTo>
                        <a:pt x="23833" y="22849"/>
                      </a:lnTo>
                      <a:lnTo>
                        <a:pt x="23833" y="22912"/>
                      </a:lnTo>
                      <a:lnTo>
                        <a:pt x="23728" y="23017"/>
                      </a:lnTo>
                      <a:lnTo>
                        <a:pt x="23749" y="23100"/>
                      </a:lnTo>
                      <a:lnTo>
                        <a:pt x="23937" y="23017"/>
                      </a:lnTo>
                      <a:cubicBezTo>
                        <a:pt x="23937" y="23038"/>
                        <a:pt x="23958" y="23038"/>
                        <a:pt x="23958" y="23038"/>
                      </a:cubicBezTo>
                      <a:lnTo>
                        <a:pt x="23854" y="23121"/>
                      </a:lnTo>
                      <a:lnTo>
                        <a:pt x="23770" y="23247"/>
                      </a:lnTo>
                      <a:lnTo>
                        <a:pt x="23833" y="23310"/>
                      </a:lnTo>
                      <a:lnTo>
                        <a:pt x="24000" y="23163"/>
                      </a:lnTo>
                      <a:lnTo>
                        <a:pt x="24063" y="23100"/>
                      </a:lnTo>
                      <a:cubicBezTo>
                        <a:pt x="24084" y="23121"/>
                        <a:pt x="24105" y="23121"/>
                        <a:pt x="24147" y="23142"/>
                      </a:cubicBezTo>
                      <a:lnTo>
                        <a:pt x="24147" y="23163"/>
                      </a:lnTo>
                      <a:lnTo>
                        <a:pt x="24168" y="23226"/>
                      </a:lnTo>
                      <a:lnTo>
                        <a:pt x="24189" y="23268"/>
                      </a:lnTo>
                      <a:lnTo>
                        <a:pt x="24000" y="23268"/>
                      </a:lnTo>
                      <a:lnTo>
                        <a:pt x="23937" y="23351"/>
                      </a:lnTo>
                      <a:lnTo>
                        <a:pt x="23937" y="23414"/>
                      </a:lnTo>
                      <a:lnTo>
                        <a:pt x="24000" y="23414"/>
                      </a:lnTo>
                      <a:lnTo>
                        <a:pt x="24063" y="23372"/>
                      </a:lnTo>
                      <a:lnTo>
                        <a:pt x="24168" y="23372"/>
                      </a:lnTo>
                      <a:lnTo>
                        <a:pt x="24168" y="23414"/>
                      </a:lnTo>
                      <a:lnTo>
                        <a:pt x="24063" y="23477"/>
                      </a:lnTo>
                      <a:lnTo>
                        <a:pt x="23937" y="23477"/>
                      </a:lnTo>
                      <a:lnTo>
                        <a:pt x="23875" y="23540"/>
                      </a:lnTo>
                      <a:lnTo>
                        <a:pt x="23854" y="23665"/>
                      </a:lnTo>
                      <a:lnTo>
                        <a:pt x="23896" y="23770"/>
                      </a:lnTo>
                      <a:lnTo>
                        <a:pt x="23979" y="23728"/>
                      </a:lnTo>
                      <a:lnTo>
                        <a:pt x="24000" y="23644"/>
                      </a:lnTo>
                      <a:lnTo>
                        <a:pt x="24084" y="23644"/>
                      </a:lnTo>
                      <a:lnTo>
                        <a:pt x="24189" y="23582"/>
                      </a:lnTo>
                      <a:lnTo>
                        <a:pt x="24314" y="23435"/>
                      </a:lnTo>
                      <a:lnTo>
                        <a:pt x="24461" y="23247"/>
                      </a:lnTo>
                      <a:lnTo>
                        <a:pt x="24502" y="23017"/>
                      </a:lnTo>
                      <a:lnTo>
                        <a:pt x="24628" y="22745"/>
                      </a:lnTo>
                      <a:lnTo>
                        <a:pt x="24691" y="22724"/>
                      </a:lnTo>
                      <a:lnTo>
                        <a:pt x="24691" y="22703"/>
                      </a:lnTo>
                      <a:lnTo>
                        <a:pt x="24691" y="22661"/>
                      </a:lnTo>
                      <a:lnTo>
                        <a:pt x="24670" y="22661"/>
                      </a:lnTo>
                      <a:lnTo>
                        <a:pt x="24712" y="22619"/>
                      </a:lnTo>
                      <a:lnTo>
                        <a:pt x="24712" y="22577"/>
                      </a:lnTo>
                      <a:lnTo>
                        <a:pt x="24753" y="22514"/>
                      </a:lnTo>
                      <a:lnTo>
                        <a:pt x="24712" y="22473"/>
                      </a:lnTo>
                      <a:lnTo>
                        <a:pt x="24670" y="22452"/>
                      </a:lnTo>
                      <a:lnTo>
                        <a:pt x="24670" y="22347"/>
                      </a:lnTo>
                      <a:lnTo>
                        <a:pt x="24607" y="22242"/>
                      </a:lnTo>
                      <a:lnTo>
                        <a:pt x="24481" y="22159"/>
                      </a:lnTo>
                      <a:lnTo>
                        <a:pt x="24398" y="22096"/>
                      </a:lnTo>
                      <a:lnTo>
                        <a:pt x="24377" y="22033"/>
                      </a:lnTo>
                      <a:lnTo>
                        <a:pt x="24272" y="21866"/>
                      </a:lnTo>
                      <a:lnTo>
                        <a:pt x="24189" y="21845"/>
                      </a:lnTo>
                      <a:lnTo>
                        <a:pt x="24084" y="21845"/>
                      </a:lnTo>
                      <a:lnTo>
                        <a:pt x="24084" y="21782"/>
                      </a:lnTo>
                      <a:lnTo>
                        <a:pt x="24126" y="21740"/>
                      </a:lnTo>
                      <a:lnTo>
                        <a:pt x="24084" y="21657"/>
                      </a:lnTo>
                      <a:lnTo>
                        <a:pt x="24042" y="21615"/>
                      </a:lnTo>
                      <a:lnTo>
                        <a:pt x="24021" y="21531"/>
                      </a:lnTo>
                      <a:lnTo>
                        <a:pt x="24063" y="21468"/>
                      </a:lnTo>
                      <a:lnTo>
                        <a:pt x="24126" y="21447"/>
                      </a:lnTo>
                      <a:lnTo>
                        <a:pt x="24084" y="21406"/>
                      </a:lnTo>
                      <a:lnTo>
                        <a:pt x="24021" y="21343"/>
                      </a:lnTo>
                      <a:lnTo>
                        <a:pt x="23958" y="21343"/>
                      </a:lnTo>
                      <a:lnTo>
                        <a:pt x="23958" y="21259"/>
                      </a:lnTo>
                      <a:lnTo>
                        <a:pt x="24063" y="21217"/>
                      </a:lnTo>
                      <a:lnTo>
                        <a:pt x="24042" y="20799"/>
                      </a:lnTo>
                      <a:lnTo>
                        <a:pt x="24042" y="20380"/>
                      </a:lnTo>
                      <a:lnTo>
                        <a:pt x="24084" y="20025"/>
                      </a:lnTo>
                      <a:lnTo>
                        <a:pt x="24063" y="19941"/>
                      </a:lnTo>
                      <a:lnTo>
                        <a:pt x="24063" y="19836"/>
                      </a:lnTo>
                      <a:lnTo>
                        <a:pt x="24126" y="19732"/>
                      </a:lnTo>
                      <a:lnTo>
                        <a:pt x="24084" y="19627"/>
                      </a:lnTo>
                      <a:lnTo>
                        <a:pt x="24042" y="19543"/>
                      </a:lnTo>
                      <a:lnTo>
                        <a:pt x="24021" y="19334"/>
                      </a:lnTo>
                      <a:lnTo>
                        <a:pt x="23875" y="19167"/>
                      </a:lnTo>
                      <a:lnTo>
                        <a:pt x="23833" y="18957"/>
                      </a:lnTo>
                      <a:lnTo>
                        <a:pt x="23854" y="18853"/>
                      </a:lnTo>
                      <a:lnTo>
                        <a:pt x="23728" y="18518"/>
                      </a:lnTo>
                      <a:lnTo>
                        <a:pt x="23749" y="18434"/>
                      </a:lnTo>
                      <a:lnTo>
                        <a:pt x="23833" y="18288"/>
                      </a:lnTo>
                      <a:lnTo>
                        <a:pt x="23812" y="18204"/>
                      </a:lnTo>
                      <a:lnTo>
                        <a:pt x="23812" y="18100"/>
                      </a:lnTo>
                      <a:lnTo>
                        <a:pt x="23665" y="17995"/>
                      </a:lnTo>
                      <a:lnTo>
                        <a:pt x="23498" y="17995"/>
                      </a:lnTo>
                      <a:lnTo>
                        <a:pt x="23289" y="18058"/>
                      </a:lnTo>
                      <a:lnTo>
                        <a:pt x="23226" y="18079"/>
                      </a:lnTo>
                      <a:lnTo>
                        <a:pt x="23017" y="18162"/>
                      </a:lnTo>
                      <a:lnTo>
                        <a:pt x="22891" y="18288"/>
                      </a:lnTo>
                      <a:lnTo>
                        <a:pt x="22724" y="18518"/>
                      </a:lnTo>
                      <a:lnTo>
                        <a:pt x="22598" y="18602"/>
                      </a:lnTo>
                      <a:lnTo>
                        <a:pt x="22410" y="18623"/>
                      </a:lnTo>
                      <a:lnTo>
                        <a:pt x="22201" y="18644"/>
                      </a:lnTo>
                      <a:lnTo>
                        <a:pt x="22159" y="18644"/>
                      </a:lnTo>
                      <a:lnTo>
                        <a:pt x="22159" y="18581"/>
                      </a:lnTo>
                      <a:lnTo>
                        <a:pt x="22264" y="18413"/>
                      </a:lnTo>
                      <a:lnTo>
                        <a:pt x="22201" y="18267"/>
                      </a:lnTo>
                      <a:lnTo>
                        <a:pt x="22054" y="17597"/>
                      </a:lnTo>
                      <a:lnTo>
                        <a:pt x="21950" y="17325"/>
                      </a:lnTo>
                      <a:lnTo>
                        <a:pt x="21887" y="17179"/>
                      </a:lnTo>
                      <a:lnTo>
                        <a:pt x="22033" y="16928"/>
                      </a:lnTo>
                      <a:lnTo>
                        <a:pt x="21740" y="16886"/>
                      </a:lnTo>
                      <a:lnTo>
                        <a:pt x="21531" y="17032"/>
                      </a:lnTo>
                      <a:lnTo>
                        <a:pt x="21406" y="16970"/>
                      </a:lnTo>
                      <a:lnTo>
                        <a:pt x="21029" y="16970"/>
                      </a:lnTo>
                      <a:lnTo>
                        <a:pt x="27704" y="4792"/>
                      </a:lnTo>
                      <a:lnTo>
                        <a:pt x="27683" y="4729"/>
                      </a:lnTo>
                      <a:lnTo>
                        <a:pt x="27536" y="4708"/>
                      </a:lnTo>
                      <a:lnTo>
                        <a:pt x="27474" y="4729"/>
                      </a:lnTo>
                      <a:lnTo>
                        <a:pt x="27411" y="4667"/>
                      </a:lnTo>
                      <a:lnTo>
                        <a:pt x="27369" y="4416"/>
                      </a:lnTo>
                      <a:lnTo>
                        <a:pt x="27306" y="4290"/>
                      </a:lnTo>
                      <a:lnTo>
                        <a:pt x="27222" y="4248"/>
                      </a:lnTo>
                      <a:lnTo>
                        <a:pt x="27202" y="4102"/>
                      </a:lnTo>
                      <a:lnTo>
                        <a:pt x="27118" y="3955"/>
                      </a:lnTo>
                      <a:lnTo>
                        <a:pt x="27076" y="3892"/>
                      </a:lnTo>
                      <a:lnTo>
                        <a:pt x="26867" y="3892"/>
                      </a:lnTo>
                      <a:lnTo>
                        <a:pt x="26846" y="3934"/>
                      </a:lnTo>
                      <a:lnTo>
                        <a:pt x="26678" y="3892"/>
                      </a:lnTo>
                      <a:lnTo>
                        <a:pt x="26532" y="3934"/>
                      </a:lnTo>
                      <a:lnTo>
                        <a:pt x="26448" y="3872"/>
                      </a:lnTo>
                      <a:lnTo>
                        <a:pt x="26386" y="3892"/>
                      </a:lnTo>
                      <a:lnTo>
                        <a:pt x="26344" y="3872"/>
                      </a:lnTo>
                      <a:lnTo>
                        <a:pt x="26323" y="3892"/>
                      </a:lnTo>
                      <a:lnTo>
                        <a:pt x="26239" y="3892"/>
                      </a:lnTo>
                      <a:lnTo>
                        <a:pt x="26239" y="3872"/>
                      </a:lnTo>
                      <a:lnTo>
                        <a:pt x="26281" y="3872"/>
                      </a:lnTo>
                      <a:lnTo>
                        <a:pt x="26281" y="3830"/>
                      </a:lnTo>
                      <a:lnTo>
                        <a:pt x="26176" y="3746"/>
                      </a:lnTo>
                      <a:lnTo>
                        <a:pt x="26114" y="3767"/>
                      </a:lnTo>
                      <a:lnTo>
                        <a:pt x="26030" y="3746"/>
                      </a:lnTo>
                      <a:lnTo>
                        <a:pt x="26051" y="3725"/>
                      </a:lnTo>
                      <a:lnTo>
                        <a:pt x="26114" y="3683"/>
                      </a:lnTo>
                      <a:lnTo>
                        <a:pt x="26051" y="3641"/>
                      </a:lnTo>
                      <a:lnTo>
                        <a:pt x="25967" y="3641"/>
                      </a:lnTo>
                      <a:lnTo>
                        <a:pt x="25904" y="3620"/>
                      </a:lnTo>
                      <a:lnTo>
                        <a:pt x="25904" y="3558"/>
                      </a:lnTo>
                      <a:lnTo>
                        <a:pt x="25821" y="3474"/>
                      </a:lnTo>
                      <a:lnTo>
                        <a:pt x="25737" y="3411"/>
                      </a:lnTo>
                      <a:lnTo>
                        <a:pt x="25716" y="3411"/>
                      </a:lnTo>
                      <a:lnTo>
                        <a:pt x="25653" y="3369"/>
                      </a:lnTo>
                      <a:lnTo>
                        <a:pt x="25611" y="3369"/>
                      </a:lnTo>
                      <a:lnTo>
                        <a:pt x="25549" y="3432"/>
                      </a:lnTo>
                      <a:lnTo>
                        <a:pt x="25549" y="3369"/>
                      </a:lnTo>
                      <a:lnTo>
                        <a:pt x="25528" y="3328"/>
                      </a:lnTo>
                      <a:lnTo>
                        <a:pt x="25444" y="3265"/>
                      </a:lnTo>
                      <a:lnTo>
                        <a:pt x="25381" y="3369"/>
                      </a:lnTo>
                      <a:lnTo>
                        <a:pt x="25318" y="3328"/>
                      </a:lnTo>
                      <a:lnTo>
                        <a:pt x="25318" y="3244"/>
                      </a:lnTo>
                      <a:lnTo>
                        <a:pt x="25381" y="3223"/>
                      </a:lnTo>
                      <a:lnTo>
                        <a:pt x="25339" y="3160"/>
                      </a:lnTo>
                      <a:lnTo>
                        <a:pt x="25277" y="3139"/>
                      </a:lnTo>
                      <a:lnTo>
                        <a:pt x="25193" y="3160"/>
                      </a:lnTo>
                      <a:lnTo>
                        <a:pt x="25193" y="3160"/>
                      </a:lnTo>
                      <a:lnTo>
                        <a:pt x="25214" y="3118"/>
                      </a:lnTo>
                      <a:lnTo>
                        <a:pt x="25214" y="3056"/>
                      </a:lnTo>
                      <a:lnTo>
                        <a:pt x="25109" y="3014"/>
                      </a:lnTo>
                      <a:lnTo>
                        <a:pt x="25025" y="2909"/>
                      </a:lnTo>
                      <a:lnTo>
                        <a:pt x="25067" y="2888"/>
                      </a:lnTo>
                      <a:lnTo>
                        <a:pt x="25025" y="2825"/>
                      </a:lnTo>
                      <a:lnTo>
                        <a:pt x="24963" y="2804"/>
                      </a:lnTo>
                      <a:lnTo>
                        <a:pt x="24900" y="2846"/>
                      </a:lnTo>
                      <a:lnTo>
                        <a:pt x="24691" y="3056"/>
                      </a:lnTo>
                      <a:lnTo>
                        <a:pt x="24461" y="3202"/>
                      </a:lnTo>
                      <a:lnTo>
                        <a:pt x="24670" y="3035"/>
                      </a:lnTo>
                      <a:lnTo>
                        <a:pt x="24795" y="2846"/>
                      </a:lnTo>
                      <a:lnTo>
                        <a:pt x="24921" y="2721"/>
                      </a:lnTo>
                      <a:lnTo>
                        <a:pt x="24963" y="2595"/>
                      </a:lnTo>
                      <a:lnTo>
                        <a:pt x="24879" y="2532"/>
                      </a:lnTo>
                      <a:lnTo>
                        <a:pt x="24712" y="2428"/>
                      </a:lnTo>
                      <a:lnTo>
                        <a:pt x="24586" y="2428"/>
                      </a:lnTo>
                      <a:lnTo>
                        <a:pt x="24440" y="2491"/>
                      </a:lnTo>
                      <a:lnTo>
                        <a:pt x="24356" y="2491"/>
                      </a:lnTo>
                      <a:lnTo>
                        <a:pt x="24293" y="2512"/>
                      </a:lnTo>
                      <a:lnTo>
                        <a:pt x="24147" y="2532"/>
                      </a:lnTo>
                      <a:lnTo>
                        <a:pt x="23979" y="2721"/>
                      </a:lnTo>
                      <a:lnTo>
                        <a:pt x="23854" y="2825"/>
                      </a:lnTo>
                      <a:lnTo>
                        <a:pt x="23854" y="2825"/>
                      </a:lnTo>
                      <a:lnTo>
                        <a:pt x="23958" y="2700"/>
                      </a:lnTo>
                      <a:lnTo>
                        <a:pt x="23937" y="2532"/>
                      </a:lnTo>
                      <a:lnTo>
                        <a:pt x="23958" y="2407"/>
                      </a:lnTo>
                      <a:lnTo>
                        <a:pt x="23958" y="2302"/>
                      </a:lnTo>
                      <a:lnTo>
                        <a:pt x="23770" y="2198"/>
                      </a:lnTo>
                      <a:lnTo>
                        <a:pt x="23770" y="2156"/>
                      </a:lnTo>
                      <a:lnTo>
                        <a:pt x="23875" y="2093"/>
                      </a:lnTo>
                      <a:lnTo>
                        <a:pt x="23979" y="2093"/>
                      </a:lnTo>
                      <a:lnTo>
                        <a:pt x="23979" y="2051"/>
                      </a:lnTo>
                      <a:lnTo>
                        <a:pt x="23707" y="1884"/>
                      </a:lnTo>
                      <a:lnTo>
                        <a:pt x="23665" y="1800"/>
                      </a:lnTo>
                      <a:lnTo>
                        <a:pt x="23728" y="1737"/>
                      </a:lnTo>
                      <a:lnTo>
                        <a:pt x="23875" y="1654"/>
                      </a:lnTo>
                      <a:lnTo>
                        <a:pt x="23958" y="1570"/>
                      </a:lnTo>
                      <a:lnTo>
                        <a:pt x="23917" y="1486"/>
                      </a:lnTo>
                      <a:lnTo>
                        <a:pt x="23854" y="1361"/>
                      </a:lnTo>
                      <a:lnTo>
                        <a:pt x="23812" y="1361"/>
                      </a:lnTo>
                      <a:lnTo>
                        <a:pt x="23749" y="1382"/>
                      </a:lnTo>
                      <a:lnTo>
                        <a:pt x="23707" y="1319"/>
                      </a:lnTo>
                      <a:lnTo>
                        <a:pt x="23624" y="1256"/>
                      </a:lnTo>
                      <a:lnTo>
                        <a:pt x="23519" y="1256"/>
                      </a:lnTo>
                      <a:lnTo>
                        <a:pt x="23393" y="1214"/>
                      </a:lnTo>
                      <a:lnTo>
                        <a:pt x="23331" y="1172"/>
                      </a:lnTo>
                      <a:lnTo>
                        <a:pt x="23247" y="1214"/>
                      </a:lnTo>
                      <a:lnTo>
                        <a:pt x="23121" y="1214"/>
                      </a:lnTo>
                      <a:lnTo>
                        <a:pt x="23080" y="1319"/>
                      </a:lnTo>
                      <a:lnTo>
                        <a:pt x="23080" y="1361"/>
                      </a:lnTo>
                      <a:lnTo>
                        <a:pt x="22996" y="1256"/>
                      </a:lnTo>
                      <a:lnTo>
                        <a:pt x="23038" y="1151"/>
                      </a:lnTo>
                      <a:lnTo>
                        <a:pt x="23101" y="1131"/>
                      </a:lnTo>
                      <a:lnTo>
                        <a:pt x="23101" y="1026"/>
                      </a:lnTo>
                      <a:lnTo>
                        <a:pt x="23142" y="942"/>
                      </a:lnTo>
                      <a:lnTo>
                        <a:pt x="23205" y="921"/>
                      </a:lnTo>
                      <a:lnTo>
                        <a:pt x="23205" y="817"/>
                      </a:lnTo>
                      <a:lnTo>
                        <a:pt x="23226" y="712"/>
                      </a:lnTo>
                      <a:lnTo>
                        <a:pt x="23205" y="649"/>
                      </a:lnTo>
                      <a:lnTo>
                        <a:pt x="23184" y="649"/>
                      </a:lnTo>
                      <a:lnTo>
                        <a:pt x="23038" y="796"/>
                      </a:lnTo>
                      <a:lnTo>
                        <a:pt x="23017" y="900"/>
                      </a:lnTo>
                      <a:lnTo>
                        <a:pt x="22996" y="900"/>
                      </a:lnTo>
                      <a:lnTo>
                        <a:pt x="22912" y="838"/>
                      </a:lnTo>
                      <a:lnTo>
                        <a:pt x="22808" y="900"/>
                      </a:lnTo>
                      <a:lnTo>
                        <a:pt x="22787" y="942"/>
                      </a:lnTo>
                      <a:lnTo>
                        <a:pt x="22808" y="1047"/>
                      </a:lnTo>
                      <a:lnTo>
                        <a:pt x="22724" y="1131"/>
                      </a:lnTo>
                      <a:lnTo>
                        <a:pt x="22682" y="1131"/>
                      </a:lnTo>
                      <a:lnTo>
                        <a:pt x="22661" y="1068"/>
                      </a:lnTo>
                      <a:lnTo>
                        <a:pt x="22598" y="1214"/>
                      </a:lnTo>
                      <a:lnTo>
                        <a:pt x="22598" y="1319"/>
                      </a:lnTo>
                      <a:lnTo>
                        <a:pt x="22556" y="1172"/>
                      </a:lnTo>
                      <a:lnTo>
                        <a:pt x="22556" y="1047"/>
                      </a:lnTo>
                      <a:lnTo>
                        <a:pt x="22598" y="942"/>
                      </a:lnTo>
                      <a:lnTo>
                        <a:pt x="22556" y="921"/>
                      </a:lnTo>
                      <a:lnTo>
                        <a:pt x="22473" y="1005"/>
                      </a:lnTo>
                      <a:lnTo>
                        <a:pt x="22452" y="1068"/>
                      </a:lnTo>
                      <a:lnTo>
                        <a:pt x="22368" y="1110"/>
                      </a:lnTo>
                      <a:lnTo>
                        <a:pt x="22410" y="921"/>
                      </a:lnTo>
                      <a:lnTo>
                        <a:pt x="22368" y="817"/>
                      </a:lnTo>
                      <a:lnTo>
                        <a:pt x="22264" y="817"/>
                      </a:lnTo>
                      <a:lnTo>
                        <a:pt x="22284" y="733"/>
                      </a:lnTo>
                      <a:lnTo>
                        <a:pt x="22410" y="628"/>
                      </a:lnTo>
                      <a:lnTo>
                        <a:pt x="22515" y="607"/>
                      </a:lnTo>
                      <a:lnTo>
                        <a:pt x="22661" y="712"/>
                      </a:lnTo>
                      <a:lnTo>
                        <a:pt x="22808" y="628"/>
                      </a:lnTo>
                      <a:lnTo>
                        <a:pt x="22912" y="607"/>
                      </a:lnTo>
                      <a:lnTo>
                        <a:pt x="23017" y="503"/>
                      </a:lnTo>
                      <a:lnTo>
                        <a:pt x="23017" y="440"/>
                      </a:lnTo>
                      <a:lnTo>
                        <a:pt x="23038" y="398"/>
                      </a:lnTo>
                      <a:lnTo>
                        <a:pt x="23017" y="335"/>
                      </a:lnTo>
                      <a:lnTo>
                        <a:pt x="22891" y="294"/>
                      </a:lnTo>
                      <a:lnTo>
                        <a:pt x="22828" y="294"/>
                      </a:lnTo>
                      <a:lnTo>
                        <a:pt x="22828" y="189"/>
                      </a:lnTo>
                      <a:lnTo>
                        <a:pt x="22787" y="126"/>
                      </a:lnTo>
                      <a:lnTo>
                        <a:pt x="22766" y="105"/>
                      </a:lnTo>
                      <a:lnTo>
                        <a:pt x="22787" y="84"/>
                      </a:lnTo>
                      <a:lnTo>
                        <a:pt x="22828" y="63"/>
                      </a:lnTo>
                      <a:lnTo>
                        <a:pt x="22870"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57" name="Google Shape;5257;p907">
                  <a:extLst>
                    <a:ext uri="{FF2B5EF4-FFF2-40B4-BE49-F238E27FC236}">
                      <a16:creationId xmlns:a16="http://schemas.microsoft.com/office/drawing/2014/main" id="{8E38480B-5436-E6A4-B146-1388F9321B90}"/>
                    </a:ext>
                  </a:extLst>
                </p:cNvPr>
                <p:cNvSpPr/>
                <p:nvPr/>
              </p:nvSpPr>
              <p:spPr>
                <a:xfrm>
                  <a:off x="1979950" y="2384350"/>
                  <a:ext cx="816050" cy="481275"/>
                </a:xfrm>
                <a:custGeom>
                  <a:avLst/>
                  <a:gdLst/>
                  <a:ahLst/>
                  <a:cxnLst/>
                  <a:rect l="l" t="t" r="r" b="b"/>
                  <a:pathLst>
                    <a:path w="32642" h="19251" extrusionOk="0">
                      <a:moveTo>
                        <a:pt x="2846" y="1"/>
                      </a:moveTo>
                      <a:lnTo>
                        <a:pt x="2909" y="210"/>
                      </a:lnTo>
                      <a:lnTo>
                        <a:pt x="3035" y="273"/>
                      </a:lnTo>
                      <a:lnTo>
                        <a:pt x="2993" y="356"/>
                      </a:lnTo>
                      <a:lnTo>
                        <a:pt x="2909" y="440"/>
                      </a:lnTo>
                      <a:lnTo>
                        <a:pt x="2930" y="545"/>
                      </a:lnTo>
                      <a:lnTo>
                        <a:pt x="2993" y="586"/>
                      </a:lnTo>
                      <a:lnTo>
                        <a:pt x="2972" y="649"/>
                      </a:lnTo>
                      <a:lnTo>
                        <a:pt x="2909" y="733"/>
                      </a:lnTo>
                      <a:lnTo>
                        <a:pt x="2951" y="775"/>
                      </a:lnTo>
                      <a:lnTo>
                        <a:pt x="2951" y="858"/>
                      </a:lnTo>
                      <a:lnTo>
                        <a:pt x="2993" y="900"/>
                      </a:lnTo>
                      <a:lnTo>
                        <a:pt x="2909" y="1047"/>
                      </a:lnTo>
                      <a:lnTo>
                        <a:pt x="2825" y="1089"/>
                      </a:lnTo>
                      <a:lnTo>
                        <a:pt x="2763" y="1256"/>
                      </a:lnTo>
                      <a:lnTo>
                        <a:pt x="2721" y="1298"/>
                      </a:lnTo>
                      <a:lnTo>
                        <a:pt x="2721" y="1423"/>
                      </a:lnTo>
                      <a:lnTo>
                        <a:pt x="2637" y="1486"/>
                      </a:lnTo>
                      <a:lnTo>
                        <a:pt x="2616" y="1591"/>
                      </a:lnTo>
                      <a:lnTo>
                        <a:pt x="2470" y="1674"/>
                      </a:lnTo>
                      <a:lnTo>
                        <a:pt x="2386" y="1633"/>
                      </a:lnTo>
                      <a:lnTo>
                        <a:pt x="2344" y="1570"/>
                      </a:lnTo>
                      <a:lnTo>
                        <a:pt x="2428" y="1465"/>
                      </a:lnTo>
                      <a:lnTo>
                        <a:pt x="2449" y="1507"/>
                      </a:lnTo>
                      <a:lnTo>
                        <a:pt x="2532" y="1465"/>
                      </a:lnTo>
                      <a:lnTo>
                        <a:pt x="2553" y="1528"/>
                      </a:lnTo>
                      <a:lnTo>
                        <a:pt x="2595" y="1486"/>
                      </a:lnTo>
                      <a:lnTo>
                        <a:pt x="2595" y="1361"/>
                      </a:lnTo>
                      <a:lnTo>
                        <a:pt x="2658" y="1214"/>
                      </a:lnTo>
                      <a:lnTo>
                        <a:pt x="2742" y="1151"/>
                      </a:lnTo>
                      <a:lnTo>
                        <a:pt x="2742" y="1047"/>
                      </a:lnTo>
                      <a:lnTo>
                        <a:pt x="2700" y="1068"/>
                      </a:lnTo>
                      <a:lnTo>
                        <a:pt x="2553" y="1172"/>
                      </a:lnTo>
                      <a:lnTo>
                        <a:pt x="2512" y="1214"/>
                      </a:lnTo>
                      <a:lnTo>
                        <a:pt x="2428" y="1214"/>
                      </a:lnTo>
                      <a:lnTo>
                        <a:pt x="2428" y="1172"/>
                      </a:lnTo>
                      <a:lnTo>
                        <a:pt x="2532" y="1068"/>
                      </a:lnTo>
                      <a:lnTo>
                        <a:pt x="2658" y="1005"/>
                      </a:lnTo>
                      <a:lnTo>
                        <a:pt x="2700" y="963"/>
                      </a:lnTo>
                      <a:lnTo>
                        <a:pt x="2658" y="879"/>
                      </a:lnTo>
                      <a:lnTo>
                        <a:pt x="2616" y="879"/>
                      </a:lnTo>
                      <a:lnTo>
                        <a:pt x="2532" y="900"/>
                      </a:lnTo>
                      <a:lnTo>
                        <a:pt x="2470" y="796"/>
                      </a:lnTo>
                      <a:lnTo>
                        <a:pt x="2407" y="754"/>
                      </a:lnTo>
                      <a:lnTo>
                        <a:pt x="2135" y="754"/>
                      </a:lnTo>
                      <a:lnTo>
                        <a:pt x="2009" y="649"/>
                      </a:lnTo>
                      <a:lnTo>
                        <a:pt x="1716" y="419"/>
                      </a:lnTo>
                      <a:lnTo>
                        <a:pt x="1696" y="440"/>
                      </a:lnTo>
                      <a:lnTo>
                        <a:pt x="1675" y="545"/>
                      </a:lnTo>
                      <a:lnTo>
                        <a:pt x="1591" y="754"/>
                      </a:lnTo>
                      <a:lnTo>
                        <a:pt x="1591" y="858"/>
                      </a:lnTo>
                      <a:lnTo>
                        <a:pt x="1654" y="1068"/>
                      </a:lnTo>
                      <a:lnTo>
                        <a:pt x="1591" y="1382"/>
                      </a:lnTo>
                      <a:lnTo>
                        <a:pt x="1612" y="1507"/>
                      </a:lnTo>
                      <a:lnTo>
                        <a:pt x="1591" y="1674"/>
                      </a:lnTo>
                      <a:lnTo>
                        <a:pt x="1612" y="1737"/>
                      </a:lnTo>
                      <a:lnTo>
                        <a:pt x="1675" y="1737"/>
                      </a:lnTo>
                      <a:lnTo>
                        <a:pt x="1696" y="1800"/>
                      </a:lnTo>
                      <a:lnTo>
                        <a:pt x="1654" y="1884"/>
                      </a:lnTo>
                      <a:lnTo>
                        <a:pt x="1591" y="1884"/>
                      </a:lnTo>
                      <a:lnTo>
                        <a:pt x="1570" y="1946"/>
                      </a:lnTo>
                      <a:lnTo>
                        <a:pt x="1591" y="2009"/>
                      </a:lnTo>
                      <a:lnTo>
                        <a:pt x="1696" y="2030"/>
                      </a:lnTo>
                      <a:lnTo>
                        <a:pt x="1654" y="2135"/>
                      </a:lnTo>
                      <a:lnTo>
                        <a:pt x="1654" y="2239"/>
                      </a:lnTo>
                      <a:lnTo>
                        <a:pt x="1591" y="2323"/>
                      </a:lnTo>
                      <a:lnTo>
                        <a:pt x="1549" y="2302"/>
                      </a:lnTo>
                      <a:lnTo>
                        <a:pt x="1507" y="2344"/>
                      </a:lnTo>
                      <a:lnTo>
                        <a:pt x="1507" y="2428"/>
                      </a:lnTo>
                      <a:lnTo>
                        <a:pt x="1675" y="2449"/>
                      </a:lnTo>
                      <a:lnTo>
                        <a:pt x="1821" y="2470"/>
                      </a:lnTo>
                      <a:lnTo>
                        <a:pt x="1926" y="2553"/>
                      </a:lnTo>
                      <a:lnTo>
                        <a:pt x="2072" y="2553"/>
                      </a:lnTo>
                      <a:lnTo>
                        <a:pt x="2114" y="2637"/>
                      </a:lnTo>
                      <a:lnTo>
                        <a:pt x="2135" y="2783"/>
                      </a:lnTo>
                      <a:lnTo>
                        <a:pt x="2093" y="2658"/>
                      </a:lnTo>
                      <a:lnTo>
                        <a:pt x="1988" y="2574"/>
                      </a:lnTo>
                      <a:lnTo>
                        <a:pt x="1905" y="2616"/>
                      </a:lnTo>
                      <a:lnTo>
                        <a:pt x="1821" y="2553"/>
                      </a:lnTo>
                      <a:lnTo>
                        <a:pt x="1612" y="2532"/>
                      </a:lnTo>
                      <a:lnTo>
                        <a:pt x="1570" y="2470"/>
                      </a:lnTo>
                      <a:lnTo>
                        <a:pt x="1507" y="2511"/>
                      </a:lnTo>
                      <a:lnTo>
                        <a:pt x="1507" y="2616"/>
                      </a:lnTo>
                      <a:lnTo>
                        <a:pt x="1403" y="2763"/>
                      </a:lnTo>
                      <a:lnTo>
                        <a:pt x="1403" y="2846"/>
                      </a:lnTo>
                      <a:lnTo>
                        <a:pt x="1403" y="2930"/>
                      </a:lnTo>
                      <a:lnTo>
                        <a:pt x="1340" y="3076"/>
                      </a:lnTo>
                      <a:lnTo>
                        <a:pt x="1277" y="3202"/>
                      </a:lnTo>
                      <a:lnTo>
                        <a:pt x="1131" y="3558"/>
                      </a:lnTo>
                      <a:lnTo>
                        <a:pt x="1089" y="3809"/>
                      </a:lnTo>
                      <a:lnTo>
                        <a:pt x="942" y="4102"/>
                      </a:lnTo>
                      <a:lnTo>
                        <a:pt x="921" y="4415"/>
                      </a:lnTo>
                      <a:lnTo>
                        <a:pt x="838" y="4541"/>
                      </a:lnTo>
                      <a:lnTo>
                        <a:pt x="733" y="4667"/>
                      </a:lnTo>
                      <a:lnTo>
                        <a:pt x="649" y="4855"/>
                      </a:lnTo>
                      <a:lnTo>
                        <a:pt x="608" y="4939"/>
                      </a:lnTo>
                      <a:lnTo>
                        <a:pt x="566" y="5043"/>
                      </a:lnTo>
                      <a:lnTo>
                        <a:pt x="419" y="5231"/>
                      </a:lnTo>
                      <a:lnTo>
                        <a:pt x="356" y="5336"/>
                      </a:lnTo>
                      <a:lnTo>
                        <a:pt x="398" y="5566"/>
                      </a:lnTo>
                      <a:lnTo>
                        <a:pt x="336" y="5776"/>
                      </a:lnTo>
                      <a:lnTo>
                        <a:pt x="336" y="5922"/>
                      </a:lnTo>
                      <a:lnTo>
                        <a:pt x="419" y="6027"/>
                      </a:lnTo>
                      <a:lnTo>
                        <a:pt x="356" y="6110"/>
                      </a:lnTo>
                      <a:lnTo>
                        <a:pt x="336" y="6194"/>
                      </a:lnTo>
                      <a:lnTo>
                        <a:pt x="398" y="6340"/>
                      </a:lnTo>
                      <a:lnTo>
                        <a:pt x="356" y="6592"/>
                      </a:lnTo>
                      <a:lnTo>
                        <a:pt x="315" y="6717"/>
                      </a:lnTo>
                      <a:lnTo>
                        <a:pt x="231" y="6759"/>
                      </a:lnTo>
                      <a:lnTo>
                        <a:pt x="252" y="6843"/>
                      </a:lnTo>
                      <a:lnTo>
                        <a:pt x="294" y="6864"/>
                      </a:lnTo>
                      <a:lnTo>
                        <a:pt x="231" y="7031"/>
                      </a:lnTo>
                      <a:lnTo>
                        <a:pt x="84" y="7136"/>
                      </a:lnTo>
                      <a:lnTo>
                        <a:pt x="1" y="7261"/>
                      </a:lnTo>
                      <a:lnTo>
                        <a:pt x="1" y="7387"/>
                      </a:lnTo>
                      <a:lnTo>
                        <a:pt x="105" y="7554"/>
                      </a:lnTo>
                      <a:lnTo>
                        <a:pt x="210" y="7763"/>
                      </a:lnTo>
                      <a:lnTo>
                        <a:pt x="210" y="7993"/>
                      </a:lnTo>
                      <a:lnTo>
                        <a:pt x="189" y="8119"/>
                      </a:lnTo>
                      <a:lnTo>
                        <a:pt x="126" y="8203"/>
                      </a:lnTo>
                      <a:lnTo>
                        <a:pt x="126" y="8286"/>
                      </a:lnTo>
                      <a:lnTo>
                        <a:pt x="147" y="8370"/>
                      </a:lnTo>
                      <a:lnTo>
                        <a:pt x="189" y="8496"/>
                      </a:lnTo>
                      <a:lnTo>
                        <a:pt x="126" y="8579"/>
                      </a:lnTo>
                      <a:lnTo>
                        <a:pt x="105" y="8642"/>
                      </a:lnTo>
                      <a:lnTo>
                        <a:pt x="126" y="8726"/>
                      </a:lnTo>
                      <a:lnTo>
                        <a:pt x="356" y="9102"/>
                      </a:lnTo>
                      <a:lnTo>
                        <a:pt x="398" y="9207"/>
                      </a:lnTo>
                      <a:lnTo>
                        <a:pt x="356" y="9270"/>
                      </a:lnTo>
                      <a:lnTo>
                        <a:pt x="398" y="9353"/>
                      </a:lnTo>
                      <a:lnTo>
                        <a:pt x="524" y="9479"/>
                      </a:lnTo>
                      <a:lnTo>
                        <a:pt x="545" y="9542"/>
                      </a:lnTo>
                      <a:lnTo>
                        <a:pt x="628" y="9542"/>
                      </a:lnTo>
                      <a:lnTo>
                        <a:pt x="628" y="9437"/>
                      </a:lnTo>
                      <a:lnTo>
                        <a:pt x="628" y="9312"/>
                      </a:lnTo>
                      <a:lnTo>
                        <a:pt x="712" y="9333"/>
                      </a:lnTo>
                      <a:lnTo>
                        <a:pt x="733" y="9312"/>
                      </a:lnTo>
                      <a:lnTo>
                        <a:pt x="733" y="9353"/>
                      </a:lnTo>
                      <a:lnTo>
                        <a:pt x="838" y="9353"/>
                      </a:lnTo>
                      <a:lnTo>
                        <a:pt x="859" y="9416"/>
                      </a:lnTo>
                      <a:lnTo>
                        <a:pt x="984" y="9437"/>
                      </a:lnTo>
                      <a:lnTo>
                        <a:pt x="880" y="9437"/>
                      </a:lnTo>
                      <a:lnTo>
                        <a:pt x="817" y="9479"/>
                      </a:lnTo>
                      <a:lnTo>
                        <a:pt x="754" y="9437"/>
                      </a:lnTo>
                      <a:lnTo>
                        <a:pt x="712" y="9437"/>
                      </a:lnTo>
                      <a:lnTo>
                        <a:pt x="712" y="9521"/>
                      </a:lnTo>
                      <a:lnTo>
                        <a:pt x="754" y="9542"/>
                      </a:lnTo>
                      <a:lnTo>
                        <a:pt x="754" y="9688"/>
                      </a:lnTo>
                      <a:lnTo>
                        <a:pt x="817" y="9793"/>
                      </a:lnTo>
                      <a:lnTo>
                        <a:pt x="838" y="9835"/>
                      </a:lnTo>
                      <a:lnTo>
                        <a:pt x="733" y="9793"/>
                      </a:lnTo>
                      <a:lnTo>
                        <a:pt x="670" y="9688"/>
                      </a:lnTo>
                      <a:lnTo>
                        <a:pt x="649" y="9646"/>
                      </a:lnTo>
                      <a:lnTo>
                        <a:pt x="608" y="9688"/>
                      </a:lnTo>
                      <a:lnTo>
                        <a:pt x="608" y="9772"/>
                      </a:lnTo>
                      <a:lnTo>
                        <a:pt x="545" y="9835"/>
                      </a:lnTo>
                      <a:lnTo>
                        <a:pt x="566" y="9877"/>
                      </a:lnTo>
                      <a:lnTo>
                        <a:pt x="545" y="9981"/>
                      </a:lnTo>
                      <a:lnTo>
                        <a:pt x="545" y="10086"/>
                      </a:lnTo>
                      <a:lnTo>
                        <a:pt x="608" y="10107"/>
                      </a:lnTo>
                      <a:lnTo>
                        <a:pt x="628" y="10211"/>
                      </a:lnTo>
                      <a:lnTo>
                        <a:pt x="733" y="10274"/>
                      </a:lnTo>
                      <a:lnTo>
                        <a:pt x="775" y="10358"/>
                      </a:lnTo>
                      <a:lnTo>
                        <a:pt x="775" y="10421"/>
                      </a:lnTo>
                      <a:lnTo>
                        <a:pt x="712" y="10504"/>
                      </a:lnTo>
                      <a:lnTo>
                        <a:pt x="649" y="10504"/>
                      </a:lnTo>
                      <a:lnTo>
                        <a:pt x="649" y="10567"/>
                      </a:lnTo>
                      <a:lnTo>
                        <a:pt x="670" y="10672"/>
                      </a:lnTo>
                      <a:lnTo>
                        <a:pt x="670" y="10797"/>
                      </a:lnTo>
                      <a:lnTo>
                        <a:pt x="712" y="10839"/>
                      </a:lnTo>
                      <a:lnTo>
                        <a:pt x="775" y="10923"/>
                      </a:lnTo>
                      <a:lnTo>
                        <a:pt x="817" y="11111"/>
                      </a:lnTo>
                      <a:lnTo>
                        <a:pt x="942" y="11362"/>
                      </a:lnTo>
                      <a:lnTo>
                        <a:pt x="1026" y="11509"/>
                      </a:lnTo>
                      <a:lnTo>
                        <a:pt x="1068" y="11530"/>
                      </a:lnTo>
                      <a:lnTo>
                        <a:pt x="1047" y="11571"/>
                      </a:lnTo>
                      <a:lnTo>
                        <a:pt x="1047" y="11613"/>
                      </a:lnTo>
                      <a:lnTo>
                        <a:pt x="1152" y="11718"/>
                      </a:lnTo>
                      <a:lnTo>
                        <a:pt x="1172" y="11843"/>
                      </a:lnTo>
                      <a:lnTo>
                        <a:pt x="1152" y="11990"/>
                      </a:lnTo>
                      <a:lnTo>
                        <a:pt x="1131" y="12094"/>
                      </a:lnTo>
                      <a:lnTo>
                        <a:pt x="1089" y="12136"/>
                      </a:lnTo>
                      <a:lnTo>
                        <a:pt x="1131" y="12199"/>
                      </a:lnTo>
                      <a:lnTo>
                        <a:pt x="1172" y="12262"/>
                      </a:lnTo>
                      <a:lnTo>
                        <a:pt x="1382" y="12262"/>
                      </a:lnTo>
                      <a:lnTo>
                        <a:pt x="1486" y="12283"/>
                      </a:lnTo>
                      <a:lnTo>
                        <a:pt x="1591" y="12346"/>
                      </a:lnTo>
                      <a:lnTo>
                        <a:pt x="1675" y="12366"/>
                      </a:lnTo>
                      <a:lnTo>
                        <a:pt x="1821" y="12366"/>
                      </a:lnTo>
                      <a:lnTo>
                        <a:pt x="1884" y="12450"/>
                      </a:lnTo>
                      <a:lnTo>
                        <a:pt x="1884" y="12555"/>
                      </a:lnTo>
                      <a:lnTo>
                        <a:pt x="2030" y="12618"/>
                      </a:lnTo>
                      <a:lnTo>
                        <a:pt x="2135" y="12618"/>
                      </a:lnTo>
                      <a:lnTo>
                        <a:pt x="2281" y="12680"/>
                      </a:lnTo>
                      <a:lnTo>
                        <a:pt x="2302" y="12722"/>
                      </a:lnTo>
                      <a:lnTo>
                        <a:pt x="2302" y="12827"/>
                      </a:lnTo>
                      <a:lnTo>
                        <a:pt x="2344" y="12869"/>
                      </a:lnTo>
                      <a:lnTo>
                        <a:pt x="2407" y="12827"/>
                      </a:lnTo>
                      <a:lnTo>
                        <a:pt x="2470" y="12827"/>
                      </a:lnTo>
                      <a:lnTo>
                        <a:pt x="2616" y="12973"/>
                      </a:lnTo>
                      <a:lnTo>
                        <a:pt x="2805" y="13245"/>
                      </a:lnTo>
                      <a:lnTo>
                        <a:pt x="2825" y="13434"/>
                      </a:lnTo>
                      <a:lnTo>
                        <a:pt x="2805" y="13559"/>
                      </a:lnTo>
                      <a:lnTo>
                        <a:pt x="2805" y="13664"/>
                      </a:lnTo>
                      <a:lnTo>
                        <a:pt x="4185" y="13643"/>
                      </a:lnTo>
                      <a:lnTo>
                        <a:pt x="4206" y="13706"/>
                      </a:lnTo>
                      <a:lnTo>
                        <a:pt x="4206" y="13747"/>
                      </a:lnTo>
                      <a:lnTo>
                        <a:pt x="6131" y="14647"/>
                      </a:lnTo>
                      <a:lnTo>
                        <a:pt x="7784" y="14689"/>
                      </a:lnTo>
                      <a:lnTo>
                        <a:pt x="7826" y="14480"/>
                      </a:lnTo>
                      <a:lnTo>
                        <a:pt x="8747" y="14501"/>
                      </a:lnTo>
                      <a:lnTo>
                        <a:pt x="8872" y="14584"/>
                      </a:lnTo>
                      <a:lnTo>
                        <a:pt x="8935" y="14710"/>
                      </a:lnTo>
                      <a:lnTo>
                        <a:pt x="8998" y="14773"/>
                      </a:lnTo>
                      <a:lnTo>
                        <a:pt x="9019" y="14815"/>
                      </a:lnTo>
                      <a:lnTo>
                        <a:pt x="9082" y="14815"/>
                      </a:lnTo>
                      <a:lnTo>
                        <a:pt x="9123" y="14898"/>
                      </a:lnTo>
                      <a:lnTo>
                        <a:pt x="9103" y="14961"/>
                      </a:lnTo>
                      <a:lnTo>
                        <a:pt x="9207" y="14982"/>
                      </a:lnTo>
                      <a:lnTo>
                        <a:pt x="9270" y="15066"/>
                      </a:lnTo>
                      <a:lnTo>
                        <a:pt x="9270" y="15107"/>
                      </a:lnTo>
                      <a:lnTo>
                        <a:pt x="9228" y="15170"/>
                      </a:lnTo>
                      <a:lnTo>
                        <a:pt x="9312" y="15191"/>
                      </a:lnTo>
                      <a:lnTo>
                        <a:pt x="9395" y="15233"/>
                      </a:lnTo>
                      <a:lnTo>
                        <a:pt x="9437" y="15317"/>
                      </a:lnTo>
                      <a:lnTo>
                        <a:pt x="9458" y="15442"/>
                      </a:lnTo>
                      <a:lnTo>
                        <a:pt x="9500" y="15484"/>
                      </a:lnTo>
                      <a:lnTo>
                        <a:pt x="9521" y="15505"/>
                      </a:lnTo>
                      <a:lnTo>
                        <a:pt x="9542" y="15526"/>
                      </a:lnTo>
                      <a:lnTo>
                        <a:pt x="9626" y="15610"/>
                      </a:lnTo>
                      <a:lnTo>
                        <a:pt x="9626" y="15693"/>
                      </a:lnTo>
                      <a:lnTo>
                        <a:pt x="9605" y="15714"/>
                      </a:lnTo>
                      <a:lnTo>
                        <a:pt x="9521" y="15735"/>
                      </a:lnTo>
                      <a:lnTo>
                        <a:pt x="9521" y="15756"/>
                      </a:lnTo>
                      <a:lnTo>
                        <a:pt x="9626" y="15903"/>
                      </a:lnTo>
                      <a:lnTo>
                        <a:pt x="9709" y="15965"/>
                      </a:lnTo>
                      <a:lnTo>
                        <a:pt x="9730" y="16070"/>
                      </a:lnTo>
                      <a:lnTo>
                        <a:pt x="9730" y="16112"/>
                      </a:lnTo>
                      <a:lnTo>
                        <a:pt x="9751" y="16112"/>
                      </a:lnTo>
                      <a:lnTo>
                        <a:pt x="9793" y="16133"/>
                      </a:lnTo>
                      <a:lnTo>
                        <a:pt x="9835" y="16133"/>
                      </a:lnTo>
                      <a:lnTo>
                        <a:pt x="9877" y="16154"/>
                      </a:lnTo>
                      <a:lnTo>
                        <a:pt x="9919" y="16216"/>
                      </a:lnTo>
                      <a:lnTo>
                        <a:pt x="9919" y="16237"/>
                      </a:lnTo>
                      <a:lnTo>
                        <a:pt x="9960" y="16279"/>
                      </a:lnTo>
                      <a:lnTo>
                        <a:pt x="10023" y="16279"/>
                      </a:lnTo>
                      <a:lnTo>
                        <a:pt x="10149" y="16342"/>
                      </a:lnTo>
                      <a:lnTo>
                        <a:pt x="10170" y="16384"/>
                      </a:lnTo>
                      <a:lnTo>
                        <a:pt x="10253" y="16426"/>
                      </a:lnTo>
                      <a:lnTo>
                        <a:pt x="10379" y="16467"/>
                      </a:lnTo>
                      <a:lnTo>
                        <a:pt x="10400" y="16530"/>
                      </a:lnTo>
                      <a:lnTo>
                        <a:pt x="10463" y="16530"/>
                      </a:lnTo>
                      <a:lnTo>
                        <a:pt x="10504" y="16488"/>
                      </a:lnTo>
                      <a:lnTo>
                        <a:pt x="10504" y="16467"/>
                      </a:lnTo>
                      <a:lnTo>
                        <a:pt x="10609" y="16384"/>
                      </a:lnTo>
                      <a:lnTo>
                        <a:pt x="10672" y="16384"/>
                      </a:lnTo>
                      <a:lnTo>
                        <a:pt x="10672" y="16342"/>
                      </a:lnTo>
                      <a:lnTo>
                        <a:pt x="10672" y="16321"/>
                      </a:lnTo>
                      <a:lnTo>
                        <a:pt x="10714" y="16237"/>
                      </a:lnTo>
                      <a:lnTo>
                        <a:pt x="10797" y="16070"/>
                      </a:lnTo>
                      <a:lnTo>
                        <a:pt x="10839" y="16028"/>
                      </a:lnTo>
                      <a:lnTo>
                        <a:pt x="10923" y="16007"/>
                      </a:lnTo>
                      <a:lnTo>
                        <a:pt x="10965" y="16007"/>
                      </a:lnTo>
                      <a:lnTo>
                        <a:pt x="10986" y="16028"/>
                      </a:lnTo>
                      <a:lnTo>
                        <a:pt x="11027" y="16028"/>
                      </a:lnTo>
                      <a:lnTo>
                        <a:pt x="11069" y="15944"/>
                      </a:lnTo>
                      <a:lnTo>
                        <a:pt x="11174" y="15944"/>
                      </a:lnTo>
                      <a:lnTo>
                        <a:pt x="11279" y="15965"/>
                      </a:lnTo>
                      <a:lnTo>
                        <a:pt x="11383" y="15944"/>
                      </a:lnTo>
                      <a:lnTo>
                        <a:pt x="11404" y="15965"/>
                      </a:lnTo>
                      <a:lnTo>
                        <a:pt x="11425" y="16007"/>
                      </a:lnTo>
                      <a:lnTo>
                        <a:pt x="11509" y="16007"/>
                      </a:lnTo>
                      <a:lnTo>
                        <a:pt x="11592" y="16028"/>
                      </a:lnTo>
                      <a:lnTo>
                        <a:pt x="11634" y="16133"/>
                      </a:lnTo>
                      <a:lnTo>
                        <a:pt x="11739" y="16216"/>
                      </a:lnTo>
                      <a:lnTo>
                        <a:pt x="11844" y="16363"/>
                      </a:lnTo>
                      <a:lnTo>
                        <a:pt x="11864" y="16467"/>
                      </a:lnTo>
                      <a:lnTo>
                        <a:pt x="11927" y="16530"/>
                      </a:lnTo>
                      <a:lnTo>
                        <a:pt x="11927" y="16593"/>
                      </a:lnTo>
                      <a:lnTo>
                        <a:pt x="11927" y="16760"/>
                      </a:lnTo>
                      <a:lnTo>
                        <a:pt x="12011" y="16781"/>
                      </a:lnTo>
                      <a:lnTo>
                        <a:pt x="12032" y="16865"/>
                      </a:lnTo>
                      <a:lnTo>
                        <a:pt x="12116" y="17074"/>
                      </a:lnTo>
                      <a:lnTo>
                        <a:pt x="12157" y="17095"/>
                      </a:lnTo>
                      <a:lnTo>
                        <a:pt x="12178" y="17179"/>
                      </a:lnTo>
                      <a:lnTo>
                        <a:pt x="12262" y="17221"/>
                      </a:lnTo>
                      <a:lnTo>
                        <a:pt x="12283" y="17325"/>
                      </a:lnTo>
                      <a:lnTo>
                        <a:pt x="12346" y="17430"/>
                      </a:lnTo>
                      <a:lnTo>
                        <a:pt x="12450" y="17514"/>
                      </a:lnTo>
                      <a:lnTo>
                        <a:pt x="12429" y="17618"/>
                      </a:lnTo>
                      <a:lnTo>
                        <a:pt x="12429" y="17723"/>
                      </a:lnTo>
                      <a:lnTo>
                        <a:pt x="12429" y="17786"/>
                      </a:lnTo>
                      <a:lnTo>
                        <a:pt x="12429" y="17807"/>
                      </a:lnTo>
                      <a:lnTo>
                        <a:pt x="12555" y="18141"/>
                      </a:lnTo>
                      <a:lnTo>
                        <a:pt x="12534" y="18309"/>
                      </a:lnTo>
                      <a:lnTo>
                        <a:pt x="12576" y="18351"/>
                      </a:lnTo>
                      <a:lnTo>
                        <a:pt x="12597" y="18351"/>
                      </a:lnTo>
                      <a:lnTo>
                        <a:pt x="12660" y="18372"/>
                      </a:lnTo>
                      <a:lnTo>
                        <a:pt x="12743" y="18372"/>
                      </a:lnTo>
                      <a:lnTo>
                        <a:pt x="12806" y="18413"/>
                      </a:lnTo>
                      <a:lnTo>
                        <a:pt x="12911" y="18518"/>
                      </a:lnTo>
                      <a:lnTo>
                        <a:pt x="13099" y="18560"/>
                      </a:lnTo>
                      <a:lnTo>
                        <a:pt x="13204" y="18644"/>
                      </a:lnTo>
                      <a:lnTo>
                        <a:pt x="13308" y="18644"/>
                      </a:lnTo>
                      <a:lnTo>
                        <a:pt x="13329" y="18727"/>
                      </a:lnTo>
                      <a:lnTo>
                        <a:pt x="13392" y="18748"/>
                      </a:lnTo>
                      <a:lnTo>
                        <a:pt x="13476" y="18581"/>
                      </a:lnTo>
                      <a:lnTo>
                        <a:pt x="13496" y="18455"/>
                      </a:lnTo>
                      <a:lnTo>
                        <a:pt x="13476" y="18372"/>
                      </a:lnTo>
                      <a:lnTo>
                        <a:pt x="13476" y="18120"/>
                      </a:lnTo>
                      <a:lnTo>
                        <a:pt x="13413" y="18037"/>
                      </a:lnTo>
                      <a:lnTo>
                        <a:pt x="13496" y="17911"/>
                      </a:lnTo>
                      <a:lnTo>
                        <a:pt x="13538" y="17723"/>
                      </a:lnTo>
                      <a:lnTo>
                        <a:pt x="13622" y="17618"/>
                      </a:lnTo>
                      <a:lnTo>
                        <a:pt x="13580" y="17409"/>
                      </a:lnTo>
                      <a:lnTo>
                        <a:pt x="13685" y="17367"/>
                      </a:lnTo>
                      <a:lnTo>
                        <a:pt x="13789" y="17284"/>
                      </a:lnTo>
                      <a:lnTo>
                        <a:pt x="13727" y="17200"/>
                      </a:lnTo>
                      <a:lnTo>
                        <a:pt x="13831" y="17074"/>
                      </a:lnTo>
                      <a:lnTo>
                        <a:pt x="13894" y="17095"/>
                      </a:lnTo>
                      <a:lnTo>
                        <a:pt x="13999" y="17053"/>
                      </a:lnTo>
                      <a:lnTo>
                        <a:pt x="13957" y="16907"/>
                      </a:lnTo>
                      <a:lnTo>
                        <a:pt x="13957" y="16907"/>
                      </a:lnTo>
                      <a:lnTo>
                        <a:pt x="14040" y="16970"/>
                      </a:lnTo>
                      <a:lnTo>
                        <a:pt x="14145" y="16907"/>
                      </a:lnTo>
                      <a:lnTo>
                        <a:pt x="14103" y="16865"/>
                      </a:lnTo>
                      <a:lnTo>
                        <a:pt x="14208" y="16781"/>
                      </a:lnTo>
                      <a:lnTo>
                        <a:pt x="14250" y="16802"/>
                      </a:lnTo>
                      <a:lnTo>
                        <a:pt x="14312" y="16781"/>
                      </a:lnTo>
                      <a:lnTo>
                        <a:pt x="14375" y="16865"/>
                      </a:lnTo>
                      <a:lnTo>
                        <a:pt x="14271" y="16949"/>
                      </a:lnTo>
                      <a:lnTo>
                        <a:pt x="14354" y="16949"/>
                      </a:lnTo>
                      <a:lnTo>
                        <a:pt x="14459" y="16844"/>
                      </a:lnTo>
                      <a:lnTo>
                        <a:pt x="14543" y="16844"/>
                      </a:lnTo>
                      <a:lnTo>
                        <a:pt x="14794" y="16739"/>
                      </a:lnTo>
                      <a:lnTo>
                        <a:pt x="14982" y="16551"/>
                      </a:lnTo>
                      <a:lnTo>
                        <a:pt x="15066" y="16551"/>
                      </a:lnTo>
                      <a:lnTo>
                        <a:pt x="15108" y="16488"/>
                      </a:lnTo>
                      <a:lnTo>
                        <a:pt x="15087" y="16384"/>
                      </a:lnTo>
                      <a:lnTo>
                        <a:pt x="15108" y="16258"/>
                      </a:lnTo>
                      <a:lnTo>
                        <a:pt x="15045" y="16112"/>
                      </a:lnTo>
                      <a:lnTo>
                        <a:pt x="15087" y="16175"/>
                      </a:lnTo>
                      <a:lnTo>
                        <a:pt x="15170" y="16175"/>
                      </a:lnTo>
                      <a:lnTo>
                        <a:pt x="15275" y="16070"/>
                      </a:lnTo>
                      <a:lnTo>
                        <a:pt x="15275" y="16028"/>
                      </a:lnTo>
                      <a:lnTo>
                        <a:pt x="15317" y="16133"/>
                      </a:lnTo>
                      <a:lnTo>
                        <a:pt x="15254" y="16237"/>
                      </a:lnTo>
                      <a:lnTo>
                        <a:pt x="15275" y="16321"/>
                      </a:lnTo>
                      <a:lnTo>
                        <a:pt x="15275" y="16426"/>
                      </a:lnTo>
                      <a:lnTo>
                        <a:pt x="15401" y="16384"/>
                      </a:lnTo>
                      <a:lnTo>
                        <a:pt x="15484" y="16258"/>
                      </a:lnTo>
                      <a:lnTo>
                        <a:pt x="15568" y="16258"/>
                      </a:lnTo>
                      <a:lnTo>
                        <a:pt x="15631" y="16216"/>
                      </a:lnTo>
                      <a:lnTo>
                        <a:pt x="15840" y="16154"/>
                      </a:lnTo>
                      <a:lnTo>
                        <a:pt x="16007" y="16154"/>
                      </a:lnTo>
                      <a:lnTo>
                        <a:pt x="16258" y="16237"/>
                      </a:lnTo>
                      <a:lnTo>
                        <a:pt x="16321" y="16279"/>
                      </a:lnTo>
                      <a:lnTo>
                        <a:pt x="16635" y="16321"/>
                      </a:lnTo>
                      <a:lnTo>
                        <a:pt x="16740" y="16279"/>
                      </a:lnTo>
                      <a:lnTo>
                        <a:pt x="16740" y="16237"/>
                      </a:lnTo>
                      <a:lnTo>
                        <a:pt x="16740" y="16154"/>
                      </a:lnTo>
                      <a:lnTo>
                        <a:pt x="16844" y="16133"/>
                      </a:lnTo>
                      <a:lnTo>
                        <a:pt x="16928" y="16154"/>
                      </a:lnTo>
                      <a:lnTo>
                        <a:pt x="16865" y="16216"/>
                      </a:lnTo>
                      <a:lnTo>
                        <a:pt x="16928" y="16237"/>
                      </a:lnTo>
                      <a:lnTo>
                        <a:pt x="16991" y="16216"/>
                      </a:lnTo>
                      <a:lnTo>
                        <a:pt x="17053" y="16258"/>
                      </a:lnTo>
                      <a:lnTo>
                        <a:pt x="17053" y="16342"/>
                      </a:lnTo>
                      <a:lnTo>
                        <a:pt x="17074" y="16384"/>
                      </a:lnTo>
                      <a:lnTo>
                        <a:pt x="17200" y="16363"/>
                      </a:lnTo>
                      <a:lnTo>
                        <a:pt x="17242" y="16426"/>
                      </a:lnTo>
                      <a:lnTo>
                        <a:pt x="17158" y="16488"/>
                      </a:lnTo>
                      <a:lnTo>
                        <a:pt x="17095" y="16551"/>
                      </a:lnTo>
                      <a:lnTo>
                        <a:pt x="17179" y="16572"/>
                      </a:lnTo>
                      <a:lnTo>
                        <a:pt x="17263" y="16551"/>
                      </a:lnTo>
                      <a:lnTo>
                        <a:pt x="17346" y="16593"/>
                      </a:lnTo>
                      <a:lnTo>
                        <a:pt x="17493" y="16656"/>
                      </a:lnTo>
                      <a:lnTo>
                        <a:pt x="17556" y="16572"/>
                      </a:lnTo>
                      <a:lnTo>
                        <a:pt x="17618" y="16530"/>
                      </a:lnTo>
                      <a:lnTo>
                        <a:pt x="17723" y="16593"/>
                      </a:lnTo>
                      <a:lnTo>
                        <a:pt x="17786" y="16656"/>
                      </a:lnTo>
                      <a:lnTo>
                        <a:pt x="17870" y="16635"/>
                      </a:lnTo>
                      <a:lnTo>
                        <a:pt x="17870" y="16467"/>
                      </a:lnTo>
                      <a:lnTo>
                        <a:pt x="17807" y="16363"/>
                      </a:lnTo>
                      <a:lnTo>
                        <a:pt x="17911" y="16363"/>
                      </a:lnTo>
                      <a:lnTo>
                        <a:pt x="18016" y="16488"/>
                      </a:lnTo>
                      <a:lnTo>
                        <a:pt x="18100" y="16530"/>
                      </a:lnTo>
                      <a:lnTo>
                        <a:pt x="18142" y="16593"/>
                      </a:lnTo>
                      <a:lnTo>
                        <a:pt x="18204" y="16593"/>
                      </a:lnTo>
                      <a:lnTo>
                        <a:pt x="18288" y="16635"/>
                      </a:lnTo>
                      <a:lnTo>
                        <a:pt x="18288" y="16760"/>
                      </a:lnTo>
                      <a:lnTo>
                        <a:pt x="18309" y="16677"/>
                      </a:lnTo>
                      <a:lnTo>
                        <a:pt x="18414" y="16656"/>
                      </a:lnTo>
                      <a:lnTo>
                        <a:pt x="18414" y="16635"/>
                      </a:lnTo>
                      <a:lnTo>
                        <a:pt x="18288" y="16530"/>
                      </a:lnTo>
                      <a:lnTo>
                        <a:pt x="18100" y="16447"/>
                      </a:lnTo>
                      <a:lnTo>
                        <a:pt x="18037" y="16363"/>
                      </a:lnTo>
                      <a:lnTo>
                        <a:pt x="18037" y="16258"/>
                      </a:lnTo>
                      <a:lnTo>
                        <a:pt x="18225" y="16175"/>
                      </a:lnTo>
                      <a:lnTo>
                        <a:pt x="18288" y="16154"/>
                      </a:lnTo>
                      <a:lnTo>
                        <a:pt x="18183" y="16112"/>
                      </a:lnTo>
                      <a:lnTo>
                        <a:pt x="18121" y="16049"/>
                      </a:lnTo>
                      <a:lnTo>
                        <a:pt x="18100" y="16049"/>
                      </a:lnTo>
                      <a:lnTo>
                        <a:pt x="18016" y="16112"/>
                      </a:lnTo>
                      <a:lnTo>
                        <a:pt x="17932" y="16154"/>
                      </a:lnTo>
                      <a:lnTo>
                        <a:pt x="17932" y="16070"/>
                      </a:lnTo>
                      <a:lnTo>
                        <a:pt x="18037" y="15944"/>
                      </a:lnTo>
                      <a:lnTo>
                        <a:pt x="18246" y="15861"/>
                      </a:lnTo>
                      <a:lnTo>
                        <a:pt x="18330" y="15798"/>
                      </a:lnTo>
                      <a:lnTo>
                        <a:pt x="18665" y="15735"/>
                      </a:lnTo>
                      <a:lnTo>
                        <a:pt x="18811" y="15756"/>
                      </a:lnTo>
                      <a:lnTo>
                        <a:pt x="18874" y="15735"/>
                      </a:lnTo>
                      <a:lnTo>
                        <a:pt x="18958" y="15735"/>
                      </a:lnTo>
                      <a:lnTo>
                        <a:pt x="19020" y="15651"/>
                      </a:lnTo>
                      <a:lnTo>
                        <a:pt x="19062" y="15547"/>
                      </a:lnTo>
                      <a:lnTo>
                        <a:pt x="19146" y="15547"/>
                      </a:lnTo>
                      <a:lnTo>
                        <a:pt x="19125" y="15631"/>
                      </a:lnTo>
                      <a:lnTo>
                        <a:pt x="19125" y="15714"/>
                      </a:lnTo>
                      <a:lnTo>
                        <a:pt x="19250" y="15819"/>
                      </a:lnTo>
                      <a:lnTo>
                        <a:pt x="19334" y="15756"/>
                      </a:lnTo>
                      <a:lnTo>
                        <a:pt x="19481" y="15756"/>
                      </a:lnTo>
                      <a:lnTo>
                        <a:pt x="19585" y="15735"/>
                      </a:lnTo>
                      <a:lnTo>
                        <a:pt x="19648" y="15798"/>
                      </a:lnTo>
                      <a:lnTo>
                        <a:pt x="19815" y="15756"/>
                      </a:lnTo>
                      <a:lnTo>
                        <a:pt x="19878" y="15798"/>
                      </a:lnTo>
                      <a:lnTo>
                        <a:pt x="20004" y="15714"/>
                      </a:lnTo>
                      <a:lnTo>
                        <a:pt x="20108" y="15714"/>
                      </a:lnTo>
                      <a:lnTo>
                        <a:pt x="20129" y="15735"/>
                      </a:lnTo>
                      <a:lnTo>
                        <a:pt x="20087" y="15756"/>
                      </a:lnTo>
                      <a:lnTo>
                        <a:pt x="19962" y="15756"/>
                      </a:lnTo>
                      <a:lnTo>
                        <a:pt x="19920" y="15798"/>
                      </a:lnTo>
                      <a:lnTo>
                        <a:pt x="20087" y="15819"/>
                      </a:lnTo>
                      <a:lnTo>
                        <a:pt x="20213" y="15819"/>
                      </a:lnTo>
                      <a:lnTo>
                        <a:pt x="20318" y="15903"/>
                      </a:lnTo>
                      <a:lnTo>
                        <a:pt x="20401" y="15944"/>
                      </a:lnTo>
                      <a:lnTo>
                        <a:pt x="20338" y="15861"/>
                      </a:lnTo>
                      <a:lnTo>
                        <a:pt x="20338" y="15819"/>
                      </a:lnTo>
                      <a:lnTo>
                        <a:pt x="20401" y="15819"/>
                      </a:lnTo>
                      <a:lnTo>
                        <a:pt x="20422" y="15861"/>
                      </a:lnTo>
                      <a:lnTo>
                        <a:pt x="20527" y="15944"/>
                      </a:lnTo>
                      <a:lnTo>
                        <a:pt x="20506" y="16007"/>
                      </a:lnTo>
                      <a:lnTo>
                        <a:pt x="20443" y="15944"/>
                      </a:lnTo>
                      <a:lnTo>
                        <a:pt x="20422" y="15965"/>
                      </a:lnTo>
                      <a:lnTo>
                        <a:pt x="20548" y="16049"/>
                      </a:lnTo>
                      <a:lnTo>
                        <a:pt x="20610" y="16133"/>
                      </a:lnTo>
                      <a:lnTo>
                        <a:pt x="20652" y="16175"/>
                      </a:lnTo>
                      <a:lnTo>
                        <a:pt x="20631" y="16216"/>
                      </a:lnTo>
                      <a:lnTo>
                        <a:pt x="20610" y="16154"/>
                      </a:lnTo>
                      <a:lnTo>
                        <a:pt x="20590" y="16216"/>
                      </a:lnTo>
                      <a:lnTo>
                        <a:pt x="20610" y="16258"/>
                      </a:lnTo>
                      <a:lnTo>
                        <a:pt x="20799" y="16237"/>
                      </a:lnTo>
                      <a:lnTo>
                        <a:pt x="20903" y="16216"/>
                      </a:lnTo>
                      <a:lnTo>
                        <a:pt x="21029" y="16070"/>
                      </a:lnTo>
                      <a:lnTo>
                        <a:pt x="21113" y="16070"/>
                      </a:lnTo>
                      <a:lnTo>
                        <a:pt x="21113" y="16049"/>
                      </a:lnTo>
                      <a:lnTo>
                        <a:pt x="21175" y="15965"/>
                      </a:lnTo>
                      <a:lnTo>
                        <a:pt x="21280" y="15965"/>
                      </a:lnTo>
                      <a:lnTo>
                        <a:pt x="21364" y="16007"/>
                      </a:lnTo>
                      <a:lnTo>
                        <a:pt x="21489" y="16049"/>
                      </a:lnTo>
                      <a:lnTo>
                        <a:pt x="21552" y="16258"/>
                      </a:lnTo>
                      <a:lnTo>
                        <a:pt x="21636" y="16321"/>
                      </a:lnTo>
                      <a:lnTo>
                        <a:pt x="21657" y="16321"/>
                      </a:lnTo>
                      <a:lnTo>
                        <a:pt x="21678" y="16447"/>
                      </a:lnTo>
                      <a:lnTo>
                        <a:pt x="21761" y="16488"/>
                      </a:lnTo>
                      <a:lnTo>
                        <a:pt x="21803" y="16488"/>
                      </a:lnTo>
                      <a:lnTo>
                        <a:pt x="21803" y="16551"/>
                      </a:lnTo>
                      <a:lnTo>
                        <a:pt x="21866" y="16635"/>
                      </a:lnTo>
                      <a:lnTo>
                        <a:pt x="21950" y="16656"/>
                      </a:lnTo>
                      <a:lnTo>
                        <a:pt x="22012" y="16781"/>
                      </a:lnTo>
                      <a:lnTo>
                        <a:pt x="21991" y="16907"/>
                      </a:lnTo>
                      <a:lnTo>
                        <a:pt x="21908" y="17179"/>
                      </a:lnTo>
                      <a:lnTo>
                        <a:pt x="21803" y="17409"/>
                      </a:lnTo>
                      <a:lnTo>
                        <a:pt x="21803" y="17493"/>
                      </a:lnTo>
                      <a:lnTo>
                        <a:pt x="21887" y="17597"/>
                      </a:lnTo>
                      <a:lnTo>
                        <a:pt x="21908" y="17576"/>
                      </a:lnTo>
                      <a:lnTo>
                        <a:pt x="21971" y="17493"/>
                      </a:lnTo>
                      <a:lnTo>
                        <a:pt x="21971" y="17430"/>
                      </a:lnTo>
                      <a:lnTo>
                        <a:pt x="21991" y="17388"/>
                      </a:lnTo>
                      <a:lnTo>
                        <a:pt x="22075" y="17430"/>
                      </a:lnTo>
                      <a:lnTo>
                        <a:pt x="22096" y="17535"/>
                      </a:lnTo>
                      <a:lnTo>
                        <a:pt x="21950" y="17744"/>
                      </a:lnTo>
                      <a:lnTo>
                        <a:pt x="21971" y="17807"/>
                      </a:lnTo>
                      <a:lnTo>
                        <a:pt x="21991" y="17911"/>
                      </a:lnTo>
                      <a:lnTo>
                        <a:pt x="22054" y="18016"/>
                      </a:lnTo>
                      <a:lnTo>
                        <a:pt x="22075" y="18058"/>
                      </a:lnTo>
                      <a:lnTo>
                        <a:pt x="22117" y="18037"/>
                      </a:lnTo>
                      <a:lnTo>
                        <a:pt x="22159" y="18141"/>
                      </a:lnTo>
                      <a:lnTo>
                        <a:pt x="22201" y="18100"/>
                      </a:lnTo>
                      <a:lnTo>
                        <a:pt x="22201" y="18058"/>
                      </a:lnTo>
                      <a:lnTo>
                        <a:pt x="22222" y="18100"/>
                      </a:lnTo>
                      <a:lnTo>
                        <a:pt x="22368" y="18058"/>
                      </a:lnTo>
                      <a:lnTo>
                        <a:pt x="22368" y="18058"/>
                      </a:lnTo>
                      <a:lnTo>
                        <a:pt x="22263" y="18141"/>
                      </a:lnTo>
                      <a:lnTo>
                        <a:pt x="22222" y="18246"/>
                      </a:lnTo>
                      <a:lnTo>
                        <a:pt x="22201" y="18309"/>
                      </a:lnTo>
                      <a:lnTo>
                        <a:pt x="22201" y="18351"/>
                      </a:lnTo>
                      <a:lnTo>
                        <a:pt x="22368" y="18455"/>
                      </a:lnTo>
                      <a:lnTo>
                        <a:pt x="22368" y="18581"/>
                      </a:lnTo>
                      <a:lnTo>
                        <a:pt x="22368" y="18748"/>
                      </a:lnTo>
                      <a:lnTo>
                        <a:pt x="22410" y="18769"/>
                      </a:lnTo>
                      <a:lnTo>
                        <a:pt x="22494" y="18769"/>
                      </a:lnTo>
                      <a:lnTo>
                        <a:pt x="22535" y="18853"/>
                      </a:lnTo>
                      <a:lnTo>
                        <a:pt x="22515" y="18957"/>
                      </a:lnTo>
                      <a:lnTo>
                        <a:pt x="22682" y="19062"/>
                      </a:lnTo>
                      <a:lnTo>
                        <a:pt x="22598" y="19083"/>
                      </a:lnTo>
                      <a:lnTo>
                        <a:pt x="22724" y="19146"/>
                      </a:lnTo>
                      <a:lnTo>
                        <a:pt x="22787" y="19188"/>
                      </a:lnTo>
                      <a:lnTo>
                        <a:pt x="22891" y="19250"/>
                      </a:lnTo>
                      <a:lnTo>
                        <a:pt x="22996" y="19188"/>
                      </a:lnTo>
                      <a:lnTo>
                        <a:pt x="23100" y="19167"/>
                      </a:lnTo>
                      <a:lnTo>
                        <a:pt x="23100" y="18999"/>
                      </a:lnTo>
                      <a:lnTo>
                        <a:pt x="23163" y="18895"/>
                      </a:lnTo>
                      <a:lnTo>
                        <a:pt x="23226" y="18769"/>
                      </a:lnTo>
                      <a:lnTo>
                        <a:pt x="23331" y="18560"/>
                      </a:lnTo>
                      <a:lnTo>
                        <a:pt x="23310" y="18455"/>
                      </a:lnTo>
                      <a:lnTo>
                        <a:pt x="23351" y="18413"/>
                      </a:lnTo>
                      <a:lnTo>
                        <a:pt x="23351" y="18225"/>
                      </a:lnTo>
                      <a:lnTo>
                        <a:pt x="23331" y="18162"/>
                      </a:lnTo>
                      <a:lnTo>
                        <a:pt x="23414" y="18120"/>
                      </a:lnTo>
                      <a:lnTo>
                        <a:pt x="23351" y="17932"/>
                      </a:lnTo>
                      <a:lnTo>
                        <a:pt x="23247" y="17848"/>
                      </a:lnTo>
                      <a:lnTo>
                        <a:pt x="23205" y="17493"/>
                      </a:lnTo>
                      <a:lnTo>
                        <a:pt x="23142" y="17430"/>
                      </a:lnTo>
                      <a:lnTo>
                        <a:pt x="23163" y="17263"/>
                      </a:lnTo>
                      <a:lnTo>
                        <a:pt x="23205" y="17116"/>
                      </a:lnTo>
                      <a:lnTo>
                        <a:pt x="23163" y="17011"/>
                      </a:lnTo>
                      <a:lnTo>
                        <a:pt x="23100" y="16907"/>
                      </a:lnTo>
                      <a:lnTo>
                        <a:pt x="23038" y="16656"/>
                      </a:lnTo>
                      <a:lnTo>
                        <a:pt x="22996" y="16551"/>
                      </a:lnTo>
                      <a:lnTo>
                        <a:pt x="22954" y="16279"/>
                      </a:lnTo>
                      <a:lnTo>
                        <a:pt x="22912" y="16133"/>
                      </a:lnTo>
                      <a:lnTo>
                        <a:pt x="22933" y="15903"/>
                      </a:lnTo>
                      <a:lnTo>
                        <a:pt x="22912" y="15714"/>
                      </a:lnTo>
                      <a:lnTo>
                        <a:pt x="22933" y="15379"/>
                      </a:lnTo>
                      <a:lnTo>
                        <a:pt x="22933" y="15170"/>
                      </a:lnTo>
                      <a:lnTo>
                        <a:pt x="23038" y="15003"/>
                      </a:lnTo>
                      <a:lnTo>
                        <a:pt x="23121" y="14856"/>
                      </a:lnTo>
                      <a:lnTo>
                        <a:pt x="23226" y="14815"/>
                      </a:lnTo>
                      <a:lnTo>
                        <a:pt x="23268" y="14752"/>
                      </a:lnTo>
                      <a:lnTo>
                        <a:pt x="23331" y="14752"/>
                      </a:lnTo>
                      <a:lnTo>
                        <a:pt x="23414" y="14605"/>
                      </a:lnTo>
                      <a:lnTo>
                        <a:pt x="23414" y="14543"/>
                      </a:lnTo>
                      <a:lnTo>
                        <a:pt x="23372" y="14501"/>
                      </a:lnTo>
                      <a:lnTo>
                        <a:pt x="23414" y="14480"/>
                      </a:lnTo>
                      <a:lnTo>
                        <a:pt x="23540" y="14480"/>
                      </a:lnTo>
                      <a:lnTo>
                        <a:pt x="23561" y="14396"/>
                      </a:lnTo>
                      <a:lnTo>
                        <a:pt x="23665" y="14396"/>
                      </a:lnTo>
                      <a:lnTo>
                        <a:pt x="23686" y="14354"/>
                      </a:lnTo>
                      <a:lnTo>
                        <a:pt x="23875" y="14333"/>
                      </a:lnTo>
                      <a:lnTo>
                        <a:pt x="23937" y="14250"/>
                      </a:lnTo>
                      <a:lnTo>
                        <a:pt x="24063" y="14250"/>
                      </a:lnTo>
                      <a:lnTo>
                        <a:pt x="24084" y="14187"/>
                      </a:lnTo>
                      <a:lnTo>
                        <a:pt x="24168" y="14187"/>
                      </a:lnTo>
                      <a:lnTo>
                        <a:pt x="24209" y="14229"/>
                      </a:lnTo>
                      <a:lnTo>
                        <a:pt x="24314" y="14082"/>
                      </a:lnTo>
                      <a:lnTo>
                        <a:pt x="24314" y="14040"/>
                      </a:lnTo>
                      <a:lnTo>
                        <a:pt x="24377" y="14040"/>
                      </a:lnTo>
                      <a:lnTo>
                        <a:pt x="24481" y="13957"/>
                      </a:lnTo>
                      <a:lnTo>
                        <a:pt x="24481" y="13873"/>
                      </a:lnTo>
                      <a:lnTo>
                        <a:pt x="24691" y="13601"/>
                      </a:lnTo>
                      <a:lnTo>
                        <a:pt x="24795" y="13496"/>
                      </a:lnTo>
                      <a:lnTo>
                        <a:pt x="24984" y="13496"/>
                      </a:lnTo>
                      <a:lnTo>
                        <a:pt x="25025" y="13517"/>
                      </a:lnTo>
                      <a:lnTo>
                        <a:pt x="25088" y="13517"/>
                      </a:lnTo>
                      <a:lnTo>
                        <a:pt x="25193" y="13329"/>
                      </a:lnTo>
                      <a:lnTo>
                        <a:pt x="25465" y="13099"/>
                      </a:lnTo>
                      <a:lnTo>
                        <a:pt x="25737" y="12931"/>
                      </a:lnTo>
                      <a:lnTo>
                        <a:pt x="25862" y="12910"/>
                      </a:lnTo>
                      <a:lnTo>
                        <a:pt x="25925" y="12890"/>
                      </a:lnTo>
                      <a:lnTo>
                        <a:pt x="25988" y="12890"/>
                      </a:lnTo>
                      <a:lnTo>
                        <a:pt x="25988" y="12910"/>
                      </a:lnTo>
                      <a:lnTo>
                        <a:pt x="26092" y="12910"/>
                      </a:lnTo>
                      <a:lnTo>
                        <a:pt x="26197" y="12785"/>
                      </a:lnTo>
                      <a:lnTo>
                        <a:pt x="26155" y="12785"/>
                      </a:lnTo>
                      <a:lnTo>
                        <a:pt x="26134" y="12722"/>
                      </a:lnTo>
                      <a:lnTo>
                        <a:pt x="26030" y="12827"/>
                      </a:lnTo>
                      <a:lnTo>
                        <a:pt x="25883" y="12806"/>
                      </a:lnTo>
                      <a:lnTo>
                        <a:pt x="25820" y="12722"/>
                      </a:lnTo>
                      <a:lnTo>
                        <a:pt x="25925" y="12785"/>
                      </a:lnTo>
                      <a:lnTo>
                        <a:pt x="26051" y="12701"/>
                      </a:lnTo>
                      <a:lnTo>
                        <a:pt x="26030" y="12680"/>
                      </a:lnTo>
                      <a:lnTo>
                        <a:pt x="26092" y="12618"/>
                      </a:lnTo>
                      <a:lnTo>
                        <a:pt x="26051" y="12555"/>
                      </a:lnTo>
                      <a:lnTo>
                        <a:pt x="25925" y="12513"/>
                      </a:lnTo>
                      <a:lnTo>
                        <a:pt x="25862" y="12471"/>
                      </a:lnTo>
                      <a:lnTo>
                        <a:pt x="25946" y="12471"/>
                      </a:lnTo>
                      <a:lnTo>
                        <a:pt x="26030" y="12492"/>
                      </a:lnTo>
                      <a:lnTo>
                        <a:pt x="26092" y="12471"/>
                      </a:lnTo>
                      <a:lnTo>
                        <a:pt x="26092" y="12387"/>
                      </a:lnTo>
                      <a:lnTo>
                        <a:pt x="26155" y="12513"/>
                      </a:lnTo>
                      <a:lnTo>
                        <a:pt x="26239" y="12492"/>
                      </a:lnTo>
                      <a:lnTo>
                        <a:pt x="26302" y="12555"/>
                      </a:lnTo>
                      <a:lnTo>
                        <a:pt x="26364" y="12513"/>
                      </a:lnTo>
                      <a:lnTo>
                        <a:pt x="26385" y="12408"/>
                      </a:lnTo>
                      <a:lnTo>
                        <a:pt x="26511" y="12304"/>
                      </a:lnTo>
                      <a:lnTo>
                        <a:pt x="26553" y="12304"/>
                      </a:lnTo>
                      <a:lnTo>
                        <a:pt x="26574" y="12199"/>
                      </a:lnTo>
                      <a:lnTo>
                        <a:pt x="26553" y="12094"/>
                      </a:lnTo>
                      <a:lnTo>
                        <a:pt x="26511" y="12094"/>
                      </a:lnTo>
                      <a:lnTo>
                        <a:pt x="26448" y="12241"/>
                      </a:lnTo>
                      <a:lnTo>
                        <a:pt x="26448" y="12283"/>
                      </a:lnTo>
                      <a:lnTo>
                        <a:pt x="26385" y="12262"/>
                      </a:lnTo>
                      <a:lnTo>
                        <a:pt x="26364" y="12094"/>
                      </a:lnTo>
                      <a:lnTo>
                        <a:pt x="26344" y="12074"/>
                      </a:lnTo>
                      <a:lnTo>
                        <a:pt x="26092" y="12094"/>
                      </a:lnTo>
                      <a:lnTo>
                        <a:pt x="25967" y="12157"/>
                      </a:lnTo>
                      <a:lnTo>
                        <a:pt x="25988" y="12074"/>
                      </a:lnTo>
                      <a:lnTo>
                        <a:pt x="25988" y="11927"/>
                      </a:lnTo>
                      <a:lnTo>
                        <a:pt x="26051" y="11885"/>
                      </a:lnTo>
                      <a:lnTo>
                        <a:pt x="26092" y="11990"/>
                      </a:lnTo>
                      <a:lnTo>
                        <a:pt x="26176" y="12032"/>
                      </a:lnTo>
                      <a:lnTo>
                        <a:pt x="26239" y="11969"/>
                      </a:lnTo>
                      <a:lnTo>
                        <a:pt x="26385" y="11948"/>
                      </a:lnTo>
                      <a:lnTo>
                        <a:pt x="26406" y="11885"/>
                      </a:lnTo>
                      <a:lnTo>
                        <a:pt x="26490" y="11885"/>
                      </a:lnTo>
                      <a:lnTo>
                        <a:pt x="26511" y="11843"/>
                      </a:lnTo>
                      <a:lnTo>
                        <a:pt x="26490" y="11718"/>
                      </a:lnTo>
                      <a:lnTo>
                        <a:pt x="26448" y="11655"/>
                      </a:lnTo>
                      <a:lnTo>
                        <a:pt x="26469" y="11613"/>
                      </a:lnTo>
                      <a:lnTo>
                        <a:pt x="26511" y="11634"/>
                      </a:lnTo>
                      <a:lnTo>
                        <a:pt x="26574" y="11530"/>
                      </a:lnTo>
                      <a:lnTo>
                        <a:pt x="26511" y="11425"/>
                      </a:lnTo>
                      <a:lnTo>
                        <a:pt x="26469" y="11362"/>
                      </a:lnTo>
                      <a:lnTo>
                        <a:pt x="26385" y="11404"/>
                      </a:lnTo>
                      <a:lnTo>
                        <a:pt x="26302" y="11362"/>
                      </a:lnTo>
                      <a:lnTo>
                        <a:pt x="26260" y="11237"/>
                      </a:lnTo>
                      <a:lnTo>
                        <a:pt x="26176" y="11237"/>
                      </a:lnTo>
                      <a:lnTo>
                        <a:pt x="26092" y="11195"/>
                      </a:lnTo>
                      <a:lnTo>
                        <a:pt x="26030" y="11111"/>
                      </a:lnTo>
                      <a:lnTo>
                        <a:pt x="26030" y="11111"/>
                      </a:lnTo>
                      <a:lnTo>
                        <a:pt x="26092" y="11153"/>
                      </a:lnTo>
                      <a:lnTo>
                        <a:pt x="26260" y="11153"/>
                      </a:lnTo>
                      <a:lnTo>
                        <a:pt x="26302" y="11257"/>
                      </a:lnTo>
                      <a:lnTo>
                        <a:pt x="26385" y="11299"/>
                      </a:lnTo>
                      <a:lnTo>
                        <a:pt x="26406" y="11216"/>
                      </a:lnTo>
                      <a:lnTo>
                        <a:pt x="26281" y="11090"/>
                      </a:lnTo>
                      <a:lnTo>
                        <a:pt x="26385" y="11111"/>
                      </a:lnTo>
                      <a:lnTo>
                        <a:pt x="26406" y="11048"/>
                      </a:lnTo>
                      <a:lnTo>
                        <a:pt x="26448" y="11027"/>
                      </a:lnTo>
                      <a:lnTo>
                        <a:pt x="26406" y="10944"/>
                      </a:lnTo>
                      <a:lnTo>
                        <a:pt x="26281" y="10881"/>
                      </a:lnTo>
                      <a:lnTo>
                        <a:pt x="26239" y="10713"/>
                      </a:lnTo>
                      <a:lnTo>
                        <a:pt x="26281" y="10734"/>
                      </a:lnTo>
                      <a:lnTo>
                        <a:pt x="26344" y="10839"/>
                      </a:lnTo>
                      <a:lnTo>
                        <a:pt x="26406" y="10839"/>
                      </a:lnTo>
                      <a:lnTo>
                        <a:pt x="26448" y="10734"/>
                      </a:lnTo>
                      <a:lnTo>
                        <a:pt x="26448" y="10630"/>
                      </a:lnTo>
                      <a:lnTo>
                        <a:pt x="26344" y="10588"/>
                      </a:lnTo>
                      <a:lnTo>
                        <a:pt x="26197" y="10421"/>
                      </a:lnTo>
                      <a:lnTo>
                        <a:pt x="26092" y="10379"/>
                      </a:lnTo>
                      <a:lnTo>
                        <a:pt x="26030" y="10274"/>
                      </a:lnTo>
                      <a:lnTo>
                        <a:pt x="25946" y="10253"/>
                      </a:lnTo>
                      <a:lnTo>
                        <a:pt x="25946" y="10149"/>
                      </a:lnTo>
                      <a:lnTo>
                        <a:pt x="26030" y="10044"/>
                      </a:lnTo>
                      <a:lnTo>
                        <a:pt x="25967" y="10149"/>
                      </a:lnTo>
                      <a:lnTo>
                        <a:pt x="25988" y="10190"/>
                      </a:lnTo>
                      <a:lnTo>
                        <a:pt x="26051" y="10211"/>
                      </a:lnTo>
                      <a:lnTo>
                        <a:pt x="26134" y="10316"/>
                      </a:lnTo>
                      <a:lnTo>
                        <a:pt x="26239" y="10358"/>
                      </a:lnTo>
                      <a:lnTo>
                        <a:pt x="26364" y="10504"/>
                      </a:lnTo>
                      <a:lnTo>
                        <a:pt x="26385" y="10504"/>
                      </a:lnTo>
                      <a:lnTo>
                        <a:pt x="26406" y="10274"/>
                      </a:lnTo>
                      <a:lnTo>
                        <a:pt x="26406" y="10169"/>
                      </a:lnTo>
                      <a:lnTo>
                        <a:pt x="26406" y="10086"/>
                      </a:lnTo>
                      <a:lnTo>
                        <a:pt x="26385" y="10044"/>
                      </a:lnTo>
                      <a:lnTo>
                        <a:pt x="26406" y="9856"/>
                      </a:lnTo>
                      <a:lnTo>
                        <a:pt x="26448" y="9793"/>
                      </a:lnTo>
                      <a:lnTo>
                        <a:pt x="26409" y="9728"/>
                      </a:lnTo>
                      <a:lnTo>
                        <a:pt x="26409" y="9728"/>
                      </a:lnTo>
                      <a:lnTo>
                        <a:pt x="26490" y="9667"/>
                      </a:lnTo>
                      <a:lnTo>
                        <a:pt x="26616" y="9563"/>
                      </a:lnTo>
                      <a:lnTo>
                        <a:pt x="26657" y="9458"/>
                      </a:lnTo>
                      <a:lnTo>
                        <a:pt x="26657" y="9437"/>
                      </a:lnTo>
                      <a:lnTo>
                        <a:pt x="26678" y="9458"/>
                      </a:lnTo>
                      <a:lnTo>
                        <a:pt x="26657" y="9584"/>
                      </a:lnTo>
                      <a:lnTo>
                        <a:pt x="26678" y="9625"/>
                      </a:lnTo>
                      <a:lnTo>
                        <a:pt x="26574" y="9667"/>
                      </a:lnTo>
                      <a:lnTo>
                        <a:pt x="26511" y="9793"/>
                      </a:lnTo>
                      <a:lnTo>
                        <a:pt x="26595" y="9960"/>
                      </a:lnTo>
                      <a:lnTo>
                        <a:pt x="26574" y="10107"/>
                      </a:lnTo>
                      <a:lnTo>
                        <a:pt x="26490" y="10253"/>
                      </a:lnTo>
                      <a:lnTo>
                        <a:pt x="26490" y="10358"/>
                      </a:lnTo>
                      <a:lnTo>
                        <a:pt x="26595" y="10462"/>
                      </a:lnTo>
                      <a:lnTo>
                        <a:pt x="26616" y="10400"/>
                      </a:lnTo>
                      <a:lnTo>
                        <a:pt x="26657" y="10462"/>
                      </a:lnTo>
                      <a:lnTo>
                        <a:pt x="26699" y="10462"/>
                      </a:lnTo>
                      <a:lnTo>
                        <a:pt x="26699" y="10483"/>
                      </a:lnTo>
                      <a:lnTo>
                        <a:pt x="26678" y="10525"/>
                      </a:lnTo>
                      <a:lnTo>
                        <a:pt x="26699" y="10609"/>
                      </a:lnTo>
                      <a:lnTo>
                        <a:pt x="26825" y="10609"/>
                      </a:lnTo>
                      <a:lnTo>
                        <a:pt x="26762" y="10672"/>
                      </a:lnTo>
                      <a:lnTo>
                        <a:pt x="26762" y="10693"/>
                      </a:lnTo>
                      <a:lnTo>
                        <a:pt x="26699" y="10797"/>
                      </a:lnTo>
                      <a:lnTo>
                        <a:pt x="26699" y="10881"/>
                      </a:lnTo>
                      <a:lnTo>
                        <a:pt x="26657" y="10985"/>
                      </a:lnTo>
                      <a:lnTo>
                        <a:pt x="26616" y="11111"/>
                      </a:lnTo>
                      <a:lnTo>
                        <a:pt x="26616" y="11216"/>
                      </a:lnTo>
                      <a:lnTo>
                        <a:pt x="26657" y="11153"/>
                      </a:lnTo>
                      <a:lnTo>
                        <a:pt x="26678" y="11111"/>
                      </a:lnTo>
                      <a:lnTo>
                        <a:pt x="26783" y="10902"/>
                      </a:lnTo>
                      <a:lnTo>
                        <a:pt x="26804" y="10944"/>
                      </a:lnTo>
                      <a:lnTo>
                        <a:pt x="26804" y="11006"/>
                      </a:lnTo>
                      <a:lnTo>
                        <a:pt x="26825" y="10944"/>
                      </a:lnTo>
                      <a:lnTo>
                        <a:pt x="26825" y="10881"/>
                      </a:lnTo>
                      <a:lnTo>
                        <a:pt x="26909" y="10776"/>
                      </a:lnTo>
                      <a:lnTo>
                        <a:pt x="26992" y="10525"/>
                      </a:lnTo>
                      <a:lnTo>
                        <a:pt x="27118" y="10462"/>
                      </a:lnTo>
                      <a:lnTo>
                        <a:pt x="27222" y="10253"/>
                      </a:lnTo>
                      <a:lnTo>
                        <a:pt x="27222" y="10086"/>
                      </a:lnTo>
                      <a:lnTo>
                        <a:pt x="27139" y="9897"/>
                      </a:lnTo>
                      <a:lnTo>
                        <a:pt x="27097" y="9856"/>
                      </a:lnTo>
                      <a:lnTo>
                        <a:pt x="27076" y="9688"/>
                      </a:lnTo>
                      <a:lnTo>
                        <a:pt x="27013" y="9625"/>
                      </a:lnTo>
                      <a:lnTo>
                        <a:pt x="27013" y="9521"/>
                      </a:lnTo>
                      <a:lnTo>
                        <a:pt x="27076" y="9416"/>
                      </a:lnTo>
                      <a:lnTo>
                        <a:pt x="27181" y="9312"/>
                      </a:lnTo>
                      <a:lnTo>
                        <a:pt x="27306" y="9249"/>
                      </a:lnTo>
                      <a:lnTo>
                        <a:pt x="27118" y="9458"/>
                      </a:lnTo>
                      <a:lnTo>
                        <a:pt x="27076" y="9542"/>
                      </a:lnTo>
                      <a:lnTo>
                        <a:pt x="27118" y="9625"/>
                      </a:lnTo>
                      <a:lnTo>
                        <a:pt x="27243" y="9751"/>
                      </a:lnTo>
                      <a:lnTo>
                        <a:pt x="27327" y="9730"/>
                      </a:lnTo>
                      <a:lnTo>
                        <a:pt x="27390" y="9772"/>
                      </a:lnTo>
                      <a:lnTo>
                        <a:pt x="27327" y="9939"/>
                      </a:lnTo>
                      <a:lnTo>
                        <a:pt x="27327" y="9939"/>
                      </a:lnTo>
                      <a:lnTo>
                        <a:pt x="27411" y="9877"/>
                      </a:lnTo>
                      <a:lnTo>
                        <a:pt x="27432" y="9897"/>
                      </a:lnTo>
                      <a:lnTo>
                        <a:pt x="27515" y="9793"/>
                      </a:lnTo>
                      <a:lnTo>
                        <a:pt x="27515" y="9730"/>
                      </a:lnTo>
                      <a:lnTo>
                        <a:pt x="27557" y="9730"/>
                      </a:lnTo>
                      <a:lnTo>
                        <a:pt x="27620" y="9646"/>
                      </a:lnTo>
                      <a:lnTo>
                        <a:pt x="27704" y="9625"/>
                      </a:lnTo>
                      <a:lnTo>
                        <a:pt x="27745" y="9458"/>
                      </a:lnTo>
                      <a:lnTo>
                        <a:pt x="27808" y="9374"/>
                      </a:lnTo>
                      <a:lnTo>
                        <a:pt x="27850" y="9374"/>
                      </a:lnTo>
                      <a:lnTo>
                        <a:pt x="27913" y="9270"/>
                      </a:lnTo>
                      <a:lnTo>
                        <a:pt x="27934" y="9207"/>
                      </a:lnTo>
                      <a:lnTo>
                        <a:pt x="27934" y="9144"/>
                      </a:lnTo>
                      <a:lnTo>
                        <a:pt x="27976" y="9040"/>
                      </a:lnTo>
                      <a:lnTo>
                        <a:pt x="27976" y="8998"/>
                      </a:lnTo>
                      <a:lnTo>
                        <a:pt x="28038" y="8914"/>
                      </a:lnTo>
                      <a:lnTo>
                        <a:pt x="28017" y="8830"/>
                      </a:lnTo>
                      <a:lnTo>
                        <a:pt x="27955" y="8789"/>
                      </a:lnTo>
                      <a:lnTo>
                        <a:pt x="27913" y="8705"/>
                      </a:lnTo>
                      <a:lnTo>
                        <a:pt x="28059" y="8621"/>
                      </a:lnTo>
                      <a:lnTo>
                        <a:pt x="28059" y="8537"/>
                      </a:lnTo>
                      <a:lnTo>
                        <a:pt x="28164" y="8475"/>
                      </a:lnTo>
                      <a:lnTo>
                        <a:pt x="28248" y="8433"/>
                      </a:lnTo>
                      <a:lnTo>
                        <a:pt x="28436" y="8328"/>
                      </a:lnTo>
                      <a:lnTo>
                        <a:pt x="28561" y="8328"/>
                      </a:lnTo>
                      <a:lnTo>
                        <a:pt x="28750" y="8203"/>
                      </a:lnTo>
                      <a:lnTo>
                        <a:pt x="28813" y="8203"/>
                      </a:lnTo>
                      <a:lnTo>
                        <a:pt x="28854" y="8224"/>
                      </a:lnTo>
                      <a:lnTo>
                        <a:pt x="29085" y="8203"/>
                      </a:lnTo>
                      <a:lnTo>
                        <a:pt x="29189" y="8265"/>
                      </a:lnTo>
                      <a:lnTo>
                        <a:pt x="29336" y="8203"/>
                      </a:lnTo>
                      <a:lnTo>
                        <a:pt x="29587" y="8203"/>
                      </a:lnTo>
                      <a:lnTo>
                        <a:pt x="29629" y="8182"/>
                      </a:lnTo>
                      <a:lnTo>
                        <a:pt x="29608" y="8119"/>
                      </a:lnTo>
                      <a:lnTo>
                        <a:pt x="29608" y="7972"/>
                      </a:lnTo>
                      <a:lnTo>
                        <a:pt x="29608" y="7847"/>
                      </a:lnTo>
                      <a:lnTo>
                        <a:pt x="29733" y="7952"/>
                      </a:lnTo>
                      <a:lnTo>
                        <a:pt x="29733" y="8077"/>
                      </a:lnTo>
                      <a:lnTo>
                        <a:pt x="29712" y="8161"/>
                      </a:lnTo>
                      <a:lnTo>
                        <a:pt x="29796" y="8161"/>
                      </a:lnTo>
                      <a:lnTo>
                        <a:pt x="29901" y="8056"/>
                      </a:lnTo>
                      <a:lnTo>
                        <a:pt x="30005" y="7868"/>
                      </a:lnTo>
                      <a:lnTo>
                        <a:pt x="30047" y="7972"/>
                      </a:lnTo>
                      <a:lnTo>
                        <a:pt x="30047" y="8056"/>
                      </a:lnTo>
                      <a:lnTo>
                        <a:pt x="30131" y="8077"/>
                      </a:lnTo>
                      <a:lnTo>
                        <a:pt x="30382" y="7952"/>
                      </a:lnTo>
                      <a:lnTo>
                        <a:pt x="30466" y="7805"/>
                      </a:lnTo>
                      <a:lnTo>
                        <a:pt x="30424" y="7596"/>
                      </a:lnTo>
                      <a:lnTo>
                        <a:pt x="30361" y="7638"/>
                      </a:lnTo>
                      <a:lnTo>
                        <a:pt x="30361" y="7742"/>
                      </a:lnTo>
                      <a:lnTo>
                        <a:pt x="30319" y="7868"/>
                      </a:lnTo>
                      <a:lnTo>
                        <a:pt x="30152" y="7868"/>
                      </a:lnTo>
                      <a:lnTo>
                        <a:pt x="30131" y="7763"/>
                      </a:lnTo>
                      <a:lnTo>
                        <a:pt x="30068" y="7575"/>
                      </a:lnTo>
                      <a:lnTo>
                        <a:pt x="29922" y="7491"/>
                      </a:lnTo>
                      <a:lnTo>
                        <a:pt x="29922" y="7449"/>
                      </a:lnTo>
                      <a:lnTo>
                        <a:pt x="30131" y="7261"/>
                      </a:lnTo>
                      <a:lnTo>
                        <a:pt x="30131" y="7177"/>
                      </a:lnTo>
                      <a:lnTo>
                        <a:pt x="30047" y="7177"/>
                      </a:lnTo>
                      <a:lnTo>
                        <a:pt x="30047" y="7115"/>
                      </a:lnTo>
                      <a:lnTo>
                        <a:pt x="30131" y="7052"/>
                      </a:lnTo>
                      <a:lnTo>
                        <a:pt x="30152" y="6968"/>
                      </a:lnTo>
                      <a:lnTo>
                        <a:pt x="30214" y="6905"/>
                      </a:lnTo>
                      <a:lnTo>
                        <a:pt x="30277" y="6696"/>
                      </a:lnTo>
                      <a:lnTo>
                        <a:pt x="30486" y="6529"/>
                      </a:lnTo>
                      <a:lnTo>
                        <a:pt x="30570" y="6382"/>
                      </a:lnTo>
                      <a:lnTo>
                        <a:pt x="30633" y="6382"/>
                      </a:lnTo>
                      <a:lnTo>
                        <a:pt x="30696" y="6278"/>
                      </a:lnTo>
                      <a:lnTo>
                        <a:pt x="30696" y="6340"/>
                      </a:lnTo>
                      <a:lnTo>
                        <a:pt x="30779" y="6382"/>
                      </a:lnTo>
                      <a:lnTo>
                        <a:pt x="30842" y="6299"/>
                      </a:lnTo>
                      <a:lnTo>
                        <a:pt x="30905" y="6173"/>
                      </a:lnTo>
                      <a:lnTo>
                        <a:pt x="30905" y="6299"/>
                      </a:lnTo>
                      <a:lnTo>
                        <a:pt x="30989" y="6299"/>
                      </a:lnTo>
                      <a:lnTo>
                        <a:pt x="31051" y="6173"/>
                      </a:lnTo>
                      <a:lnTo>
                        <a:pt x="31093" y="6215"/>
                      </a:lnTo>
                      <a:lnTo>
                        <a:pt x="31156" y="6173"/>
                      </a:lnTo>
                      <a:lnTo>
                        <a:pt x="31261" y="6006"/>
                      </a:lnTo>
                      <a:lnTo>
                        <a:pt x="31407" y="5796"/>
                      </a:lnTo>
                      <a:lnTo>
                        <a:pt x="31386" y="5922"/>
                      </a:lnTo>
                      <a:lnTo>
                        <a:pt x="31407" y="6006"/>
                      </a:lnTo>
                      <a:lnTo>
                        <a:pt x="31512" y="6006"/>
                      </a:lnTo>
                      <a:lnTo>
                        <a:pt x="31616" y="5880"/>
                      </a:lnTo>
                      <a:lnTo>
                        <a:pt x="31742" y="5880"/>
                      </a:lnTo>
                      <a:lnTo>
                        <a:pt x="31784" y="6006"/>
                      </a:lnTo>
                      <a:lnTo>
                        <a:pt x="31846" y="6006"/>
                      </a:lnTo>
                      <a:lnTo>
                        <a:pt x="31951" y="5880"/>
                      </a:lnTo>
                      <a:lnTo>
                        <a:pt x="32035" y="5922"/>
                      </a:lnTo>
                      <a:lnTo>
                        <a:pt x="32098" y="5901"/>
                      </a:lnTo>
                      <a:lnTo>
                        <a:pt x="32202" y="5817"/>
                      </a:lnTo>
                      <a:lnTo>
                        <a:pt x="32307" y="5817"/>
                      </a:lnTo>
                      <a:lnTo>
                        <a:pt x="32432" y="5755"/>
                      </a:lnTo>
                      <a:lnTo>
                        <a:pt x="32474" y="5817"/>
                      </a:lnTo>
                      <a:lnTo>
                        <a:pt x="32558" y="5796"/>
                      </a:lnTo>
                      <a:lnTo>
                        <a:pt x="32642" y="5713"/>
                      </a:lnTo>
                      <a:lnTo>
                        <a:pt x="32537" y="5650"/>
                      </a:lnTo>
                      <a:lnTo>
                        <a:pt x="32474" y="5713"/>
                      </a:lnTo>
                      <a:lnTo>
                        <a:pt x="32411" y="5650"/>
                      </a:lnTo>
                      <a:lnTo>
                        <a:pt x="32453" y="5504"/>
                      </a:lnTo>
                      <a:lnTo>
                        <a:pt x="32223" y="5378"/>
                      </a:lnTo>
                      <a:lnTo>
                        <a:pt x="32202" y="5357"/>
                      </a:lnTo>
                      <a:lnTo>
                        <a:pt x="32223" y="5294"/>
                      </a:lnTo>
                      <a:lnTo>
                        <a:pt x="32223" y="5252"/>
                      </a:lnTo>
                      <a:lnTo>
                        <a:pt x="32223" y="5169"/>
                      </a:lnTo>
                      <a:lnTo>
                        <a:pt x="32244" y="5085"/>
                      </a:lnTo>
                      <a:lnTo>
                        <a:pt x="32202" y="5022"/>
                      </a:lnTo>
                      <a:lnTo>
                        <a:pt x="32139" y="4959"/>
                      </a:lnTo>
                      <a:lnTo>
                        <a:pt x="32098" y="4939"/>
                      </a:lnTo>
                      <a:lnTo>
                        <a:pt x="32118" y="4855"/>
                      </a:lnTo>
                      <a:lnTo>
                        <a:pt x="32244" y="4123"/>
                      </a:lnTo>
                      <a:lnTo>
                        <a:pt x="32244" y="3934"/>
                      </a:lnTo>
                      <a:lnTo>
                        <a:pt x="32014" y="3725"/>
                      </a:lnTo>
                      <a:lnTo>
                        <a:pt x="31951" y="3788"/>
                      </a:lnTo>
                      <a:lnTo>
                        <a:pt x="31805" y="3725"/>
                      </a:lnTo>
                      <a:lnTo>
                        <a:pt x="31700" y="3767"/>
                      </a:lnTo>
                      <a:lnTo>
                        <a:pt x="31616" y="3683"/>
                      </a:lnTo>
                      <a:lnTo>
                        <a:pt x="31533" y="3662"/>
                      </a:lnTo>
                      <a:lnTo>
                        <a:pt x="31512" y="3662"/>
                      </a:lnTo>
                      <a:lnTo>
                        <a:pt x="31407" y="3767"/>
                      </a:lnTo>
                      <a:lnTo>
                        <a:pt x="31365" y="3830"/>
                      </a:lnTo>
                      <a:lnTo>
                        <a:pt x="31156" y="4081"/>
                      </a:lnTo>
                      <a:lnTo>
                        <a:pt x="31072" y="4206"/>
                      </a:lnTo>
                      <a:lnTo>
                        <a:pt x="31072" y="4311"/>
                      </a:lnTo>
                      <a:lnTo>
                        <a:pt x="30905" y="4395"/>
                      </a:lnTo>
                      <a:lnTo>
                        <a:pt x="30905" y="4520"/>
                      </a:lnTo>
                      <a:lnTo>
                        <a:pt x="30863" y="4625"/>
                      </a:lnTo>
                      <a:lnTo>
                        <a:pt x="30696" y="4813"/>
                      </a:lnTo>
                      <a:lnTo>
                        <a:pt x="30633" y="4834"/>
                      </a:lnTo>
                      <a:lnTo>
                        <a:pt x="30445" y="5043"/>
                      </a:lnTo>
                      <a:lnTo>
                        <a:pt x="30424" y="5127"/>
                      </a:lnTo>
                      <a:lnTo>
                        <a:pt x="30340" y="5169"/>
                      </a:lnTo>
                      <a:lnTo>
                        <a:pt x="30235" y="5148"/>
                      </a:lnTo>
                      <a:lnTo>
                        <a:pt x="30173" y="5148"/>
                      </a:lnTo>
                      <a:lnTo>
                        <a:pt x="30131" y="5190"/>
                      </a:lnTo>
                      <a:lnTo>
                        <a:pt x="30068" y="5190"/>
                      </a:lnTo>
                      <a:lnTo>
                        <a:pt x="29942" y="5336"/>
                      </a:lnTo>
                      <a:lnTo>
                        <a:pt x="28269" y="5294"/>
                      </a:lnTo>
                      <a:lnTo>
                        <a:pt x="28059" y="5336"/>
                      </a:lnTo>
                      <a:lnTo>
                        <a:pt x="27955" y="5441"/>
                      </a:lnTo>
                      <a:lnTo>
                        <a:pt x="27829" y="5483"/>
                      </a:lnTo>
                      <a:lnTo>
                        <a:pt x="27704" y="5566"/>
                      </a:lnTo>
                      <a:lnTo>
                        <a:pt x="27453" y="5817"/>
                      </a:lnTo>
                      <a:lnTo>
                        <a:pt x="27285" y="5859"/>
                      </a:lnTo>
                      <a:lnTo>
                        <a:pt x="27181" y="5922"/>
                      </a:lnTo>
                      <a:lnTo>
                        <a:pt x="26699" y="6299"/>
                      </a:lnTo>
                      <a:lnTo>
                        <a:pt x="25611" y="6612"/>
                      </a:lnTo>
                      <a:lnTo>
                        <a:pt x="25569" y="6864"/>
                      </a:lnTo>
                      <a:lnTo>
                        <a:pt x="25318" y="6968"/>
                      </a:lnTo>
                      <a:lnTo>
                        <a:pt x="23331" y="7491"/>
                      </a:lnTo>
                      <a:lnTo>
                        <a:pt x="23247" y="7324"/>
                      </a:lnTo>
                      <a:lnTo>
                        <a:pt x="23351" y="7177"/>
                      </a:lnTo>
                      <a:lnTo>
                        <a:pt x="23561" y="7073"/>
                      </a:lnTo>
                      <a:lnTo>
                        <a:pt x="23665" y="6947"/>
                      </a:lnTo>
                      <a:lnTo>
                        <a:pt x="23728" y="6822"/>
                      </a:lnTo>
                      <a:lnTo>
                        <a:pt x="23770" y="6696"/>
                      </a:lnTo>
                      <a:lnTo>
                        <a:pt x="23833" y="5922"/>
                      </a:lnTo>
                      <a:lnTo>
                        <a:pt x="23456" y="4143"/>
                      </a:lnTo>
                      <a:lnTo>
                        <a:pt x="23100" y="3871"/>
                      </a:lnTo>
                      <a:lnTo>
                        <a:pt x="22954" y="3683"/>
                      </a:lnTo>
                      <a:lnTo>
                        <a:pt x="20652" y="2616"/>
                      </a:lnTo>
                      <a:lnTo>
                        <a:pt x="20548" y="2553"/>
                      </a:lnTo>
                      <a:lnTo>
                        <a:pt x="20422" y="2511"/>
                      </a:lnTo>
                      <a:lnTo>
                        <a:pt x="20380" y="2449"/>
                      </a:lnTo>
                      <a:lnTo>
                        <a:pt x="20087" y="2449"/>
                      </a:lnTo>
                      <a:lnTo>
                        <a:pt x="20066" y="2344"/>
                      </a:lnTo>
                      <a:lnTo>
                        <a:pt x="19983" y="2302"/>
                      </a:lnTo>
                      <a:lnTo>
                        <a:pt x="19899" y="2344"/>
                      </a:lnTo>
                      <a:lnTo>
                        <a:pt x="19711" y="2344"/>
                      </a:lnTo>
                      <a:lnTo>
                        <a:pt x="19606" y="2323"/>
                      </a:lnTo>
                      <a:lnTo>
                        <a:pt x="19543" y="2239"/>
                      </a:lnTo>
                      <a:lnTo>
                        <a:pt x="19439" y="2198"/>
                      </a:lnTo>
                      <a:lnTo>
                        <a:pt x="19230" y="2135"/>
                      </a:lnTo>
                      <a:lnTo>
                        <a:pt x="19167" y="2009"/>
                      </a:lnTo>
                      <a:lnTo>
                        <a:pt x="19083" y="2009"/>
                      </a:lnTo>
                      <a:lnTo>
                        <a:pt x="18958" y="1905"/>
                      </a:lnTo>
                      <a:lnTo>
                        <a:pt x="18853" y="1905"/>
                      </a:lnTo>
                      <a:lnTo>
                        <a:pt x="18769" y="1884"/>
                      </a:lnTo>
                      <a:lnTo>
                        <a:pt x="18644" y="1905"/>
                      </a:lnTo>
                      <a:lnTo>
                        <a:pt x="18623" y="1926"/>
                      </a:lnTo>
                      <a:lnTo>
                        <a:pt x="18560" y="1842"/>
                      </a:lnTo>
                      <a:lnTo>
                        <a:pt x="18434" y="1821"/>
                      </a:lnTo>
                      <a:lnTo>
                        <a:pt x="18414" y="1800"/>
                      </a:lnTo>
                      <a:lnTo>
                        <a:pt x="18309" y="1737"/>
                      </a:lnTo>
                      <a:lnTo>
                        <a:pt x="18288" y="1716"/>
                      </a:lnTo>
                      <a:lnTo>
                        <a:pt x="18204" y="1633"/>
                      </a:lnTo>
                      <a:lnTo>
                        <a:pt x="18204" y="1612"/>
                      </a:lnTo>
                      <a:lnTo>
                        <a:pt x="18079" y="1507"/>
                      </a:lnTo>
                      <a:lnTo>
                        <a:pt x="17932" y="1507"/>
                      </a:lnTo>
                      <a:lnTo>
                        <a:pt x="17807" y="1486"/>
                      </a:lnTo>
                      <a:lnTo>
                        <a:pt x="2846"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grpSp>
          <p:nvGrpSpPr>
            <p:cNvPr id="5258" name="Google Shape;5258;p907">
              <a:extLst>
                <a:ext uri="{FF2B5EF4-FFF2-40B4-BE49-F238E27FC236}">
                  <a16:creationId xmlns:a16="http://schemas.microsoft.com/office/drawing/2014/main" id="{C2C4207B-DEF1-9CD7-1EC9-0015CF2967C6}"/>
                </a:ext>
              </a:extLst>
            </p:cNvPr>
            <p:cNvGrpSpPr/>
            <p:nvPr/>
          </p:nvGrpSpPr>
          <p:grpSpPr>
            <a:xfrm>
              <a:off x="3230417" y="3103734"/>
              <a:ext cx="282982" cy="280332"/>
              <a:chOff x="2605700" y="3152850"/>
              <a:chExt cx="594125" cy="616250"/>
            </a:xfrm>
          </p:grpSpPr>
          <p:sp>
            <p:nvSpPr>
              <p:cNvPr id="5259" name="Google Shape;5259;p907">
                <a:extLst>
                  <a:ext uri="{FF2B5EF4-FFF2-40B4-BE49-F238E27FC236}">
                    <a16:creationId xmlns:a16="http://schemas.microsoft.com/office/drawing/2014/main" id="{36B3D2BC-A23E-E160-A0C4-30F1A0DBA6B8}"/>
                  </a:ext>
                </a:extLst>
              </p:cNvPr>
              <p:cNvSpPr/>
              <p:nvPr/>
            </p:nvSpPr>
            <p:spPr>
              <a:xfrm>
                <a:off x="2605700" y="3152850"/>
                <a:ext cx="379825" cy="616250"/>
              </a:xfrm>
              <a:custGeom>
                <a:avLst/>
                <a:gdLst/>
                <a:ahLst/>
                <a:cxnLst/>
                <a:rect l="l" t="t" r="r" b="b"/>
                <a:pathLst>
                  <a:path w="15193" h="24650" extrusionOk="0">
                    <a:moveTo>
                      <a:pt x="14024" y="2338"/>
                    </a:moveTo>
                    <a:lnTo>
                      <a:pt x="8818" y="0"/>
                    </a:lnTo>
                    <a:lnTo>
                      <a:pt x="4037" y="1594"/>
                    </a:lnTo>
                    <a:lnTo>
                      <a:pt x="0" y="7225"/>
                    </a:lnTo>
                    <a:lnTo>
                      <a:pt x="2018" y="11156"/>
                    </a:lnTo>
                    <a:lnTo>
                      <a:pt x="7331" y="12325"/>
                    </a:lnTo>
                    <a:lnTo>
                      <a:pt x="10518" y="17531"/>
                    </a:lnTo>
                    <a:lnTo>
                      <a:pt x="11049" y="22843"/>
                    </a:lnTo>
                    <a:lnTo>
                      <a:pt x="13705" y="24650"/>
                    </a:lnTo>
                    <a:lnTo>
                      <a:pt x="15193" y="18700"/>
                    </a:lnTo>
                    <a:lnTo>
                      <a:pt x="12218" y="5844"/>
                    </a:lnTo>
                    <a:close/>
                  </a:path>
                </a:pathLst>
              </a:custGeom>
              <a:solidFill>
                <a:schemeClr val="accent1"/>
              </a:solidFill>
              <a:ln>
                <a:noFill/>
              </a:ln>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0" name="Google Shape;5260;p907">
                <a:extLst>
                  <a:ext uri="{FF2B5EF4-FFF2-40B4-BE49-F238E27FC236}">
                    <a16:creationId xmlns:a16="http://schemas.microsoft.com/office/drawing/2014/main" id="{E8AB0E51-E43D-68F1-B1E5-D289C4FD0F3C}"/>
                  </a:ext>
                </a:extLst>
              </p:cNvPr>
              <p:cNvSpPr/>
              <p:nvPr/>
            </p:nvSpPr>
            <p:spPr>
              <a:xfrm>
                <a:off x="2632775" y="3168475"/>
                <a:ext cx="567050" cy="590050"/>
              </a:xfrm>
              <a:custGeom>
                <a:avLst/>
                <a:gdLst/>
                <a:ahLst/>
                <a:cxnLst/>
                <a:rect l="l" t="t" r="r" b="b"/>
                <a:pathLst>
                  <a:path w="22682" h="23602" extrusionOk="0">
                    <a:moveTo>
                      <a:pt x="13852" y="21070"/>
                    </a:moveTo>
                    <a:lnTo>
                      <a:pt x="13894" y="21091"/>
                    </a:lnTo>
                    <a:lnTo>
                      <a:pt x="13977" y="21217"/>
                    </a:lnTo>
                    <a:lnTo>
                      <a:pt x="14103" y="21384"/>
                    </a:lnTo>
                    <a:lnTo>
                      <a:pt x="14166" y="21384"/>
                    </a:lnTo>
                    <a:lnTo>
                      <a:pt x="14208" y="21342"/>
                    </a:lnTo>
                    <a:lnTo>
                      <a:pt x="14228" y="21384"/>
                    </a:lnTo>
                    <a:lnTo>
                      <a:pt x="14228" y="21489"/>
                    </a:lnTo>
                    <a:lnTo>
                      <a:pt x="14187" y="21489"/>
                    </a:lnTo>
                    <a:lnTo>
                      <a:pt x="14124" y="21698"/>
                    </a:lnTo>
                    <a:lnTo>
                      <a:pt x="13998" y="21928"/>
                    </a:lnTo>
                    <a:lnTo>
                      <a:pt x="13873" y="21928"/>
                    </a:lnTo>
                    <a:lnTo>
                      <a:pt x="13852" y="22075"/>
                    </a:lnTo>
                    <a:lnTo>
                      <a:pt x="13789" y="22158"/>
                    </a:lnTo>
                    <a:lnTo>
                      <a:pt x="13768" y="22158"/>
                    </a:lnTo>
                    <a:lnTo>
                      <a:pt x="13643" y="22242"/>
                    </a:lnTo>
                    <a:lnTo>
                      <a:pt x="13559" y="22326"/>
                    </a:lnTo>
                    <a:lnTo>
                      <a:pt x="13559" y="22367"/>
                    </a:lnTo>
                    <a:lnTo>
                      <a:pt x="13454" y="22388"/>
                    </a:lnTo>
                    <a:lnTo>
                      <a:pt x="13392" y="22451"/>
                    </a:lnTo>
                    <a:lnTo>
                      <a:pt x="13392" y="22472"/>
                    </a:lnTo>
                    <a:lnTo>
                      <a:pt x="13329" y="22347"/>
                    </a:lnTo>
                    <a:lnTo>
                      <a:pt x="13371" y="22242"/>
                    </a:lnTo>
                    <a:lnTo>
                      <a:pt x="13454" y="22179"/>
                    </a:lnTo>
                    <a:lnTo>
                      <a:pt x="13454" y="22116"/>
                    </a:lnTo>
                    <a:lnTo>
                      <a:pt x="13559" y="22012"/>
                    </a:lnTo>
                    <a:lnTo>
                      <a:pt x="13559" y="21928"/>
                    </a:lnTo>
                    <a:lnTo>
                      <a:pt x="13601" y="21970"/>
                    </a:lnTo>
                    <a:lnTo>
                      <a:pt x="13684" y="21970"/>
                    </a:lnTo>
                    <a:lnTo>
                      <a:pt x="13789" y="21865"/>
                    </a:lnTo>
                    <a:lnTo>
                      <a:pt x="13789" y="21761"/>
                    </a:lnTo>
                    <a:lnTo>
                      <a:pt x="13810" y="21740"/>
                    </a:lnTo>
                    <a:lnTo>
                      <a:pt x="13810" y="21614"/>
                    </a:lnTo>
                    <a:lnTo>
                      <a:pt x="13873" y="21551"/>
                    </a:lnTo>
                    <a:lnTo>
                      <a:pt x="13915" y="21551"/>
                    </a:lnTo>
                    <a:lnTo>
                      <a:pt x="13977" y="21447"/>
                    </a:lnTo>
                    <a:lnTo>
                      <a:pt x="13956" y="21384"/>
                    </a:lnTo>
                    <a:lnTo>
                      <a:pt x="13894" y="21300"/>
                    </a:lnTo>
                    <a:lnTo>
                      <a:pt x="13894" y="21112"/>
                    </a:lnTo>
                    <a:lnTo>
                      <a:pt x="13852" y="21070"/>
                    </a:lnTo>
                    <a:close/>
                    <a:moveTo>
                      <a:pt x="7617" y="0"/>
                    </a:moveTo>
                    <a:lnTo>
                      <a:pt x="7617" y="147"/>
                    </a:lnTo>
                    <a:lnTo>
                      <a:pt x="7575" y="272"/>
                    </a:lnTo>
                    <a:lnTo>
                      <a:pt x="7282" y="481"/>
                    </a:lnTo>
                    <a:lnTo>
                      <a:pt x="7094" y="502"/>
                    </a:lnTo>
                    <a:lnTo>
                      <a:pt x="6842" y="607"/>
                    </a:lnTo>
                    <a:lnTo>
                      <a:pt x="6738" y="565"/>
                    </a:lnTo>
                    <a:lnTo>
                      <a:pt x="6570" y="586"/>
                    </a:lnTo>
                    <a:lnTo>
                      <a:pt x="6382" y="732"/>
                    </a:lnTo>
                    <a:lnTo>
                      <a:pt x="6215" y="795"/>
                    </a:lnTo>
                    <a:lnTo>
                      <a:pt x="6152" y="732"/>
                    </a:lnTo>
                    <a:lnTo>
                      <a:pt x="5901" y="774"/>
                    </a:lnTo>
                    <a:lnTo>
                      <a:pt x="5692" y="774"/>
                    </a:lnTo>
                    <a:lnTo>
                      <a:pt x="5503" y="670"/>
                    </a:lnTo>
                    <a:lnTo>
                      <a:pt x="5315" y="628"/>
                    </a:lnTo>
                    <a:lnTo>
                      <a:pt x="5169" y="586"/>
                    </a:lnTo>
                    <a:lnTo>
                      <a:pt x="5169" y="586"/>
                    </a:lnTo>
                    <a:lnTo>
                      <a:pt x="5231" y="711"/>
                    </a:lnTo>
                    <a:lnTo>
                      <a:pt x="5378" y="774"/>
                    </a:lnTo>
                    <a:lnTo>
                      <a:pt x="5503" y="879"/>
                    </a:lnTo>
                    <a:lnTo>
                      <a:pt x="5545" y="984"/>
                    </a:lnTo>
                    <a:lnTo>
                      <a:pt x="5399" y="1235"/>
                    </a:lnTo>
                    <a:lnTo>
                      <a:pt x="5420" y="1297"/>
                    </a:lnTo>
                    <a:lnTo>
                      <a:pt x="5441" y="1339"/>
                    </a:lnTo>
                    <a:lnTo>
                      <a:pt x="5420" y="1528"/>
                    </a:lnTo>
                    <a:lnTo>
                      <a:pt x="5692" y="1611"/>
                    </a:lnTo>
                    <a:lnTo>
                      <a:pt x="5859" y="1569"/>
                    </a:lnTo>
                    <a:lnTo>
                      <a:pt x="6047" y="1611"/>
                    </a:lnTo>
                    <a:lnTo>
                      <a:pt x="6047" y="1716"/>
                    </a:lnTo>
                    <a:lnTo>
                      <a:pt x="5922" y="1758"/>
                    </a:lnTo>
                    <a:lnTo>
                      <a:pt x="5650" y="1820"/>
                    </a:lnTo>
                    <a:lnTo>
                      <a:pt x="5608" y="1862"/>
                    </a:lnTo>
                    <a:lnTo>
                      <a:pt x="5545" y="1925"/>
                    </a:lnTo>
                    <a:lnTo>
                      <a:pt x="5503" y="2072"/>
                    </a:lnTo>
                    <a:lnTo>
                      <a:pt x="5210" y="2239"/>
                    </a:lnTo>
                    <a:lnTo>
                      <a:pt x="5106" y="2344"/>
                    </a:lnTo>
                    <a:lnTo>
                      <a:pt x="4897" y="2469"/>
                    </a:lnTo>
                    <a:lnTo>
                      <a:pt x="4771" y="2616"/>
                    </a:lnTo>
                    <a:lnTo>
                      <a:pt x="4541" y="2616"/>
                    </a:lnTo>
                    <a:lnTo>
                      <a:pt x="4394" y="2595"/>
                    </a:lnTo>
                    <a:lnTo>
                      <a:pt x="4164" y="2406"/>
                    </a:lnTo>
                    <a:lnTo>
                      <a:pt x="3955" y="2260"/>
                    </a:lnTo>
                    <a:lnTo>
                      <a:pt x="3809" y="2281"/>
                    </a:lnTo>
                    <a:lnTo>
                      <a:pt x="3809" y="2134"/>
                    </a:lnTo>
                    <a:lnTo>
                      <a:pt x="3767" y="1988"/>
                    </a:lnTo>
                    <a:lnTo>
                      <a:pt x="3662" y="1883"/>
                    </a:lnTo>
                    <a:lnTo>
                      <a:pt x="3641" y="1820"/>
                    </a:lnTo>
                    <a:lnTo>
                      <a:pt x="3495" y="1862"/>
                    </a:lnTo>
                    <a:lnTo>
                      <a:pt x="3390" y="1988"/>
                    </a:lnTo>
                    <a:lnTo>
                      <a:pt x="3306" y="1988"/>
                    </a:lnTo>
                    <a:lnTo>
                      <a:pt x="3244" y="1946"/>
                    </a:lnTo>
                    <a:lnTo>
                      <a:pt x="3139" y="1946"/>
                    </a:lnTo>
                    <a:lnTo>
                      <a:pt x="3076" y="2030"/>
                    </a:lnTo>
                    <a:lnTo>
                      <a:pt x="2407" y="2030"/>
                    </a:lnTo>
                    <a:lnTo>
                      <a:pt x="2386" y="2197"/>
                    </a:lnTo>
                    <a:lnTo>
                      <a:pt x="2448" y="2344"/>
                    </a:lnTo>
                    <a:lnTo>
                      <a:pt x="2658" y="2385"/>
                    </a:lnTo>
                    <a:lnTo>
                      <a:pt x="2720" y="2553"/>
                    </a:lnTo>
                    <a:lnTo>
                      <a:pt x="2679" y="2616"/>
                    </a:lnTo>
                    <a:lnTo>
                      <a:pt x="2762" y="2699"/>
                    </a:lnTo>
                    <a:lnTo>
                      <a:pt x="2720" y="2804"/>
                    </a:lnTo>
                    <a:lnTo>
                      <a:pt x="2595" y="2720"/>
                    </a:lnTo>
                    <a:lnTo>
                      <a:pt x="2197" y="2867"/>
                    </a:lnTo>
                    <a:lnTo>
                      <a:pt x="2239" y="3180"/>
                    </a:lnTo>
                    <a:lnTo>
                      <a:pt x="2344" y="3306"/>
                    </a:lnTo>
                    <a:lnTo>
                      <a:pt x="2553" y="3452"/>
                    </a:lnTo>
                    <a:lnTo>
                      <a:pt x="2679" y="3724"/>
                    </a:lnTo>
                    <a:lnTo>
                      <a:pt x="2679" y="3913"/>
                    </a:lnTo>
                    <a:lnTo>
                      <a:pt x="2679" y="3976"/>
                    </a:lnTo>
                    <a:lnTo>
                      <a:pt x="2365" y="5189"/>
                    </a:lnTo>
                    <a:lnTo>
                      <a:pt x="2260" y="5503"/>
                    </a:lnTo>
                    <a:lnTo>
                      <a:pt x="2281" y="5545"/>
                    </a:lnTo>
                    <a:lnTo>
                      <a:pt x="2239" y="5629"/>
                    </a:lnTo>
                    <a:lnTo>
                      <a:pt x="2093" y="5608"/>
                    </a:lnTo>
                    <a:lnTo>
                      <a:pt x="2093" y="5587"/>
                    </a:lnTo>
                    <a:lnTo>
                      <a:pt x="1967" y="5503"/>
                    </a:lnTo>
                    <a:lnTo>
                      <a:pt x="1821" y="5503"/>
                    </a:lnTo>
                    <a:lnTo>
                      <a:pt x="1758" y="5482"/>
                    </a:lnTo>
                    <a:lnTo>
                      <a:pt x="1716" y="5545"/>
                    </a:lnTo>
                    <a:lnTo>
                      <a:pt x="1319" y="5691"/>
                    </a:lnTo>
                    <a:lnTo>
                      <a:pt x="1026" y="5733"/>
                    </a:lnTo>
                    <a:lnTo>
                      <a:pt x="942" y="5817"/>
                    </a:lnTo>
                    <a:lnTo>
                      <a:pt x="879" y="5838"/>
                    </a:lnTo>
                    <a:lnTo>
                      <a:pt x="733" y="5963"/>
                    </a:lnTo>
                    <a:lnTo>
                      <a:pt x="607" y="6026"/>
                    </a:lnTo>
                    <a:lnTo>
                      <a:pt x="503" y="6110"/>
                    </a:lnTo>
                    <a:lnTo>
                      <a:pt x="523" y="6256"/>
                    </a:lnTo>
                    <a:lnTo>
                      <a:pt x="482" y="6340"/>
                    </a:lnTo>
                    <a:lnTo>
                      <a:pt x="503" y="6424"/>
                    </a:lnTo>
                    <a:lnTo>
                      <a:pt x="356" y="6570"/>
                    </a:lnTo>
                    <a:lnTo>
                      <a:pt x="398" y="6779"/>
                    </a:lnTo>
                    <a:lnTo>
                      <a:pt x="461" y="6884"/>
                    </a:lnTo>
                    <a:lnTo>
                      <a:pt x="356" y="6968"/>
                    </a:lnTo>
                    <a:lnTo>
                      <a:pt x="272" y="6947"/>
                    </a:lnTo>
                    <a:lnTo>
                      <a:pt x="105" y="7051"/>
                    </a:lnTo>
                    <a:lnTo>
                      <a:pt x="105" y="7156"/>
                    </a:lnTo>
                    <a:lnTo>
                      <a:pt x="63" y="7198"/>
                    </a:lnTo>
                    <a:lnTo>
                      <a:pt x="84" y="7282"/>
                    </a:lnTo>
                    <a:lnTo>
                      <a:pt x="63" y="7407"/>
                    </a:lnTo>
                    <a:lnTo>
                      <a:pt x="0" y="7512"/>
                    </a:lnTo>
                    <a:lnTo>
                      <a:pt x="63" y="7616"/>
                    </a:lnTo>
                    <a:lnTo>
                      <a:pt x="42" y="7700"/>
                    </a:lnTo>
                    <a:lnTo>
                      <a:pt x="189" y="7846"/>
                    </a:lnTo>
                    <a:lnTo>
                      <a:pt x="482" y="8307"/>
                    </a:lnTo>
                    <a:lnTo>
                      <a:pt x="314" y="8474"/>
                    </a:lnTo>
                    <a:lnTo>
                      <a:pt x="691" y="8453"/>
                    </a:lnTo>
                    <a:lnTo>
                      <a:pt x="879" y="8474"/>
                    </a:lnTo>
                    <a:lnTo>
                      <a:pt x="1005" y="8662"/>
                    </a:lnTo>
                    <a:lnTo>
                      <a:pt x="1026" y="8830"/>
                    </a:lnTo>
                    <a:lnTo>
                      <a:pt x="1256" y="8830"/>
                    </a:lnTo>
                    <a:lnTo>
                      <a:pt x="1549" y="8851"/>
                    </a:lnTo>
                    <a:lnTo>
                      <a:pt x="1779" y="8621"/>
                    </a:lnTo>
                    <a:lnTo>
                      <a:pt x="1988" y="8474"/>
                    </a:lnTo>
                    <a:lnTo>
                      <a:pt x="2051" y="8537"/>
                    </a:lnTo>
                    <a:lnTo>
                      <a:pt x="2030" y="8662"/>
                    </a:lnTo>
                    <a:lnTo>
                      <a:pt x="1967" y="8725"/>
                    </a:lnTo>
                    <a:lnTo>
                      <a:pt x="1967" y="8934"/>
                    </a:lnTo>
                    <a:lnTo>
                      <a:pt x="1988" y="9269"/>
                    </a:lnTo>
                    <a:lnTo>
                      <a:pt x="1988" y="9395"/>
                    </a:lnTo>
                    <a:lnTo>
                      <a:pt x="2072" y="9478"/>
                    </a:lnTo>
                    <a:lnTo>
                      <a:pt x="2176" y="9458"/>
                    </a:lnTo>
                    <a:lnTo>
                      <a:pt x="2281" y="9416"/>
                    </a:lnTo>
                    <a:lnTo>
                      <a:pt x="2469" y="9416"/>
                    </a:lnTo>
                    <a:lnTo>
                      <a:pt x="2511" y="9458"/>
                    </a:lnTo>
                    <a:lnTo>
                      <a:pt x="3076" y="9458"/>
                    </a:lnTo>
                    <a:lnTo>
                      <a:pt x="3223" y="9353"/>
                    </a:lnTo>
                    <a:lnTo>
                      <a:pt x="3306" y="9353"/>
                    </a:lnTo>
                    <a:lnTo>
                      <a:pt x="3432" y="9248"/>
                    </a:lnTo>
                    <a:lnTo>
                      <a:pt x="3557" y="9248"/>
                    </a:lnTo>
                    <a:lnTo>
                      <a:pt x="3725" y="9186"/>
                    </a:lnTo>
                    <a:lnTo>
                      <a:pt x="3829" y="8934"/>
                    </a:lnTo>
                    <a:lnTo>
                      <a:pt x="4081" y="8746"/>
                    </a:lnTo>
                    <a:lnTo>
                      <a:pt x="4269" y="8725"/>
                    </a:lnTo>
                    <a:lnTo>
                      <a:pt x="4457" y="8621"/>
                    </a:lnTo>
                    <a:lnTo>
                      <a:pt x="4583" y="8621"/>
                    </a:lnTo>
                    <a:lnTo>
                      <a:pt x="4687" y="8683"/>
                    </a:lnTo>
                    <a:lnTo>
                      <a:pt x="4813" y="8621"/>
                    </a:lnTo>
                    <a:lnTo>
                      <a:pt x="4897" y="8662"/>
                    </a:lnTo>
                    <a:lnTo>
                      <a:pt x="4876" y="8788"/>
                    </a:lnTo>
                    <a:lnTo>
                      <a:pt x="4959" y="8997"/>
                    </a:lnTo>
                    <a:lnTo>
                      <a:pt x="5085" y="9374"/>
                    </a:lnTo>
                    <a:lnTo>
                      <a:pt x="5169" y="9646"/>
                    </a:lnTo>
                    <a:lnTo>
                      <a:pt x="5106" y="9751"/>
                    </a:lnTo>
                    <a:lnTo>
                      <a:pt x="5210" y="9960"/>
                    </a:lnTo>
                    <a:lnTo>
                      <a:pt x="5357" y="10002"/>
                    </a:lnTo>
                    <a:lnTo>
                      <a:pt x="5399" y="10190"/>
                    </a:lnTo>
                    <a:lnTo>
                      <a:pt x="5524" y="10274"/>
                    </a:lnTo>
                    <a:lnTo>
                      <a:pt x="5713" y="10357"/>
                    </a:lnTo>
                    <a:lnTo>
                      <a:pt x="5838" y="10462"/>
                    </a:lnTo>
                    <a:lnTo>
                      <a:pt x="5901" y="10420"/>
                    </a:lnTo>
                    <a:lnTo>
                      <a:pt x="6131" y="10357"/>
                    </a:lnTo>
                    <a:lnTo>
                      <a:pt x="6340" y="10587"/>
                    </a:lnTo>
                    <a:lnTo>
                      <a:pt x="6508" y="10525"/>
                    </a:lnTo>
                    <a:lnTo>
                      <a:pt x="6717" y="10755"/>
                    </a:lnTo>
                    <a:lnTo>
                      <a:pt x="6822" y="10755"/>
                    </a:lnTo>
                    <a:lnTo>
                      <a:pt x="7073" y="10839"/>
                    </a:lnTo>
                    <a:lnTo>
                      <a:pt x="7240" y="10880"/>
                    </a:lnTo>
                    <a:lnTo>
                      <a:pt x="7261" y="11048"/>
                    </a:lnTo>
                    <a:lnTo>
                      <a:pt x="7366" y="11069"/>
                    </a:lnTo>
                    <a:lnTo>
                      <a:pt x="7512" y="11152"/>
                    </a:lnTo>
                    <a:lnTo>
                      <a:pt x="7868" y="11131"/>
                    </a:lnTo>
                    <a:lnTo>
                      <a:pt x="8098" y="11257"/>
                    </a:lnTo>
                    <a:lnTo>
                      <a:pt x="8140" y="11362"/>
                    </a:lnTo>
                    <a:lnTo>
                      <a:pt x="8119" y="11634"/>
                    </a:lnTo>
                    <a:lnTo>
                      <a:pt x="8182" y="11843"/>
                    </a:lnTo>
                    <a:lnTo>
                      <a:pt x="8098" y="11968"/>
                    </a:lnTo>
                    <a:lnTo>
                      <a:pt x="8307" y="12324"/>
                    </a:lnTo>
                    <a:lnTo>
                      <a:pt x="8286" y="12596"/>
                    </a:lnTo>
                    <a:lnTo>
                      <a:pt x="9290" y="12617"/>
                    </a:lnTo>
                    <a:lnTo>
                      <a:pt x="9353" y="12973"/>
                    </a:lnTo>
                    <a:lnTo>
                      <a:pt x="9332" y="13224"/>
                    </a:lnTo>
                    <a:lnTo>
                      <a:pt x="9604" y="13287"/>
                    </a:lnTo>
                    <a:lnTo>
                      <a:pt x="9897" y="13810"/>
                    </a:lnTo>
                    <a:lnTo>
                      <a:pt x="9918" y="14103"/>
                    </a:lnTo>
                    <a:lnTo>
                      <a:pt x="9646" y="14688"/>
                    </a:lnTo>
                    <a:lnTo>
                      <a:pt x="9667" y="14772"/>
                    </a:lnTo>
                    <a:lnTo>
                      <a:pt x="9583" y="14856"/>
                    </a:lnTo>
                    <a:lnTo>
                      <a:pt x="9646" y="14919"/>
                    </a:lnTo>
                    <a:lnTo>
                      <a:pt x="9604" y="15044"/>
                    </a:lnTo>
                    <a:lnTo>
                      <a:pt x="9751" y="15149"/>
                    </a:lnTo>
                    <a:lnTo>
                      <a:pt x="9751" y="15337"/>
                    </a:lnTo>
                    <a:lnTo>
                      <a:pt x="9855" y="15525"/>
                    </a:lnTo>
                    <a:lnTo>
                      <a:pt x="9793" y="15860"/>
                    </a:lnTo>
                    <a:lnTo>
                      <a:pt x="9814" y="15986"/>
                    </a:lnTo>
                    <a:lnTo>
                      <a:pt x="9772" y="16111"/>
                    </a:lnTo>
                    <a:lnTo>
                      <a:pt x="9814" y="16258"/>
                    </a:lnTo>
                    <a:lnTo>
                      <a:pt x="10023" y="16216"/>
                    </a:lnTo>
                    <a:lnTo>
                      <a:pt x="10107" y="16279"/>
                    </a:lnTo>
                    <a:lnTo>
                      <a:pt x="10379" y="16258"/>
                    </a:lnTo>
                    <a:lnTo>
                      <a:pt x="10525" y="16300"/>
                    </a:lnTo>
                    <a:lnTo>
                      <a:pt x="10797" y="16195"/>
                    </a:lnTo>
                    <a:lnTo>
                      <a:pt x="10923" y="16300"/>
                    </a:lnTo>
                    <a:lnTo>
                      <a:pt x="11027" y="16321"/>
                    </a:lnTo>
                    <a:lnTo>
                      <a:pt x="11069" y="16467"/>
                    </a:lnTo>
                    <a:lnTo>
                      <a:pt x="11236" y="17095"/>
                    </a:lnTo>
                    <a:lnTo>
                      <a:pt x="11341" y="17304"/>
                    </a:lnTo>
                    <a:lnTo>
                      <a:pt x="11446" y="17325"/>
                    </a:lnTo>
                    <a:lnTo>
                      <a:pt x="11676" y="17199"/>
                    </a:lnTo>
                    <a:lnTo>
                      <a:pt x="11801" y="17241"/>
                    </a:lnTo>
                    <a:lnTo>
                      <a:pt x="11885" y="17325"/>
                    </a:lnTo>
                    <a:lnTo>
                      <a:pt x="11969" y="17346"/>
                    </a:lnTo>
                    <a:lnTo>
                      <a:pt x="11906" y="17450"/>
                    </a:lnTo>
                    <a:lnTo>
                      <a:pt x="11885" y="17994"/>
                    </a:lnTo>
                    <a:lnTo>
                      <a:pt x="11864" y="18057"/>
                    </a:lnTo>
                    <a:lnTo>
                      <a:pt x="11822" y="18078"/>
                    </a:lnTo>
                    <a:lnTo>
                      <a:pt x="11822" y="18162"/>
                    </a:lnTo>
                    <a:lnTo>
                      <a:pt x="11801" y="18204"/>
                    </a:lnTo>
                    <a:lnTo>
                      <a:pt x="11801" y="18287"/>
                    </a:lnTo>
                    <a:lnTo>
                      <a:pt x="11906" y="18204"/>
                    </a:lnTo>
                    <a:lnTo>
                      <a:pt x="12178" y="18245"/>
                    </a:lnTo>
                    <a:lnTo>
                      <a:pt x="12178" y="18350"/>
                    </a:lnTo>
                    <a:lnTo>
                      <a:pt x="12283" y="18580"/>
                    </a:lnTo>
                    <a:lnTo>
                      <a:pt x="12283" y="18769"/>
                    </a:lnTo>
                    <a:lnTo>
                      <a:pt x="12303" y="18999"/>
                    </a:lnTo>
                    <a:lnTo>
                      <a:pt x="12324" y="19208"/>
                    </a:lnTo>
                    <a:lnTo>
                      <a:pt x="12303" y="19292"/>
                    </a:lnTo>
                    <a:lnTo>
                      <a:pt x="12199" y="19292"/>
                    </a:lnTo>
                    <a:lnTo>
                      <a:pt x="12073" y="19354"/>
                    </a:lnTo>
                    <a:lnTo>
                      <a:pt x="12031" y="19417"/>
                    </a:lnTo>
                    <a:lnTo>
                      <a:pt x="11969" y="19501"/>
                    </a:lnTo>
                    <a:lnTo>
                      <a:pt x="11927" y="19459"/>
                    </a:lnTo>
                    <a:lnTo>
                      <a:pt x="11697" y="19626"/>
                    </a:lnTo>
                    <a:lnTo>
                      <a:pt x="11655" y="19710"/>
                    </a:lnTo>
                    <a:lnTo>
                      <a:pt x="11571" y="19731"/>
                    </a:lnTo>
                    <a:lnTo>
                      <a:pt x="11362" y="19919"/>
                    </a:lnTo>
                    <a:lnTo>
                      <a:pt x="11278" y="19940"/>
                    </a:lnTo>
                    <a:lnTo>
                      <a:pt x="11278" y="20066"/>
                    </a:lnTo>
                    <a:lnTo>
                      <a:pt x="11195" y="20087"/>
                    </a:lnTo>
                    <a:lnTo>
                      <a:pt x="11132" y="20087"/>
                    </a:lnTo>
                    <a:lnTo>
                      <a:pt x="10943" y="20338"/>
                    </a:lnTo>
                    <a:lnTo>
                      <a:pt x="10923" y="20401"/>
                    </a:lnTo>
                    <a:lnTo>
                      <a:pt x="10923" y="20547"/>
                    </a:lnTo>
                    <a:lnTo>
                      <a:pt x="10839" y="20568"/>
                    </a:lnTo>
                    <a:lnTo>
                      <a:pt x="10776" y="20652"/>
                    </a:lnTo>
                    <a:lnTo>
                      <a:pt x="10671" y="20861"/>
                    </a:lnTo>
                    <a:lnTo>
                      <a:pt x="10609" y="20924"/>
                    </a:lnTo>
                    <a:lnTo>
                      <a:pt x="10504" y="21091"/>
                    </a:lnTo>
                    <a:lnTo>
                      <a:pt x="10504" y="21133"/>
                    </a:lnTo>
                    <a:lnTo>
                      <a:pt x="10399" y="21217"/>
                    </a:lnTo>
                    <a:lnTo>
                      <a:pt x="10358" y="21279"/>
                    </a:lnTo>
                    <a:lnTo>
                      <a:pt x="10441" y="21279"/>
                    </a:lnTo>
                    <a:lnTo>
                      <a:pt x="10504" y="21300"/>
                    </a:lnTo>
                    <a:lnTo>
                      <a:pt x="10776" y="21217"/>
                    </a:lnTo>
                    <a:lnTo>
                      <a:pt x="10923" y="21300"/>
                    </a:lnTo>
                    <a:lnTo>
                      <a:pt x="11048" y="21489"/>
                    </a:lnTo>
                    <a:lnTo>
                      <a:pt x="11153" y="21530"/>
                    </a:lnTo>
                    <a:lnTo>
                      <a:pt x="11236" y="21698"/>
                    </a:lnTo>
                    <a:lnTo>
                      <a:pt x="11362" y="21928"/>
                    </a:lnTo>
                    <a:lnTo>
                      <a:pt x="11446" y="21928"/>
                    </a:lnTo>
                    <a:lnTo>
                      <a:pt x="11550" y="21803"/>
                    </a:lnTo>
                    <a:lnTo>
                      <a:pt x="11592" y="21803"/>
                    </a:lnTo>
                    <a:lnTo>
                      <a:pt x="11718" y="22012"/>
                    </a:lnTo>
                    <a:lnTo>
                      <a:pt x="11885" y="22075"/>
                    </a:lnTo>
                    <a:lnTo>
                      <a:pt x="12011" y="22116"/>
                    </a:lnTo>
                    <a:lnTo>
                      <a:pt x="12136" y="22242"/>
                    </a:lnTo>
                    <a:lnTo>
                      <a:pt x="12136" y="22388"/>
                    </a:lnTo>
                    <a:lnTo>
                      <a:pt x="12241" y="22367"/>
                    </a:lnTo>
                    <a:lnTo>
                      <a:pt x="12492" y="22472"/>
                    </a:lnTo>
                    <a:lnTo>
                      <a:pt x="12617" y="22639"/>
                    </a:lnTo>
                    <a:lnTo>
                      <a:pt x="12743" y="22849"/>
                    </a:lnTo>
                    <a:lnTo>
                      <a:pt x="12868" y="22911"/>
                    </a:lnTo>
                    <a:lnTo>
                      <a:pt x="12848" y="23079"/>
                    </a:lnTo>
                    <a:lnTo>
                      <a:pt x="12743" y="23225"/>
                    </a:lnTo>
                    <a:lnTo>
                      <a:pt x="12806" y="23414"/>
                    </a:lnTo>
                    <a:lnTo>
                      <a:pt x="12827" y="23476"/>
                    </a:lnTo>
                    <a:lnTo>
                      <a:pt x="12848" y="23497"/>
                    </a:lnTo>
                    <a:lnTo>
                      <a:pt x="12931" y="23581"/>
                    </a:lnTo>
                    <a:lnTo>
                      <a:pt x="12952" y="23602"/>
                    </a:lnTo>
                    <a:lnTo>
                      <a:pt x="13161" y="23414"/>
                    </a:lnTo>
                    <a:lnTo>
                      <a:pt x="13245" y="23225"/>
                    </a:lnTo>
                    <a:lnTo>
                      <a:pt x="13350" y="22849"/>
                    </a:lnTo>
                    <a:lnTo>
                      <a:pt x="13433" y="22577"/>
                    </a:lnTo>
                    <a:lnTo>
                      <a:pt x="13454" y="22535"/>
                    </a:lnTo>
                    <a:lnTo>
                      <a:pt x="13426" y="22507"/>
                    </a:lnTo>
                    <a:lnTo>
                      <a:pt x="13426" y="22507"/>
                    </a:lnTo>
                    <a:lnTo>
                      <a:pt x="13496" y="22535"/>
                    </a:lnTo>
                    <a:lnTo>
                      <a:pt x="13873" y="22242"/>
                    </a:lnTo>
                    <a:lnTo>
                      <a:pt x="14061" y="22033"/>
                    </a:lnTo>
                    <a:lnTo>
                      <a:pt x="14312" y="21551"/>
                    </a:lnTo>
                    <a:lnTo>
                      <a:pt x="14417" y="21321"/>
                    </a:lnTo>
                    <a:lnTo>
                      <a:pt x="14521" y="21028"/>
                    </a:lnTo>
                    <a:lnTo>
                      <a:pt x="14793" y="20547"/>
                    </a:lnTo>
                    <a:lnTo>
                      <a:pt x="15044" y="20233"/>
                    </a:lnTo>
                    <a:lnTo>
                      <a:pt x="15107" y="20129"/>
                    </a:lnTo>
                    <a:lnTo>
                      <a:pt x="15065" y="20087"/>
                    </a:lnTo>
                    <a:lnTo>
                      <a:pt x="15065" y="20024"/>
                    </a:lnTo>
                    <a:lnTo>
                      <a:pt x="15128" y="19982"/>
                    </a:lnTo>
                    <a:lnTo>
                      <a:pt x="15170" y="19857"/>
                    </a:lnTo>
                    <a:lnTo>
                      <a:pt x="15254" y="19815"/>
                    </a:lnTo>
                    <a:lnTo>
                      <a:pt x="15233" y="19710"/>
                    </a:lnTo>
                    <a:lnTo>
                      <a:pt x="15254" y="19626"/>
                    </a:lnTo>
                    <a:lnTo>
                      <a:pt x="15233" y="19606"/>
                    </a:lnTo>
                    <a:lnTo>
                      <a:pt x="15296" y="19585"/>
                    </a:lnTo>
                    <a:lnTo>
                      <a:pt x="15296" y="19480"/>
                    </a:lnTo>
                    <a:lnTo>
                      <a:pt x="15191" y="19313"/>
                    </a:lnTo>
                    <a:lnTo>
                      <a:pt x="15191" y="19229"/>
                    </a:lnTo>
                    <a:lnTo>
                      <a:pt x="15212" y="19166"/>
                    </a:lnTo>
                    <a:lnTo>
                      <a:pt x="15191" y="19082"/>
                    </a:lnTo>
                    <a:lnTo>
                      <a:pt x="15149" y="18915"/>
                    </a:lnTo>
                    <a:lnTo>
                      <a:pt x="15107" y="18748"/>
                    </a:lnTo>
                    <a:lnTo>
                      <a:pt x="15149" y="18685"/>
                    </a:lnTo>
                    <a:lnTo>
                      <a:pt x="15316" y="18664"/>
                    </a:lnTo>
                    <a:lnTo>
                      <a:pt x="15296" y="18559"/>
                    </a:lnTo>
                    <a:lnTo>
                      <a:pt x="15212" y="18497"/>
                    </a:lnTo>
                    <a:lnTo>
                      <a:pt x="15337" y="18476"/>
                    </a:lnTo>
                    <a:lnTo>
                      <a:pt x="15337" y="18371"/>
                    </a:lnTo>
                    <a:lnTo>
                      <a:pt x="15212" y="18308"/>
                    </a:lnTo>
                    <a:lnTo>
                      <a:pt x="15316" y="18287"/>
                    </a:lnTo>
                    <a:lnTo>
                      <a:pt x="15379" y="18183"/>
                    </a:lnTo>
                    <a:lnTo>
                      <a:pt x="15442" y="18245"/>
                    </a:lnTo>
                    <a:lnTo>
                      <a:pt x="15630" y="18057"/>
                    </a:lnTo>
                    <a:lnTo>
                      <a:pt x="15735" y="17973"/>
                    </a:lnTo>
                    <a:lnTo>
                      <a:pt x="15735" y="17932"/>
                    </a:lnTo>
                    <a:lnTo>
                      <a:pt x="15881" y="17785"/>
                    </a:lnTo>
                    <a:lnTo>
                      <a:pt x="16070" y="17681"/>
                    </a:lnTo>
                    <a:lnTo>
                      <a:pt x="16300" y="17429"/>
                    </a:lnTo>
                    <a:lnTo>
                      <a:pt x="16509" y="17409"/>
                    </a:lnTo>
                    <a:lnTo>
                      <a:pt x="16614" y="17304"/>
                    </a:lnTo>
                    <a:lnTo>
                      <a:pt x="16739" y="17199"/>
                    </a:lnTo>
                    <a:lnTo>
                      <a:pt x="16844" y="17199"/>
                    </a:lnTo>
                    <a:lnTo>
                      <a:pt x="16928" y="17241"/>
                    </a:lnTo>
                    <a:lnTo>
                      <a:pt x="17011" y="17283"/>
                    </a:lnTo>
                    <a:lnTo>
                      <a:pt x="17011" y="17199"/>
                    </a:lnTo>
                    <a:lnTo>
                      <a:pt x="17095" y="17032"/>
                    </a:lnTo>
                    <a:lnTo>
                      <a:pt x="17325" y="16885"/>
                    </a:lnTo>
                    <a:lnTo>
                      <a:pt x="17430" y="16865"/>
                    </a:lnTo>
                    <a:lnTo>
                      <a:pt x="17430" y="16802"/>
                    </a:lnTo>
                    <a:lnTo>
                      <a:pt x="17367" y="16781"/>
                    </a:lnTo>
                    <a:lnTo>
                      <a:pt x="17304" y="16739"/>
                    </a:lnTo>
                    <a:lnTo>
                      <a:pt x="17262" y="16676"/>
                    </a:lnTo>
                    <a:lnTo>
                      <a:pt x="17346" y="16634"/>
                    </a:lnTo>
                    <a:lnTo>
                      <a:pt x="17513" y="16572"/>
                    </a:lnTo>
                    <a:lnTo>
                      <a:pt x="17576" y="16593"/>
                    </a:lnTo>
                    <a:lnTo>
                      <a:pt x="17681" y="16593"/>
                    </a:lnTo>
                    <a:lnTo>
                      <a:pt x="17765" y="16530"/>
                    </a:lnTo>
                    <a:lnTo>
                      <a:pt x="17869" y="16530"/>
                    </a:lnTo>
                    <a:lnTo>
                      <a:pt x="17869" y="16593"/>
                    </a:lnTo>
                    <a:lnTo>
                      <a:pt x="17744" y="16676"/>
                    </a:lnTo>
                    <a:lnTo>
                      <a:pt x="17576" y="16697"/>
                    </a:lnTo>
                    <a:lnTo>
                      <a:pt x="17555" y="16718"/>
                    </a:lnTo>
                    <a:lnTo>
                      <a:pt x="17618" y="16739"/>
                    </a:lnTo>
                    <a:lnTo>
                      <a:pt x="17848" y="16676"/>
                    </a:lnTo>
                    <a:lnTo>
                      <a:pt x="18099" y="16572"/>
                    </a:lnTo>
                    <a:lnTo>
                      <a:pt x="18078" y="16509"/>
                    </a:lnTo>
                    <a:lnTo>
                      <a:pt x="18162" y="16467"/>
                    </a:lnTo>
                    <a:lnTo>
                      <a:pt x="18246" y="16467"/>
                    </a:lnTo>
                    <a:lnTo>
                      <a:pt x="18204" y="16509"/>
                    </a:lnTo>
                    <a:cubicBezTo>
                      <a:pt x="18204" y="16509"/>
                      <a:pt x="18204" y="16613"/>
                      <a:pt x="18246" y="16613"/>
                    </a:cubicBezTo>
                    <a:lnTo>
                      <a:pt x="18392" y="16634"/>
                    </a:lnTo>
                    <a:lnTo>
                      <a:pt x="18497" y="16593"/>
                    </a:lnTo>
                    <a:lnTo>
                      <a:pt x="18664" y="16593"/>
                    </a:lnTo>
                    <a:lnTo>
                      <a:pt x="18832" y="16613"/>
                    </a:lnTo>
                    <a:lnTo>
                      <a:pt x="18936" y="16551"/>
                    </a:lnTo>
                    <a:lnTo>
                      <a:pt x="18936" y="16488"/>
                    </a:lnTo>
                    <a:lnTo>
                      <a:pt x="18915" y="16467"/>
                    </a:lnTo>
                    <a:lnTo>
                      <a:pt x="18936" y="16404"/>
                    </a:lnTo>
                    <a:lnTo>
                      <a:pt x="19208" y="16237"/>
                    </a:lnTo>
                    <a:lnTo>
                      <a:pt x="19418" y="16153"/>
                    </a:lnTo>
                    <a:lnTo>
                      <a:pt x="19522" y="16069"/>
                    </a:lnTo>
                    <a:lnTo>
                      <a:pt x="19543" y="15986"/>
                    </a:lnTo>
                    <a:lnTo>
                      <a:pt x="19522" y="15944"/>
                    </a:lnTo>
                    <a:lnTo>
                      <a:pt x="19418" y="15735"/>
                    </a:lnTo>
                    <a:lnTo>
                      <a:pt x="19501" y="15567"/>
                    </a:lnTo>
                    <a:lnTo>
                      <a:pt x="19564" y="15463"/>
                    </a:lnTo>
                    <a:lnTo>
                      <a:pt x="19564" y="15358"/>
                    </a:lnTo>
                    <a:lnTo>
                      <a:pt x="19627" y="15316"/>
                    </a:lnTo>
                    <a:lnTo>
                      <a:pt x="19731" y="15232"/>
                    </a:lnTo>
                    <a:lnTo>
                      <a:pt x="19752" y="15128"/>
                    </a:lnTo>
                    <a:lnTo>
                      <a:pt x="19731" y="15107"/>
                    </a:lnTo>
                    <a:lnTo>
                      <a:pt x="19878" y="14835"/>
                    </a:lnTo>
                    <a:lnTo>
                      <a:pt x="20087" y="14584"/>
                    </a:lnTo>
                    <a:lnTo>
                      <a:pt x="20087" y="14479"/>
                    </a:lnTo>
                    <a:lnTo>
                      <a:pt x="20045" y="14103"/>
                    </a:lnTo>
                    <a:lnTo>
                      <a:pt x="20003" y="14082"/>
                    </a:lnTo>
                    <a:lnTo>
                      <a:pt x="20066" y="13872"/>
                    </a:lnTo>
                    <a:lnTo>
                      <a:pt x="20129" y="13789"/>
                    </a:lnTo>
                    <a:lnTo>
                      <a:pt x="20129" y="13726"/>
                    </a:lnTo>
                    <a:lnTo>
                      <a:pt x="20317" y="13580"/>
                    </a:lnTo>
                    <a:lnTo>
                      <a:pt x="20338" y="13496"/>
                    </a:lnTo>
                    <a:lnTo>
                      <a:pt x="20275" y="13287"/>
                    </a:lnTo>
                    <a:lnTo>
                      <a:pt x="20359" y="13036"/>
                    </a:lnTo>
                    <a:lnTo>
                      <a:pt x="20338" y="12826"/>
                    </a:lnTo>
                    <a:lnTo>
                      <a:pt x="20359" y="12659"/>
                    </a:lnTo>
                    <a:lnTo>
                      <a:pt x="20359" y="12596"/>
                    </a:lnTo>
                    <a:lnTo>
                      <a:pt x="20422" y="12387"/>
                    </a:lnTo>
                    <a:lnTo>
                      <a:pt x="20359" y="11592"/>
                    </a:lnTo>
                    <a:lnTo>
                      <a:pt x="20359" y="11445"/>
                    </a:lnTo>
                    <a:lnTo>
                      <a:pt x="20422" y="11341"/>
                    </a:lnTo>
                    <a:lnTo>
                      <a:pt x="20422" y="11236"/>
                    </a:lnTo>
                    <a:lnTo>
                      <a:pt x="20359" y="11278"/>
                    </a:lnTo>
                    <a:lnTo>
                      <a:pt x="20275" y="11194"/>
                    </a:lnTo>
                    <a:lnTo>
                      <a:pt x="20275" y="11131"/>
                    </a:lnTo>
                    <a:lnTo>
                      <a:pt x="20359" y="10985"/>
                    </a:lnTo>
                    <a:lnTo>
                      <a:pt x="20338" y="10859"/>
                    </a:lnTo>
                    <a:lnTo>
                      <a:pt x="20359" y="10776"/>
                    </a:lnTo>
                    <a:lnTo>
                      <a:pt x="20443" y="10755"/>
                    </a:lnTo>
                    <a:lnTo>
                      <a:pt x="20464" y="10629"/>
                    </a:lnTo>
                    <a:lnTo>
                      <a:pt x="20380" y="10504"/>
                    </a:lnTo>
                    <a:lnTo>
                      <a:pt x="20234" y="10420"/>
                    </a:lnTo>
                    <a:lnTo>
                      <a:pt x="20275" y="10399"/>
                    </a:lnTo>
                    <a:lnTo>
                      <a:pt x="20317" y="10336"/>
                    </a:lnTo>
                    <a:lnTo>
                      <a:pt x="20338" y="10399"/>
                    </a:lnTo>
                    <a:lnTo>
                      <a:pt x="20422" y="10441"/>
                    </a:lnTo>
                    <a:lnTo>
                      <a:pt x="20485" y="10462"/>
                    </a:lnTo>
                    <a:lnTo>
                      <a:pt x="20526" y="10336"/>
                    </a:lnTo>
                    <a:lnTo>
                      <a:pt x="20589" y="10336"/>
                    </a:lnTo>
                    <a:lnTo>
                      <a:pt x="20631" y="10420"/>
                    </a:lnTo>
                    <a:lnTo>
                      <a:pt x="20673" y="10441"/>
                    </a:lnTo>
                    <a:lnTo>
                      <a:pt x="20631" y="10525"/>
                    </a:lnTo>
                    <a:lnTo>
                      <a:pt x="20547" y="10567"/>
                    </a:lnTo>
                    <a:lnTo>
                      <a:pt x="20526" y="10650"/>
                    </a:lnTo>
                    <a:lnTo>
                      <a:pt x="20568" y="10650"/>
                    </a:lnTo>
                    <a:lnTo>
                      <a:pt x="20673" y="10546"/>
                    </a:lnTo>
                    <a:lnTo>
                      <a:pt x="20840" y="10462"/>
                    </a:lnTo>
                    <a:lnTo>
                      <a:pt x="21008" y="10190"/>
                    </a:lnTo>
                    <a:lnTo>
                      <a:pt x="21091" y="9981"/>
                    </a:lnTo>
                    <a:lnTo>
                      <a:pt x="21112" y="9834"/>
                    </a:lnTo>
                    <a:lnTo>
                      <a:pt x="21196" y="9771"/>
                    </a:lnTo>
                    <a:lnTo>
                      <a:pt x="21280" y="9562"/>
                    </a:lnTo>
                    <a:lnTo>
                      <a:pt x="21363" y="9374"/>
                    </a:lnTo>
                    <a:lnTo>
                      <a:pt x="21677" y="9165"/>
                    </a:lnTo>
                    <a:lnTo>
                      <a:pt x="21698" y="9060"/>
                    </a:lnTo>
                    <a:lnTo>
                      <a:pt x="21803" y="9039"/>
                    </a:lnTo>
                    <a:lnTo>
                      <a:pt x="21887" y="8934"/>
                    </a:lnTo>
                    <a:lnTo>
                      <a:pt x="22138" y="8683"/>
                    </a:lnTo>
                    <a:lnTo>
                      <a:pt x="22368" y="8370"/>
                    </a:lnTo>
                    <a:lnTo>
                      <a:pt x="22431" y="8307"/>
                    </a:lnTo>
                    <a:lnTo>
                      <a:pt x="22556" y="7993"/>
                    </a:lnTo>
                    <a:lnTo>
                      <a:pt x="22577" y="7846"/>
                    </a:lnTo>
                    <a:lnTo>
                      <a:pt x="22661" y="7742"/>
                    </a:lnTo>
                    <a:lnTo>
                      <a:pt x="22661" y="7637"/>
                    </a:lnTo>
                    <a:lnTo>
                      <a:pt x="22577" y="7533"/>
                    </a:lnTo>
                    <a:lnTo>
                      <a:pt x="22619" y="7449"/>
                    </a:lnTo>
                    <a:lnTo>
                      <a:pt x="22682" y="7449"/>
                    </a:lnTo>
                    <a:lnTo>
                      <a:pt x="22661" y="7156"/>
                    </a:lnTo>
                    <a:lnTo>
                      <a:pt x="22577" y="7093"/>
                    </a:lnTo>
                    <a:lnTo>
                      <a:pt x="22556" y="6968"/>
                    </a:lnTo>
                    <a:lnTo>
                      <a:pt x="22347" y="6528"/>
                    </a:lnTo>
                    <a:lnTo>
                      <a:pt x="22347" y="6361"/>
                    </a:lnTo>
                    <a:lnTo>
                      <a:pt x="22326" y="6193"/>
                    </a:lnTo>
                    <a:lnTo>
                      <a:pt x="21949" y="6026"/>
                    </a:lnTo>
                    <a:lnTo>
                      <a:pt x="21740" y="6026"/>
                    </a:lnTo>
                    <a:lnTo>
                      <a:pt x="21594" y="6110"/>
                    </a:lnTo>
                    <a:lnTo>
                      <a:pt x="21489" y="5942"/>
                    </a:lnTo>
                    <a:lnTo>
                      <a:pt x="21342" y="5921"/>
                    </a:lnTo>
                    <a:lnTo>
                      <a:pt x="21217" y="5796"/>
                    </a:lnTo>
                    <a:lnTo>
                      <a:pt x="21070" y="5712"/>
                    </a:lnTo>
                    <a:lnTo>
                      <a:pt x="20966" y="5691"/>
                    </a:lnTo>
                    <a:lnTo>
                      <a:pt x="20694" y="5398"/>
                    </a:lnTo>
                    <a:lnTo>
                      <a:pt x="20485" y="5105"/>
                    </a:lnTo>
                    <a:lnTo>
                      <a:pt x="20380" y="5085"/>
                    </a:lnTo>
                    <a:lnTo>
                      <a:pt x="20254" y="4959"/>
                    </a:lnTo>
                    <a:lnTo>
                      <a:pt x="20129" y="4959"/>
                    </a:lnTo>
                    <a:lnTo>
                      <a:pt x="19773" y="4687"/>
                    </a:lnTo>
                    <a:lnTo>
                      <a:pt x="19627" y="4687"/>
                    </a:lnTo>
                    <a:lnTo>
                      <a:pt x="19438" y="4603"/>
                    </a:lnTo>
                    <a:lnTo>
                      <a:pt x="19334" y="4666"/>
                    </a:lnTo>
                    <a:lnTo>
                      <a:pt x="19187" y="4666"/>
                    </a:lnTo>
                    <a:lnTo>
                      <a:pt x="19083" y="4603"/>
                    </a:lnTo>
                    <a:lnTo>
                      <a:pt x="18978" y="4666"/>
                    </a:lnTo>
                    <a:lnTo>
                      <a:pt x="18915" y="4750"/>
                    </a:lnTo>
                    <a:lnTo>
                      <a:pt x="18832" y="4666"/>
                    </a:lnTo>
                    <a:lnTo>
                      <a:pt x="18685" y="4561"/>
                    </a:lnTo>
                    <a:lnTo>
                      <a:pt x="18685" y="4666"/>
                    </a:lnTo>
                    <a:lnTo>
                      <a:pt x="18602" y="4624"/>
                    </a:lnTo>
                    <a:lnTo>
                      <a:pt x="18581" y="4687"/>
                    </a:lnTo>
                    <a:lnTo>
                      <a:pt x="18581" y="4750"/>
                    </a:lnTo>
                    <a:lnTo>
                      <a:pt x="18476" y="4666"/>
                    </a:lnTo>
                    <a:lnTo>
                      <a:pt x="18455" y="4624"/>
                    </a:lnTo>
                    <a:lnTo>
                      <a:pt x="18371" y="4582"/>
                    </a:lnTo>
                    <a:lnTo>
                      <a:pt x="18371" y="4582"/>
                    </a:lnTo>
                    <a:lnTo>
                      <a:pt x="18392" y="4645"/>
                    </a:lnTo>
                    <a:lnTo>
                      <a:pt x="18371" y="4666"/>
                    </a:lnTo>
                    <a:lnTo>
                      <a:pt x="18183" y="4582"/>
                    </a:lnTo>
                    <a:lnTo>
                      <a:pt x="18141" y="4582"/>
                    </a:lnTo>
                    <a:lnTo>
                      <a:pt x="17995" y="4561"/>
                    </a:lnTo>
                    <a:lnTo>
                      <a:pt x="17702" y="4394"/>
                    </a:lnTo>
                    <a:lnTo>
                      <a:pt x="17555" y="4394"/>
                    </a:lnTo>
                    <a:lnTo>
                      <a:pt x="17555" y="4436"/>
                    </a:lnTo>
                    <a:lnTo>
                      <a:pt x="17597" y="4478"/>
                    </a:lnTo>
                    <a:lnTo>
                      <a:pt x="17555" y="4520"/>
                    </a:lnTo>
                    <a:lnTo>
                      <a:pt x="17472" y="4478"/>
                    </a:lnTo>
                    <a:lnTo>
                      <a:pt x="17451" y="4520"/>
                    </a:lnTo>
                    <a:lnTo>
                      <a:pt x="17430" y="4561"/>
                    </a:lnTo>
                    <a:lnTo>
                      <a:pt x="17325" y="4603"/>
                    </a:lnTo>
                    <a:lnTo>
                      <a:pt x="17262" y="4666"/>
                    </a:lnTo>
                    <a:lnTo>
                      <a:pt x="17241" y="4792"/>
                    </a:lnTo>
                    <a:lnTo>
                      <a:pt x="17200" y="4687"/>
                    </a:lnTo>
                    <a:lnTo>
                      <a:pt x="17158" y="4603"/>
                    </a:lnTo>
                    <a:lnTo>
                      <a:pt x="17116" y="4645"/>
                    </a:lnTo>
                    <a:lnTo>
                      <a:pt x="17116" y="4750"/>
                    </a:lnTo>
                    <a:lnTo>
                      <a:pt x="17011" y="4917"/>
                    </a:lnTo>
                    <a:lnTo>
                      <a:pt x="17011" y="5085"/>
                    </a:lnTo>
                    <a:lnTo>
                      <a:pt x="16990" y="4917"/>
                    </a:lnTo>
                    <a:lnTo>
                      <a:pt x="17011" y="4771"/>
                    </a:lnTo>
                    <a:lnTo>
                      <a:pt x="16990" y="4645"/>
                    </a:lnTo>
                    <a:lnTo>
                      <a:pt x="17032" y="4457"/>
                    </a:lnTo>
                    <a:lnTo>
                      <a:pt x="17095" y="4394"/>
                    </a:lnTo>
                    <a:lnTo>
                      <a:pt x="17032" y="4373"/>
                    </a:lnTo>
                    <a:lnTo>
                      <a:pt x="16928" y="4373"/>
                    </a:lnTo>
                    <a:lnTo>
                      <a:pt x="17053" y="4248"/>
                    </a:lnTo>
                    <a:lnTo>
                      <a:pt x="16907" y="4059"/>
                    </a:lnTo>
                    <a:lnTo>
                      <a:pt x="16823" y="3913"/>
                    </a:lnTo>
                    <a:lnTo>
                      <a:pt x="16739" y="3913"/>
                    </a:lnTo>
                    <a:lnTo>
                      <a:pt x="16614" y="3871"/>
                    </a:lnTo>
                    <a:lnTo>
                      <a:pt x="16530" y="3976"/>
                    </a:lnTo>
                    <a:lnTo>
                      <a:pt x="16467" y="4017"/>
                    </a:lnTo>
                    <a:lnTo>
                      <a:pt x="16425" y="3934"/>
                    </a:lnTo>
                    <a:lnTo>
                      <a:pt x="16384" y="3913"/>
                    </a:lnTo>
                    <a:lnTo>
                      <a:pt x="16363" y="3829"/>
                    </a:lnTo>
                    <a:lnTo>
                      <a:pt x="16279" y="3766"/>
                    </a:lnTo>
                    <a:lnTo>
                      <a:pt x="16195" y="3766"/>
                    </a:lnTo>
                    <a:lnTo>
                      <a:pt x="16153" y="3724"/>
                    </a:lnTo>
                    <a:lnTo>
                      <a:pt x="16070" y="3704"/>
                    </a:lnTo>
                    <a:lnTo>
                      <a:pt x="16007" y="3745"/>
                    </a:lnTo>
                    <a:lnTo>
                      <a:pt x="16007" y="3704"/>
                    </a:lnTo>
                    <a:lnTo>
                      <a:pt x="15965" y="3662"/>
                    </a:lnTo>
                    <a:lnTo>
                      <a:pt x="15902" y="3599"/>
                    </a:lnTo>
                    <a:lnTo>
                      <a:pt x="15840" y="3620"/>
                    </a:lnTo>
                    <a:lnTo>
                      <a:pt x="15693" y="3599"/>
                    </a:lnTo>
                    <a:lnTo>
                      <a:pt x="15526" y="3494"/>
                    </a:lnTo>
                    <a:lnTo>
                      <a:pt x="15463" y="3494"/>
                    </a:lnTo>
                    <a:lnTo>
                      <a:pt x="15442" y="3536"/>
                    </a:lnTo>
                    <a:lnTo>
                      <a:pt x="15337" y="3452"/>
                    </a:lnTo>
                    <a:lnTo>
                      <a:pt x="15254" y="3452"/>
                    </a:lnTo>
                    <a:lnTo>
                      <a:pt x="15233" y="3536"/>
                    </a:lnTo>
                    <a:lnTo>
                      <a:pt x="15170" y="3536"/>
                    </a:lnTo>
                    <a:lnTo>
                      <a:pt x="15149" y="3452"/>
                    </a:lnTo>
                    <a:lnTo>
                      <a:pt x="15024" y="3452"/>
                    </a:lnTo>
                    <a:lnTo>
                      <a:pt x="14919" y="3515"/>
                    </a:lnTo>
                    <a:lnTo>
                      <a:pt x="14856" y="3620"/>
                    </a:lnTo>
                    <a:lnTo>
                      <a:pt x="14856" y="3704"/>
                    </a:lnTo>
                    <a:lnTo>
                      <a:pt x="14731" y="3829"/>
                    </a:lnTo>
                    <a:lnTo>
                      <a:pt x="14584" y="3934"/>
                    </a:lnTo>
                    <a:lnTo>
                      <a:pt x="14375" y="4059"/>
                    </a:lnTo>
                    <a:lnTo>
                      <a:pt x="14270" y="4185"/>
                    </a:lnTo>
                    <a:lnTo>
                      <a:pt x="14208" y="4352"/>
                    </a:lnTo>
                    <a:lnTo>
                      <a:pt x="14187" y="4499"/>
                    </a:lnTo>
                    <a:lnTo>
                      <a:pt x="14124" y="4582"/>
                    </a:lnTo>
                    <a:lnTo>
                      <a:pt x="14019" y="4687"/>
                    </a:lnTo>
                    <a:lnTo>
                      <a:pt x="14019" y="4771"/>
                    </a:lnTo>
                    <a:lnTo>
                      <a:pt x="14061" y="4896"/>
                    </a:lnTo>
                    <a:lnTo>
                      <a:pt x="14019" y="5105"/>
                    </a:lnTo>
                    <a:lnTo>
                      <a:pt x="13998" y="4980"/>
                    </a:lnTo>
                    <a:lnTo>
                      <a:pt x="13915" y="4854"/>
                    </a:lnTo>
                    <a:lnTo>
                      <a:pt x="13915" y="4750"/>
                    </a:lnTo>
                    <a:lnTo>
                      <a:pt x="13998" y="4645"/>
                    </a:lnTo>
                    <a:lnTo>
                      <a:pt x="14103" y="4561"/>
                    </a:lnTo>
                    <a:lnTo>
                      <a:pt x="14082" y="4394"/>
                    </a:lnTo>
                    <a:lnTo>
                      <a:pt x="14124" y="4269"/>
                    </a:lnTo>
                    <a:lnTo>
                      <a:pt x="14124" y="4185"/>
                    </a:lnTo>
                    <a:lnTo>
                      <a:pt x="14061" y="4185"/>
                    </a:lnTo>
                    <a:lnTo>
                      <a:pt x="13915" y="4248"/>
                    </a:lnTo>
                    <a:lnTo>
                      <a:pt x="13768" y="4185"/>
                    </a:lnTo>
                    <a:lnTo>
                      <a:pt x="13643" y="4185"/>
                    </a:lnTo>
                    <a:lnTo>
                      <a:pt x="13538" y="4227"/>
                    </a:lnTo>
                    <a:lnTo>
                      <a:pt x="13454" y="4164"/>
                    </a:lnTo>
                    <a:lnTo>
                      <a:pt x="13538" y="4164"/>
                    </a:lnTo>
                    <a:lnTo>
                      <a:pt x="13643" y="4080"/>
                    </a:lnTo>
                    <a:lnTo>
                      <a:pt x="13747" y="4059"/>
                    </a:lnTo>
                    <a:lnTo>
                      <a:pt x="13915" y="4080"/>
                    </a:lnTo>
                    <a:lnTo>
                      <a:pt x="14019" y="4059"/>
                    </a:lnTo>
                    <a:lnTo>
                      <a:pt x="14103" y="3955"/>
                    </a:lnTo>
                    <a:lnTo>
                      <a:pt x="14166" y="3955"/>
                    </a:lnTo>
                    <a:lnTo>
                      <a:pt x="14208" y="4017"/>
                    </a:lnTo>
                    <a:lnTo>
                      <a:pt x="14270" y="3976"/>
                    </a:lnTo>
                    <a:lnTo>
                      <a:pt x="14375" y="3934"/>
                    </a:lnTo>
                    <a:lnTo>
                      <a:pt x="14521" y="3871"/>
                    </a:lnTo>
                    <a:lnTo>
                      <a:pt x="14521" y="3745"/>
                    </a:lnTo>
                    <a:lnTo>
                      <a:pt x="14689" y="3557"/>
                    </a:lnTo>
                    <a:lnTo>
                      <a:pt x="14689" y="3432"/>
                    </a:lnTo>
                    <a:lnTo>
                      <a:pt x="14731" y="3348"/>
                    </a:lnTo>
                    <a:lnTo>
                      <a:pt x="14731" y="3243"/>
                    </a:lnTo>
                    <a:lnTo>
                      <a:pt x="14584" y="3222"/>
                    </a:lnTo>
                    <a:lnTo>
                      <a:pt x="14438" y="3118"/>
                    </a:lnTo>
                    <a:lnTo>
                      <a:pt x="14333" y="3118"/>
                    </a:lnTo>
                    <a:lnTo>
                      <a:pt x="14187" y="3222"/>
                    </a:lnTo>
                    <a:lnTo>
                      <a:pt x="14061" y="3222"/>
                    </a:lnTo>
                    <a:lnTo>
                      <a:pt x="13852" y="3139"/>
                    </a:lnTo>
                    <a:lnTo>
                      <a:pt x="13643" y="3118"/>
                    </a:lnTo>
                    <a:lnTo>
                      <a:pt x="13475" y="3285"/>
                    </a:lnTo>
                    <a:lnTo>
                      <a:pt x="13475" y="3348"/>
                    </a:lnTo>
                    <a:lnTo>
                      <a:pt x="13538" y="3390"/>
                    </a:lnTo>
                    <a:lnTo>
                      <a:pt x="13559" y="3432"/>
                    </a:lnTo>
                    <a:lnTo>
                      <a:pt x="13475" y="3432"/>
                    </a:lnTo>
                    <a:lnTo>
                      <a:pt x="13433" y="3452"/>
                    </a:lnTo>
                    <a:lnTo>
                      <a:pt x="13371" y="3557"/>
                    </a:lnTo>
                    <a:lnTo>
                      <a:pt x="13350" y="3494"/>
                    </a:lnTo>
                    <a:lnTo>
                      <a:pt x="13287" y="3452"/>
                    </a:lnTo>
                    <a:lnTo>
                      <a:pt x="13161" y="3515"/>
                    </a:lnTo>
                    <a:lnTo>
                      <a:pt x="13036" y="3704"/>
                    </a:lnTo>
                    <a:lnTo>
                      <a:pt x="12848" y="3913"/>
                    </a:lnTo>
                    <a:lnTo>
                      <a:pt x="12973" y="3724"/>
                    </a:lnTo>
                    <a:lnTo>
                      <a:pt x="12973" y="3599"/>
                    </a:lnTo>
                    <a:lnTo>
                      <a:pt x="13015" y="3515"/>
                    </a:lnTo>
                    <a:lnTo>
                      <a:pt x="13015" y="3432"/>
                    </a:lnTo>
                    <a:lnTo>
                      <a:pt x="12952" y="3432"/>
                    </a:lnTo>
                    <a:lnTo>
                      <a:pt x="12848" y="3536"/>
                    </a:lnTo>
                    <a:lnTo>
                      <a:pt x="12806" y="3662"/>
                    </a:lnTo>
                    <a:lnTo>
                      <a:pt x="12743" y="3829"/>
                    </a:lnTo>
                    <a:lnTo>
                      <a:pt x="12638" y="3871"/>
                    </a:lnTo>
                    <a:lnTo>
                      <a:pt x="12722" y="3704"/>
                    </a:lnTo>
                    <a:lnTo>
                      <a:pt x="12743" y="3557"/>
                    </a:lnTo>
                    <a:lnTo>
                      <a:pt x="12952" y="3306"/>
                    </a:lnTo>
                    <a:lnTo>
                      <a:pt x="13015" y="3118"/>
                    </a:lnTo>
                    <a:lnTo>
                      <a:pt x="13078" y="3013"/>
                    </a:lnTo>
                    <a:lnTo>
                      <a:pt x="13182" y="2971"/>
                    </a:lnTo>
                    <a:lnTo>
                      <a:pt x="13329" y="2888"/>
                    </a:lnTo>
                    <a:lnTo>
                      <a:pt x="13392" y="2867"/>
                    </a:lnTo>
                    <a:lnTo>
                      <a:pt x="13496" y="2699"/>
                    </a:lnTo>
                    <a:lnTo>
                      <a:pt x="13768" y="2448"/>
                    </a:lnTo>
                    <a:lnTo>
                      <a:pt x="13789" y="2364"/>
                    </a:lnTo>
                    <a:lnTo>
                      <a:pt x="13852" y="2302"/>
                    </a:lnTo>
                    <a:lnTo>
                      <a:pt x="13789" y="2239"/>
                    </a:lnTo>
                    <a:lnTo>
                      <a:pt x="13810" y="2155"/>
                    </a:lnTo>
                    <a:lnTo>
                      <a:pt x="13852" y="2134"/>
                    </a:lnTo>
                    <a:lnTo>
                      <a:pt x="13852" y="2030"/>
                    </a:lnTo>
                    <a:lnTo>
                      <a:pt x="13747" y="1946"/>
                    </a:lnTo>
                    <a:lnTo>
                      <a:pt x="13601" y="1946"/>
                    </a:lnTo>
                    <a:lnTo>
                      <a:pt x="13580" y="1988"/>
                    </a:lnTo>
                    <a:lnTo>
                      <a:pt x="13538" y="1883"/>
                    </a:lnTo>
                    <a:lnTo>
                      <a:pt x="13454" y="1674"/>
                    </a:lnTo>
                    <a:lnTo>
                      <a:pt x="13329" y="1360"/>
                    </a:lnTo>
                    <a:lnTo>
                      <a:pt x="13224" y="1214"/>
                    </a:lnTo>
                    <a:lnTo>
                      <a:pt x="13140" y="1004"/>
                    </a:lnTo>
                    <a:lnTo>
                      <a:pt x="13140" y="879"/>
                    </a:lnTo>
                    <a:lnTo>
                      <a:pt x="13120" y="732"/>
                    </a:lnTo>
                    <a:lnTo>
                      <a:pt x="13057" y="691"/>
                    </a:lnTo>
                    <a:lnTo>
                      <a:pt x="13036" y="586"/>
                    </a:lnTo>
                    <a:lnTo>
                      <a:pt x="12952" y="460"/>
                    </a:lnTo>
                    <a:lnTo>
                      <a:pt x="12931" y="481"/>
                    </a:lnTo>
                    <a:lnTo>
                      <a:pt x="12931" y="565"/>
                    </a:lnTo>
                    <a:lnTo>
                      <a:pt x="12868" y="628"/>
                    </a:lnTo>
                    <a:lnTo>
                      <a:pt x="12743" y="711"/>
                    </a:lnTo>
                    <a:lnTo>
                      <a:pt x="12701" y="795"/>
                    </a:lnTo>
                    <a:lnTo>
                      <a:pt x="12555" y="984"/>
                    </a:lnTo>
                    <a:lnTo>
                      <a:pt x="12408" y="1151"/>
                    </a:lnTo>
                    <a:lnTo>
                      <a:pt x="12408" y="1256"/>
                    </a:lnTo>
                    <a:lnTo>
                      <a:pt x="12303" y="1507"/>
                    </a:lnTo>
                    <a:lnTo>
                      <a:pt x="12199" y="1653"/>
                    </a:lnTo>
                    <a:lnTo>
                      <a:pt x="12115" y="1779"/>
                    </a:lnTo>
                    <a:lnTo>
                      <a:pt x="12011" y="1820"/>
                    </a:lnTo>
                    <a:lnTo>
                      <a:pt x="11969" y="1862"/>
                    </a:lnTo>
                    <a:lnTo>
                      <a:pt x="11927" y="1967"/>
                    </a:lnTo>
                    <a:lnTo>
                      <a:pt x="11822" y="2051"/>
                    </a:lnTo>
                    <a:lnTo>
                      <a:pt x="11759" y="2030"/>
                    </a:lnTo>
                    <a:lnTo>
                      <a:pt x="11759" y="1862"/>
                    </a:lnTo>
                    <a:lnTo>
                      <a:pt x="11697" y="1841"/>
                    </a:lnTo>
                    <a:lnTo>
                      <a:pt x="11676" y="1779"/>
                    </a:lnTo>
                    <a:lnTo>
                      <a:pt x="11613" y="1779"/>
                    </a:lnTo>
                    <a:lnTo>
                      <a:pt x="11550" y="1820"/>
                    </a:lnTo>
                    <a:lnTo>
                      <a:pt x="11487" y="1883"/>
                    </a:lnTo>
                    <a:lnTo>
                      <a:pt x="11383" y="1862"/>
                    </a:lnTo>
                    <a:lnTo>
                      <a:pt x="11299" y="1779"/>
                    </a:lnTo>
                    <a:lnTo>
                      <a:pt x="11299" y="1737"/>
                    </a:lnTo>
                    <a:lnTo>
                      <a:pt x="11278" y="1716"/>
                    </a:lnTo>
                    <a:lnTo>
                      <a:pt x="11257" y="1611"/>
                    </a:lnTo>
                    <a:lnTo>
                      <a:pt x="11236" y="1548"/>
                    </a:lnTo>
                    <a:lnTo>
                      <a:pt x="11153" y="1528"/>
                    </a:lnTo>
                    <a:lnTo>
                      <a:pt x="11048" y="1423"/>
                    </a:lnTo>
                    <a:lnTo>
                      <a:pt x="10881" y="1423"/>
                    </a:lnTo>
                    <a:lnTo>
                      <a:pt x="10776" y="1465"/>
                    </a:lnTo>
                    <a:lnTo>
                      <a:pt x="10546" y="1465"/>
                    </a:lnTo>
                    <a:lnTo>
                      <a:pt x="10420" y="1444"/>
                    </a:lnTo>
                    <a:lnTo>
                      <a:pt x="10316" y="1528"/>
                    </a:lnTo>
                    <a:lnTo>
                      <a:pt x="10295" y="1632"/>
                    </a:lnTo>
                    <a:lnTo>
                      <a:pt x="10399" y="1737"/>
                    </a:lnTo>
                    <a:lnTo>
                      <a:pt x="10420" y="1820"/>
                    </a:lnTo>
                    <a:lnTo>
                      <a:pt x="10462" y="1946"/>
                    </a:lnTo>
                    <a:lnTo>
                      <a:pt x="10441" y="1988"/>
                    </a:lnTo>
                    <a:lnTo>
                      <a:pt x="10337" y="1988"/>
                    </a:lnTo>
                    <a:lnTo>
                      <a:pt x="10190" y="1946"/>
                    </a:lnTo>
                    <a:lnTo>
                      <a:pt x="10148" y="1925"/>
                    </a:lnTo>
                    <a:lnTo>
                      <a:pt x="9918" y="1925"/>
                    </a:lnTo>
                    <a:lnTo>
                      <a:pt x="9814" y="1946"/>
                    </a:lnTo>
                    <a:lnTo>
                      <a:pt x="9772" y="1883"/>
                    </a:lnTo>
                    <a:lnTo>
                      <a:pt x="9604" y="1883"/>
                    </a:lnTo>
                    <a:lnTo>
                      <a:pt x="9479" y="1946"/>
                    </a:lnTo>
                    <a:lnTo>
                      <a:pt x="9395" y="2134"/>
                    </a:lnTo>
                    <a:lnTo>
                      <a:pt x="9165" y="2134"/>
                    </a:lnTo>
                    <a:lnTo>
                      <a:pt x="9039" y="2155"/>
                    </a:lnTo>
                    <a:lnTo>
                      <a:pt x="8998" y="2197"/>
                    </a:lnTo>
                    <a:lnTo>
                      <a:pt x="8935" y="2302"/>
                    </a:lnTo>
                    <a:lnTo>
                      <a:pt x="8788" y="2302"/>
                    </a:lnTo>
                    <a:lnTo>
                      <a:pt x="8767" y="2281"/>
                    </a:lnTo>
                    <a:lnTo>
                      <a:pt x="8684" y="2302"/>
                    </a:lnTo>
                    <a:lnTo>
                      <a:pt x="8621" y="2385"/>
                    </a:lnTo>
                    <a:lnTo>
                      <a:pt x="8537" y="2364"/>
                    </a:lnTo>
                    <a:lnTo>
                      <a:pt x="8307" y="2176"/>
                    </a:lnTo>
                    <a:lnTo>
                      <a:pt x="8223" y="2072"/>
                    </a:lnTo>
                    <a:lnTo>
                      <a:pt x="8223" y="1988"/>
                    </a:lnTo>
                    <a:lnTo>
                      <a:pt x="8098" y="1862"/>
                    </a:lnTo>
                    <a:lnTo>
                      <a:pt x="7993" y="1758"/>
                    </a:lnTo>
                    <a:lnTo>
                      <a:pt x="7993" y="1653"/>
                    </a:lnTo>
                    <a:lnTo>
                      <a:pt x="8014" y="1569"/>
                    </a:lnTo>
                    <a:lnTo>
                      <a:pt x="7993" y="1528"/>
                    </a:lnTo>
                    <a:lnTo>
                      <a:pt x="8014" y="1423"/>
                    </a:lnTo>
                    <a:lnTo>
                      <a:pt x="8056" y="1339"/>
                    </a:lnTo>
                    <a:lnTo>
                      <a:pt x="8056" y="1214"/>
                    </a:lnTo>
                    <a:lnTo>
                      <a:pt x="8161" y="1025"/>
                    </a:lnTo>
                    <a:lnTo>
                      <a:pt x="8202" y="879"/>
                    </a:lnTo>
                    <a:lnTo>
                      <a:pt x="8307" y="732"/>
                    </a:lnTo>
                    <a:lnTo>
                      <a:pt x="8307" y="691"/>
                    </a:lnTo>
                    <a:lnTo>
                      <a:pt x="8202" y="691"/>
                    </a:lnTo>
                    <a:lnTo>
                      <a:pt x="8140" y="607"/>
                    </a:lnTo>
                    <a:lnTo>
                      <a:pt x="8119" y="523"/>
                    </a:lnTo>
                    <a:lnTo>
                      <a:pt x="7993" y="523"/>
                    </a:lnTo>
                    <a:lnTo>
                      <a:pt x="7889" y="481"/>
                    </a:lnTo>
                    <a:lnTo>
                      <a:pt x="7930" y="398"/>
                    </a:lnTo>
                    <a:lnTo>
                      <a:pt x="8014" y="293"/>
                    </a:lnTo>
                    <a:lnTo>
                      <a:pt x="8014" y="147"/>
                    </a:lnTo>
                    <a:lnTo>
                      <a:pt x="7910" y="0"/>
                    </a:lnTo>
                    <a:lnTo>
                      <a:pt x="7784" y="0"/>
                    </a:lnTo>
                    <a:lnTo>
                      <a:pt x="7721" y="63"/>
                    </a:lnTo>
                    <a:lnTo>
                      <a:pt x="7679"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FF6B65"/>
                  </a:solidFill>
                  <a:effectLst/>
                  <a:uLnTx/>
                  <a:uFillTx/>
                  <a:latin typeface="Arial"/>
                  <a:ea typeface="+mn-ea"/>
                  <a:cs typeface="Arial"/>
                  <a:sym typeface="Arial"/>
                </a:endParaRPr>
              </a:p>
            </p:txBody>
          </p:sp>
        </p:grpSp>
        <p:grpSp>
          <p:nvGrpSpPr>
            <p:cNvPr id="5261" name="Google Shape;5261;p907">
              <a:extLst>
                <a:ext uri="{FF2B5EF4-FFF2-40B4-BE49-F238E27FC236}">
                  <a16:creationId xmlns:a16="http://schemas.microsoft.com/office/drawing/2014/main" id="{891FF5AC-E1A7-87A6-268E-42DA2A5DDD2A}"/>
                </a:ext>
              </a:extLst>
            </p:cNvPr>
            <p:cNvGrpSpPr/>
            <p:nvPr/>
          </p:nvGrpSpPr>
          <p:grpSpPr>
            <a:xfrm>
              <a:off x="3265985" y="3226989"/>
              <a:ext cx="87151" cy="346202"/>
              <a:chOff x="2680375" y="3423800"/>
              <a:chExt cx="182975" cy="761050"/>
            </a:xfrm>
          </p:grpSpPr>
          <p:sp>
            <p:nvSpPr>
              <p:cNvPr id="5262" name="Google Shape;5262;p907">
                <a:extLst>
                  <a:ext uri="{FF2B5EF4-FFF2-40B4-BE49-F238E27FC236}">
                    <a16:creationId xmlns:a16="http://schemas.microsoft.com/office/drawing/2014/main" id="{93C80914-6C73-C8BE-5DCC-0F42F3534CD1}"/>
                  </a:ext>
                </a:extLst>
              </p:cNvPr>
              <p:cNvSpPr/>
              <p:nvPr/>
            </p:nvSpPr>
            <p:spPr>
              <a:xfrm>
                <a:off x="2698650" y="3423800"/>
                <a:ext cx="164700" cy="703875"/>
              </a:xfrm>
              <a:custGeom>
                <a:avLst/>
                <a:gdLst/>
                <a:ahLst/>
                <a:cxnLst/>
                <a:rect l="l" t="t" r="r" b="b"/>
                <a:pathLst>
                  <a:path w="6588" h="28155" extrusionOk="0">
                    <a:moveTo>
                      <a:pt x="319" y="4568"/>
                    </a:moveTo>
                    <a:lnTo>
                      <a:pt x="107" y="1274"/>
                    </a:lnTo>
                    <a:lnTo>
                      <a:pt x="319" y="0"/>
                    </a:lnTo>
                    <a:lnTo>
                      <a:pt x="6588" y="4356"/>
                    </a:lnTo>
                    <a:lnTo>
                      <a:pt x="4994" y="7331"/>
                    </a:lnTo>
                    <a:lnTo>
                      <a:pt x="1913" y="16149"/>
                    </a:lnTo>
                    <a:lnTo>
                      <a:pt x="2656" y="24330"/>
                    </a:lnTo>
                    <a:lnTo>
                      <a:pt x="4144" y="28155"/>
                    </a:lnTo>
                    <a:lnTo>
                      <a:pt x="1700" y="27836"/>
                    </a:lnTo>
                    <a:lnTo>
                      <a:pt x="532" y="25605"/>
                    </a:lnTo>
                    <a:lnTo>
                      <a:pt x="1063" y="22736"/>
                    </a:lnTo>
                    <a:lnTo>
                      <a:pt x="0" y="17530"/>
                    </a:lnTo>
                    <a:lnTo>
                      <a:pt x="638" y="14024"/>
                    </a:lnTo>
                    <a:lnTo>
                      <a:pt x="213" y="11793"/>
                    </a:lnTo>
                    <a:lnTo>
                      <a:pt x="744" y="7756"/>
                    </a:lnTo>
                    <a:close/>
                  </a:path>
                </a:pathLst>
              </a:custGeom>
              <a:solidFill>
                <a:schemeClr val="accent1"/>
              </a:solidFill>
              <a:ln>
                <a:noFill/>
              </a:ln>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3" name="Google Shape;5263;p907">
                <a:extLst>
                  <a:ext uri="{FF2B5EF4-FFF2-40B4-BE49-F238E27FC236}">
                    <a16:creationId xmlns:a16="http://schemas.microsoft.com/office/drawing/2014/main" id="{95534868-8B83-9BFE-673E-17ECFCCE6BD2}"/>
                  </a:ext>
                </a:extLst>
              </p:cNvPr>
              <p:cNvSpPr/>
              <p:nvPr/>
            </p:nvSpPr>
            <p:spPr>
              <a:xfrm>
                <a:off x="2680375" y="3510050"/>
                <a:ext cx="137075" cy="674800"/>
              </a:xfrm>
              <a:custGeom>
                <a:avLst/>
                <a:gdLst/>
                <a:ahLst/>
                <a:cxnLst/>
                <a:rect l="l" t="t" r="r" b="b"/>
                <a:pathLst>
                  <a:path w="5483" h="26992" extrusionOk="0">
                    <a:moveTo>
                      <a:pt x="984" y="23016"/>
                    </a:moveTo>
                    <a:lnTo>
                      <a:pt x="984" y="23121"/>
                    </a:lnTo>
                    <a:lnTo>
                      <a:pt x="1026" y="23058"/>
                    </a:lnTo>
                    <a:lnTo>
                      <a:pt x="1088" y="23016"/>
                    </a:lnTo>
                    <a:close/>
                    <a:moveTo>
                      <a:pt x="1047" y="0"/>
                    </a:moveTo>
                    <a:lnTo>
                      <a:pt x="984" y="105"/>
                    </a:lnTo>
                    <a:lnTo>
                      <a:pt x="963" y="209"/>
                    </a:lnTo>
                    <a:lnTo>
                      <a:pt x="1068" y="314"/>
                    </a:lnTo>
                    <a:lnTo>
                      <a:pt x="1005" y="419"/>
                    </a:lnTo>
                    <a:lnTo>
                      <a:pt x="900" y="502"/>
                    </a:lnTo>
                    <a:lnTo>
                      <a:pt x="837" y="461"/>
                    </a:lnTo>
                    <a:lnTo>
                      <a:pt x="691" y="544"/>
                    </a:lnTo>
                    <a:lnTo>
                      <a:pt x="565" y="628"/>
                    </a:lnTo>
                    <a:lnTo>
                      <a:pt x="628" y="670"/>
                    </a:lnTo>
                    <a:lnTo>
                      <a:pt x="628" y="837"/>
                    </a:lnTo>
                    <a:lnTo>
                      <a:pt x="586" y="963"/>
                    </a:lnTo>
                    <a:lnTo>
                      <a:pt x="628" y="1130"/>
                    </a:lnTo>
                    <a:lnTo>
                      <a:pt x="733" y="1549"/>
                    </a:lnTo>
                    <a:lnTo>
                      <a:pt x="733" y="1695"/>
                    </a:lnTo>
                    <a:lnTo>
                      <a:pt x="691" y="1800"/>
                    </a:lnTo>
                    <a:lnTo>
                      <a:pt x="649" y="1883"/>
                    </a:lnTo>
                    <a:lnTo>
                      <a:pt x="691" y="2093"/>
                    </a:lnTo>
                    <a:lnTo>
                      <a:pt x="775" y="2302"/>
                    </a:lnTo>
                    <a:lnTo>
                      <a:pt x="858" y="2490"/>
                    </a:lnTo>
                    <a:lnTo>
                      <a:pt x="858" y="2762"/>
                    </a:lnTo>
                    <a:lnTo>
                      <a:pt x="837" y="2846"/>
                    </a:lnTo>
                    <a:lnTo>
                      <a:pt x="796" y="2909"/>
                    </a:lnTo>
                    <a:lnTo>
                      <a:pt x="837" y="3327"/>
                    </a:lnTo>
                    <a:lnTo>
                      <a:pt x="837" y="3432"/>
                    </a:lnTo>
                    <a:lnTo>
                      <a:pt x="754" y="3474"/>
                    </a:lnTo>
                    <a:lnTo>
                      <a:pt x="670" y="3536"/>
                    </a:lnTo>
                    <a:lnTo>
                      <a:pt x="670" y="3766"/>
                    </a:lnTo>
                    <a:lnTo>
                      <a:pt x="691" y="3829"/>
                    </a:lnTo>
                    <a:lnTo>
                      <a:pt x="775" y="3766"/>
                    </a:lnTo>
                    <a:lnTo>
                      <a:pt x="837" y="3829"/>
                    </a:lnTo>
                    <a:lnTo>
                      <a:pt x="754" y="3892"/>
                    </a:lnTo>
                    <a:lnTo>
                      <a:pt x="754" y="4499"/>
                    </a:lnTo>
                    <a:lnTo>
                      <a:pt x="837" y="4729"/>
                    </a:lnTo>
                    <a:lnTo>
                      <a:pt x="858" y="4917"/>
                    </a:lnTo>
                    <a:lnTo>
                      <a:pt x="837" y="5064"/>
                    </a:lnTo>
                    <a:lnTo>
                      <a:pt x="733" y="5231"/>
                    </a:lnTo>
                    <a:lnTo>
                      <a:pt x="733" y="5399"/>
                    </a:lnTo>
                    <a:lnTo>
                      <a:pt x="837" y="5566"/>
                    </a:lnTo>
                    <a:lnTo>
                      <a:pt x="796" y="5712"/>
                    </a:lnTo>
                    <a:lnTo>
                      <a:pt x="796" y="5984"/>
                    </a:lnTo>
                    <a:lnTo>
                      <a:pt x="754" y="6089"/>
                    </a:lnTo>
                    <a:lnTo>
                      <a:pt x="754" y="6256"/>
                    </a:lnTo>
                    <a:lnTo>
                      <a:pt x="775" y="6340"/>
                    </a:lnTo>
                    <a:lnTo>
                      <a:pt x="775" y="6403"/>
                    </a:lnTo>
                    <a:lnTo>
                      <a:pt x="670" y="6570"/>
                    </a:lnTo>
                    <a:lnTo>
                      <a:pt x="670" y="6717"/>
                    </a:lnTo>
                    <a:lnTo>
                      <a:pt x="628" y="6821"/>
                    </a:lnTo>
                    <a:lnTo>
                      <a:pt x="649" y="7010"/>
                    </a:lnTo>
                    <a:lnTo>
                      <a:pt x="628" y="7093"/>
                    </a:lnTo>
                    <a:lnTo>
                      <a:pt x="524" y="7303"/>
                    </a:lnTo>
                    <a:lnTo>
                      <a:pt x="524" y="7407"/>
                    </a:lnTo>
                    <a:lnTo>
                      <a:pt x="628" y="7554"/>
                    </a:lnTo>
                    <a:lnTo>
                      <a:pt x="649" y="7721"/>
                    </a:lnTo>
                    <a:lnTo>
                      <a:pt x="733" y="7826"/>
                    </a:lnTo>
                    <a:lnTo>
                      <a:pt x="649" y="7867"/>
                    </a:lnTo>
                    <a:lnTo>
                      <a:pt x="586" y="8014"/>
                    </a:lnTo>
                    <a:lnTo>
                      <a:pt x="670" y="8119"/>
                    </a:lnTo>
                    <a:lnTo>
                      <a:pt x="586" y="8202"/>
                    </a:lnTo>
                    <a:lnTo>
                      <a:pt x="524" y="8244"/>
                    </a:lnTo>
                    <a:lnTo>
                      <a:pt x="524" y="8391"/>
                    </a:lnTo>
                    <a:lnTo>
                      <a:pt x="544" y="8537"/>
                    </a:lnTo>
                    <a:lnTo>
                      <a:pt x="544" y="8663"/>
                    </a:lnTo>
                    <a:lnTo>
                      <a:pt x="670" y="8997"/>
                    </a:lnTo>
                    <a:lnTo>
                      <a:pt x="670" y="9186"/>
                    </a:lnTo>
                    <a:lnTo>
                      <a:pt x="628" y="9228"/>
                    </a:lnTo>
                    <a:lnTo>
                      <a:pt x="628" y="9332"/>
                    </a:lnTo>
                    <a:lnTo>
                      <a:pt x="754" y="9520"/>
                    </a:lnTo>
                    <a:lnTo>
                      <a:pt x="754" y="9730"/>
                    </a:lnTo>
                    <a:lnTo>
                      <a:pt x="733" y="9855"/>
                    </a:lnTo>
                    <a:lnTo>
                      <a:pt x="733" y="9918"/>
                    </a:lnTo>
                    <a:lnTo>
                      <a:pt x="754" y="10023"/>
                    </a:lnTo>
                    <a:lnTo>
                      <a:pt x="733" y="10106"/>
                    </a:lnTo>
                    <a:lnTo>
                      <a:pt x="691" y="10211"/>
                    </a:lnTo>
                    <a:lnTo>
                      <a:pt x="733" y="10253"/>
                    </a:lnTo>
                    <a:lnTo>
                      <a:pt x="858" y="10441"/>
                    </a:lnTo>
                    <a:lnTo>
                      <a:pt x="879" y="10546"/>
                    </a:lnTo>
                    <a:lnTo>
                      <a:pt x="837" y="10650"/>
                    </a:lnTo>
                    <a:lnTo>
                      <a:pt x="754" y="10692"/>
                    </a:lnTo>
                    <a:lnTo>
                      <a:pt x="670" y="10860"/>
                    </a:lnTo>
                    <a:lnTo>
                      <a:pt x="670" y="10901"/>
                    </a:lnTo>
                    <a:lnTo>
                      <a:pt x="733" y="10964"/>
                    </a:lnTo>
                    <a:lnTo>
                      <a:pt x="670" y="11090"/>
                    </a:lnTo>
                    <a:lnTo>
                      <a:pt x="586" y="11173"/>
                    </a:lnTo>
                    <a:lnTo>
                      <a:pt x="586" y="11278"/>
                    </a:lnTo>
                    <a:lnTo>
                      <a:pt x="565" y="11466"/>
                    </a:lnTo>
                    <a:lnTo>
                      <a:pt x="524" y="11571"/>
                    </a:lnTo>
                    <a:lnTo>
                      <a:pt x="524" y="11676"/>
                    </a:lnTo>
                    <a:lnTo>
                      <a:pt x="482" y="11717"/>
                    </a:lnTo>
                    <a:lnTo>
                      <a:pt x="482" y="11843"/>
                    </a:lnTo>
                    <a:lnTo>
                      <a:pt x="419" y="11927"/>
                    </a:lnTo>
                    <a:lnTo>
                      <a:pt x="419" y="11989"/>
                    </a:lnTo>
                    <a:lnTo>
                      <a:pt x="461" y="12052"/>
                    </a:lnTo>
                    <a:lnTo>
                      <a:pt x="377" y="12157"/>
                    </a:lnTo>
                    <a:lnTo>
                      <a:pt x="377" y="12324"/>
                    </a:lnTo>
                    <a:lnTo>
                      <a:pt x="377" y="12429"/>
                    </a:lnTo>
                    <a:lnTo>
                      <a:pt x="314" y="12471"/>
                    </a:lnTo>
                    <a:lnTo>
                      <a:pt x="314" y="12575"/>
                    </a:lnTo>
                    <a:lnTo>
                      <a:pt x="272" y="12659"/>
                    </a:lnTo>
                    <a:lnTo>
                      <a:pt x="272" y="12743"/>
                    </a:lnTo>
                    <a:lnTo>
                      <a:pt x="314" y="12847"/>
                    </a:lnTo>
                    <a:lnTo>
                      <a:pt x="314" y="12952"/>
                    </a:lnTo>
                    <a:lnTo>
                      <a:pt x="231" y="13057"/>
                    </a:lnTo>
                    <a:lnTo>
                      <a:pt x="147" y="13057"/>
                    </a:lnTo>
                    <a:lnTo>
                      <a:pt x="63" y="12994"/>
                    </a:lnTo>
                    <a:lnTo>
                      <a:pt x="0" y="13015"/>
                    </a:lnTo>
                    <a:lnTo>
                      <a:pt x="0" y="13098"/>
                    </a:lnTo>
                    <a:lnTo>
                      <a:pt x="21" y="13224"/>
                    </a:lnTo>
                    <a:lnTo>
                      <a:pt x="21" y="13412"/>
                    </a:lnTo>
                    <a:lnTo>
                      <a:pt x="105" y="13517"/>
                    </a:lnTo>
                    <a:lnTo>
                      <a:pt x="231" y="13621"/>
                    </a:lnTo>
                    <a:lnTo>
                      <a:pt x="252" y="13747"/>
                    </a:lnTo>
                    <a:lnTo>
                      <a:pt x="231" y="13914"/>
                    </a:lnTo>
                    <a:lnTo>
                      <a:pt x="398" y="14228"/>
                    </a:lnTo>
                    <a:lnTo>
                      <a:pt x="440" y="14312"/>
                    </a:lnTo>
                    <a:lnTo>
                      <a:pt x="524" y="14375"/>
                    </a:lnTo>
                    <a:lnTo>
                      <a:pt x="524" y="14563"/>
                    </a:lnTo>
                    <a:lnTo>
                      <a:pt x="461" y="14835"/>
                    </a:lnTo>
                    <a:lnTo>
                      <a:pt x="419" y="14856"/>
                    </a:lnTo>
                    <a:lnTo>
                      <a:pt x="440" y="14940"/>
                    </a:lnTo>
                    <a:lnTo>
                      <a:pt x="419" y="15002"/>
                    </a:lnTo>
                    <a:lnTo>
                      <a:pt x="356" y="14982"/>
                    </a:lnTo>
                    <a:lnTo>
                      <a:pt x="314" y="14982"/>
                    </a:lnTo>
                    <a:lnTo>
                      <a:pt x="272" y="15086"/>
                    </a:lnTo>
                    <a:lnTo>
                      <a:pt x="314" y="15191"/>
                    </a:lnTo>
                    <a:lnTo>
                      <a:pt x="377" y="15254"/>
                    </a:lnTo>
                    <a:lnTo>
                      <a:pt x="335" y="15484"/>
                    </a:lnTo>
                    <a:lnTo>
                      <a:pt x="356" y="15588"/>
                    </a:lnTo>
                    <a:lnTo>
                      <a:pt x="314" y="15672"/>
                    </a:lnTo>
                    <a:lnTo>
                      <a:pt x="356" y="15714"/>
                    </a:lnTo>
                    <a:lnTo>
                      <a:pt x="335" y="15798"/>
                    </a:lnTo>
                    <a:lnTo>
                      <a:pt x="314" y="15818"/>
                    </a:lnTo>
                    <a:lnTo>
                      <a:pt x="335" y="15881"/>
                    </a:lnTo>
                    <a:lnTo>
                      <a:pt x="524" y="16153"/>
                    </a:lnTo>
                    <a:lnTo>
                      <a:pt x="565" y="16216"/>
                    </a:lnTo>
                    <a:lnTo>
                      <a:pt x="565" y="16362"/>
                    </a:lnTo>
                    <a:lnTo>
                      <a:pt x="524" y="16342"/>
                    </a:lnTo>
                    <a:lnTo>
                      <a:pt x="377" y="16342"/>
                    </a:lnTo>
                    <a:lnTo>
                      <a:pt x="314" y="16425"/>
                    </a:lnTo>
                    <a:lnTo>
                      <a:pt x="314" y="16467"/>
                    </a:lnTo>
                    <a:lnTo>
                      <a:pt x="356" y="16530"/>
                    </a:lnTo>
                    <a:lnTo>
                      <a:pt x="356" y="16614"/>
                    </a:lnTo>
                    <a:lnTo>
                      <a:pt x="314" y="16655"/>
                    </a:lnTo>
                    <a:lnTo>
                      <a:pt x="272" y="16739"/>
                    </a:lnTo>
                    <a:lnTo>
                      <a:pt x="314" y="16823"/>
                    </a:lnTo>
                    <a:lnTo>
                      <a:pt x="335" y="16844"/>
                    </a:lnTo>
                    <a:lnTo>
                      <a:pt x="377" y="16969"/>
                    </a:lnTo>
                    <a:lnTo>
                      <a:pt x="419" y="17304"/>
                    </a:lnTo>
                    <a:lnTo>
                      <a:pt x="356" y="17451"/>
                    </a:lnTo>
                    <a:lnTo>
                      <a:pt x="482" y="17492"/>
                    </a:lnTo>
                    <a:lnTo>
                      <a:pt x="670" y="17471"/>
                    </a:lnTo>
                    <a:lnTo>
                      <a:pt x="670" y="17409"/>
                    </a:lnTo>
                    <a:lnTo>
                      <a:pt x="670" y="17283"/>
                    </a:lnTo>
                    <a:lnTo>
                      <a:pt x="733" y="17199"/>
                    </a:lnTo>
                    <a:lnTo>
                      <a:pt x="837" y="17241"/>
                    </a:lnTo>
                    <a:lnTo>
                      <a:pt x="858" y="17199"/>
                    </a:lnTo>
                    <a:lnTo>
                      <a:pt x="733" y="17095"/>
                    </a:lnTo>
                    <a:lnTo>
                      <a:pt x="775" y="17053"/>
                    </a:lnTo>
                    <a:lnTo>
                      <a:pt x="649" y="16927"/>
                    </a:lnTo>
                    <a:lnTo>
                      <a:pt x="649" y="16844"/>
                    </a:lnTo>
                    <a:lnTo>
                      <a:pt x="733" y="16844"/>
                    </a:lnTo>
                    <a:lnTo>
                      <a:pt x="837" y="16886"/>
                    </a:lnTo>
                    <a:lnTo>
                      <a:pt x="837" y="16865"/>
                    </a:lnTo>
                    <a:lnTo>
                      <a:pt x="775" y="16823"/>
                    </a:lnTo>
                    <a:lnTo>
                      <a:pt x="649" y="16718"/>
                    </a:lnTo>
                    <a:lnTo>
                      <a:pt x="775" y="16739"/>
                    </a:lnTo>
                    <a:lnTo>
                      <a:pt x="775" y="16634"/>
                    </a:lnTo>
                    <a:lnTo>
                      <a:pt x="754" y="16572"/>
                    </a:lnTo>
                    <a:lnTo>
                      <a:pt x="754" y="16425"/>
                    </a:lnTo>
                    <a:lnTo>
                      <a:pt x="733" y="16362"/>
                    </a:lnTo>
                    <a:cubicBezTo>
                      <a:pt x="733" y="16321"/>
                      <a:pt x="754" y="16258"/>
                      <a:pt x="775" y="16237"/>
                    </a:cubicBezTo>
                    <a:lnTo>
                      <a:pt x="837" y="16258"/>
                    </a:lnTo>
                    <a:lnTo>
                      <a:pt x="879" y="16237"/>
                    </a:lnTo>
                    <a:cubicBezTo>
                      <a:pt x="879" y="16342"/>
                      <a:pt x="900" y="16467"/>
                      <a:pt x="900" y="16572"/>
                    </a:cubicBezTo>
                    <a:lnTo>
                      <a:pt x="1068" y="17764"/>
                    </a:lnTo>
                    <a:lnTo>
                      <a:pt x="1047" y="17785"/>
                    </a:lnTo>
                    <a:lnTo>
                      <a:pt x="1068" y="17869"/>
                    </a:lnTo>
                    <a:lnTo>
                      <a:pt x="1068" y="18036"/>
                    </a:lnTo>
                    <a:lnTo>
                      <a:pt x="1005" y="18078"/>
                    </a:lnTo>
                    <a:lnTo>
                      <a:pt x="1047" y="18120"/>
                    </a:lnTo>
                    <a:lnTo>
                      <a:pt x="1047" y="18287"/>
                    </a:lnTo>
                    <a:lnTo>
                      <a:pt x="1005" y="18350"/>
                    </a:lnTo>
                    <a:lnTo>
                      <a:pt x="1047" y="18434"/>
                    </a:lnTo>
                    <a:lnTo>
                      <a:pt x="1047" y="18455"/>
                    </a:lnTo>
                    <a:cubicBezTo>
                      <a:pt x="1047" y="18643"/>
                      <a:pt x="1005" y="18852"/>
                      <a:pt x="963" y="19041"/>
                    </a:cubicBezTo>
                    <a:cubicBezTo>
                      <a:pt x="921" y="19187"/>
                      <a:pt x="900" y="19334"/>
                      <a:pt x="858" y="19459"/>
                    </a:cubicBezTo>
                    <a:lnTo>
                      <a:pt x="796" y="19480"/>
                    </a:lnTo>
                    <a:lnTo>
                      <a:pt x="691" y="19564"/>
                    </a:lnTo>
                    <a:lnTo>
                      <a:pt x="649" y="19564"/>
                    </a:lnTo>
                    <a:lnTo>
                      <a:pt x="649" y="19501"/>
                    </a:lnTo>
                    <a:lnTo>
                      <a:pt x="754" y="19480"/>
                    </a:lnTo>
                    <a:lnTo>
                      <a:pt x="837" y="19438"/>
                    </a:lnTo>
                    <a:lnTo>
                      <a:pt x="837" y="19271"/>
                    </a:lnTo>
                    <a:lnTo>
                      <a:pt x="775" y="19250"/>
                    </a:lnTo>
                    <a:lnTo>
                      <a:pt x="670" y="19292"/>
                    </a:lnTo>
                    <a:lnTo>
                      <a:pt x="461" y="19292"/>
                    </a:lnTo>
                    <a:lnTo>
                      <a:pt x="377" y="19271"/>
                    </a:lnTo>
                    <a:lnTo>
                      <a:pt x="293" y="19292"/>
                    </a:lnTo>
                    <a:lnTo>
                      <a:pt x="293" y="19375"/>
                    </a:lnTo>
                    <a:lnTo>
                      <a:pt x="356" y="19501"/>
                    </a:lnTo>
                    <a:lnTo>
                      <a:pt x="398" y="19501"/>
                    </a:lnTo>
                    <a:lnTo>
                      <a:pt x="440" y="19585"/>
                    </a:lnTo>
                    <a:lnTo>
                      <a:pt x="356" y="19585"/>
                    </a:lnTo>
                    <a:lnTo>
                      <a:pt x="335" y="19689"/>
                    </a:lnTo>
                    <a:lnTo>
                      <a:pt x="252" y="19752"/>
                    </a:lnTo>
                    <a:lnTo>
                      <a:pt x="189" y="19857"/>
                    </a:lnTo>
                    <a:lnTo>
                      <a:pt x="42" y="19919"/>
                    </a:lnTo>
                    <a:lnTo>
                      <a:pt x="42" y="20003"/>
                    </a:lnTo>
                    <a:lnTo>
                      <a:pt x="189" y="20192"/>
                    </a:lnTo>
                    <a:lnTo>
                      <a:pt x="272" y="20192"/>
                    </a:lnTo>
                    <a:lnTo>
                      <a:pt x="335" y="20129"/>
                    </a:lnTo>
                    <a:lnTo>
                      <a:pt x="335" y="20066"/>
                    </a:lnTo>
                    <a:lnTo>
                      <a:pt x="231" y="20024"/>
                    </a:lnTo>
                    <a:lnTo>
                      <a:pt x="231" y="19982"/>
                    </a:lnTo>
                    <a:lnTo>
                      <a:pt x="272" y="19878"/>
                    </a:lnTo>
                    <a:lnTo>
                      <a:pt x="440" y="19878"/>
                    </a:lnTo>
                    <a:lnTo>
                      <a:pt x="461" y="19857"/>
                    </a:lnTo>
                    <a:lnTo>
                      <a:pt x="482" y="19982"/>
                    </a:lnTo>
                    <a:lnTo>
                      <a:pt x="586" y="20066"/>
                    </a:lnTo>
                    <a:lnTo>
                      <a:pt x="712" y="20066"/>
                    </a:lnTo>
                    <a:lnTo>
                      <a:pt x="754" y="20003"/>
                    </a:lnTo>
                    <a:lnTo>
                      <a:pt x="754" y="20003"/>
                    </a:lnTo>
                    <a:cubicBezTo>
                      <a:pt x="670" y="20317"/>
                      <a:pt x="649" y="20631"/>
                      <a:pt x="649" y="20924"/>
                    </a:cubicBezTo>
                    <a:lnTo>
                      <a:pt x="586" y="20966"/>
                    </a:lnTo>
                    <a:lnTo>
                      <a:pt x="649" y="21008"/>
                    </a:lnTo>
                    <a:lnTo>
                      <a:pt x="649" y="21154"/>
                    </a:lnTo>
                    <a:lnTo>
                      <a:pt x="565" y="21028"/>
                    </a:lnTo>
                    <a:lnTo>
                      <a:pt x="461" y="21008"/>
                    </a:lnTo>
                    <a:lnTo>
                      <a:pt x="440" y="21049"/>
                    </a:lnTo>
                    <a:lnTo>
                      <a:pt x="440" y="21133"/>
                    </a:lnTo>
                    <a:lnTo>
                      <a:pt x="461" y="21259"/>
                    </a:lnTo>
                    <a:lnTo>
                      <a:pt x="565" y="21280"/>
                    </a:lnTo>
                    <a:lnTo>
                      <a:pt x="649" y="21342"/>
                    </a:lnTo>
                    <a:lnTo>
                      <a:pt x="649" y="21384"/>
                    </a:lnTo>
                    <a:lnTo>
                      <a:pt x="691" y="21552"/>
                    </a:lnTo>
                    <a:lnTo>
                      <a:pt x="754" y="21572"/>
                    </a:lnTo>
                    <a:cubicBezTo>
                      <a:pt x="754" y="21635"/>
                      <a:pt x="775" y="21656"/>
                      <a:pt x="796" y="21698"/>
                    </a:cubicBezTo>
                    <a:lnTo>
                      <a:pt x="670" y="21656"/>
                    </a:lnTo>
                    <a:lnTo>
                      <a:pt x="649" y="21635"/>
                    </a:lnTo>
                    <a:lnTo>
                      <a:pt x="586" y="21677"/>
                    </a:lnTo>
                    <a:lnTo>
                      <a:pt x="649" y="21865"/>
                    </a:lnTo>
                    <a:lnTo>
                      <a:pt x="649" y="21949"/>
                    </a:lnTo>
                    <a:lnTo>
                      <a:pt x="691" y="21970"/>
                    </a:lnTo>
                    <a:lnTo>
                      <a:pt x="796" y="21803"/>
                    </a:lnTo>
                    <a:lnTo>
                      <a:pt x="858" y="21782"/>
                    </a:lnTo>
                    <a:cubicBezTo>
                      <a:pt x="879" y="21844"/>
                      <a:pt x="900" y="21886"/>
                      <a:pt x="921" y="21970"/>
                    </a:cubicBezTo>
                    <a:lnTo>
                      <a:pt x="921" y="22012"/>
                    </a:lnTo>
                    <a:lnTo>
                      <a:pt x="816" y="22054"/>
                    </a:lnTo>
                    <a:lnTo>
                      <a:pt x="921" y="22284"/>
                    </a:lnTo>
                    <a:lnTo>
                      <a:pt x="963" y="22409"/>
                    </a:lnTo>
                    <a:cubicBezTo>
                      <a:pt x="963" y="22493"/>
                      <a:pt x="984" y="22577"/>
                      <a:pt x="1005" y="22640"/>
                    </a:cubicBezTo>
                    <a:lnTo>
                      <a:pt x="984" y="22681"/>
                    </a:lnTo>
                    <a:lnTo>
                      <a:pt x="984" y="22744"/>
                    </a:lnTo>
                    <a:lnTo>
                      <a:pt x="921" y="22807"/>
                    </a:lnTo>
                    <a:lnTo>
                      <a:pt x="1005" y="22849"/>
                    </a:lnTo>
                    <a:lnTo>
                      <a:pt x="1026" y="22932"/>
                    </a:lnTo>
                    <a:lnTo>
                      <a:pt x="1068" y="22932"/>
                    </a:lnTo>
                    <a:cubicBezTo>
                      <a:pt x="1068" y="22953"/>
                      <a:pt x="1068" y="22995"/>
                      <a:pt x="1088" y="23016"/>
                    </a:cubicBezTo>
                    <a:cubicBezTo>
                      <a:pt x="1130" y="23163"/>
                      <a:pt x="1193" y="23330"/>
                      <a:pt x="1235" y="23456"/>
                    </a:cubicBezTo>
                    <a:lnTo>
                      <a:pt x="1277" y="23518"/>
                    </a:lnTo>
                    <a:cubicBezTo>
                      <a:pt x="1277" y="23539"/>
                      <a:pt x="1277" y="23539"/>
                      <a:pt x="1298" y="23560"/>
                    </a:cubicBezTo>
                    <a:lnTo>
                      <a:pt x="1235" y="23665"/>
                    </a:lnTo>
                    <a:lnTo>
                      <a:pt x="1193" y="23728"/>
                    </a:lnTo>
                    <a:lnTo>
                      <a:pt x="1235" y="23749"/>
                    </a:lnTo>
                    <a:lnTo>
                      <a:pt x="1381" y="23728"/>
                    </a:lnTo>
                    <a:lnTo>
                      <a:pt x="1444" y="23874"/>
                    </a:lnTo>
                    <a:lnTo>
                      <a:pt x="1423" y="23874"/>
                    </a:lnTo>
                    <a:lnTo>
                      <a:pt x="1444" y="23937"/>
                    </a:lnTo>
                    <a:lnTo>
                      <a:pt x="1486" y="23958"/>
                    </a:lnTo>
                    <a:lnTo>
                      <a:pt x="1423" y="24000"/>
                    </a:lnTo>
                    <a:lnTo>
                      <a:pt x="1402" y="24062"/>
                    </a:lnTo>
                    <a:lnTo>
                      <a:pt x="1423" y="24146"/>
                    </a:lnTo>
                    <a:lnTo>
                      <a:pt x="1486" y="24167"/>
                    </a:lnTo>
                    <a:lnTo>
                      <a:pt x="1549" y="24188"/>
                    </a:lnTo>
                    <a:lnTo>
                      <a:pt x="1507" y="24104"/>
                    </a:lnTo>
                    <a:lnTo>
                      <a:pt x="1549" y="24083"/>
                    </a:lnTo>
                    <a:cubicBezTo>
                      <a:pt x="1612" y="24167"/>
                      <a:pt x="1653" y="24272"/>
                      <a:pt x="1716" y="24355"/>
                    </a:cubicBezTo>
                    <a:lnTo>
                      <a:pt x="1716" y="24397"/>
                    </a:lnTo>
                    <a:lnTo>
                      <a:pt x="1653" y="24460"/>
                    </a:lnTo>
                    <a:lnTo>
                      <a:pt x="1695" y="24481"/>
                    </a:lnTo>
                    <a:lnTo>
                      <a:pt x="1737" y="24460"/>
                    </a:lnTo>
                    <a:lnTo>
                      <a:pt x="1758" y="24418"/>
                    </a:lnTo>
                    <a:cubicBezTo>
                      <a:pt x="1967" y="24753"/>
                      <a:pt x="2218" y="25004"/>
                      <a:pt x="2469" y="25234"/>
                    </a:cubicBezTo>
                    <a:lnTo>
                      <a:pt x="2449" y="25234"/>
                    </a:lnTo>
                    <a:lnTo>
                      <a:pt x="2365" y="25192"/>
                    </a:lnTo>
                    <a:lnTo>
                      <a:pt x="2260" y="25150"/>
                    </a:lnTo>
                    <a:lnTo>
                      <a:pt x="2156" y="25150"/>
                    </a:lnTo>
                    <a:lnTo>
                      <a:pt x="2072" y="25109"/>
                    </a:lnTo>
                    <a:lnTo>
                      <a:pt x="1946" y="24983"/>
                    </a:lnTo>
                    <a:lnTo>
                      <a:pt x="1863" y="24920"/>
                    </a:lnTo>
                    <a:lnTo>
                      <a:pt x="1842" y="24983"/>
                    </a:lnTo>
                    <a:lnTo>
                      <a:pt x="1863" y="25088"/>
                    </a:lnTo>
                    <a:lnTo>
                      <a:pt x="1946" y="25213"/>
                    </a:lnTo>
                    <a:lnTo>
                      <a:pt x="2072" y="25234"/>
                    </a:lnTo>
                    <a:lnTo>
                      <a:pt x="2239" y="25318"/>
                    </a:lnTo>
                    <a:lnTo>
                      <a:pt x="2281" y="25401"/>
                    </a:lnTo>
                    <a:lnTo>
                      <a:pt x="2365" y="25401"/>
                    </a:lnTo>
                    <a:lnTo>
                      <a:pt x="2428" y="25360"/>
                    </a:lnTo>
                    <a:lnTo>
                      <a:pt x="2574" y="25422"/>
                    </a:lnTo>
                    <a:lnTo>
                      <a:pt x="2679" y="25464"/>
                    </a:lnTo>
                    <a:lnTo>
                      <a:pt x="2783" y="25464"/>
                    </a:lnTo>
                    <a:cubicBezTo>
                      <a:pt x="2804" y="25464"/>
                      <a:pt x="2846" y="25506"/>
                      <a:pt x="2846" y="25527"/>
                    </a:cubicBezTo>
                    <a:lnTo>
                      <a:pt x="2804" y="25527"/>
                    </a:lnTo>
                    <a:lnTo>
                      <a:pt x="2700" y="25569"/>
                    </a:lnTo>
                    <a:lnTo>
                      <a:pt x="2658" y="25548"/>
                    </a:lnTo>
                    <a:lnTo>
                      <a:pt x="2595" y="25506"/>
                    </a:lnTo>
                    <a:lnTo>
                      <a:pt x="2532" y="25506"/>
                    </a:lnTo>
                    <a:lnTo>
                      <a:pt x="2490" y="25548"/>
                    </a:lnTo>
                    <a:lnTo>
                      <a:pt x="2490" y="25611"/>
                    </a:lnTo>
                    <a:lnTo>
                      <a:pt x="2595" y="25653"/>
                    </a:lnTo>
                    <a:lnTo>
                      <a:pt x="2658" y="25757"/>
                    </a:lnTo>
                    <a:lnTo>
                      <a:pt x="2762" y="25799"/>
                    </a:lnTo>
                    <a:lnTo>
                      <a:pt x="2867" y="25925"/>
                    </a:lnTo>
                    <a:lnTo>
                      <a:pt x="2951" y="25945"/>
                    </a:lnTo>
                    <a:lnTo>
                      <a:pt x="3076" y="25925"/>
                    </a:lnTo>
                    <a:lnTo>
                      <a:pt x="3118" y="25945"/>
                    </a:lnTo>
                    <a:lnTo>
                      <a:pt x="3118" y="26029"/>
                    </a:lnTo>
                    <a:lnTo>
                      <a:pt x="3202" y="26092"/>
                    </a:lnTo>
                    <a:lnTo>
                      <a:pt x="3285" y="26071"/>
                    </a:lnTo>
                    <a:lnTo>
                      <a:pt x="3265" y="26029"/>
                    </a:lnTo>
                    <a:lnTo>
                      <a:pt x="3327" y="25945"/>
                    </a:lnTo>
                    <a:lnTo>
                      <a:pt x="3327" y="25883"/>
                    </a:lnTo>
                    <a:lnTo>
                      <a:pt x="3285" y="25862"/>
                    </a:lnTo>
                    <a:lnTo>
                      <a:pt x="3327" y="25841"/>
                    </a:lnTo>
                    <a:lnTo>
                      <a:pt x="3411" y="25841"/>
                    </a:lnTo>
                    <a:lnTo>
                      <a:pt x="3369" y="25757"/>
                    </a:lnTo>
                    <a:lnTo>
                      <a:pt x="3285" y="25736"/>
                    </a:lnTo>
                    <a:lnTo>
                      <a:pt x="3160" y="25757"/>
                    </a:lnTo>
                    <a:lnTo>
                      <a:pt x="3118" y="25715"/>
                    </a:lnTo>
                    <a:lnTo>
                      <a:pt x="3118" y="25715"/>
                    </a:lnTo>
                    <a:cubicBezTo>
                      <a:pt x="3141" y="25721"/>
                      <a:pt x="3164" y="25724"/>
                      <a:pt x="3189" y="25724"/>
                    </a:cubicBezTo>
                    <a:cubicBezTo>
                      <a:pt x="3256" y="25724"/>
                      <a:pt x="3329" y="25704"/>
                      <a:pt x="3390" y="25673"/>
                    </a:cubicBezTo>
                    <a:lnTo>
                      <a:pt x="3411" y="25715"/>
                    </a:lnTo>
                    <a:lnTo>
                      <a:pt x="3578" y="25736"/>
                    </a:lnTo>
                    <a:lnTo>
                      <a:pt x="3683" y="25778"/>
                    </a:lnTo>
                    <a:lnTo>
                      <a:pt x="3746" y="25778"/>
                    </a:lnTo>
                    <a:lnTo>
                      <a:pt x="3829" y="25841"/>
                    </a:lnTo>
                    <a:lnTo>
                      <a:pt x="3892" y="25778"/>
                    </a:lnTo>
                    <a:lnTo>
                      <a:pt x="3955" y="25653"/>
                    </a:lnTo>
                    <a:lnTo>
                      <a:pt x="3913" y="25464"/>
                    </a:lnTo>
                    <a:lnTo>
                      <a:pt x="3934" y="25401"/>
                    </a:lnTo>
                    <a:lnTo>
                      <a:pt x="3934" y="25318"/>
                    </a:lnTo>
                    <a:lnTo>
                      <a:pt x="3955" y="25150"/>
                    </a:lnTo>
                    <a:lnTo>
                      <a:pt x="3955" y="25109"/>
                    </a:lnTo>
                    <a:cubicBezTo>
                      <a:pt x="4018" y="25213"/>
                      <a:pt x="4060" y="25318"/>
                      <a:pt x="4143" y="25422"/>
                    </a:cubicBezTo>
                    <a:lnTo>
                      <a:pt x="4122" y="25527"/>
                    </a:lnTo>
                    <a:lnTo>
                      <a:pt x="4060" y="25632"/>
                    </a:lnTo>
                    <a:lnTo>
                      <a:pt x="4122" y="25736"/>
                    </a:lnTo>
                    <a:lnTo>
                      <a:pt x="4060" y="25820"/>
                    </a:lnTo>
                    <a:lnTo>
                      <a:pt x="4060" y="25883"/>
                    </a:lnTo>
                    <a:lnTo>
                      <a:pt x="4164" y="25945"/>
                    </a:lnTo>
                    <a:lnTo>
                      <a:pt x="4269" y="25966"/>
                    </a:lnTo>
                    <a:lnTo>
                      <a:pt x="4332" y="25987"/>
                    </a:lnTo>
                    <a:lnTo>
                      <a:pt x="4373" y="25945"/>
                    </a:lnTo>
                    <a:lnTo>
                      <a:pt x="4248" y="25841"/>
                    </a:lnTo>
                    <a:lnTo>
                      <a:pt x="4332" y="25757"/>
                    </a:lnTo>
                    <a:lnTo>
                      <a:pt x="4562" y="26155"/>
                    </a:lnTo>
                    <a:lnTo>
                      <a:pt x="4562" y="26155"/>
                    </a:lnTo>
                    <a:lnTo>
                      <a:pt x="4520" y="26134"/>
                    </a:lnTo>
                    <a:lnTo>
                      <a:pt x="4332" y="26050"/>
                    </a:lnTo>
                    <a:lnTo>
                      <a:pt x="4227" y="25987"/>
                    </a:lnTo>
                    <a:lnTo>
                      <a:pt x="4206" y="26029"/>
                    </a:lnTo>
                    <a:lnTo>
                      <a:pt x="4248" y="26071"/>
                    </a:lnTo>
                    <a:lnTo>
                      <a:pt x="4520" y="26197"/>
                    </a:lnTo>
                    <a:lnTo>
                      <a:pt x="4541" y="26259"/>
                    </a:lnTo>
                    <a:lnTo>
                      <a:pt x="4436" y="26259"/>
                    </a:lnTo>
                    <a:lnTo>
                      <a:pt x="4436" y="26322"/>
                    </a:lnTo>
                    <a:lnTo>
                      <a:pt x="4373" y="26322"/>
                    </a:lnTo>
                    <a:lnTo>
                      <a:pt x="4353" y="26238"/>
                    </a:lnTo>
                    <a:lnTo>
                      <a:pt x="4227" y="26155"/>
                    </a:lnTo>
                    <a:lnTo>
                      <a:pt x="4206" y="26176"/>
                    </a:lnTo>
                    <a:lnTo>
                      <a:pt x="4206" y="26259"/>
                    </a:lnTo>
                    <a:lnTo>
                      <a:pt x="4122" y="26259"/>
                    </a:lnTo>
                    <a:lnTo>
                      <a:pt x="3934" y="26280"/>
                    </a:lnTo>
                    <a:lnTo>
                      <a:pt x="3892" y="26322"/>
                    </a:lnTo>
                    <a:lnTo>
                      <a:pt x="3934" y="26364"/>
                    </a:lnTo>
                    <a:lnTo>
                      <a:pt x="3913" y="26385"/>
                    </a:lnTo>
                    <a:lnTo>
                      <a:pt x="3809" y="26364"/>
                    </a:lnTo>
                    <a:lnTo>
                      <a:pt x="3704" y="26385"/>
                    </a:lnTo>
                    <a:lnTo>
                      <a:pt x="3725" y="26448"/>
                    </a:lnTo>
                    <a:lnTo>
                      <a:pt x="3850" y="26469"/>
                    </a:lnTo>
                    <a:lnTo>
                      <a:pt x="3955" y="26469"/>
                    </a:lnTo>
                    <a:lnTo>
                      <a:pt x="3997" y="26427"/>
                    </a:lnTo>
                    <a:lnTo>
                      <a:pt x="4018" y="26385"/>
                    </a:lnTo>
                    <a:lnTo>
                      <a:pt x="4101" y="26427"/>
                    </a:lnTo>
                    <a:lnTo>
                      <a:pt x="4206" y="26490"/>
                    </a:lnTo>
                    <a:lnTo>
                      <a:pt x="4248" y="26469"/>
                    </a:lnTo>
                    <a:lnTo>
                      <a:pt x="4269" y="26531"/>
                    </a:lnTo>
                    <a:lnTo>
                      <a:pt x="4269" y="26573"/>
                    </a:lnTo>
                    <a:lnTo>
                      <a:pt x="4353" y="26636"/>
                    </a:lnTo>
                    <a:lnTo>
                      <a:pt x="4269" y="26678"/>
                    </a:lnTo>
                    <a:lnTo>
                      <a:pt x="4227" y="26782"/>
                    </a:lnTo>
                    <a:lnTo>
                      <a:pt x="4269" y="26866"/>
                    </a:lnTo>
                    <a:lnTo>
                      <a:pt x="4353" y="26866"/>
                    </a:lnTo>
                    <a:lnTo>
                      <a:pt x="4436" y="26887"/>
                    </a:lnTo>
                    <a:lnTo>
                      <a:pt x="4541" y="26992"/>
                    </a:lnTo>
                    <a:lnTo>
                      <a:pt x="4625" y="26992"/>
                    </a:lnTo>
                    <a:lnTo>
                      <a:pt x="4646" y="26971"/>
                    </a:lnTo>
                    <a:lnTo>
                      <a:pt x="4562" y="26908"/>
                    </a:lnTo>
                    <a:lnTo>
                      <a:pt x="4457" y="26845"/>
                    </a:lnTo>
                    <a:lnTo>
                      <a:pt x="4436" y="26782"/>
                    </a:lnTo>
                    <a:lnTo>
                      <a:pt x="4457" y="26782"/>
                    </a:lnTo>
                    <a:lnTo>
                      <a:pt x="4541" y="26803"/>
                    </a:lnTo>
                    <a:lnTo>
                      <a:pt x="4625" y="26762"/>
                    </a:lnTo>
                    <a:lnTo>
                      <a:pt x="4646" y="26699"/>
                    </a:lnTo>
                    <a:lnTo>
                      <a:pt x="4562" y="26678"/>
                    </a:lnTo>
                    <a:lnTo>
                      <a:pt x="4520" y="26636"/>
                    </a:lnTo>
                    <a:lnTo>
                      <a:pt x="4750" y="26531"/>
                    </a:lnTo>
                    <a:lnTo>
                      <a:pt x="4855" y="26469"/>
                    </a:lnTo>
                    <a:lnTo>
                      <a:pt x="4938" y="26490"/>
                    </a:lnTo>
                    <a:cubicBezTo>
                      <a:pt x="4959" y="26531"/>
                      <a:pt x="4959" y="26552"/>
                      <a:pt x="4980" y="26552"/>
                    </a:cubicBezTo>
                    <a:lnTo>
                      <a:pt x="5001" y="26552"/>
                    </a:lnTo>
                    <a:lnTo>
                      <a:pt x="5001" y="26531"/>
                    </a:lnTo>
                    <a:lnTo>
                      <a:pt x="5294" y="26594"/>
                    </a:lnTo>
                    <a:lnTo>
                      <a:pt x="5357" y="26573"/>
                    </a:lnTo>
                    <a:lnTo>
                      <a:pt x="5357" y="26510"/>
                    </a:lnTo>
                    <a:lnTo>
                      <a:pt x="5482" y="26510"/>
                    </a:lnTo>
                    <a:lnTo>
                      <a:pt x="5420" y="26322"/>
                    </a:lnTo>
                    <a:lnTo>
                      <a:pt x="5357" y="26322"/>
                    </a:lnTo>
                    <a:lnTo>
                      <a:pt x="5252" y="26238"/>
                    </a:lnTo>
                    <a:lnTo>
                      <a:pt x="5106" y="26176"/>
                    </a:lnTo>
                    <a:lnTo>
                      <a:pt x="5106" y="26113"/>
                    </a:lnTo>
                    <a:lnTo>
                      <a:pt x="5273" y="26218"/>
                    </a:lnTo>
                    <a:lnTo>
                      <a:pt x="5399" y="26238"/>
                    </a:lnTo>
                    <a:lnTo>
                      <a:pt x="5148" y="25171"/>
                    </a:lnTo>
                    <a:lnTo>
                      <a:pt x="5106" y="25171"/>
                    </a:lnTo>
                    <a:lnTo>
                      <a:pt x="5106" y="25129"/>
                    </a:lnTo>
                    <a:lnTo>
                      <a:pt x="4959" y="24481"/>
                    </a:lnTo>
                    <a:lnTo>
                      <a:pt x="4792" y="24544"/>
                    </a:lnTo>
                    <a:lnTo>
                      <a:pt x="4750" y="24585"/>
                    </a:lnTo>
                    <a:lnTo>
                      <a:pt x="4666" y="24502"/>
                    </a:lnTo>
                    <a:lnTo>
                      <a:pt x="4583" y="24481"/>
                    </a:lnTo>
                    <a:lnTo>
                      <a:pt x="4562" y="24544"/>
                    </a:lnTo>
                    <a:cubicBezTo>
                      <a:pt x="4562" y="24502"/>
                      <a:pt x="4541" y="24502"/>
                      <a:pt x="4541" y="24481"/>
                    </a:cubicBezTo>
                    <a:lnTo>
                      <a:pt x="4541" y="24334"/>
                    </a:lnTo>
                    <a:lnTo>
                      <a:pt x="4625" y="24272"/>
                    </a:lnTo>
                    <a:lnTo>
                      <a:pt x="4750" y="24251"/>
                    </a:lnTo>
                    <a:lnTo>
                      <a:pt x="4897" y="24334"/>
                    </a:lnTo>
                    <a:lnTo>
                      <a:pt x="4980" y="24272"/>
                    </a:lnTo>
                    <a:lnTo>
                      <a:pt x="5001" y="24272"/>
                    </a:lnTo>
                    <a:lnTo>
                      <a:pt x="4855" y="24146"/>
                    </a:lnTo>
                    <a:lnTo>
                      <a:pt x="4520" y="23937"/>
                    </a:lnTo>
                    <a:lnTo>
                      <a:pt x="4457" y="23874"/>
                    </a:lnTo>
                    <a:lnTo>
                      <a:pt x="3725" y="23874"/>
                    </a:lnTo>
                    <a:lnTo>
                      <a:pt x="3306" y="23958"/>
                    </a:lnTo>
                    <a:lnTo>
                      <a:pt x="3202" y="23895"/>
                    </a:lnTo>
                    <a:lnTo>
                      <a:pt x="2930" y="23874"/>
                    </a:lnTo>
                    <a:lnTo>
                      <a:pt x="2846" y="23644"/>
                    </a:lnTo>
                    <a:lnTo>
                      <a:pt x="2783" y="23435"/>
                    </a:lnTo>
                    <a:lnTo>
                      <a:pt x="2658" y="23330"/>
                    </a:lnTo>
                    <a:lnTo>
                      <a:pt x="2637" y="22995"/>
                    </a:lnTo>
                    <a:lnTo>
                      <a:pt x="2637" y="22828"/>
                    </a:lnTo>
                    <a:lnTo>
                      <a:pt x="2511" y="22828"/>
                    </a:lnTo>
                    <a:lnTo>
                      <a:pt x="2323" y="22912"/>
                    </a:lnTo>
                    <a:lnTo>
                      <a:pt x="2218" y="23016"/>
                    </a:lnTo>
                    <a:lnTo>
                      <a:pt x="2093" y="23016"/>
                    </a:lnTo>
                    <a:lnTo>
                      <a:pt x="1842" y="22577"/>
                    </a:lnTo>
                    <a:cubicBezTo>
                      <a:pt x="1821" y="22493"/>
                      <a:pt x="1800" y="22409"/>
                      <a:pt x="1800" y="22326"/>
                    </a:cubicBezTo>
                    <a:lnTo>
                      <a:pt x="1884" y="21844"/>
                    </a:lnTo>
                    <a:lnTo>
                      <a:pt x="2009" y="21656"/>
                    </a:lnTo>
                    <a:lnTo>
                      <a:pt x="2218" y="21447"/>
                    </a:lnTo>
                    <a:lnTo>
                      <a:pt x="2260" y="21154"/>
                    </a:lnTo>
                    <a:lnTo>
                      <a:pt x="2218" y="20840"/>
                    </a:lnTo>
                    <a:lnTo>
                      <a:pt x="2135" y="20610"/>
                    </a:lnTo>
                    <a:lnTo>
                      <a:pt x="2197" y="20338"/>
                    </a:lnTo>
                    <a:lnTo>
                      <a:pt x="2302" y="20212"/>
                    </a:lnTo>
                    <a:lnTo>
                      <a:pt x="2197" y="19961"/>
                    </a:lnTo>
                    <a:lnTo>
                      <a:pt x="2218" y="19815"/>
                    </a:lnTo>
                    <a:lnTo>
                      <a:pt x="2323" y="19710"/>
                    </a:lnTo>
                    <a:lnTo>
                      <a:pt x="2239" y="19480"/>
                    </a:lnTo>
                    <a:lnTo>
                      <a:pt x="2197" y="19166"/>
                    </a:lnTo>
                    <a:lnTo>
                      <a:pt x="2114" y="19020"/>
                    </a:lnTo>
                    <a:lnTo>
                      <a:pt x="2114" y="18915"/>
                    </a:lnTo>
                    <a:lnTo>
                      <a:pt x="2260" y="18769"/>
                    </a:lnTo>
                    <a:lnTo>
                      <a:pt x="2260" y="18643"/>
                    </a:lnTo>
                    <a:lnTo>
                      <a:pt x="2135" y="18434"/>
                    </a:lnTo>
                    <a:lnTo>
                      <a:pt x="1946" y="18308"/>
                    </a:lnTo>
                    <a:lnTo>
                      <a:pt x="1821" y="18308"/>
                    </a:lnTo>
                    <a:lnTo>
                      <a:pt x="1800" y="18329"/>
                    </a:lnTo>
                    <a:lnTo>
                      <a:pt x="1716" y="18246"/>
                    </a:lnTo>
                    <a:lnTo>
                      <a:pt x="1779" y="18141"/>
                    </a:lnTo>
                    <a:lnTo>
                      <a:pt x="2030" y="18141"/>
                    </a:lnTo>
                    <a:lnTo>
                      <a:pt x="2156" y="17995"/>
                    </a:lnTo>
                    <a:lnTo>
                      <a:pt x="2156" y="17869"/>
                    </a:lnTo>
                    <a:lnTo>
                      <a:pt x="2093" y="17827"/>
                    </a:lnTo>
                    <a:lnTo>
                      <a:pt x="2009" y="17890"/>
                    </a:lnTo>
                    <a:lnTo>
                      <a:pt x="1905" y="17869"/>
                    </a:lnTo>
                    <a:lnTo>
                      <a:pt x="1842" y="17597"/>
                    </a:lnTo>
                    <a:lnTo>
                      <a:pt x="1737" y="17367"/>
                    </a:lnTo>
                    <a:lnTo>
                      <a:pt x="1737" y="17199"/>
                    </a:lnTo>
                    <a:lnTo>
                      <a:pt x="1737" y="17032"/>
                    </a:lnTo>
                    <a:lnTo>
                      <a:pt x="1570" y="16969"/>
                    </a:lnTo>
                    <a:lnTo>
                      <a:pt x="1570" y="16948"/>
                    </a:lnTo>
                    <a:cubicBezTo>
                      <a:pt x="1528" y="16865"/>
                      <a:pt x="1528" y="16760"/>
                      <a:pt x="1507" y="16676"/>
                    </a:cubicBezTo>
                    <a:lnTo>
                      <a:pt x="1486" y="16362"/>
                    </a:lnTo>
                    <a:lnTo>
                      <a:pt x="1612" y="16300"/>
                    </a:lnTo>
                    <a:lnTo>
                      <a:pt x="1633" y="16132"/>
                    </a:lnTo>
                    <a:lnTo>
                      <a:pt x="1591" y="16028"/>
                    </a:lnTo>
                    <a:lnTo>
                      <a:pt x="1486" y="15986"/>
                    </a:lnTo>
                    <a:lnTo>
                      <a:pt x="1423" y="15714"/>
                    </a:lnTo>
                    <a:lnTo>
                      <a:pt x="1402" y="15358"/>
                    </a:lnTo>
                    <a:lnTo>
                      <a:pt x="1423" y="14940"/>
                    </a:lnTo>
                    <a:lnTo>
                      <a:pt x="1319" y="14751"/>
                    </a:lnTo>
                    <a:lnTo>
                      <a:pt x="1298" y="14542"/>
                    </a:lnTo>
                    <a:lnTo>
                      <a:pt x="1507" y="14249"/>
                    </a:lnTo>
                    <a:lnTo>
                      <a:pt x="1528" y="13935"/>
                    </a:lnTo>
                    <a:lnTo>
                      <a:pt x="1695" y="13852"/>
                    </a:lnTo>
                    <a:lnTo>
                      <a:pt x="1779" y="13747"/>
                    </a:lnTo>
                    <a:lnTo>
                      <a:pt x="1423" y="13077"/>
                    </a:lnTo>
                    <a:lnTo>
                      <a:pt x="1486" y="12847"/>
                    </a:lnTo>
                    <a:lnTo>
                      <a:pt x="1486" y="12680"/>
                    </a:lnTo>
                    <a:lnTo>
                      <a:pt x="1486" y="12282"/>
                    </a:lnTo>
                    <a:lnTo>
                      <a:pt x="1612" y="12052"/>
                    </a:lnTo>
                    <a:lnTo>
                      <a:pt x="1737" y="11927"/>
                    </a:lnTo>
                    <a:lnTo>
                      <a:pt x="1716" y="11717"/>
                    </a:lnTo>
                    <a:lnTo>
                      <a:pt x="1612" y="11529"/>
                    </a:lnTo>
                    <a:lnTo>
                      <a:pt x="1528" y="11445"/>
                    </a:lnTo>
                    <a:lnTo>
                      <a:pt x="1674" y="11278"/>
                    </a:lnTo>
                    <a:lnTo>
                      <a:pt x="1633" y="11027"/>
                    </a:lnTo>
                    <a:lnTo>
                      <a:pt x="1737" y="10797"/>
                    </a:lnTo>
                    <a:lnTo>
                      <a:pt x="1842" y="10776"/>
                    </a:lnTo>
                    <a:lnTo>
                      <a:pt x="1884" y="10504"/>
                    </a:lnTo>
                    <a:lnTo>
                      <a:pt x="1821" y="10064"/>
                    </a:lnTo>
                    <a:lnTo>
                      <a:pt x="1737" y="9981"/>
                    </a:lnTo>
                    <a:lnTo>
                      <a:pt x="1674" y="9646"/>
                    </a:lnTo>
                    <a:lnTo>
                      <a:pt x="1591" y="9458"/>
                    </a:lnTo>
                    <a:lnTo>
                      <a:pt x="1444" y="9248"/>
                    </a:lnTo>
                    <a:lnTo>
                      <a:pt x="1423" y="9144"/>
                    </a:lnTo>
                    <a:lnTo>
                      <a:pt x="1319" y="9018"/>
                    </a:lnTo>
                    <a:lnTo>
                      <a:pt x="1277" y="8725"/>
                    </a:lnTo>
                    <a:lnTo>
                      <a:pt x="1298" y="8516"/>
                    </a:lnTo>
                    <a:lnTo>
                      <a:pt x="1444" y="8453"/>
                    </a:lnTo>
                    <a:lnTo>
                      <a:pt x="1444" y="8160"/>
                    </a:lnTo>
                    <a:lnTo>
                      <a:pt x="1528" y="8056"/>
                    </a:lnTo>
                    <a:lnTo>
                      <a:pt x="1528" y="7784"/>
                    </a:lnTo>
                    <a:lnTo>
                      <a:pt x="1423" y="7616"/>
                    </a:lnTo>
                    <a:lnTo>
                      <a:pt x="1402" y="7240"/>
                    </a:lnTo>
                    <a:lnTo>
                      <a:pt x="1486" y="7156"/>
                    </a:lnTo>
                    <a:lnTo>
                      <a:pt x="1528" y="6738"/>
                    </a:lnTo>
                    <a:lnTo>
                      <a:pt x="1633" y="6591"/>
                    </a:lnTo>
                    <a:lnTo>
                      <a:pt x="1800" y="6194"/>
                    </a:lnTo>
                    <a:lnTo>
                      <a:pt x="1946" y="6047"/>
                    </a:lnTo>
                    <a:lnTo>
                      <a:pt x="2051" y="5984"/>
                    </a:lnTo>
                    <a:lnTo>
                      <a:pt x="2135" y="5880"/>
                    </a:lnTo>
                    <a:lnTo>
                      <a:pt x="2093" y="5838"/>
                    </a:lnTo>
                    <a:lnTo>
                      <a:pt x="2093" y="5671"/>
                    </a:lnTo>
                    <a:lnTo>
                      <a:pt x="2030" y="5587"/>
                    </a:lnTo>
                    <a:lnTo>
                      <a:pt x="1946" y="5545"/>
                    </a:lnTo>
                    <a:lnTo>
                      <a:pt x="1988" y="5440"/>
                    </a:lnTo>
                    <a:lnTo>
                      <a:pt x="2093" y="5357"/>
                    </a:lnTo>
                    <a:lnTo>
                      <a:pt x="2093" y="5210"/>
                    </a:lnTo>
                    <a:lnTo>
                      <a:pt x="1946" y="5043"/>
                    </a:lnTo>
                    <a:lnTo>
                      <a:pt x="1925" y="4854"/>
                    </a:lnTo>
                    <a:lnTo>
                      <a:pt x="2009" y="4729"/>
                    </a:lnTo>
                    <a:lnTo>
                      <a:pt x="1988" y="4624"/>
                    </a:lnTo>
                    <a:lnTo>
                      <a:pt x="1842" y="4520"/>
                    </a:lnTo>
                    <a:lnTo>
                      <a:pt x="1905" y="4373"/>
                    </a:lnTo>
                    <a:lnTo>
                      <a:pt x="2574" y="3997"/>
                    </a:lnTo>
                    <a:lnTo>
                      <a:pt x="2741" y="3348"/>
                    </a:lnTo>
                    <a:lnTo>
                      <a:pt x="2658" y="3181"/>
                    </a:lnTo>
                    <a:lnTo>
                      <a:pt x="2553" y="3222"/>
                    </a:lnTo>
                    <a:lnTo>
                      <a:pt x="2511" y="3285"/>
                    </a:lnTo>
                    <a:lnTo>
                      <a:pt x="2344" y="3285"/>
                    </a:lnTo>
                    <a:lnTo>
                      <a:pt x="1925" y="2134"/>
                    </a:lnTo>
                    <a:lnTo>
                      <a:pt x="1633" y="1883"/>
                    </a:lnTo>
                    <a:lnTo>
                      <a:pt x="1570" y="1779"/>
                    </a:lnTo>
                    <a:lnTo>
                      <a:pt x="1695" y="1465"/>
                    </a:lnTo>
                    <a:lnTo>
                      <a:pt x="1633" y="1360"/>
                    </a:lnTo>
                    <a:lnTo>
                      <a:pt x="1716" y="1193"/>
                    </a:lnTo>
                    <a:lnTo>
                      <a:pt x="1695" y="1130"/>
                    </a:lnTo>
                    <a:lnTo>
                      <a:pt x="1423" y="921"/>
                    </a:lnTo>
                    <a:lnTo>
                      <a:pt x="1360" y="774"/>
                    </a:lnTo>
                    <a:lnTo>
                      <a:pt x="1319" y="607"/>
                    </a:lnTo>
                    <a:lnTo>
                      <a:pt x="1298" y="544"/>
                    </a:lnTo>
                    <a:lnTo>
                      <a:pt x="1319" y="440"/>
                    </a:lnTo>
                    <a:lnTo>
                      <a:pt x="1298" y="335"/>
                    </a:lnTo>
                    <a:lnTo>
                      <a:pt x="1256" y="293"/>
                    </a:lnTo>
                    <a:lnTo>
                      <a:pt x="1151" y="189"/>
                    </a:lnTo>
                    <a:lnTo>
                      <a:pt x="1151" y="21"/>
                    </a:lnTo>
                    <a:lnTo>
                      <a:pt x="1109" y="21"/>
                    </a:lnTo>
                    <a:lnTo>
                      <a:pt x="1047"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264" name="Google Shape;5264;p907">
              <a:extLst>
                <a:ext uri="{FF2B5EF4-FFF2-40B4-BE49-F238E27FC236}">
                  <a16:creationId xmlns:a16="http://schemas.microsoft.com/office/drawing/2014/main" id="{57995688-0A0C-529B-2951-2098348FA7F4}"/>
                </a:ext>
              </a:extLst>
            </p:cNvPr>
            <p:cNvGrpSpPr/>
            <p:nvPr/>
          </p:nvGrpSpPr>
          <p:grpSpPr>
            <a:xfrm>
              <a:off x="3855466" y="3289811"/>
              <a:ext cx="112514" cy="94210"/>
              <a:chOff x="3918000" y="3561900"/>
              <a:chExt cx="236225" cy="207100"/>
            </a:xfrm>
          </p:grpSpPr>
          <p:sp>
            <p:nvSpPr>
              <p:cNvPr id="5265" name="Google Shape;5265;p907">
                <a:extLst>
                  <a:ext uri="{FF2B5EF4-FFF2-40B4-BE49-F238E27FC236}">
                    <a16:creationId xmlns:a16="http://schemas.microsoft.com/office/drawing/2014/main" id="{B604D469-F4D3-0C64-F901-B4EE20CC4050}"/>
                  </a:ext>
                </a:extLst>
              </p:cNvPr>
              <p:cNvSpPr/>
              <p:nvPr/>
            </p:nvSpPr>
            <p:spPr>
              <a:xfrm>
                <a:off x="3925800" y="3561900"/>
                <a:ext cx="228425" cy="170000"/>
              </a:xfrm>
              <a:custGeom>
                <a:avLst/>
                <a:gdLst/>
                <a:ahLst/>
                <a:cxnLst/>
                <a:rect l="l" t="t" r="r" b="b"/>
                <a:pathLst>
                  <a:path w="9137" h="6800" extrusionOk="0">
                    <a:moveTo>
                      <a:pt x="0" y="4356"/>
                    </a:moveTo>
                    <a:lnTo>
                      <a:pt x="1381" y="1594"/>
                    </a:lnTo>
                    <a:lnTo>
                      <a:pt x="7012" y="0"/>
                    </a:lnTo>
                    <a:lnTo>
                      <a:pt x="9137" y="532"/>
                    </a:lnTo>
                    <a:lnTo>
                      <a:pt x="8500" y="2444"/>
                    </a:lnTo>
                    <a:lnTo>
                      <a:pt x="6906" y="5206"/>
                    </a:lnTo>
                    <a:lnTo>
                      <a:pt x="3719" y="6800"/>
                    </a:lnTo>
                    <a:close/>
                  </a:path>
                </a:pathLst>
              </a:custGeom>
              <a:solidFill>
                <a:schemeClr val="accent1"/>
              </a:solidFill>
              <a:ln>
                <a:noFill/>
              </a:ln>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6" name="Google Shape;5266;p907">
                <a:extLst>
                  <a:ext uri="{FF2B5EF4-FFF2-40B4-BE49-F238E27FC236}">
                    <a16:creationId xmlns:a16="http://schemas.microsoft.com/office/drawing/2014/main" id="{993C4486-B711-213F-FF36-8601AADF6935}"/>
                  </a:ext>
                </a:extLst>
              </p:cNvPr>
              <p:cNvSpPr/>
              <p:nvPr/>
            </p:nvSpPr>
            <p:spPr>
              <a:xfrm>
                <a:off x="3918000" y="3569675"/>
                <a:ext cx="229150" cy="199325"/>
              </a:xfrm>
              <a:custGeom>
                <a:avLst/>
                <a:gdLst/>
                <a:ahLst/>
                <a:cxnLst/>
                <a:rect l="l" t="t" r="r" b="b"/>
                <a:pathLst>
                  <a:path w="9166" h="7973" extrusionOk="0">
                    <a:moveTo>
                      <a:pt x="6696" y="3976"/>
                    </a:moveTo>
                    <a:lnTo>
                      <a:pt x="6738" y="4018"/>
                    </a:lnTo>
                    <a:lnTo>
                      <a:pt x="6780" y="3997"/>
                    </a:lnTo>
                    <a:lnTo>
                      <a:pt x="6843" y="4039"/>
                    </a:lnTo>
                    <a:lnTo>
                      <a:pt x="6926" y="4018"/>
                    </a:lnTo>
                    <a:lnTo>
                      <a:pt x="7052" y="4122"/>
                    </a:lnTo>
                    <a:lnTo>
                      <a:pt x="7136" y="4353"/>
                    </a:lnTo>
                    <a:lnTo>
                      <a:pt x="7136" y="4499"/>
                    </a:lnTo>
                    <a:lnTo>
                      <a:pt x="7094" y="4583"/>
                    </a:lnTo>
                    <a:lnTo>
                      <a:pt x="6989" y="4625"/>
                    </a:lnTo>
                    <a:lnTo>
                      <a:pt x="6989" y="4708"/>
                    </a:lnTo>
                    <a:lnTo>
                      <a:pt x="7031" y="4750"/>
                    </a:lnTo>
                    <a:lnTo>
                      <a:pt x="7031" y="4834"/>
                    </a:lnTo>
                    <a:lnTo>
                      <a:pt x="6926" y="4918"/>
                    </a:lnTo>
                    <a:lnTo>
                      <a:pt x="6843" y="4876"/>
                    </a:lnTo>
                    <a:lnTo>
                      <a:pt x="6738" y="4918"/>
                    </a:lnTo>
                    <a:lnTo>
                      <a:pt x="6675" y="4959"/>
                    </a:lnTo>
                    <a:lnTo>
                      <a:pt x="6571" y="5001"/>
                    </a:lnTo>
                    <a:lnTo>
                      <a:pt x="6508" y="5127"/>
                    </a:lnTo>
                    <a:lnTo>
                      <a:pt x="6466" y="5169"/>
                    </a:lnTo>
                    <a:lnTo>
                      <a:pt x="6424" y="5231"/>
                    </a:lnTo>
                    <a:lnTo>
                      <a:pt x="6320" y="5231"/>
                    </a:lnTo>
                    <a:lnTo>
                      <a:pt x="6194" y="5169"/>
                    </a:lnTo>
                    <a:lnTo>
                      <a:pt x="6152" y="5106"/>
                    </a:lnTo>
                    <a:lnTo>
                      <a:pt x="6069" y="5022"/>
                    </a:lnTo>
                    <a:lnTo>
                      <a:pt x="6069" y="4918"/>
                    </a:lnTo>
                    <a:lnTo>
                      <a:pt x="5985" y="4834"/>
                    </a:lnTo>
                    <a:lnTo>
                      <a:pt x="5964" y="4771"/>
                    </a:lnTo>
                    <a:lnTo>
                      <a:pt x="5880" y="4708"/>
                    </a:lnTo>
                    <a:lnTo>
                      <a:pt x="5838" y="4604"/>
                    </a:lnTo>
                    <a:lnTo>
                      <a:pt x="5901" y="4541"/>
                    </a:lnTo>
                    <a:lnTo>
                      <a:pt x="6069" y="4415"/>
                    </a:lnTo>
                    <a:lnTo>
                      <a:pt x="6110" y="4248"/>
                    </a:lnTo>
                    <a:lnTo>
                      <a:pt x="6257" y="4164"/>
                    </a:lnTo>
                    <a:lnTo>
                      <a:pt x="6466" y="4122"/>
                    </a:lnTo>
                    <a:lnTo>
                      <a:pt x="6508" y="4081"/>
                    </a:lnTo>
                    <a:lnTo>
                      <a:pt x="6592" y="4018"/>
                    </a:lnTo>
                    <a:lnTo>
                      <a:pt x="6613" y="3976"/>
                    </a:lnTo>
                    <a:close/>
                    <a:moveTo>
                      <a:pt x="7659" y="1"/>
                    </a:moveTo>
                    <a:lnTo>
                      <a:pt x="7470" y="21"/>
                    </a:lnTo>
                    <a:lnTo>
                      <a:pt x="7387" y="21"/>
                    </a:lnTo>
                    <a:lnTo>
                      <a:pt x="7345" y="63"/>
                    </a:lnTo>
                    <a:lnTo>
                      <a:pt x="7240" y="63"/>
                    </a:lnTo>
                    <a:lnTo>
                      <a:pt x="7178" y="126"/>
                    </a:lnTo>
                    <a:lnTo>
                      <a:pt x="7178" y="168"/>
                    </a:lnTo>
                    <a:lnTo>
                      <a:pt x="7157" y="252"/>
                    </a:lnTo>
                    <a:lnTo>
                      <a:pt x="7073" y="273"/>
                    </a:lnTo>
                    <a:lnTo>
                      <a:pt x="7010" y="356"/>
                    </a:lnTo>
                    <a:lnTo>
                      <a:pt x="6843" y="356"/>
                    </a:lnTo>
                    <a:lnTo>
                      <a:pt x="6822" y="335"/>
                    </a:lnTo>
                    <a:lnTo>
                      <a:pt x="6717" y="356"/>
                    </a:lnTo>
                    <a:lnTo>
                      <a:pt x="6592" y="461"/>
                    </a:lnTo>
                    <a:lnTo>
                      <a:pt x="6529" y="524"/>
                    </a:lnTo>
                    <a:lnTo>
                      <a:pt x="6445" y="565"/>
                    </a:lnTo>
                    <a:lnTo>
                      <a:pt x="6424" y="628"/>
                    </a:lnTo>
                    <a:lnTo>
                      <a:pt x="6341" y="649"/>
                    </a:lnTo>
                    <a:lnTo>
                      <a:pt x="6299" y="691"/>
                    </a:lnTo>
                    <a:lnTo>
                      <a:pt x="6236" y="733"/>
                    </a:lnTo>
                    <a:lnTo>
                      <a:pt x="6173" y="754"/>
                    </a:lnTo>
                    <a:lnTo>
                      <a:pt x="6006" y="963"/>
                    </a:lnTo>
                    <a:lnTo>
                      <a:pt x="5985" y="1089"/>
                    </a:lnTo>
                    <a:lnTo>
                      <a:pt x="6006" y="1151"/>
                    </a:lnTo>
                    <a:lnTo>
                      <a:pt x="6006" y="1214"/>
                    </a:lnTo>
                    <a:lnTo>
                      <a:pt x="5922" y="1256"/>
                    </a:lnTo>
                    <a:lnTo>
                      <a:pt x="5901" y="1298"/>
                    </a:lnTo>
                    <a:lnTo>
                      <a:pt x="5859" y="1319"/>
                    </a:lnTo>
                    <a:lnTo>
                      <a:pt x="5776" y="1402"/>
                    </a:lnTo>
                    <a:lnTo>
                      <a:pt x="5755" y="1486"/>
                    </a:lnTo>
                    <a:lnTo>
                      <a:pt x="5713" y="1507"/>
                    </a:lnTo>
                    <a:lnTo>
                      <a:pt x="5692" y="1570"/>
                    </a:lnTo>
                    <a:lnTo>
                      <a:pt x="5608" y="1570"/>
                    </a:lnTo>
                    <a:lnTo>
                      <a:pt x="5545" y="1612"/>
                    </a:lnTo>
                    <a:lnTo>
                      <a:pt x="5399" y="1633"/>
                    </a:lnTo>
                    <a:lnTo>
                      <a:pt x="5357" y="1737"/>
                    </a:lnTo>
                    <a:lnTo>
                      <a:pt x="5357" y="1905"/>
                    </a:lnTo>
                    <a:lnTo>
                      <a:pt x="5294" y="1967"/>
                    </a:lnTo>
                    <a:lnTo>
                      <a:pt x="5294" y="2030"/>
                    </a:lnTo>
                    <a:lnTo>
                      <a:pt x="5273" y="2135"/>
                    </a:lnTo>
                    <a:lnTo>
                      <a:pt x="5294" y="2197"/>
                    </a:lnTo>
                    <a:lnTo>
                      <a:pt x="5169" y="2260"/>
                    </a:lnTo>
                    <a:lnTo>
                      <a:pt x="5085" y="2239"/>
                    </a:lnTo>
                    <a:lnTo>
                      <a:pt x="5043" y="2197"/>
                    </a:lnTo>
                    <a:lnTo>
                      <a:pt x="4834" y="2197"/>
                    </a:lnTo>
                    <a:lnTo>
                      <a:pt x="4709" y="2218"/>
                    </a:lnTo>
                    <a:lnTo>
                      <a:pt x="4604" y="2197"/>
                    </a:lnTo>
                    <a:lnTo>
                      <a:pt x="4520" y="2218"/>
                    </a:lnTo>
                    <a:lnTo>
                      <a:pt x="4311" y="2093"/>
                    </a:lnTo>
                    <a:lnTo>
                      <a:pt x="4227" y="2093"/>
                    </a:lnTo>
                    <a:lnTo>
                      <a:pt x="4185" y="2009"/>
                    </a:lnTo>
                    <a:lnTo>
                      <a:pt x="3997" y="1988"/>
                    </a:lnTo>
                    <a:lnTo>
                      <a:pt x="3872" y="2009"/>
                    </a:lnTo>
                    <a:lnTo>
                      <a:pt x="3704" y="2135"/>
                    </a:lnTo>
                    <a:lnTo>
                      <a:pt x="3621" y="2365"/>
                    </a:lnTo>
                    <a:lnTo>
                      <a:pt x="3516" y="2469"/>
                    </a:lnTo>
                    <a:lnTo>
                      <a:pt x="3349" y="2553"/>
                    </a:lnTo>
                    <a:lnTo>
                      <a:pt x="3286" y="2637"/>
                    </a:lnTo>
                    <a:lnTo>
                      <a:pt x="3181" y="2721"/>
                    </a:lnTo>
                    <a:lnTo>
                      <a:pt x="3056" y="2742"/>
                    </a:lnTo>
                    <a:lnTo>
                      <a:pt x="2972" y="2783"/>
                    </a:lnTo>
                    <a:lnTo>
                      <a:pt x="2846" y="2762"/>
                    </a:lnTo>
                    <a:lnTo>
                      <a:pt x="2763" y="2825"/>
                    </a:lnTo>
                    <a:lnTo>
                      <a:pt x="2616" y="2783"/>
                    </a:lnTo>
                    <a:lnTo>
                      <a:pt x="2449" y="2825"/>
                    </a:lnTo>
                    <a:lnTo>
                      <a:pt x="2449" y="2721"/>
                    </a:lnTo>
                    <a:lnTo>
                      <a:pt x="2532" y="2532"/>
                    </a:lnTo>
                    <a:lnTo>
                      <a:pt x="2532" y="2365"/>
                    </a:lnTo>
                    <a:lnTo>
                      <a:pt x="2365" y="2051"/>
                    </a:lnTo>
                    <a:lnTo>
                      <a:pt x="2323" y="1905"/>
                    </a:lnTo>
                    <a:lnTo>
                      <a:pt x="2135" y="1779"/>
                    </a:lnTo>
                    <a:lnTo>
                      <a:pt x="2051" y="3871"/>
                    </a:lnTo>
                    <a:lnTo>
                      <a:pt x="1821" y="3871"/>
                    </a:lnTo>
                    <a:lnTo>
                      <a:pt x="1675" y="3934"/>
                    </a:lnTo>
                    <a:lnTo>
                      <a:pt x="1612" y="4039"/>
                    </a:lnTo>
                    <a:lnTo>
                      <a:pt x="1528" y="4081"/>
                    </a:lnTo>
                    <a:lnTo>
                      <a:pt x="1486" y="4122"/>
                    </a:lnTo>
                    <a:lnTo>
                      <a:pt x="1486" y="4248"/>
                    </a:lnTo>
                    <a:lnTo>
                      <a:pt x="1403" y="4227"/>
                    </a:lnTo>
                    <a:lnTo>
                      <a:pt x="1319" y="4227"/>
                    </a:lnTo>
                    <a:lnTo>
                      <a:pt x="1277" y="4143"/>
                    </a:lnTo>
                    <a:lnTo>
                      <a:pt x="1193" y="4143"/>
                    </a:lnTo>
                    <a:lnTo>
                      <a:pt x="1152" y="4206"/>
                    </a:lnTo>
                    <a:lnTo>
                      <a:pt x="1047" y="4185"/>
                    </a:lnTo>
                    <a:lnTo>
                      <a:pt x="984" y="4143"/>
                    </a:lnTo>
                    <a:lnTo>
                      <a:pt x="880" y="4185"/>
                    </a:lnTo>
                    <a:lnTo>
                      <a:pt x="754" y="4102"/>
                    </a:lnTo>
                    <a:lnTo>
                      <a:pt x="566" y="4039"/>
                    </a:lnTo>
                    <a:lnTo>
                      <a:pt x="482" y="3871"/>
                    </a:lnTo>
                    <a:lnTo>
                      <a:pt x="545" y="3725"/>
                    </a:lnTo>
                    <a:lnTo>
                      <a:pt x="440" y="3725"/>
                    </a:lnTo>
                    <a:lnTo>
                      <a:pt x="356" y="3599"/>
                    </a:lnTo>
                    <a:lnTo>
                      <a:pt x="231" y="3662"/>
                    </a:lnTo>
                    <a:lnTo>
                      <a:pt x="168" y="3767"/>
                    </a:lnTo>
                    <a:lnTo>
                      <a:pt x="210" y="3788"/>
                    </a:lnTo>
                    <a:lnTo>
                      <a:pt x="210" y="3871"/>
                    </a:lnTo>
                    <a:lnTo>
                      <a:pt x="64" y="3892"/>
                    </a:lnTo>
                    <a:lnTo>
                      <a:pt x="1" y="3934"/>
                    </a:lnTo>
                    <a:lnTo>
                      <a:pt x="22" y="4122"/>
                    </a:lnTo>
                    <a:lnTo>
                      <a:pt x="210" y="4248"/>
                    </a:lnTo>
                    <a:lnTo>
                      <a:pt x="336" y="4625"/>
                    </a:lnTo>
                    <a:lnTo>
                      <a:pt x="336" y="4771"/>
                    </a:lnTo>
                    <a:lnTo>
                      <a:pt x="461" y="5085"/>
                    </a:lnTo>
                    <a:lnTo>
                      <a:pt x="545" y="5441"/>
                    </a:lnTo>
                    <a:lnTo>
                      <a:pt x="691" y="5650"/>
                    </a:lnTo>
                    <a:lnTo>
                      <a:pt x="691" y="5775"/>
                    </a:lnTo>
                    <a:lnTo>
                      <a:pt x="859" y="6027"/>
                    </a:lnTo>
                    <a:lnTo>
                      <a:pt x="859" y="6110"/>
                    </a:lnTo>
                    <a:lnTo>
                      <a:pt x="900" y="6299"/>
                    </a:lnTo>
                    <a:lnTo>
                      <a:pt x="880" y="6487"/>
                    </a:lnTo>
                    <a:lnTo>
                      <a:pt x="796" y="6550"/>
                    </a:lnTo>
                    <a:lnTo>
                      <a:pt x="754" y="6550"/>
                    </a:lnTo>
                    <a:lnTo>
                      <a:pt x="691" y="6508"/>
                    </a:lnTo>
                    <a:lnTo>
                      <a:pt x="649" y="6550"/>
                    </a:lnTo>
                    <a:lnTo>
                      <a:pt x="649" y="6717"/>
                    </a:lnTo>
                    <a:lnTo>
                      <a:pt x="733" y="6863"/>
                    </a:lnTo>
                    <a:lnTo>
                      <a:pt x="838" y="6968"/>
                    </a:lnTo>
                    <a:lnTo>
                      <a:pt x="942" y="7156"/>
                    </a:lnTo>
                    <a:lnTo>
                      <a:pt x="859" y="7282"/>
                    </a:lnTo>
                    <a:lnTo>
                      <a:pt x="880" y="7449"/>
                    </a:lnTo>
                    <a:lnTo>
                      <a:pt x="838" y="7554"/>
                    </a:lnTo>
                    <a:lnTo>
                      <a:pt x="838" y="7659"/>
                    </a:lnTo>
                    <a:lnTo>
                      <a:pt x="900" y="7700"/>
                    </a:lnTo>
                    <a:lnTo>
                      <a:pt x="900" y="7596"/>
                    </a:lnTo>
                    <a:lnTo>
                      <a:pt x="1005" y="7533"/>
                    </a:lnTo>
                    <a:lnTo>
                      <a:pt x="1152" y="7554"/>
                    </a:lnTo>
                    <a:lnTo>
                      <a:pt x="1172" y="7679"/>
                    </a:lnTo>
                    <a:lnTo>
                      <a:pt x="1110" y="7721"/>
                    </a:lnTo>
                    <a:lnTo>
                      <a:pt x="1172" y="7742"/>
                    </a:lnTo>
                    <a:lnTo>
                      <a:pt x="1256" y="7679"/>
                    </a:lnTo>
                    <a:lnTo>
                      <a:pt x="1361" y="7742"/>
                    </a:lnTo>
                    <a:lnTo>
                      <a:pt x="1361" y="7868"/>
                    </a:lnTo>
                    <a:lnTo>
                      <a:pt x="1403" y="7847"/>
                    </a:lnTo>
                    <a:lnTo>
                      <a:pt x="1696" y="7972"/>
                    </a:lnTo>
                    <a:lnTo>
                      <a:pt x="1737" y="7951"/>
                    </a:lnTo>
                    <a:lnTo>
                      <a:pt x="1800" y="7972"/>
                    </a:lnTo>
                    <a:lnTo>
                      <a:pt x="1821" y="7889"/>
                    </a:lnTo>
                    <a:lnTo>
                      <a:pt x="1926" y="7868"/>
                    </a:lnTo>
                    <a:lnTo>
                      <a:pt x="2051" y="7742"/>
                    </a:lnTo>
                    <a:lnTo>
                      <a:pt x="2198" y="7763"/>
                    </a:lnTo>
                    <a:lnTo>
                      <a:pt x="2219" y="7721"/>
                    </a:lnTo>
                    <a:lnTo>
                      <a:pt x="2344" y="7721"/>
                    </a:lnTo>
                    <a:lnTo>
                      <a:pt x="2512" y="7763"/>
                    </a:lnTo>
                    <a:lnTo>
                      <a:pt x="2574" y="7742"/>
                    </a:lnTo>
                    <a:lnTo>
                      <a:pt x="2721" y="7742"/>
                    </a:lnTo>
                    <a:lnTo>
                      <a:pt x="2742" y="7679"/>
                    </a:lnTo>
                    <a:lnTo>
                      <a:pt x="2784" y="7638"/>
                    </a:lnTo>
                    <a:lnTo>
                      <a:pt x="2867" y="7596"/>
                    </a:lnTo>
                    <a:lnTo>
                      <a:pt x="2930" y="7638"/>
                    </a:lnTo>
                    <a:lnTo>
                      <a:pt x="2951" y="7533"/>
                    </a:lnTo>
                    <a:lnTo>
                      <a:pt x="3035" y="7470"/>
                    </a:lnTo>
                    <a:lnTo>
                      <a:pt x="3349" y="7470"/>
                    </a:lnTo>
                    <a:lnTo>
                      <a:pt x="3474" y="7554"/>
                    </a:lnTo>
                    <a:lnTo>
                      <a:pt x="3558" y="7533"/>
                    </a:lnTo>
                    <a:lnTo>
                      <a:pt x="3558" y="7470"/>
                    </a:lnTo>
                    <a:lnTo>
                      <a:pt x="3725" y="7449"/>
                    </a:lnTo>
                    <a:lnTo>
                      <a:pt x="3997" y="7533"/>
                    </a:lnTo>
                    <a:lnTo>
                      <a:pt x="4081" y="7575"/>
                    </a:lnTo>
                    <a:lnTo>
                      <a:pt x="4353" y="7638"/>
                    </a:lnTo>
                    <a:lnTo>
                      <a:pt x="4395" y="7596"/>
                    </a:lnTo>
                    <a:lnTo>
                      <a:pt x="4353" y="7533"/>
                    </a:lnTo>
                    <a:lnTo>
                      <a:pt x="4437" y="7449"/>
                    </a:lnTo>
                    <a:lnTo>
                      <a:pt x="4541" y="7449"/>
                    </a:lnTo>
                    <a:lnTo>
                      <a:pt x="4667" y="7491"/>
                    </a:lnTo>
                    <a:lnTo>
                      <a:pt x="4876" y="7491"/>
                    </a:lnTo>
                    <a:lnTo>
                      <a:pt x="4876" y="7470"/>
                    </a:lnTo>
                    <a:lnTo>
                      <a:pt x="4813" y="7387"/>
                    </a:lnTo>
                    <a:lnTo>
                      <a:pt x="4855" y="7303"/>
                    </a:lnTo>
                    <a:lnTo>
                      <a:pt x="5022" y="7240"/>
                    </a:lnTo>
                    <a:lnTo>
                      <a:pt x="5190" y="7240"/>
                    </a:lnTo>
                    <a:lnTo>
                      <a:pt x="5253" y="7303"/>
                    </a:lnTo>
                    <a:lnTo>
                      <a:pt x="5378" y="7303"/>
                    </a:lnTo>
                    <a:lnTo>
                      <a:pt x="5504" y="7219"/>
                    </a:lnTo>
                    <a:lnTo>
                      <a:pt x="5713" y="7156"/>
                    </a:lnTo>
                    <a:lnTo>
                      <a:pt x="5713" y="7135"/>
                    </a:lnTo>
                    <a:lnTo>
                      <a:pt x="5859" y="7073"/>
                    </a:lnTo>
                    <a:lnTo>
                      <a:pt x="5922" y="6968"/>
                    </a:lnTo>
                    <a:lnTo>
                      <a:pt x="6320" y="6717"/>
                    </a:lnTo>
                    <a:lnTo>
                      <a:pt x="6424" y="6612"/>
                    </a:lnTo>
                    <a:lnTo>
                      <a:pt x="6424" y="6591"/>
                    </a:lnTo>
                    <a:lnTo>
                      <a:pt x="6508" y="6591"/>
                    </a:lnTo>
                    <a:lnTo>
                      <a:pt x="7115" y="5985"/>
                    </a:lnTo>
                    <a:lnTo>
                      <a:pt x="7136" y="5922"/>
                    </a:lnTo>
                    <a:lnTo>
                      <a:pt x="7198" y="5922"/>
                    </a:lnTo>
                    <a:lnTo>
                      <a:pt x="7282" y="5796"/>
                    </a:lnTo>
                    <a:lnTo>
                      <a:pt x="7387" y="5755"/>
                    </a:lnTo>
                    <a:lnTo>
                      <a:pt x="7429" y="5587"/>
                    </a:lnTo>
                    <a:lnTo>
                      <a:pt x="7596" y="5399"/>
                    </a:lnTo>
                    <a:lnTo>
                      <a:pt x="7847" y="5022"/>
                    </a:lnTo>
                    <a:lnTo>
                      <a:pt x="7910" y="4834"/>
                    </a:lnTo>
                    <a:lnTo>
                      <a:pt x="8014" y="4834"/>
                    </a:lnTo>
                    <a:lnTo>
                      <a:pt x="8077" y="4708"/>
                    </a:lnTo>
                    <a:lnTo>
                      <a:pt x="8077" y="4646"/>
                    </a:lnTo>
                    <a:lnTo>
                      <a:pt x="8182" y="4520"/>
                    </a:lnTo>
                    <a:lnTo>
                      <a:pt x="8266" y="4394"/>
                    </a:lnTo>
                    <a:lnTo>
                      <a:pt x="8391" y="4311"/>
                    </a:lnTo>
                    <a:lnTo>
                      <a:pt x="8433" y="4227"/>
                    </a:lnTo>
                    <a:lnTo>
                      <a:pt x="8538" y="4185"/>
                    </a:lnTo>
                    <a:lnTo>
                      <a:pt x="8579" y="4122"/>
                    </a:lnTo>
                    <a:lnTo>
                      <a:pt x="8621" y="4122"/>
                    </a:lnTo>
                    <a:lnTo>
                      <a:pt x="8789" y="3934"/>
                    </a:lnTo>
                    <a:lnTo>
                      <a:pt x="8810" y="3830"/>
                    </a:lnTo>
                    <a:lnTo>
                      <a:pt x="8893" y="3725"/>
                    </a:lnTo>
                    <a:lnTo>
                      <a:pt x="8935" y="3516"/>
                    </a:lnTo>
                    <a:lnTo>
                      <a:pt x="9019" y="3348"/>
                    </a:lnTo>
                    <a:lnTo>
                      <a:pt x="9040" y="3160"/>
                    </a:lnTo>
                    <a:lnTo>
                      <a:pt x="9123" y="2951"/>
                    </a:lnTo>
                    <a:lnTo>
                      <a:pt x="9103" y="2951"/>
                    </a:lnTo>
                    <a:lnTo>
                      <a:pt x="9165" y="2846"/>
                    </a:lnTo>
                    <a:lnTo>
                      <a:pt x="9165" y="2825"/>
                    </a:lnTo>
                    <a:lnTo>
                      <a:pt x="9061" y="2825"/>
                    </a:lnTo>
                    <a:lnTo>
                      <a:pt x="8935" y="2762"/>
                    </a:lnTo>
                    <a:lnTo>
                      <a:pt x="8830" y="2762"/>
                    </a:lnTo>
                    <a:lnTo>
                      <a:pt x="8768" y="2825"/>
                    </a:lnTo>
                    <a:lnTo>
                      <a:pt x="8768" y="2909"/>
                    </a:lnTo>
                    <a:lnTo>
                      <a:pt x="8726" y="3014"/>
                    </a:lnTo>
                    <a:lnTo>
                      <a:pt x="8663" y="3034"/>
                    </a:lnTo>
                    <a:lnTo>
                      <a:pt x="8454" y="3034"/>
                    </a:lnTo>
                    <a:lnTo>
                      <a:pt x="8266" y="2930"/>
                    </a:lnTo>
                    <a:lnTo>
                      <a:pt x="8182" y="2804"/>
                    </a:lnTo>
                    <a:lnTo>
                      <a:pt x="8140" y="2742"/>
                    </a:lnTo>
                    <a:lnTo>
                      <a:pt x="8098" y="2658"/>
                    </a:lnTo>
                    <a:lnTo>
                      <a:pt x="8161" y="2532"/>
                    </a:lnTo>
                    <a:lnTo>
                      <a:pt x="8286" y="2281"/>
                    </a:lnTo>
                    <a:lnTo>
                      <a:pt x="8307" y="2177"/>
                    </a:lnTo>
                    <a:lnTo>
                      <a:pt x="8412" y="2114"/>
                    </a:lnTo>
                    <a:lnTo>
                      <a:pt x="8579" y="2197"/>
                    </a:lnTo>
                    <a:lnTo>
                      <a:pt x="8663" y="2260"/>
                    </a:lnTo>
                    <a:lnTo>
                      <a:pt x="8768" y="2323"/>
                    </a:lnTo>
                    <a:lnTo>
                      <a:pt x="8768" y="2135"/>
                    </a:lnTo>
                    <a:lnTo>
                      <a:pt x="8768" y="1988"/>
                    </a:lnTo>
                    <a:lnTo>
                      <a:pt x="8810" y="1800"/>
                    </a:lnTo>
                    <a:lnTo>
                      <a:pt x="8810" y="1361"/>
                    </a:lnTo>
                    <a:lnTo>
                      <a:pt x="8789" y="1214"/>
                    </a:lnTo>
                    <a:lnTo>
                      <a:pt x="8747" y="1109"/>
                    </a:lnTo>
                    <a:lnTo>
                      <a:pt x="8747" y="1005"/>
                    </a:lnTo>
                    <a:lnTo>
                      <a:pt x="8747" y="984"/>
                    </a:lnTo>
                    <a:lnTo>
                      <a:pt x="8747" y="733"/>
                    </a:lnTo>
                    <a:lnTo>
                      <a:pt x="8684" y="586"/>
                    </a:lnTo>
                    <a:lnTo>
                      <a:pt x="8642" y="440"/>
                    </a:lnTo>
                    <a:lnTo>
                      <a:pt x="8621" y="273"/>
                    </a:lnTo>
                    <a:lnTo>
                      <a:pt x="8517" y="168"/>
                    </a:lnTo>
                    <a:lnTo>
                      <a:pt x="8328" y="126"/>
                    </a:lnTo>
                    <a:lnTo>
                      <a:pt x="8182" y="147"/>
                    </a:lnTo>
                    <a:lnTo>
                      <a:pt x="8098" y="168"/>
                    </a:lnTo>
                    <a:lnTo>
                      <a:pt x="8056" y="147"/>
                    </a:lnTo>
                    <a:lnTo>
                      <a:pt x="7910" y="105"/>
                    </a:lnTo>
                    <a:lnTo>
                      <a:pt x="7847" y="105"/>
                    </a:lnTo>
                    <a:lnTo>
                      <a:pt x="7784" y="21"/>
                    </a:lnTo>
                    <a:lnTo>
                      <a:pt x="7659"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5267" name="Google Shape;5267;p907">
              <a:extLst>
                <a:ext uri="{FF2B5EF4-FFF2-40B4-BE49-F238E27FC236}">
                  <a16:creationId xmlns:a16="http://schemas.microsoft.com/office/drawing/2014/main" id="{629761A3-A3E0-8310-181F-8C9A534724A6}"/>
                </a:ext>
              </a:extLst>
            </p:cNvPr>
            <p:cNvSpPr/>
            <p:nvPr/>
          </p:nvSpPr>
          <p:spPr>
            <a:xfrm>
              <a:off x="3292646" y="3020419"/>
              <a:ext cx="18695" cy="5482"/>
            </a:xfrm>
            <a:custGeom>
              <a:avLst/>
              <a:gdLst/>
              <a:ahLst/>
              <a:cxnLst/>
              <a:rect l="l" t="t" r="r" b="b"/>
              <a:pathLst>
                <a:path w="1570" h="482" extrusionOk="0">
                  <a:moveTo>
                    <a:pt x="189" y="0"/>
                  </a:moveTo>
                  <a:lnTo>
                    <a:pt x="126" y="84"/>
                  </a:lnTo>
                  <a:lnTo>
                    <a:pt x="21" y="147"/>
                  </a:lnTo>
                  <a:lnTo>
                    <a:pt x="21" y="209"/>
                  </a:lnTo>
                  <a:lnTo>
                    <a:pt x="0" y="272"/>
                  </a:lnTo>
                  <a:lnTo>
                    <a:pt x="42" y="377"/>
                  </a:lnTo>
                  <a:lnTo>
                    <a:pt x="314" y="377"/>
                  </a:lnTo>
                  <a:lnTo>
                    <a:pt x="398" y="398"/>
                  </a:lnTo>
                  <a:lnTo>
                    <a:pt x="607" y="356"/>
                  </a:lnTo>
                  <a:lnTo>
                    <a:pt x="691" y="377"/>
                  </a:lnTo>
                  <a:lnTo>
                    <a:pt x="837" y="293"/>
                  </a:lnTo>
                  <a:cubicBezTo>
                    <a:pt x="1026" y="398"/>
                    <a:pt x="1235" y="356"/>
                    <a:pt x="1423" y="481"/>
                  </a:cubicBezTo>
                  <a:lnTo>
                    <a:pt x="1570" y="460"/>
                  </a:lnTo>
                  <a:lnTo>
                    <a:pt x="1528" y="398"/>
                  </a:lnTo>
                  <a:lnTo>
                    <a:pt x="1444" y="460"/>
                  </a:lnTo>
                  <a:lnTo>
                    <a:pt x="1444" y="440"/>
                  </a:lnTo>
                  <a:cubicBezTo>
                    <a:pt x="1360" y="377"/>
                    <a:pt x="1318" y="356"/>
                    <a:pt x="1235" y="335"/>
                  </a:cubicBezTo>
                  <a:lnTo>
                    <a:pt x="1277" y="293"/>
                  </a:lnTo>
                  <a:lnTo>
                    <a:pt x="1130" y="251"/>
                  </a:lnTo>
                  <a:lnTo>
                    <a:pt x="1046" y="335"/>
                  </a:lnTo>
                  <a:cubicBezTo>
                    <a:pt x="1005" y="335"/>
                    <a:pt x="942" y="335"/>
                    <a:pt x="921" y="293"/>
                  </a:cubicBezTo>
                  <a:lnTo>
                    <a:pt x="921" y="272"/>
                  </a:lnTo>
                  <a:lnTo>
                    <a:pt x="1046" y="147"/>
                  </a:lnTo>
                  <a:lnTo>
                    <a:pt x="942" y="105"/>
                  </a:lnTo>
                  <a:lnTo>
                    <a:pt x="921" y="42"/>
                  </a:lnTo>
                  <a:lnTo>
                    <a:pt x="837" y="0"/>
                  </a:lnTo>
                  <a:lnTo>
                    <a:pt x="607" y="42"/>
                  </a:lnTo>
                  <a:lnTo>
                    <a:pt x="189"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8" name="Google Shape;5268;p907">
              <a:extLst>
                <a:ext uri="{FF2B5EF4-FFF2-40B4-BE49-F238E27FC236}">
                  <a16:creationId xmlns:a16="http://schemas.microsoft.com/office/drawing/2014/main" id="{EE51A357-8297-3614-BE17-524DBB99EE93}"/>
                </a:ext>
              </a:extLst>
            </p:cNvPr>
            <p:cNvSpPr/>
            <p:nvPr/>
          </p:nvSpPr>
          <p:spPr>
            <a:xfrm>
              <a:off x="3260258" y="3010662"/>
              <a:ext cx="26423" cy="16661"/>
            </a:xfrm>
            <a:custGeom>
              <a:avLst/>
              <a:gdLst/>
              <a:ahLst/>
              <a:cxnLst/>
              <a:rect l="l" t="t" r="r" b="b"/>
              <a:pathLst>
                <a:path w="2219" h="1465" extrusionOk="0">
                  <a:moveTo>
                    <a:pt x="481" y="0"/>
                  </a:moveTo>
                  <a:lnTo>
                    <a:pt x="293" y="42"/>
                  </a:lnTo>
                  <a:lnTo>
                    <a:pt x="230" y="147"/>
                  </a:lnTo>
                  <a:lnTo>
                    <a:pt x="230" y="209"/>
                  </a:lnTo>
                  <a:lnTo>
                    <a:pt x="189" y="314"/>
                  </a:lnTo>
                  <a:lnTo>
                    <a:pt x="230" y="398"/>
                  </a:lnTo>
                  <a:lnTo>
                    <a:pt x="189" y="523"/>
                  </a:lnTo>
                  <a:lnTo>
                    <a:pt x="105" y="586"/>
                  </a:lnTo>
                  <a:lnTo>
                    <a:pt x="84" y="607"/>
                  </a:lnTo>
                  <a:lnTo>
                    <a:pt x="126" y="733"/>
                  </a:lnTo>
                  <a:lnTo>
                    <a:pt x="126" y="837"/>
                  </a:lnTo>
                  <a:lnTo>
                    <a:pt x="126" y="900"/>
                  </a:lnTo>
                  <a:lnTo>
                    <a:pt x="0" y="1046"/>
                  </a:lnTo>
                  <a:lnTo>
                    <a:pt x="0" y="1109"/>
                  </a:lnTo>
                  <a:lnTo>
                    <a:pt x="63" y="1130"/>
                  </a:lnTo>
                  <a:lnTo>
                    <a:pt x="126" y="1256"/>
                  </a:lnTo>
                  <a:lnTo>
                    <a:pt x="84" y="1339"/>
                  </a:lnTo>
                  <a:lnTo>
                    <a:pt x="189" y="1402"/>
                  </a:lnTo>
                  <a:lnTo>
                    <a:pt x="230" y="1444"/>
                  </a:lnTo>
                  <a:lnTo>
                    <a:pt x="293" y="1465"/>
                  </a:lnTo>
                  <a:lnTo>
                    <a:pt x="377" y="1318"/>
                  </a:lnTo>
                  <a:lnTo>
                    <a:pt x="502" y="1130"/>
                  </a:lnTo>
                  <a:lnTo>
                    <a:pt x="502" y="1088"/>
                  </a:lnTo>
                  <a:lnTo>
                    <a:pt x="544" y="984"/>
                  </a:lnTo>
                  <a:lnTo>
                    <a:pt x="607" y="1046"/>
                  </a:lnTo>
                  <a:lnTo>
                    <a:pt x="691" y="1046"/>
                  </a:lnTo>
                  <a:lnTo>
                    <a:pt x="753" y="921"/>
                  </a:lnTo>
                  <a:lnTo>
                    <a:pt x="837" y="984"/>
                  </a:lnTo>
                  <a:lnTo>
                    <a:pt x="837" y="1088"/>
                  </a:lnTo>
                  <a:lnTo>
                    <a:pt x="921" y="1130"/>
                  </a:lnTo>
                  <a:lnTo>
                    <a:pt x="1067" y="1088"/>
                  </a:lnTo>
                  <a:lnTo>
                    <a:pt x="1235" y="942"/>
                  </a:lnTo>
                  <a:lnTo>
                    <a:pt x="1381" y="900"/>
                  </a:lnTo>
                  <a:lnTo>
                    <a:pt x="1569" y="921"/>
                  </a:lnTo>
                  <a:lnTo>
                    <a:pt x="1674" y="900"/>
                  </a:lnTo>
                  <a:lnTo>
                    <a:pt x="1758" y="942"/>
                  </a:lnTo>
                  <a:lnTo>
                    <a:pt x="1883" y="984"/>
                  </a:lnTo>
                  <a:lnTo>
                    <a:pt x="2072" y="1005"/>
                  </a:lnTo>
                  <a:lnTo>
                    <a:pt x="2093" y="921"/>
                  </a:lnTo>
                  <a:lnTo>
                    <a:pt x="2176" y="921"/>
                  </a:lnTo>
                  <a:lnTo>
                    <a:pt x="2218" y="816"/>
                  </a:lnTo>
                  <a:lnTo>
                    <a:pt x="2176" y="733"/>
                  </a:lnTo>
                  <a:lnTo>
                    <a:pt x="1946" y="607"/>
                  </a:lnTo>
                  <a:lnTo>
                    <a:pt x="1862" y="607"/>
                  </a:lnTo>
                  <a:lnTo>
                    <a:pt x="1695" y="565"/>
                  </a:lnTo>
                  <a:lnTo>
                    <a:pt x="1632" y="565"/>
                  </a:lnTo>
                  <a:lnTo>
                    <a:pt x="1465" y="502"/>
                  </a:lnTo>
                  <a:lnTo>
                    <a:pt x="1277" y="398"/>
                  </a:lnTo>
                  <a:lnTo>
                    <a:pt x="1172" y="398"/>
                  </a:lnTo>
                  <a:lnTo>
                    <a:pt x="1256" y="377"/>
                  </a:lnTo>
                  <a:lnTo>
                    <a:pt x="1423" y="419"/>
                  </a:lnTo>
                  <a:lnTo>
                    <a:pt x="1674" y="419"/>
                  </a:lnTo>
                  <a:lnTo>
                    <a:pt x="1779" y="398"/>
                  </a:lnTo>
                  <a:lnTo>
                    <a:pt x="1695" y="356"/>
                  </a:lnTo>
                  <a:lnTo>
                    <a:pt x="1632" y="356"/>
                  </a:lnTo>
                  <a:lnTo>
                    <a:pt x="1444" y="314"/>
                  </a:lnTo>
                  <a:lnTo>
                    <a:pt x="1360" y="147"/>
                  </a:lnTo>
                  <a:lnTo>
                    <a:pt x="1256" y="147"/>
                  </a:lnTo>
                  <a:lnTo>
                    <a:pt x="1214" y="168"/>
                  </a:lnTo>
                  <a:lnTo>
                    <a:pt x="1130" y="105"/>
                  </a:lnTo>
                  <a:lnTo>
                    <a:pt x="649" y="0"/>
                  </a:lnTo>
                  <a:lnTo>
                    <a:pt x="586" y="42"/>
                  </a:lnTo>
                  <a:lnTo>
                    <a:pt x="481"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9" name="Google Shape;5269;p907">
              <a:extLst>
                <a:ext uri="{FF2B5EF4-FFF2-40B4-BE49-F238E27FC236}">
                  <a16:creationId xmlns:a16="http://schemas.microsoft.com/office/drawing/2014/main" id="{C2C8AE02-9D66-BB3D-4058-3DFD3748CFE2}"/>
                </a:ext>
              </a:extLst>
            </p:cNvPr>
            <p:cNvSpPr/>
            <p:nvPr/>
          </p:nvSpPr>
          <p:spPr>
            <a:xfrm>
              <a:off x="3408744" y="2329870"/>
              <a:ext cx="289769" cy="354333"/>
            </a:xfrm>
            <a:custGeom>
              <a:avLst/>
              <a:gdLst/>
              <a:ahLst/>
              <a:cxnLst/>
              <a:rect l="l" t="t" r="r" b="b"/>
              <a:pathLst>
                <a:path w="24335" h="31157" extrusionOk="0">
                  <a:moveTo>
                    <a:pt x="19167" y="16300"/>
                  </a:moveTo>
                  <a:lnTo>
                    <a:pt x="19161" y="16311"/>
                  </a:lnTo>
                  <a:lnTo>
                    <a:pt x="19167" y="16321"/>
                  </a:lnTo>
                  <a:lnTo>
                    <a:pt x="19167" y="16300"/>
                  </a:lnTo>
                  <a:close/>
                  <a:moveTo>
                    <a:pt x="16572" y="17849"/>
                  </a:moveTo>
                  <a:lnTo>
                    <a:pt x="16593" y="17870"/>
                  </a:lnTo>
                  <a:lnTo>
                    <a:pt x="16509" y="17870"/>
                  </a:lnTo>
                  <a:lnTo>
                    <a:pt x="16509" y="17849"/>
                  </a:lnTo>
                  <a:close/>
                  <a:moveTo>
                    <a:pt x="4771" y="22933"/>
                  </a:moveTo>
                  <a:lnTo>
                    <a:pt x="4813" y="22996"/>
                  </a:lnTo>
                  <a:lnTo>
                    <a:pt x="4792" y="23038"/>
                  </a:lnTo>
                  <a:lnTo>
                    <a:pt x="4750" y="23038"/>
                  </a:lnTo>
                  <a:lnTo>
                    <a:pt x="4688" y="23059"/>
                  </a:lnTo>
                  <a:lnTo>
                    <a:pt x="4709" y="23142"/>
                  </a:lnTo>
                  <a:lnTo>
                    <a:pt x="4792" y="23205"/>
                  </a:lnTo>
                  <a:lnTo>
                    <a:pt x="4960" y="23205"/>
                  </a:lnTo>
                  <a:lnTo>
                    <a:pt x="4981" y="23163"/>
                  </a:lnTo>
                  <a:lnTo>
                    <a:pt x="4960" y="23121"/>
                  </a:lnTo>
                  <a:lnTo>
                    <a:pt x="4960" y="23059"/>
                  </a:lnTo>
                  <a:lnTo>
                    <a:pt x="5001" y="23038"/>
                  </a:lnTo>
                  <a:lnTo>
                    <a:pt x="5127" y="23059"/>
                  </a:lnTo>
                  <a:lnTo>
                    <a:pt x="5169" y="23121"/>
                  </a:lnTo>
                  <a:lnTo>
                    <a:pt x="5106" y="23163"/>
                  </a:lnTo>
                  <a:lnTo>
                    <a:pt x="4960" y="23226"/>
                  </a:lnTo>
                  <a:lnTo>
                    <a:pt x="4750" y="23226"/>
                  </a:lnTo>
                  <a:lnTo>
                    <a:pt x="4750" y="23268"/>
                  </a:lnTo>
                  <a:lnTo>
                    <a:pt x="4855" y="23435"/>
                  </a:lnTo>
                  <a:lnTo>
                    <a:pt x="4981" y="23519"/>
                  </a:lnTo>
                  <a:lnTo>
                    <a:pt x="5064" y="23540"/>
                  </a:lnTo>
                  <a:lnTo>
                    <a:pt x="5085" y="23519"/>
                  </a:lnTo>
                  <a:lnTo>
                    <a:pt x="5190" y="23477"/>
                  </a:lnTo>
                  <a:lnTo>
                    <a:pt x="5211" y="23540"/>
                  </a:lnTo>
                  <a:lnTo>
                    <a:pt x="5190" y="23561"/>
                  </a:lnTo>
                  <a:lnTo>
                    <a:pt x="5127" y="23561"/>
                  </a:lnTo>
                  <a:lnTo>
                    <a:pt x="5064" y="23582"/>
                  </a:lnTo>
                  <a:lnTo>
                    <a:pt x="4897" y="23540"/>
                  </a:lnTo>
                  <a:lnTo>
                    <a:pt x="4771" y="23477"/>
                  </a:lnTo>
                  <a:lnTo>
                    <a:pt x="4646" y="23352"/>
                  </a:lnTo>
                  <a:lnTo>
                    <a:pt x="4541" y="23310"/>
                  </a:lnTo>
                  <a:lnTo>
                    <a:pt x="4436" y="23310"/>
                  </a:lnTo>
                  <a:lnTo>
                    <a:pt x="4332" y="23205"/>
                  </a:lnTo>
                  <a:lnTo>
                    <a:pt x="4185" y="23142"/>
                  </a:lnTo>
                  <a:lnTo>
                    <a:pt x="4164" y="23121"/>
                  </a:lnTo>
                  <a:lnTo>
                    <a:pt x="4081" y="23121"/>
                  </a:lnTo>
                  <a:lnTo>
                    <a:pt x="4018" y="23142"/>
                  </a:lnTo>
                  <a:lnTo>
                    <a:pt x="3913" y="23142"/>
                  </a:lnTo>
                  <a:lnTo>
                    <a:pt x="3892" y="23132"/>
                  </a:lnTo>
                  <a:lnTo>
                    <a:pt x="3892" y="23132"/>
                  </a:lnTo>
                  <a:lnTo>
                    <a:pt x="3913" y="23121"/>
                  </a:lnTo>
                  <a:lnTo>
                    <a:pt x="3976" y="23121"/>
                  </a:lnTo>
                  <a:lnTo>
                    <a:pt x="4123" y="23100"/>
                  </a:lnTo>
                  <a:lnTo>
                    <a:pt x="4164" y="23038"/>
                  </a:lnTo>
                  <a:lnTo>
                    <a:pt x="4185" y="23038"/>
                  </a:lnTo>
                  <a:lnTo>
                    <a:pt x="4185" y="23100"/>
                  </a:lnTo>
                  <a:lnTo>
                    <a:pt x="4248" y="23121"/>
                  </a:lnTo>
                  <a:lnTo>
                    <a:pt x="4332" y="23121"/>
                  </a:lnTo>
                  <a:lnTo>
                    <a:pt x="4436" y="23247"/>
                  </a:lnTo>
                  <a:lnTo>
                    <a:pt x="4478" y="23268"/>
                  </a:lnTo>
                  <a:lnTo>
                    <a:pt x="4562" y="23226"/>
                  </a:lnTo>
                  <a:lnTo>
                    <a:pt x="4604" y="23142"/>
                  </a:lnTo>
                  <a:lnTo>
                    <a:pt x="4604" y="23059"/>
                  </a:lnTo>
                  <a:lnTo>
                    <a:pt x="4583" y="23017"/>
                  </a:lnTo>
                  <a:lnTo>
                    <a:pt x="4583" y="22954"/>
                  </a:lnTo>
                  <a:lnTo>
                    <a:pt x="4688" y="22954"/>
                  </a:lnTo>
                  <a:lnTo>
                    <a:pt x="4709" y="22933"/>
                  </a:lnTo>
                  <a:close/>
                  <a:moveTo>
                    <a:pt x="4269" y="25193"/>
                  </a:moveTo>
                  <a:lnTo>
                    <a:pt x="4290" y="25277"/>
                  </a:lnTo>
                  <a:lnTo>
                    <a:pt x="4395" y="25297"/>
                  </a:lnTo>
                  <a:lnTo>
                    <a:pt x="4436" y="25339"/>
                  </a:lnTo>
                  <a:lnTo>
                    <a:pt x="4353" y="25339"/>
                  </a:lnTo>
                  <a:lnTo>
                    <a:pt x="4290" y="25318"/>
                  </a:lnTo>
                  <a:lnTo>
                    <a:pt x="4123" y="25318"/>
                  </a:lnTo>
                  <a:lnTo>
                    <a:pt x="4060" y="25381"/>
                  </a:lnTo>
                  <a:lnTo>
                    <a:pt x="4039" y="25318"/>
                  </a:lnTo>
                  <a:lnTo>
                    <a:pt x="3976" y="25339"/>
                  </a:lnTo>
                  <a:lnTo>
                    <a:pt x="3955" y="25444"/>
                  </a:lnTo>
                  <a:lnTo>
                    <a:pt x="3913" y="25486"/>
                  </a:lnTo>
                  <a:lnTo>
                    <a:pt x="3851" y="25528"/>
                  </a:lnTo>
                  <a:lnTo>
                    <a:pt x="3725" y="25549"/>
                  </a:lnTo>
                  <a:lnTo>
                    <a:pt x="3641" y="25611"/>
                  </a:lnTo>
                  <a:lnTo>
                    <a:pt x="3725" y="25528"/>
                  </a:lnTo>
                  <a:lnTo>
                    <a:pt x="3830" y="25507"/>
                  </a:lnTo>
                  <a:lnTo>
                    <a:pt x="3872" y="25444"/>
                  </a:lnTo>
                  <a:lnTo>
                    <a:pt x="3913" y="25381"/>
                  </a:lnTo>
                  <a:lnTo>
                    <a:pt x="3955" y="25318"/>
                  </a:lnTo>
                  <a:lnTo>
                    <a:pt x="4018" y="25318"/>
                  </a:lnTo>
                  <a:lnTo>
                    <a:pt x="4227" y="25193"/>
                  </a:lnTo>
                  <a:close/>
                  <a:moveTo>
                    <a:pt x="16614" y="1"/>
                  </a:moveTo>
                  <a:lnTo>
                    <a:pt x="16530" y="22"/>
                  </a:lnTo>
                  <a:lnTo>
                    <a:pt x="16489" y="84"/>
                  </a:lnTo>
                  <a:lnTo>
                    <a:pt x="16489" y="168"/>
                  </a:lnTo>
                  <a:lnTo>
                    <a:pt x="16509" y="273"/>
                  </a:lnTo>
                  <a:lnTo>
                    <a:pt x="16509" y="336"/>
                  </a:lnTo>
                  <a:lnTo>
                    <a:pt x="16468" y="398"/>
                  </a:lnTo>
                  <a:lnTo>
                    <a:pt x="16405" y="336"/>
                  </a:lnTo>
                  <a:lnTo>
                    <a:pt x="16384" y="210"/>
                  </a:lnTo>
                  <a:lnTo>
                    <a:pt x="16321" y="126"/>
                  </a:lnTo>
                  <a:lnTo>
                    <a:pt x="16279" y="126"/>
                  </a:lnTo>
                  <a:lnTo>
                    <a:pt x="16216" y="84"/>
                  </a:lnTo>
                  <a:lnTo>
                    <a:pt x="16175" y="64"/>
                  </a:lnTo>
                  <a:lnTo>
                    <a:pt x="16154" y="105"/>
                  </a:lnTo>
                  <a:lnTo>
                    <a:pt x="16112" y="210"/>
                  </a:lnTo>
                  <a:lnTo>
                    <a:pt x="16070" y="273"/>
                  </a:lnTo>
                  <a:lnTo>
                    <a:pt x="15986" y="231"/>
                  </a:lnTo>
                  <a:lnTo>
                    <a:pt x="15903" y="273"/>
                  </a:lnTo>
                  <a:lnTo>
                    <a:pt x="15882" y="377"/>
                  </a:lnTo>
                  <a:lnTo>
                    <a:pt x="15924" y="440"/>
                  </a:lnTo>
                  <a:lnTo>
                    <a:pt x="15965" y="503"/>
                  </a:lnTo>
                  <a:lnTo>
                    <a:pt x="15882" y="587"/>
                  </a:lnTo>
                  <a:lnTo>
                    <a:pt x="15777" y="712"/>
                  </a:lnTo>
                  <a:lnTo>
                    <a:pt x="15777" y="754"/>
                  </a:lnTo>
                  <a:lnTo>
                    <a:pt x="15861" y="796"/>
                  </a:lnTo>
                  <a:lnTo>
                    <a:pt x="15882" y="838"/>
                  </a:lnTo>
                  <a:lnTo>
                    <a:pt x="15840" y="901"/>
                  </a:lnTo>
                  <a:lnTo>
                    <a:pt x="15777" y="901"/>
                  </a:lnTo>
                  <a:lnTo>
                    <a:pt x="15631" y="817"/>
                  </a:lnTo>
                  <a:lnTo>
                    <a:pt x="15421" y="817"/>
                  </a:lnTo>
                  <a:lnTo>
                    <a:pt x="15380" y="963"/>
                  </a:lnTo>
                  <a:lnTo>
                    <a:pt x="15421" y="1131"/>
                  </a:lnTo>
                  <a:lnTo>
                    <a:pt x="15484" y="1277"/>
                  </a:lnTo>
                  <a:lnTo>
                    <a:pt x="15631" y="1340"/>
                  </a:lnTo>
                  <a:lnTo>
                    <a:pt x="15672" y="1382"/>
                  </a:lnTo>
                  <a:lnTo>
                    <a:pt x="15672" y="1445"/>
                  </a:lnTo>
                  <a:lnTo>
                    <a:pt x="15547" y="1403"/>
                  </a:lnTo>
                  <a:lnTo>
                    <a:pt x="15421" y="1340"/>
                  </a:lnTo>
                  <a:lnTo>
                    <a:pt x="15317" y="1152"/>
                  </a:lnTo>
                  <a:lnTo>
                    <a:pt x="15128" y="1026"/>
                  </a:lnTo>
                  <a:lnTo>
                    <a:pt x="15045" y="963"/>
                  </a:lnTo>
                  <a:lnTo>
                    <a:pt x="15024" y="1026"/>
                  </a:lnTo>
                  <a:lnTo>
                    <a:pt x="15045" y="1068"/>
                  </a:lnTo>
                  <a:lnTo>
                    <a:pt x="15045" y="1173"/>
                  </a:lnTo>
                  <a:lnTo>
                    <a:pt x="15066" y="1256"/>
                  </a:lnTo>
                  <a:lnTo>
                    <a:pt x="15128" y="1340"/>
                  </a:lnTo>
                  <a:lnTo>
                    <a:pt x="15128" y="1465"/>
                  </a:lnTo>
                  <a:lnTo>
                    <a:pt x="15045" y="1549"/>
                  </a:lnTo>
                  <a:lnTo>
                    <a:pt x="15045" y="1382"/>
                  </a:lnTo>
                  <a:lnTo>
                    <a:pt x="15003" y="1256"/>
                  </a:lnTo>
                  <a:lnTo>
                    <a:pt x="14919" y="1110"/>
                  </a:lnTo>
                  <a:lnTo>
                    <a:pt x="14919" y="1026"/>
                  </a:lnTo>
                  <a:lnTo>
                    <a:pt x="14836" y="921"/>
                  </a:lnTo>
                  <a:lnTo>
                    <a:pt x="14731" y="859"/>
                  </a:lnTo>
                  <a:lnTo>
                    <a:pt x="14647" y="984"/>
                  </a:lnTo>
                  <a:lnTo>
                    <a:pt x="14605" y="1068"/>
                  </a:lnTo>
                  <a:lnTo>
                    <a:pt x="14543" y="984"/>
                  </a:lnTo>
                  <a:lnTo>
                    <a:pt x="14605" y="921"/>
                  </a:lnTo>
                  <a:lnTo>
                    <a:pt x="14605" y="859"/>
                  </a:lnTo>
                  <a:lnTo>
                    <a:pt x="14522" y="817"/>
                  </a:lnTo>
                  <a:lnTo>
                    <a:pt x="14501" y="733"/>
                  </a:lnTo>
                  <a:lnTo>
                    <a:pt x="14480" y="691"/>
                  </a:lnTo>
                  <a:lnTo>
                    <a:pt x="14375" y="691"/>
                  </a:lnTo>
                  <a:lnTo>
                    <a:pt x="14292" y="733"/>
                  </a:lnTo>
                  <a:lnTo>
                    <a:pt x="14271" y="712"/>
                  </a:lnTo>
                  <a:lnTo>
                    <a:pt x="14292" y="628"/>
                  </a:lnTo>
                  <a:lnTo>
                    <a:pt x="14375" y="545"/>
                  </a:lnTo>
                  <a:lnTo>
                    <a:pt x="14271" y="566"/>
                  </a:lnTo>
                  <a:lnTo>
                    <a:pt x="14166" y="670"/>
                  </a:lnTo>
                  <a:lnTo>
                    <a:pt x="14124" y="754"/>
                  </a:lnTo>
                  <a:lnTo>
                    <a:pt x="14020" y="817"/>
                  </a:lnTo>
                  <a:lnTo>
                    <a:pt x="13957" y="838"/>
                  </a:lnTo>
                  <a:lnTo>
                    <a:pt x="13852" y="984"/>
                  </a:lnTo>
                  <a:lnTo>
                    <a:pt x="13810" y="984"/>
                  </a:lnTo>
                  <a:lnTo>
                    <a:pt x="13768" y="880"/>
                  </a:lnTo>
                  <a:lnTo>
                    <a:pt x="13685" y="817"/>
                  </a:lnTo>
                  <a:lnTo>
                    <a:pt x="13643" y="817"/>
                  </a:lnTo>
                  <a:lnTo>
                    <a:pt x="13601" y="880"/>
                  </a:lnTo>
                  <a:lnTo>
                    <a:pt x="13580" y="963"/>
                  </a:lnTo>
                  <a:lnTo>
                    <a:pt x="13601" y="1089"/>
                  </a:lnTo>
                  <a:lnTo>
                    <a:pt x="13768" y="1193"/>
                  </a:lnTo>
                  <a:lnTo>
                    <a:pt x="13768" y="1256"/>
                  </a:lnTo>
                  <a:lnTo>
                    <a:pt x="13685" y="1256"/>
                  </a:lnTo>
                  <a:lnTo>
                    <a:pt x="13643" y="1382"/>
                  </a:lnTo>
                  <a:lnTo>
                    <a:pt x="13643" y="1507"/>
                  </a:lnTo>
                  <a:lnTo>
                    <a:pt x="13768" y="1591"/>
                  </a:lnTo>
                  <a:lnTo>
                    <a:pt x="13852" y="1570"/>
                  </a:lnTo>
                  <a:lnTo>
                    <a:pt x="13915" y="1507"/>
                  </a:lnTo>
                  <a:lnTo>
                    <a:pt x="14103" y="1507"/>
                  </a:lnTo>
                  <a:lnTo>
                    <a:pt x="14229" y="1675"/>
                  </a:lnTo>
                  <a:lnTo>
                    <a:pt x="14333" y="1717"/>
                  </a:lnTo>
                  <a:lnTo>
                    <a:pt x="14396" y="1800"/>
                  </a:lnTo>
                  <a:lnTo>
                    <a:pt x="14375" y="1863"/>
                  </a:lnTo>
                  <a:lnTo>
                    <a:pt x="14375" y="1926"/>
                  </a:lnTo>
                  <a:lnTo>
                    <a:pt x="14396" y="2072"/>
                  </a:lnTo>
                  <a:lnTo>
                    <a:pt x="14333" y="2219"/>
                  </a:lnTo>
                  <a:lnTo>
                    <a:pt x="14333" y="2302"/>
                  </a:lnTo>
                  <a:lnTo>
                    <a:pt x="14417" y="2407"/>
                  </a:lnTo>
                  <a:lnTo>
                    <a:pt x="14417" y="2533"/>
                  </a:lnTo>
                  <a:lnTo>
                    <a:pt x="14438" y="2616"/>
                  </a:lnTo>
                  <a:lnTo>
                    <a:pt x="14543" y="2700"/>
                  </a:lnTo>
                  <a:lnTo>
                    <a:pt x="14626" y="2700"/>
                  </a:lnTo>
                  <a:lnTo>
                    <a:pt x="14710" y="2784"/>
                  </a:lnTo>
                  <a:lnTo>
                    <a:pt x="14836" y="2846"/>
                  </a:lnTo>
                  <a:lnTo>
                    <a:pt x="14836" y="2909"/>
                  </a:lnTo>
                  <a:lnTo>
                    <a:pt x="14856" y="2993"/>
                  </a:lnTo>
                  <a:lnTo>
                    <a:pt x="14731" y="2888"/>
                  </a:lnTo>
                  <a:lnTo>
                    <a:pt x="14584" y="2805"/>
                  </a:lnTo>
                  <a:lnTo>
                    <a:pt x="14417" y="2805"/>
                  </a:lnTo>
                  <a:lnTo>
                    <a:pt x="14333" y="2742"/>
                  </a:lnTo>
                  <a:lnTo>
                    <a:pt x="14312" y="2679"/>
                  </a:lnTo>
                  <a:lnTo>
                    <a:pt x="14312" y="2533"/>
                  </a:lnTo>
                  <a:lnTo>
                    <a:pt x="14271" y="2323"/>
                  </a:lnTo>
                  <a:lnTo>
                    <a:pt x="14312" y="2219"/>
                  </a:lnTo>
                  <a:lnTo>
                    <a:pt x="14312" y="2114"/>
                  </a:lnTo>
                  <a:lnTo>
                    <a:pt x="14208" y="2009"/>
                  </a:lnTo>
                  <a:lnTo>
                    <a:pt x="14208" y="1926"/>
                  </a:lnTo>
                  <a:lnTo>
                    <a:pt x="14166" y="1779"/>
                  </a:lnTo>
                  <a:lnTo>
                    <a:pt x="14103" y="1737"/>
                  </a:lnTo>
                  <a:lnTo>
                    <a:pt x="14020" y="1696"/>
                  </a:lnTo>
                  <a:lnTo>
                    <a:pt x="13957" y="1654"/>
                  </a:lnTo>
                  <a:lnTo>
                    <a:pt x="13852" y="1633"/>
                  </a:lnTo>
                  <a:lnTo>
                    <a:pt x="13748" y="1675"/>
                  </a:lnTo>
                  <a:lnTo>
                    <a:pt x="13601" y="1696"/>
                  </a:lnTo>
                  <a:lnTo>
                    <a:pt x="13538" y="1675"/>
                  </a:lnTo>
                  <a:lnTo>
                    <a:pt x="13476" y="1675"/>
                  </a:lnTo>
                  <a:lnTo>
                    <a:pt x="13434" y="1863"/>
                  </a:lnTo>
                  <a:lnTo>
                    <a:pt x="13476" y="1905"/>
                  </a:lnTo>
                  <a:lnTo>
                    <a:pt x="13476" y="2009"/>
                  </a:lnTo>
                  <a:lnTo>
                    <a:pt x="13434" y="2072"/>
                  </a:lnTo>
                  <a:lnTo>
                    <a:pt x="13266" y="1989"/>
                  </a:lnTo>
                  <a:lnTo>
                    <a:pt x="13078" y="1779"/>
                  </a:lnTo>
                  <a:lnTo>
                    <a:pt x="13036" y="1779"/>
                  </a:lnTo>
                  <a:lnTo>
                    <a:pt x="12973" y="1821"/>
                  </a:lnTo>
                  <a:lnTo>
                    <a:pt x="12931" y="1821"/>
                  </a:lnTo>
                  <a:lnTo>
                    <a:pt x="12869" y="1758"/>
                  </a:lnTo>
                  <a:lnTo>
                    <a:pt x="12701" y="1717"/>
                  </a:lnTo>
                  <a:lnTo>
                    <a:pt x="12639" y="1779"/>
                  </a:lnTo>
                  <a:lnTo>
                    <a:pt x="12639" y="1884"/>
                  </a:lnTo>
                  <a:lnTo>
                    <a:pt x="12701" y="2009"/>
                  </a:lnTo>
                  <a:lnTo>
                    <a:pt x="12639" y="2093"/>
                  </a:lnTo>
                  <a:lnTo>
                    <a:pt x="12701" y="2198"/>
                  </a:lnTo>
                  <a:lnTo>
                    <a:pt x="12743" y="2344"/>
                  </a:lnTo>
                  <a:lnTo>
                    <a:pt x="12722" y="2491"/>
                  </a:lnTo>
                  <a:lnTo>
                    <a:pt x="12743" y="2533"/>
                  </a:lnTo>
                  <a:lnTo>
                    <a:pt x="12764" y="2700"/>
                  </a:lnTo>
                  <a:lnTo>
                    <a:pt x="12743" y="2742"/>
                  </a:lnTo>
                  <a:lnTo>
                    <a:pt x="12743" y="2846"/>
                  </a:lnTo>
                  <a:lnTo>
                    <a:pt x="12827" y="3014"/>
                  </a:lnTo>
                  <a:lnTo>
                    <a:pt x="12848" y="3118"/>
                  </a:lnTo>
                  <a:lnTo>
                    <a:pt x="12827" y="3265"/>
                  </a:lnTo>
                  <a:lnTo>
                    <a:pt x="12827" y="3349"/>
                  </a:lnTo>
                  <a:lnTo>
                    <a:pt x="12911" y="3453"/>
                  </a:lnTo>
                  <a:lnTo>
                    <a:pt x="12931" y="3579"/>
                  </a:lnTo>
                  <a:lnTo>
                    <a:pt x="12931" y="3662"/>
                  </a:lnTo>
                  <a:lnTo>
                    <a:pt x="13057" y="3767"/>
                  </a:lnTo>
                  <a:lnTo>
                    <a:pt x="13120" y="3851"/>
                  </a:lnTo>
                  <a:lnTo>
                    <a:pt x="13120" y="3955"/>
                  </a:lnTo>
                  <a:lnTo>
                    <a:pt x="13162" y="3997"/>
                  </a:lnTo>
                  <a:lnTo>
                    <a:pt x="13245" y="3997"/>
                  </a:lnTo>
                  <a:lnTo>
                    <a:pt x="13245" y="4060"/>
                  </a:lnTo>
                  <a:lnTo>
                    <a:pt x="13266" y="4123"/>
                  </a:lnTo>
                  <a:lnTo>
                    <a:pt x="13371" y="4186"/>
                  </a:lnTo>
                  <a:lnTo>
                    <a:pt x="13392" y="4206"/>
                  </a:lnTo>
                  <a:lnTo>
                    <a:pt x="13371" y="4227"/>
                  </a:lnTo>
                  <a:lnTo>
                    <a:pt x="13266" y="4227"/>
                  </a:lnTo>
                  <a:lnTo>
                    <a:pt x="13224" y="4206"/>
                  </a:lnTo>
                  <a:lnTo>
                    <a:pt x="13141" y="4206"/>
                  </a:lnTo>
                  <a:lnTo>
                    <a:pt x="13078" y="4165"/>
                  </a:lnTo>
                  <a:lnTo>
                    <a:pt x="13078" y="4081"/>
                  </a:lnTo>
                  <a:lnTo>
                    <a:pt x="13057" y="4018"/>
                  </a:lnTo>
                  <a:lnTo>
                    <a:pt x="12973" y="3997"/>
                  </a:lnTo>
                  <a:lnTo>
                    <a:pt x="12911" y="4018"/>
                  </a:lnTo>
                  <a:lnTo>
                    <a:pt x="12848" y="4018"/>
                  </a:lnTo>
                  <a:lnTo>
                    <a:pt x="12827" y="3976"/>
                  </a:lnTo>
                  <a:lnTo>
                    <a:pt x="12827" y="3872"/>
                  </a:lnTo>
                  <a:lnTo>
                    <a:pt x="12806" y="3851"/>
                  </a:lnTo>
                  <a:lnTo>
                    <a:pt x="12743" y="3893"/>
                  </a:lnTo>
                  <a:lnTo>
                    <a:pt x="12659" y="4060"/>
                  </a:lnTo>
                  <a:lnTo>
                    <a:pt x="12534" y="4102"/>
                  </a:lnTo>
                  <a:lnTo>
                    <a:pt x="12450" y="4102"/>
                  </a:lnTo>
                  <a:lnTo>
                    <a:pt x="12325" y="3997"/>
                  </a:lnTo>
                  <a:lnTo>
                    <a:pt x="12220" y="3997"/>
                  </a:lnTo>
                  <a:lnTo>
                    <a:pt x="12178" y="3914"/>
                  </a:lnTo>
                  <a:lnTo>
                    <a:pt x="12178" y="3809"/>
                  </a:lnTo>
                  <a:lnTo>
                    <a:pt x="12199" y="3683"/>
                  </a:lnTo>
                  <a:lnTo>
                    <a:pt x="12115" y="3495"/>
                  </a:lnTo>
                  <a:lnTo>
                    <a:pt x="12074" y="3453"/>
                  </a:lnTo>
                  <a:lnTo>
                    <a:pt x="12032" y="3328"/>
                  </a:lnTo>
                  <a:lnTo>
                    <a:pt x="12032" y="3244"/>
                  </a:lnTo>
                  <a:lnTo>
                    <a:pt x="12095" y="3181"/>
                  </a:lnTo>
                  <a:lnTo>
                    <a:pt x="12115" y="3139"/>
                  </a:lnTo>
                  <a:lnTo>
                    <a:pt x="12095" y="2867"/>
                  </a:lnTo>
                  <a:lnTo>
                    <a:pt x="12011" y="2742"/>
                  </a:lnTo>
                  <a:lnTo>
                    <a:pt x="11906" y="2595"/>
                  </a:lnTo>
                  <a:lnTo>
                    <a:pt x="11906" y="2491"/>
                  </a:lnTo>
                  <a:lnTo>
                    <a:pt x="11802" y="2240"/>
                  </a:lnTo>
                  <a:lnTo>
                    <a:pt x="11760" y="2135"/>
                  </a:lnTo>
                  <a:lnTo>
                    <a:pt x="11676" y="2093"/>
                  </a:lnTo>
                  <a:lnTo>
                    <a:pt x="11655" y="2009"/>
                  </a:lnTo>
                  <a:lnTo>
                    <a:pt x="11571" y="1989"/>
                  </a:lnTo>
                  <a:lnTo>
                    <a:pt x="11467" y="1968"/>
                  </a:lnTo>
                  <a:lnTo>
                    <a:pt x="11383" y="1905"/>
                  </a:lnTo>
                  <a:lnTo>
                    <a:pt x="11279" y="1926"/>
                  </a:lnTo>
                  <a:lnTo>
                    <a:pt x="11237" y="1989"/>
                  </a:lnTo>
                  <a:lnTo>
                    <a:pt x="11237" y="2114"/>
                  </a:lnTo>
                  <a:lnTo>
                    <a:pt x="11195" y="2177"/>
                  </a:lnTo>
                  <a:lnTo>
                    <a:pt x="11237" y="2240"/>
                  </a:lnTo>
                  <a:lnTo>
                    <a:pt x="11195" y="2323"/>
                  </a:lnTo>
                  <a:lnTo>
                    <a:pt x="11132" y="2533"/>
                  </a:lnTo>
                  <a:lnTo>
                    <a:pt x="11132" y="2658"/>
                  </a:lnTo>
                  <a:lnTo>
                    <a:pt x="11153" y="2825"/>
                  </a:lnTo>
                  <a:lnTo>
                    <a:pt x="11195" y="2867"/>
                  </a:lnTo>
                  <a:lnTo>
                    <a:pt x="11174" y="3035"/>
                  </a:lnTo>
                  <a:lnTo>
                    <a:pt x="11132" y="3181"/>
                  </a:lnTo>
                  <a:lnTo>
                    <a:pt x="11153" y="3286"/>
                  </a:lnTo>
                  <a:lnTo>
                    <a:pt x="11153" y="3495"/>
                  </a:lnTo>
                  <a:lnTo>
                    <a:pt x="11090" y="3537"/>
                  </a:lnTo>
                  <a:lnTo>
                    <a:pt x="11048" y="3474"/>
                  </a:lnTo>
                  <a:lnTo>
                    <a:pt x="10986" y="3453"/>
                  </a:lnTo>
                  <a:lnTo>
                    <a:pt x="10944" y="3495"/>
                  </a:lnTo>
                  <a:lnTo>
                    <a:pt x="10860" y="3474"/>
                  </a:lnTo>
                  <a:lnTo>
                    <a:pt x="10839" y="3453"/>
                  </a:lnTo>
                  <a:lnTo>
                    <a:pt x="10755" y="3432"/>
                  </a:lnTo>
                  <a:lnTo>
                    <a:pt x="10630" y="3390"/>
                  </a:lnTo>
                  <a:lnTo>
                    <a:pt x="10546" y="3328"/>
                  </a:lnTo>
                  <a:lnTo>
                    <a:pt x="10504" y="3328"/>
                  </a:lnTo>
                  <a:lnTo>
                    <a:pt x="10462" y="3349"/>
                  </a:lnTo>
                  <a:lnTo>
                    <a:pt x="10504" y="3432"/>
                  </a:lnTo>
                  <a:lnTo>
                    <a:pt x="10567" y="3495"/>
                  </a:lnTo>
                  <a:lnTo>
                    <a:pt x="10567" y="3558"/>
                  </a:lnTo>
                  <a:lnTo>
                    <a:pt x="10546" y="3600"/>
                  </a:lnTo>
                  <a:lnTo>
                    <a:pt x="10525" y="3662"/>
                  </a:lnTo>
                  <a:lnTo>
                    <a:pt x="10462" y="3662"/>
                  </a:lnTo>
                  <a:lnTo>
                    <a:pt x="10442" y="3641"/>
                  </a:lnTo>
                  <a:lnTo>
                    <a:pt x="10358" y="3641"/>
                  </a:lnTo>
                  <a:lnTo>
                    <a:pt x="10316" y="3579"/>
                  </a:lnTo>
                  <a:lnTo>
                    <a:pt x="10316" y="3432"/>
                  </a:lnTo>
                  <a:lnTo>
                    <a:pt x="10232" y="3286"/>
                  </a:lnTo>
                  <a:lnTo>
                    <a:pt x="10211" y="3160"/>
                  </a:lnTo>
                  <a:lnTo>
                    <a:pt x="10190" y="3056"/>
                  </a:lnTo>
                  <a:lnTo>
                    <a:pt x="10107" y="2972"/>
                  </a:lnTo>
                  <a:lnTo>
                    <a:pt x="10107" y="2909"/>
                  </a:lnTo>
                  <a:lnTo>
                    <a:pt x="10044" y="2825"/>
                  </a:lnTo>
                  <a:lnTo>
                    <a:pt x="9981" y="2909"/>
                  </a:lnTo>
                  <a:lnTo>
                    <a:pt x="10023" y="2993"/>
                  </a:lnTo>
                  <a:lnTo>
                    <a:pt x="9981" y="3035"/>
                  </a:lnTo>
                  <a:lnTo>
                    <a:pt x="9981" y="3118"/>
                  </a:lnTo>
                  <a:lnTo>
                    <a:pt x="9939" y="3202"/>
                  </a:lnTo>
                  <a:lnTo>
                    <a:pt x="9898" y="3244"/>
                  </a:lnTo>
                  <a:lnTo>
                    <a:pt x="9814" y="3265"/>
                  </a:lnTo>
                  <a:lnTo>
                    <a:pt x="9772" y="3369"/>
                  </a:lnTo>
                  <a:lnTo>
                    <a:pt x="9667" y="3537"/>
                  </a:lnTo>
                  <a:lnTo>
                    <a:pt x="9584" y="3621"/>
                  </a:lnTo>
                  <a:lnTo>
                    <a:pt x="9584" y="3662"/>
                  </a:lnTo>
                  <a:lnTo>
                    <a:pt x="9521" y="3725"/>
                  </a:lnTo>
                  <a:lnTo>
                    <a:pt x="9458" y="3851"/>
                  </a:lnTo>
                  <a:lnTo>
                    <a:pt x="9395" y="3851"/>
                  </a:lnTo>
                  <a:lnTo>
                    <a:pt x="9374" y="3788"/>
                  </a:lnTo>
                  <a:lnTo>
                    <a:pt x="9395" y="3683"/>
                  </a:lnTo>
                  <a:lnTo>
                    <a:pt x="9479" y="3579"/>
                  </a:lnTo>
                  <a:lnTo>
                    <a:pt x="9500" y="3474"/>
                  </a:lnTo>
                  <a:lnTo>
                    <a:pt x="9563" y="3432"/>
                  </a:lnTo>
                  <a:lnTo>
                    <a:pt x="9667" y="3369"/>
                  </a:lnTo>
                  <a:lnTo>
                    <a:pt x="9709" y="3244"/>
                  </a:lnTo>
                  <a:lnTo>
                    <a:pt x="9793" y="3160"/>
                  </a:lnTo>
                  <a:lnTo>
                    <a:pt x="9814" y="3077"/>
                  </a:lnTo>
                  <a:lnTo>
                    <a:pt x="9814" y="3035"/>
                  </a:lnTo>
                  <a:lnTo>
                    <a:pt x="9772" y="2993"/>
                  </a:lnTo>
                  <a:lnTo>
                    <a:pt x="9793" y="2930"/>
                  </a:lnTo>
                  <a:lnTo>
                    <a:pt x="9877" y="2909"/>
                  </a:lnTo>
                  <a:lnTo>
                    <a:pt x="9898" y="2825"/>
                  </a:lnTo>
                  <a:lnTo>
                    <a:pt x="9898" y="2742"/>
                  </a:lnTo>
                  <a:lnTo>
                    <a:pt x="9939" y="2637"/>
                  </a:lnTo>
                  <a:lnTo>
                    <a:pt x="10023" y="2470"/>
                  </a:lnTo>
                  <a:lnTo>
                    <a:pt x="10023" y="2365"/>
                  </a:lnTo>
                  <a:lnTo>
                    <a:pt x="10086" y="2198"/>
                  </a:lnTo>
                  <a:lnTo>
                    <a:pt x="10107" y="1947"/>
                  </a:lnTo>
                  <a:lnTo>
                    <a:pt x="10086" y="1863"/>
                  </a:lnTo>
                  <a:lnTo>
                    <a:pt x="9918" y="1842"/>
                  </a:lnTo>
                  <a:lnTo>
                    <a:pt x="9814" y="1863"/>
                  </a:lnTo>
                  <a:lnTo>
                    <a:pt x="9709" y="1947"/>
                  </a:lnTo>
                  <a:lnTo>
                    <a:pt x="9605" y="1884"/>
                  </a:lnTo>
                  <a:lnTo>
                    <a:pt x="9521" y="1863"/>
                  </a:lnTo>
                  <a:lnTo>
                    <a:pt x="9479" y="1884"/>
                  </a:lnTo>
                  <a:lnTo>
                    <a:pt x="9500" y="1968"/>
                  </a:lnTo>
                  <a:lnTo>
                    <a:pt x="9584" y="2051"/>
                  </a:lnTo>
                  <a:lnTo>
                    <a:pt x="9584" y="2198"/>
                  </a:lnTo>
                  <a:lnTo>
                    <a:pt x="9563" y="2281"/>
                  </a:lnTo>
                  <a:lnTo>
                    <a:pt x="9500" y="2219"/>
                  </a:lnTo>
                  <a:lnTo>
                    <a:pt x="9479" y="2093"/>
                  </a:lnTo>
                  <a:lnTo>
                    <a:pt x="9395" y="2009"/>
                  </a:lnTo>
                  <a:lnTo>
                    <a:pt x="9312" y="1989"/>
                  </a:lnTo>
                  <a:lnTo>
                    <a:pt x="9165" y="2114"/>
                  </a:lnTo>
                  <a:lnTo>
                    <a:pt x="9165" y="2219"/>
                  </a:lnTo>
                  <a:lnTo>
                    <a:pt x="9207" y="2302"/>
                  </a:lnTo>
                  <a:lnTo>
                    <a:pt x="9165" y="2386"/>
                  </a:lnTo>
                  <a:lnTo>
                    <a:pt x="9061" y="2386"/>
                  </a:lnTo>
                  <a:lnTo>
                    <a:pt x="9061" y="2323"/>
                  </a:lnTo>
                  <a:lnTo>
                    <a:pt x="9061" y="2219"/>
                  </a:lnTo>
                  <a:lnTo>
                    <a:pt x="9040" y="2114"/>
                  </a:lnTo>
                  <a:lnTo>
                    <a:pt x="8956" y="2072"/>
                  </a:lnTo>
                  <a:lnTo>
                    <a:pt x="8747" y="2072"/>
                  </a:lnTo>
                  <a:lnTo>
                    <a:pt x="8538" y="2156"/>
                  </a:lnTo>
                  <a:lnTo>
                    <a:pt x="8307" y="2156"/>
                  </a:lnTo>
                  <a:lnTo>
                    <a:pt x="8140" y="2093"/>
                  </a:lnTo>
                  <a:lnTo>
                    <a:pt x="8056" y="2093"/>
                  </a:lnTo>
                  <a:lnTo>
                    <a:pt x="7994" y="2114"/>
                  </a:lnTo>
                  <a:lnTo>
                    <a:pt x="7910" y="2093"/>
                  </a:lnTo>
                  <a:lnTo>
                    <a:pt x="7805" y="2093"/>
                  </a:lnTo>
                  <a:lnTo>
                    <a:pt x="7701" y="2177"/>
                  </a:lnTo>
                  <a:lnTo>
                    <a:pt x="7680" y="2219"/>
                  </a:lnTo>
                  <a:lnTo>
                    <a:pt x="7722" y="2302"/>
                  </a:lnTo>
                  <a:lnTo>
                    <a:pt x="7722" y="2386"/>
                  </a:lnTo>
                  <a:lnTo>
                    <a:pt x="7784" y="2491"/>
                  </a:lnTo>
                  <a:lnTo>
                    <a:pt x="7805" y="2533"/>
                  </a:lnTo>
                  <a:lnTo>
                    <a:pt x="7784" y="2616"/>
                  </a:lnTo>
                  <a:lnTo>
                    <a:pt x="7722" y="2784"/>
                  </a:lnTo>
                  <a:lnTo>
                    <a:pt x="7742" y="2930"/>
                  </a:lnTo>
                  <a:lnTo>
                    <a:pt x="7889" y="3118"/>
                  </a:lnTo>
                  <a:lnTo>
                    <a:pt x="7889" y="3223"/>
                  </a:lnTo>
                  <a:lnTo>
                    <a:pt x="7910" y="3432"/>
                  </a:lnTo>
                  <a:lnTo>
                    <a:pt x="7889" y="3453"/>
                  </a:lnTo>
                  <a:lnTo>
                    <a:pt x="7826" y="3411"/>
                  </a:lnTo>
                  <a:lnTo>
                    <a:pt x="7784" y="3307"/>
                  </a:lnTo>
                  <a:lnTo>
                    <a:pt x="7638" y="3160"/>
                  </a:lnTo>
                  <a:lnTo>
                    <a:pt x="7596" y="3118"/>
                  </a:lnTo>
                  <a:lnTo>
                    <a:pt x="7596" y="2909"/>
                  </a:lnTo>
                  <a:lnTo>
                    <a:pt x="7617" y="2700"/>
                  </a:lnTo>
                  <a:lnTo>
                    <a:pt x="7617" y="2595"/>
                  </a:lnTo>
                  <a:lnTo>
                    <a:pt x="7512" y="2428"/>
                  </a:lnTo>
                  <a:lnTo>
                    <a:pt x="7512" y="2323"/>
                  </a:lnTo>
                  <a:lnTo>
                    <a:pt x="7491" y="2281"/>
                  </a:lnTo>
                  <a:lnTo>
                    <a:pt x="7429" y="2261"/>
                  </a:lnTo>
                  <a:lnTo>
                    <a:pt x="7303" y="2302"/>
                  </a:lnTo>
                  <a:lnTo>
                    <a:pt x="7177" y="2386"/>
                  </a:lnTo>
                  <a:lnTo>
                    <a:pt x="7010" y="2407"/>
                  </a:lnTo>
                  <a:lnTo>
                    <a:pt x="6947" y="2470"/>
                  </a:lnTo>
                  <a:lnTo>
                    <a:pt x="6905" y="2595"/>
                  </a:lnTo>
                  <a:lnTo>
                    <a:pt x="6947" y="2700"/>
                  </a:lnTo>
                  <a:lnTo>
                    <a:pt x="6905" y="2825"/>
                  </a:lnTo>
                  <a:lnTo>
                    <a:pt x="6843" y="2930"/>
                  </a:lnTo>
                  <a:lnTo>
                    <a:pt x="6801" y="2993"/>
                  </a:lnTo>
                  <a:lnTo>
                    <a:pt x="6843" y="3035"/>
                  </a:lnTo>
                  <a:lnTo>
                    <a:pt x="6885" y="3035"/>
                  </a:lnTo>
                  <a:lnTo>
                    <a:pt x="6947" y="3056"/>
                  </a:lnTo>
                  <a:lnTo>
                    <a:pt x="6947" y="3202"/>
                  </a:lnTo>
                  <a:lnTo>
                    <a:pt x="6885" y="3307"/>
                  </a:lnTo>
                  <a:lnTo>
                    <a:pt x="6738" y="3411"/>
                  </a:lnTo>
                  <a:lnTo>
                    <a:pt x="6633" y="3411"/>
                  </a:lnTo>
                  <a:lnTo>
                    <a:pt x="6592" y="3453"/>
                  </a:lnTo>
                  <a:lnTo>
                    <a:pt x="6571" y="3558"/>
                  </a:lnTo>
                  <a:lnTo>
                    <a:pt x="6529" y="3621"/>
                  </a:lnTo>
                  <a:lnTo>
                    <a:pt x="6487" y="3683"/>
                  </a:lnTo>
                  <a:lnTo>
                    <a:pt x="6529" y="3767"/>
                  </a:lnTo>
                  <a:lnTo>
                    <a:pt x="6487" y="3830"/>
                  </a:lnTo>
                  <a:lnTo>
                    <a:pt x="6424" y="3830"/>
                  </a:lnTo>
                  <a:lnTo>
                    <a:pt x="6382" y="3851"/>
                  </a:lnTo>
                  <a:lnTo>
                    <a:pt x="6236" y="3872"/>
                  </a:lnTo>
                  <a:lnTo>
                    <a:pt x="6131" y="3830"/>
                  </a:lnTo>
                  <a:lnTo>
                    <a:pt x="6089" y="3767"/>
                  </a:lnTo>
                  <a:lnTo>
                    <a:pt x="6089" y="3683"/>
                  </a:lnTo>
                  <a:lnTo>
                    <a:pt x="6048" y="3662"/>
                  </a:lnTo>
                  <a:lnTo>
                    <a:pt x="5985" y="3662"/>
                  </a:lnTo>
                  <a:lnTo>
                    <a:pt x="5964" y="3621"/>
                  </a:lnTo>
                  <a:lnTo>
                    <a:pt x="5943" y="3537"/>
                  </a:lnTo>
                  <a:lnTo>
                    <a:pt x="5838" y="3537"/>
                  </a:lnTo>
                  <a:lnTo>
                    <a:pt x="5797" y="3579"/>
                  </a:lnTo>
                  <a:lnTo>
                    <a:pt x="5755" y="3641"/>
                  </a:lnTo>
                  <a:lnTo>
                    <a:pt x="5671" y="3641"/>
                  </a:lnTo>
                  <a:lnTo>
                    <a:pt x="5629" y="3662"/>
                  </a:lnTo>
                  <a:lnTo>
                    <a:pt x="5629" y="3830"/>
                  </a:lnTo>
                  <a:lnTo>
                    <a:pt x="5608" y="3893"/>
                  </a:lnTo>
                  <a:lnTo>
                    <a:pt x="5608" y="3997"/>
                  </a:lnTo>
                  <a:lnTo>
                    <a:pt x="5650" y="4165"/>
                  </a:lnTo>
                  <a:lnTo>
                    <a:pt x="5629" y="4353"/>
                  </a:lnTo>
                  <a:lnTo>
                    <a:pt x="5566" y="4416"/>
                  </a:lnTo>
                  <a:lnTo>
                    <a:pt x="5525" y="4416"/>
                  </a:lnTo>
                  <a:lnTo>
                    <a:pt x="5545" y="4206"/>
                  </a:lnTo>
                  <a:lnTo>
                    <a:pt x="5545" y="4060"/>
                  </a:lnTo>
                  <a:lnTo>
                    <a:pt x="5525" y="3976"/>
                  </a:lnTo>
                  <a:lnTo>
                    <a:pt x="5525" y="3767"/>
                  </a:lnTo>
                  <a:lnTo>
                    <a:pt x="5504" y="3662"/>
                  </a:lnTo>
                  <a:lnTo>
                    <a:pt x="5462" y="3641"/>
                  </a:lnTo>
                  <a:lnTo>
                    <a:pt x="5420" y="3662"/>
                  </a:lnTo>
                  <a:lnTo>
                    <a:pt x="5336" y="3662"/>
                  </a:lnTo>
                  <a:lnTo>
                    <a:pt x="5253" y="3767"/>
                  </a:lnTo>
                  <a:lnTo>
                    <a:pt x="5190" y="3788"/>
                  </a:lnTo>
                  <a:lnTo>
                    <a:pt x="5085" y="3872"/>
                  </a:lnTo>
                  <a:lnTo>
                    <a:pt x="5043" y="3955"/>
                  </a:lnTo>
                  <a:lnTo>
                    <a:pt x="5043" y="4039"/>
                  </a:lnTo>
                  <a:lnTo>
                    <a:pt x="4918" y="4186"/>
                  </a:lnTo>
                  <a:lnTo>
                    <a:pt x="4876" y="4206"/>
                  </a:lnTo>
                  <a:lnTo>
                    <a:pt x="4834" y="4165"/>
                  </a:lnTo>
                  <a:lnTo>
                    <a:pt x="4729" y="4165"/>
                  </a:lnTo>
                  <a:lnTo>
                    <a:pt x="4688" y="4186"/>
                  </a:lnTo>
                  <a:lnTo>
                    <a:pt x="4688" y="4248"/>
                  </a:lnTo>
                  <a:lnTo>
                    <a:pt x="4771" y="4269"/>
                  </a:lnTo>
                  <a:lnTo>
                    <a:pt x="4792" y="4290"/>
                  </a:lnTo>
                  <a:lnTo>
                    <a:pt x="4709" y="4311"/>
                  </a:lnTo>
                  <a:lnTo>
                    <a:pt x="4562" y="4311"/>
                  </a:lnTo>
                  <a:lnTo>
                    <a:pt x="4478" y="4353"/>
                  </a:lnTo>
                  <a:lnTo>
                    <a:pt x="4416" y="4416"/>
                  </a:lnTo>
                  <a:lnTo>
                    <a:pt x="4248" y="4478"/>
                  </a:lnTo>
                  <a:lnTo>
                    <a:pt x="4248" y="4520"/>
                  </a:lnTo>
                  <a:lnTo>
                    <a:pt x="4185" y="4583"/>
                  </a:lnTo>
                  <a:lnTo>
                    <a:pt x="4081" y="4625"/>
                  </a:lnTo>
                  <a:lnTo>
                    <a:pt x="3997" y="4625"/>
                  </a:lnTo>
                  <a:lnTo>
                    <a:pt x="3976" y="4688"/>
                  </a:lnTo>
                  <a:lnTo>
                    <a:pt x="3976" y="4771"/>
                  </a:lnTo>
                  <a:lnTo>
                    <a:pt x="4039" y="4813"/>
                  </a:lnTo>
                  <a:lnTo>
                    <a:pt x="3997" y="4876"/>
                  </a:lnTo>
                  <a:lnTo>
                    <a:pt x="3955" y="4897"/>
                  </a:lnTo>
                  <a:lnTo>
                    <a:pt x="3892" y="4939"/>
                  </a:lnTo>
                  <a:lnTo>
                    <a:pt x="3851" y="5022"/>
                  </a:lnTo>
                  <a:lnTo>
                    <a:pt x="3767" y="5043"/>
                  </a:lnTo>
                  <a:lnTo>
                    <a:pt x="3746" y="5127"/>
                  </a:lnTo>
                  <a:lnTo>
                    <a:pt x="3746" y="5169"/>
                  </a:lnTo>
                  <a:lnTo>
                    <a:pt x="3767" y="5211"/>
                  </a:lnTo>
                  <a:lnTo>
                    <a:pt x="3767" y="5294"/>
                  </a:lnTo>
                  <a:lnTo>
                    <a:pt x="3767" y="5336"/>
                  </a:lnTo>
                  <a:lnTo>
                    <a:pt x="3830" y="5357"/>
                  </a:lnTo>
                  <a:lnTo>
                    <a:pt x="3892" y="5357"/>
                  </a:lnTo>
                  <a:lnTo>
                    <a:pt x="3976" y="5420"/>
                  </a:lnTo>
                  <a:lnTo>
                    <a:pt x="4039" y="5420"/>
                  </a:lnTo>
                  <a:lnTo>
                    <a:pt x="4081" y="5357"/>
                  </a:lnTo>
                  <a:lnTo>
                    <a:pt x="4144" y="5357"/>
                  </a:lnTo>
                  <a:lnTo>
                    <a:pt x="4248" y="5441"/>
                  </a:lnTo>
                  <a:lnTo>
                    <a:pt x="4269" y="5525"/>
                  </a:lnTo>
                  <a:lnTo>
                    <a:pt x="4353" y="5525"/>
                  </a:lnTo>
                  <a:lnTo>
                    <a:pt x="4457" y="5441"/>
                  </a:lnTo>
                  <a:lnTo>
                    <a:pt x="4499" y="5441"/>
                  </a:lnTo>
                  <a:lnTo>
                    <a:pt x="4604" y="5462"/>
                  </a:lnTo>
                  <a:lnTo>
                    <a:pt x="4792" y="5462"/>
                  </a:lnTo>
                  <a:lnTo>
                    <a:pt x="4834" y="5441"/>
                  </a:lnTo>
                  <a:lnTo>
                    <a:pt x="4834" y="5336"/>
                  </a:lnTo>
                  <a:lnTo>
                    <a:pt x="4918" y="5253"/>
                  </a:lnTo>
                  <a:lnTo>
                    <a:pt x="4939" y="5253"/>
                  </a:lnTo>
                  <a:lnTo>
                    <a:pt x="4939" y="5357"/>
                  </a:lnTo>
                  <a:lnTo>
                    <a:pt x="4981" y="5378"/>
                  </a:lnTo>
                  <a:lnTo>
                    <a:pt x="4939" y="5441"/>
                  </a:lnTo>
                  <a:lnTo>
                    <a:pt x="4813" y="5483"/>
                  </a:lnTo>
                  <a:lnTo>
                    <a:pt x="4709" y="5566"/>
                  </a:lnTo>
                  <a:lnTo>
                    <a:pt x="4562" y="5546"/>
                  </a:lnTo>
                  <a:lnTo>
                    <a:pt x="4457" y="5566"/>
                  </a:lnTo>
                  <a:lnTo>
                    <a:pt x="4416" y="5629"/>
                  </a:lnTo>
                  <a:lnTo>
                    <a:pt x="4416" y="5671"/>
                  </a:lnTo>
                  <a:lnTo>
                    <a:pt x="4520" y="5755"/>
                  </a:lnTo>
                  <a:lnTo>
                    <a:pt x="4667" y="5755"/>
                  </a:lnTo>
                  <a:lnTo>
                    <a:pt x="4688" y="5776"/>
                  </a:lnTo>
                  <a:lnTo>
                    <a:pt x="4667" y="5859"/>
                  </a:lnTo>
                  <a:lnTo>
                    <a:pt x="4520" y="5943"/>
                  </a:lnTo>
                  <a:lnTo>
                    <a:pt x="4290" y="5943"/>
                  </a:lnTo>
                  <a:lnTo>
                    <a:pt x="4206" y="6048"/>
                  </a:lnTo>
                  <a:lnTo>
                    <a:pt x="4206" y="6152"/>
                  </a:lnTo>
                  <a:lnTo>
                    <a:pt x="4290" y="6194"/>
                  </a:lnTo>
                  <a:lnTo>
                    <a:pt x="4269" y="6299"/>
                  </a:lnTo>
                  <a:lnTo>
                    <a:pt x="4185" y="6320"/>
                  </a:lnTo>
                  <a:lnTo>
                    <a:pt x="4081" y="6487"/>
                  </a:lnTo>
                  <a:lnTo>
                    <a:pt x="4039" y="6571"/>
                  </a:lnTo>
                  <a:lnTo>
                    <a:pt x="3892" y="6613"/>
                  </a:lnTo>
                  <a:lnTo>
                    <a:pt x="3788" y="6738"/>
                  </a:lnTo>
                  <a:lnTo>
                    <a:pt x="3725" y="6843"/>
                  </a:lnTo>
                  <a:lnTo>
                    <a:pt x="3620" y="6947"/>
                  </a:lnTo>
                  <a:lnTo>
                    <a:pt x="3620" y="7010"/>
                  </a:lnTo>
                  <a:lnTo>
                    <a:pt x="3537" y="7031"/>
                  </a:lnTo>
                  <a:lnTo>
                    <a:pt x="3453" y="7031"/>
                  </a:lnTo>
                  <a:lnTo>
                    <a:pt x="3348" y="6947"/>
                  </a:lnTo>
                  <a:lnTo>
                    <a:pt x="3307" y="6906"/>
                  </a:lnTo>
                  <a:lnTo>
                    <a:pt x="3202" y="6885"/>
                  </a:lnTo>
                  <a:lnTo>
                    <a:pt x="3139" y="6822"/>
                  </a:lnTo>
                  <a:lnTo>
                    <a:pt x="3014" y="6801"/>
                  </a:lnTo>
                  <a:lnTo>
                    <a:pt x="2888" y="6822"/>
                  </a:lnTo>
                  <a:lnTo>
                    <a:pt x="2784" y="6885"/>
                  </a:lnTo>
                  <a:lnTo>
                    <a:pt x="2679" y="6843"/>
                  </a:lnTo>
                  <a:lnTo>
                    <a:pt x="2616" y="6822"/>
                  </a:lnTo>
                  <a:lnTo>
                    <a:pt x="2512" y="6843"/>
                  </a:lnTo>
                  <a:lnTo>
                    <a:pt x="2344" y="6843"/>
                  </a:lnTo>
                  <a:lnTo>
                    <a:pt x="2177" y="6927"/>
                  </a:lnTo>
                  <a:lnTo>
                    <a:pt x="2156" y="7010"/>
                  </a:lnTo>
                  <a:lnTo>
                    <a:pt x="2198" y="7052"/>
                  </a:lnTo>
                  <a:lnTo>
                    <a:pt x="2177" y="7115"/>
                  </a:lnTo>
                  <a:lnTo>
                    <a:pt x="2156" y="7052"/>
                  </a:lnTo>
                  <a:lnTo>
                    <a:pt x="2072" y="7052"/>
                  </a:lnTo>
                  <a:lnTo>
                    <a:pt x="1654" y="7157"/>
                  </a:lnTo>
                  <a:lnTo>
                    <a:pt x="1549" y="7157"/>
                  </a:lnTo>
                  <a:lnTo>
                    <a:pt x="1486" y="7199"/>
                  </a:lnTo>
                  <a:lnTo>
                    <a:pt x="1465" y="7199"/>
                  </a:lnTo>
                  <a:lnTo>
                    <a:pt x="1382" y="7157"/>
                  </a:lnTo>
                  <a:lnTo>
                    <a:pt x="1319" y="7219"/>
                  </a:lnTo>
                  <a:lnTo>
                    <a:pt x="1277" y="7261"/>
                  </a:lnTo>
                  <a:lnTo>
                    <a:pt x="1214" y="7303"/>
                  </a:lnTo>
                  <a:lnTo>
                    <a:pt x="1172" y="7261"/>
                  </a:lnTo>
                  <a:lnTo>
                    <a:pt x="1172" y="7240"/>
                  </a:lnTo>
                  <a:lnTo>
                    <a:pt x="1110" y="7219"/>
                  </a:lnTo>
                  <a:lnTo>
                    <a:pt x="1026" y="7219"/>
                  </a:lnTo>
                  <a:lnTo>
                    <a:pt x="942" y="7261"/>
                  </a:lnTo>
                  <a:lnTo>
                    <a:pt x="859" y="7261"/>
                  </a:lnTo>
                  <a:lnTo>
                    <a:pt x="817" y="7240"/>
                  </a:lnTo>
                  <a:lnTo>
                    <a:pt x="733" y="7240"/>
                  </a:lnTo>
                  <a:lnTo>
                    <a:pt x="691" y="7303"/>
                  </a:lnTo>
                  <a:lnTo>
                    <a:pt x="607" y="7324"/>
                  </a:lnTo>
                  <a:lnTo>
                    <a:pt x="607" y="7366"/>
                  </a:lnTo>
                  <a:lnTo>
                    <a:pt x="607" y="7429"/>
                  </a:lnTo>
                  <a:lnTo>
                    <a:pt x="419" y="7512"/>
                  </a:lnTo>
                  <a:lnTo>
                    <a:pt x="315" y="7512"/>
                  </a:lnTo>
                  <a:lnTo>
                    <a:pt x="294" y="7554"/>
                  </a:lnTo>
                  <a:lnTo>
                    <a:pt x="335" y="7638"/>
                  </a:lnTo>
                  <a:lnTo>
                    <a:pt x="419" y="7638"/>
                  </a:lnTo>
                  <a:lnTo>
                    <a:pt x="482" y="7659"/>
                  </a:lnTo>
                  <a:lnTo>
                    <a:pt x="482" y="7722"/>
                  </a:lnTo>
                  <a:lnTo>
                    <a:pt x="398" y="7722"/>
                  </a:lnTo>
                  <a:lnTo>
                    <a:pt x="377" y="7680"/>
                  </a:lnTo>
                  <a:lnTo>
                    <a:pt x="335" y="7722"/>
                  </a:lnTo>
                  <a:lnTo>
                    <a:pt x="294" y="7784"/>
                  </a:lnTo>
                  <a:lnTo>
                    <a:pt x="189" y="7847"/>
                  </a:lnTo>
                  <a:lnTo>
                    <a:pt x="105" y="7868"/>
                  </a:lnTo>
                  <a:lnTo>
                    <a:pt x="168" y="7931"/>
                  </a:lnTo>
                  <a:lnTo>
                    <a:pt x="273" y="7973"/>
                  </a:lnTo>
                  <a:lnTo>
                    <a:pt x="315" y="8035"/>
                  </a:lnTo>
                  <a:lnTo>
                    <a:pt x="419" y="8266"/>
                  </a:lnTo>
                  <a:lnTo>
                    <a:pt x="482" y="8307"/>
                  </a:lnTo>
                  <a:lnTo>
                    <a:pt x="587" y="8307"/>
                  </a:lnTo>
                  <a:lnTo>
                    <a:pt x="628" y="8349"/>
                  </a:lnTo>
                  <a:lnTo>
                    <a:pt x="649" y="8391"/>
                  </a:lnTo>
                  <a:lnTo>
                    <a:pt x="607" y="8454"/>
                  </a:lnTo>
                  <a:lnTo>
                    <a:pt x="545" y="8496"/>
                  </a:lnTo>
                  <a:lnTo>
                    <a:pt x="524" y="8559"/>
                  </a:lnTo>
                  <a:lnTo>
                    <a:pt x="587" y="8621"/>
                  </a:lnTo>
                  <a:lnTo>
                    <a:pt x="691" y="8663"/>
                  </a:lnTo>
                  <a:lnTo>
                    <a:pt x="817" y="8621"/>
                  </a:lnTo>
                  <a:lnTo>
                    <a:pt x="921" y="8559"/>
                  </a:lnTo>
                  <a:lnTo>
                    <a:pt x="963" y="8496"/>
                  </a:lnTo>
                  <a:lnTo>
                    <a:pt x="1005" y="8475"/>
                  </a:lnTo>
                  <a:lnTo>
                    <a:pt x="1047" y="8496"/>
                  </a:lnTo>
                  <a:lnTo>
                    <a:pt x="1068" y="8559"/>
                  </a:lnTo>
                  <a:lnTo>
                    <a:pt x="1005" y="8684"/>
                  </a:lnTo>
                  <a:lnTo>
                    <a:pt x="900" y="8726"/>
                  </a:lnTo>
                  <a:lnTo>
                    <a:pt x="796" y="8768"/>
                  </a:lnTo>
                  <a:lnTo>
                    <a:pt x="754" y="8810"/>
                  </a:lnTo>
                  <a:lnTo>
                    <a:pt x="796" y="8893"/>
                  </a:lnTo>
                  <a:lnTo>
                    <a:pt x="900" y="8914"/>
                  </a:lnTo>
                  <a:lnTo>
                    <a:pt x="963" y="8872"/>
                  </a:lnTo>
                  <a:lnTo>
                    <a:pt x="1110" y="8810"/>
                  </a:lnTo>
                  <a:lnTo>
                    <a:pt x="1151" y="8831"/>
                  </a:lnTo>
                  <a:lnTo>
                    <a:pt x="1151" y="8872"/>
                  </a:lnTo>
                  <a:lnTo>
                    <a:pt x="963" y="8935"/>
                  </a:lnTo>
                  <a:lnTo>
                    <a:pt x="838" y="8998"/>
                  </a:lnTo>
                  <a:lnTo>
                    <a:pt x="817" y="9040"/>
                  </a:lnTo>
                  <a:lnTo>
                    <a:pt x="1005" y="9228"/>
                  </a:lnTo>
                  <a:lnTo>
                    <a:pt x="1131" y="9291"/>
                  </a:lnTo>
                  <a:lnTo>
                    <a:pt x="1277" y="9291"/>
                  </a:lnTo>
                  <a:lnTo>
                    <a:pt x="1340" y="9228"/>
                  </a:lnTo>
                  <a:lnTo>
                    <a:pt x="1361" y="9103"/>
                  </a:lnTo>
                  <a:lnTo>
                    <a:pt x="1319" y="9040"/>
                  </a:lnTo>
                  <a:lnTo>
                    <a:pt x="1277" y="8998"/>
                  </a:lnTo>
                  <a:lnTo>
                    <a:pt x="1319" y="8977"/>
                  </a:lnTo>
                  <a:lnTo>
                    <a:pt x="1361" y="8977"/>
                  </a:lnTo>
                  <a:lnTo>
                    <a:pt x="1444" y="9082"/>
                  </a:lnTo>
                  <a:lnTo>
                    <a:pt x="1465" y="9103"/>
                  </a:lnTo>
                  <a:lnTo>
                    <a:pt x="1465" y="9144"/>
                  </a:lnTo>
                  <a:lnTo>
                    <a:pt x="1570" y="9207"/>
                  </a:lnTo>
                  <a:lnTo>
                    <a:pt x="1758" y="9228"/>
                  </a:lnTo>
                  <a:lnTo>
                    <a:pt x="1884" y="9228"/>
                  </a:lnTo>
                  <a:lnTo>
                    <a:pt x="1988" y="9144"/>
                  </a:lnTo>
                  <a:lnTo>
                    <a:pt x="2051" y="9123"/>
                  </a:lnTo>
                  <a:lnTo>
                    <a:pt x="2114" y="9144"/>
                  </a:lnTo>
                  <a:lnTo>
                    <a:pt x="2114" y="9228"/>
                  </a:lnTo>
                  <a:lnTo>
                    <a:pt x="2177" y="9291"/>
                  </a:lnTo>
                  <a:lnTo>
                    <a:pt x="2219" y="9291"/>
                  </a:lnTo>
                  <a:lnTo>
                    <a:pt x="2281" y="9312"/>
                  </a:lnTo>
                  <a:lnTo>
                    <a:pt x="2302" y="9458"/>
                  </a:lnTo>
                  <a:lnTo>
                    <a:pt x="2260" y="9458"/>
                  </a:lnTo>
                  <a:lnTo>
                    <a:pt x="2114" y="9542"/>
                  </a:lnTo>
                  <a:lnTo>
                    <a:pt x="2114" y="9626"/>
                  </a:lnTo>
                  <a:lnTo>
                    <a:pt x="2156" y="9667"/>
                  </a:lnTo>
                  <a:lnTo>
                    <a:pt x="2156" y="9730"/>
                  </a:lnTo>
                  <a:lnTo>
                    <a:pt x="2072" y="9667"/>
                  </a:lnTo>
                  <a:lnTo>
                    <a:pt x="2051" y="9647"/>
                  </a:lnTo>
                  <a:lnTo>
                    <a:pt x="1968" y="9626"/>
                  </a:lnTo>
                  <a:lnTo>
                    <a:pt x="1884" y="9542"/>
                  </a:lnTo>
                  <a:lnTo>
                    <a:pt x="1696" y="9458"/>
                  </a:lnTo>
                  <a:lnTo>
                    <a:pt x="1465" y="9458"/>
                  </a:lnTo>
                  <a:lnTo>
                    <a:pt x="1319" y="9437"/>
                  </a:lnTo>
                  <a:lnTo>
                    <a:pt x="1110" y="9500"/>
                  </a:lnTo>
                  <a:lnTo>
                    <a:pt x="1110" y="9542"/>
                  </a:lnTo>
                  <a:lnTo>
                    <a:pt x="1214" y="9626"/>
                  </a:lnTo>
                  <a:lnTo>
                    <a:pt x="1361" y="9647"/>
                  </a:lnTo>
                  <a:lnTo>
                    <a:pt x="1486" y="9667"/>
                  </a:lnTo>
                  <a:lnTo>
                    <a:pt x="1654" y="9772"/>
                  </a:lnTo>
                  <a:lnTo>
                    <a:pt x="1842" y="9856"/>
                  </a:lnTo>
                  <a:lnTo>
                    <a:pt x="1947" y="9856"/>
                  </a:lnTo>
                  <a:lnTo>
                    <a:pt x="2009" y="9877"/>
                  </a:lnTo>
                  <a:lnTo>
                    <a:pt x="1884" y="9940"/>
                  </a:lnTo>
                  <a:lnTo>
                    <a:pt x="1654" y="9940"/>
                  </a:lnTo>
                  <a:lnTo>
                    <a:pt x="1444" y="9814"/>
                  </a:lnTo>
                  <a:lnTo>
                    <a:pt x="1361" y="9751"/>
                  </a:lnTo>
                  <a:lnTo>
                    <a:pt x="1214" y="9751"/>
                  </a:lnTo>
                  <a:lnTo>
                    <a:pt x="1005" y="9647"/>
                  </a:lnTo>
                  <a:lnTo>
                    <a:pt x="796" y="9647"/>
                  </a:lnTo>
                  <a:lnTo>
                    <a:pt x="649" y="9563"/>
                  </a:lnTo>
                  <a:lnTo>
                    <a:pt x="482" y="9521"/>
                  </a:lnTo>
                  <a:lnTo>
                    <a:pt x="294" y="9605"/>
                  </a:lnTo>
                  <a:lnTo>
                    <a:pt x="294" y="9730"/>
                  </a:lnTo>
                  <a:lnTo>
                    <a:pt x="231" y="9667"/>
                  </a:lnTo>
                  <a:lnTo>
                    <a:pt x="168" y="9667"/>
                  </a:lnTo>
                  <a:lnTo>
                    <a:pt x="105" y="9730"/>
                  </a:lnTo>
                  <a:lnTo>
                    <a:pt x="63" y="9730"/>
                  </a:lnTo>
                  <a:lnTo>
                    <a:pt x="1" y="9814"/>
                  </a:lnTo>
                  <a:lnTo>
                    <a:pt x="1" y="9877"/>
                  </a:lnTo>
                  <a:lnTo>
                    <a:pt x="1" y="9960"/>
                  </a:lnTo>
                  <a:lnTo>
                    <a:pt x="63" y="9940"/>
                  </a:lnTo>
                  <a:lnTo>
                    <a:pt x="105" y="9940"/>
                  </a:lnTo>
                  <a:lnTo>
                    <a:pt x="147" y="9960"/>
                  </a:lnTo>
                  <a:lnTo>
                    <a:pt x="63" y="10023"/>
                  </a:lnTo>
                  <a:lnTo>
                    <a:pt x="22" y="10086"/>
                  </a:lnTo>
                  <a:lnTo>
                    <a:pt x="63" y="10191"/>
                  </a:lnTo>
                  <a:lnTo>
                    <a:pt x="189" y="10253"/>
                  </a:lnTo>
                  <a:lnTo>
                    <a:pt x="273" y="10170"/>
                  </a:lnTo>
                  <a:lnTo>
                    <a:pt x="315" y="10149"/>
                  </a:lnTo>
                  <a:lnTo>
                    <a:pt x="377" y="10149"/>
                  </a:lnTo>
                  <a:lnTo>
                    <a:pt x="440" y="10023"/>
                  </a:lnTo>
                  <a:lnTo>
                    <a:pt x="503" y="9981"/>
                  </a:lnTo>
                  <a:lnTo>
                    <a:pt x="587" y="9981"/>
                  </a:lnTo>
                  <a:lnTo>
                    <a:pt x="524" y="10044"/>
                  </a:lnTo>
                  <a:lnTo>
                    <a:pt x="482" y="10170"/>
                  </a:lnTo>
                  <a:lnTo>
                    <a:pt x="398" y="10232"/>
                  </a:lnTo>
                  <a:lnTo>
                    <a:pt x="315" y="10274"/>
                  </a:lnTo>
                  <a:lnTo>
                    <a:pt x="356" y="10442"/>
                  </a:lnTo>
                  <a:lnTo>
                    <a:pt x="503" y="10588"/>
                  </a:lnTo>
                  <a:lnTo>
                    <a:pt x="566" y="10546"/>
                  </a:lnTo>
                  <a:lnTo>
                    <a:pt x="607" y="10546"/>
                  </a:lnTo>
                  <a:lnTo>
                    <a:pt x="775" y="10609"/>
                  </a:lnTo>
                  <a:lnTo>
                    <a:pt x="879" y="10609"/>
                  </a:lnTo>
                  <a:lnTo>
                    <a:pt x="879" y="10672"/>
                  </a:lnTo>
                  <a:lnTo>
                    <a:pt x="817" y="10756"/>
                  </a:lnTo>
                  <a:lnTo>
                    <a:pt x="733" y="10797"/>
                  </a:lnTo>
                  <a:lnTo>
                    <a:pt x="712" y="10776"/>
                  </a:lnTo>
                  <a:lnTo>
                    <a:pt x="545" y="10776"/>
                  </a:lnTo>
                  <a:lnTo>
                    <a:pt x="482" y="10797"/>
                  </a:lnTo>
                  <a:lnTo>
                    <a:pt x="419" y="10881"/>
                  </a:lnTo>
                  <a:lnTo>
                    <a:pt x="273" y="10881"/>
                  </a:lnTo>
                  <a:lnTo>
                    <a:pt x="210" y="10923"/>
                  </a:lnTo>
                  <a:lnTo>
                    <a:pt x="210" y="11069"/>
                  </a:lnTo>
                  <a:lnTo>
                    <a:pt x="294" y="11174"/>
                  </a:lnTo>
                  <a:lnTo>
                    <a:pt x="335" y="11237"/>
                  </a:lnTo>
                  <a:lnTo>
                    <a:pt x="419" y="11425"/>
                  </a:lnTo>
                  <a:lnTo>
                    <a:pt x="545" y="11488"/>
                  </a:lnTo>
                  <a:lnTo>
                    <a:pt x="503" y="11509"/>
                  </a:lnTo>
                  <a:lnTo>
                    <a:pt x="503" y="11530"/>
                  </a:lnTo>
                  <a:lnTo>
                    <a:pt x="587" y="11592"/>
                  </a:lnTo>
                  <a:lnTo>
                    <a:pt x="670" y="11697"/>
                  </a:lnTo>
                  <a:lnTo>
                    <a:pt x="754" y="11760"/>
                  </a:lnTo>
                  <a:lnTo>
                    <a:pt x="859" y="11823"/>
                  </a:lnTo>
                  <a:lnTo>
                    <a:pt x="963" y="11927"/>
                  </a:lnTo>
                  <a:lnTo>
                    <a:pt x="1047" y="11969"/>
                  </a:lnTo>
                  <a:lnTo>
                    <a:pt x="1068" y="11948"/>
                  </a:lnTo>
                  <a:lnTo>
                    <a:pt x="1068" y="11864"/>
                  </a:lnTo>
                  <a:lnTo>
                    <a:pt x="1047" y="11718"/>
                  </a:lnTo>
                  <a:lnTo>
                    <a:pt x="1047" y="11634"/>
                  </a:lnTo>
                  <a:lnTo>
                    <a:pt x="1110" y="11592"/>
                  </a:lnTo>
                  <a:lnTo>
                    <a:pt x="1131" y="11488"/>
                  </a:lnTo>
                  <a:lnTo>
                    <a:pt x="1131" y="11404"/>
                  </a:lnTo>
                  <a:lnTo>
                    <a:pt x="1172" y="11383"/>
                  </a:lnTo>
                  <a:lnTo>
                    <a:pt x="1214" y="11383"/>
                  </a:lnTo>
                  <a:lnTo>
                    <a:pt x="1235" y="11488"/>
                  </a:lnTo>
                  <a:lnTo>
                    <a:pt x="1277" y="11592"/>
                  </a:lnTo>
                  <a:lnTo>
                    <a:pt x="1277" y="11655"/>
                  </a:lnTo>
                  <a:lnTo>
                    <a:pt x="1319" y="11718"/>
                  </a:lnTo>
                  <a:lnTo>
                    <a:pt x="1340" y="11697"/>
                  </a:lnTo>
                  <a:lnTo>
                    <a:pt x="1361" y="11634"/>
                  </a:lnTo>
                  <a:lnTo>
                    <a:pt x="1444" y="11634"/>
                  </a:lnTo>
                  <a:lnTo>
                    <a:pt x="1549" y="11551"/>
                  </a:lnTo>
                  <a:lnTo>
                    <a:pt x="1570" y="11592"/>
                  </a:lnTo>
                  <a:lnTo>
                    <a:pt x="1654" y="11592"/>
                  </a:lnTo>
                  <a:lnTo>
                    <a:pt x="1675" y="11634"/>
                  </a:lnTo>
                  <a:lnTo>
                    <a:pt x="1612" y="11718"/>
                  </a:lnTo>
                  <a:lnTo>
                    <a:pt x="1549" y="11823"/>
                  </a:lnTo>
                  <a:lnTo>
                    <a:pt x="1549" y="11927"/>
                  </a:lnTo>
                  <a:lnTo>
                    <a:pt x="1633" y="11948"/>
                  </a:lnTo>
                  <a:lnTo>
                    <a:pt x="1675" y="11927"/>
                  </a:lnTo>
                  <a:lnTo>
                    <a:pt x="1737" y="11739"/>
                  </a:lnTo>
                  <a:lnTo>
                    <a:pt x="1758" y="11655"/>
                  </a:lnTo>
                  <a:lnTo>
                    <a:pt x="1842" y="11697"/>
                  </a:lnTo>
                  <a:lnTo>
                    <a:pt x="1926" y="11823"/>
                  </a:lnTo>
                  <a:lnTo>
                    <a:pt x="1968" y="11844"/>
                  </a:lnTo>
                  <a:lnTo>
                    <a:pt x="2051" y="11802"/>
                  </a:lnTo>
                  <a:lnTo>
                    <a:pt x="2051" y="11718"/>
                  </a:lnTo>
                  <a:lnTo>
                    <a:pt x="2093" y="11634"/>
                  </a:lnTo>
                  <a:lnTo>
                    <a:pt x="2198" y="11634"/>
                  </a:lnTo>
                  <a:lnTo>
                    <a:pt x="2240" y="11655"/>
                  </a:lnTo>
                  <a:lnTo>
                    <a:pt x="2240" y="11760"/>
                  </a:lnTo>
                  <a:lnTo>
                    <a:pt x="2177" y="11864"/>
                  </a:lnTo>
                  <a:lnTo>
                    <a:pt x="2177" y="11969"/>
                  </a:lnTo>
                  <a:lnTo>
                    <a:pt x="2240" y="11927"/>
                  </a:lnTo>
                  <a:lnTo>
                    <a:pt x="2344" y="11844"/>
                  </a:lnTo>
                  <a:lnTo>
                    <a:pt x="2386" y="11739"/>
                  </a:lnTo>
                  <a:lnTo>
                    <a:pt x="2470" y="11655"/>
                  </a:lnTo>
                  <a:lnTo>
                    <a:pt x="2595" y="11634"/>
                  </a:lnTo>
                  <a:lnTo>
                    <a:pt x="2700" y="11655"/>
                  </a:lnTo>
                  <a:lnTo>
                    <a:pt x="2784" y="11739"/>
                  </a:lnTo>
                  <a:lnTo>
                    <a:pt x="2909" y="11802"/>
                  </a:lnTo>
                  <a:lnTo>
                    <a:pt x="3076" y="11927"/>
                  </a:lnTo>
                  <a:lnTo>
                    <a:pt x="3181" y="11948"/>
                  </a:lnTo>
                  <a:lnTo>
                    <a:pt x="3223" y="11906"/>
                  </a:lnTo>
                  <a:lnTo>
                    <a:pt x="3286" y="11906"/>
                  </a:lnTo>
                  <a:lnTo>
                    <a:pt x="3390" y="12011"/>
                  </a:lnTo>
                  <a:lnTo>
                    <a:pt x="3516" y="12116"/>
                  </a:lnTo>
                  <a:lnTo>
                    <a:pt x="3495" y="12220"/>
                  </a:lnTo>
                  <a:lnTo>
                    <a:pt x="3495" y="12241"/>
                  </a:lnTo>
                  <a:lnTo>
                    <a:pt x="3537" y="12241"/>
                  </a:lnTo>
                  <a:lnTo>
                    <a:pt x="3558" y="12220"/>
                  </a:lnTo>
                  <a:lnTo>
                    <a:pt x="3620" y="12241"/>
                  </a:lnTo>
                  <a:lnTo>
                    <a:pt x="3662" y="12325"/>
                  </a:lnTo>
                  <a:lnTo>
                    <a:pt x="3746" y="12367"/>
                  </a:lnTo>
                  <a:lnTo>
                    <a:pt x="3809" y="12429"/>
                  </a:lnTo>
                  <a:lnTo>
                    <a:pt x="3830" y="12492"/>
                  </a:lnTo>
                  <a:lnTo>
                    <a:pt x="3851" y="12534"/>
                  </a:lnTo>
                  <a:lnTo>
                    <a:pt x="3913" y="12534"/>
                  </a:lnTo>
                  <a:lnTo>
                    <a:pt x="3913" y="12471"/>
                  </a:lnTo>
                  <a:lnTo>
                    <a:pt x="3955" y="12471"/>
                  </a:lnTo>
                  <a:lnTo>
                    <a:pt x="4018" y="12492"/>
                  </a:lnTo>
                  <a:lnTo>
                    <a:pt x="4039" y="12576"/>
                  </a:lnTo>
                  <a:lnTo>
                    <a:pt x="4164" y="12681"/>
                  </a:lnTo>
                  <a:lnTo>
                    <a:pt x="4248" y="12785"/>
                  </a:lnTo>
                  <a:lnTo>
                    <a:pt x="4290" y="12806"/>
                  </a:lnTo>
                  <a:lnTo>
                    <a:pt x="4353" y="12869"/>
                  </a:lnTo>
                  <a:lnTo>
                    <a:pt x="4332" y="12953"/>
                  </a:lnTo>
                  <a:lnTo>
                    <a:pt x="4353" y="12973"/>
                  </a:lnTo>
                  <a:lnTo>
                    <a:pt x="4353" y="13015"/>
                  </a:lnTo>
                  <a:lnTo>
                    <a:pt x="4290" y="13078"/>
                  </a:lnTo>
                  <a:lnTo>
                    <a:pt x="4248" y="13183"/>
                  </a:lnTo>
                  <a:lnTo>
                    <a:pt x="4164" y="13225"/>
                  </a:lnTo>
                  <a:lnTo>
                    <a:pt x="4164" y="13266"/>
                  </a:lnTo>
                  <a:lnTo>
                    <a:pt x="4269" y="13266"/>
                  </a:lnTo>
                  <a:lnTo>
                    <a:pt x="4290" y="13287"/>
                  </a:lnTo>
                  <a:lnTo>
                    <a:pt x="4269" y="13329"/>
                  </a:lnTo>
                  <a:lnTo>
                    <a:pt x="4227" y="13371"/>
                  </a:lnTo>
                  <a:lnTo>
                    <a:pt x="4123" y="13476"/>
                  </a:lnTo>
                  <a:lnTo>
                    <a:pt x="4081" y="13497"/>
                  </a:lnTo>
                  <a:lnTo>
                    <a:pt x="4081" y="13538"/>
                  </a:lnTo>
                  <a:lnTo>
                    <a:pt x="4144" y="13601"/>
                  </a:lnTo>
                  <a:lnTo>
                    <a:pt x="4185" y="13685"/>
                  </a:lnTo>
                  <a:lnTo>
                    <a:pt x="4185" y="13727"/>
                  </a:lnTo>
                  <a:lnTo>
                    <a:pt x="4374" y="13894"/>
                  </a:lnTo>
                  <a:lnTo>
                    <a:pt x="4416" y="13957"/>
                  </a:lnTo>
                  <a:lnTo>
                    <a:pt x="4416" y="14061"/>
                  </a:lnTo>
                  <a:lnTo>
                    <a:pt x="4457" y="14124"/>
                  </a:lnTo>
                  <a:lnTo>
                    <a:pt x="4416" y="14166"/>
                  </a:lnTo>
                  <a:lnTo>
                    <a:pt x="4416" y="14250"/>
                  </a:lnTo>
                  <a:lnTo>
                    <a:pt x="4478" y="14333"/>
                  </a:lnTo>
                  <a:lnTo>
                    <a:pt x="4520" y="14333"/>
                  </a:lnTo>
                  <a:lnTo>
                    <a:pt x="4562" y="14354"/>
                  </a:lnTo>
                  <a:lnTo>
                    <a:pt x="4583" y="14438"/>
                  </a:lnTo>
                  <a:lnTo>
                    <a:pt x="4667" y="14543"/>
                  </a:lnTo>
                  <a:lnTo>
                    <a:pt x="4709" y="14585"/>
                  </a:lnTo>
                  <a:lnTo>
                    <a:pt x="4709" y="14668"/>
                  </a:lnTo>
                  <a:lnTo>
                    <a:pt x="4688" y="14752"/>
                  </a:lnTo>
                  <a:lnTo>
                    <a:pt x="4604" y="14773"/>
                  </a:lnTo>
                  <a:lnTo>
                    <a:pt x="4520" y="14857"/>
                  </a:lnTo>
                  <a:lnTo>
                    <a:pt x="4499" y="14940"/>
                  </a:lnTo>
                  <a:lnTo>
                    <a:pt x="4457" y="15003"/>
                  </a:lnTo>
                  <a:lnTo>
                    <a:pt x="4395" y="15003"/>
                  </a:lnTo>
                  <a:lnTo>
                    <a:pt x="4290" y="15087"/>
                  </a:lnTo>
                  <a:lnTo>
                    <a:pt x="4269" y="15149"/>
                  </a:lnTo>
                  <a:lnTo>
                    <a:pt x="4311" y="15170"/>
                  </a:lnTo>
                  <a:lnTo>
                    <a:pt x="4374" y="15149"/>
                  </a:lnTo>
                  <a:lnTo>
                    <a:pt x="4416" y="15087"/>
                  </a:lnTo>
                  <a:lnTo>
                    <a:pt x="4478" y="15087"/>
                  </a:lnTo>
                  <a:lnTo>
                    <a:pt x="4583" y="14982"/>
                  </a:lnTo>
                  <a:lnTo>
                    <a:pt x="4688" y="14982"/>
                  </a:lnTo>
                  <a:lnTo>
                    <a:pt x="4667" y="15108"/>
                  </a:lnTo>
                  <a:lnTo>
                    <a:pt x="4625" y="15170"/>
                  </a:lnTo>
                  <a:lnTo>
                    <a:pt x="4667" y="15254"/>
                  </a:lnTo>
                  <a:lnTo>
                    <a:pt x="4667" y="15317"/>
                  </a:lnTo>
                  <a:lnTo>
                    <a:pt x="4709" y="15421"/>
                  </a:lnTo>
                  <a:lnTo>
                    <a:pt x="4729" y="15526"/>
                  </a:lnTo>
                  <a:lnTo>
                    <a:pt x="4688" y="15631"/>
                  </a:lnTo>
                  <a:lnTo>
                    <a:pt x="4688" y="15694"/>
                  </a:lnTo>
                  <a:lnTo>
                    <a:pt x="4709" y="15777"/>
                  </a:lnTo>
                  <a:lnTo>
                    <a:pt x="4709" y="15798"/>
                  </a:lnTo>
                  <a:lnTo>
                    <a:pt x="4667" y="15735"/>
                  </a:lnTo>
                  <a:lnTo>
                    <a:pt x="4604" y="15777"/>
                  </a:lnTo>
                  <a:lnTo>
                    <a:pt x="4625" y="15903"/>
                  </a:lnTo>
                  <a:lnTo>
                    <a:pt x="4688" y="16007"/>
                  </a:lnTo>
                  <a:lnTo>
                    <a:pt x="4688" y="16049"/>
                  </a:lnTo>
                  <a:lnTo>
                    <a:pt x="4667" y="16049"/>
                  </a:lnTo>
                  <a:lnTo>
                    <a:pt x="4604" y="16112"/>
                  </a:lnTo>
                  <a:lnTo>
                    <a:pt x="4625" y="16196"/>
                  </a:lnTo>
                  <a:lnTo>
                    <a:pt x="4667" y="16238"/>
                  </a:lnTo>
                  <a:lnTo>
                    <a:pt x="4729" y="16238"/>
                  </a:lnTo>
                  <a:lnTo>
                    <a:pt x="4792" y="16300"/>
                  </a:lnTo>
                  <a:lnTo>
                    <a:pt x="4792" y="16342"/>
                  </a:lnTo>
                  <a:lnTo>
                    <a:pt x="4729" y="16405"/>
                  </a:lnTo>
                  <a:lnTo>
                    <a:pt x="4729" y="16468"/>
                  </a:lnTo>
                  <a:lnTo>
                    <a:pt x="4667" y="16551"/>
                  </a:lnTo>
                  <a:lnTo>
                    <a:pt x="4604" y="16572"/>
                  </a:lnTo>
                  <a:lnTo>
                    <a:pt x="4520" y="16551"/>
                  </a:lnTo>
                  <a:lnTo>
                    <a:pt x="4478" y="16572"/>
                  </a:lnTo>
                  <a:lnTo>
                    <a:pt x="4478" y="16635"/>
                  </a:lnTo>
                  <a:lnTo>
                    <a:pt x="4562" y="16656"/>
                  </a:lnTo>
                  <a:lnTo>
                    <a:pt x="4625" y="16656"/>
                  </a:lnTo>
                  <a:lnTo>
                    <a:pt x="4688" y="16719"/>
                  </a:lnTo>
                  <a:lnTo>
                    <a:pt x="4729" y="16719"/>
                  </a:lnTo>
                  <a:lnTo>
                    <a:pt x="4813" y="16740"/>
                  </a:lnTo>
                  <a:lnTo>
                    <a:pt x="4855" y="16782"/>
                  </a:lnTo>
                  <a:lnTo>
                    <a:pt x="4855" y="16886"/>
                  </a:lnTo>
                  <a:lnTo>
                    <a:pt x="4876" y="17033"/>
                  </a:lnTo>
                  <a:lnTo>
                    <a:pt x="4771" y="17137"/>
                  </a:lnTo>
                  <a:lnTo>
                    <a:pt x="4750" y="17200"/>
                  </a:lnTo>
                  <a:lnTo>
                    <a:pt x="4792" y="17263"/>
                  </a:lnTo>
                  <a:lnTo>
                    <a:pt x="4709" y="17409"/>
                  </a:lnTo>
                  <a:lnTo>
                    <a:pt x="4604" y="17472"/>
                  </a:lnTo>
                  <a:lnTo>
                    <a:pt x="4541" y="17472"/>
                  </a:lnTo>
                  <a:lnTo>
                    <a:pt x="4478" y="17409"/>
                  </a:lnTo>
                  <a:lnTo>
                    <a:pt x="4436" y="17409"/>
                  </a:lnTo>
                  <a:lnTo>
                    <a:pt x="4332" y="17493"/>
                  </a:lnTo>
                  <a:lnTo>
                    <a:pt x="4290" y="17577"/>
                  </a:lnTo>
                  <a:lnTo>
                    <a:pt x="4332" y="17598"/>
                  </a:lnTo>
                  <a:lnTo>
                    <a:pt x="4374" y="17598"/>
                  </a:lnTo>
                  <a:lnTo>
                    <a:pt x="4541" y="17618"/>
                  </a:lnTo>
                  <a:lnTo>
                    <a:pt x="4583" y="17577"/>
                  </a:lnTo>
                  <a:lnTo>
                    <a:pt x="4604" y="17556"/>
                  </a:lnTo>
                  <a:lnTo>
                    <a:pt x="4646" y="17577"/>
                  </a:lnTo>
                  <a:lnTo>
                    <a:pt x="4646" y="17618"/>
                  </a:lnTo>
                  <a:lnTo>
                    <a:pt x="4667" y="17660"/>
                  </a:lnTo>
                  <a:lnTo>
                    <a:pt x="4604" y="17702"/>
                  </a:lnTo>
                  <a:lnTo>
                    <a:pt x="4562" y="17702"/>
                  </a:lnTo>
                  <a:lnTo>
                    <a:pt x="4541" y="17723"/>
                  </a:lnTo>
                  <a:lnTo>
                    <a:pt x="4541" y="17807"/>
                  </a:lnTo>
                  <a:lnTo>
                    <a:pt x="4499" y="17828"/>
                  </a:lnTo>
                  <a:lnTo>
                    <a:pt x="4436" y="17828"/>
                  </a:lnTo>
                  <a:lnTo>
                    <a:pt x="4290" y="17932"/>
                  </a:lnTo>
                  <a:lnTo>
                    <a:pt x="4185" y="17995"/>
                  </a:lnTo>
                  <a:lnTo>
                    <a:pt x="4185" y="18037"/>
                  </a:lnTo>
                  <a:lnTo>
                    <a:pt x="4269" y="18121"/>
                  </a:lnTo>
                  <a:lnTo>
                    <a:pt x="4395" y="18142"/>
                  </a:lnTo>
                  <a:lnTo>
                    <a:pt x="4499" y="18121"/>
                  </a:lnTo>
                  <a:lnTo>
                    <a:pt x="4583" y="18016"/>
                  </a:lnTo>
                  <a:lnTo>
                    <a:pt x="4646" y="17911"/>
                  </a:lnTo>
                  <a:lnTo>
                    <a:pt x="4688" y="17870"/>
                  </a:lnTo>
                  <a:lnTo>
                    <a:pt x="4709" y="17870"/>
                  </a:lnTo>
                  <a:lnTo>
                    <a:pt x="4709" y="17911"/>
                  </a:lnTo>
                  <a:lnTo>
                    <a:pt x="4604" y="18079"/>
                  </a:lnTo>
                  <a:lnTo>
                    <a:pt x="4478" y="18204"/>
                  </a:lnTo>
                  <a:lnTo>
                    <a:pt x="4436" y="18183"/>
                  </a:lnTo>
                  <a:lnTo>
                    <a:pt x="4269" y="18204"/>
                  </a:lnTo>
                  <a:lnTo>
                    <a:pt x="4227" y="18225"/>
                  </a:lnTo>
                  <a:lnTo>
                    <a:pt x="4164" y="18309"/>
                  </a:lnTo>
                  <a:lnTo>
                    <a:pt x="4144" y="18288"/>
                  </a:lnTo>
                  <a:lnTo>
                    <a:pt x="4039" y="18288"/>
                  </a:lnTo>
                  <a:lnTo>
                    <a:pt x="3934" y="18330"/>
                  </a:lnTo>
                  <a:lnTo>
                    <a:pt x="3934" y="18393"/>
                  </a:lnTo>
                  <a:lnTo>
                    <a:pt x="3955" y="18414"/>
                  </a:lnTo>
                  <a:lnTo>
                    <a:pt x="3976" y="18455"/>
                  </a:lnTo>
                  <a:lnTo>
                    <a:pt x="3955" y="18539"/>
                  </a:lnTo>
                  <a:lnTo>
                    <a:pt x="4018" y="18665"/>
                  </a:lnTo>
                  <a:lnTo>
                    <a:pt x="4039" y="18665"/>
                  </a:lnTo>
                  <a:lnTo>
                    <a:pt x="4060" y="18602"/>
                  </a:lnTo>
                  <a:lnTo>
                    <a:pt x="4123" y="18602"/>
                  </a:lnTo>
                  <a:lnTo>
                    <a:pt x="4164" y="18644"/>
                  </a:lnTo>
                  <a:lnTo>
                    <a:pt x="4185" y="18707"/>
                  </a:lnTo>
                  <a:lnTo>
                    <a:pt x="4185" y="18769"/>
                  </a:lnTo>
                  <a:lnTo>
                    <a:pt x="4248" y="18832"/>
                  </a:lnTo>
                  <a:lnTo>
                    <a:pt x="4374" y="18832"/>
                  </a:lnTo>
                  <a:lnTo>
                    <a:pt x="4457" y="18769"/>
                  </a:lnTo>
                  <a:lnTo>
                    <a:pt x="4478" y="18748"/>
                  </a:lnTo>
                  <a:lnTo>
                    <a:pt x="4541" y="18748"/>
                  </a:lnTo>
                  <a:lnTo>
                    <a:pt x="4646" y="18727"/>
                  </a:lnTo>
                  <a:lnTo>
                    <a:pt x="4688" y="18665"/>
                  </a:lnTo>
                  <a:lnTo>
                    <a:pt x="4709" y="18560"/>
                  </a:lnTo>
                  <a:lnTo>
                    <a:pt x="4688" y="18497"/>
                  </a:lnTo>
                  <a:lnTo>
                    <a:pt x="4646" y="18434"/>
                  </a:lnTo>
                  <a:lnTo>
                    <a:pt x="4750" y="18434"/>
                  </a:lnTo>
                  <a:lnTo>
                    <a:pt x="4750" y="18393"/>
                  </a:lnTo>
                  <a:lnTo>
                    <a:pt x="4771" y="18225"/>
                  </a:lnTo>
                  <a:lnTo>
                    <a:pt x="4813" y="18309"/>
                  </a:lnTo>
                  <a:lnTo>
                    <a:pt x="4876" y="18351"/>
                  </a:lnTo>
                  <a:lnTo>
                    <a:pt x="4918" y="18351"/>
                  </a:lnTo>
                  <a:lnTo>
                    <a:pt x="4981" y="18288"/>
                  </a:lnTo>
                  <a:lnTo>
                    <a:pt x="4981" y="18121"/>
                  </a:lnTo>
                  <a:lnTo>
                    <a:pt x="4981" y="18016"/>
                  </a:lnTo>
                  <a:lnTo>
                    <a:pt x="4918" y="17911"/>
                  </a:lnTo>
                  <a:lnTo>
                    <a:pt x="4897" y="17828"/>
                  </a:lnTo>
                  <a:lnTo>
                    <a:pt x="4918" y="17618"/>
                  </a:lnTo>
                  <a:lnTo>
                    <a:pt x="4960" y="17577"/>
                  </a:lnTo>
                  <a:lnTo>
                    <a:pt x="4981" y="17577"/>
                  </a:lnTo>
                  <a:lnTo>
                    <a:pt x="4981" y="17660"/>
                  </a:lnTo>
                  <a:lnTo>
                    <a:pt x="4960" y="17723"/>
                  </a:lnTo>
                  <a:lnTo>
                    <a:pt x="4981" y="17828"/>
                  </a:lnTo>
                  <a:lnTo>
                    <a:pt x="5022" y="17932"/>
                  </a:lnTo>
                  <a:lnTo>
                    <a:pt x="5022" y="18079"/>
                  </a:lnTo>
                  <a:lnTo>
                    <a:pt x="5001" y="18204"/>
                  </a:lnTo>
                  <a:lnTo>
                    <a:pt x="5001" y="18309"/>
                  </a:lnTo>
                  <a:lnTo>
                    <a:pt x="5064" y="18309"/>
                  </a:lnTo>
                  <a:lnTo>
                    <a:pt x="5085" y="18288"/>
                  </a:lnTo>
                  <a:lnTo>
                    <a:pt x="5169" y="18225"/>
                  </a:lnTo>
                  <a:lnTo>
                    <a:pt x="5169" y="18183"/>
                  </a:lnTo>
                  <a:lnTo>
                    <a:pt x="5273" y="18037"/>
                  </a:lnTo>
                  <a:lnTo>
                    <a:pt x="5378" y="17995"/>
                  </a:lnTo>
                  <a:lnTo>
                    <a:pt x="5420" y="17995"/>
                  </a:lnTo>
                  <a:lnTo>
                    <a:pt x="5420" y="18016"/>
                  </a:lnTo>
                  <a:lnTo>
                    <a:pt x="5336" y="18079"/>
                  </a:lnTo>
                  <a:lnTo>
                    <a:pt x="5294" y="18121"/>
                  </a:lnTo>
                  <a:lnTo>
                    <a:pt x="5232" y="18246"/>
                  </a:lnTo>
                  <a:lnTo>
                    <a:pt x="5169" y="18330"/>
                  </a:lnTo>
                  <a:lnTo>
                    <a:pt x="5169" y="18393"/>
                  </a:lnTo>
                  <a:lnTo>
                    <a:pt x="5211" y="18414"/>
                  </a:lnTo>
                  <a:lnTo>
                    <a:pt x="5294" y="18414"/>
                  </a:lnTo>
                  <a:lnTo>
                    <a:pt x="5336" y="18434"/>
                  </a:lnTo>
                  <a:lnTo>
                    <a:pt x="5399" y="18518"/>
                  </a:lnTo>
                  <a:lnTo>
                    <a:pt x="5483" y="18539"/>
                  </a:lnTo>
                  <a:lnTo>
                    <a:pt x="5587" y="18518"/>
                  </a:lnTo>
                  <a:lnTo>
                    <a:pt x="5650" y="18455"/>
                  </a:lnTo>
                  <a:lnTo>
                    <a:pt x="5713" y="18455"/>
                  </a:lnTo>
                  <a:lnTo>
                    <a:pt x="5734" y="18497"/>
                  </a:lnTo>
                  <a:lnTo>
                    <a:pt x="5734" y="18539"/>
                  </a:lnTo>
                  <a:lnTo>
                    <a:pt x="5608" y="18623"/>
                  </a:lnTo>
                  <a:lnTo>
                    <a:pt x="5420" y="18665"/>
                  </a:lnTo>
                  <a:lnTo>
                    <a:pt x="5294" y="18665"/>
                  </a:lnTo>
                  <a:lnTo>
                    <a:pt x="5211" y="18727"/>
                  </a:lnTo>
                  <a:lnTo>
                    <a:pt x="5169" y="18769"/>
                  </a:lnTo>
                  <a:lnTo>
                    <a:pt x="5169" y="18832"/>
                  </a:lnTo>
                  <a:lnTo>
                    <a:pt x="5190" y="18853"/>
                  </a:lnTo>
                  <a:lnTo>
                    <a:pt x="5315" y="18832"/>
                  </a:lnTo>
                  <a:lnTo>
                    <a:pt x="5378" y="18853"/>
                  </a:lnTo>
                  <a:lnTo>
                    <a:pt x="5420" y="18832"/>
                  </a:lnTo>
                  <a:lnTo>
                    <a:pt x="5504" y="18769"/>
                  </a:lnTo>
                  <a:lnTo>
                    <a:pt x="5629" y="18769"/>
                  </a:lnTo>
                  <a:lnTo>
                    <a:pt x="5650" y="18811"/>
                  </a:lnTo>
                  <a:lnTo>
                    <a:pt x="5629" y="18853"/>
                  </a:lnTo>
                  <a:lnTo>
                    <a:pt x="5545" y="18874"/>
                  </a:lnTo>
                  <a:lnTo>
                    <a:pt x="5483" y="18937"/>
                  </a:lnTo>
                  <a:lnTo>
                    <a:pt x="5336" y="18937"/>
                  </a:lnTo>
                  <a:lnTo>
                    <a:pt x="5294" y="19020"/>
                  </a:lnTo>
                  <a:lnTo>
                    <a:pt x="5273" y="19083"/>
                  </a:lnTo>
                  <a:lnTo>
                    <a:pt x="5211" y="19146"/>
                  </a:lnTo>
                  <a:lnTo>
                    <a:pt x="5211" y="19188"/>
                  </a:lnTo>
                  <a:lnTo>
                    <a:pt x="5273" y="19188"/>
                  </a:lnTo>
                  <a:lnTo>
                    <a:pt x="5420" y="19062"/>
                  </a:lnTo>
                  <a:lnTo>
                    <a:pt x="5483" y="19041"/>
                  </a:lnTo>
                  <a:lnTo>
                    <a:pt x="5545" y="19041"/>
                  </a:lnTo>
                  <a:lnTo>
                    <a:pt x="5587" y="19020"/>
                  </a:lnTo>
                  <a:lnTo>
                    <a:pt x="5629" y="19020"/>
                  </a:lnTo>
                  <a:lnTo>
                    <a:pt x="5692" y="19083"/>
                  </a:lnTo>
                  <a:lnTo>
                    <a:pt x="5692" y="19146"/>
                  </a:lnTo>
                  <a:lnTo>
                    <a:pt x="5650" y="19188"/>
                  </a:lnTo>
                  <a:lnTo>
                    <a:pt x="5587" y="19146"/>
                  </a:lnTo>
                  <a:lnTo>
                    <a:pt x="5525" y="19125"/>
                  </a:lnTo>
                  <a:lnTo>
                    <a:pt x="5399" y="19167"/>
                  </a:lnTo>
                  <a:lnTo>
                    <a:pt x="5378" y="19230"/>
                  </a:lnTo>
                  <a:lnTo>
                    <a:pt x="5399" y="19271"/>
                  </a:lnTo>
                  <a:lnTo>
                    <a:pt x="5587" y="19271"/>
                  </a:lnTo>
                  <a:lnTo>
                    <a:pt x="5650" y="19230"/>
                  </a:lnTo>
                  <a:lnTo>
                    <a:pt x="5713" y="19230"/>
                  </a:lnTo>
                  <a:lnTo>
                    <a:pt x="5797" y="19334"/>
                  </a:lnTo>
                  <a:lnTo>
                    <a:pt x="5797" y="19397"/>
                  </a:lnTo>
                  <a:lnTo>
                    <a:pt x="5734" y="19439"/>
                  </a:lnTo>
                  <a:lnTo>
                    <a:pt x="5525" y="19355"/>
                  </a:lnTo>
                  <a:lnTo>
                    <a:pt x="5420" y="19292"/>
                  </a:lnTo>
                  <a:lnTo>
                    <a:pt x="5399" y="19355"/>
                  </a:lnTo>
                  <a:lnTo>
                    <a:pt x="5420" y="19439"/>
                  </a:lnTo>
                  <a:lnTo>
                    <a:pt x="5525" y="19502"/>
                  </a:lnTo>
                  <a:lnTo>
                    <a:pt x="5629" y="19648"/>
                  </a:lnTo>
                  <a:lnTo>
                    <a:pt x="5692" y="19753"/>
                  </a:lnTo>
                  <a:lnTo>
                    <a:pt x="5629" y="19753"/>
                  </a:lnTo>
                  <a:lnTo>
                    <a:pt x="5545" y="19648"/>
                  </a:lnTo>
                  <a:lnTo>
                    <a:pt x="5525" y="19648"/>
                  </a:lnTo>
                  <a:lnTo>
                    <a:pt x="5504" y="19690"/>
                  </a:lnTo>
                  <a:lnTo>
                    <a:pt x="5525" y="19774"/>
                  </a:lnTo>
                  <a:lnTo>
                    <a:pt x="5650" y="19878"/>
                  </a:lnTo>
                  <a:lnTo>
                    <a:pt x="5797" y="19983"/>
                  </a:lnTo>
                  <a:lnTo>
                    <a:pt x="5797" y="20025"/>
                  </a:lnTo>
                  <a:lnTo>
                    <a:pt x="5734" y="20025"/>
                  </a:lnTo>
                  <a:lnTo>
                    <a:pt x="5734" y="20087"/>
                  </a:lnTo>
                  <a:lnTo>
                    <a:pt x="5692" y="20087"/>
                  </a:lnTo>
                  <a:lnTo>
                    <a:pt x="5587" y="19983"/>
                  </a:lnTo>
                  <a:lnTo>
                    <a:pt x="5545" y="19983"/>
                  </a:lnTo>
                  <a:lnTo>
                    <a:pt x="5545" y="20025"/>
                  </a:lnTo>
                  <a:lnTo>
                    <a:pt x="5650" y="20171"/>
                  </a:lnTo>
                  <a:lnTo>
                    <a:pt x="5713" y="20213"/>
                  </a:lnTo>
                  <a:lnTo>
                    <a:pt x="5755" y="20213"/>
                  </a:lnTo>
                  <a:lnTo>
                    <a:pt x="5817" y="20192"/>
                  </a:lnTo>
                  <a:lnTo>
                    <a:pt x="5838" y="20213"/>
                  </a:lnTo>
                  <a:lnTo>
                    <a:pt x="5797" y="20297"/>
                  </a:lnTo>
                  <a:lnTo>
                    <a:pt x="5734" y="20318"/>
                  </a:lnTo>
                  <a:lnTo>
                    <a:pt x="5629" y="20276"/>
                  </a:lnTo>
                  <a:lnTo>
                    <a:pt x="5545" y="20192"/>
                  </a:lnTo>
                  <a:lnTo>
                    <a:pt x="5441" y="20108"/>
                  </a:lnTo>
                  <a:lnTo>
                    <a:pt x="5378" y="20004"/>
                  </a:lnTo>
                  <a:lnTo>
                    <a:pt x="5294" y="19795"/>
                  </a:lnTo>
                  <a:lnTo>
                    <a:pt x="5232" y="19711"/>
                  </a:lnTo>
                  <a:lnTo>
                    <a:pt x="5169" y="19690"/>
                  </a:lnTo>
                  <a:lnTo>
                    <a:pt x="5085" y="19648"/>
                  </a:lnTo>
                  <a:lnTo>
                    <a:pt x="4981" y="19606"/>
                  </a:lnTo>
                  <a:lnTo>
                    <a:pt x="4876" y="19606"/>
                  </a:lnTo>
                  <a:lnTo>
                    <a:pt x="4813" y="19585"/>
                  </a:lnTo>
                  <a:lnTo>
                    <a:pt x="4750" y="19585"/>
                  </a:lnTo>
                  <a:lnTo>
                    <a:pt x="4646" y="19564"/>
                  </a:lnTo>
                  <a:lnTo>
                    <a:pt x="4541" y="19460"/>
                  </a:lnTo>
                  <a:lnTo>
                    <a:pt x="4436" y="19460"/>
                  </a:lnTo>
                  <a:lnTo>
                    <a:pt x="4353" y="19439"/>
                  </a:lnTo>
                  <a:lnTo>
                    <a:pt x="4290" y="19460"/>
                  </a:lnTo>
                  <a:lnTo>
                    <a:pt x="4185" y="19460"/>
                  </a:lnTo>
                  <a:lnTo>
                    <a:pt x="4060" y="19564"/>
                  </a:lnTo>
                  <a:lnTo>
                    <a:pt x="4060" y="19606"/>
                  </a:lnTo>
                  <a:lnTo>
                    <a:pt x="4123" y="19669"/>
                  </a:lnTo>
                  <a:lnTo>
                    <a:pt x="4185" y="19753"/>
                  </a:lnTo>
                  <a:lnTo>
                    <a:pt x="4248" y="19878"/>
                  </a:lnTo>
                  <a:lnTo>
                    <a:pt x="4248" y="19962"/>
                  </a:lnTo>
                  <a:lnTo>
                    <a:pt x="4353" y="20067"/>
                  </a:lnTo>
                  <a:lnTo>
                    <a:pt x="4499" y="20108"/>
                  </a:lnTo>
                  <a:lnTo>
                    <a:pt x="4709" y="20192"/>
                  </a:lnTo>
                  <a:lnTo>
                    <a:pt x="4855" y="20276"/>
                  </a:lnTo>
                  <a:lnTo>
                    <a:pt x="4897" y="20380"/>
                  </a:lnTo>
                  <a:lnTo>
                    <a:pt x="4897" y="20422"/>
                  </a:lnTo>
                  <a:lnTo>
                    <a:pt x="4981" y="20443"/>
                  </a:lnTo>
                  <a:lnTo>
                    <a:pt x="5064" y="20443"/>
                  </a:lnTo>
                  <a:lnTo>
                    <a:pt x="5127" y="20527"/>
                  </a:lnTo>
                  <a:lnTo>
                    <a:pt x="5211" y="20548"/>
                  </a:lnTo>
                  <a:lnTo>
                    <a:pt x="5273" y="20527"/>
                  </a:lnTo>
                  <a:lnTo>
                    <a:pt x="5315" y="20590"/>
                  </a:lnTo>
                  <a:lnTo>
                    <a:pt x="5399" y="20590"/>
                  </a:lnTo>
                  <a:lnTo>
                    <a:pt x="5441" y="20548"/>
                  </a:lnTo>
                  <a:lnTo>
                    <a:pt x="5504" y="20631"/>
                  </a:lnTo>
                  <a:lnTo>
                    <a:pt x="5608" y="20631"/>
                  </a:lnTo>
                  <a:lnTo>
                    <a:pt x="5692" y="20548"/>
                  </a:lnTo>
                  <a:lnTo>
                    <a:pt x="5797" y="20548"/>
                  </a:lnTo>
                  <a:lnTo>
                    <a:pt x="5838" y="20590"/>
                  </a:lnTo>
                  <a:lnTo>
                    <a:pt x="5838" y="20652"/>
                  </a:lnTo>
                  <a:lnTo>
                    <a:pt x="5755" y="20652"/>
                  </a:lnTo>
                  <a:lnTo>
                    <a:pt x="5692" y="20694"/>
                  </a:lnTo>
                  <a:lnTo>
                    <a:pt x="5692" y="20736"/>
                  </a:lnTo>
                  <a:lnTo>
                    <a:pt x="5755" y="20736"/>
                  </a:lnTo>
                  <a:lnTo>
                    <a:pt x="5817" y="20820"/>
                  </a:lnTo>
                  <a:lnTo>
                    <a:pt x="5734" y="20862"/>
                  </a:lnTo>
                  <a:lnTo>
                    <a:pt x="5734" y="20903"/>
                  </a:lnTo>
                  <a:lnTo>
                    <a:pt x="5650" y="20924"/>
                  </a:lnTo>
                  <a:lnTo>
                    <a:pt x="5608" y="20966"/>
                  </a:lnTo>
                  <a:lnTo>
                    <a:pt x="5504" y="21029"/>
                  </a:lnTo>
                  <a:lnTo>
                    <a:pt x="5483" y="21071"/>
                  </a:lnTo>
                  <a:lnTo>
                    <a:pt x="5504" y="21113"/>
                  </a:lnTo>
                  <a:lnTo>
                    <a:pt x="5608" y="21113"/>
                  </a:lnTo>
                  <a:lnTo>
                    <a:pt x="5692" y="21134"/>
                  </a:lnTo>
                  <a:lnTo>
                    <a:pt x="5713" y="21175"/>
                  </a:lnTo>
                  <a:lnTo>
                    <a:pt x="5629" y="21175"/>
                  </a:lnTo>
                  <a:lnTo>
                    <a:pt x="5587" y="21217"/>
                  </a:lnTo>
                  <a:lnTo>
                    <a:pt x="5545" y="21175"/>
                  </a:lnTo>
                  <a:lnTo>
                    <a:pt x="5504" y="21238"/>
                  </a:lnTo>
                  <a:lnTo>
                    <a:pt x="5420" y="21364"/>
                  </a:lnTo>
                  <a:lnTo>
                    <a:pt x="5378" y="21364"/>
                  </a:lnTo>
                  <a:lnTo>
                    <a:pt x="5315" y="21427"/>
                  </a:lnTo>
                  <a:lnTo>
                    <a:pt x="5315" y="21468"/>
                  </a:lnTo>
                  <a:lnTo>
                    <a:pt x="5399" y="21489"/>
                  </a:lnTo>
                  <a:lnTo>
                    <a:pt x="5441" y="21489"/>
                  </a:lnTo>
                  <a:lnTo>
                    <a:pt x="5504" y="21468"/>
                  </a:lnTo>
                  <a:lnTo>
                    <a:pt x="5525" y="21489"/>
                  </a:lnTo>
                  <a:lnTo>
                    <a:pt x="5545" y="21552"/>
                  </a:lnTo>
                  <a:lnTo>
                    <a:pt x="5608" y="21552"/>
                  </a:lnTo>
                  <a:lnTo>
                    <a:pt x="5650" y="21573"/>
                  </a:lnTo>
                  <a:lnTo>
                    <a:pt x="5650" y="21636"/>
                  </a:lnTo>
                  <a:lnTo>
                    <a:pt x="5545" y="21657"/>
                  </a:lnTo>
                  <a:lnTo>
                    <a:pt x="5483" y="21678"/>
                  </a:lnTo>
                  <a:lnTo>
                    <a:pt x="5483" y="21699"/>
                  </a:lnTo>
                  <a:lnTo>
                    <a:pt x="5608" y="21699"/>
                  </a:lnTo>
                  <a:lnTo>
                    <a:pt x="5650" y="21761"/>
                  </a:lnTo>
                  <a:lnTo>
                    <a:pt x="5650" y="21803"/>
                  </a:lnTo>
                  <a:lnTo>
                    <a:pt x="5608" y="21803"/>
                  </a:lnTo>
                  <a:lnTo>
                    <a:pt x="5545" y="21782"/>
                  </a:lnTo>
                  <a:lnTo>
                    <a:pt x="5525" y="21803"/>
                  </a:lnTo>
                  <a:lnTo>
                    <a:pt x="5483" y="21803"/>
                  </a:lnTo>
                  <a:lnTo>
                    <a:pt x="5420" y="21761"/>
                  </a:lnTo>
                  <a:lnTo>
                    <a:pt x="5336" y="21761"/>
                  </a:lnTo>
                  <a:lnTo>
                    <a:pt x="5232" y="21740"/>
                  </a:lnTo>
                  <a:lnTo>
                    <a:pt x="5232" y="21678"/>
                  </a:lnTo>
                  <a:lnTo>
                    <a:pt x="5273" y="21657"/>
                  </a:lnTo>
                  <a:lnTo>
                    <a:pt x="5211" y="21552"/>
                  </a:lnTo>
                  <a:lnTo>
                    <a:pt x="5190" y="21531"/>
                  </a:lnTo>
                  <a:lnTo>
                    <a:pt x="5127" y="21552"/>
                  </a:lnTo>
                  <a:lnTo>
                    <a:pt x="5127" y="21657"/>
                  </a:lnTo>
                  <a:lnTo>
                    <a:pt x="5064" y="21866"/>
                  </a:lnTo>
                  <a:lnTo>
                    <a:pt x="5001" y="21950"/>
                  </a:lnTo>
                  <a:lnTo>
                    <a:pt x="5022" y="21992"/>
                  </a:lnTo>
                  <a:lnTo>
                    <a:pt x="5085" y="21992"/>
                  </a:lnTo>
                  <a:lnTo>
                    <a:pt x="5169" y="21950"/>
                  </a:lnTo>
                  <a:lnTo>
                    <a:pt x="5190" y="21950"/>
                  </a:lnTo>
                  <a:lnTo>
                    <a:pt x="5169" y="21992"/>
                  </a:lnTo>
                  <a:lnTo>
                    <a:pt x="5085" y="22054"/>
                  </a:lnTo>
                  <a:lnTo>
                    <a:pt x="5022" y="22096"/>
                  </a:lnTo>
                  <a:lnTo>
                    <a:pt x="4981" y="22117"/>
                  </a:lnTo>
                  <a:lnTo>
                    <a:pt x="4981" y="22180"/>
                  </a:lnTo>
                  <a:lnTo>
                    <a:pt x="4855" y="22159"/>
                  </a:lnTo>
                  <a:lnTo>
                    <a:pt x="4750" y="22159"/>
                  </a:lnTo>
                  <a:lnTo>
                    <a:pt x="4646" y="22180"/>
                  </a:lnTo>
                  <a:lnTo>
                    <a:pt x="4604" y="22159"/>
                  </a:lnTo>
                  <a:lnTo>
                    <a:pt x="4478" y="22159"/>
                  </a:lnTo>
                  <a:lnTo>
                    <a:pt x="4395" y="22180"/>
                  </a:lnTo>
                  <a:lnTo>
                    <a:pt x="4248" y="22264"/>
                  </a:lnTo>
                  <a:lnTo>
                    <a:pt x="4123" y="22284"/>
                  </a:lnTo>
                  <a:lnTo>
                    <a:pt x="4144" y="22305"/>
                  </a:lnTo>
                  <a:lnTo>
                    <a:pt x="4248" y="22284"/>
                  </a:lnTo>
                  <a:lnTo>
                    <a:pt x="4290" y="22284"/>
                  </a:lnTo>
                  <a:lnTo>
                    <a:pt x="4248" y="22326"/>
                  </a:lnTo>
                  <a:lnTo>
                    <a:pt x="4185" y="22368"/>
                  </a:lnTo>
                  <a:lnTo>
                    <a:pt x="4227" y="22410"/>
                  </a:lnTo>
                  <a:lnTo>
                    <a:pt x="4290" y="22431"/>
                  </a:lnTo>
                  <a:lnTo>
                    <a:pt x="4353" y="22515"/>
                  </a:lnTo>
                  <a:lnTo>
                    <a:pt x="4457" y="22494"/>
                  </a:lnTo>
                  <a:lnTo>
                    <a:pt x="4541" y="22515"/>
                  </a:lnTo>
                  <a:lnTo>
                    <a:pt x="4583" y="22494"/>
                  </a:lnTo>
                  <a:lnTo>
                    <a:pt x="4709" y="22494"/>
                  </a:lnTo>
                  <a:lnTo>
                    <a:pt x="4750" y="22473"/>
                  </a:lnTo>
                  <a:lnTo>
                    <a:pt x="4667" y="22410"/>
                  </a:lnTo>
                  <a:lnTo>
                    <a:pt x="4646" y="22389"/>
                  </a:lnTo>
                  <a:lnTo>
                    <a:pt x="4688" y="22326"/>
                  </a:lnTo>
                  <a:lnTo>
                    <a:pt x="4855" y="22326"/>
                  </a:lnTo>
                  <a:lnTo>
                    <a:pt x="4918" y="22305"/>
                  </a:lnTo>
                  <a:lnTo>
                    <a:pt x="5001" y="22305"/>
                  </a:lnTo>
                  <a:lnTo>
                    <a:pt x="5001" y="22326"/>
                  </a:lnTo>
                  <a:lnTo>
                    <a:pt x="4960" y="22368"/>
                  </a:lnTo>
                  <a:lnTo>
                    <a:pt x="4918" y="22431"/>
                  </a:lnTo>
                  <a:lnTo>
                    <a:pt x="4918" y="22515"/>
                  </a:lnTo>
                  <a:lnTo>
                    <a:pt x="4792" y="22577"/>
                  </a:lnTo>
                  <a:lnTo>
                    <a:pt x="4792" y="22619"/>
                  </a:lnTo>
                  <a:lnTo>
                    <a:pt x="4813" y="22682"/>
                  </a:lnTo>
                  <a:lnTo>
                    <a:pt x="5064" y="22849"/>
                  </a:lnTo>
                  <a:lnTo>
                    <a:pt x="5169" y="22933"/>
                  </a:lnTo>
                  <a:lnTo>
                    <a:pt x="5169" y="22954"/>
                  </a:lnTo>
                  <a:lnTo>
                    <a:pt x="5085" y="22954"/>
                  </a:lnTo>
                  <a:lnTo>
                    <a:pt x="5064" y="22933"/>
                  </a:lnTo>
                  <a:lnTo>
                    <a:pt x="4960" y="22891"/>
                  </a:lnTo>
                  <a:lnTo>
                    <a:pt x="4813" y="22808"/>
                  </a:lnTo>
                  <a:lnTo>
                    <a:pt x="4771" y="22745"/>
                  </a:lnTo>
                  <a:lnTo>
                    <a:pt x="4667" y="22745"/>
                  </a:lnTo>
                  <a:lnTo>
                    <a:pt x="4604" y="22787"/>
                  </a:lnTo>
                  <a:lnTo>
                    <a:pt x="4541" y="22808"/>
                  </a:lnTo>
                  <a:lnTo>
                    <a:pt x="4332" y="22682"/>
                  </a:lnTo>
                  <a:lnTo>
                    <a:pt x="4290" y="22598"/>
                  </a:lnTo>
                  <a:lnTo>
                    <a:pt x="4248" y="22515"/>
                  </a:lnTo>
                  <a:lnTo>
                    <a:pt x="4227" y="22515"/>
                  </a:lnTo>
                  <a:lnTo>
                    <a:pt x="4248" y="22619"/>
                  </a:lnTo>
                  <a:lnTo>
                    <a:pt x="4269" y="22703"/>
                  </a:lnTo>
                  <a:lnTo>
                    <a:pt x="4248" y="22724"/>
                  </a:lnTo>
                  <a:lnTo>
                    <a:pt x="4144" y="22619"/>
                  </a:lnTo>
                  <a:lnTo>
                    <a:pt x="4039" y="22494"/>
                  </a:lnTo>
                  <a:lnTo>
                    <a:pt x="3913" y="22431"/>
                  </a:lnTo>
                  <a:lnTo>
                    <a:pt x="3851" y="22473"/>
                  </a:lnTo>
                  <a:lnTo>
                    <a:pt x="3872" y="22515"/>
                  </a:lnTo>
                  <a:lnTo>
                    <a:pt x="3955" y="22536"/>
                  </a:lnTo>
                  <a:lnTo>
                    <a:pt x="3976" y="22619"/>
                  </a:lnTo>
                  <a:lnTo>
                    <a:pt x="4123" y="22745"/>
                  </a:lnTo>
                  <a:lnTo>
                    <a:pt x="4164" y="22808"/>
                  </a:lnTo>
                  <a:lnTo>
                    <a:pt x="4227" y="22808"/>
                  </a:lnTo>
                  <a:lnTo>
                    <a:pt x="4290" y="22828"/>
                  </a:lnTo>
                  <a:lnTo>
                    <a:pt x="4332" y="22891"/>
                  </a:lnTo>
                  <a:lnTo>
                    <a:pt x="4164" y="22891"/>
                  </a:lnTo>
                  <a:lnTo>
                    <a:pt x="4060" y="22828"/>
                  </a:lnTo>
                  <a:lnTo>
                    <a:pt x="3976" y="22787"/>
                  </a:lnTo>
                  <a:lnTo>
                    <a:pt x="3934" y="22787"/>
                  </a:lnTo>
                  <a:lnTo>
                    <a:pt x="3913" y="22849"/>
                  </a:lnTo>
                  <a:lnTo>
                    <a:pt x="3913" y="22912"/>
                  </a:lnTo>
                  <a:lnTo>
                    <a:pt x="3851" y="22954"/>
                  </a:lnTo>
                  <a:lnTo>
                    <a:pt x="3830" y="22954"/>
                  </a:lnTo>
                  <a:lnTo>
                    <a:pt x="3830" y="23017"/>
                  </a:lnTo>
                  <a:lnTo>
                    <a:pt x="3767" y="23059"/>
                  </a:lnTo>
                  <a:lnTo>
                    <a:pt x="3725" y="23100"/>
                  </a:lnTo>
                  <a:lnTo>
                    <a:pt x="3600" y="23247"/>
                  </a:lnTo>
                  <a:lnTo>
                    <a:pt x="3600" y="23310"/>
                  </a:lnTo>
                  <a:lnTo>
                    <a:pt x="3627" y="23324"/>
                  </a:lnTo>
                  <a:lnTo>
                    <a:pt x="3627" y="23324"/>
                  </a:lnTo>
                  <a:lnTo>
                    <a:pt x="3558" y="23352"/>
                  </a:lnTo>
                  <a:lnTo>
                    <a:pt x="3495" y="23414"/>
                  </a:lnTo>
                  <a:lnTo>
                    <a:pt x="3390" y="23456"/>
                  </a:lnTo>
                  <a:lnTo>
                    <a:pt x="3328" y="23561"/>
                  </a:lnTo>
                  <a:lnTo>
                    <a:pt x="3328" y="23644"/>
                  </a:lnTo>
                  <a:lnTo>
                    <a:pt x="3348" y="23665"/>
                  </a:lnTo>
                  <a:lnTo>
                    <a:pt x="3432" y="23624"/>
                  </a:lnTo>
                  <a:lnTo>
                    <a:pt x="3537" y="23582"/>
                  </a:lnTo>
                  <a:lnTo>
                    <a:pt x="3600" y="23624"/>
                  </a:lnTo>
                  <a:lnTo>
                    <a:pt x="3620" y="23644"/>
                  </a:lnTo>
                  <a:lnTo>
                    <a:pt x="3725" y="23644"/>
                  </a:lnTo>
                  <a:lnTo>
                    <a:pt x="3913" y="23582"/>
                  </a:lnTo>
                  <a:lnTo>
                    <a:pt x="4060" y="23582"/>
                  </a:lnTo>
                  <a:lnTo>
                    <a:pt x="4185" y="23644"/>
                  </a:lnTo>
                  <a:lnTo>
                    <a:pt x="4185" y="23686"/>
                  </a:lnTo>
                  <a:lnTo>
                    <a:pt x="4144" y="23728"/>
                  </a:lnTo>
                  <a:lnTo>
                    <a:pt x="4018" y="23686"/>
                  </a:lnTo>
                  <a:lnTo>
                    <a:pt x="3934" y="23728"/>
                  </a:lnTo>
                  <a:lnTo>
                    <a:pt x="3558" y="23686"/>
                  </a:lnTo>
                  <a:lnTo>
                    <a:pt x="3453" y="23686"/>
                  </a:lnTo>
                  <a:lnTo>
                    <a:pt x="3432" y="23728"/>
                  </a:lnTo>
                  <a:lnTo>
                    <a:pt x="3286" y="23728"/>
                  </a:lnTo>
                  <a:lnTo>
                    <a:pt x="3286" y="23770"/>
                  </a:lnTo>
                  <a:lnTo>
                    <a:pt x="3307" y="23791"/>
                  </a:lnTo>
                  <a:lnTo>
                    <a:pt x="3411" y="23791"/>
                  </a:lnTo>
                  <a:lnTo>
                    <a:pt x="3432" y="23833"/>
                  </a:lnTo>
                  <a:lnTo>
                    <a:pt x="3390" y="23854"/>
                  </a:lnTo>
                  <a:lnTo>
                    <a:pt x="3307" y="23833"/>
                  </a:lnTo>
                  <a:lnTo>
                    <a:pt x="3202" y="23833"/>
                  </a:lnTo>
                  <a:lnTo>
                    <a:pt x="3202" y="23854"/>
                  </a:lnTo>
                  <a:lnTo>
                    <a:pt x="3244" y="23896"/>
                  </a:lnTo>
                  <a:lnTo>
                    <a:pt x="3348" y="23896"/>
                  </a:lnTo>
                  <a:lnTo>
                    <a:pt x="3620" y="23979"/>
                  </a:lnTo>
                  <a:lnTo>
                    <a:pt x="3704" y="23979"/>
                  </a:lnTo>
                  <a:lnTo>
                    <a:pt x="3746" y="23958"/>
                  </a:lnTo>
                  <a:lnTo>
                    <a:pt x="3830" y="23958"/>
                  </a:lnTo>
                  <a:lnTo>
                    <a:pt x="3851" y="23979"/>
                  </a:lnTo>
                  <a:lnTo>
                    <a:pt x="3851" y="24063"/>
                  </a:lnTo>
                  <a:lnTo>
                    <a:pt x="3872" y="24147"/>
                  </a:lnTo>
                  <a:lnTo>
                    <a:pt x="3830" y="24168"/>
                  </a:lnTo>
                  <a:lnTo>
                    <a:pt x="3746" y="24147"/>
                  </a:lnTo>
                  <a:lnTo>
                    <a:pt x="3725" y="24168"/>
                  </a:lnTo>
                  <a:lnTo>
                    <a:pt x="3704" y="24147"/>
                  </a:lnTo>
                  <a:lnTo>
                    <a:pt x="3600" y="24168"/>
                  </a:lnTo>
                  <a:lnTo>
                    <a:pt x="3600" y="24209"/>
                  </a:lnTo>
                  <a:lnTo>
                    <a:pt x="3620" y="24251"/>
                  </a:lnTo>
                  <a:lnTo>
                    <a:pt x="3662" y="24251"/>
                  </a:lnTo>
                  <a:lnTo>
                    <a:pt x="3746" y="24272"/>
                  </a:lnTo>
                  <a:lnTo>
                    <a:pt x="3767" y="24293"/>
                  </a:lnTo>
                  <a:lnTo>
                    <a:pt x="3662" y="24356"/>
                  </a:lnTo>
                  <a:lnTo>
                    <a:pt x="3600" y="24356"/>
                  </a:lnTo>
                  <a:lnTo>
                    <a:pt x="3495" y="24293"/>
                  </a:lnTo>
                  <a:lnTo>
                    <a:pt x="3390" y="24335"/>
                  </a:lnTo>
                  <a:lnTo>
                    <a:pt x="3390" y="24377"/>
                  </a:lnTo>
                  <a:lnTo>
                    <a:pt x="3411" y="24460"/>
                  </a:lnTo>
                  <a:lnTo>
                    <a:pt x="3453" y="24481"/>
                  </a:lnTo>
                  <a:lnTo>
                    <a:pt x="3516" y="24460"/>
                  </a:lnTo>
                  <a:lnTo>
                    <a:pt x="3620" y="24460"/>
                  </a:lnTo>
                  <a:lnTo>
                    <a:pt x="3704" y="24502"/>
                  </a:lnTo>
                  <a:lnTo>
                    <a:pt x="3725" y="24565"/>
                  </a:lnTo>
                  <a:lnTo>
                    <a:pt x="3495" y="24565"/>
                  </a:lnTo>
                  <a:lnTo>
                    <a:pt x="3432" y="24586"/>
                  </a:lnTo>
                  <a:lnTo>
                    <a:pt x="3348" y="24544"/>
                  </a:lnTo>
                  <a:lnTo>
                    <a:pt x="3307" y="24544"/>
                  </a:lnTo>
                  <a:lnTo>
                    <a:pt x="3244" y="24607"/>
                  </a:lnTo>
                  <a:lnTo>
                    <a:pt x="3244" y="24816"/>
                  </a:lnTo>
                  <a:lnTo>
                    <a:pt x="3223" y="24879"/>
                  </a:lnTo>
                  <a:lnTo>
                    <a:pt x="3244" y="24921"/>
                  </a:lnTo>
                  <a:lnTo>
                    <a:pt x="3328" y="24921"/>
                  </a:lnTo>
                  <a:lnTo>
                    <a:pt x="3558" y="24816"/>
                  </a:lnTo>
                  <a:lnTo>
                    <a:pt x="3620" y="24774"/>
                  </a:lnTo>
                  <a:lnTo>
                    <a:pt x="3809" y="24712"/>
                  </a:lnTo>
                  <a:lnTo>
                    <a:pt x="3913" y="24670"/>
                  </a:lnTo>
                  <a:lnTo>
                    <a:pt x="3976" y="24544"/>
                  </a:lnTo>
                  <a:lnTo>
                    <a:pt x="4123" y="24398"/>
                  </a:lnTo>
                  <a:lnTo>
                    <a:pt x="4395" y="24272"/>
                  </a:lnTo>
                  <a:lnTo>
                    <a:pt x="4541" y="24230"/>
                  </a:lnTo>
                  <a:lnTo>
                    <a:pt x="4604" y="24251"/>
                  </a:lnTo>
                  <a:lnTo>
                    <a:pt x="4604" y="24293"/>
                  </a:lnTo>
                  <a:lnTo>
                    <a:pt x="4562" y="24335"/>
                  </a:lnTo>
                  <a:lnTo>
                    <a:pt x="4478" y="24335"/>
                  </a:lnTo>
                  <a:lnTo>
                    <a:pt x="4332" y="24377"/>
                  </a:lnTo>
                  <a:lnTo>
                    <a:pt x="4144" y="24460"/>
                  </a:lnTo>
                  <a:lnTo>
                    <a:pt x="3955" y="24670"/>
                  </a:lnTo>
                  <a:lnTo>
                    <a:pt x="3872" y="24774"/>
                  </a:lnTo>
                  <a:lnTo>
                    <a:pt x="3725" y="24795"/>
                  </a:lnTo>
                  <a:lnTo>
                    <a:pt x="3641" y="24816"/>
                  </a:lnTo>
                  <a:lnTo>
                    <a:pt x="3495" y="24921"/>
                  </a:lnTo>
                  <a:lnTo>
                    <a:pt x="3328" y="24984"/>
                  </a:lnTo>
                  <a:lnTo>
                    <a:pt x="3244" y="25005"/>
                  </a:lnTo>
                  <a:lnTo>
                    <a:pt x="3223" y="25067"/>
                  </a:lnTo>
                  <a:lnTo>
                    <a:pt x="3307" y="25067"/>
                  </a:lnTo>
                  <a:lnTo>
                    <a:pt x="3348" y="25025"/>
                  </a:lnTo>
                  <a:lnTo>
                    <a:pt x="3411" y="25067"/>
                  </a:lnTo>
                  <a:lnTo>
                    <a:pt x="3411" y="25109"/>
                  </a:lnTo>
                  <a:lnTo>
                    <a:pt x="3516" y="25067"/>
                  </a:lnTo>
                  <a:lnTo>
                    <a:pt x="3558" y="25005"/>
                  </a:lnTo>
                  <a:lnTo>
                    <a:pt x="3620" y="25005"/>
                  </a:lnTo>
                  <a:lnTo>
                    <a:pt x="3704" y="25088"/>
                  </a:lnTo>
                  <a:lnTo>
                    <a:pt x="3746" y="25088"/>
                  </a:lnTo>
                  <a:lnTo>
                    <a:pt x="3830" y="25025"/>
                  </a:lnTo>
                  <a:lnTo>
                    <a:pt x="3934" y="24963"/>
                  </a:lnTo>
                  <a:lnTo>
                    <a:pt x="4018" y="24963"/>
                  </a:lnTo>
                  <a:lnTo>
                    <a:pt x="4039" y="24984"/>
                  </a:lnTo>
                  <a:lnTo>
                    <a:pt x="4018" y="25025"/>
                  </a:lnTo>
                  <a:lnTo>
                    <a:pt x="3934" y="25025"/>
                  </a:lnTo>
                  <a:lnTo>
                    <a:pt x="3851" y="25109"/>
                  </a:lnTo>
                  <a:lnTo>
                    <a:pt x="3767" y="25130"/>
                  </a:lnTo>
                  <a:lnTo>
                    <a:pt x="3662" y="25130"/>
                  </a:lnTo>
                  <a:lnTo>
                    <a:pt x="3620" y="25088"/>
                  </a:lnTo>
                  <a:lnTo>
                    <a:pt x="3558" y="25109"/>
                  </a:lnTo>
                  <a:lnTo>
                    <a:pt x="3516" y="25172"/>
                  </a:lnTo>
                  <a:lnTo>
                    <a:pt x="3390" y="25214"/>
                  </a:lnTo>
                  <a:lnTo>
                    <a:pt x="3348" y="25235"/>
                  </a:lnTo>
                  <a:lnTo>
                    <a:pt x="3432" y="25297"/>
                  </a:lnTo>
                  <a:lnTo>
                    <a:pt x="3495" y="25297"/>
                  </a:lnTo>
                  <a:lnTo>
                    <a:pt x="3600" y="25339"/>
                  </a:lnTo>
                  <a:lnTo>
                    <a:pt x="3516" y="25423"/>
                  </a:lnTo>
                  <a:lnTo>
                    <a:pt x="3516" y="25486"/>
                  </a:lnTo>
                  <a:lnTo>
                    <a:pt x="3600" y="25507"/>
                  </a:lnTo>
                  <a:lnTo>
                    <a:pt x="3558" y="25549"/>
                  </a:lnTo>
                  <a:lnTo>
                    <a:pt x="3600" y="25611"/>
                  </a:lnTo>
                  <a:lnTo>
                    <a:pt x="3537" y="25611"/>
                  </a:lnTo>
                  <a:lnTo>
                    <a:pt x="3453" y="25695"/>
                  </a:lnTo>
                  <a:lnTo>
                    <a:pt x="3495" y="25758"/>
                  </a:lnTo>
                  <a:lnTo>
                    <a:pt x="3537" y="25758"/>
                  </a:lnTo>
                  <a:lnTo>
                    <a:pt x="3600" y="25716"/>
                  </a:lnTo>
                  <a:lnTo>
                    <a:pt x="3620" y="25716"/>
                  </a:lnTo>
                  <a:lnTo>
                    <a:pt x="3641" y="25821"/>
                  </a:lnTo>
                  <a:lnTo>
                    <a:pt x="3641" y="25904"/>
                  </a:lnTo>
                  <a:lnTo>
                    <a:pt x="3558" y="25946"/>
                  </a:lnTo>
                  <a:lnTo>
                    <a:pt x="3558" y="26113"/>
                  </a:lnTo>
                  <a:lnTo>
                    <a:pt x="3620" y="26176"/>
                  </a:lnTo>
                  <a:lnTo>
                    <a:pt x="3704" y="26176"/>
                  </a:lnTo>
                  <a:lnTo>
                    <a:pt x="3767" y="26134"/>
                  </a:lnTo>
                  <a:lnTo>
                    <a:pt x="3809" y="26051"/>
                  </a:lnTo>
                  <a:lnTo>
                    <a:pt x="3851" y="26072"/>
                  </a:lnTo>
                  <a:lnTo>
                    <a:pt x="3913" y="26030"/>
                  </a:lnTo>
                  <a:lnTo>
                    <a:pt x="3955" y="26030"/>
                  </a:lnTo>
                  <a:lnTo>
                    <a:pt x="4018" y="26072"/>
                  </a:lnTo>
                  <a:lnTo>
                    <a:pt x="3976" y="26113"/>
                  </a:lnTo>
                  <a:lnTo>
                    <a:pt x="3872" y="26176"/>
                  </a:lnTo>
                  <a:lnTo>
                    <a:pt x="3809" y="26176"/>
                  </a:lnTo>
                  <a:lnTo>
                    <a:pt x="3641" y="26239"/>
                  </a:lnTo>
                  <a:lnTo>
                    <a:pt x="3558" y="26281"/>
                  </a:lnTo>
                  <a:lnTo>
                    <a:pt x="3558" y="26365"/>
                  </a:lnTo>
                  <a:lnTo>
                    <a:pt x="3537" y="26448"/>
                  </a:lnTo>
                  <a:lnTo>
                    <a:pt x="3620" y="26490"/>
                  </a:lnTo>
                  <a:lnTo>
                    <a:pt x="3558" y="26553"/>
                  </a:lnTo>
                  <a:lnTo>
                    <a:pt x="3537" y="26657"/>
                  </a:lnTo>
                  <a:lnTo>
                    <a:pt x="3558" y="26783"/>
                  </a:lnTo>
                  <a:lnTo>
                    <a:pt x="3620" y="26783"/>
                  </a:lnTo>
                  <a:lnTo>
                    <a:pt x="3704" y="26637"/>
                  </a:lnTo>
                  <a:lnTo>
                    <a:pt x="3746" y="26595"/>
                  </a:lnTo>
                  <a:lnTo>
                    <a:pt x="3872" y="26469"/>
                  </a:lnTo>
                  <a:lnTo>
                    <a:pt x="3934" y="26469"/>
                  </a:lnTo>
                  <a:lnTo>
                    <a:pt x="3976" y="26385"/>
                  </a:lnTo>
                  <a:lnTo>
                    <a:pt x="4060" y="26365"/>
                  </a:lnTo>
                  <a:lnTo>
                    <a:pt x="4060" y="26385"/>
                  </a:lnTo>
                  <a:lnTo>
                    <a:pt x="4018" y="26448"/>
                  </a:lnTo>
                  <a:lnTo>
                    <a:pt x="4018" y="26490"/>
                  </a:lnTo>
                  <a:lnTo>
                    <a:pt x="4039" y="26532"/>
                  </a:lnTo>
                  <a:lnTo>
                    <a:pt x="4123" y="26490"/>
                  </a:lnTo>
                  <a:lnTo>
                    <a:pt x="4248" y="26365"/>
                  </a:lnTo>
                  <a:lnTo>
                    <a:pt x="4269" y="26323"/>
                  </a:lnTo>
                  <a:lnTo>
                    <a:pt x="4332" y="26385"/>
                  </a:lnTo>
                  <a:lnTo>
                    <a:pt x="4374" y="26385"/>
                  </a:lnTo>
                  <a:lnTo>
                    <a:pt x="4436" y="26344"/>
                  </a:lnTo>
                  <a:lnTo>
                    <a:pt x="4499" y="26344"/>
                  </a:lnTo>
                  <a:lnTo>
                    <a:pt x="4499" y="26365"/>
                  </a:lnTo>
                  <a:lnTo>
                    <a:pt x="4436" y="26448"/>
                  </a:lnTo>
                  <a:lnTo>
                    <a:pt x="4436" y="26637"/>
                  </a:lnTo>
                  <a:lnTo>
                    <a:pt x="4478" y="26657"/>
                  </a:lnTo>
                  <a:lnTo>
                    <a:pt x="4541" y="26741"/>
                  </a:lnTo>
                  <a:lnTo>
                    <a:pt x="4499" y="26762"/>
                  </a:lnTo>
                  <a:lnTo>
                    <a:pt x="4436" y="26741"/>
                  </a:lnTo>
                  <a:lnTo>
                    <a:pt x="4332" y="26637"/>
                  </a:lnTo>
                  <a:lnTo>
                    <a:pt x="4269" y="26553"/>
                  </a:lnTo>
                  <a:lnTo>
                    <a:pt x="4227" y="26553"/>
                  </a:lnTo>
                  <a:lnTo>
                    <a:pt x="4164" y="26574"/>
                  </a:lnTo>
                  <a:lnTo>
                    <a:pt x="4081" y="26574"/>
                  </a:lnTo>
                  <a:lnTo>
                    <a:pt x="4060" y="26637"/>
                  </a:lnTo>
                  <a:lnTo>
                    <a:pt x="4123" y="26678"/>
                  </a:lnTo>
                  <a:lnTo>
                    <a:pt x="4164" y="26678"/>
                  </a:lnTo>
                  <a:lnTo>
                    <a:pt x="4248" y="26783"/>
                  </a:lnTo>
                  <a:lnTo>
                    <a:pt x="4290" y="26804"/>
                  </a:lnTo>
                  <a:lnTo>
                    <a:pt x="4269" y="26867"/>
                  </a:lnTo>
                  <a:lnTo>
                    <a:pt x="4185" y="26783"/>
                  </a:lnTo>
                  <a:lnTo>
                    <a:pt x="4144" y="26762"/>
                  </a:lnTo>
                  <a:lnTo>
                    <a:pt x="4060" y="26762"/>
                  </a:lnTo>
                  <a:lnTo>
                    <a:pt x="3955" y="26888"/>
                  </a:lnTo>
                  <a:lnTo>
                    <a:pt x="3872" y="26950"/>
                  </a:lnTo>
                  <a:lnTo>
                    <a:pt x="3704" y="26950"/>
                  </a:lnTo>
                  <a:lnTo>
                    <a:pt x="3662" y="26971"/>
                  </a:lnTo>
                  <a:lnTo>
                    <a:pt x="3725" y="26992"/>
                  </a:lnTo>
                  <a:lnTo>
                    <a:pt x="3830" y="26992"/>
                  </a:lnTo>
                  <a:lnTo>
                    <a:pt x="3892" y="26971"/>
                  </a:lnTo>
                  <a:lnTo>
                    <a:pt x="4060" y="26950"/>
                  </a:lnTo>
                  <a:lnTo>
                    <a:pt x="4164" y="26888"/>
                  </a:lnTo>
                  <a:lnTo>
                    <a:pt x="4248" y="26909"/>
                  </a:lnTo>
                  <a:lnTo>
                    <a:pt x="4353" y="26909"/>
                  </a:lnTo>
                  <a:lnTo>
                    <a:pt x="4311" y="26950"/>
                  </a:lnTo>
                  <a:lnTo>
                    <a:pt x="4248" y="27013"/>
                  </a:lnTo>
                  <a:lnTo>
                    <a:pt x="4102" y="27013"/>
                  </a:lnTo>
                  <a:lnTo>
                    <a:pt x="3976" y="27055"/>
                  </a:lnTo>
                  <a:lnTo>
                    <a:pt x="3767" y="27055"/>
                  </a:lnTo>
                  <a:lnTo>
                    <a:pt x="3662" y="27076"/>
                  </a:lnTo>
                  <a:lnTo>
                    <a:pt x="3641" y="27160"/>
                  </a:lnTo>
                  <a:lnTo>
                    <a:pt x="3662" y="27222"/>
                  </a:lnTo>
                  <a:lnTo>
                    <a:pt x="3767" y="27264"/>
                  </a:lnTo>
                  <a:lnTo>
                    <a:pt x="3872" y="27222"/>
                  </a:lnTo>
                  <a:lnTo>
                    <a:pt x="3892" y="27264"/>
                  </a:lnTo>
                  <a:lnTo>
                    <a:pt x="3830" y="27306"/>
                  </a:lnTo>
                  <a:lnTo>
                    <a:pt x="3725" y="27306"/>
                  </a:lnTo>
                  <a:lnTo>
                    <a:pt x="3662" y="27390"/>
                  </a:lnTo>
                  <a:lnTo>
                    <a:pt x="3683" y="27473"/>
                  </a:lnTo>
                  <a:lnTo>
                    <a:pt x="3767" y="27515"/>
                  </a:lnTo>
                  <a:lnTo>
                    <a:pt x="3830" y="27473"/>
                  </a:lnTo>
                  <a:lnTo>
                    <a:pt x="3851" y="27411"/>
                  </a:lnTo>
                  <a:lnTo>
                    <a:pt x="3934" y="27411"/>
                  </a:lnTo>
                  <a:lnTo>
                    <a:pt x="3976" y="27432"/>
                  </a:lnTo>
                  <a:lnTo>
                    <a:pt x="4060" y="27432"/>
                  </a:lnTo>
                  <a:lnTo>
                    <a:pt x="4144" y="27411"/>
                  </a:lnTo>
                  <a:lnTo>
                    <a:pt x="4185" y="27390"/>
                  </a:lnTo>
                  <a:lnTo>
                    <a:pt x="4227" y="27411"/>
                  </a:lnTo>
                  <a:lnTo>
                    <a:pt x="4164" y="27473"/>
                  </a:lnTo>
                  <a:lnTo>
                    <a:pt x="4039" y="27515"/>
                  </a:lnTo>
                  <a:lnTo>
                    <a:pt x="3976" y="27494"/>
                  </a:lnTo>
                  <a:lnTo>
                    <a:pt x="3913" y="27473"/>
                  </a:lnTo>
                  <a:lnTo>
                    <a:pt x="3851" y="27473"/>
                  </a:lnTo>
                  <a:lnTo>
                    <a:pt x="3913" y="27515"/>
                  </a:lnTo>
                  <a:lnTo>
                    <a:pt x="3976" y="27515"/>
                  </a:lnTo>
                  <a:lnTo>
                    <a:pt x="4039" y="27536"/>
                  </a:lnTo>
                  <a:lnTo>
                    <a:pt x="3976" y="27578"/>
                  </a:lnTo>
                  <a:lnTo>
                    <a:pt x="3851" y="27578"/>
                  </a:lnTo>
                  <a:lnTo>
                    <a:pt x="3746" y="27641"/>
                  </a:lnTo>
                  <a:lnTo>
                    <a:pt x="3809" y="27704"/>
                  </a:lnTo>
                  <a:lnTo>
                    <a:pt x="3851" y="27704"/>
                  </a:lnTo>
                  <a:lnTo>
                    <a:pt x="3913" y="27683"/>
                  </a:lnTo>
                  <a:lnTo>
                    <a:pt x="4039" y="27683"/>
                  </a:lnTo>
                  <a:lnTo>
                    <a:pt x="4081" y="27704"/>
                  </a:lnTo>
                  <a:lnTo>
                    <a:pt x="4144" y="27704"/>
                  </a:lnTo>
                  <a:lnTo>
                    <a:pt x="4081" y="27746"/>
                  </a:lnTo>
                  <a:lnTo>
                    <a:pt x="3955" y="27787"/>
                  </a:lnTo>
                  <a:lnTo>
                    <a:pt x="3872" y="27746"/>
                  </a:lnTo>
                  <a:lnTo>
                    <a:pt x="3809" y="27787"/>
                  </a:lnTo>
                  <a:lnTo>
                    <a:pt x="3767" y="27829"/>
                  </a:lnTo>
                  <a:lnTo>
                    <a:pt x="3809" y="27892"/>
                  </a:lnTo>
                  <a:lnTo>
                    <a:pt x="3851" y="27892"/>
                  </a:lnTo>
                  <a:lnTo>
                    <a:pt x="3934" y="27829"/>
                  </a:lnTo>
                  <a:lnTo>
                    <a:pt x="4018" y="27829"/>
                  </a:lnTo>
                  <a:lnTo>
                    <a:pt x="4081" y="27892"/>
                  </a:lnTo>
                  <a:lnTo>
                    <a:pt x="4081" y="27934"/>
                  </a:lnTo>
                  <a:lnTo>
                    <a:pt x="3934" y="27997"/>
                  </a:lnTo>
                  <a:lnTo>
                    <a:pt x="3892" y="28038"/>
                  </a:lnTo>
                  <a:lnTo>
                    <a:pt x="3955" y="28143"/>
                  </a:lnTo>
                  <a:lnTo>
                    <a:pt x="3997" y="28143"/>
                  </a:lnTo>
                  <a:lnTo>
                    <a:pt x="4039" y="28122"/>
                  </a:lnTo>
                  <a:lnTo>
                    <a:pt x="4102" y="28122"/>
                  </a:lnTo>
                  <a:lnTo>
                    <a:pt x="4164" y="28206"/>
                  </a:lnTo>
                  <a:lnTo>
                    <a:pt x="4185" y="28143"/>
                  </a:lnTo>
                  <a:lnTo>
                    <a:pt x="4227" y="28122"/>
                  </a:lnTo>
                  <a:lnTo>
                    <a:pt x="4269" y="28143"/>
                  </a:lnTo>
                  <a:lnTo>
                    <a:pt x="4248" y="28206"/>
                  </a:lnTo>
                  <a:lnTo>
                    <a:pt x="4206" y="28248"/>
                  </a:lnTo>
                  <a:lnTo>
                    <a:pt x="4269" y="28310"/>
                  </a:lnTo>
                  <a:lnTo>
                    <a:pt x="4164" y="28436"/>
                  </a:lnTo>
                  <a:lnTo>
                    <a:pt x="4144" y="28436"/>
                  </a:lnTo>
                  <a:lnTo>
                    <a:pt x="4081" y="28520"/>
                  </a:lnTo>
                  <a:lnTo>
                    <a:pt x="4039" y="28582"/>
                  </a:lnTo>
                  <a:lnTo>
                    <a:pt x="4039" y="28624"/>
                  </a:lnTo>
                  <a:lnTo>
                    <a:pt x="4102" y="28624"/>
                  </a:lnTo>
                  <a:lnTo>
                    <a:pt x="4164" y="28582"/>
                  </a:lnTo>
                  <a:lnTo>
                    <a:pt x="4248" y="28624"/>
                  </a:lnTo>
                  <a:lnTo>
                    <a:pt x="4269" y="28687"/>
                  </a:lnTo>
                  <a:lnTo>
                    <a:pt x="4227" y="28750"/>
                  </a:lnTo>
                  <a:lnTo>
                    <a:pt x="4227" y="28771"/>
                  </a:lnTo>
                  <a:lnTo>
                    <a:pt x="4290" y="28771"/>
                  </a:lnTo>
                  <a:lnTo>
                    <a:pt x="4353" y="28792"/>
                  </a:lnTo>
                  <a:lnTo>
                    <a:pt x="4353" y="28854"/>
                  </a:lnTo>
                  <a:lnTo>
                    <a:pt x="4290" y="28896"/>
                  </a:lnTo>
                  <a:lnTo>
                    <a:pt x="4353" y="28959"/>
                  </a:lnTo>
                  <a:lnTo>
                    <a:pt x="4332" y="29043"/>
                  </a:lnTo>
                  <a:lnTo>
                    <a:pt x="4248" y="29085"/>
                  </a:lnTo>
                  <a:lnTo>
                    <a:pt x="4206" y="29147"/>
                  </a:lnTo>
                  <a:lnTo>
                    <a:pt x="4311" y="29147"/>
                  </a:lnTo>
                  <a:lnTo>
                    <a:pt x="4374" y="29085"/>
                  </a:lnTo>
                  <a:lnTo>
                    <a:pt x="4395" y="29043"/>
                  </a:lnTo>
                  <a:lnTo>
                    <a:pt x="4520" y="28980"/>
                  </a:lnTo>
                  <a:lnTo>
                    <a:pt x="4562" y="29001"/>
                  </a:lnTo>
                  <a:lnTo>
                    <a:pt x="4499" y="29064"/>
                  </a:lnTo>
                  <a:lnTo>
                    <a:pt x="4541" y="29106"/>
                  </a:lnTo>
                  <a:lnTo>
                    <a:pt x="4457" y="29168"/>
                  </a:lnTo>
                  <a:lnTo>
                    <a:pt x="4395" y="29210"/>
                  </a:lnTo>
                  <a:lnTo>
                    <a:pt x="4332" y="29210"/>
                  </a:lnTo>
                  <a:lnTo>
                    <a:pt x="4248" y="29252"/>
                  </a:lnTo>
                  <a:lnTo>
                    <a:pt x="4185" y="29294"/>
                  </a:lnTo>
                  <a:lnTo>
                    <a:pt x="4248" y="29357"/>
                  </a:lnTo>
                  <a:lnTo>
                    <a:pt x="4332" y="29294"/>
                  </a:lnTo>
                  <a:lnTo>
                    <a:pt x="4374" y="29252"/>
                  </a:lnTo>
                  <a:lnTo>
                    <a:pt x="4478" y="29273"/>
                  </a:lnTo>
                  <a:lnTo>
                    <a:pt x="4499" y="29294"/>
                  </a:lnTo>
                  <a:lnTo>
                    <a:pt x="4457" y="29357"/>
                  </a:lnTo>
                  <a:lnTo>
                    <a:pt x="4332" y="29398"/>
                  </a:lnTo>
                  <a:lnTo>
                    <a:pt x="4332" y="29503"/>
                  </a:lnTo>
                  <a:lnTo>
                    <a:pt x="4269" y="29566"/>
                  </a:lnTo>
                  <a:lnTo>
                    <a:pt x="4185" y="29587"/>
                  </a:lnTo>
                  <a:lnTo>
                    <a:pt x="4164" y="29629"/>
                  </a:lnTo>
                  <a:lnTo>
                    <a:pt x="4248" y="29691"/>
                  </a:lnTo>
                  <a:lnTo>
                    <a:pt x="4374" y="29670"/>
                  </a:lnTo>
                  <a:lnTo>
                    <a:pt x="4457" y="29608"/>
                  </a:lnTo>
                  <a:lnTo>
                    <a:pt x="4562" y="29587"/>
                  </a:lnTo>
                  <a:lnTo>
                    <a:pt x="4625" y="29587"/>
                  </a:lnTo>
                  <a:lnTo>
                    <a:pt x="4667" y="29629"/>
                  </a:lnTo>
                  <a:lnTo>
                    <a:pt x="4625" y="29691"/>
                  </a:lnTo>
                  <a:lnTo>
                    <a:pt x="4562" y="29691"/>
                  </a:lnTo>
                  <a:lnTo>
                    <a:pt x="4416" y="29733"/>
                  </a:lnTo>
                  <a:lnTo>
                    <a:pt x="4416" y="29775"/>
                  </a:lnTo>
                  <a:lnTo>
                    <a:pt x="4499" y="29775"/>
                  </a:lnTo>
                  <a:lnTo>
                    <a:pt x="4541" y="29817"/>
                  </a:lnTo>
                  <a:lnTo>
                    <a:pt x="4457" y="29901"/>
                  </a:lnTo>
                  <a:lnTo>
                    <a:pt x="4478" y="29984"/>
                  </a:lnTo>
                  <a:lnTo>
                    <a:pt x="4562" y="30005"/>
                  </a:lnTo>
                  <a:lnTo>
                    <a:pt x="4688" y="29901"/>
                  </a:lnTo>
                  <a:lnTo>
                    <a:pt x="4750" y="29880"/>
                  </a:lnTo>
                  <a:lnTo>
                    <a:pt x="4771" y="29901"/>
                  </a:lnTo>
                  <a:lnTo>
                    <a:pt x="4855" y="29984"/>
                  </a:lnTo>
                  <a:lnTo>
                    <a:pt x="4855" y="30089"/>
                  </a:lnTo>
                  <a:lnTo>
                    <a:pt x="4918" y="30131"/>
                  </a:lnTo>
                  <a:lnTo>
                    <a:pt x="4918" y="30152"/>
                  </a:lnTo>
                  <a:lnTo>
                    <a:pt x="4876" y="30214"/>
                  </a:lnTo>
                  <a:lnTo>
                    <a:pt x="4792" y="30214"/>
                  </a:lnTo>
                  <a:lnTo>
                    <a:pt x="4750" y="30298"/>
                  </a:lnTo>
                  <a:lnTo>
                    <a:pt x="4771" y="30340"/>
                  </a:lnTo>
                  <a:lnTo>
                    <a:pt x="4918" y="30361"/>
                  </a:lnTo>
                  <a:lnTo>
                    <a:pt x="4981" y="30340"/>
                  </a:lnTo>
                  <a:lnTo>
                    <a:pt x="4960" y="30298"/>
                  </a:lnTo>
                  <a:lnTo>
                    <a:pt x="4960" y="30235"/>
                  </a:lnTo>
                  <a:lnTo>
                    <a:pt x="5001" y="30214"/>
                  </a:lnTo>
                  <a:lnTo>
                    <a:pt x="5064" y="30235"/>
                  </a:lnTo>
                  <a:lnTo>
                    <a:pt x="5127" y="30194"/>
                  </a:lnTo>
                  <a:lnTo>
                    <a:pt x="5211" y="30152"/>
                  </a:lnTo>
                  <a:lnTo>
                    <a:pt x="5273" y="30214"/>
                  </a:lnTo>
                  <a:lnTo>
                    <a:pt x="5315" y="30235"/>
                  </a:lnTo>
                  <a:lnTo>
                    <a:pt x="5378" y="30214"/>
                  </a:lnTo>
                  <a:lnTo>
                    <a:pt x="5420" y="30131"/>
                  </a:lnTo>
                  <a:lnTo>
                    <a:pt x="5483" y="30089"/>
                  </a:lnTo>
                  <a:lnTo>
                    <a:pt x="5545" y="30089"/>
                  </a:lnTo>
                  <a:lnTo>
                    <a:pt x="5629" y="30047"/>
                  </a:lnTo>
                  <a:lnTo>
                    <a:pt x="5713" y="30089"/>
                  </a:lnTo>
                  <a:lnTo>
                    <a:pt x="5755" y="30026"/>
                  </a:lnTo>
                  <a:lnTo>
                    <a:pt x="5755" y="29984"/>
                  </a:lnTo>
                  <a:lnTo>
                    <a:pt x="5713" y="29922"/>
                  </a:lnTo>
                  <a:lnTo>
                    <a:pt x="5713" y="29880"/>
                  </a:lnTo>
                  <a:lnTo>
                    <a:pt x="5755" y="29838"/>
                  </a:lnTo>
                  <a:lnTo>
                    <a:pt x="5817" y="29880"/>
                  </a:lnTo>
                  <a:lnTo>
                    <a:pt x="5859" y="29942"/>
                  </a:lnTo>
                  <a:lnTo>
                    <a:pt x="5859" y="30047"/>
                  </a:lnTo>
                  <a:lnTo>
                    <a:pt x="5797" y="30131"/>
                  </a:lnTo>
                  <a:lnTo>
                    <a:pt x="5734" y="30152"/>
                  </a:lnTo>
                  <a:lnTo>
                    <a:pt x="5692" y="30214"/>
                  </a:lnTo>
                  <a:lnTo>
                    <a:pt x="5713" y="30235"/>
                  </a:lnTo>
                  <a:lnTo>
                    <a:pt x="5838" y="30194"/>
                  </a:lnTo>
                  <a:lnTo>
                    <a:pt x="6027" y="30089"/>
                  </a:lnTo>
                  <a:lnTo>
                    <a:pt x="6131" y="29922"/>
                  </a:lnTo>
                  <a:lnTo>
                    <a:pt x="6173" y="29922"/>
                  </a:lnTo>
                  <a:lnTo>
                    <a:pt x="6215" y="30005"/>
                  </a:lnTo>
                  <a:lnTo>
                    <a:pt x="6215" y="30110"/>
                  </a:lnTo>
                  <a:lnTo>
                    <a:pt x="6131" y="30131"/>
                  </a:lnTo>
                  <a:lnTo>
                    <a:pt x="6048" y="30194"/>
                  </a:lnTo>
                  <a:lnTo>
                    <a:pt x="5964" y="30256"/>
                  </a:lnTo>
                  <a:lnTo>
                    <a:pt x="5859" y="30298"/>
                  </a:lnTo>
                  <a:lnTo>
                    <a:pt x="5838" y="30319"/>
                  </a:lnTo>
                  <a:lnTo>
                    <a:pt x="5859" y="30340"/>
                  </a:lnTo>
                  <a:lnTo>
                    <a:pt x="5964" y="30319"/>
                  </a:lnTo>
                  <a:lnTo>
                    <a:pt x="6110" y="30235"/>
                  </a:lnTo>
                  <a:lnTo>
                    <a:pt x="6131" y="30256"/>
                  </a:lnTo>
                  <a:lnTo>
                    <a:pt x="6027" y="30361"/>
                  </a:lnTo>
                  <a:lnTo>
                    <a:pt x="5943" y="30403"/>
                  </a:lnTo>
                  <a:lnTo>
                    <a:pt x="5943" y="30507"/>
                  </a:lnTo>
                  <a:lnTo>
                    <a:pt x="5797" y="30612"/>
                  </a:lnTo>
                  <a:lnTo>
                    <a:pt x="5755" y="30654"/>
                  </a:lnTo>
                  <a:lnTo>
                    <a:pt x="5817" y="30654"/>
                  </a:lnTo>
                  <a:lnTo>
                    <a:pt x="5859" y="30612"/>
                  </a:lnTo>
                  <a:lnTo>
                    <a:pt x="5901" y="30612"/>
                  </a:lnTo>
                  <a:lnTo>
                    <a:pt x="5901" y="30633"/>
                  </a:lnTo>
                  <a:lnTo>
                    <a:pt x="5922" y="30738"/>
                  </a:lnTo>
                  <a:lnTo>
                    <a:pt x="5943" y="30654"/>
                  </a:lnTo>
                  <a:lnTo>
                    <a:pt x="6027" y="30612"/>
                  </a:lnTo>
                  <a:lnTo>
                    <a:pt x="6048" y="30549"/>
                  </a:lnTo>
                  <a:lnTo>
                    <a:pt x="6110" y="30549"/>
                  </a:lnTo>
                  <a:lnTo>
                    <a:pt x="6131" y="30570"/>
                  </a:lnTo>
                  <a:lnTo>
                    <a:pt x="6048" y="30654"/>
                  </a:lnTo>
                  <a:lnTo>
                    <a:pt x="6027" y="30738"/>
                  </a:lnTo>
                  <a:lnTo>
                    <a:pt x="6048" y="30759"/>
                  </a:lnTo>
                  <a:lnTo>
                    <a:pt x="6131" y="30738"/>
                  </a:lnTo>
                  <a:lnTo>
                    <a:pt x="6173" y="30654"/>
                  </a:lnTo>
                  <a:lnTo>
                    <a:pt x="6236" y="30654"/>
                  </a:lnTo>
                  <a:lnTo>
                    <a:pt x="6320" y="30633"/>
                  </a:lnTo>
                  <a:lnTo>
                    <a:pt x="6236" y="30738"/>
                  </a:lnTo>
                  <a:lnTo>
                    <a:pt x="6215" y="30842"/>
                  </a:lnTo>
                  <a:lnTo>
                    <a:pt x="6110" y="30926"/>
                  </a:lnTo>
                  <a:lnTo>
                    <a:pt x="6110" y="30989"/>
                  </a:lnTo>
                  <a:lnTo>
                    <a:pt x="6131" y="31031"/>
                  </a:lnTo>
                  <a:lnTo>
                    <a:pt x="6236" y="30947"/>
                  </a:lnTo>
                  <a:lnTo>
                    <a:pt x="6320" y="30738"/>
                  </a:lnTo>
                  <a:lnTo>
                    <a:pt x="6382" y="30675"/>
                  </a:lnTo>
                  <a:lnTo>
                    <a:pt x="6424" y="30717"/>
                  </a:lnTo>
                  <a:lnTo>
                    <a:pt x="6320" y="30863"/>
                  </a:lnTo>
                  <a:lnTo>
                    <a:pt x="6320" y="30947"/>
                  </a:lnTo>
                  <a:lnTo>
                    <a:pt x="6257" y="31031"/>
                  </a:lnTo>
                  <a:lnTo>
                    <a:pt x="6236" y="31135"/>
                  </a:lnTo>
                  <a:lnTo>
                    <a:pt x="6278" y="31156"/>
                  </a:lnTo>
                  <a:lnTo>
                    <a:pt x="6341" y="31093"/>
                  </a:lnTo>
                  <a:lnTo>
                    <a:pt x="6341" y="31031"/>
                  </a:lnTo>
                  <a:lnTo>
                    <a:pt x="6361" y="30968"/>
                  </a:lnTo>
                  <a:lnTo>
                    <a:pt x="6424" y="30968"/>
                  </a:lnTo>
                  <a:lnTo>
                    <a:pt x="6487" y="30989"/>
                  </a:lnTo>
                  <a:lnTo>
                    <a:pt x="6487" y="30842"/>
                  </a:lnTo>
                  <a:lnTo>
                    <a:pt x="6550" y="30842"/>
                  </a:lnTo>
                  <a:lnTo>
                    <a:pt x="6592" y="30759"/>
                  </a:lnTo>
                  <a:lnTo>
                    <a:pt x="6654" y="30759"/>
                  </a:lnTo>
                  <a:lnTo>
                    <a:pt x="6654" y="30821"/>
                  </a:lnTo>
                  <a:lnTo>
                    <a:pt x="6633" y="30821"/>
                  </a:lnTo>
                  <a:lnTo>
                    <a:pt x="6592" y="30926"/>
                  </a:lnTo>
                  <a:lnTo>
                    <a:pt x="6592" y="30968"/>
                  </a:lnTo>
                  <a:lnTo>
                    <a:pt x="6759" y="30968"/>
                  </a:lnTo>
                  <a:lnTo>
                    <a:pt x="7010" y="31093"/>
                  </a:lnTo>
                  <a:lnTo>
                    <a:pt x="7052" y="31093"/>
                  </a:lnTo>
                  <a:lnTo>
                    <a:pt x="7052" y="31051"/>
                  </a:lnTo>
                  <a:lnTo>
                    <a:pt x="7094" y="30989"/>
                  </a:lnTo>
                  <a:lnTo>
                    <a:pt x="7157" y="30968"/>
                  </a:lnTo>
                  <a:lnTo>
                    <a:pt x="7157" y="30926"/>
                  </a:lnTo>
                  <a:lnTo>
                    <a:pt x="7094" y="30884"/>
                  </a:lnTo>
                  <a:lnTo>
                    <a:pt x="7073" y="30863"/>
                  </a:lnTo>
                  <a:lnTo>
                    <a:pt x="6989" y="30863"/>
                  </a:lnTo>
                  <a:lnTo>
                    <a:pt x="6968" y="30884"/>
                  </a:lnTo>
                  <a:lnTo>
                    <a:pt x="6968" y="30842"/>
                  </a:lnTo>
                  <a:lnTo>
                    <a:pt x="6989" y="30821"/>
                  </a:lnTo>
                  <a:lnTo>
                    <a:pt x="6989" y="30759"/>
                  </a:lnTo>
                  <a:lnTo>
                    <a:pt x="6885" y="30717"/>
                  </a:lnTo>
                  <a:lnTo>
                    <a:pt x="6696" y="30633"/>
                  </a:lnTo>
                  <a:lnTo>
                    <a:pt x="6675" y="30570"/>
                  </a:lnTo>
                  <a:lnTo>
                    <a:pt x="6696" y="30549"/>
                  </a:lnTo>
                  <a:lnTo>
                    <a:pt x="6780" y="30570"/>
                  </a:lnTo>
                  <a:lnTo>
                    <a:pt x="6843" y="30549"/>
                  </a:lnTo>
                  <a:lnTo>
                    <a:pt x="6864" y="30549"/>
                  </a:lnTo>
                  <a:lnTo>
                    <a:pt x="6885" y="30612"/>
                  </a:lnTo>
                  <a:lnTo>
                    <a:pt x="6968" y="30675"/>
                  </a:lnTo>
                  <a:lnTo>
                    <a:pt x="7052" y="30738"/>
                  </a:lnTo>
                  <a:lnTo>
                    <a:pt x="7115" y="30738"/>
                  </a:lnTo>
                  <a:lnTo>
                    <a:pt x="7219" y="30675"/>
                  </a:lnTo>
                  <a:lnTo>
                    <a:pt x="7303" y="30633"/>
                  </a:lnTo>
                  <a:lnTo>
                    <a:pt x="7324" y="30570"/>
                  </a:lnTo>
                  <a:lnTo>
                    <a:pt x="7261" y="30549"/>
                  </a:lnTo>
                  <a:lnTo>
                    <a:pt x="7157" y="30549"/>
                  </a:lnTo>
                  <a:lnTo>
                    <a:pt x="7094" y="30528"/>
                  </a:lnTo>
                  <a:lnTo>
                    <a:pt x="7094" y="30466"/>
                  </a:lnTo>
                  <a:lnTo>
                    <a:pt x="7219" y="30466"/>
                  </a:lnTo>
                  <a:lnTo>
                    <a:pt x="7303" y="30424"/>
                  </a:lnTo>
                  <a:lnTo>
                    <a:pt x="7303" y="30403"/>
                  </a:lnTo>
                  <a:lnTo>
                    <a:pt x="7219" y="30340"/>
                  </a:lnTo>
                  <a:lnTo>
                    <a:pt x="7157" y="30319"/>
                  </a:lnTo>
                  <a:lnTo>
                    <a:pt x="7157" y="30298"/>
                  </a:lnTo>
                  <a:lnTo>
                    <a:pt x="7198" y="30298"/>
                  </a:lnTo>
                  <a:lnTo>
                    <a:pt x="7219" y="30256"/>
                  </a:lnTo>
                  <a:lnTo>
                    <a:pt x="7198" y="30235"/>
                  </a:lnTo>
                  <a:lnTo>
                    <a:pt x="7094" y="30214"/>
                  </a:lnTo>
                  <a:lnTo>
                    <a:pt x="7052" y="30152"/>
                  </a:lnTo>
                  <a:lnTo>
                    <a:pt x="7073" y="30131"/>
                  </a:lnTo>
                  <a:lnTo>
                    <a:pt x="7157" y="30152"/>
                  </a:lnTo>
                  <a:lnTo>
                    <a:pt x="7261" y="30194"/>
                  </a:lnTo>
                  <a:lnTo>
                    <a:pt x="7408" y="30152"/>
                  </a:lnTo>
                  <a:lnTo>
                    <a:pt x="7491" y="30110"/>
                  </a:lnTo>
                  <a:lnTo>
                    <a:pt x="7512" y="30047"/>
                  </a:lnTo>
                  <a:lnTo>
                    <a:pt x="7491" y="30005"/>
                  </a:lnTo>
                  <a:lnTo>
                    <a:pt x="7387" y="29984"/>
                  </a:lnTo>
                  <a:lnTo>
                    <a:pt x="7198" y="29942"/>
                  </a:lnTo>
                  <a:lnTo>
                    <a:pt x="7115" y="29901"/>
                  </a:lnTo>
                  <a:lnTo>
                    <a:pt x="7115" y="29880"/>
                  </a:lnTo>
                  <a:lnTo>
                    <a:pt x="7177" y="29880"/>
                  </a:lnTo>
                  <a:lnTo>
                    <a:pt x="7261" y="29901"/>
                  </a:lnTo>
                  <a:lnTo>
                    <a:pt x="7408" y="29901"/>
                  </a:lnTo>
                  <a:lnTo>
                    <a:pt x="7491" y="29838"/>
                  </a:lnTo>
                  <a:lnTo>
                    <a:pt x="7491" y="29775"/>
                  </a:lnTo>
                  <a:lnTo>
                    <a:pt x="7408" y="29712"/>
                  </a:lnTo>
                  <a:lnTo>
                    <a:pt x="7324" y="29691"/>
                  </a:lnTo>
                  <a:lnTo>
                    <a:pt x="7303" y="29629"/>
                  </a:lnTo>
                  <a:lnTo>
                    <a:pt x="7366" y="29629"/>
                  </a:lnTo>
                  <a:lnTo>
                    <a:pt x="7408" y="29670"/>
                  </a:lnTo>
                  <a:lnTo>
                    <a:pt x="7429" y="29712"/>
                  </a:lnTo>
                  <a:lnTo>
                    <a:pt x="7512" y="29691"/>
                  </a:lnTo>
                  <a:lnTo>
                    <a:pt x="7575" y="29629"/>
                  </a:lnTo>
                  <a:lnTo>
                    <a:pt x="7575" y="29587"/>
                  </a:lnTo>
                  <a:lnTo>
                    <a:pt x="7512" y="29566"/>
                  </a:lnTo>
                  <a:lnTo>
                    <a:pt x="7429" y="29503"/>
                  </a:lnTo>
                  <a:lnTo>
                    <a:pt x="7429" y="29482"/>
                  </a:lnTo>
                  <a:lnTo>
                    <a:pt x="7491" y="29461"/>
                  </a:lnTo>
                  <a:lnTo>
                    <a:pt x="7512" y="29503"/>
                  </a:lnTo>
                  <a:lnTo>
                    <a:pt x="7575" y="29524"/>
                  </a:lnTo>
                  <a:lnTo>
                    <a:pt x="7638" y="29461"/>
                  </a:lnTo>
                  <a:lnTo>
                    <a:pt x="7638" y="29419"/>
                  </a:lnTo>
                  <a:lnTo>
                    <a:pt x="7533" y="29398"/>
                  </a:lnTo>
                  <a:lnTo>
                    <a:pt x="7470" y="29357"/>
                  </a:lnTo>
                  <a:lnTo>
                    <a:pt x="7429" y="29294"/>
                  </a:lnTo>
                  <a:lnTo>
                    <a:pt x="7491" y="29294"/>
                  </a:lnTo>
                  <a:lnTo>
                    <a:pt x="7575" y="29357"/>
                  </a:lnTo>
                  <a:lnTo>
                    <a:pt x="7638" y="29357"/>
                  </a:lnTo>
                  <a:lnTo>
                    <a:pt x="7701" y="29398"/>
                  </a:lnTo>
                  <a:lnTo>
                    <a:pt x="7742" y="29398"/>
                  </a:lnTo>
                  <a:lnTo>
                    <a:pt x="7784" y="29315"/>
                  </a:lnTo>
                  <a:lnTo>
                    <a:pt x="7784" y="29273"/>
                  </a:lnTo>
                  <a:lnTo>
                    <a:pt x="7826" y="29210"/>
                  </a:lnTo>
                  <a:lnTo>
                    <a:pt x="7826" y="29168"/>
                  </a:lnTo>
                  <a:lnTo>
                    <a:pt x="7805" y="29106"/>
                  </a:lnTo>
                  <a:lnTo>
                    <a:pt x="7826" y="29001"/>
                  </a:lnTo>
                  <a:lnTo>
                    <a:pt x="7826" y="28959"/>
                  </a:lnTo>
                  <a:lnTo>
                    <a:pt x="7742" y="28854"/>
                  </a:lnTo>
                  <a:lnTo>
                    <a:pt x="7617" y="28750"/>
                  </a:lnTo>
                  <a:lnTo>
                    <a:pt x="7512" y="28729"/>
                  </a:lnTo>
                  <a:lnTo>
                    <a:pt x="7470" y="28666"/>
                  </a:lnTo>
                  <a:lnTo>
                    <a:pt x="7470" y="28645"/>
                  </a:lnTo>
                  <a:lnTo>
                    <a:pt x="7533" y="28645"/>
                  </a:lnTo>
                  <a:lnTo>
                    <a:pt x="7596" y="28666"/>
                  </a:lnTo>
                  <a:lnTo>
                    <a:pt x="7722" y="28771"/>
                  </a:lnTo>
                  <a:lnTo>
                    <a:pt x="7805" y="28854"/>
                  </a:lnTo>
                  <a:lnTo>
                    <a:pt x="7889" y="28854"/>
                  </a:lnTo>
                  <a:lnTo>
                    <a:pt x="7910" y="28834"/>
                  </a:lnTo>
                  <a:lnTo>
                    <a:pt x="7889" y="28687"/>
                  </a:lnTo>
                  <a:lnTo>
                    <a:pt x="7826" y="28582"/>
                  </a:lnTo>
                  <a:lnTo>
                    <a:pt x="7701" y="28562"/>
                  </a:lnTo>
                  <a:lnTo>
                    <a:pt x="7533" y="28478"/>
                  </a:lnTo>
                  <a:lnTo>
                    <a:pt x="7491" y="28457"/>
                  </a:lnTo>
                  <a:lnTo>
                    <a:pt x="7491" y="28415"/>
                  </a:lnTo>
                  <a:lnTo>
                    <a:pt x="7533" y="28415"/>
                  </a:lnTo>
                  <a:lnTo>
                    <a:pt x="7596" y="28436"/>
                  </a:lnTo>
                  <a:lnTo>
                    <a:pt x="7638" y="28478"/>
                  </a:lnTo>
                  <a:lnTo>
                    <a:pt x="7742" y="28478"/>
                  </a:lnTo>
                  <a:lnTo>
                    <a:pt x="7805" y="28415"/>
                  </a:lnTo>
                  <a:lnTo>
                    <a:pt x="7826" y="28352"/>
                  </a:lnTo>
                  <a:lnTo>
                    <a:pt x="7826" y="28269"/>
                  </a:lnTo>
                  <a:lnTo>
                    <a:pt x="7847" y="28269"/>
                  </a:lnTo>
                  <a:lnTo>
                    <a:pt x="7910" y="28310"/>
                  </a:lnTo>
                  <a:lnTo>
                    <a:pt x="7910" y="28331"/>
                  </a:lnTo>
                  <a:lnTo>
                    <a:pt x="7910" y="28373"/>
                  </a:lnTo>
                  <a:lnTo>
                    <a:pt x="8014" y="28436"/>
                  </a:lnTo>
                  <a:lnTo>
                    <a:pt x="8056" y="28436"/>
                  </a:lnTo>
                  <a:lnTo>
                    <a:pt x="8119" y="28478"/>
                  </a:lnTo>
                  <a:lnTo>
                    <a:pt x="8161" y="28478"/>
                  </a:lnTo>
                  <a:lnTo>
                    <a:pt x="8203" y="28436"/>
                  </a:lnTo>
                  <a:lnTo>
                    <a:pt x="8245" y="28373"/>
                  </a:lnTo>
                  <a:lnTo>
                    <a:pt x="8266" y="28352"/>
                  </a:lnTo>
                  <a:lnTo>
                    <a:pt x="8245" y="28310"/>
                  </a:lnTo>
                  <a:lnTo>
                    <a:pt x="8161" y="28269"/>
                  </a:lnTo>
                  <a:lnTo>
                    <a:pt x="8014" y="28269"/>
                  </a:lnTo>
                  <a:lnTo>
                    <a:pt x="7994" y="28248"/>
                  </a:lnTo>
                  <a:lnTo>
                    <a:pt x="7994" y="28227"/>
                  </a:lnTo>
                  <a:lnTo>
                    <a:pt x="7994" y="28164"/>
                  </a:lnTo>
                  <a:lnTo>
                    <a:pt x="7931" y="28122"/>
                  </a:lnTo>
                  <a:lnTo>
                    <a:pt x="7931" y="28059"/>
                  </a:lnTo>
                  <a:lnTo>
                    <a:pt x="7994" y="28018"/>
                  </a:lnTo>
                  <a:lnTo>
                    <a:pt x="8014" y="28018"/>
                  </a:lnTo>
                  <a:lnTo>
                    <a:pt x="8056" y="28059"/>
                  </a:lnTo>
                  <a:lnTo>
                    <a:pt x="8056" y="28143"/>
                  </a:lnTo>
                  <a:lnTo>
                    <a:pt x="8119" y="28206"/>
                  </a:lnTo>
                  <a:lnTo>
                    <a:pt x="8245" y="28206"/>
                  </a:lnTo>
                  <a:lnTo>
                    <a:pt x="8307" y="28164"/>
                  </a:lnTo>
                  <a:lnTo>
                    <a:pt x="8307" y="28122"/>
                  </a:lnTo>
                  <a:lnTo>
                    <a:pt x="8266" y="28059"/>
                  </a:lnTo>
                  <a:lnTo>
                    <a:pt x="8161" y="28018"/>
                  </a:lnTo>
                  <a:lnTo>
                    <a:pt x="8098" y="27955"/>
                  </a:lnTo>
                  <a:lnTo>
                    <a:pt x="8056" y="27850"/>
                  </a:lnTo>
                  <a:lnTo>
                    <a:pt x="8098" y="27850"/>
                  </a:lnTo>
                  <a:lnTo>
                    <a:pt x="8140" y="27913"/>
                  </a:lnTo>
                  <a:lnTo>
                    <a:pt x="8245" y="27955"/>
                  </a:lnTo>
                  <a:lnTo>
                    <a:pt x="8307" y="27997"/>
                  </a:lnTo>
                  <a:lnTo>
                    <a:pt x="8370" y="28059"/>
                  </a:lnTo>
                  <a:lnTo>
                    <a:pt x="8412" y="28038"/>
                  </a:lnTo>
                  <a:lnTo>
                    <a:pt x="8412" y="27997"/>
                  </a:lnTo>
                  <a:lnTo>
                    <a:pt x="8370" y="27934"/>
                  </a:lnTo>
                  <a:lnTo>
                    <a:pt x="8266" y="27892"/>
                  </a:lnTo>
                  <a:lnTo>
                    <a:pt x="8203" y="27829"/>
                  </a:lnTo>
                  <a:lnTo>
                    <a:pt x="8203" y="27746"/>
                  </a:lnTo>
                  <a:lnTo>
                    <a:pt x="8245" y="27704"/>
                  </a:lnTo>
                  <a:lnTo>
                    <a:pt x="8266" y="27641"/>
                  </a:lnTo>
                  <a:lnTo>
                    <a:pt x="8328" y="27641"/>
                  </a:lnTo>
                  <a:lnTo>
                    <a:pt x="8349" y="27704"/>
                  </a:lnTo>
                  <a:lnTo>
                    <a:pt x="8475" y="27808"/>
                  </a:lnTo>
                  <a:lnTo>
                    <a:pt x="8558" y="27808"/>
                  </a:lnTo>
                  <a:lnTo>
                    <a:pt x="8621" y="27787"/>
                  </a:lnTo>
                  <a:lnTo>
                    <a:pt x="8684" y="27787"/>
                  </a:lnTo>
                  <a:lnTo>
                    <a:pt x="8768" y="27746"/>
                  </a:lnTo>
                  <a:lnTo>
                    <a:pt x="8789" y="27683"/>
                  </a:lnTo>
                  <a:lnTo>
                    <a:pt x="8768" y="27641"/>
                  </a:lnTo>
                  <a:lnTo>
                    <a:pt x="8684" y="27620"/>
                  </a:lnTo>
                  <a:lnTo>
                    <a:pt x="8621" y="27578"/>
                  </a:lnTo>
                  <a:lnTo>
                    <a:pt x="8517" y="27515"/>
                  </a:lnTo>
                  <a:lnTo>
                    <a:pt x="8454" y="27515"/>
                  </a:lnTo>
                  <a:lnTo>
                    <a:pt x="8370" y="27494"/>
                  </a:lnTo>
                  <a:lnTo>
                    <a:pt x="8412" y="27432"/>
                  </a:lnTo>
                  <a:lnTo>
                    <a:pt x="8433" y="27411"/>
                  </a:lnTo>
                  <a:lnTo>
                    <a:pt x="8517" y="27411"/>
                  </a:lnTo>
                  <a:lnTo>
                    <a:pt x="8579" y="27494"/>
                  </a:lnTo>
                  <a:lnTo>
                    <a:pt x="8642" y="27515"/>
                  </a:lnTo>
                  <a:lnTo>
                    <a:pt x="8684" y="27515"/>
                  </a:lnTo>
                  <a:lnTo>
                    <a:pt x="8768" y="27620"/>
                  </a:lnTo>
                  <a:lnTo>
                    <a:pt x="8851" y="27641"/>
                  </a:lnTo>
                  <a:lnTo>
                    <a:pt x="8893" y="27620"/>
                  </a:lnTo>
                  <a:lnTo>
                    <a:pt x="8935" y="27578"/>
                  </a:lnTo>
                  <a:lnTo>
                    <a:pt x="8935" y="27515"/>
                  </a:lnTo>
                  <a:lnTo>
                    <a:pt x="8935" y="27411"/>
                  </a:lnTo>
                  <a:lnTo>
                    <a:pt x="8893" y="27369"/>
                  </a:lnTo>
                  <a:lnTo>
                    <a:pt x="8851" y="27327"/>
                  </a:lnTo>
                  <a:lnTo>
                    <a:pt x="8851" y="27306"/>
                  </a:lnTo>
                  <a:lnTo>
                    <a:pt x="8956" y="27306"/>
                  </a:lnTo>
                  <a:lnTo>
                    <a:pt x="8977" y="27222"/>
                  </a:lnTo>
                  <a:lnTo>
                    <a:pt x="8977" y="27181"/>
                  </a:lnTo>
                  <a:lnTo>
                    <a:pt x="8935" y="27181"/>
                  </a:lnTo>
                  <a:lnTo>
                    <a:pt x="8872" y="27201"/>
                  </a:lnTo>
                  <a:lnTo>
                    <a:pt x="8830" y="27160"/>
                  </a:lnTo>
                  <a:lnTo>
                    <a:pt x="8768" y="27097"/>
                  </a:lnTo>
                  <a:lnTo>
                    <a:pt x="8684" y="27097"/>
                  </a:lnTo>
                  <a:lnTo>
                    <a:pt x="8558" y="27013"/>
                  </a:lnTo>
                  <a:lnTo>
                    <a:pt x="8538" y="26992"/>
                  </a:lnTo>
                  <a:lnTo>
                    <a:pt x="8579" y="26950"/>
                  </a:lnTo>
                  <a:lnTo>
                    <a:pt x="8684" y="26950"/>
                  </a:lnTo>
                  <a:lnTo>
                    <a:pt x="8789" y="26971"/>
                  </a:lnTo>
                  <a:lnTo>
                    <a:pt x="8872" y="26971"/>
                  </a:lnTo>
                  <a:lnTo>
                    <a:pt x="8893" y="26909"/>
                  </a:lnTo>
                  <a:lnTo>
                    <a:pt x="8956" y="26909"/>
                  </a:lnTo>
                  <a:lnTo>
                    <a:pt x="9040" y="26971"/>
                  </a:lnTo>
                  <a:lnTo>
                    <a:pt x="9061" y="26867"/>
                  </a:lnTo>
                  <a:lnTo>
                    <a:pt x="9040" y="26699"/>
                  </a:lnTo>
                  <a:lnTo>
                    <a:pt x="8998" y="26595"/>
                  </a:lnTo>
                  <a:lnTo>
                    <a:pt x="8956" y="26553"/>
                  </a:lnTo>
                  <a:lnTo>
                    <a:pt x="8935" y="26469"/>
                  </a:lnTo>
                  <a:lnTo>
                    <a:pt x="8935" y="26427"/>
                  </a:lnTo>
                  <a:lnTo>
                    <a:pt x="8977" y="26365"/>
                  </a:lnTo>
                  <a:lnTo>
                    <a:pt x="8956" y="26260"/>
                  </a:lnTo>
                  <a:lnTo>
                    <a:pt x="8956" y="26218"/>
                  </a:lnTo>
                  <a:lnTo>
                    <a:pt x="8977" y="26155"/>
                  </a:lnTo>
                  <a:lnTo>
                    <a:pt x="8998" y="26176"/>
                  </a:lnTo>
                  <a:lnTo>
                    <a:pt x="9040" y="26239"/>
                  </a:lnTo>
                  <a:lnTo>
                    <a:pt x="9102" y="26260"/>
                  </a:lnTo>
                  <a:lnTo>
                    <a:pt x="9102" y="26218"/>
                  </a:lnTo>
                  <a:lnTo>
                    <a:pt x="9165" y="26176"/>
                  </a:lnTo>
                  <a:lnTo>
                    <a:pt x="9207" y="26218"/>
                  </a:lnTo>
                  <a:lnTo>
                    <a:pt x="9249" y="26344"/>
                  </a:lnTo>
                  <a:lnTo>
                    <a:pt x="9291" y="26365"/>
                  </a:lnTo>
                  <a:lnTo>
                    <a:pt x="9374" y="26365"/>
                  </a:lnTo>
                  <a:lnTo>
                    <a:pt x="9479" y="26239"/>
                  </a:lnTo>
                  <a:lnTo>
                    <a:pt x="9521" y="26113"/>
                  </a:lnTo>
                  <a:lnTo>
                    <a:pt x="9521" y="26009"/>
                  </a:lnTo>
                  <a:lnTo>
                    <a:pt x="9500" y="25925"/>
                  </a:lnTo>
                  <a:lnTo>
                    <a:pt x="9500" y="25862"/>
                  </a:lnTo>
                  <a:lnTo>
                    <a:pt x="9563" y="25841"/>
                  </a:lnTo>
                  <a:lnTo>
                    <a:pt x="9605" y="25841"/>
                  </a:lnTo>
                  <a:lnTo>
                    <a:pt x="9626" y="25800"/>
                  </a:lnTo>
                  <a:lnTo>
                    <a:pt x="9667" y="25758"/>
                  </a:lnTo>
                  <a:lnTo>
                    <a:pt x="9688" y="25821"/>
                  </a:lnTo>
                  <a:lnTo>
                    <a:pt x="9730" y="25883"/>
                  </a:lnTo>
                  <a:lnTo>
                    <a:pt x="9814" y="25883"/>
                  </a:lnTo>
                  <a:lnTo>
                    <a:pt x="9877" y="25841"/>
                  </a:lnTo>
                  <a:lnTo>
                    <a:pt x="9877" y="25800"/>
                  </a:lnTo>
                  <a:lnTo>
                    <a:pt x="9877" y="25737"/>
                  </a:lnTo>
                  <a:lnTo>
                    <a:pt x="9898" y="25737"/>
                  </a:lnTo>
                  <a:lnTo>
                    <a:pt x="9918" y="25800"/>
                  </a:lnTo>
                  <a:lnTo>
                    <a:pt x="9939" y="25883"/>
                  </a:lnTo>
                  <a:lnTo>
                    <a:pt x="9981" y="25925"/>
                  </a:lnTo>
                  <a:lnTo>
                    <a:pt x="10044" y="25862"/>
                  </a:lnTo>
                  <a:lnTo>
                    <a:pt x="10107" y="25821"/>
                  </a:lnTo>
                  <a:lnTo>
                    <a:pt x="10149" y="25800"/>
                  </a:lnTo>
                  <a:lnTo>
                    <a:pt x="10211" y="25841"/>
                  </a:lnTo>
                  <a:lnTo>
                    <a:pt x="10295" y="25841"/>
                  </a:lnTo>
                  <a:lnTo>
                    <a:pt x="10358" y="25800"/>
                  </a:lnTo>
                  <a:lnTo>
                    <a:pt x="10400" y="25716"/>
                  </a:lnTo>
                  <a:lnTo>
                    <a:pt x="10421" y="25674"/>
                  </a:lnTo>
                  <a:lnTo>
                    <a:pt x="10421" y="25632"/>
                  </a:lnTo>
                  <a:lnTo>
                    <a:pt x="10358" y="25549"/>
                  </a:lnTo>
                  <a:lnTo>
                    <a:pt x="10316" y="25423"/>
                  </a:lnTo>
                  <a:lnTo>
                    <a:pt x="10295" y="25339"/>
                  </a:lnTo>
                  <a:lnTo>
                    <a:pt x="10337" y="25297"/>
                  </a:lnTo>
                  <a:lnTo>
                    <a:pt x="10358" y="25318"/>
                  </a:lnTo>
                  <a:lnTo>
                    <a:pt x="10400" y="25423"/>
                  </a:lnTo>
                  <a:lnTo>
                    <a:pt x="10442" y="25423"/>
                  </a:lnTo>
                  <a:lnTo>
                    <a:pt x="10525" y="25339"/>
                  </a:lnTo>
                  <a:lnTo>
                    <a:pt x="10546" y="25256"/>
                  </a:lnTo>
                  <a:lnTo>
                    <a:pt x="10609" y="25193"/>
                  </a:lnTo>
                  <a:lnTo>
                    <a:pt x="10630" y="25130"/>
                  </a:lnTo>
                  <a:lnTo>
                    <a:pt x="10546" y="25046"/>
                  </a:lnTo>
                  <a:lnTo>
                    <a:pt x="10546" y="25005"/>
                  </a:lnTo>
                  <a:lnTo>
                    <a:pt x="10609" y="24942"/>
                  </a:lnTo>
                  <a:lnTo>
                    <a:pt x="10651" y="24921"/>
                  </a:lnTo>
                  <a:lnTo>
                    <a:pt x="10672" y="24942"/>
                  </a:lnTo>
                  <a:lnTo>
                    <a:pt x="10672" y="24984"/>
                  </a:lnTo>
                  <a:lnTo>
                    <a:pt x="10735" y="25046"/>
                  </a:lnTo>
                  <a:lnTo>
                    <a:pt x="10839" y="25088"/>
                  </a:lnTo>
                  <a:lnTo>
                    <a:pt x="10881" y="25109"/>
                  </a:lnTo>
                  <a:lnTo>
                    <a:pt x="10839" y="25172"/>
                  </a:lnTo>
                  <a:lnTo>
                    <a:pt x="10755" y="25214"/>
                  </a:lnTo>
                  <a:lnTo>
                    <a:pt x="10714" y="25318"/>
                  </a:lnTo>
                  <a:lnTo>
                    <a:pt x="10714" y="25402"/>
                  </a:lnTo>
                  <a:lnTo>
                    <a:pt x="10839" y="25549"/>
                  </a:lnTo>
                  <a:lnTo>
                    <a:pt x="10881" y="25590"/>
                  </a:lnTo>
                  <a:lnTo>
                    <a:pt x="10923" y="25507"/>
                  </a:lnTo>
                  <a:lnTo>
                    <a:pt x="10923" y="25444"/>
                  </a:lnTo>
                  <a:lnTo>
                    <a:pt x="10944" y="25381"/>
                  </a:lnTo>
                  <a:lnTo>
                    <a:pt x="10965" y="25277"/>
                  </a:lnTo>
                  <a:lnTo>
                    <a:pt x="10986" y="25277"/>
                  </a:lnTo>
                  <a:lnTo>
                    <a:pt x="11027" y="25318"/>
                  </a:lnTo>
                  <a:lnTo>
                    <a:pt x="10986" y="25402"/>
                  </a:lnTo>
                  <a:lnTo>
                    <a:pt x="10986" y="25444"/>
                  </a:lnTo>
                  <a:lnTo>
                    <a:pt x="11048" y="25549"/>
                  </a:lnTo>
                  <a:lnTo>
                    <a:pt x="11132" y="25590"/>
                  </a:lnTo>
                  <a:lnTo>
                    <a:pt x="11195" y="25528"/>
                  </a:lnTo>
                  <a:lnTo>
                    <a:pt x="11279" y="25528"/>
                  </a:lnTo>
                  <a:lnTo>
                    <a:pt x="11299" y="25486"/>
                  </a:lnTo>
                  <a:lnTo>
                    <a:pt x="11299" y="25423"/>
                  </a:lnTo>
                  <a:lnTo>
                    <a:pt x="11341" y="25381"/>
                  </a:lnTo>
                  <a:lnTo>
                    <a:pt x="11362" y="25381"/>
                  </a:lnTo>
                  <a:lnTo>
                    <a:pt x="11383" y="25402"/>
                  </a:lnTo>
                  <a:lnTo>
                    <a:pt x="11362" y="25444"/>
                  </a:lnTo>
                  <a:lnTo>
                    <a:pt x="11362" y="25507"/>
                  </a:lnTo>
                  <a:lnTo>
                    <a:pt x="11404" y="25549"/>
                  </a:lnTo>
                  <a:lnTo>
                    <a:pt x="11488" y="25549"/>
                  </a:lnTo>
                  <a:lnTo>
                    <a:pt x="11571" y="25444"/>
                  </a:lnTo>
                  <a:lnTo>
                    <a:pt x="11718" y="25339"/>
                  </a:lnTo>
                  <a:lnTo>
                    <a:pt x="11781" y="25339"/>
                  </a:lnTo>
                  <a:lnTo>
                    <a:pt x="11823" y="25318"/>
                  </a:lnTo>
                  <a:lnTo>
                    <a:pt x="11823" y="25235"/>
                  </a:lnTo>
                  <a:lnTo>
                    <a:pt x="11781" y="25172"/>
                  </a:lnTo>
                  <a:lnTo>
                    <a:pt x="11718" y="25130"/>
                  </a:lnTo>
                  <a:lnTo>
                    <a:pt x="11676" y="25088"/>
                  </a:lnTo>
                  <a:lnTo>
                    <a:pt x="11697" y="25067"/>
                  </a:lnTo>
                  <a:lnTo>
                    <a:pt x="11760" y="25067"/>
                  </a:lnTo>
                  <a:lnTo>
                    <a:pt x="11781" y="25109"/>
                  </a:lnTo>
                  <a:lnTo>
                    <a:pt x="11885" y="25172"/>
                  </a:lnTo>
                  <a:lnTo>
                    <a:pt x="11927" y="25172"/>
                  </a:lnTo>
                  <a:lnTo>
                    <a:pt x="11927" y="25088"/>
                  </a:lnTo>
                  <a:lnTo>
                    <a:pt x="11990" y="25088"/>
                  </a:lnTo>
                  <a:lnTo>
                    <a:pt x="12011" y="25130"/>
                  </a:lnTo>
                  <a:lnTo>
                    <a:pt x="12011" y="25193"/>
                  </a:lnTo>
                  <a:lnTo>
                    <a:pt x="12032" y="25214"/>
                  </a:lnTo>
                  <a:lnTo>
                    <a:pt x="12095" y="25193"/>
                  </a:lnTo>
                  <a:lnTo>
                    <a:pt x="12220" y="25046"/>
                  </a:lnTo>
                  <a:lnTo>
                    <a:pt x="12241" y="25025"/>
                  </a:lnTo>
                  <a:lnTo>
                    <a:pt x="12241" y="25005"/>
                  </a:lnTo>
                  <a:lnTo>
                    <a:pt x="12283" y="24921"/>
                  </a:lnTo>
                  <a:lnTo>
                    <a:pt x="12304" y="24879"/>
                  </a:lnTo>
                  <a:lnTo>
                    <a:pt x="12346" y="24837"/>
                  </a:lnTo>
                  <a:lnTo>
                    <a:pt x="12346" y="24837"/>
                  </a:lnTo>
                  <a:lnTo>
                    <a:pt x="12325" y="24900"/>
                  </a:lnTo>
                  <a:lnTo>
                    <a:pt x="12346" y="24942"/>
                  </a:lnTo>
                  <a:lnTo>
                    <a:pt x="12387" y="24984"/>
                  </a:lnTo>
                  <a:lnTo>
                    <a:pt x="12429" y="24942"/>
                  </a:lnTo>
                  <a:lnTo>
                    <a:pt x="12513" y="24837"/>
                  </a:lnTo>
                  <a:lnTo>
                    <a:pt x="12534" y="24774"/>
                  </a:lnTo>
                  <a:lnTo>
                    <a:pt x="12513" y="24691"/>
                  </a:lnTo>
                  <a:lnTo>
                    <a:pt x="12513" y="24607"/>
                  </a:lnTo>
                  <a:lnTo>
                    <a:pt x="12639" y="24481"/>
                  </a:lnTo>
                  <a:lnTo>
                    <a:pt x="12722" y="24460"/>
                  </a:lnTo>
                  <a:lnTo>
                    <a:pt x="12764" y="24398"/>
                  </a:lnTo>
                  <a:lnTo>
                    <a:pt x="12743" y="24356"/>
                  </a:lnTo>
                  <a:lnTo>
                    <a:pt x="12722" y="24293"/>
                  </a:lnTo>
                  <a:lnTo>
                    <a:pt x="12722" y="24272"/>
                  </a:lnTo>
                  <a:lnTo>
                    <a:pt x="12764" y="24293"/>
                  </a:lnTo>
                  <a:lnTo>
                    <a:pt x="12827" y="24314"/>
                  </a:lnTo>
                  <a:lnTo>
                    <a:pt x="12869" y="24314"/>
                  </a:lnTo>
                  <a:lnTo>
                    <a:pt x="12911" y="24251"/>
                  </a:lnTo>
                  <a:lnTo>
                    <a:pt x="12869" y="24188"/>
                  </a:lnTo>
                  <a:lnTo>
                    <a:pt x="12827" y="24147"/>
                  </a:lnTo>
                  <a:lnTo>
                    <a:pt x="12869" y="24168"/>
                  </a:lnTo>
                  <a:lnTo>
                    <a:pt x="12931" y="24209"/>
                  </a:lnTo>
                  <a:lnTo>
                    <a:pt x="12931" y="24168"/>
                  </a:lnTo>
                  <a:lnTo>
                    <a:pt x="12952" y="24084"/>
                  </a:lnTo>
                  <a:lnTo>
                    <a:pt x="13036" y="24084"/>
                  </a:lnTo>
                  <a:lnTo>
                    <a:pt x="13120" y="24042"/>
                  </a:lnTo>
                  <a:lnTo>
                    <a:pt x="13120" y="23958"/>
                  </a:lnTo>
                  <a:lnTo>
                    <a:pt x="13120" y="23937"/>
                  </a:lnTo>
                  <a:lnTo>
                    <a:pt x="13141" y="23875"/>
                  </a:lnTo>
                  <a:lnTo>
                    <a:pt x="13224" y="23875"/>
                  </a:lnTo>
                  <a:lnTo>
                    <a:pt x="13266" y="23854"/>
                  </a:lnTo>
                  <a:lnTo>
                    <a:pt x="13350" y="23749"/>
                  </a:lnTo>
                  <a:lnTo>
                    <a:pt x="13434" y="23707"/>
                  </a:lnTo>
                  <a:lnTo>
                    <a:pt x="13476" y="23707"/>
                  </a:lnTo>
                  <a:lnTo>
                    <a:pt x="13496" y="23728"/>
                  </a:lnTo>
                  <a:lnTo>
                    <a:pt x="13580" y="23707"/>
                  </a:lnTo>
                  <a:lnTo>
                    <a:pt x="13643" y="23624"/>
                  </a:lnTo>
                  <a:lnTo>
                    <a:pt x="13664" y="23477"/>
                  </a:lnTo>
                  <a:lnTo>
                    <a:pt x="13643" y="23352"/>
                  </a:lnTo>
                  <a:lnTo>
                    <a:pt x="13580" y="23352"/>
                  </a:lnTo>
                  <a:lnTo>
                    <a:pt x="13559" y="23331"/>
                  </a:lnTo>
                  <a:lnTo>
                    <a:pt x="13580" y="23247"/>
                  </a:lnTo>
                  <a:lnTo>
                    <a:pt x="13580" y="23142"/>
                  </a:lnTo>
                  <a:lnTo>
                    <a:pt x="13559" y="23059"/>
                  </a:lnTo>
                  <a:lnTo>
                    <a:pt x="13496" y="23017"/>
                  </a:lnTo>
                  <a:lnTo>
                    <a:pt x="13476" y="22912"/>
                  </a:lnTo>
                  <a:lnTo>
                    <a:pt x="13455" y="22870"/>
                  </a:lnTo>
                  <a:lnTo>
                    <a:pt x="13455" y="22787"/>
                  </a:lnTo>
                  <a:lnTo>
                    <a:pt x="13496" y="22787"/>
                  </a:lnTo>
                  <a:lnTo>
                    <a:pt x="13559" y="22808"/>
                  </a:lnTo>
                  <a:lnTo>
                    <a:pt x="13580" y="22912"/>
                  </a:lnTo>
                  <a:lnTo>
                    <a:pt x="13643" y="22996"/>
                  </a:lnTo>
                  <a:lnTo>
                    <a:pt x="13643" y="23080"/>
                  </a:lnTo>
                  <a:lnTo>
                    <a:pt x="13685" y="23184"/>
                  </a:lnTo>
                  <a:lnTo>
                    <a:pt x="13748" y="23205"/>
                  </a:lnTo>
                  <a:lnTo>
                    <a:pt x="13789" y="23247"/>
                  </a:lnTo>
                  <a:lnTo>
                    <a:pt x="13768" y="23331"/>
                  </a:lnTo>
                  <a:lnTo>
                    <a:pt x="13789" y="23414"/>
                  </a:lnTo>
                  <a:lnTo>
                    <a:pt x="13873" y="23456"/>
                  </a:lnTo>
                  <a:lnTo>
                    <a:pt x="13915" y="23456"/>
                  </a:lnTo>
                  <a:lnTo>
                    <a:pt x="13915" y="23414"/>
                  </a:lnTo>
                  <a:lnTo>
                    <a:pt x="13957" y="23352"/>
                  </a:lnTo>
                  <a:lnTo>
                    <a:pt x="13999" y="23352"/>
                  </a:lnTo>
                  <a:lnTo>
                    <a:pt x="14061" y="23435"/>
                  </a:lnTo>
                  <a:lnTo>
                    <a:pt x="14229" y="23435"/>
                  </a:lnTo>
                  <a:lnTo>
                    <a:pt x="14292" y="23393"/>
                  </a:lnTo>
                  <a:lnTo>
                    <a:pt x="14312" y="23414"/>
                  </a:lnTo>
                  <a:lnTo>
                    <a:pt x="14375" y="23414"/>
                  </a:lnTo>
                  <a:lnTo>
                    <a:pt x="14438" y="23352"/>
                  </a:lnTo>
                  <a:lnTo>
                    <a:pt x="14480" y="23289"/>
                  </a:lnTo>
                  <a:lnTo>
                    <a:pt x="14522" y="23289"/>
                  </a:lnTo>
                  <a:lnTo>
                    <a:pt x="14522" y="23226"/>
                  </a:lnTo>
                  <a:lnTo>
                    <a:pt x="14584" y="23205"/>
                  </a:lnTo>
                  <a:lnTo>
                    <a:pt x="14626" y="23226"/>
                  </a:lnTo>
                  <a:lnTo>
                    <a:pt x="14731" y="23352"/>
                  </a:lnTo>
                  <a:lnTo>
                    <a:pt x="14752" y="23414"/>
                  </a:lnTo>
                  <a:lnTo>
                    <a:pt x="14815" y="23414"/>
                  </a:lnTo>
                  <a:lnTo>
                    <a:pt x="14856" y="23352"/>
                  </a:lnTo>
                  <a:lnTo>
                    <a:pt x="14919" y="23331"/>
                  </a:lnTo>
                  <a:lnTo>
                    <a:pt x="14919" y="23226"/>
                  </a:lnTo>
                  <a:lnTo>
                    <a:pt x="14940" y="23226"/>
                  </a:lnTo>
                  <a:lnTo>
                    <a:pt x="14961" y="23247"/>
                  </a:lnTo>
                  <a:lnTo>
                    <a:pt x="15024" y="23247"/>
                  </a:lnTo>
                  <a:lnTo>
                    <a:pt x="15024" y="23205"/>
                  </a:lnTo>
                  <a:lnTo>
                    <a:pt x="15066" y="23205"/>
                  </a:lnTo>
                  <a:lnTo>
                    <a:pt x="15108" y="23226"/>
                  </a:lnTo>
                  <a:lnTo>
                    <a:pt x="15170" y="23226"/>
                  </a:lnTo>
                  <a:lnTo>
                    <a:pt x="15212" y="23184"/>
                  </a:lnTo>
                  <a:lnTo>
                    <a:pt x="15212" y="23121"/>
                  </a:lnTo>
                  <a:lnTo>
                    <a:pt x="15254" y="23100"/>
                  </a:lnTo>
                  <a:lnTo>
                    <a:pt x="15338" y="23100"/>
                  </a:lnTo>
                  <a:lnTo>
                    <a:pt x="15359" y="23080"/>
                  </a:lnTo>
                  <a:lnTo>
                    <a:pt x="15359" y="23017"/>
                  </a:lnTo>
                  <a:lnTo>
                    <a:pt x="15380" y="23017"/>
                  </a:lnTo>
                  <a:lnTo>
                    <a:pt x="15380" y="23080"/>
                  </a:lnTo>
                  <a:lnTo>
                    <a:pt x="15442" y="23100"/>
                  </a:lnTo>
                  <a:lnTo>
                    <a:pt x="15484" y="23038"/>
                  </a:lnTo>
                  <a:lnTo>
                    <a:pt x="15526" y="22975"/>
                  </a:lnTo>
                  <a:lnTo>
                    <a:pt x="15547" y="22975"/>
                  </a:lnTo>
                  <a:lnTo>
                    <a:pt x="15589" y="23038"/>
                  </a:lnTo>
                  <a:lnTo>
                    <a:pt x="15652" y="23080"/>
                  </a:lnTo>
                  <a:lnTo>
                    <a:pt x="15693" y="22975"/>
                  </a:lnTo>
                  <a:lnTo>
                    <a:pt x="15735" y="22975"/>
                  </a:lnTo>
                  <a:lnTo>
                    <a:pt x="15756" y="23017"/>
                  </a:lnTo>
                  <a:lnTo>
                    <a:pt x="15798" y="23038"/>
                  </a:lnTo>
                  <a:lnTo>
                    <a:pt x="15861" y="23038"/>
                  </a:lnTo>
                  <a:lnTo>
                    <a:pt x="15882" y="22975"/>
                  </a:lnTo>
                  <a:lnTo>
                    <a:pt x="15944" y="22933"/>
                  </a:lnTo>
                  <a:lnTo>
                    <a:pt x="16007" y="22933"/>
                  </a:lnTo>
                  <a:lnTo>
                    <a:pt x="16112" y="22891"/>
                  </a:lnTo>
                  <a:lnTo>
                    <a:pt x="16175" y="22891"/>
                  </a:lnTo>
                  <a:lnTo>
                    <a:pt x="16196" y="22933"/>
                  </a:lnTo>
                  <a:lnTo>
                    <a:pt x="16258" y="22933"/>
                  </a:lnTo>
                  <a:lnTo>
                    <a:pt x="16279" y="22870"/>
                  </a:lnTo>
                  <a:lnTo>
                    <a:pt x="16321" y="22808"/>
                  </a:lnTo>
                  <a:lnTo>
                    <a:pt x="16426" y="22808"/>
                  </a:lnTo>
                  <a:lnTo>
                    <a:pt x="16468" y="22766"/>
                  </a:lnTo>
                  <a:lnTo>
                    <a:pt x="16572" y="22724"/>
                  </a:lnTo>
                  <a:lnTo>
                    <a:pt x="16614" y="22703"/>
                  </a:lnTo>
                  <a:lnTo>
                    <a:pt x="16614" y="22661"/>
                  </a:lnTo>
                  <a:lnTo>
                    <a:pt x="16572" y="22577"/>
                  </a:lnTo>
                  <a:lnTo>
                    <a:pt x="16572" y="22515"/>
                  </a:lnTo>
                  <a:lnTo>
                    <a:pt x="16719" y="22577"/>
                  </a:lnTo>
                  <a:lnTo>
                    <a:pt x="16802" y="22619"/>
                  </a:lnTo>
                  <a:lnTo>
                    <a:pt x="16823" y="22682"/>
                  </a:lnTo>
                  <a:lnTo>
                    <a:pt x="16886" y="22703"/>
                  </a:lnTo>
                  <a:lnTo>
                    <a:pt x="16991" y="22619"/>
                  </a:lnTo>
                  <a:lnTo>
                    <a:pt x="16991" y="22536"/>
                  </a:lnTo>
                  <a:lnTo>
                    <a:pt x="16928" y="22515"/>
                  </a:lnTo>
                  <a:lnTo>
                    <a:pt x="16928" y="22473"/>
                  </a:lnTo>
                  <a:lnTo>
                    <a:pt x="17012" y="22431"/>
                  </a:lnTo>
                  <a:lnTo>
                    <a:pt x="17033" y="22494"/>
                  </a:lnTo>
                  <a:lnTo>
                    <a:pt x="17116" y="22515"/>
                  </a:lnTo>
                  <a:lnTo>
                    <a:pt x="17158" y="22410"/>
                  </a:lnTo>
                  <a:lnTo>
                    <a:pt x="17137" y="22326"/>
                  </a:lnTo>
                  <a:lnTo>
                    <a:pt x="17137" y="22264"/>
                  </a:lnTo>
                  <a:lnTo>
                    <a:pt x="17200" y="22264"/>
                  </a:lnTo>
                  <a:lnTo>
                    <a:pt x="17221" y="22305"/>
                  </a:lnTo>
                  <a:lnTo>
                    <a:pt x="17305" y="22326"/>
                  </a:lnTo>
                  <a:lnTo>
                    <a:pt x="17346" y="22284"/>
                  </a:lnTo>
                  <a:lnTo>
                    <a:pt x="17409" y="22264"/>
                  </a:lnTo>
                  <a:lnTo>
                    <a:pt x="17451" y="22264"/>
                  </a:lnTo>
                  <a:lnTo>
                    <a:pt x="17451" y="22180"/>
                  </a:lnTo>
                  <a:lnTo>
                    <a:pt x="17430" y="22117"/>
                  </a:lnTo>
                  <a:lnTo>
                    <a:pt x="17451" y="22096"/>
                  </a:lnTo>
                  <a:lnTo>
                    <a:pt x="17514" y="22117"/>
                  </a:lnTo>
                  <a:lnTo>
                    <a:pt x="17556" y="22180"/>
                  </a:lnTo>
                  <a:lnTo>
                    <a:pt x="17639" y="22159"/>
                  </a:lnTo>
                  <a:lnTo>
                    <a:pt x="17681" y="22096"/>
                  </a:lnTo>
                  <a:lnTo>
                    <a:pt x="17681" y="22012"/>
                  </a:lnTo>
                  <a:lnTo>
                    <a:pt x="17660" y="21992"/>
                  </a:lnTo>
                  <a:lnTo>
                    <a:pt x="17660" y="21950"/>
                  </a:lnTo>
                  <a:lnTo>
                    <a:pt x="17681" y="21908"/>
                  </a:lnTo>
                  <a:lnTo>
                    <a:pt x="17786" y="21908"/>
                  </a:lnTo>
                  <a:lnTo>
                    <a:pt x="17849" y="21950"/>
                  </a:lnTo>
                  <a:lnTo>
                    <a:pt x="17869" y="21887"/>
                  </a:lnTo>
                  <a:lnTo>
                    <a:pt x="17890" y="21845"/>
                  </a:lnTo>
                  <a:lnTo>
                    <a:pt x="17953" y="21866"/>
                  </a:lnTo>
                  <a:lnTo>
                    <a:pt x="17995" y="21908"/>
                  </a:lnTo>
                  <a:lnTo>
                    <a:pt x="18058" y="21950"/>
                  </a:lnTo>
                  <a:lnTo>
                    <a:pt x="18079" y="21908"/>
                  </a:lnTo>
                  <a:lnTo>
                    <a:pt x="18079" y="21866"/>
                  </a:lnTo>
                  <a:lnTo>
                    <a:pt x="18037" y="21803"/>
                  </a:lnTo>
                  <a:lnTo>
                    <a:pt x="18037" y="21761"/>
                  </a:lnTo>
                  <a:lnTo>
                    <a:pt x="18100" y="21699"/>
                  </a:lnTo>
                  <a:lnTo>
                    <a:pt x="18162" y="21740"/>
                  </a:lnTo>
                  <a:lnTo>
                    <a:pt x="18288" y="21699"/>
                  </a:lnTo>
                  <a:lnTo>
                    <a:pt x="18393" y="21636"/>
                  </a:lnTo>
                  <a:lnTo>
                    <a:pt x="18455" y="21531"/>
                  </a:lnTo>
                  <a:lnTo>
                    <a:pt x="18455" y="21489"/>
                  </a:lnTo>
                  <a:lnTo>
                    <a:pt x="18309" y="21552"/>
                  </a:lnTo>
                  <a:lnTo>
                    <a:pt x="18183" y="21552"/>
                  </a:lnTo>
                  <a:lnTo>
                    <a:pt x="18141" y="21531"/>
                  </a:lnTo>
                  <a:lnTo>
                    <a:pt x="17890" y="21531"/>
                  </a:lnTo>
                  <a:lnTo>
                    <a:pt x="17765" y="21489"/>
                  </a:lnTo>
                  <a:lnTo>
                    <a:pt x="17639" y="21447"/>
                  </a:lnTo>
                  <a:lnTo>
                    <a:pt x="17472" y="21427"/>
                  </a:lnTo>
                  <a:lnTo>
                    <a:pt x="17325" y="21280"/>
                  </a:lnTo>
                  <a:lnTo>
                    <a:pt x="17263" y="21238"/>
                  </a:lnTo>
                  <a:lnTo>
                    <a:pt x="17221" y="21238"/>
                  </a:lnTo>
                  <a:lnTo>
                    <a:pt x="17095" y="21301"/>
                  </a:lnTo>
                  <a:lnTo>
                    <a:pt x="17053" y="21259"/>
                  </a:lnTo>
                  <a:lnTo>
                    <a:pt x="17095" y="21217"/>
                  </a:lnTo>
                  <a:lnTo>
                    <a:pt x="17095" y="21175"/>
                  </a:lnTo>
                  <a:lnTo>
                    <a:pt x="17033" y="21238"/>
                  </a:lnTo>
                  <a:lnTo>
                    <a:pt x="16886" y="21343"/>
                  </a:lnTo>
                  <a:lnTo>
                    <a:pt x="16802" y="21385"/>
                  </a:lnTo>
                  <a:lnTo>
                    <a:pt x="16635" y="21385"/>
                  </a:lnTo>
                  <a:lnTo>
                    <a:pt x="16593" y="21427"/>
                  </a:lnTo>
                  <a:lnTo>
                    <a:pt x="16530" y="21385"/>
                  </a:lnTo>
                  <a:lnTo>
                    <a:pt x="16489" y="21364"/>
                  </a:lnTo>
                  <a:cubicBezTo>
                    <a:pt x="16489" y="21364"/>
                    <a:pt x="16426" y="21385"/>
                    <a:pt x="16405" y="21385"/>
                  </a:cubicBezTo>
                  <a:lnTo>
                    <a:pt x="16321" y="21385"/>
                  </a:lnTo>
                  <a:lnTo>
                    <a:pt x="16196" y="21531"/>
                  </a:lnTo>
                  <a:lnTo>
                    <a:pt x="16154" y="21594"/>
                  </a:lnTo>
                  <a:lnTo>
                    <a:pt x="16091" y="21531"/>
                  </a:lnTo>
                  <a:lnTo>
                    <a:pt x="16049" y="21489"/>
                  </a:lnTo>
                  <a:lnTo>
                    <a:pt x="15861" y="21489"/>
                  </a:lnTo>
                  <a:lnTo>
                    <a:pt x="15777" y="21468"/>
                  </a:lnTo>
                  <a:lnTo>
                    <a:pt x="15735" y="21489"/>
                  </a:lnTo>
                  <a:lnTo>
                    <a:pt x="15672" y="21447"/>
                  </a:lnTo>
                  <a:lnTo>
                    <a:pt x="15735" y="21364"/>
                  </a:lnTo>
                  <a:lnTo>
                    <a:pt x="15840" y="21364"/>
                  </a:lnTo>
                  <a:lnTo>
                    <a:pt x="15882" y="21427"/>
                  </a:lnTo>
                  <a:lnTo>
                    <a:pt x="15965" y="21447"/>
                  </a:lnTo>
                  <a:lnTo>
                    <a:pt x="16049" y="21385"/>
                  </a:lnTo>
                  <a:lnTo>
                    <a:pt x="16175" y="21364"/>
                  </a:lnTo>
                  <a:lnTo>
                    <a:pt x="16258" y="21280"/>
                  </a:lnTo>
                  <a:lnTo>
                    <a:pt x="16321" y="21280"/>
                  </a:lnTo>
                  <a:lnTo>
                    <a:pt x="16426" y="21322"/>
                  </a:lnTo>
                  <a:lnTo>
                    <a:pt x="16530" y="21280"/>
                  </a:lnTo>
                  <a:lnTo>
                    <a:pt x="16572" y="21238"/>
                  </a:lnTo>
                  <a:lnTo>
                    <a:pt x="16530" y="21175"/>
                  </a:lnTo>
                  <a:lnTo>
                    <a:pt x="16489" y="21175"/>
                  </a:lnTo>
                  <a:lnTo>
                    <a:pt x="16468" y="21134"/>
                  </a:lnTo>
                  <a:lnTo>
                    <a:pt x="16405" y="21134"/>
                  </a:lnTo>
                  <a:lnTo>
                    <a:pt x="16300" y="21155"/>
                  </a:lnTo>
                  <a:lnTo>
                    <a:pt x="16216" y="21134"/>
                  </a:lnTo>
                  <a:lnTo>
                    <a:pt x="16049" y="21134"/>
                  </a:lnTo>
                  <a:lnTo>
                    <a:pt x="15944" y="21155"/>
                  </a:lnTo>
                  <a:lnTo>
                    <a:pt x="15840" y="21155"/>
                  </a:lnTo>
                  <a:lnTo>
                    <a:pt x="15693" y="21134"/>
                  </a:lnTo>
                  <a:lnTo>
                    <a:pt x="15672" y="21071"/>
                  </a:lnTo>
                  <a:lnTo>
                    <a:pt x="15631" y="21050"/>
                  </a:lnTo>
                  <a:lnTo>
                    <a:pt x="15526" y="21071"/>
                  </a:lnTo>
                  <a:lnTo>
                    <a:pt x="15380" y="21071"/>
                  </a:lnTo>
                  <a:lnTo>
                    <a:pt x="15212" y="21175"/>
                  </a:lnTo>
                  <a:lnTo>
                    <a:pt x="15170" y="21155"/>
                  </a:lnTo>
                  <a:lnTo>
                    <a:pt x="15212" y="21071"/>
                  </a:lnTo>
                  <a:lnTo>
                    <a:pt x="15275" y="21008"/>
                  </a:lnTo>
                  <a:lnTo>
                    <a:pt x="15463" y="21008"/>
                  </a:lnTo>
                  <a:lnTo>
                    <a:pt x="15672" y="20903"/>
                  </a:lnTo>
                  <a:lnTo>
                    <a:pt x="15756" y="20841"/>
                  </a:lnTo>
                  <a:lnTo>
                    <a:pt x="15756" y="20757"/>
                  </a:lnTo>
                  <a:lnTo>
                    <a:pt x="15777" y="20715"/>
                  </a:lnTo>
                  <a:lnTo>
                    <a:pt x="15861" y="20715"/>
                  </a:lnTo>
                  <a:lnTo>
                    <a:pt x="15903" y="20694"/>
                  </a:lnTo>
                  <a:lnTo>
                    <a:pt x="15965" y="20611"/>
                  </a:lnTo>
                  <a:lnTo>
                    <a:pt x="15944" y="20548"/>
                  </a:lnTo>
                  <a:lnTo>
                    <a:pt x="15882" y="20506"/>
                  </a:lnTo>
                  <a:lnTo>
                    <a:pt x="15798" y="20485"/>
                  </a:lnTo>
                  <a:lnTo>
                    <a:pt x="15777" y="20443"/>
                  </a:lnTo>
                  <a:lnTo>
                    <a:pt x="15861" y="20401"/>
                  </a:lnTo>
                  <a:lnTo>
                    <a:pt x="15903" y="20401"/>
                  </a:lnTo>
                  <a:lnTo>
                    <a:pt x="15903" y="20422"/>
                  </a:lnTo>
                  <a:lnTo>
                    <a:pt x="15986" y="20443"/>
                  </a:lnTo>
                  <a:lnTo>
                    <a:pt x="16007" y="20422"/>
                  </a:lnTo>
                  <a:lnTo>
                    <a:pt x="15986" y="20380"/>
                  </a:lnTo>
                  <a:lnTo>
                    <a:pt x="15965" y="20339"/>
                  </a:lnTo>
                  <a:lnTo>
                    <a:pt x="15965" y="20234"/>
                  </a:lnTo>
                  <a:lnTo>
                    <a:pt x="16007" y="20276"/>
                  </a:lnTo>
                  <a:lnTo>
                    <a:pt x="16049" y="20318"/>
                  </a:lnTo>
                  <a:lnTo>
                    <a:pt x="16049" y="20401"/>
                  </a:lnTo>
                  <a:lnTo>
                    <a:pt x="16091" y="20506"/>
                  </a:lnTo>
                  <a:lnTo>
                    <a:pt x="16175" y="20548"/>
                  </a:lnTo>
                  <a:lnTo>
                    <a:pt x="16279" y="20527"/>
                  </a:lnTo>
                  <a:lnTo>
                    <a:pt x="16405" y="20527"/>
                  </a:lnTo>
                  <a:lnTo>
                    <a:pt x="16698" y="20401"/>
                  </a:lnTo>
                  <a:lnTo>
                    <a:pt x="16781" y="20401"/>
                  </a:lnTo>
                  <a:lnTo>
                    <a:pt x="16844" y="20380"/>
                  </a:lnTo>
                  <a:lnTo>
                    <a:pt x="16907" y="20297"/>
                  </a:lnTo>
                  <a:lnTo>
                    <a:pt x="16991" y="20276"/>
                  </a:lnTo>
                  <a:lnTo>
                    <a:pt x="17033" y="20171"/>
                  </a:lnTo>
                  <a:lnTo>
                    <a:pt x="16991" y="20067"/>
                  </a:lnTo>
                  <a:lnTo>
                    <a:pt x="16949" y="19983"/>
                  </a:lnTo>
                  <a:lnTo>
                    <a:pt x="16907" y="19983"/>
                  </a:lnTo>
                  <a:lnTo>
                    <a:pt x="16802" y="19920"/>
                  </a:lnTo>
                  <a:lnTo>
                    <a:pt x="16530" y="19857"/>
                  </a:lnTo>
                  <a:lnTo>
                    <a:pt x="16489" y="19857"/>
                  </a:lnTo>
                  <a:lnTo>
                    <a:pt x="16384" y="19899"/>
                  </a:lnTo>
                  <a:lnTo>
                    <a:pt x="16321" y="19857"/>
                  </a:lnTo>
                  <a:lnTo>
                    <a:pt x="16321" y="19732"/>
                  </a:lnTo>
                  <a:lnTo>
                    <a:pt x="16300" y="19690"/>
                  </a:lnTo>
                  <a:lnTo>
                    <a:pt x="16196" y="19753"/>
                  </a:lnTo>
                  <a:lnTo>
                    <a:pt x="16112" y="19753"/>
                  </a:lnTo>
                  <a:lnTo>
                    <a:pt x="16007" y="19815"/>
                  </a:lnTo>
                  <a:lnTo>
                    <a:pt x="15944" y="19815"/>
                  </a:lnTo>
                  <a:lnTo>
                    <a:pt x="15861" y="19774"/>
                  </a:lnTo>
                  <a:lnTo>
                    <a:pt x="15861" y="19690"/>
                  </a:lnTo>
                  <a:lnTo>
                    <a:pt x="15944" y="19753"/>
                  </a:lnTo>
                  <a:lnTo>
                    <a:pt x="16007" y="19690"/>
                  </a:lnTo>
                  <a:lnTo>
                    <a:pt x="16070" y="19648"/>
                  </a:lnTo>
                  <a:lnTo>
                    <a:pt x="16196" y="19648"/>
                  </a:lnTo>
                  <a:lnTo>
                    <a:pt x="16216" y="19585"/>
                  </a:lnTo>
                  <a:lnTo>
                    <a:pt x="16175" y="19523"/>
                  </a:lnTo>
                  <a:lnTo>
                    <a:pt x="16091" y="19418"/>
                  </a:lnTo>
                  <a:lnTo>
                    <a:pt x="16049" y="19376"/>
                  </a:lnTo>
                  <a:lnTo>
                    <a:pt x="15944" y="19376"/>
                  </a:lnTo>
                  <a:lnTo>
                    <a:pt x="15965" y="19355"/>
                  </a:lnTo>
                  <a:lnTo>
                    <a:pt x="16070" y="19292"/>
                  </a:lnTo>
                  <a:lnTo>
                    <a:pt x="16070" y="19251"/>
                  </a:lnTo>
                  <a:lnTo>
                    <a:pt x="16070" y="19146"/>
                  </a:lnTo>
                  <a:lnTo>
                    <a:pt x="16091" y="19104"/>
                  </a:lnTo>
                  <a:lnTo>
                    <a:pt x="16154" y="19167"/>
                  </a:lnTo>
                  <a:lnTo>
                    <a:pt x="16175" y="19313"/>
                  </a:lnTo>
                  <a:lnTo>
                    <a:pt x="16216" y="19355"/>
                  </a:lnTo>
                  <a:lnTo>
                    <a:pt x="16216" y="19418"/>
                  </a:lnTo>
                  <a:lnTo>
                    <a:pt x="16363" y="19543"/>
                  </a:lnTo>
                  <a:lnTo>
                    <a:pt x="16363" y="19585"/>
                  </a:lnTo>
                  <a:lnTo>
                    <a:pt x="16426" y="19669"/>
                  </a:lnTo>
                  <a:lnTo>
                    <a:pt x="16489" y="19690"/>
                  </a:lnTo>
                  <a:lnTo>
                    <a:pt x="16572" y="19669"/>
                  </a:lnTo>
                  <a:lnTo>
                    <a:pt x="16614" y="19648"/>
                  </a:lnTo>
                  <a:lnTo>
                    <a:pt x="16698" y="19690"/>
                  </a:lnTo>
                  <a:lnTo>
                    <a:pt x="16802" y="19669"/>
                  </a:lnTo>
                  <a:lnTo>
                    <a:pt x="16886" y="19648"/>
                  </a:lnTo>
                  <a:lnTo>
                    <a:pt x="16928" y="19690"/>
                  </a:lnTo>
                  <a:lnTo>
                    <a:pt x="16928" y="19774"/>
                  </a:lnTo>
                  <a:lnTo>
                    <a:pt x="17116" y="20004"/>
                  </a:lnTo>
                  <a:lnTo>
                    <a:pt x="17200" y="20067"/>
                  </a:lnTo>
                  <a:lnTo>
                    <a:pt x="17221" y="20004"/>
                  </a:lnTo>
                  <a:lnTo>
                    <a:pt x="17325" y="19983"/>
                  </a:lnTo>
                  <a:lnTo>
                    <a:pt x="17346" y="19983"/>
                  </a:lnTo>
                  <a:lnTo>
                    <a:pt x="17367" y="20025"/>
                  </a:lnTo>
                  <a:lnTo>
                    <a:pt x="17346" y="20108"/>
                  </a:lnTo>
                  <a:lnTo>
                    <a:pt x="17325" y="20213"/>
                  </a:lnTo>
                  <a:lnTo>
                    <a:pt x="17346" y="20339"/>
                  </a:lnTo>
                  <a:lnTo>
                    <a:pt x="17409" y="20422"/>
                  </a:lnTo>
                  <a:lnTo>
                    <a:pt x="17451" y="20527"/>
                  </a:lnTo>
                  <a:lnTo>
                    <a:pt x="17472" y="20715"/>
                  </a:lnTo>
                  <a:lnTo>
                    <a:pt x="17535" y="20757"/>
                  </a:lnTo>
                  <a:lnTo>
                    <a:pt x="17618" y="20841"/>
                  </a:lnTo>
                  <a:lnTo>
                    <a:pt x="17681" y="21029"/>
                  </a:lnTo>
                  <a:lnTo>
                    <a:pt x="17828" y="21134"/>
                  </a:lnTo>
                  <a:lnTo>
                    <a:pt x="17869" y="21175"/>
                  </a:lnTo>
                  <a:lnTo>
                    <a:pt x="17953" y="21155"/>
                  </a:lnTo>
                  <a:lnTo>
                    <a:pt x="18037" y="21134"/>
                  </a:lnTo>
                  <a:lnTo>
                    <a:pt x="18100" y="21134"/>
                  </a:lnTo>
                  <a:lnTo>
                    <a:pt x="18141" y="21113"/>
                  </a:lnTo>
                  <a:lnTo>
                    <a:pt x="18141" y="21029"/>
                  </a:lnTo>
                  <a:lnTo>
                    <a:pt x="18141" y="20903"/>
                  </a:lnTo>
                  <a:lnTo>
                    <a:pt x="18141" y="20757"/>
                  </a:lnTo>
                  <a:lnTo>
                    <a:pt x="18162" y="20652"/>
                  </a:lnTo>
                  <a:lnTo>
                    <a:pt x="18183" y="20611"/>
                  </a:lnTo>
                  <a:lnTo>
                    <a:pt x="18204" y="20611"/>
                  </a:lnTo>
                  <a:lnTo>
                    <a:pt x="18246" y="20652"/>
                  </a:lnTo>
                  <a:lnTo>
                    <a:pt x="18204" y="20736"/>
                  </a:lnTo>
                  <a:lnTo>
                    <a:pt x="18204" y="20820"/>
                  </a:lnTo>
                  <a:lnTo>
                    <a:pt x="18267" y="20924"/>
                  </a:lnTo>
                  <a:lnTo>
                    <a:pt x="18204" y="21008"/>
                  </a:lnTo>
                  <a:lnTo>
                    <a:pt x="18204" y="21071"/>
                  </a:lnTo>
                  <a:lnTo>
                    <a:pt x="18267" y="21113"/>
                  </a:lnTo>
                  <a:lnTo>
                    <a:pt x="18309" y="21071"/>
                  </a:lnTo>
                  <a:lnTo>
                    <a:pt x="18393" y="21050"/>
                  </a:lnTo>
                  <a:lnTo>
                    <a:pt x="18455" y="21071"/>
                  </a:lnTo>
                  <a:lnTo>
                    <a:pt x="18476" y="21134"/>
                  </a:lnTo>
                  <a:lnTo>
                    <a:pt x="18455" y="21175"/>
                  </a:lnTo>
                  <a:lnTo>
                    <a:pt x="18476" y="21217"/>
                  </a:lnTo>
                  <a:lnTo>
                    <a:pt x="18581" y="21217"/>
                  </a:lnTo>
                  <a:lnTo>
                    <a:pt x="18623" y="21155"/>
                  </a:lnTo>
                  <a:lnTo>
                    <a:pt x="18623" y="21071"/>
                  </a:lnTo>
                  <a:lnTo>
                    <a:pt x="18602" y="21008"/>
                  </a:lnTo>
                  <a:lnTo>
                    <a:pt x="18602" y="20820"/>
                  </a:lnTo>
                  <a:lnTo>
                    <a:pt x="18623" y="20736"/>
                  </a:lnTo>
                  <a:lnTo>
                    <a:pt x="18623" y="20631"/>
                  </a:lnTo>
                  <a:lnTo>
                    <a:pt x="18665" y="20590"/>
                  </a:lnTo>
                  <a:lnTo>
                    <a:pt x="18623" y="20527"/>
                  </a:lnTo>
                  <a:lnTo>
                    <a:pt x="18581" y="20527"/>
                  </a:lnTo>
                  <a:lnTo>
                    <a:pt x="18602" y="20485"/>
                  </a:lnTo>
                  <a:lnTo>
                    <a:pt x="18623" y="20422"/>
                  </a:lnTo>
                  <a:lnTo>
                    <a:pt x="18602" y="20401"/>
                  </a:lnTo>
                  <a:lnTo>
                    <a:pt x="18497" y="20443"/>
                  </a:lnTo>
                  <a:lnTo>
                    <a:pt x="18497" y="20401"/>
                  </a:lnTo>
                  <a:lnTo>
                    <a:pt x="18518" y="20339"/>
                  </a:lnTo>
                  <a:lnTo>
                    <a:pt x="18623" y="20318"/>
                  </a:lnTo>
                  <a:lnTo>
                    <a:pt x="18685" y="20276"/>
                  </a:lnTo>
                  <a:lnTo>
                    <a:pt x="18685" y="20171"/>
                  </a:lnTo>
                  <a:lnTo>
                    <a:pt x="18665" y="20108"/>
                  </a:lnTo>
                  <a:lnTo>
                    <a:pt x="18602" y="20129"/>
                  </a:lnTo>
                  <a:lnTo>
                    <a:pt x="18581" y="20087"/>
                  </a:lnTo>
                  <a:lnTo>
                    <a:pt x="18623" y="20004"/>
                  </a:lnTo>
                  <a:lnTo>
                    <a:pt x="18685" y="19899"/>
                  </a:lnTo>
                  <a:lnTo>
                    <a:pt x="18685" y="19857"/>
                  </a:lnTo>
                  <a:lnTo>
                    <a:pt x="18623" y="19857"/>
                  </a:lnTo>
                  <a:lnTo>
                    <a:pt x="18560" y="19899"/>
                  </a:lnTo>
                  <a:lnTo>
                    <a:pt x="18476" y="20025"/>
                  </a:lnTo>
                  <a:lnTo>
                    <a:pt x="18455" y="20171"/>
                  </a:lnTo>
                  <a:lnTo>
                    <a:pt x="18393" y="20192"/>
                  </a:lnTo>
                  <a:lnTo>
                    <a:pt x="18393" y="20129"/>
                  </a:lnTo>
                  <a:lnTo>
                    <a:pt x="18413" y="20004"/>
                  </a:lnTo>
                  <a:lnTo>
                    <a:pt x="18413" y="19962"/>
                  </a:lnTo>
                  <a:lnTo>
                    <a:pt x="18393" y="19899"/>
                  </a:lnTo>
                  <a:lnTo>
                    <a:pt x="18393" y="19857"/>
                  </a:lnTo>
                  <a:lnTo>
                    <a:pt x="18413" y="19774"/>
                  </a:lnTo>
                  <a:lnTo>
                    <a:pt x="18497" y="19690"/>
                  </a:lnTo>
                  <a:lnTo>
                    <a:pt x="18581" y="19648"/>
                  </a:lnTo>
                  <a:lnTo>
                    <a:pt x="18602" y="19564"/>
                  </a:lnTo>
                  <a:lnTo>
                    <a:pt x="18560" y="19502"/>
                  </a:lnTo>
                  <a:lnTo>
                    <a:pt x="18476" y="19502"/>
                  </a:lnTo>
                  <a:lnTo>
                    <a:pt x="18413" y="19564"/>
                  </a:lnTo>
                  <a:lnTo>
                    <a:pt x="18393" y="19606"/>
                  </a:lnTo>
                  <a:lnTo>
                    <a:pt x="18372" y="19648"/>
                  </a:lnTo>
                  <a:lnTo>
                    <a:pt x="18393" y="19543"/>
                  </a:lnTo>
                  <a:lnTo>
                    <a:pt x="18413" y="19481"/>
                  </a:lnTo>
                  <a:lnTo>
                    <a:pt x="18393" y="19460"/>
                  </a:lnTo>
                  <a:lnTo>
                    <a:pt x="18351" y="19481"/>
                  </a:lnTo>
                  <a:lnTo>
                    <a:pt x="18246" y="19564"/>
                  </a:lnTo>
                  <a:lnTo>
                    <a:pt x="18162" y="19648"/>
                  </a:lnTo>
                  <a:lnTo>
                    <a:pt x="18162" y="19606"/>
                  </a:lnTo>
                  <a:lnTo>
                    <a:pt x="18183" y="19543"/>
                  </a:lnTo>
                  <a:lnTo>
                    <a:pt x="18246" y="19460"/>
                  </a:lnTo>
                  <a:lnTo>
                    <a:pt x="18288" y="19397"/>
                  </a:lnTo>
                  <a:lnTo>
                    <a:pt x="18351" y="19292"/>
                  </a:lnTo>
                  <a:lnTo>
                    <a:pt x="18351" y="19271"/>
                  </a:lnTo>
                  <a:lnTo>
                    <a:pt x="18288" y="19230"/>
                  </a:lnTo>
                  <a:lnTo>
                    <a:pt x="18267" y="19167"/>
                  </a:lnTo>
                  <a:lnTo>
                    <a:pt x="18204" y="19167"/>
                  </a:lnTo>
                  <a:lnTo>
                    <a:pt x="18162" y="19125"/>
                  </a:lnTo>
                  <a:lnTo>
                    <a:pt x="18141" y="19041"/>
                  </a:lnTo>
                  <a:lnTo>
                    <a:pt x="18079" y="19020"/>
                  </a:lnTo>
                  <a:lnTo>
                    <a:pt x="17995" y="18937"/>
                  </a:lnTo>
                  <a:lnTo>
                    <a:pt x="17953" y="18937"/>
                  </a:lnTo>
                  <a:lnTo>
                    <a:pt x="17932" y="18916"/>
                  </a:lnTo>
                  <a:lnTo>
                    <a:pt x="17869" y="18916"/>
                  </a:lnTo>
                  <a:lnTo>
                    <a:pt x="17869" y="18853"/>
                  </a:lnTo>
                  <a:lnTo>
                    <a:pt x="17849" y="18811"/>
                  </a:lnTo>
                  <a:lnTo>
                    <a:pt x="17660" y="18665"/>
                  </a:lnTo>
                  <a:lnTo>
                    <a:pt x="17639" y="18623"/>
                  </a:lnTo>
                  <a:lnTo>
                    <a:pt x="17535" y="18560"/>
                  </a:lnTo>
                  <a:lnTo>
                    <a:pt x="17430" y="18560"/>
                  </a:lnTo>
                  <a:lnTo>
                    <a:pt x="17325" y="18602"/>
                  </a:lnTo>
                  <a:lnTo>
                    <a:pt x="17242" y="18707"/>
                  </a:lnTo>
                  <a:lnTo>
                    <a:pt x="17242" y="18644"/>
                  </a:lnTo>
                  <a:lnTo>
                    <a:pt x="17221" y="18560"/>
                  </a:lnTo>
                  <a:lnTo>
                    <a:pt x="17053" y="18518"/>
                  </a:lnTo>
                  <a:lnTo>
                    <a:pt x="16949" y="18518"/>
                  </a:lnTo>
                  <a:lnTo>
                    <a:pt x="16844" y="18539"/>
                  </a:lnTo>
                  <a:lnTo>
                    <a:pt x="16823" y="18518"/>
                  </a:lnTo>
                  <a:lnTo>
                    <a:pt x="16907" y="18434"/>
                  </a:lnTo>
                  <a:lnTo>
                    <a:pt x="16949" y="18476"/>
                  </a:lnTo>
                  <a:lnTo>
                    <a:pt x="17137" y="18476"/>
                  </a:lnTo>
                  <a:lnTo>
                    <a:pt x="17221" y="18497"/>
                  </a:lnTo>
                  <a:lnTo>
                    <a:pt x="17325" y="18497"/>
                  </a:lnTo>
                  <a:lnTo>
                    <a:pt x="17430" y="18476"/>
                  </a:lnTo>
                  <a:lnTo>
                    <a:pt x="17472" y="18393"/>
                  </a:lnTo>
                  <a:lnTo>
                    <a:pt x="17514" y="18204"/>
                  </a:lnTo>
                  <a:lnTo>
                    <a:pt x="17472" y="18121"/>
                  </a:lnTo>
                  <a:lnTo>
                    <a:pt x="17451" y="18100"/>
                  </a:lnTo>
                  <a:lnTo>
                    <a:pt x="17409" y="18100"/>
                  </a:lnTo>
                  <a:lnTo>
                    <a:pt x="17263" y="17995"/>
                  </a:lnTo>
                  <a:lnTo>
                    <a:pt x="17221" y="17974"/>
                  </a:lnTo>
                  <a:lnTo>
                    <a:pt x="17158" y="17974"/>
                  </a:lnTo>
                  <a:lnTo>
                    <a:pt x="17053" y="18058"/>
                  </a:lnTo>
                  <a:lnTo>
                    <a:pt x="17012" y="18058"/>
                  </a:lnTo>
                  <a:lnTo>
                    <a:pt x="16928" y="18079"/>
                  </a:lnTo>
                  <a:lnTo>
                    <a:pt x="16886" y="18162"/>
                  </a:lnTo>
                  <a:lnTo>
                    <a:pt x="16844" y="18162"/>
                  </a:lnTo>
                  <a:lnTo>
                    <a:pt x="16844" y="18079"/>
                  </a:lnTo>
                  <a:lnTo>
                    <a:pt x="16823" y="18016"/>
                  </a:lnTo>
                  <a:lnTo>
                    <a:pt x="16781" y="18016"/>
                  </a:lnTo>
                  <a:lnTo>
                    <a:pt x="16635" y="18058"/>
                  </a:lnTo>
                  <a:lnTo>
                    <a:pt x="16593" y="18079"/>
                  </a:lnTo>
                  <a:lnTo>
                    <a:pt x="16530" y="18079"/>
                  </a:lnTo>
                  <a:lnTo>
                    <a:pt x="16572" y="18058"/>
                  </a:lnTo>
                  <a:lnTo>
                    <a:pt x="16677" y="17995"/>
                  </a:lnTo>
                  <a:lnTo>
                    <a:pt x="16781" y="17974"/>
                  </a:lnTo>
                  <a:lnTo>
                    <a:pt x="16802" y="17911"/>
                  </a:lnTo>
                  <a:lnTo>
                    <a:pt x="16781" y="17870"/>
                  </a:lnTo>
                  <a:lnTo>
                    <a:pt x="16719" y="17849"/>
                  </a:lnTo>
                  <a:lnTo>
                    <a:pt x="16677" y="17870"/>
                  </a:lnTo>
                  <a:lnTo>
                    <a:pt x="16719" y="17807"/>
                  </a:lnTo>
                  <a:lnTo>
                    <a:pt x="16781" y="17807"/>
                  </a:lnTo>
                  <a:lnTo>
                    <a:pt x="16823" y="17849"/>
                  </a:lnTo>
                  <a:lnTo>
                    <a:pt x="16928" y="17953"/>
                  </a:lnTo>
                  <a:lnTo>
                    <a:pt x="17012" y="17974"/>
                  </a:lnTo>
                  <a:lnTo>
                    <a:pt x="17095" y="17953"/>
                  </a:lnTo>
                  <a:lnTo>
                    <a:pt x="17200" y="17870"/>
                  </a:lnTo>
                  <a:lnTo>
                    <a:pt x="17367" y="17870"/>
                  </a:lnTo>
                  <a:lnTo>
                    <a:pt x="17430" y="17786"/>
                  </a:lnTo>
                  <a:lnTo>
                    <a:pt x="17472" y="17765"/>
                  </a:lnTo>
                  <a:lnTo>
                    <a:pt x="17514" y="17702"/>
                  </a:lnTo>
                  <a:lnTo>
                    <a:pt x="17472" y="17639"/>
                  </a:lnTo>
                  <a:lnTo>
                    <a:pt x="17409" y="17577"/>
                  </a:lnTo>
                  <a:lnTo>
                    <a:pt x="17263" y="17556"/>
                  </a:lnTo>
                  <a:lnTo>
                    <a:pt x="17200" y="17493"/>
                  </a:lnTo>
                  <a:lnTo>
                    <a:pt x="17137" y="17451"/>
                  </a:lnTo>
                  <a:lnTo>
                    <a:pt x="17033" y="17451"/>
                  </a:lnTo>
                  <a:lnTo>
                    <a:pt x="16928" y="17430"/>
                  </a:lnTo>
                  <a:lnTo>
                    <a:pt x="16844" y="17451"/>
                  </a:lnTo>
                  <a:lnTo>
                    <a:pt x="16823" y="17493"/>
                  </a:lnTo>
                  <a:lnTo>
                    <a:pt x="16740" y="17556"/>
                  </a:lnTo>
                  <a:lnTo>
                    <a:pt x="16677" y="17535"/>
                  </a:lnTo>
                  <a:lnTo>
                    <a:pt x="16593" y="17493"/>
                  </a:lnTo>
                  <a:lnTo>
                    <a:pt x="16489" y="17493"/>
                  </a:lnTo>
                  <a:lnTo>
                    <a:pt x="16468" y="17556"/>
                  </a:lnTo>
                  <a:lnTo>
                    <a:pt x="16426" y="17598"/>
                  </a:lnTo>
                  <a:lnTo>
                    <a:pt x="16384" y="17577"/>
                  </a:lnTo>
                  <a:lnTo>
                    <a:pt x="16321" y="17535"/>
                  </a:lnTo>
                  <a:lnTo>
                    <a:pt x="16300" y="17535"/>
                  </a:lnTo>
                  <a:lnTo>
                    <a:pt x="16279" y="17472"/>
                  </a:lnTo>
                  <a:lnTo>
                    <a:pt x="16321" y="17430"/>
                  </a:lnTo>
                  <a:lnTo>
                    <a:pt x="16426" y="17388"/>
                  </a:lnTo>
                  <a:lnTo>
                    <a:pt x="16572" y="17430"/>
                  </a:lnTo>
                  <a:lnTo>
                    <a:pt x="16740" y="17430"/>
                  </a:lnTo>
                  <a:lnTo>
                    <a:pt x="16802" y="17367"/>
                  </a:lnTo>
                  <a:lnTo>
                    <a:pt x="16802" y="17326"/>
                  </a:lnTo>
                  <a:lnTo>
                    <a:pt x="16740" y="17221"/>
                  </a:lnTo>
                  <a:lnTo>
                    <a:pt x="16635" y="17137"/>
                  </a:lnTo>
                  <a:lnTo>
                    <a:pt x="16530" y="17074"/>
                  </a:lnTo>
                  <a:lnTo>
                    <a:pt x="16489" y="17012"/>
                  </a:lnTo>
                  <a:lnTo>
                    <a:pt x="16489" y="16907"/>
                  </a:lnTo>
                  <a:lnTo>
                    <a:pt x="16509" y="16865"/>
                  </a:lnTo>
                  <a:lnTo>
                    <a:pt x="16572" y="16907"/>
                  </a:lnTo>
                  <a:lnTo>
                    <a:pt x="16593" y="16949"/>
                  </a:lnTo>
                  <a:lnTo>
                    <a:pt x="16593" y="17012"/>
                  </a:lnTo>
                  <a:lnTo>
                    <a:pt x="16677" y="17054"/>
                  </a:lnTo>
                  <a:lnTo>
                    <a:pt x="16802" y="17158"/>
                  </a:lnTo>
                  <a:lnTo>
                    <a:pt x="16823" y="17221"/>
                  </a:lnTo>
                  <a:lnTo>
                    <a:pt x="16886" y="17242"/>
                  </a:lnTo>
                  <a:lnTo>
                    <a:pt x="16928" y="17242"/>
                  </a:lnTo>
                  <a:lnTo>
                    <a:pt x="17012" y="17326"/>
                  </a:lnTo>
                  <a:lnTo>
                    <a:pt x="17095" y="17326"/>
                  </a:lnTo>
                  <a:lnTo>
                    <a:pt x="17200" y="17284"/>
                  </a:lnTo>
                  <a:lnTo>
                    <a:pt x="17263" y="17242"/>
                  </a:lnTo>
                  <a:lnTo>
                    <a:pt x="17346" y="17221"/>
                  </a:lnTo>
                  <a:lnTo>
                    <a:pt x="17409" y="17158"/>
                  </a:lnTo>
                  <a:lnTo>
                    <a:pt x="17472" y="17116"/>
                  </a:lnTo>
                  <a:lnTo>
                    <a:pt x="17556" y="17074"/>
                  </a:lnTo>
                  <a:lnTo>
                    <a:pt x="17606" y="17074"/>
                  </a:lnTo>
                  <a:lnTo>
                    <a:pt x="17618" y="17116"/>
                  </a:lnTo>
                  <a:lnTo>
                    <a:pt x="17618" y="17074"/>
                  </a:lnTo>
                  <a:lnTo>
                    <a:pt x="17618" y="17033"/>
                  </a:lnTo>
                  <a:lnTo>
                    <a:pt x="17577" y="16970"/>
                  </a:lnTo>
                  <a:lnTo>
                    <a:pt x="17588" y="17010"/>
                  </a:lnTo>
                  <a:lnTo>
                    <a:pt x="17472" y="16844"/>
                  </a:lnTo>
                  <a:lnTo>
                    <a:pt x="17409" y="16802"/>
                  </a:lnTo>
                  <a:lnTo>
                    <a:pt x="17409" y="16740"/>
                  </a:lnTo>
                  <a:lnTo>
                    <a:pt x="17430" y="16719"/>
                  </a:lnTo>
                  <a:lnTo>
                    <a:pt x="17472" y="16719"/>
                  </a:lnTo>
                  <a:lnTo>
                    <a:pt x="17535" y="16761"/>
                  </a:lnTo>
                  <a:lnTo>
                    <a:pt x="17535" y="16823"/>
                  </a:lnTo>
                  <a:lnTo>
                    <a:pt x="17577" y="16865"/>
                  </a:lnTo>
                  <a:lnTo>
                    <a:pt x="17681" y="17074"/>
                  </a:lnTo>
                  <a:lnTo>
                    <a:pt x="17869" y="17284"/>
                  </a:lnTo>
                  <a:lnTo>
                    <a:pt x="17890" y="17326"/>
                  </a:lnTo>
                  <a:lnTo>
                    <a:pt x="17932" y="17263"/>
                  </a:lnTo>
                  <a:lnTo>
                    <a:pt x="17932" y="17179"/>
                  </a:lnTo>
                  <a:lnTo>
                    <a:pt x="17953" y="17012"/>
                  </a:lnTo>
                  <a:lnTo>
                    <a:pt x="17953" y="16907"/>
                  </a:lnTo>
                  <a:lnTo>
                    <a:pt x="17995" y="16844"/>
                  </a:lnTo>
                  <a:lnTo>
                    <a:pt x="18058" y="16844"/>
                  </a:lnTo>
                  <a:lnTo>
                    <a:pt x="18100" y="16865"/>
                  </a:lnTo>
                  <a:lnTo>
                    <a:pt x="18100" y="16949"/>
                  </a:lnTo>
                  <a:lnTo>
                    <a:pt x="18141" y="17012"/>
                  </a:lnTo>
                  <a:lnTo>
                    <a:pt x="18183" y="17012"/>
                  </a:lnTo>
                  <a:lnTo>
                    <a:pt x="18372" y="17074"/>
                  </a:lnTo>
                  <a:lnTo>
                    <a:pt x="18518" y="17179"/>
                  </a:lnTo>
                  <a:lnTo>
                    <a:pt x="18602" y="17221"/>
                  </a:lnTo>
                  <a:lnTo>
                    <a:pt x="18665" y="17179"/>
                  </a:lnTo>
                  <a:lnTo>
                    <a:pt x="18706" y="17179"/>
                  </a:lnTo>
                  <a:lnTo>
                    <a:pt x="18769" y="17221"/>
                  </a:lnTo>
                  <a:lnTo>
                    <a:pt x="18769" y="17263"/>
                  </a:lnTo>
                  <a:lnTo>
                    <a:pt x="18602" y="17284"/>
                  </a:lnTo>
                  <a:lnTo>
                    <a:pt x="18581" y="17326"/>
                  </a:lnTo>
                  <a:lnTo>
                    <a:pt x="18476" y="17221"/>
                  </a:lnTo>
                  <a:lnTo>
                    <a:pt x="18288" y="17116"/>
                  </a:lnTo>
                  <a:lnTo>
                    <a:pt x="18246" y="17074"/>
                  </a:lnTo>
                  <a:lnTo>
                    <a:pt x="18204" y="17054"/>
                  </a:lnTo>
                  <a:lnTo>
                    <a:pt x="18162" y="17054"/>
                  </a:lnTo>
                  <a:lnTo>
                    <a:pt x="18121" y="17074"/>
                  </a:lnTo>
                  <a:lnTo>
                    <a:pt x="18121" y="17137"/>
                  </a:lnTo>
                  <a:lnTo>
                    <a:pt x="18183" y="17221"/>
                  </a:lnTo>
                  <a:lnTo>
                    <a:pt x="18413" y="17430"/>
                  </a:lnTo>
                  <a:lnTo>
                    <a:pt x="18518" y="17535"/>
                  </a:lnTo>
                  <a:lnTo>
                    <a:pt x="18685" y="17598"/>
                  </a:lnTo>
                  <a:lnTo>
                    <a:pt x="18790" y="17681"/>
                  </a:lnTo>
                  <a:lnTo>
                    <a:pt x="18832" y="17702"/>
                  </a:lnTo>
                  <a:lnTo>
                    <a:pt x="18916" y="17681"/>
                  </a:lnTo>
                  <a:lnTo>
                    <a:pt x="18937" y="17639"/>
                  </a:lnTo>
                  <a:lnTo>
                    <a:pt x="18999" y="17556"/>
                  </a:lnTo>
                  <a:lnTo>
                    <a:pt x="19125" y="17556"/>
                  </a:lnTo>
                  <a:lnTo>
                    <a:pt x="19167" y="17493"/>
                  </a:lnTo>
                  <a:lnTo>
                    <a:pt x="19167" y="17430"/>
                  </a:lnTo>
                  <a:lnTo>
                    <a:pt x="19250" y="17367"/>
                  </a:lnTo>
                  <a:lnTo>
                    <a:pt x="19313" y="17367"/>
                  </a:lnTo>
                  <a:lnTo>
                    <a:pt x="19376" y="17388"/>
                  </a:lnTo>
                  <a:lnTo>
                    <a:pt x="19460" y="17430"/>
                  </a:lnTo>
                  <a:lnTo>
                    <a:pt x="19564" y="17388"/>
                  </a:lnTo>
                  <a:lnTo>
                    <a:pt x="19669" y="17388"/>
                  </a:lnTo>
                  <a:lnTo>
                    <a:pt x="19690" y="17346"/>
                  </a:lnTo>
                  <a:lnTo>
                    <a:pt x="19732" y="17221"/>
                  </a:lnTo>
                  <a:lnTo>
                    <a:pt x="19732" y="17116"/>
                  </a:lnTo>
                  <a:lnTo>
                    <a:pt x="19774" y="17033"/>
                  </a:lnTo>
                  <a:lnTo>
                    <a:pt x="19857" y="16907"/>
                  </a:lnTo>
                  <a:lnTo>
                    <a:pt x="19857" y="16823"/>
                  </a:lnTo>
                  <a:lnTo>
                    <a:pt x="19836" y="16761"/>
                  </a:lnTo>
                  <a:lnTo>
                    <a:pt x="19753" y="16740"/>
                  </a:lnTo>
                  <a:lnTo>
                    <a:pt x="19648" y="16761"/>
                  </a:lnTo>
                  <a:lnTo>
                    <a:pt x="19627" y="16802"/>
                  </a:lnTo>
                  <a:lnTo>
                    <a:pt x="19585" y="16761"/>
                  </a:lnTo>
                  <a:lnTo>
                    <a:pt x="19543" y="16761"/>
                  </a:lnTo>
                  <a:lnTo>
                    <a:pt x="19522" y="16802"/>
                  </a:lnTo>
                  <a:lnTo>
                    <a:pt x="19439" y="16740"/>
                  </a:lnTo>
                  <a:lnTo>
                    <a:pt x="19376" y="16656"/>
                  </a:lnTo>
                  <a:lnTo>
                    <a:pt x="19334" y="16614"/>
                  </a:lnTo>
                  <a:lnTo>
                    <a:pt x="19313" y="16530"/>
                  </a:lnTo>
                  <a:lnTo>
                    <a:pt x="19271" y="16530"/>
                  </a:lnTo>
                  <a:lnTo>
                    <a:pt x="19250" y="16614"/>
                  </a:lnTo>
                  <a:lnTo>
                    <a:pt x="19250" y="16719"/>
                  </a:lnTo>
                  <a:lnTo>
                    <a:pt x="19313" y="16740"/>
                  </a:lnTo>
                  <a:lnTo>
                    <a:pt x="19313" y="16823"/>
                  </a:lnTo>
                  <a:lnTo>
                    <a:pt x="19250" y="16907"/>
                  </a:lnTo>
                  <a:lnTo>
                    <a:pt x="19229" y="17012"/>
                  </a:lnTo>
                  <a:lnTo>
                    <a:pt x="19209" y="16949"/>
                  </a:lnTo>
                  <a:lnTo>
                    <a:pt x="19229" y="16823"/>
                  </a:lnTo>
                  <a:lnTo>
                    <a:pt x="19209" y="16719"/>
                  </a:lnTo>
                  <a:lnTo>
                    <a:pt x="19146" y="16698"/>
                  </a:lnTo>
                  <a:lnTo>
                    <a:pt x="19125" y="16551"/>
                  </a:lnTo>
                  <a:lnTo>
                    <a:pt x="19062" y="16530"/>
                  </a:lnTo>
                  <a:lnTo>
                    <a:pt x="19041" y="16489"/>
                  </a:lnTo>
                  <a:lnTo>
                    <a:pt x="19041" y="16447"/>
                  </a:lnTo>
                  <a:lnTo>
                    <a:pt x="19104" y="16426"/>
                  </a:lnTo>
                  <a:lnTo>
                    <a:pt x="19161" y="16311"/>
                  </a:lnTo>
                  <a:lnTo>
                    <a:pt x="19146" y="16279"/>
                  </a:lnTo>
                  <a:lnTo>
                    <a:pt x="19104" y="16238"/>
                  </a:lnTo>
                  <a:lnTo>
                    <a:pt x="19146" y="16217"/>
                  </a:lnTo>
                  <a:lnTo>
                    <a:pt x="19229" y="16217"/>
                  </a:lnTo>
                  <a:lnTo>
                    <a:pt x="19271" y="16175"/>
                  </a:lnTo>
                  <a:lnTo>
                    <a:pt x="19313" y="16091"/>
                  </a:lnTo>
                  <a:lnTo>
                    <a:pt x="19313" y="15966"/>
                  </a:lnTo>
                  <a:lnTo>
                    <a:pt x="19271" y="15903"/>
                  </a:lnTo>
                  <a:lnTo>
                    <a:pt x="19271" y="15861"/>
                  </a:lnTo>
                  <a:lnTo>
                    <a:pt x="19334" y="15861"/>
                  </a:lnTo>
                  <a:lnTo>
                    <a:pt x="19376" y="15903"/>
                  </a:lnTo>
                  <a:lnTo>
                    <a:pt x="19439" y="15986"/>
                  </a:lnTo>
                  <a:lnTo>
                    <a:pt x="19481" y="16007"/>
                  </a:lnTo>
                  <a:lnTo>
                    <a:pt x="19564" y="16007"/>
                  </a:lnTo>
                  <a:lnTo>
                    <a:pt x="19648" y="15966"/>
                  </a:lnTo>
                  <a:lnTo>
                    <a:pt x="19732" y="15986"/>
                  </a:lnTo>
                  <a:lnTo>
                    <a:pt x="19794" y="16028"/>
                  </a:lnTo>
                  <a:lnTo>
                    <a:pt x="19899" y="16070"/>
                  </a:lnTo>
                  <a:lnTo>
                    <a:pt x="20046" y="16175"/>
                  </a:lnTo>
                  <a:lnTo>
                    <a:pt x="20046" y="16238"/>
                  </a:lnTo>
                  <a:lnTo>
                    <a:pt x="20066" y="16321"/>
                  </a:lnTo>
                  <a:lnTo>
                    <a:pt x="20108" y="16384"/>
                  </a:lnTo>
                  <a:lnTo>
                    <a:pt x="20150" y="16447"/>
                  </a:lnTo>
                  <a:lnTo>
                    <a:pt x="20192" y="16489"/>
                  </a:lnTo>
                  <a:lnTo>
                    <a:pt x="20318" y="16405"/>
                  </a:lnTo>
                  <a:lnTo>
                    <a:pt x="20422" y="16238"/>
                  </a:lnTo>
                  <a:lnTo>
                    <a:pt x="20485" y="16133"/>
                  </a:lnTo>
                  <a:lnTo>
                    <a:pt x="20422" y="16091"/>
                  </a:lnTo>
                  <a:lnTo>
                    <a:pt x="20401" y="15986"/>
                  </a:lnTo>
                  <a:lnTo>
                    <a:pt x="20464" y="15924"/>
                  </a:lnTo>
                  <a:lnTo>
                    <a:pt x="20464" y="15882"/>
                  </a:lnTo>
                  <a:lnTo>
                    <a:pt x="20359" y="15861"/>
                  </a:lnTo>
                  <a:lnTo>
                    <a:pt x="20276" y="15903"/>
                  </a:lnTo>
                  <a:lnTo>
                    <a:pt x="20255" y="15966"/>
                  </a:lnTo>
                  <a:lnTo>
                    <a:pt x="20108" y="15882"/>
                  </a:lnTo>
                  <a:lnTo>
                    <a:pt x="20046" y="15777"/>
                  </a:lnTo>
                  <a:lnTo>
                    <a:pt x="19899" y="15756"/>
                  </a:lnTo>
                  <a:lnTo>
                    <a:pt x="19857" y="15777"/>
                  </a:lnTo>
                  <a:lnTo>
                    <a:pt x="19794" y="15714"/>
                  </a:lnTo>
                  <a:lnTo>
                    <a:pt x="19794" y="15673"/>
                  </a:lnTo>
                  <a:lnTo>
                    <a:pt x="19857" y="15673"/>
                  </a:lnTo>
                  <a:lnTo>
                    <a:pt x="19899" y="15589"/>
                  </a:lnTo>
                  <a:lnTo>
                    <a:pt x="19941" y="15401"/>
                  </a:lnTo>
                  <a:lnTo>
                    <a:pt x="19962" y="15380"/>
                  </a:lnTo>
                  <a:lnTo>
                    <a:pt x="19962" y="15296"/>
                  </a:lnTo>
                  <a:lnTo>
                    <a:pt x="19836" y="15254"/>
                  </a:lnTo>
                  <a:lnTo>
                    <a:pt x="19774" y="15254"/>
                  </a:lnTo>
                  <a:lnTo>
                    <a:pt x="19669" y="15359"/>
                  </a:lnTo>
                  <a:lnTo>
                    <a:pt x="19564" y="15380"/>
                  </a:lnTo>
                  <a:lnTo>
                    <a:pt x="19460" y="15359"/>
                  </a:lnTo>
                  <a:lnTo>
                    <a:pt x="19439" y="15296"/>
                  </a:lnTo>
                  <a:lnTo>
                    <a:pt x="19418" y="15191"/>
                  </a:lnTo>
                  <a:lnTo>
                    <a:pt x="19376" y="15149"/>
                  </a:lnTo>
                  <a:lnTo>
                    <a:pt x="19376" y="15066"/>
                  </a:lnTo>
                  <a:lnTo>
                    <a:pt x="19460" y="15129"/>
                  </a:lnTo>
                  <a:lnTo>
                    <a:pt x="19481" y="15170"/>
                  </a:lnTo>
                  <a:lnTo>
                    <a:pt x="19460" y="15233"/>
                  </a:lnTo>
                  <a:lnTo>
                    <a:pt x="19481" y="15296"/>
                  </a:lnTo>
                  <a:lnTo>
                    <a:pt x="19564" y="15359"/>
                  </a:lnTo>
                  <a:lnTo>
                    <a:pt x="19648" y="15359"/>
                  </a:lnTo>
                  <a:lnTo>
                    <a:pt x="19753" y="15254"/>
                  </a:lnTo>
                  <a:lnTo>
                    <a:pt x="19836" y="15233"/>
                  </a:lnTo>
                  <a:lnTo>
                    <a:pt x="19941" y="15233"/>
                  </a:lnTo>
                  <a:lnTo>
                    <a:pt x="19983" y="15275"/>
                  </a:lnTo>
                  <a:lnTo>
                    <a:pt x="20046" y="15275"/>
                  </a:lnTo>
                  <a:lnTo>
                    <a:pt x="20066" y="15233"/>
                  </a:lnTo>
                  <a:lnTo>
                    <a:pt x="20046" y="15170"/>
                  </a:lnTo>
                  <a:lnTo>
                    <a:pt x="19836" y="14961"/>
                  </a:lnTo>
                  <a:lnTo>
                    <a:pt x="19669" y="14836"/>
                  </a:lnTo>
                  <a:lnTo>
                    <a:pt x="19522" y="14836"/>
                  </a:lnTo>
                  <a:lnTo>
                    <a:pt x="19355" y="14752"/>
                  </a:lnTo>
                  <a:lnTo>
                    <a:pt x="19271" y="14647"/>
                  </a:lnTo>
                  <a:lnTo>
                    <a:pt x="19271" y="14564"/>
                  </a:lnTo>
                  <a:lnTo>
                    <a:pt x="19271" y="14522"/>
                  </a:lnTo>
                  <a:lnTo>
                    <a:pt x="19334" y="14564"/>
                  </a:lnTo>
                  <a:lnTo>
                    <a:pt x="19376" y="14668"/>
                  </a:lnTo>
                  <a:lnTo>
                    <a:pt x="19460" y="14731"/>
                  </a:lnTo>
                  <a:lnTo>
                    <a:pt x="19585" y="14731"/>
                  </a:lnTo>
                  <a:lnTo>
                    <a:pt x="19627" y="14668"/>
                  </a:lnTo>
                  <a:lnTo>
                    <a:pt x="19627" y="14626"/>
                  </a:lnTo>
                  <a:lnTo>
                    <a:pt x="19522" y="14522"/>
                  </a:lnTo>
                  <a:lnTo>
                    <a:pt x="19481" y="14459"/>
                  </a:lnTo>
                  <a:lnTo>
                    <a:pt x="19481" y="14438"/>
                  </a:lnTo>
                  <a:lnTo>
                    <a:pt x="19522" y="14438"/>
                  </a:lnTo>
                  <a:lnTo>
                    <a:pt x="19564" y="14459"/>
                  </a:lnTo>
                  <a:lnTo>
                    <a:pt x="19690" y="14626"/>
                  </a:lnTo>
                  <a:lnTo>
                    <a:pt x="19753" y="14731"/>
                  </a:lnTo>
                  <a:lnTo>
                    <a:pt x="19753" y="14773"/>
                  </a:lnTo>
                  <a:lnTo>
                    <a:pt x="19857" y="14857"/>
                  </a:lnTo>
                  <a:lnTo>
                    <a:pt x="19962" y="14940"/>
                  </a:lnTo>
                  <a:lnTo>
                    <a:pt x="20087" y="15087"/>
                  </a:lnTo>
                  <a:lnTo>
                    <a:pt x="20171" y="15129"/>
                  </a:lnTo>
                  <a:lnTo>
                    <a:pt x="20213" y="15087"/>
                  </a:lnTo>
                  <a:lnTo>
                    <a:pt x="20276" y="15129"/>
                  </a:lnTo>
                  <a:lnTo>
                    <a:pt x="20297" y="15170"/>
                  </a:lnTo>
                  <a:lnTo>
                    <a:pt x="20213" y="15233"/>
                  </a:lnTo>
                  <a:lnTo>
                    <a:pt x="20276" y="15296"/>
                  </a:lnTo>
                  <a:lnTo>
                    <a:pt x="20318" y="15359"/>
                  </a:lnTo>
                  <a:lnTo>
                    <a:pt x="20380" y="15359"/>
                  </a:lnTo>
                  <a:lnTo>
                    <a:pt x="20422" y="15275"/>
                  </a:lnTo>
                  <a:lnTo>
                    <a:pt x="20485" y="15087"/>
                  </a:lnTo>
                  <a:lnTo>
                    <a:pt x="20506" y="15045"/>
                  </a:lnTo>
                  <a:lnTo>
                    <a:pt x="20527" y="14982"/>
                  </a:lnTo>
                  <a:lnTo>
                    <a:pt x="20506" y="14877"/>
                  </a:lnTo>
                  <a:lnTo>
                    <a:pt x="20506" y="14836"/>
                  </a:lnTo>
                  <a:lnTo>
                    <a:pt x="20506" y="14710"/>
                  </a:lnTo>
                  <a:lnTo>
                    <a:pt x="20464" y="14626"/>
                  </a:lnTo>
                  <a:lnTo>
                    <a:pt x="20464" y="14564"/>
                  </a:lnTo>
                  <a:lnTo>
                    <a:pt x="20464" y="14543"/>
                  </a:lnTo>
                  <a:lnTo>
                    <a:pt x="20506" y="14564"/>
                  </a:lnTo>
                  <a:lnTo>
                    <a:pt x="20590" y="14605"/>
                  </a:lnTo>
                  <a:lnTo>
                    <a:pt x="20610" y="14605"/>
                  </a:lnTo>
                  <a:lnTo>
                    <a:pt x="20590" y="14543"/>
                  </a:lnTo>
                  <a:lnTo>
                    <a:pt x="20506" y="14459"/>
                  </a:lnTo>
                  <a:lnTo>
                    <a:pt x="20464" y="14354"/>
                  </a:lnTo>
                  <a:lnTo>
                    <a:pt x="20401" y="14313"/>
                  </a:lnTo>
                  <a:lnTo>
                    <a:pt x="20318" y="14292"/>
                  </a:lnTo>
                  <a:lnTo>
                    <a:pt x="19962" y="14292"/>
                  </a:lnTo>
                  <a:lnTo>
                    <a:pt x="19920" y="14208"/>
                  </a:lnTo>
                  <a:lnTo>
                    <a:pt x="19836" y="14145"/>
                  </a:lnTo>
                  <a:lnTo>
                    <a:pt x="19648" y="14145"/>
                  </a:lnTo>
                  <a:lnTo>
                    <a:pt x="19564" y="14187"/>
                  </a:lnTo>
                  <a:lnTo>
                    <a:pt x="19502" y="14187"/>
                  </a:lnTo>
                  <a:lnTo>
                    <a:pt x="19460" y="14124"/>
                  </a:lnTo>
                  <a:lnTo>
                    <a:pt x="19439" y="14103"/>
                  </a:lnTo>
                  <a:lnTo>
                    <a:pt x="19460" y="14041"/>
                  </a:lnTo>
                  <a:lnTo>
                    <a:pt x="19502" y="14103"/>
                  </a:lnTo>
                  <a:lnTo>
                    <a:pt x="19543" y="14124"/>
                  </a:lnTo>
                  <a:lnTo>
                    <a:pt x="19669" y="14103"/>
                  </a:lnTo>
                  <a:lnTo>
                    <a:pt x="19836" y="14082"/>
                  </a:lnTo>
                  <a:lnTo>
                    <a:pt x="19878" y="14124"/>
                  </a:lnTo>
                  <a:lnTo>
                    <a:pt x="19941" y="14103"/>
                  </a:lnTo>
                  <a:lnTo>
                    <a:pt x="20025" y="14082"/>
                  </a:lnTo>
                  <a:lnTo>
                    <a:pt x="20087" y="14103"/>
                  </a:lnTo>
                  <a:lnTo>
                    <a:pt x="20150" y="14124"/>
                  </a:lnTo>
                  <a:lnTo>
                    <a:pt x="20192" y="14103"/>
                  </a:lnTo>
                  <a:lnTo>
                    <a:pt x="20234" y="14082"/>
                  </a:lnTo>
                  <a:lnTo>
                    <a:pt x="20234" y="14020"/>
                  </a:lnTo>
                  <a:lnTo>
                    <a:pt x="20234" y="13915"/>
                  </a:lnTo>
                  <a:lnTo>
                    <a:pt x="20234" y="13873"/>
                  </a:lnTo>
                  <a:lnTo>
                    <a:pt x="20171" y="13831"/>
                  </a:lnTo>
                  <a:lnTo>
                    <a:pt x="20129" y="13873"/>
                  </a:lnTo>
                  <a:lnTo>
                    <a:pt x="20066" y="13894"/>
                  </a:lnTo>
                  <a:lnTo>
                    <a:pt x="19983" y="13873"/>
                  </a:lnTo>
                  <a:lnTo>
                    <a:pt x="19857" y="13873"/>
                  </a:lnTo>
                  <a:lnTo>
                    <a:pt x="19815" y="13810"/>
                  </a:lnTo>
                  <a:lnTo>
                    <a:pt x="19711" y="13706"/>
                  </a:lnTo>
                  <a:lnTo>
                    <a:pt x="19606" y="13727"/>
                  </a:lnTo>
                  <a:lnTo>
                    <a:pt x="19564" y="13789"/>
                  </a:lnTo>
                  <a:lnTo>
                    <a:pt x="19543" y="13789"/>
                  </a:lnTo>
                  <a:lnTo>
                    <a:pt x="19543" y="13685"/>
                  </a:lnTo>
                  <a:lnTo>
                    <a:pt x="19543" y="13601"/>
                  </a:lnTo>
                  <a:lnTo>
                    <a:pt x="19522" y="13538"/>
                  </a:lnTo>
                  <a:lnTo>
                    <a:pt x="19313" y="13538"/>
                  </a:lnTo>
                  <a:lnTo>
                    <a:pt x="19229" y="13497"/>
                  </a:lnTo>
                  <a:lnTo>
                    <a:pt x="19250" y="13455"/>
                  </a:lnTo>
                  <a:lnTo>
                    <a:pt x="19313" y="13455"/>
                  </a:lnTo>
                  <a:lnTo>
                    <a:pt x="19418" y="13476"/>
                  </a:lnTo>
                  <a:lnTo>
                    <a:pt x="19460" y="13455"/>
                  </a:lnTo>
                  <a:lnTo>
                    <a:pt x="19460" y="13392"/>
                  </a:lnTo>
                  <a:lnTo>
                    <a:pt x="19439" y="13371"/>
                  </a:lnTo>
                  <a:lnTo>
                    <a:pt x="19481" y="13308"/>
                  </a:lnTo>
                  <a:lnTo>
                    <a:pt x="19460" y="13266"/>
                  </a:lnTo>
                  <a:lnTo>
                    <a:pt x="19439" y="13204"/>
                  </a:lnTo>
                  <a:lnTo>
                    <a:pt x="19481" y="13162"/>
                  </a:lnTo>
                  <a:lnTo>
                    <a:pt x="19460" y="13078"/>
                  </a:lnTo>
                  <a:lnTo>
                    <a:pt x="19460" y="12994"/>
                  </a:lnTo>
                  <a:lnTo>
                    <a:pt x="19522" y="12973"/>
                  </a:lnTo>
                  <a:lnTo>
                    <a:pt x="19543" y="12994"/>
                  </a:lnTo>
                  <a:lnTo>
                    <a:pt x="19543" y="13078"/>
                  </a:lnTo>
                  <a:lnTo>
                    <a:pt x="19585" y="13141"/>
                  </a:lnTo>
                  <a:lnTo>
                    <a:pt x="19648" y="13162"/>
                  </a:lnTo>
                  <a:lnTo>
                    <a:pt x="19732" y="13078"/>
                  </a:lnTo>
                  <a:lnTo>
                    <a:pt x="19857" y="12953"/>
                  </a:lnTo>
                  <a:lnTo>
                    <a:pt x="19941" y="12932"/>
                  </a:lnTo>
                  <a:lnTo>
                    <a:pt x="19941" y="12890"/>
                  </a:lnTo>
                  <a:lnTo>
                    <a:pt x="19899" y="12869"/>
                  </a:lnTo>
                  <a:lnTo>
                    <a:pt x="19794" y="12848"/>
                  </a:lnTo>
                  <a:lnTo>
                    <a:pt x="19732" y="12848"/>
                  </a:lnTo>
                  <a:lnTo>
                    <a:pt x="19690" y="12827"/>
                  </a:lnTo>
                  <a:lnTo>
                    <a:pt x="19774" y="12785"/>
                  </a:lnTo>
                  <a:lnTo>
                    <a:pt x="19878" y="12785"/>
                  </a:lnTo>
                  <a:lnTo>
                    <a:pt x="19941" y="12827"/>
                  </a:lnTo>
                  <a:lnTo>
                    <a:pt x="19983" y="12827"/>
                  </a:lnTo>
                  <a:lnTo>
                    <a:pt x="19983" y="12764"/>
                  </a:lnTo>
                  <a:lnTo>
                    <a:pt x="19962" y="12743"/>
                  </a:lnTo>
                  <a:lnTo>
                    <a:pt x="20046" y="12722"/>
                  </a:lnTo>
                  <a:lnTo>
                    <a:pt x="20150" y="12722"/>
                  </a:lnTo>
                  <a:lnTo>
                    <a:pt x="20213" y="12785"/>
                  </a:lnTo>
                  <a:lnTo>
                    <a:pt x="20276" y="12827"/>
                  </a:lnTo>
                  <a:lnTo>
                    <a:pt x="20318" y="12785"/>
                  </a:lnTo>
                  <a:lnTo>
                    <a:pt x="20380" y="12827"/>
                  </a:lnTo>
                  <a:lnTo>
                    <a:pt x="20422" y="12890"/>
                  </a:lnTo>
                  <a:lnTo>
                    <a:pt x="20401" y="12973"/>
                  </a:lnTo>
                  <a:lnTo>
                    <a:pt x="20422" y="13036"/>
                  </a:lnTo>
                  <a:lnTo>
                    <a:pt x="20506" y="13057"/>
                  </a:lnTo>
                  <a:lnTo>
                    <a:pt x="20527" y="13036"/>
                  </a:lnTo>
                  <a:lnTo>
                    <a:pt x="20590" y="13057"/>
                  </a:lnTo>
                  <a:lnTo>
                    <a:pt x="20631" y="13141"/>
                  </a:lnTo>
                  <a:lnTo>
                    <a:pt x="20778" y="13183"/>
                  </a:lnTo>
                  <a:lnTo>
                    <a:pt x="20820" y="13266"/>
                  </a:lnTo>
                  <a:lnTo>
                    <a:pt x="20841" y="13287"/>
                  </a:lnTo>
                  <a:lnTo>
                    <a:pt x="20882" y="13245"/>
                  </a:lnTo>
                  <a:lnTo>
                    <a:pt x="20903" y="13141"/>
                  </a:lnTo>
                  <a:lnTo>
                    <a:pt x="20945" y="13057"/>
                  </a:lnTo>
                  <a:lnTo>
                    <a:pt x="21008" y="12890"/>
                  </a:lnTo>
                  <a:lnTo>
                    <a:pt x="21008" y="12848"/>
                  </a:lnTo>
                  <a:lnTo>
                    <a:pt x="21029" y="12722"/>
                  </a:lnTo>
                  <a:lnTo>
                    <a:pt x="21050" y="12555"/>
                  </a:lnTo>
                  <a:lnTo>
                    <a:pt x="21092" y="12513"/>
                  </a:lnTo>
                  <a:lnTo>
                    <a:pt x="21092" y="12429"/>
                  </a:lnTo>
                  <a:lnTo>
                    <a:pt x="21050" y="12346"/>
                  </a:lnTo>
                  <a:lnTo>
                    <a:pt x="20987" y="12304"/>
                  </a:lnTo>
                  <a:lnTo>
                    <a:pt x="20924" y="12241"/>
                  </a:lnTo>
                  <a:lnTo>
                    <a:pt x="20882" y="12241"/>
                  </a:lnTo>
                  <a:lnTo>
                    <a:pt x="20841" y="12199"/>
                  </a:lnTo>
                  <a:lnTo>
                    <a:pt x="20841" y="12136"/>
                  </a:lnTo>
                  <a:lnTo>
                    <a:pt x="20757" y="12136"/>
                  </a:lnTo>
                  <a:lnTo>
                    <a:pt x="20694" y="12220"/>
                  </a:lnTo>
                  <a:lnTo>
                    <a:pt x="20590" y="12325"/>
                  </a:lnTo>
                  <a:lnTo>
                    <a:pt x="20506" y="12346"/>
                  </a:lnTo>
                  <a:lnTo>
                    <a:pt x="20464" y="12304"/>
                  </a:lnTo>
                  <a:lnTo>
                    <a:pt x="20485" y="12241"/>
                  </a:lnTo>
                  <a:lnTo>
                    <a:pt x="20485" y="12157"/>
                  </a:lnTo>
                  <a:lnTo>
                    <a:pt x="20485" y="12136"/>
                  </a:lnTo>
                  <a:lnTo>
                    <a:pt x="20380" y="12116"/>
                  </a:lnTo>
                  <a:lnTo>
                    <a:pt x="20297" y="12116"/>
                  </a:lnTo>
                  <a:lnTo>
                    <a:pt x="20276" y="12053"/>
                  </a:lnTo>
                  <a:lnTo>
                    <a:pt x="20338" y="12032"/>
                  </a:lnTo>
                  <a:lnTo>
                    <a:pt x="20338" y="12011"/>
                  </a:lnTo>
                  <a:lnTo>
                    <a:pt x="20255" y="11948"/>
                  </a:lnTo>
                  <a:lnTo>
                    <a:pt x="20213" y="11906"/>
                  </a:lnTo>
                  <a:lnTo>
                    <a:pt x="20255" y="11885"/>
                  </a:lnTo>
                  <a:lnTo>
                    <a:pt x="20276" y="11906"/>
                  </a:lnTo>
                  <a:lnTo>
                    <a:pt x="20359" y="11927"/>
                  </a:lnTo>
                  <a:lnTo>
                    <a:pt x="20359" y="11885"/>
                  </a:lnTo>
                  <a:lnTo>
                    <a:pt x="20297" y="11802"/>
                  </a:lnTo>
                  <a:lnTo>
                    <a:pt x="20276" y="11718"/>
                  </a:lnTo>
                  <a:lnTo>
                    <a:pt x="20297" y="11676"/>
                  </a:lnTo>
                  <a:lnTo>
                    <a:pt x="20359" y="11634"/>
                  </a:lnTo>
                  <a:lnTo>
                    <a:pt x="20380" y="11676"/>
                  </a:lnTo>
                  <a:lnTo>
                    <a:pt x="20443" y="11697"/>
                  </a:lnTo>
                  <a:lnTo>
                    <a:pt x="20464" y="11739"/>
                  </a:lnTo>
                  <a:lnTo>
                    <a:pt x="20590" y="11885"/>
                  </a:lnTo>
                  <a:lnTo>
                    <a:pt x="20673" y="11927"/>
                  </a:lnTo>
                  <a:lnTo>
                    <a:pt x="20757" y="11906"/>
                  </a:lnTo>
                  <a:lnTo>
                    <a:pt x="20799" y="11844"/>
                  </a:lnTo>
                  <a:lnTo>
                    <a:pt x="20757" y="11718"/>
                  </a:lnTo>
                  <a:lnTo>
                    <a:pt x="20652" y="11613"/>
                  </a:lnTo>
                  <a:lnTo>
                    <a:pt x="20569" y="11572"/>
                  </a:lnTo>
                  <a:lnTo>
                    <a:pt x="20464" y="11530"/>
                  </a:lnTo>
                  <a:lnTo>
                    <a:pt x="20443" y="11404"/>
                  </a:lnTo>
                  <a:lnTo>
                    <a:pt x="20380" y="11320"/>
                  </a:lnTo>
                  <a:lnTo>
                    <a:pt x="20338" y="11258"/>
                  </a:lnTo>
                  <a:lnTo>
                    <a:pt x="20255" y="11216"/>
                  </a:lnTo>
                  <a:lnTo>
                    <a:pt x="20171" y="11174"/>
                  </a:lnTo>
                  <a:lnTo>
                    <a:pt x="20171" y="11111"/>
                  </a:lnTo>
                  <a:lnTo>
                    <a:pt x="20234" y="11069"/>
                  </a:lnTo>
                  <a:lnTo>
                    <a:pt x="20234" y="11007"/>
                  </a:lnTo>
                  <a:lnTo>
                    <a:pt x="20192" y="10986"/>
                  </a:lnTo>
                  <a:lnTo>
                    <a:pt x="20192" y="10944"/>
                  </a:lnTo>
                  <a:lnTo>
                    <a:pt x="20255" y="10881"/>
                  </a:lnTo>
                  <a:lnTo>
                    <a:pt x="20297" y="10881"/>
                  </a:lnTo>
                  <a:lnTo>
                    <a:pt x="20359" y="10860"/>
                  </a:lnTo>
                  <a:lnTo>
                    <a:pt x="20443" y="10881"/>
                  </a:lnTo>
                  <a:lnTo>
                    <a:pt x="20485" y="10944"/>
                  </a:lnTo>
                  <a:lnTo>
                    <a:pt x="20401" y="10986"/>
                  </a:lnTo>
                  <a:lnTo>
                    <a:pt x="20464" y="10986"/>
                  </a:lnTo>
                  <a:lnTo>
                    <a:pt x="20548" y="11048"/>
                  </a:lnTo>
                  <a:lnTo>
                    <a:pt x="20548" y="11090"/>
                  </a:lnTo>
                  <a:lnTo>
                    <a:pt x="20569" y="11174"/>
                  </a:lnTo>
                  <a:lnTo>
                    <a:pt x="20652" y="11195"/>
                  </a:lnTo>
                  <a:lnTo>
                    <a:pt x="20757" y="11111"/>
                  </a:lnTo>
                  <a:lnTo>
                    <a:pt x="20799" y="10986"/>
                  </a:lnTo>
                  <a:lnTo>
                    <a:pt x="20820" y="10860"/>
                  </a:lnTo>
                  <a:lnTo>
                    <a:pt x="20882" y="10776"/>
                  </a:lnTo>
                  <a:lnTo>
                    <a:pt x="20903" y="10735"/>
                  </a:lnTo>
                  <a:lnTo>
                    <a:pt x="20882" y="10588"/>
                  </a:lnTo>
                  <a:lnTo>
                    <a:pt x="20966" y="10525"/>
                  </a:lnTo>
                  <a:lnTo>
                    <a:pt x="21029" y="10463"/>
                  </a:lnTo>
                  <a:lnTo>
                    <a:pt x="21071" y="10316"/>
                  </a:lnTo>
                  <a:lnTo>
                    <a:pt x="21029" y="10212"/>
                  </a:lnTo>
                  <a:lnTo>
                    <a:pt x="20987" y="10128"/>
                  </a:lnTo>
                  <a:lnTo>
                    <a:pt x="21029" y="9919"/>
                  </a:lnTo>
                  <a:lnTo>
                    <a:pt x="21092" y="9751"/>
                  </a:lnTo>
                  <a:lnTo>
                    <a:pt x="21092" y="9605"/>
                  </a:lnTo>
                  <a:lnTo>
                    <a:pt x="21175" y="9521"/>
                  </a:lnTo>
                  <a:lnTo>
                    <a:pt x="21175" y="9437"/>
                  </a:lnTo>
                  <a:lnTo>
                    <a:pt x="21196" y="9312"/>
                  </a:lnTo>
                  <a:lnTo>
                    <a:pt x="21196" y="9165"/>
                  </a:lnTo>
                  <a:lnTo>
                    <a:pt x="21280" y="9082"/>
                  </a:lnTo>
                  <a:lnTo>
                    <a:pt x="21343" y="8956"/>
                  </a:lnTo>
                  <a:lnTo>
                    <a:pt x="21531" y="8684"/>
                  </a:lnTo>
                  <a:lnTo>
                    <a:pt x="21615" y="8538"/>
                  </a:lnTo>
                  <a:lnTo>
                    <a:pt x="21761" y="8391"/>
                  </a:lnTo>
                  <a:lnTo>
                    <a:pt x="21824" y="8287"/>
                  </a:lnTo>
                  <a:lnTo>
                    <a:pt x="21908" y="8224"/>
                  </a:lnTo>
                  <a:lnTo>
                    <a:pt x="21950" y="8077"/>
                  </a:lnTo>
                  <a:lnTo>
                    <a:pt x="22075" y="7973"/>
                  </a:lnTo>
                  <a:lnTo>
                    <a:pt x="22117" y="7952"/>
                  </a:lnTo>
                  <a:lnTo>
                    <a:pt x="22075" y="7910"/>
                  </a:lnTo>
                  <a:lnTo>
                    <a:pt x="22012" y="7847"/>
                  </a:lnTo>
                  <a:lnTo>
                    <a:pt x="21908" y="7826"/>
                  </a:lnTo>
                  <a:lnTo>
                    <a:pt x="21845" y="7763"/>
                  </a:lnTo>
                  <a:lnTo>
                    <a:pt x="21803" y="7722"/>
                  </a:lnTo>
                  <a:lnTo>
                    <a:pt x="21719" y="7743"/>
                  </a:lnTo>
                  <a:lnTo>
                    <a:pt x="21552" y="7805"/>
                  </a:lnTo>
                  <a:lnTo>
                    <a:pt x="21406" y="7847"/>
                  </a:lnTo>
                  <a:lnTo>
                    <a:pt x="21280" y="7910"/>
                  </a:lnTo>
                  <a:lnTo>
                    <a:pt x="21196" y="8015"/>
                  </a:lnTo>
                  <a:lnTo>
                    <a:pt x="21092" y="8056"/>
                  </a:lnTo>
                  <a:lnTo>
                    <a:pt x="21071" y="8119"/>
                  </a:lnTo>
                  <a:lnTo>
                    <a:pt x="21008" y="8140"/>
                  </a:lnTo>
                  <a:lnTo>
                    <a:pt x="20903" y="8077"/>
                  </a:lnTo>
                  <a:lnTo>
                    <a:pt x="20862" y="8035"/>
                  </a:lnTo>
                  <a:lnTo>
                    <a:pt x="20862" y="7973"/>
                  </a:lnTo>
                  <a:lnTo>
                    <a:pt x="20924" y="7973"/>
                  </a:lnTo>
                  <a:lnTo>
                    <a:pt x="20987" y="7952"/>
                  </a:lnTo>
                  <a:lnTo>
                    <a:pt x="20987" y="7847"/>
                  </a:lnTo>
                  <a:lnTo>
                    <a:pt x="20966" y="7805"/>
                  </a:lnTo>
                  <a:lnTo>
                    <a:pt x="20882" y="7805"/>
                  </a:lnTo>
                  <a:lnTo>
                    <a:pt x="20820" y="7763"/>
                  </a:lnTo>
                  <a:lnTo>
                    <a:pt x="20903" y="7743"/>
                  </a:lnTo>
                  <a:lnTo>
                    <a:pt x="20966" y="7701"/>
                  </a:lnTo>
                  <a:lnTo>
                    <a:pt x="21071" y="7617"/>
                  </a:lnTo>
                  <a:lnTo>
                    <a:pt x="21134" y="7491"/>
                  </a:lnTo>
                  <a:lnTo>
                    <a:pt x="21238" y="7408"/>
                  </a:lnTo>
                  <a:lnTo>
                    <a:pt x="21322" y="7408"/>
                  </a:lnTo>
                  <a:lnTo>
                    <a:pt x="21447" y="7429"/>
                  </a:lnTo>
                  <a:lnTo>
                    <a:pt x="21698" y="7617"/>
                  </a:lnTo>
                  <a:lnTo>
                    <a:pt x="21761" y="7659"/>
                  </a:lnTo>
                  <a:lnTo>
                    <a:pt x="21970" y="7659"/>
                  </a:lnTo>
                  <a:lnTo>
                    <a:pt x="22075" y="7638"/>
                  </a:lnTo>
                  <a:lnTo>
                    <a:pt x="22180" y="7659"/>
                  </a:lnTo>
                  <a:lnTo>
                    <a:pt x="22389" y="7617"/>
                  </a:lnTo>
                  <a:lnTo>
                    <a:pt x="22494" y="7554"/>
                  </a:lnTo>
                  <a:lnTo>
                    <a:pt x="22494" y="7491"/>
                  </a:lnTo>
                  <a:lnTo>
                    <a:pt x="22473" y="7429"/>
                  </a:lnTo>
                  <a:lnTo>
                    <a:pt x="22515" y="7429"/>
                  </a:lnTo>
                  <a:lnTo>
                    <a:pt x="22598" y="7408"/>
                  </a:lnTo>
                  <a:lnTo>
                    <a:pt x="22682" y="7324"/>
                  </a:lnTo>
                  <a:lnTo>
                    <a:pt x="22682" y="7240"/>
                  </a:lnTo>
                  <a:lnTo>
                    <a:pt x="22640" y="7178"/>
                  </a:lnTo>
                  <a:lnTo>
                    <a:pt x="22535" y="7136"/>
                  </a:lnTo>
                  <a:lnTo>
                    <a:pt x="22473" y="7094"/>
                  </a:lnTo>
                  <a:lnTo>
                    <a:pt x="22431" y="7073"/>
                  </a:lnTo>
                  <a:lnTo>
                    <a:pt x="22347" y="7073"/>
                  </a:lnTo>
                  <a:lnTo>
                    <a:pt x="22263" y="7136"/>
                  </a:lnTo>
                  <a:lnTo>
                    <a:pt x="22222" y="7136"/>
                  </a:lnTo>
                  <a:lnTo>
                    <a:pt x="22138" y="7073"/>
                  </a:lnTo>
                  <a:lnTo>
                    <a:pt x="21908" y="7073"/>
                  </a:lnTo>
                  <a:lnTo>
                    <a:pt x="21761" y="7031"/>
                  </a:lnTo>
                  <a:lnTo>
                    <a:pt x="21657" y="6989"/>
                  </a:lnTo>
                  <a:lnTo>
                    <a:pt x="21594" y="6989"/>
                  </a:lnTo>
                  <a:lnTo>
                    <a:pt x="21510" y="7010"/>
                  </a:lnTo>
                  <a:lnTo>
                    <a:pt x="21196" y="7010"/>
                  </a:lnTo>
                  <a:lnTo>
                    <a:pt x="21092" y="6968"/>
                  </a:lnTo>
                  <a:lnTo>
                    <a:pt x="21196" y="6968"/>
                  </a:lnTo>
                  <a:lnTo>
                    <a:pt x="21301" y="6989"/>
                  </a:lnTo>
                  <a:lnTo>
                    <a:pt x="21406" y="6927"/>
                  </a:lnTo>
                  <a:lnTo>
                    <a:pt x="21531" y="6906"/>
                  </a:lnTo>
                  <a:lnTo>
                    <a:pt x="21636" y="6927"/>
                  </a:lnTo>
                  <a:lnTo>
                    <a:pt x="21740" y="6968"/>
                  </a:lnTo>
                  <a:lnTo>
                    <a:pt x="21782" y="6927"/>
                  </a:lnTo>
                  <a:lnTo>
                    <a:pt x="21845" y="6885"/>
                  </a:lnTo>
                  <a:lnTo>
                    <a:pt x="21950" y="6885"/>
                  </a:lnTo>
                  <a:lnTo>
                    <a:pt x="21991" y="6822"/>
                  </a:lnTo>
                  <a:lnTo>
                    <a:pt x="22054" y="6801"/>
                  </a:lnTo>
                  <a:lnTo>
                    <a:pt x="22138" y="6822"/>
                  </a:lnTo>
                  <a:lnTo>
                    <a:pt x="22180" y="6822"/>
                  </a:lnTo>
                  <a:lnTo>
                    <a:pt x="22201" y="6780"/>
                  </a:lnTo>
                  <a:lnTo>
                    <a:pt x="22242" y="6759"/>
                  </a:lnTo>
                  <a:lnTo>
                    <a:pt x="22284" y="6759"/>
                  </a:lnTo>
                  <a:lnTo>
                    <a:pt x="22305" y="6780"/>
                  </a:lnTo>
                  <a:lnTo>
                    <a:pt x="22368" y="6801"/>
                  </a:lnTo>
                  <a:lnTo>
                    <a:pt x="22410" y="6822"/>
                  </a:lnTo>
                  <a:lnTo>
                    <a:pt x="22515" y="6822"/>
                  </a:lnTo>
                  <a:lnTo>
                    <a:pt x="22619" y="6864"/>
                  </a:lnTo>
                  <a:lnTo>
                    <a:pt x="22703" y="6906"/>
                  </a:lnTo>
                  <a:lnTo>
                    <a:pt x="22891" y="6906"/>
                  </a:lnTo>
                  <a:lnTo>
                    <a:pt x="22996" y="6822"/>
                  </a:lnTo>
                  <a:lnTo>
                    <a:pt x="23184" y="6759"/>
                  </a:lnTo>
                  <a:lnTo>
                    <a:pt x="23331" y="6759"/>
                  </a:lnTo>
                  <a:lnTo>
                    <a:pt x="23351" y="6675"/>
                  </a:lnTo>
                  <a:lnTo>
                    <a:pt x="23351" y="6592"/>
                  </a:lnTo>
                  <a:lnTo>
                    <a:pt x="23310" y="6571"/>
                  </a:lnTo>
                  <a:lnTo>
                    <a:pt x="23247" y="6487"/>
                  </a:lnTo>
                  <a:lnTo>
                    <a:pt x="23247" y="6445"/>
                  </a:lnTo>
                  <a:lnTo>
                    <a:pt x="23226" y="6403"/>
                  </a:lnTo>
                  <a:lnTo>
                    <a:pt x="23226" y="6362"/>
                  </a:lnTo>
                  <a:lnTo>
                    <a:pt x="23289" y="6257"/>
                  </a:lnTo>
                  <a:lnTo>
                    <a:pt x="23351" y="6194"/>
                  </a:lnTo>
                  <a:lnTo>
                    <a:pt x="23414" y="6194"/>
                  </a:lnTo>
                  <a:lnTo>
                    <a:pt x="23561" y="6299"/>
                  </a:lnTo>
                  <a:lnTo>
                    <a:pt x="23644" y="6341"/>
                  </a:lnTo>
                  <a:lnTo>
                    <a:pt x="23707" y="6299"/>
                  </a:lnTo>
                  <a:lnTo>
                    <a:pt x="23749" y="6236"/>
                  </a:lnTo>
                  <a:lnTo>
                    <a:pt x="23854" y="6069"/>
                  </a:lnTo>
                  <a:lnTo>
                    <a:pt x="23958" y="5985"/>
                  </a:lnTo>
                  <a:lnTo>
                    <a:pt x="24042" y="5964"/>
                  </a:lnTo>
                  <a:lnTo>
                    <a:pt x="24063" y="5922"/>
                  </a:lnTo>
                  <a:lnTo>
                    <a:pt x="24167" y="5838"/>
                  </a:lnTo>
                  <a:lnTo>
                    <a:pt x="24272" y="5776"/>
                  </a:lnTo>
                  <a:lnTo>
                    <a:pt x="24335" y="5713"/>
                  </a:lnTo>
                  <a:lnTo>
                    <a:pt x="24335" y="5566"/>
                  </a:lnTo>
                  <a:lnTo>
                    <a:pt x="24272" y="5420"/>
                  </a:lnTo>
                  <a:lnTo>
                    <a:pt x="24188" y="5336"/>
                  </a:lnTo>
                  <a:lnTo>
                    <a:pt x="24167" y="5253"/>
                  </a:lnTo>
                  <a:lnTo>
                    <a:pt x="24021" y="5127"/>
                  </a:lnTo>
                  <a:lnTo>
                    <a:pt x="24021" y="5085"/>
                  </a:lnTo>
                  <a:lnTo>
                    <a:pt x="23958" y="5002"/>
                  </a:lnTo>
                  <a:lnTo>
                    <a:pt x="23854" y="4939"/>
                  </a:lnTo>
                  <a:lnTo>
                    <a:pt x="23812" y="4939"/>
                  </a:lnTo>
                  <a:lnTo>
                    <a:pt x="23728" y="4876"/>
                  </a:lnTo>
                  <a:lnTo>
                    <a:pt x="23623" y="4813"/>
                  </a:lnTo>
                  <a:lnTo>
                    <a:pt x="23498" y="4813"/>
                  </a:lnTo>
                  <a:lnTo>
                    <a:pt x="23331" y="4771"/>
                  </a:lnTo>
                  <a:lnTo>
                    <a:pt x="23184" y="4688"/>
                  </a:lnTo>
                  <a:lnTo>
                    <a:pt x="23038" y="4667"/>
                  </a:lnTo>
                  <a:lnTo>
                    <a:pt x="22975" y="4688"/>
                  </a:lnTo>
                  <a:lnTo>
                    <a:pt x="22828" y="4688"/>
                  </a:lnTo>
                  <a:lnTo>
                    <a:pt x="22682" y="4730"/>
                  </a:lnTo>
                  <a:lnTo>
                    <a:pt x="22619" y="4792"/>
                  </a:lnTo>
                  <a:lnTo>
                    <a:pt x="22515" y="4834"/>
                  </a:lnTo>
                  <a:lnTo>
                    <a:pt x="22410" y="4792"/>
                  </a:lnTo>
                  <a:lnTo>
                    <a:pt x="22389" y="4730"/>
                  </a:lnTo>
                  <a:lnTo>
                    <a:pt x="22347" y="4771"/>
                  </a:lnTo>
                  <a:lnTo>
                    <a:pt x="22305" y="4834"/>
                  </a:lnTo>
                  <a:lnTo>
                    <a:pt x="22347" y="4918"/>
                  </a:lnTo>
                  <a:lnTo>
                    <a:pt x="22347" y="5022"/>
                  </a:lnTo>
                  <a:lnTo>
                    <a:pt x="22284" y="5106"/>
                  </a:lnTo>
                  <a:lnTo>
                    <a:pt x="22242" y="5106"/>
                  </a:lnTo>
                  <a:lnTo>
                    <a:pt x="22242" y="5148"/>
                  </a:lnTo>
                  <a:lnTo>
                    <a:pt x="22263" y="5211"/>
                  </a:lnTo>
                  <a:lnTo>
                    <a:pt x="22242" y="5294"/>
                  </a:lnTo>
                  <a:lnTo>
                    <a:pt x="22138" y="5336"/>
                  </a:lnTo>
                  <a:lnTo>
                    <a:pt x="22033" y="5336"/>
                  </a:lnTo>
                  <a:lnTo>
                    <a:pt x="21970" y="5253"/>
                  </a:lnTo>
                  <a:lnTo>
                    <a:pt x="21970" y="5190"/>
                  </a:lnTo>
                  <a:lnTo>
                    <a:pt x="21929" y="5148"/>
                  </a:lnTo>
                  <a:lnTo>
                    <a:pt x="21866" y="5211"/>
                  </a:lnTo>
                  <a:lnTo>
                    <a:pt x="21866" y="5315"/>
                  </a:lnTo>
                  <a:lnTo>
                    <a:pt x="21887" y="5336"/>
                  </a:lnTo>
                  <a:lnTo>
                    <a:pt x="21845" y="5420"/>
                  </a:lnTo>
                  <a:lnTo>
                    <a:pt x="21824" y="5525"/>
                  </a:lnTo>
                  <a:lnTo>
                    <a:pt x="21782" y="5566"/>
                  </a:lnTo>
                  <a:lnTo>
                    <a:pt x="21782" y="5504"/>
                  </a:lnTo>
                  <a:lnTo>
                    <a:pt x="21824" y="5441"/>
                  </a:lnTo>
                  <a:lnTo>
                    <a:pt x="21782" y="5315"/>
                  </a:lnTo>
                  <a:lnTo>
                    <a:pt x="21740" y="5232"/>
                  </a:lnTo>
                  <a:lnTo>
                    <a:pt x="21761" y="5148"/>
                  </a:lnTo>
                  <a:lnTo>
                    <a:pt x="21761" y="5064"/>
                  </a:lnTo>
                  <a:lnTo>
                    <a:pt x="21719" y="5002"/>
                  </a:lnTo>
                  <a:lnTo>
                    <a:pt x="21719" y="4918"/>
                  </a:lnTo>
                  <a:lnTo>
                    <a:pt x="21657" y="4939"/>
                  </a:lnTo>
                  <a:lnTo>
                    <a:pt x="21636" y="5002"/>
                  </a:lnTo>
                  <a:lnTo>
                    <a:pt x="21552" y="5064"/>
                  </a:lnTo>
                  <a:lnTo>
                    <a:pt x="21552" y="5148"/>
                  </a:lnTo>
                  <a:lnTo>
                    <a:pt x="21531" y="5253"/>
                  </a:lnTo>
                  <a:lnTo>
                    <a:pt x="21364" y="5420"/>
                  </a:lnTo>
                  <a:lnTo>
                    <a:pt x="21301" y="5483"/>
                  </a:lnTo>
                  <a:lnTo>
                    <a:pt x="21217" y="5483"/>
                  </a:lnTo>
                  <a:lnTo>
                    <a:pt x="21154" y="5546"/>
                  </a:lnTo>
                  <a:lnTo>
                    <a:pt x="21050" y="5629"/>
                  </a:lnTo>
                  <a:lnTo>
                    <a:pt x="20945" y="5629"/>
                  </a:lnTo>
                  <a:lnTo>
                    <a:pt x="20841" y="5734"/>
                  </a:lnTo>
                  <a:lnTo>
                    <a:pt x="20694" y="5818"/>
                  </a:lnTo>
                  <a:lnTo>
                    <a:pt x="20422" y="5818"/>
                  </a:lnTo>
                  <a:lnTo>
                    <a:pt x="20422" y="5859"/>
                  </a:lnTo>
                  <a:lnTo>
                    <a:pt x="20359" y="5901"/>
                  </a:lnTo>
                  <a:lnTo>
                    <a:pt x="20255" y="5901"/>
                  </a:lnTo>
                  <a:lnTo>
                    <a:pt x="20171" y="5880"/>
                  </a:lnTo>
                  <a:lnTo>
                    <a:pt x="20087" y="5943"/>
                  </a:lnTo>
                  <a:lnTo>
                    <a:pt x="19711" y="6131"/>
                  </a:lnTo>
                  <a:lnTo>
                    <a:pt x="19522" y="6278"/>
                  </a:lnTo>
                  <a:lnTo>
                    <a:pt x="19502" y="6382"/>
                  </a:lnTo>
                  <a:lnTo>
                    <a:pt x="19439" y="6403"/>
                  </a:lnTo>
                  <a:lnTo>
                    <a:pt x="19229" y="6571"/>
                  </a:lnTo>
                  <a:lnTo>
                    <a:pt x="19125" y="6675"/>
                  </a:lnTo>
                  <a:lnTo>
                    <a:pt x="19104" y="6613"/>
                  </a:lnTo>
                  <a:lnTo>
                    <a:pt x="19083" y="6613"/>
                  </a:lnTo>
                  <a:lnTo>
                    <a:pt x="18978" y="6696"/>
                  </a:lnTo>
                  <a:lnTo>
                    <a:pt x="18895" y="6822"/>
                  </a:lnTo>
                  <a:lnTo>
                    <a:pt x="18790" y="6968"/>
                  </a:lnTo>
                  <a:lnTo>
                    <a:pt x="18769" y="7031"/>
                  </a:lnTo>
                  <a:lnTo>
                    <a:pt x="18727" y="7094"/>
                  </a:lnTo>
                  <a:lnTo>
                    <a:pt x="18706" y="7031"/>
                  </a:lnTo>
                  <a:lnTo>
                    <a:pt x="18748" y="6906"/>
                  </a:lnTo>
                  <a:lnTo>
                    <a:pt x="18748" y="6801"/>
                  </a:lnTo>
                  <a:lnTo>
                    <a:pt x="18748" y="6696"/>
                  </a:lnTo>
                  <a:lnTo>
                    <a:pt x="18853" y="6696"/>
                  </a:lnTo>
                  <a:lnTo>
                    <a:pt x="18895" y="6654"/>
                  </a:lnTo>
                  <a:lnTo>
                    <a:pt x="19020" y="6550"/>
                  </a:lnTo>
                  <a:lnTo>
                    <a:pt x="19104" y="6508"/>
                  </a:lnTo>
                  <a:lnTo>
                    <a:pt x="19209" y="6403"/>
                  </a:lnTo>
                  <a:lnTo>
                    <a:pt x="19355" y="6278"/>
                  </a:lnTo>
                  <a:lnTo>
                    <a:pt x="19418" y="6194"/>
                  </a:lnTo>
                  <a:lnTo>
                    <a:pt x="19522" y="6152"/>
                  </a:lnTo>
                  <a:lnTo>
                    <a:pt x="19627" y="5985"/>
                  </a:lnTo>
                  <a:lnTo>
                    <a:pt x="19669" y="5922"/>
                  </a:lnTo>
                  <a:lnTo>
                    <a:pt x="19648" y="5838"/>
                  </a:lnTo>
                  <a:lnTo>
                    <a:pt x="19669" y="5776"/>
                  </a:lnTo>
                  <a:lnTo>
                    <a:pt x="19690" y="5818"/>
                  </a:lnTo>
                  <a:lnTo>
                    <a:pt x="19753" y="5838"/>
                  </a:lnTo>
                  <a:lnTo>
                    <a:pt x="19836" y="5755"/>
                  </a:lnTo>
                  <a:lnTo>
                    <a:pt x="19941" y="5713"/>
                  </a:lnTo>
                  <a:lnTo>
                    <a:pt x="19941" y="5629"/>
                  </a:lnTo>
                  <a:lnTo>
                    <a:pt x="20004" y="5504"/>
                  </a:lnTo>
                  <a:lnTo>
                    <a:pt x="20066" y="5462"/>
                  </a:lnTo>
                  <a:lnTo>
                    <a:pt x="20150" y="5504"/>
                  </a:lnTo>
                  <a:lnTo>
                    <a:pt x="20213" y="5420"/>
                  </a:lnTo>
                  <a:lnTo>
                    <a:pt x="20297" y="5399"/>
                  </a:lnTo>
                  <a:lnTo>
                    <a:pt x="20318" y="5420"/>
                  </a:lnTo>
                  <a:lnTo>
                    <a:pt x="20401" y="5420"/>
                  </a:lnTo>
                  <a:lnTo>
                    <a:pt x="20715" y="5127"/>
                  </a:lnTo>
                  <a:lnTo>
                    <a:pt x="20778" y="5022"/>
                  </a:lnTo>
                  <a:lnTo>
                    <a:pt x="20799" y="4897"/>
                  </a:lnTo>
                  <a:lnTo>
                    <a:pt x="20882" y="4709"/>
                  </a:lnTo>
                  <a:lnTo>
                    <a:pt x="20987" y="4583"/>
                  </a:lnTo>
                  <a:lnTo>
                    <a:pt x="20987" y="4458"/>
                  </a:lnTo>
                  <a:lnTo>
                    <a:pt x="20987" y="4269"/>
                  </a:lnTo>
                  <a:lnTo>
                    <a:pt x="20945" y="4165"/>
                  </a:lnTo>
                  <a:lnTo>
                    <a:pt x="20882" y="4144"/>
                  </a:lnTo>
                  <a:lnTo>
                    <a:pt x="20736" y="4165"/>
                  </a:lnTo>
                  <a:lnTo>
                    <a:pt x="20590" y="4165"/>
                  </a:lnTo>
                  <a:lnTo>
                    <a:pt x="20464" y="4102"/>
                  </a:lnTo>
                  <a:lnTo>
                    <a:pt x="20318" y="4102"/>
                  </a:lnTo>
                  <a:lnTo>
                    <a:pt x="20255" y="4165"/>
                  </a:lnTo>
                  <a:lnTo>
                    <a:pt x="20213" y="4248"/>
                  </a:lnTo>
                  <a:lnTo>
                    <a:pt x="20255" y="4290"/>
                  </a:lnTo>
                  <a:lnTo>
                    <a:pt x="20213" y="4353"/>
                  </a:lnTo>
                  <a:lnTo>
                    <a:pt x="20213" y="4499"/>
                  </a:lnTo>
                  <a:lnTo>
                    <a:pt x="20171" y="4646"/>
                  </a:lnTo>
                  <a:lnTo>
                    <a:pt x="20066" y="4792"/>
                  </a:lnTo>
                  <a:lnTo>
                    <a:pt x="20004" y="4730"/>
                  </a:lnTo>
                  <a:lnTo>
                    <a:pt x="19941" y="4709"/>
                  </a:lnTo>
                  <a:lnTo>
                    <a:pt x="19899" y="4709"/>
                  </a:lnTo>
                  <a:lnTo>
                    <a:pt x="19857" y="4771"/>
                  </a:lnTo>
                  <a:lnTo>
                    <a:pt x="19794" y="4792"/>
                  </a:lnTo>
                  <a:lnTo>
                    <a:pt x="19732" y="4730"/>
                  </a:lnTo>
                  <a:lnTo>
                    <a:pt x="19669" y="4730"/>
                  </a:lnTo>
                  <a:cubicBezTo>
                    <a:pt x="19669" y="4730"/>
                    <a:pt x="19481" y="4688"/>
                    <a:pt x="19481" y="4646"/>
                  </a:cubicBezTo>
                  <a:lnTo>
                    <a:pt x="19271" y="4646"/>
                  </a:lnTo>
                  <a:lnTo>
                    <a:pt x="19167" y="4709"/>
                  </a:lnTo>
                  <a:lnTo>
                    <a:pt x="19020" y="4730"/>
                  </a:lnTo>
                  <a:lnTo>
                    <a:pt x="18895" y="4792"/>
                  </a:lnTo>
                  <a:lnTo>
                    <a:pt x="18832" y="4750"/>
                  </a:lnTo>
                  <a:lnTo>
                    <a:pt x="18832" y="4709"/>
                  </a:lnTo>
                  <a:lnTo>
                    <a:pt x="18853" y="4625"/>
                  </a:lnTo>
                  <a:lnTo>
                    <a:pt x="18853" y="4541"/>
                  </a:lnTo>
                  <a:lnTo>
                    <a:pt x="18895" y="4478"/>
                  </a:lnTo>
                  <a:lnTo>
                    <a:pt x="18916" y="4478"/>
                  </a:lnTo>
                  <a:lnTo>
                    <a:pt x="18957" y="4499"/>
                  </a:lnTo>
                  <a:lnTo>
                    <a:pt x="19020" y="4499"/>
                  </a:lnTo>
                  <a:lnTo>
                    <a:pt x="19146" y="4437"/>
                  </a:lnTo>
                  <a:lnTo>
                    <a:pt x="19439" y="4416"/>
                  </a:lnTo>
                  <a:lnTo>
                    <a:pt x="19481" y="4395"/>
                  </a:lnTo>
                  <a:lnTo>
                    <a:pt x="19543" y="4290"/>
                  </a:lnTo>
                  <a:lnTo>
                    <a:pt x="19564" y="4206"/>
                  </a:lnTo>
                  <a:lnTo>
                    <a:pt x="19648" y="4165"/>
                  </a:lnTo>
                  <a:lnTo>
                    <a:pt x="19669" y="4102"/>
                  </a:lnTo>
                  <a:lnTo>
                    <a:pt x="19627" y="4060"/>
                  </a:lnTo>
                  <a:lnTo>
                    <a:pt x="19627" y="3997"/>
                  </a:lnTo>
                  <a:lnTo>
                    <a:pt x="19313" y="3997"/>
                  </a:lnTo>
                  <a:lnTo>
                    <a:pt x="19125" y="3955"/>
                  </a:lnTo>
                  <a:lnTo>
                    <a:pt x="19020" y="3893"/>
                  </a:lnTo>
                  <a:lnTo>
                    <a:pt x="18937" y="3872"/>
                  </a:lnTo>
                  <a:lnTo>
                    <a:pt x="18685" y="3893"/>
                  </a:lnTo>
                  <a:lnTo>
                    <a:pt x="18560" y="3872"/>
                  </a:lnTo>
                  <a:lnTo>
                    <a:pt x="18455" y="3830"/>
                  </a:lnTo>
                  <a:lnTo>
                    <a:pt x="18288" y="3830"/>
                  </a:lnTo>
                  <a:lnTo>
                    <a:pt x="18162" y="3851"/>
                  </a:lnTo>
                  <a:lnTo>
                    <a:pt x="18100" y="3830"/>
                  </a:lnTo>
                  <a:lnTo>
                    <a:pt x="17995" y="3788"/>
                  </a:lnTo>
                  <a:lnTo>
                    <a:pt x="17932" y="3788"/>
                  </a:lnTo>
                  <a:lnTo>
                    <a:pt x="17849" y="3893"/>
                  </a:lnTo>
                  <a:lnTo>
                    <a:pt x="17849" y="3976"/>
                  </a:lnTo>
                  <a:lnTo>
                    <a:pt x="17765" y="4039"/>
                  </a:lnTo>
                  <a:lnTo>
                    <a:pt x="17744" y="4039"/>
                  </a:lnTo>
                  <a:lnTo>
                    <a:pt x="17765" y="3955"/>
                  </a:lnTo>
                  <a:lnTo>
                    <a:pt x="17765" y="3934"/>
                  </a:lnTo>
                  <a:lnTo>
                    <a:pt x="17681" y="3934"/>
                  </a:lnTo>
                  <a:lnTo>
                    <a:pt x="17451" y="3997"/>
                  </a:lnTo>
                  <a:lnTo>
                    <a:pt x="17305" y="4060"/>
                  </a:lnTo>
                  <a:lnTo>
                    <a:pt x="17221" y="4144"/>
                  </a:lnTo>
                  <a:lnTo>
                    <a:pt x="17158" y="4186"/>
                  </a:lnTo>
                  <a:lnTo>
                    <a:pt x="17053" y="4186"/>
                  </a:lnTo>
                  <a:lnTo>
                    <a:pt x="16949" y="4206"/>
                  </a:lnTo>
                  <a:lnTo>
                    <a:pt x="16886" y="4269"/>
                  </a:lnTo>
                  <a:lnTo>
                    <a:pt x="16781" y="4290"/>
                  </a:lnTo>
                  <a:lnTo>
                    <a:pt x="16698" y="4374"/>
                  </a:lnTo>
                  <a:lnTo>
                    <a:pt x="16698" y="4458"/>
                  </a:lnTo>
                  <a:lnTo>
                    <a:pt x="16635" y="4520"/>
                  </a:lnTo>
                  <a:lnTo>
                    <a:pt x="16593" y="4520"/>
                  </a:lnTo>
                  <a:lnTo>
                    <a:pt x="16530" y="4458"/>
                  </a:lnTo>
                  <a:lnTo>
                    <a:pt x="16530" y="4374"/>
                  </a:lnTo>
                  <a:lnTo>
                    <a:pt x="16509" y="4290"/>
                  </a:lnTo>
                  <a:lnTo>
                    <a:pt x="16468" y="4248"/>
                  </a:lnTo>
                  <a:lnTo>
                    <a:pt x="16468" y="4165"/>
                  </a:lnTo>
                  <a:lnTo>
                    <a:pt x="16509" y="4081"/>
                  </a:lnTo>
                  <a:lnTo>
                    <a:pt x="16593" y="4081"/>
                  </a:lnTo>
                  <a:lnTo>
                    <a:pt x="16698" y="4039"/>
                  </a:lnTo>
                  <a:lnTo>
                    <a:pt x="16802" y="4039"/>
                  </a:lnTo>
                  <a:lnTo>
                    <a:pt x="16886" y="3997"/>
                  </a:lnTo>
                  <a:lnTo>
                    <a:pt x="16928" y="3955"/>
                  </a:lnTo>
                  <a:lnTo>
                    <a:pt x="17012" y="3934"/>
                  </a:lnTo>
                  <a:lnTo>
                    <a:pt x="17158" y="3893"/>
                  </a:lnTo>
                  <a:lnTo>
                    <a:pt x="17263" y="3851"/>
                  </a:lnTo>
                  <a:lnTo>
                    <a:pt x="17346" y="3788"/>
                  </a:lnTo>
                  <a:lnTo>
                    <a:pt x="17472" y="3788"/>
                  </a:lnTo>
                  <a:lnTo>
                    <a:pt x="17556" y="3746"/>
                  </a:lnTo>
                  <a:lnTo>
                    <a:pt x="17577" y="3662"/>
                  </a:lnTo>
                  <a:lnTo>
                    <a:pt x="17556" y="3621"/>
                  </a:lnTo>
                  <a:lnTo>
                    <a:pt x="17514" y="3558"/>
                  </a:lnTo>
                  <a:lnTo>
                    <a:pt x="17346" y="3558"/>
                  </a:lnTo>
                  <a:lnTo>
                    <a:pt x="17346" y="3516"/>
                  </a:lnTo>
                  <a:lnTo>
                    <a:pt x="17430" y="3516"/>
                  </a:lnTo>
                  <a:lnTo>
                    <a:pt x="17451" y="3537"/>
                  </a:lnTo>
                  <a:lnTo>
                    <a:pt x="17535" y="3537"/>
                  </a:lnTo>
                  <a:lnTo>
                    <a:pt x="17577" y="3558"/>
                  </a:lnTo>
                  <a:lnTo>
                    <a:pt x="17618" y="3662"/>
                  </a:lnTo>
                  <a:lnTo>
                    <a:pt x="17639" y="3662"/>
                  </a:lnTo>
                  <a:lnTo>
                    <a:pt x="17660" y="3641"/>
                  </a:lnTo>
                  <a:lnTo>
                    <a:pt x="17765" y="3579"/>
                  </a:lnTo>
                  <a:lnTo>
                    <a:pt x="17890" y="3621"/>
                  </a:lnTo>
                  <a:lnTo>
                    <a:pt x="17974" y="3579"/>
                  </a:lnTo>
                  <a:lnTo>
                    <a:pt x="18058" y="3537"/>
                  </a:lnTo>
                  <a:lnTo>
                    <a:pt x="18141" y="3516"/>
                  </a:lnTo>
                  <a:lnTo>
                    <a:pt x="18246" y="3537"/>
                  </a:lnTo>
                  <a:lnTo>
                    <a:pt x="18351" y="3537"/>
                  </a:lnTo>
                  <a:lnTo>
                    <a:pt x="18455" y="3516"/>
                  </a:lnTo>
                  <a:lnTo>
                    <a:pt x="18518" y="3537"/>
                  </a:lnTo>
                  <a:lnTo>
                    <a:pt x="18602" y="3579"/>
                  </a:lnTo>
                  <a:lnTo>
                    <a:pt x="18769" y="3579"/>
                  </a:lnTo>
                  <a:lnTo>
                    <a:pt x="18790" y="3621"/>
                  </a:lnTo>
                  <a:lnTo>
                    <a:pt x="18832" y="3621"/>
                  </a:lnTo>
                  <a:lnTo>
                    <a:pt x="18978" y="3725"/>
                  </a:lnTo>
                  <a:lnTo>
                    <a:pt x="19041" y="3746"/>
                  </a:lnTo>
                  <a:lnTo>
                    <a:pt x="19146" y="3725"/>
                  </a:lnTo>
                  <a:lnTo>
                    <a:pt x="19209" y="3662"/>
                  </a:lnTo>
                  <a:lnTo>
                    <a:pt x="19292" y="3662"/>
                  </a:lnTo>
                  <a:lnTo>
                    <a:pt x="19355" y="3683"/>
                  </a:lnTo>
                  <a:lnTo>
                    <a:pt x="19439" y="3683"/>
                  </a:lnTo>
                  <a:lnTo>
                    <a:pt x="19502" y="3725"/>
                  </a:lnTo>
                  <a:lnTo>
                    <a:pt x="19564" y="3725"/>
                  </a:lnTo>
                  <a:lnTo>
                    <a:pt x="19732" y="3662"/>
                  </a:lnTo>
                  <a:lnTo>
                    <a:pt x="19815" y="3621"/>
                  </a:lnTo>
                  <a:lnTo>
                    <a:pt x="19920" y="3621"/>
                  </a:lnTo>
                  <a:lnTo>
                    <a:pt x="19983" y="3662"/>
                  </a:lnTo>
                  <a:lnTo>
                    <a:pt x="20046" y="3662"/>
                  </a:lnTo>
                  <a:lnTo>
                    <a:pt x="20129" y="3621"/>
                  </a:lnTo>
                  <a:lnTo>
                    <a:pt x="20234" y="3641"/>
                  </a:lnTo>
                  <a:lnTo>
                    <a:pt x="20338" y="3641"/>
                  </a:lnTo>
                  <a:lnTo>
                    <a:pt x="20338" y="3579"/>
                  </a:lnTo>
                  <a:lnTo>
                    <a:pt x="20276" y="3558"/>
                  </a:lnTo>
                  <a:lnTo>
                    <a:pt x="20276" y="3516"/>
                  </a:lnTo>
                  <a:lnTo>
                    <a:pt x="20297" y="3474"/>
                  </a:lnTo>
                  <a:lnTo>
                    <a:pt x="20359" y="3537"/>
                  </a:lnTo>
                  <a:lnTo>
                    <a:pt x="20401" y="3579"/>
                  </a:lnTo>
                  <a:lnTo>
                    <a:pt x="20485" y="3579"/>
                  </a:lnTo>
                  <a:lnTo>
                    <a:pt x="20548" y="3558"/>
                  </a:lnTo>
                  <a:lnTo>
                    <a:pt x="20694" y="3558"/>
                  </a:lnTo>
                  <a:lnTo>
                    <a:pt x="20903" y="3474"/>
                  </a:lnTo>
                  <a:lnTo>
                    <a:pt x="21008" y="3432"/>
                  </a:lnTo>
                  <a:lnTo>
                    <a:pt x="21029" y="3369"/>
                  </a:lnTo>
                  <a:lnTo>
                    <a:pt x="21029" y="3328"/>
                  </a:lnTo>
                  <a:lnTo>
                    <a:pt x="21092" y="3307"/>
                  </a:lnTo>
                  <a:lnTo>
                    <a:pt x="21134" y="3328"/>
                  </a:lnTo>
                  <a:lnTo>
                    <a:pt x="21217" y="3307"/>
                  </a:lnTo>
                  <a:lnTo>
                    <a:pt x="21322" y="3223"/>
                  </a:lnTo>
                  <a:lnTo>
                    <a:pt x="21406" y="3202"/>
                  </a:lnTo>
                  <a:lnTo>
                    <a:pt x="21406" y="3118"/>
                  </a:lnTo>
                  <a:lnTo>
                    <a:pt x="21426" y="3056"/>
                  </a:lnTo>
                  <a:lnTo>
                    <a:pt x="21489" y="3035"/>
                  </a:lnTo>
                  <a:lnTo>
                    <a:pt x="21489" y="2930"/>
                  </a:lnTo>
                  <a:lnTo>
                    <a:pt x="21447" y="2888"/>
                  </a:lnTo>
                  <a:lnTo>
                    <a:pt x="21343" y="2805"/>
                  </a:lnTo>
                  <a:lnTo>
                    <a:pt x="21217" y="2742"/>
                  </a:lnTo>
                  <a:lnTo>
                    <a:pt x="21113" y="2637"/>
                  </a:lnTo>
                  <a:lnTo>
                    <a:pt x="21092" y="2574"/>
                  </a:lnTo>
                  <a:lnTo>
                    <a:pt x="21029" y="2512"/>
                  </a:lnTo>
                  <a:lnTo>
                    <a:pt x="20882" y="2491"/>
                  </a:lnTo>
                  <a:lnTo>
                    <a:pt x="20799" y="2407"/>
                  </a:lnTo>
                  <a:lnTo>
                    <a:pt x="20778" y="2323"/>
                  </a:lnTo>
                  <a:lnTo>
                    <a:pt x="20715" y="2302"/>
                  </a:lnTo>
                  <a:lnTo>
                    <a:pt x="20694" y="2323"/>
                  </a:lnTo>
                  <a:lnTo>
                    <a:pt x="20610" y="2365"/>
                  </a:lnTo>
                  <a:lnTo>
                    <a:pt x="20569" y="2323"/>
                  </a:lnTo>
                  <a:lnTo>
                    <a:pt x="20548" y="2261"/>
                  </a:lnTo>
                  <a:lnTo>
                    <a:pt x="20485" y="2198"/>
                  </a:lnTo>
                  <a:lnTo>
                    <a:pt x="20255" y="2198"/>
                  </a:lnTo>
                  <a:lnTo>
                    <a:pt x="20171" y="2219"/>
                  </a:lnTo>
                  <a:lnTo>
                    <a:pt x="20171" y="2302"/>
                  </a:lnTo>
                  <a:lnTo>
                    <a:pt x="20171" y="2365"/>
                  </a:lnTo>
                  <a:lnTo>
                    <a:pt x="20129" y="2302"/>
                  </a:lnTo>
                  <a:lnTo>
                    <a:pt x="20066" y="2302"/>
                  </a:lnTo>
                  <a:lnTo>
                    <a:pt x="19920" y="2386"/>
                  </a:lnTo>
                  <a:lnTo>
                    <a:pt x="19836" y="2407"/>
                  </a:lnTo>
                  <a:lnTo>
                    <a:pt x="19711" y="2365"/>
                  </a:lnTo>
                  <a:lnTo>
                    <a:pt x="19606" y="2365"/>
                  </a:lnTo>
                  <a:lnTo>
                    <a:pt x="19522" y="2323"/>
                  </a:lnTo>
                  <a:lnTo>
                    <a:pt x="19460" y="2261"/>
                  </a:lnTo>
                  <a:lnTo>
                    <a:pt x="19460" y="2177"/>
                  </a:lnTo>
                  <a:lnTo>
                    <a:pt x="19522" y="2177"/>
                  </a:lnTo>
                  <a:lnTo>
                    <a:pt x="19564" y="2219"/>
                  </a:lnTo>
                  <a:lnTo>
                    <a:pt x="19669" y="2261"/>
                  </a:lnTo>
                  <a:lnTo>
                    <a:pt x="19711" y="2219"/>
                  </a:lnTo>
                  <a:lnTo>
                    <a:pt x="19711" y="2177"/>
                  </a:lnTo>
                  <a:lnTo>
                    <a:pt x="19606" y="2093"/>
                  </a:lnTo>
                  <a:lnTo>
                    <a:pt x="19606" y="2009"/>
                  </a:lnTo>
                  <a:lnTo>
                    <a:pt x="19627" y="1989"/>
                  </a:lnTo>
                  <a:lnTo>
                    <a:pt x="19669" y="2072"/>
                  </a:lnTo>
                  <a:lnTo>
                    <a:pt x="19774" y="2114"/>
                  </a:lnTo>
                  <a:lnTo>
                    <a:pt x="19857" y="2156"/>
                  </a:lnTo>
                  <a:lnTo>
                    <a:pt x="20025" y="2093"/>
                  </a:lnTo>
                  <a:lnTo>
                    <a:pt x="20171" y="1968"/>
                  </a:lnTo>
                  <a:lnTo>
                    <a:pt x="20171" y="1884"/>
                  </a:lnTo>
                  <a:lnTo>
                    <a:pt x="20150" y="1842"/>
                  </a:lnTo>
                  <a:lnTo>
                    <a:pt x="20087" y="1800"/>
                  </a:lnTo>
                  <a:lnTo>
                    <a:pt x="20087" y="1758"/>
                  </a:lnTo>
                  <a:lnTo>
                    <a:pt x="20150" y="1696"/>
                  </a:lnTo>
                  <a:lnTo>
                    <a:pt x="20150" y="1675"/>
                  </a:lnTo>
                  <a:lnTo>
                    <a:pt x="20046" y="1591"/>
                  </a:lnTo>
                  <a:lnTo>
                    <a:pt x="19962" y="1486"/>
                  </a:lnTo>
                  <a:lnTo>
                    <a:pt x="19920" y="1465"/>
                  </a:lnTo>
                  <a:lnTo>
                    <a:pt x="19857" y="1486"/>
                  </a:lnTo>
                  <a:lnTo>
                    <a:pt x="19774" y="1570"/>
                  </a:lnTo>
                  <a:lnTo>
                    <a:pt x="19627" y="1654"/>
                  </a:lnTo>
                  <a:lnTo>
                    <a:pt x="19439" y="1654"/>
                  </a:lnTo>
                  <a:lnTo>
                    <a:pt x="19334" y="1737"/>
                  </a:lnTo>
                  <a:lnTo>
                    <a:pt x="19292" y="1737"/>
                  </a:lnTo>
                  <a:lnTo>
                    <a:pt x="19229" y="1675"/>
                  </a:lnTo>
                  <a:lnTo>
                    <a:pt x="19188" y="1654"/>
                  </a:lnTo>
                  <a:lnTo>
                    <a:pt x="19104" y="1675"/>
                  </a:lnTo>
                  <a:lnTo>
                    <a:pt x="19020" y="1696"/>
                  </a:lnTo>
                  <a:lnTo>
                    <a:pt x="18937" y="1675"/>
                  </a:lnTo>
                  <a:lnTo>
                    <a:pt x="18874" y="1633"/>
                  </a:lnTo>
                  <a:lnTo>
                    <a:pt x="18769" y="1591"/>
                  </a:lnTo>
                  <a:lnTo>
                    <a:pt x="18685" y="1549"/>
                  </a:lnTo>
                  <a:lnTo>
                    <a:pt x="18581" y="1528"/>
                  </a:lnTo>
                  <a:lnTo>
                    <a:pt x="18476" y="1445"/>
                  </a:lnTo>
                  <a:lnTo>
                    <a:pt x="18309" y="1424"/>
                  </a:lnTo>
                  <a:lnTo>
                    <a:pt x="18100" y="1445"/>
                  </a:lnTo>
                  <a:lnTo>
                    <a:pt x="17995" y="1465"/>
                  </a:lnTo>
                  <a:lnTo>
                    <a:pt x="17849" y="1528"/>
                  </a:lnTo>
                  <a:lnTo>
                    <a:pt x="17723" y="1549"/>
                  </a:lnTo>
                  <a:lnTo>
                    <a:pt x="17577" y="1570"/>
                  </a:lnTo>
                  <a:lnTo>
                    <a:pt x="17472" y="1549"/>
                  </a:lnTo>
                  <a:lnTo>
                    <a:pt x="17346" y="1570"/>
                  </a:lnTo>
                  <a:lnTo>
                    <a:pt x="17325" y="1591"/>
                  </a:lnTo>
                  <a:lnTo>
                    <a:pt x="17346" y="1737"/>
                  </a:lnTo>
                  <a:lnTo>
                    <a:pt x="17346" y="1800"/>
                  </a:lnTo>
                  <a:lnTo>
                    <a:pt x="17305" y="1800"/>
                  </a:lnTo>
                  <a:lnTo>
                    <a:pt x="17242" y="1779"/>
                  </a:lnTo>
                  <a:lnTo>
                    <a:pt x="17158" y="1654"/>
                  </a:lnTo>
                  <a:lnTo>
                    <a:pt x="17137" y="1570"/>
                  </a:lnTo>
                  <a:lnTo>
                    <a:pt x="17095" y="1549"/>
                  </a:lnTo>
                  <a:lnTo>
                    <a:pt x="17012" y="1570"/>
                  </a:lnTo>
                  <a:lnTo>
                    <a:pt x="16698" y="1570"/>
                  </a:lnTo>
                  <a:cubicBezTo>
                    <a:pt x="16698" y="1570"/>
                    <a:pt x="16593" y="1633"/>
                    <a:pt x="16572" y="1633"/>
                  </a:cubicBezTo>
                  <a:lnTo>
                    <a:pt x="16489" y="1737"/>
                  </a:lnTo>
                  <a:lnTo>
                    <a:pt x="16426" y="1884"/>
                  </a:lnTo>
                  <a:lnTo>
                    <a:pt x="16384" y="1968"/>
                  </a:lnTo>
                  <a:lnTo>
                    <a:pt x="16363" y="1968"/>
                  </a:lnTo>
                  <a:lnTo>
                    <a:pt x="16363" y="1905"/>
                  </a:lnTo>
                  <a:lnTo>
                    <a:pt x="16405" y="1800"/>
                  </a:lnTo>
                  <a:lnTo>
                    <a:pt x="16426" y="1737"/>
                  </a:lnTo>
                  <a:lnTo>
                    <a:pt x="16405" y="1696"/>
                  </a:lnTo>
                  <a:lnTo>
                    <a:pt x="16321" y="1737"/>
                  </a:lnTo>
                  <a:lnTo>
                    <a:pt x="16196" y="1737"/>
                  </a:lnTo>
                  <a:lnTo>
                    <a:pt x="16154" y="1779"/>
                  </a:lnTo>
                  <a:lnTo>
                    <a:pt x="16154" y="1842"/>
                  </a:lnTo>
                  <a:lnTo>
                    <a:pt x="16112" y="1884"/>
                  </a:lnTo>
                  <a:lnTo>
                    <a:pt x="16112" y="1989"/>
                  </a:lnTo>
                  <a:lnTo>
                    <a:pt x="16049" y="2009"/>
                  </a:lnTo>
                  <a:lnTo>
                    <a:pt x="16007" y="1968"/>
                  </a:lnTo>
                  <a:lnTo>
                    <a:pt x="16007" y="1905"/>
                  </a:lnTo>
                  <a:lnTo>
                    <a:pt x="16070" y="1842"/>
                  </a:lnTo>
                  <a:lnTo>
                    <a:pt x="16070" y="1675"/>
                  </a:lnTo>
                  <a:lnTo>
                    <a:pt x="16091" y="1591"/>
                  </a:lnTo>
                  <a:lnTo>
                    <a:pt x="16300" y="1465"/>
                  </a:lnTo>
                  <a:lnTo>
                    <a:pt x="16426" y="1382"/>
                  </a:lnTo>
                  <a:lnTo>
                    <a:pt x="16593" y="1382"/>
                  </a:lnTo>
                  <a:lnTo>
                    <a:pt x="16719" y="1424"/>
                  </a:lnTo>
                  <a:lnTo>
                    <a:pt x="16823" y="1424"/>
                  </a:lnTo>
                  <a:lnTo>
                    <a:pt x="16844" y="1382"/>
                  </a:lnTo>
                  <a:lnTo>
                    <a:pt x="17116" y="1382"/>
                  </a:lnTo>
                  <a:lnTo>
                    <a:pt x="17200" y="1340"/>
                  </a:lnTo>
                  <a:lnTo>
                    <a:pt x="17221" y="1256"/>
                  </a:lnTo>
                  <a:lnTo>
                    <a:pt x="17158" y="1256"/>
                  </a:lnTo>
                  <a:lnTo>
                    <a:pt x="17095" y="1173"/>
                  </a:lnTo>
                  <a:lnTo>
                    <a:pt x="17095" y="1068"/>
                  </a:lnTo>
                  <a:lnTo>
                    <a:pt x="17200" y="1005"/>
                  </a:lnTo>
                  <a:lnTo>
                    <a:pt x="17263" y="963"/>
                  </a:lnTo>
                  <a:lnTo>
                    <a:pt x="17346" y="963"/>
                  </a:lnTo>
                  <a:lnTo>
                    <a:pt x="17367" y="1026"/>
                  </a:lnTo>
                  <a:lnTo>
                    <a:pt x="17346" y="1068"/>
                  </a:lnTo>
                  <a:lnTo>
                    <a:pt x="17305" y="1068"/>
                  </a:lnTo>
                  <a:lnTo>
                    <a:pt x="17346" y="1152"/>
                  </a:lnTo>
                  <a:lnTo>
                    <a:pt x="17346" y="1256"/>
                  </a:lnTo>
                  <a:lnTo>
                    <a:pt x="17409" y="1340"/>
                  </a:lnTo>
                  <a:lnTo>
                    <a:pt x="17556" y="1340"/>
                  </a:lnTo>
                  <a:lnTo>
                    <a:pt x="17681" y="1277"/>
                  </a:lnTo>
                  <a:lnTo>
                    <a:pt x="17765" y="1277"/>
                  </a:lnTo>
                  <a:lnTo>
                    <a:pt x="17869" y="1319"/>
                  </a:lnTo>
                  <a:lnTo>
                    <a:pt x="17953" y="1277"/>
                  </a:lnTo>
                  <a:lnTo>
                    <a:pt x="18141" y="1214"/>
                  </a:lnTo>
                  <a:lnTo>
                    <a:pt x="18267" y="1214"/>
                  </a:lnTo>
                  <a:lnTo>
                    <a:pt x="18309" y="1256"/>
                  </a:lnTo>
                  <a:lnTo>
                    <a:pt x="18393" y="1256"/>
                  </a:lnTo>
                  <a:lnTo>
                    <a:pt x="18455" y="1214"/>
                  </a:lnTo>
                  <a:lnTo>
                    <a:pt x="18581" y="1214"/>
                  </a:lnTo>
                  <a:lnTo>
                    <a:pt x="18685" y="1256"/>
                  </a:lnTo>
                  <a:lnTo>
                    <a:pt x="18769" y="1256"/>
                  </a:lnTo>
                  <a:lnTo>
                    <a:pt x="18853" y="1277"/>
                  </a:lnTo>
                  <a:lnTo>
                    <a:pt x="19083" y="1382"/>
                  </a:lnTo>
                  <a:lnTo>
                    <a:pt x="19209" y="1382"/>
                  </a:lnTo>
                  <a:lnTo>
                    <a:pt x="19313" y="1361"/>
                  </a:lnTo>
                  <a:lnTo>
                    <a:pt x="19439" y="1361"/>
                  </a:lnTo>
                  <a:lnTo>
                    <a:pt x="19481" y="1277"/>
                  </a:lnTo>
                  <a:lnTo>
                    <a:pt x="19564" y="1235"/>
                  </a:lnTo>
                  <a:lnTo>
                    <a:pt x="19669" y="1256"/>
                  </a:lnTo>
                  <a:lnTo>
                    <a:pt x="19774" y="1256"/>
                  </a:lnTo>
                  <a:lnTo>
                    <a:pt x="19836" y="1173"/>
                  </a:lnTo>
                  <a:lnTo>
                    <a:pt x="19836" y="1131"/>
                  </a:lnTo>
                  <a:lnTo>
                    <a:pt x="19669" y="1026"/>
                  </a:lnTo>
                  <a:lnTo>
                    <a:pt x="19585" y="963"/>
                  </a:lnTo>
                  <a:lnTo>
                    <a:pt x="19543" y="859"/>
                  </a:lnTo>
                  <a:lnTo>
                    <a:pt x="19439" y="796"/>
                  </a:lnTo>
                  <a:lnTo>
                    <a:pt x="19250" y="733"/>
                  </a:lnTo>
                  <a:lnTo>
                    <a:pt x="19167" y="649"/>
                  </a:lnTo>
                  <a:lnTo>
                    <a:pt x="19062" y="628"/>
                  </a:lnTo>
                  <a:lnTo>
                    <a:pt x="18957" y="649"/>
                  </a:lnTo>
                  <a:lnTo>
                    <a:pt x="18916" y="608"/>
                  </a:lnTo>
                  <a:lnTo>
                    <a:pt x="18853" y="545"/>
                  </a:lnTo>
                  <a:lnTo>
                    <a:pt x="18727" y="587"/>
                  </a:lnTo>
                  <a:lnTo>
                    <a:pt x="18685" y="524"/>
                  </a:lnTo>
                  <a:lnTo>
                    <a:pt x="18455" y="503"/>
                  </a:lnTo>
                  <a:lnTo>
                    <a:pt x="18309" y="398"/>
                  </a:lnTo>
                  <a:lnTo>
                    <a:pt x="18246" y="398"/>
                  </a:lnTo>
                  <a:lnTo>
                    <a:pt x="18058" y="294"/>
                  </a:lnTo>
                  <a:lnTo>
                    <a:pt x="17995" y="294"/>
                  </a:lnTo>
                  <a:lnTo>
                    <a:pt x="17995" y="315"/>
                  </a:lnTo>
                  <a:lnTo>
                    <a:pt x="17932" y="336"/>
                  </a:lnTo>
                  <a:lnTo>
                    <a:pt x="17765" y="231"/>
                  </a:lnTo>
                  <a:lnTo>
                    <a:pt x="17744" y="168"/>
                  </a:lnTo>
                  <a:lnTo>
                    <a:pt x="17681" y="105"/>
                  </a:lnTo>
                  <a:lnTo>
                    <a:pt x="17597" y="126"/>
                  </a:lnTo>
                  <a:lnTo>
                    <a:pt x="17535" y="126"/>
                  </a:lnTo>
                  <a:lnTo>
                    <a:pt x="17472" y="84"/>
                  </a:lnTo>
                  <a:lnTo>
                    <a:pt x="17263" y="84"/>
                  </a:lnTo>
                  <a:lnTo>
                    <a:pt x="17158" y="22"/>
                  </a:lnTo>
                  <a:lnTo>
                    <a:pt x="17074" y="84"/>
                  </a:lnTo>
                  <a:lnTo>
                    <a:pt x="17033" y="84"/>
                  </a:lnTo>
                  <a:lnTo>
                    <a:pt x="17012" y="64"/>
                  </a:lnTo>
                  <a:lnTo>
                    <a:pt x="16928" y="1"/>
                  </a:lnTo>
                  <a:lnTo>
                    <a:pt x="16740" y="22"/>
                  </a:lnTo>
                  <a:lnTo>
                    <a:pt x="16614"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FF6B65"/>
                </a:solidFill>
                <a:effectLst/>
                <a:uLnTx/>
                <a:uFillTx/>
                <a:latin typeface="Arial"/>
                <a:ea typeface="+mn-ea"/>
                <a:cs typeface="Arial"/>
                <a:sym typeface="Arial"/>
              </a:endParaRPr>
            </a:p>
          </p:txBody>
        </p:sp>
        <p:grpSp>
          <p:nvGrpSpPr>
            <p:cNvPr id="5270" name="Google Shape;5270;p907">
              <a:extLst>
                <a:ext uri="{FF2B5EF4-FFF2-40B4-BE49-F238E27FC236}">
                  <a16:creationId xmlns:a16="http://schemas.microsoft.com/office/drawing/2014/main" id="{E330E736-6F40-63CC-FE1D-8846E18AF5F8}"/>
                </a:ext>
              </a:extLst>
            </p:cNvPr>
            <p:cNvGrpSpPr/>
            <p:nvPr/>
          </p:nvGrpSpPr>
          <p:grpSpPr>
            <a:xfrm>
              <a:off x="2905224" y="2311071"/>
              <a:ext cx="596721" cy="528992"/>
              <a:chOff x="1922950" y="1410350"/>
              <a:chExt cx="1252825" cy="1162875"/>
            </a:xfrm>
          </p:grpSpPr>
          <p:sp>
            <p:nvSpPr>
              <p:cNvPr id="5271" name="Google Shape;5271;p907">
                <a:extLst>
                  <a:ext uri="{FF2B5EF4-FFF2-40B4-BE49-F238E27FC236}">
                    <a16:creationId xmlns:a16="http://schemas.microsoft.com/office/drawing/2014/main" id="{EE7DDCD2-6717-8E48-C958-9C3C8976B699}"/>
                  </a:ext>
                </a:extLst>
              </p:cNvPr>
              <p:cNvSpPr/>
              <p:nvPr/>
            </p:nvSpPr>
            <p:spPr>
              <a:xfrm>
                <a:off x="1988325" y="2333100"/>
                <a:ext cx="52325" cy="65925"/>
              </a:xfrm>
              <a:custGeom>
                <a:avLst/>
                <a:gdLst/>
                <a:ahLst/>
                <a:cxnLst/>
                <a:rect l="l" t="t" r="r" b="b"/>
                <a:pathLst>
                  <a:path w="2093" h="2637" extrusionOk="0">
                    <a:moveTo>
                      <a:pt x="210" y="0"/>
                    </a:moveTo>
                    <a:lnTo>
                      <a:pt x="189" y="63"/>
                    </a:lnTo>
                    <a:lnTo>
                      <a:pt x="1" y="21"/>
                    </a:lnTo>
                    <a:lnTo>
                      <a:pt x="63" y="188"/>
                    </a:lnTo>
                    <a:lnTo>
                      <a:pt x="105" y="209"/>
                    </a:lnTo>
                    <a:lnTo>
                      <a:pt x="168" y="335"/>
                    </a:lnTo>
                    <a:lnTo>
                      <a:pt x="440" y="377"/>
                    </a:lnTo>
                    <a:lnTo>
                      <a:pt x="314" y="439"/>
                    </a:lnTo>
                    <a:lnTo>
                      <a:pt x="189" y="439"/>
                    </a:lnTo>
                    <a:lnTo>
                      <a:pt x="105" y="544"/>
                    </a:lnTo>
                    <a:lnTo>
                      <a:pt x="168" y="607"/>
                    </a:lnTo>
                    <a:lnTo>
                      <a:pt x="105" y="732"/>
                    </a:lnTo>
                    <a:lnTo>
                      <a:pt x="126" y="774"/>
                    </a:lnTo>
                    <a:lnTo>
                      <a:pt x="273" y="732"/>
                    </a:lnTo>
                    <a:lnTo>
                      <a:pt x="293" y="837"/>
                    </a:lnTo>
                    <a:lnTo>
                      <a:pt x="419" y="837"/>
                    </a:lnTo>
                    <a:lnTo>
                      <a:pt x="419" y="942"/>
                    </a:lnTo>
                    <a:lnTo>
                      <a:pt x="524" y="1025"/>
                    </a:lnTo>
                    <a:lnTo>
                      <a:pt x="649" y="963"/>
                    </a:lnTo>
                    <a:lnTo>
                      <a:pt x="503" y="1130"/>
                    </a:lnTo>
                    <a:lnTo>
                      <a:pt x="545" y="1276"/>
                    </a:lnTo>
                    <a:lnTo>
                      <a:pt x="649" y="1255"/>
                    </a:lnTo>
                    <a:lnTo>
                      <a:pt x="649" y="1151"/>
                    </a:lnTo>
                    <a:lnTo>
                      <a:pt x="817" y="1109"/>
                    </a:lnTo>
                    <a:lnTo>
                      <a:pt x="817" y="1109"/>
                    </a:lnTo>
                    <a:lnTo>
                      <a:pt x="754" y="1235"/>
                    </a:lnTo>
                    <a:lnTo>
                      <a:pt x="691" y="1339"/>
                    </a:lnTo>
                    <a:lnTo>
                      <a:pt x="691" y="1423"/>
                    </a:lnTo>
                    <a:lnTo>
                      <a:pt x="733" y="1423"/>
                    </a:lnTo>
                    <a:lnTo>
                      <a:pt x="796" y="1548"/>
                    </a:lnTo>
                    <a:lnTo>
                      <a:pt x="963" y="1528"/>
                    </a:lnTo>
                    <a:lnTo>
                      <a:pt x="963" y="1632"/>
                    </a:lnTo>
                    <a:lnTo>
                      <a:pt x="1047" y="1632"/>
                    </a:lnTo>
                    <a:lnTo>
                      <a:pt x="1068" y="1737"/>
                    </a:lnTo>
                    <a:lnTo>
                      <a:pt x="1047" y="1820"/>
                    </a:lnTo>
                    <a:lnTo>
                      <a:pt x="1172" y="1967"/>
                    </a:lnTo>
                    <a:lnTo>
                      <a:pt x="1256" y="1883"/>
                    </a:lnTo>
                    <a:lnTo>
                      <a:pt x="1319" y="1946"/>
                    </a:lnTo>
                    <a:lnTo>
                      <a:pt x="1423" y="1946"/>
                    </a:lnTo>
                    <a:lnTo>
                      <a:pt x="1256" y="2113"/>
                    </a:lnTo>
                    <a:lnTo>
                      <a:pt x="1465" y="2323"/>
                    </a:lnTo>
                    <a:lnTo>
                      <a:pt x="1549" y="2364"/>
                    </a:lnTo>
                    <a:lnTo>
                      <a:pt x="1591" y="2427"/>
                    </a:lnTo>
                    <a:lnTo>
                      <a:pt x="1946" y="2636"/>
                    </a:lnTo>
                    <a:lnTo>
                      <a:pt x="1988" y="2595"/>
                    </a:lnTo>
                    <a:lnTo>
                      <a:pt x="2093" y="2616"/>
                    </a:lnTo>
                    <a:lnTo>
                      <a:pt x="2009" y="2302"/>
                    </a:lnTo>
                    <a:lnTo>
                      <a:pt x="2051" y="2176"/>
                    </a:lnTo>
                    <a:lnTo>
                      <a:pt x="2009" y="2072"/>
                    </a:lnTo>
                    <a:lnTo>
                      <a:pt x="2009" y="1820"/>
                    </a:lnTo>
                    <a:lnTo>
                      <a:pt x="1946" y="1695"/>
                    </a:lnTo>
                    <a:lnTo>
                      <a:pt x="1674" y="1548"/>
                    </a:lnTo>
                    <a:lnTo>
                      <a:pt x="1653" y="1214"/>
                    </a:lnTo>
                    <a:lnTo>
                      <a:pt x="1528" y="1004"/>
                    </a:lnTo>
                    <a:lnTo>
                      <a:pt x="1486" y="774"/>
                    </a:lnTo>
                    <a:lnTo>
                      <a:pt x="1444" y="732"/>
                    </a:lnTo>
                    <a:lnTo>
                      <a:pt x="1319" y="711"/>
                    </a:lnTo>
                    <a:lnTo>
                      <a:pt x="1130" y="607"/>
                    </a:lnTo>
                    <a:lnTo>
                      <a:pt x="1005" y="607"/>
                    </a:lnTo>
                    <a:lnTo>
                      <a:pt x="858" y="544"/>
                    </a:lnTo>
                    <a:lnTo>
                      <a:pt x="817" y="439"/>
                    </a:lnTo>
                    <a:lnTo>
                      <a:pt x="628" y="377"/>
                    </a:lnTo>
                    <a:lnTo>
                      <a:pt x="545" y="251"/>
                    </a:lnTo>
                    <a:lnTo>
                      <a:pt x="524" y="167"/>
                    </a:lnTo>
                    <a:lnTo>
                      <a:pt x="398" y="167"/>
                    </a:lnTo>
                    <a:lnTo>
                      <a:pt x="314" y="21"/>
                    </a:lnTo>
                    <a:lnTo>
                      <a:pt x="210"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2" name="Google Shape;5272;p907">
                <a:extLst>
                  <a:ext uri="{FF2B5EF4-FFF2-40B4-BE49-F238E27FC236}">
                    <a16:creationId xmlns:a16="http://schemas.microsoft.com/office/drawing/2014/main" id="{5FFEFD94-CFC8-E69A-8518-9490A3332A25}"/>
                  </a:ext>
                </a:extLst>
              </p:cNvPr>
              <p:cNvSpPr/>
              <p:nvPr/>
            </p:nvSpPr>
            <p:spPr>
              <a:xfrm>
                <a:off x="1953800" y="2242075"/>
                <a:ext cx="23050" cy="54425"/>
              </a:xfrm>
              <a:custGeom>
                <a:avLst/>
                <a:gdLst/>
                <a:ahLst/>
                <a:cxnLst/>
                <a:rect l="l" t="t" r="r" b="b"/>
                <a:pathLst>
                  <a:path w="922" h="2177" extrusionOk="0">
                    <a:moveTo>
                      <a:pt x="210" y="0"/>
                    </a:moveTo>
                    <a:lnTo>
                      <a:pt x="21" y="314"/>
                    </a:lnTo>
                    <a:lnTo>
                      <a:pt x="42" y="523"/>
                    </a:lnTo>
                    <a:lnTo>
                      <a:pt x="1" y="628"/>
                    </a:lnTo>
                    <a:lnTo>
                      <a:pt x="1" y="733"/>
                    </a:lnTo>
                    <a:lnTo>
                      <a:pt x="105" y="754"/>
                    </a:lnTo>
                    <a:lnTo>
                      <a:pt x="189" y="837"/>
                    </a:lnTo>
                    <a:lnTo>
                      <a:pt x="189" y="942"/>
                    </a:lnTo>
                    <a:lnTo>
                      <a:pt x="126" y="921"/>
                    </a:lnTo>
                    <a:lnTo>
                      <a:pt x="21" y="900"/>
                    </a:lnTo>
                    <a:lnTo>
                      <a:pt x="21" y="984"/>
                    </a:lnTo>
                    <a:lnTo>
                      <a:pt x="105" y="1047"/>
                    </a:lnTo>
                    <a:lnTo>
                      <a:pt x="21" y="1193"/>
                    </a:lnTo>
                    <a:lnTo>
                      <a:pt x="105" y="1214"/>
                    </a:lnTo>
                    <a:lnTo>
                      <a:pt x="210" y="1339"/>
                    </a:lnTo>
                    <a:lnTo>
                      <a:pt x="84" y="1319"/>
                    </a:lnTo>
                    <a:lnTo>
                      <a:pt x="21" y="1402"/>
                    </a:lnTo>
                    <a:lnTo>
                      <a:pt x="42" y="1507"/>
                    </a:lnTo>
                    <a:lnTo>
                      <a:pt x="210" y="1528"/>
                    </a:lnTo>
                    <a:lnTo>
                      <a:pt x="147" y="1611"/>
                    </a:lnTo>
                    <a:lnTo>
                      <a:pt x="189" y="1758"/>
                    </a:lnTo>
                    <a:lnTo>
                      <a:pt x="356" y="2135"/>
                    </a:lnTo>
                    <a:lnTo>
                      <a:pt x="503" y="2176"/>
                    </a:lnTo>
                    <a:lnTo>
                      <a:pt x="565" y="2072"/>
                    </a:lnTo>
                    <a:lnTo>
                      <a:pt x="524" y="1988"/>
                    </a:lnTo>
                    <a:lnTo>
                      <a:pt x="440" y="1988"/>
                    </a:lnTo>
                    <a:lnTo>
                      <a:pt x="398" y="1863"/>
                    </a:lnTo>
                    <a:lnTo>
                      <a:pt x="335" y="1653"/>
                    </a:lnTo>
                    <a:lnTo>
                      <a:pt x="356" y="1507"/>
                    </a:lnTo>
                    <a:lnTo>
                      <a:pt x="314" y="1402"/>
                    </a:lnTo>
                    <a:lnTo>
                      <a:pt x="398" y="1235"/>
                    </a:lnTo>
                    <a:lnTo>
                      <a:pt x="545" y="1235"/>
                    </a:lnTo>
                    <a:lnTo>
                      <a:pt x="524" y="1109"/>
                    </a:lnTo>
                    <a:lnTo>
                      <a:pt x="419" y="1109"/>
                    </a:lnTo>
                    <a:lnTo>
                      <a:pt x="335" y="1130"/>
                    </a:lnTo>
                    <a:lnTo>
                      <a:pt x="231" y="1130"/>
                    </a:lnTo>
                    <a:lnTo>
                      <a:pt x="314" y="1026"/>
                    </a:lnTo>
                    <a:lnTo>
                      <a:pt x="419" y="1026"/>
                    </a:lnTo>
                    <a:lnTo>
                      <a:pt x="545" y="921"/>
                    </a:lnTo>
                    <a:lnTo>
                      <a:pt x="565" y="733"/>
                    </a:lnTo>
                    <a:lnTo>
                      <a:pt x="670" y="607"/>
                    </a:lnTo>
                    <a:lnTo>
                      <a:pt x="712" y="419"/>
                    </a:lnTo>
                    <a:lnTo>
                      <a:pt x="921" y="210"/>
                    </a:lnTo>
                    <a:lnTo>
                      <a:pt x="858" y="189"/>
                    </a:lnTo>
                    <a:lnTo>
                      <a:pt x="670" y="272"/>
                    </a:lnTo>
                    <a:lnTo>
                      <a:pt x="545" y="461"/>
                    </a:lnTo>
                    <a:lnTo>
                      <a:pt x="461" y="628"/>
                    </a:lnTo>
                    <a:lnTo>
                      <a:pt x="335" y="670"/>
                    </a:lnTo>
                    <a:lnTo>
                      <a:pt x="335" y="586"/>
                    </a:lnTo>
                    <a:lnTo>
                      <a:pt x="252" y="523"/>
                    </a:lnTo>
                    <a:lnTo>
                      <a:pt x="461" y="461"/>
                    </a:lnTo>
                    <a:lnTo>
                      <a:pt x="565" y="377"/>
                    </a:lnTo>
                    <a:lnTo>
                      <a:pt x="607" y="231"/>
                    </a:lnTo>
                    <a:lnTo>
                      <a:pt x="607" y="168"/>
                    </a:lnTo>
                    <a:lnTo>
                      <a:pt x="503" y="105"/>
                    </a:lnTo>
                    <a:lnTo>
                      <a:pt x="440" y="189"/>
                    </a:lnTo>
                    <a:lnTo>
                      <a:pt x="356" y="210"/>
                    </a:lnTo>
                    <a:lnTo>
                      <a:pt x="398" y="63"/>
                    </a:lnTo>
                    <a:lnTo>
                      <a:pt x="210"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3" name="Google Shape;5273;p907">
                <a:extLst>
                  <a:ext uri="{FF2B5EF4-FFF2-40B4-BE49-F238E27FC236}">
                    <a16:creationId xmlns:a16="http://schemas.microsoft.com/office/drawing/2014/main" id="{8EB7DA21-5289-05F2-182C-E3508820D028}"/>
                  </a:ext>
                </a:extLst>
              </p:cNvPr>
              <p:cNvSpPr/>
              <p:nvPr/>
            </p:nvSpPr>
            <p:spPr>
              <a:xfrm>
                <a:off x="2552225" y="1885325"/>
                <a:ext cx="48150" cy="48675"/>
              </a:xfrm>
              <a:custGeom>
                <a:avLst/>
                <a:gdLst/>
                <a:ahLst/>
                <a:cxnLst/>
                <a:rect l="l" t="t" r="r" b="b"/>
                <a:pathLst>
                  <a:path w="1926" h="1947" extrusionOk="0">
                    <a:moveTo>
                      <a:pt x="1402" y="0"/>
                    </a:moveTo>
                    <a:lnTo>
                      <a:pt x="1256" y="21"/>
                    </a:lnTo>
                    <a:lnTo>
                      <a:pt x="1067" y="189"/>
                    </a:lnTo>
                    <a:lnTo>
                      <a:pt x="984" y="356"/>
                    </a:lnTo>
                    <a:lnTo>
                      <a:pt x="1046" y="544"/>
                    </a:lnTo>
                    <a:lnTo>
                      <a:pt x="942" y="524"/>
                    </a:lnTo>
                    <a:lnTo>
                      <a:pt x="900" y="356"/>
                    </a:lnTo>
                    <a:lnTo>
                      <a:pt x="858" y="356"/>
                    </a:lnTo>
                    <a:lnTo>
                      <a:pt x="837" y="503"/>
                    </a:lnTo>
                    <a:lnTo>
                      <a:pt x="753" y="503"/>
                    </a:lnTo>
                    <a:lnTo>
                      <a:pt x="795" y="607"/>
                    </a:lnTo>
                    <a:lnTo>
                      <a:pt x="753" y="712"/>
                    </a:lnTo>
                    <a:lnTo>
                      <a:pt x="649" y="712"/>
                    </a:lnTo>
                    <a:lnTo>
                      <a:pt x="586" y="816"/>
                    </a:lnTo>
                    <a:lnTo>
                      <a:pt x="419" y="775"/>
                    </a:lnTo>
                    <a:lnTo>
                      <a:pt x="335" y="837"/>
                    </a:lnTo>
                    <a:lnTo>
                      <a:pt x="251" y="816"/>
                    </a:lnTo>
                    <a:lnTo>
                      <a:pt x="0" y="963"/>
                    </a:lnTo>
                    <a:lnTo>
                      <a:pt x="21" y="1088"/>
                    </a:lnTo>
                    <a:lnTo>
                      <a:pt x="147" y="1235"/>
                    </a:lnTo>
                    <a:lnTo>
                      <a:pt x="230" y="1172"/>
                    </a:lnTo>
                    <a:lnTo>
                      <a:pt x="209" y="1088"/>
                    </a:lnTo>
                    <a:lnTo>
                      <a:pt x="251" y="1026"/>
                    </a:lnTo>
                    <a:lnTo>
                      <a:pt x="356" y="1130"/>
                    </a:lnTo>
                    <a:lnTo>
                      <a:pt x="314" y="1277"/>
                    </a:lnTo>
                    <a:lnTo>
                      <a:pt x="440" y="1381"/>
                    </a:lnTo>
                    <a:lnTo>
                      <a:pt x="523" y="1256"/>
                    </a:lnTo>
                    <a:lnTo>
                      <a:pt x="544" y="1340"/>
                    </a:lnTo>
                    <a:lnTo>
                      <a:pt x="523" y="1423"/>
                    </a:lnTo>
                    <a:lnTo>
                      <a:pt x="649" y="1591"/>
                    </a:lnTo>
                    <a:lnTo>
                      <a:pt x="753" y="1612"/>
                    </a:lnTo>
                    <a:lnTo>
                      <a:pt x="795" y="1779"/>
                    </a:lnTo>
                    <a:lnTo>
                      <a:pt x="879" y="1863"/>
                    </a:lnTo>
                    <a:lnTo>
                      <a:pt x="963" y="1716"/>
                    </a:lnTo>
                    <a:lnTo>
                      <a:pt x="984" y="1821"/>
                    </a:lnTo>
                    <a:lnTo>
                      <a:pt x="1109" y="1946"/>
                    </a:lnTo>
                    <a:lnTo>
                      <a:pt x="1214" y="1925"/>
                    </a:lnTo>
                    <a:lnTo>
                      <a:pt x="1318" y="1925"/>
                    </a:lnTo>
                    <a:lnTo>
                      <a:pt x="1423" y="1821"/>
                    </a:lnTo>
                    <a:lnTo>
                      <a:pt x="1507" y="1800"/>
                    </a:lnTo>
                    <a:lnTo>
                      <a:pt x="1632" y="1695"/>
                    </a:lnTo>
                    <a:lnTo>
                      <a:pt x="1695" y="1800"/>
                    </a:lnTo>
                    <a:lnTo>
                      <a:pt x="1737" y="1758"/>
                    </a:lnTo>
                    <a:lnTo>
                      <a:pt x="1925" y="1653"/>
                    </a:lnTo>
                    <a:lnTo>
                      <a:pt x="1925" y="1549"/>
                    </a:lnTo>
                    <a:lnTo>
                      <a:pt x="1800" y="1591"/>
                    </a:lnTo>
                    <a:lnTo>
                      <a:pt x="1716" y="1507"/>
                    </a:lnTo>
                    <a:lnTo>
                      <a:pt x="1841" y="1277"/>
                    </a:lnTo>
                    <a:lnTo>
                      <a:pt x="1883" y="1151"/>
                    </a:lnTo>
                    <a:lnTo>
                      <a:pt x="1737" y="1235"/>
                    </a:lnTo>
                    <a:lnTo>
                      <a:pt x="1674" y="1402"/>
                    </a:lnTo>
                    <a:lnTo>
                      <a:pt x="1674" y="1277"/>
                    </a:lnTo>
                    <a:lnTo>
                      <a:pt x="1737" y="1026"/>
                    </a:lnTo>
                    <a:lnTo>
                      <a:pt x="1695" y="649"/>
                    </a:lnTo>
                    <a:lnTo>
                      <a:pt x="1528" y="544"/>
                    </a:lnTo>
                    <a:lnTo>
                      <a:pt x="1528" y="419"/>
                    </a:lnTo>
                    <a:lnTo>
                      <a:pt x="1423" y="419"/>
                    </a:lnTo>
                    <a:lnTo>
                      <a:pt x="1360" y="524"/>
                    </a:lnTo>
                    <a:lnTo>
                      <a:pt x="1360" y="398"/>
                    </a:lnTo>
                    <a:lnTo>
                      <a:pt x="1423" y="314"/>
                    </a:lnTo>
                    <a:lnTo>
                      <a:pt x="1381" y="210"/>
                    </a:lnTo>
                    <a:lnTo>
                      <a:pt x="1402" y="105"/>
                    </a:lnTo>
                    <a:lnTo>
                      <a:pt x="1402"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4" name="Google Shape;5274;p907">
                <a:extLst>
                  <a:ext uri="{FF2B5EF4-FFF2-40B4-BE49-F238E27FC236}">
                    <a16:creationId xmlns:a16="http://schemas.microsoft.com/office/drawing/2014/main" id="{9E444472-11BC-341A-2187-0FEA436F1E74}"/>
                  </a:ext>
                </a:extLst>
              </p:cNvPr>
              <p:cNvSpPr/>
              <p:nvPr/>
            </p:nvSpPr>
            <p:spPr>
              <a:xfrm>
                <a:off x="2722750" y="1634775"/>
                <a:ext cx="145950" cy="133925"/>
              </a:xfrm>
              <a:custGeom>
                <a:avLst/>
                <a:gdLst/>
                <a:ahLst/>
                <a:cxnLst/>
                <a:rect l="l" t="t" r="r" b="b"/>
                <a:pathLst>
                  <a:path w="5838" h="5357" extrusionOk="0">
                    <a:moveTo>
                      <a:pt x="502" y="0"/>
                    </a:moveTo>
                    <a:lnTo>
                      <a:pt x="440" y="84"/>
                    </a:lnTo>
                    <a:lnTo>
                      <a:pt x="230" y="105"/>
                    </a:lnTo>
                    <a:lnTo>
                      <a:pt x="210" y="126"/>
                    </a:lnTo>
                    <a:lnTo>
                      <a:pt x="147" y="126"/>
                    </a:lnTo>
                    <a:lnTo>
                      <a:pt x="105" y="230"/>
                    </a:lnTo>
                    <a:lnTo>
                      <a:pt x="189" y="335"/>
                    </a:lnTo>
                    <a:lnTo>
                      <a:pt x="230" y="439"/>
                    </a:lnTo>
                    <a:lnTo>
                      <a:pt x="147" y="439"/>
                    </a:lnTo>
                    <a:lnTo>
                      <a:pt x="21" y="272"/>
                    </a:lnTo>
                    <a:lnTo>
                      <a:pt x="0" y="398"/>
                    </a:lnTo>
                    <a:lnTo>
                      <a:pt x="21" y="502"/>
                    </a:lnTo>
                    <a:lnTo>
                      <a:pt x="147" y="544"/>
                    </a:lnTo>
                    <a:lnTo>
                      <a:pt x="251" y="732"/>
                    </a:lnTo>
                    <a:lnTo>
                      <a:pt x="356" y="732"/>
                    </a:lnTo>
                    <a:lnTo>
                      <a:pt x="293" y="816"/>
                    </a:lnTo>
                    <a:lnTo>
                      <a:pt x="210" y="816"/>
                    </a:lnTo>
                    <a:lnTo>
                      <a:pt x="189" y="921"/>
                    </a:lnTo>
                    <a:lnTo>
                      <a:pt x="314" y="1109"/>
                    </a:lnTo>
                    <a:lnTo>
                      <a:pt x="440" y="1151"/>
                    </a:lnTo>
                    <a:lnTo>
                      <a:pt x="419" y="1235"/>
                    </a:lnTo>
                    <a:lnTo>
                      <a:pt x="398" y="1172"/>
                    </a:lnTo>
                    <a:lnTo>
                      <a:pt x="210" y="1151"/>
                    </a:lnTo>
                    <a:lnTo>
                      <a:pt x="210" y="1235"/>
                    </a:lnTo>
                    <a:lnTo>
                      <a:pt x="147" y="1255"/>
                    </a:lnTo>
                    <a:lnTo>
                      <a:pt x="105" y="1360"/>
                    </a:lnTo>
                    <a:lnTo>
                      <a:pt x="251" y="1276"/>
                    </a:lnTo>
                    <a:lnTo>
                      <a:pt x="335" y="1360"/>
                    </a:lnTo>
                    <a:lnTo>
                      <a:pt x="523" y="1276"/>
                    </a:lnTo>
                    <a:lnTo>
                      <a:pt x="544" y="1360"/>
                    </a:lnTo>
                    <a:lnTo>
                      <a:pt x="649" y="1381"/>
                    </a:lnTo>
                    <a:lnTo>
                      <a:pt x="670" y="1465"/>
                    </a:lnTo>
                    <a:lnTo>
                      <a:pt x="837" y="1590"/>
                    </a:lnTo>
                    <a:lnTo>
                      <a:pt x="879" y="1590"/>
                    </a:lnTo>
                    <a:lnTo>
                      <a:pt x="879" y="1527"/>
                    </a:lnTo>
                    <a:lnTo>
                      <a:pt x="942" y="1548"/>
                    </a:lnTo>
                    <a:lnTo>
                      <a:pt x="1046" y="1486"/>
                    </a:lnTo>
                    <a:lnTo>
                      <a:pt x="1130" y="1527"/>
                    </a:lnTo>
                    <a:lnTo>
                      <a:pt x="1151" y="1590"/>
                    </a:lnTo>
                    <a:lnTo>
                      <a:pt x="1130" y="1674"/>
                    </a:lnTo>
                    <a:lnTo>
                      <a:pt x="1130" y="1883"/>
                    </a:lnTo>
                    <a:lnTo>
                      <a:pt x="1067" y="2051"/>
                    </a:lnTo>
                    <a:lnTo>
                      <a:pt x="1067" y="2113"/>
                    </a:lnTo>
                    <a:lnTo>
                      <a:pt x="1151" y="2260"/>
                    </a:lnTo>
                    <a:lnTo>
                      <a:pt x="1088" y="2385"/>
                    </a:lnTo>
                    <a:lnTo>
                      <a:pt x="1088" y="2469"/>
                    </a:lnTo>
                    <a:lnTo>
                      <a:pt x="1067" y="2595"/>
                    </a:lnTo>
                    <a:lnTo>
                      <a:pt x="879" y="2699"/>
                    </a:lnTo>
                    <a:lnTo>
                      <a:pt x="754" y="2741"/>
                    </a:lnTo>
                    <a:lnTo>
                      <a:pt x="733" y="2825"/>
                    </a:lnTo>
                    <a:lnTo>
                      <a:pt x="628" y="2992"/>
                    </a:lnTo>
                    <a:lnTo>
                      <a:pt x="628" y="3055"/>
                    </a:lnTo>
                    <a:lnTo>
                      <a:pt x="523" y="3118"/>
                    </a:lnTo>
                    <a:lnTo>
                      <a:pt x="461" y="3222"/>
                    </a:lnTo>
                    <a:lnTo>
                      <a:pt x="461" y="3348"/>
                    </a:lnTo>
                    <a:lnTo>
                      <a:pt x="544" y="3369"/>
                    </a:lnTo>
                    <a:lnTo>
                      <a:pt x="544" y="3452"/>
                    </a:lnTo>
                    <a:lnTo>
                      <a:pt x="440" y="3473"/>
                    </a:lnTo>
                    <a:lnTo>
                      <a:pt x="419" y="3578"/>
                    </a:lnTo>
                    <a:lnTo>
                      <a:pt x="461" y="3641"/>
                    </a:lnTo>
                    <a:lnTo>
                      <a:pt x="398" y="3745"/>
                    </a:lnTo>
                    <a:lnTo>
                      <a:pt x="356" y="3850"/>
                    </a:lnTo>
                    <a:lnTo>
                      <a:pt x="419" y="3955"/>
                    </a:lnTo>
                    <a:lnTo>
                      <a:pt x="502" y="3976"/>
                    </a:lnTo>
                    <a:lnTo>
                      <a:pt x="502" y="4059"/>
                    </a:lnTo>
                    <a:lnTo>
                      <a:pt x="565" y="4143"/>
                    </a:lnTo>
                    <a:lnTo>
                      <a:pt x="628" y="4143"/>
                    </a:lnTo>
                    <a:lnTo>
                      <a:pt x="649" y="4038"/>
                    </a:lnTo>
                    <a:lnTo>
                      <a:pt x="670" y="3955"/>
                    </a:lnTo>
                    <a:lnTo>
                      <a:pt x="733" y="3996"/>
                    </a:lnTo>
                    <a:lnTo>
                      <a:pt x="774" y="3996"/>
                    </a:lnTo>
                    <a:lnTo>
                      <a:pt x="879" y="3871"/>
                    </a:lnTo>
                    <a:lnTo>
                      <a:pt x="942" y="3892"/>
                    </a:lnTo>
                    <a:lnTo>
                      <a:pt x="879" y="4059"/>
                    </a:lnTo>
                    <a:lnTo>
                      <a:pt x="774" y="4080"/>
                    </a:lnTo>
                    <a:lnTo>
                      <a:pt x="754" y="4143"/>
                    </a:lnTo>
                    <a:lnTo>
                      <a:pt x="816" y="4185"/>
                    </a:lnTo>
                    <a:lnTo>
                      <a:pt x="816" y="4268"/>
                    </a:lnTo>
                    <a:lnTo>
                      <a:pt x="921" y="4394"/>
                    </a:lnTo>
                    <a:lnTo>
                      <a:pt x="1026" y="4352"/>
                    </a:lnTo>
                    <a:lnTo>
                      <a:pt x="1067" y="4394"/>
                    </a:lnTo>
                    <a:lnTo>
                      <a:pt x="1193" y="4415"/>
                    </a:lnTo>
                    <a:lnTo>
                      <a:pt x="1256" y="4352"/>
                    </a:lnTo>
                    <a:lnTo>
                      <a:pt x="1402" y="4310"/>
                    </a:lnTo>
                    <a:lnTo>
                      <a:pt x="1381" y="4164"/>
                    </a:lnTo>
                    <a:lnTo>
                      <a:pt x="1465" y="4164"/>
                    </a:lnTo>
                    <a:lnTo>
                      <a:pt x="1507" y="4101"/>
                    </a:lnTo>
                    <a:lnTo>
                      <a:pt x="1507" y="4185"/>
                    </a:lnTo>
                    <a:lnTo>
                      <a:pt x="1486" y="4206"/>
                    </a:lnTo>
                    <a:lnTo>
                      <a:pt x="1507" y="4310"/>
                    </a:lnTo>
                    <a:lnTo>
                      <a:pt x="1570" y="4289"/>
                    </a:lnTo>
                    <a:lnTo>
                      <a:pt x="1653" y="4143"/>
                    </a:lnTo>
                    <a:lnTo>
                      <a:pt x="1695" y="4080"/>
                    </a:lnTo>
                    <a:lnTo>
                      <a:pt x="1716" y="4143"/>
                    </a:lnTo>
                    <a:lnTo>
                      <a:pt x="1695" y="4268"/>
                    </a:lnTo>
                    <a:lnTo>
                      <a:pt x="1570" y="4478"/>
                    </a:lnTo>
                    <a:lnTo>
                      <a:pt x="1486" y="4520"/>
                    </a:lnTo>
                    <a:lnTo>
                      <a:pt x="1486" y="4624"/>
                    </a:lnTo>
                    <a:lnTo>
                      <a:pt x="1611" y="4666"/>
                    </a:lnTo>
                    <a:lnTo>
                      <a:pt x="1695" y="4729"/>
                    </a:lnTo>
                    <a:lnTo>
                      <a:pt x="1800" y="4729"/>
                    </a:lnTo>
                    <a:lnTo>
                      <a:pt x="1821" y="4771"/>
                    </a:lnTo>
                    <a:lnTo>
                      <a:pt x="1967" y="4792"/>
                    </a:lnTo>
                    <a:lnTo>
                      <a:pt x="1988" y="4708"/>
                    </a:lnTo>
                    <a:lnTo>
                      <a:pt x="2114" y="4708"/>
                    </a:lnTo>
                    <a:lnTo>
                      <a:pt x="2072" y="4771"/>
                    </a:lnTo>
                    <a:lnTo>
                      <a:pt x="2093" y="4833"/>
                    </a:lnTo>
                    <a:lnTo>
                      <a:pt x="2176" y="4833"/>
                    </a:lnTo>
                    <a:lnTo>
                      <a:pt x="2239" y="4917"/>
                    </a:lnTo>
                    <a:lnTo>
                      <a:pt x="2323" y="4875"/>
                    </a:lnTo>
                    <a:lnTo>
                      <a:pt x="2302" y="4792"/>
                    </a:lnTo>
                    <a:lnTo>
                      <a:pt x="2281" y="4708"/>
                    </a:lnTo>
                    <a:lnTo>
                      <a:pt x="2344" y="4603"/>
                    </a:lnTo>
                    <a:lnTo>
                      <a:pt x="2386" y="4687"/>
                    </a:lnTo>
                    <a:lnTo>
                      <a:pt x="2344" y="4792"/>
                    </a:lnTo>
                    <a:lnTo>
                      <a:pt x="2386" y="4917"/>
                    </a:lnTo>
                    <a:lnTo>
                      <a:pt x="2448" y="4917"/>
                    </a:lnTo>
                    <a:lnTo>
                      <a:pt x="2490" y="4792"/>
                    </a:lnTo>
                    <a:lnTo>
                      <a:pt x="2532" y="4729"/>
                    </a:lnTo>
                    <a:lnTo>
                      <a:pt x="2616" y="4708"/>
                    </a:lnTo>
                    <a:lnTo>
                      <a:pt x="2616" y="4792"/>
                    </a:lnTo>
                    <a:lnTo>
                      <a:pt x="2553" y="4833"/>
                    </a:lnTo>
                    <a:lnTo>
                      <a:pt x="2553" y="4917"/>
                    </a:lnTo>
                    <a:lnTo>
                      <a:pt x="2720" y="4917"/>
                    </a:lnTo>
                    <a:lnTo>
                      <a:pt x="2804" y="4875"/>
                    </a:lnTo>
                    <a:lnTo>
                      <a:pt x="2867" y="4687"/>
                    </a:lnTo>
                    <a:lnTo>
                      <a:pt x="2909" y="4792"/>
                    </a:lnTo>
                    <a:lnTo>
                      <a:pt x="2846" y="4833"/>
                    </a:lnTo>
                    <a:lnTo>
                      <a:pt x="2846" y="4938"/>
                    </a:lnTo>
                    <a:lnTo>
                      <a:pt x="2971" y="4917"/>
                    </a:lnTo>
                    <a:lnTo>
                      <a:pt x="3013" y="4771"/>
                    </a:lnTo>
                    <a:lnTo>
                      <a:pt x="3055" y="4687"/>
                    </a:lnTo>
                    <a:lnTo>
                      <a:pt x="3055" y="4687"/>
                    </a:lnTo>
                    <a:lnTo>
                      <a:pt x="3034" y="4917"/>
                    </a:lnTo>
                    <a:lnTo>
                      <a:pt x="3055" y="5001"/>
                    </a:lnTo>
                    <a:lnTo>
                      <a:pt x="3160" y="5001"/>
                    </a:lnTo>
                    <a:lnTo>
                      <a:pt x="3327" y="5105"/>
                    </a:lnTo>
                    <a:lnTo>
                      <a:pt x="3432" y="5043"/>
                    </a:lnTo>
                    <a:lnTo>
                      <a:pt x="3495" y="5022"/>
                    </a:lnTo>
                    <a:lnTo>
                      <a:pt x="3536" y="5105"/>
                    </a:lnTo>
                    <a:lnTo>
                      <a:pt x="3662" y="5084"/>
                    </a:lnTo>
                    <a:lnTo>
                      <a:pt x="3746" y="5022"/>
                    </a:lnTo>
                    <a:lnTo>
                      <a:pt x="3746" y="4896"/>
                    </a:lnTo>
                    <a:lnTo>
                      <a:pt x="3850" y="4792"/>
                    </a:lnTo>
                    <a:lnTo>
                      <a:pt x="3892" y="4729"/>
                    </a:lnTo>
                    <a:lnTo>
                      <a:pt x="3850" y="4603"/>
                    </a:lnTo>
                    <a:lnTo>
                      <a:pt x="3871" y="4520"/>
                    </a:lnTo>
                    <a:lnTo>
                      <a:pt x="3913" y="4520"/>
                    </a:lnTo>
                    <a:lnTo>
                      <a:pt x="3955" y="4666"/>
                    </a:lnTo>
                    <a:lnTo>
                      <a:pt x="3997" y="4687"/>
                    </a:lnTo>
                    <a:lnTo>
                      <a:pt x="3997" y="4729"/>
                    </a:lnTo>
                    <a:lnTo>
                      <a:pt x="3913" y="4812"/>
                    </a:lnTo>
                    <a:lnTo>
                      <a:pt x="3871" y="4980"/>
                    </a:lnTo>
                    <a:lnTo>
                      <a:pt x="3892" y="5210"/>
                    </a:lnTo>
                    <a:lnTo>
                      <a:pt x="3997" y="5252"/>
                    </a:lnTo>
                    <a:lnTo>
                      <a:pt x="4101" y="5210"/>
                    </a:lnTo>
                    <a:lnTo>
                      <a:pt x="4122" y="5315"/>
                    </a:lnTo>
                    <a:lnTo>
                      <a:pt x="4227" y="5315"/>
                    </a:lnTo>
                    <a:lnTo>
                      <a:pt x="4269" y="5357"/>
                    </a:lnTo>
                    <a:lnTo>
                      <a:pt x="4373" y="5357"/>
                    </a:lnTo>
                    <a:lnTo>
                      <a:pt x="4583" y="5231"/>
                    </a:lnTo>
                    <a:lnTo>
                      <a:pt x="4687" y="5210"/>
                    </a:lnTo>
                    <a:lnTo>
                      <a:pt x="4855" y="5315"/>
                    </a:lnTo>
                    <a:lnTo>
                      <a:pt x="4938" y="5294"/>
                    </a:lnTo>
                    <a:lnTo>
                      <a:pt x="5022" y="5336"/>
                    </a:lnTo>
                    <a:lnTo>
                      <a:pt x="5064" y="5252"/>
                    </a:lnTo>
                    <a:lnTo>
                      <a:pt x="5064" y="5210"/>
                    </a:lnTo>
                    <a:lnTo>
                      <a:pt x="5147" y="5084"/>
                    </a:lnTo>
                    <a:lnTo>
                      <a:pt x="5231" y="5043"/>
                    </a:lnTo>
                    <a:lnTo>
                      <a:pt x="5231" y="5001"/>
                    </a:lnTo>
                    <a:lnTo>
                      <a:pt x="5168" y="4875"/>
                    </a:lnTo>
                    <a:lnTo>
                      <a:pt x="5168" y="4729"/>
                    </a:lnTo>
                    <a:lnTo>
                      <a:pt x="5231" y="4812"/>
                    </a:lnTo>
                    <a:lnTo>
                      <a:pt x="5231" y="4896"/>
                    </a:lnTo>
                    <a:lnTo>
                      <a:pt x="5336" y="5022"/>
                    </a:lnTo>
                    <a:lnTo>
                      <a:pt x="5378" y="4938"/>
                    </a:lnTo>
                    <a:lnTo>
                      <a:pt x="5524" y="4938"/>
                    </a:lnTo>
                    <a:lnTo>
                      <a:pt x="5566" y="4980"/>
                    </a:lnTo>
                    <a:lnTo>
                      <a:pt x="5587" y="4896"/>
                    </a:lnTo>
                    <a:lnTo>
                      <a:pt x="5566" y="4792"/>
                    </a:lnTo>
                    <a:lnTo>
                      <a:pt x="5566" y="4708"/>
                    </a:lnTo>
                    <a:lnTo>
                      <a:pt x="5524" y="4666"/>
                    </a:lnTo>
                    <a:lnTo>
                      <a:pt x="5378" y="4687"/>
                    </a:lnTo>
                    <a:lnTo>
                      <a:pt x="5252" y="4708"/>
                    </a:lnTo>
                    <a:lnTo>
                      <a:pt x="5231" y="4603"/>
                    </a:lnTo>
                    <a:lnTo>
                      <a:pt x="5273" y="4582"/>
                    </a:lnTo>
                    <a:lnTo>
                      <a:pt x="5336" y="4603"/>
                    </a:lnTo>
                    <a:lnTo>
                      <a:pt x="5461" y="4561"/>
                    </a:lnTo>
                    <a:lnTo>
                      <a:pt x="5545" y="4457"/>
                    </a:lnTo>
                    <a:lnTo>
                      <a:pt x="5587" y="4520"/>
                    </a:lnTo>
                    <a:lnTo>
                      <a:pt x="5671" y="4499"/>
                    </a:lnTo>
                    <a:lnTo>
                      <a:pt x="5733" y="4394"/>
                    </a:lnTo>
                    <a:lnTo>
                      <a:pt x="5691" y="4310"/>
                    </a:lnTo>
                    <a:lnTo>
                      <a:pt x="5775" y="4206"/>
                    </a:lnTo>
                    <a:lnTo>
                      <a:pt x="5754" y="4143"/>
                    </a:lnTo>
                    <a:lnTo>
                      <a:pt x="5796" y="4143"/>
                    </a:lnTo>
                    <a:lnTo>
                      <a:pt x="5838" y="4080"/>
                    </a:lnTo>
                    <a:lnTo>
                      <a:pt x="5691" y="4038"/>
                    </a:lnTo>
                    <a:lnTo>
                      <a:pt x="5566" y="4059"/>
                    </a:lnTo>
                    <a:lnTo>
                      <a:pt x="5629" y="3976"/>
                    </a:lnTo>
                    <a:lnTo>
                      <a:pt x="5691" y="3955"/>
                    </a:lnTo>
                    <a:lnTo>
                      <a:pt x="5691" y="3850"/>
                    </a:lnTo>
                    <a:lnTo>
                      <a:pt x="5587" y="3766"/>
                    </a:lnTo>
                    <a:lnTo>
                      <a:pt x="5357" y="3766"/>
                    </a:lnTo>
                    <a:lnTo>
                      <a:pt x="5336" y="3724"/>
                    </a:lnTo>
                    <a:lnTo>
                      <a:pt x="5336" y="3641"/>
                    </a:lnTo>
                    <a:lnTo>
                      <a:pt x="5378" y="3620"/>
                    </a:lnTo>
                    <a:lnTo>
                      <a:pt x="5357" y="3515"/>
                    </a:lnTo>
                    <a:lnTo>
                      <a:pt x="5168" y="3348"/>
                    </a:lnTo>
                    <a:lnTo>
                      <a:pt x="5106" y="3348"/>
                    </a:lnTo>
                    <a:lnTo>
                      <a:pt x="5001" y="3432"/>
                    </a:lnTo>
                    <a:lnTo>
                      <a:pt x="4834" y="3432"/>
                    </a:lnTo>
                    <a:lnTo>
                      <a:pt x="4687" y="3452"/>
                    </a:lnTo>
                    <a:lnTo>
                      <a:pt x="4478" y="3327"/>
                    </a:lnTo>
                    <a:lnTo>
                      <a:pt x="4436" y="3243"/>
                    </a:lnTo>
                    <a:lnTo>
                      <a:pt x="4394" y="3222"/>
                    </a:lnTo>
                    <a:lnTo>
                      <a:pt x="4290" y="3264"/>
                    </a:lnTo>
                    <a:lnTo>
                      <a:pt x="4206" y="3264"/>
                    </a:lnTo>
                    <a:lnTo>
                      <a:pt x="4122" y="3306"/>
                    </a:lnTo>
                    <a:lnTo>
                      <a:pt x="4018" y="3306"/>
                    </a:lnTo>
                    <a:lnTo>
                      <a:pt x="3976" y="3411"/>
                    </a:lnTo>
                    <a:lnTo>
                      <a:pt x="3913" y="3348"/>
                    </a:lnTo>
                    <a:lnTo>
                      <a:pt x="3808" y="3264"/>
                    </a:lnTo>
                    <a:lnTo>
                      <a:pt x="3704" y="3327"/>
                    </a:lnTo>
                    <a:lnTo>
                      <a:pt x="3578" y="3348"/>
                    </a:lnTo>
                    <a:lnTo>
                      <a:pt x="3578" y="3411"/>
                    </a:lnTo>
                    <a:lnTo>
                      <a:pt x="3536" y="3452"/>
                    </a:lnTo>
                    <a:lnTo>
                      <a:pt x="3536" y="3369"/>
                    </a:lnTo>
                    <a:lnTo>
                      <a:pt x="3474" y="3327"/>
                    </a:lnTo>
                    <a:lnTo>
                      <a:pt x="3369" y="3348"/>
                    </a:lnTo>
                    <a:lnTo>
                      <a:pt x="3139" y="3327"/>
                    </a:lnTo>
                    <a:lnTo>
                      <a:pt x="3076" y="3348"/>
                    </a:lnTo>
                    <a:lnTo>
                      <a:pt x="3160" y="3432"/>
                    </a:lnTo>
                    <a:lnTo>
                      <a:pt x="3160" y="3536"/>
                    </a:lnTo>
                    <a:lnTo>
                      <a:pt x="3264" y="3620"/>
                    </a:lnTo>
                    <a:lnTo>
                      <a:pt x="3139" y="3578"/>
                    </a:lnTo>
                    <a:lnTo>
                      <a:pt x="3076" y="3515"/>
                    </a:lnTo>
                    <a:lnTo>
                      <a:pt x="3013" y="3473"/>
                    </a:lnTo>
                    <a:lnTo>
                      <a:pt x="2867" y="3536"/>
                    </a:lnTo>
                    <a:lnTo>
                      <a:pt x="2804" y="3473"/>
                    </a:lnTo>
                    <a:lnTo>
                      <a:pt x="2930" y="3432"/>
                    </a:lnTo>
                    <a:lnTo>
                      <a:pt x="2930" y="3348"/>
                    </a:lnTo>
                    <a:lnTo>
                      <a:pt x="2804" y="3222"/>
                    </a:lnTo>
                    <a:lnTo>
                      <a:pt x="2825" y="3139"/>
                    </a:lnTo>
                    <a:lnTo>
                      <a:pt x="2762" y="3097"/>
                    </a:lnTo>
                    <a:lnTo>
                      <a:pt x="2637" y="3160"/>
                    </a:lnTo>
                    <a:lnTo>
                      <a:pt x="2658" y="3243"/>
                    </a:lnTo>
                    <a:lnTo>
                      <a:pt x="2637" y="3306"/>
                    </a:lnTo>
                    <a:lnTo>
                      <a:pt x="2532" y="3264"/>
                    </a:lnTo>
                    <a:lnTo>
                      <a:pt x="2595" y="3201"/>
                    </a:lnTo>
                    <a:lnTo>
                      <a:pt x="2553" y="3139"/>
                    </a:lnTo>
                    <a:lnTo>
                      <a:pt x="2448" y="3097"/>
                    </a:lnTo>
                    <a:lnTo>
                      <a:pt x="2406" y="3139"/>
                    </a:lnTo>
                    <a:lnTo>
                      <a:pt x="2323" y="3139"/>
                    </a:lnTo>
                    <a:lnTo>
                      <a:pt x="2344" y="3034"/>
                    </a:lnTo>
                    <a:lnTo>
                      <a:pt x="2344" y="2992"/>
                    </a:lnTo>
                    <a:lnTo>
                      <a:pt x="2323" y="2888"/>
                    </a:lnTo>
                    <a:lnTo>
                      <a:pt x="2218" y="2908"/>
                    </a:lnTo>
                    <a:lnTo>
                      <a:pt x="2093" y="3034"/>
                    </a:lnTo>
                    <a:lnTo>
                      <a:pt x="2114" y="3160"/>
                    </a:lnTo>
                    <a:lnTo>
                      <a:pt x="2030" y="3160"/>
                    </a:lnTo>
                    <a:lnTo>
                      <a:pt x="1988" y="3055"/>
                    </a:lnTo>
                    <a:lnTo>
                      <a:pt x="2030" y="2992"/>
                    </a:lnTo>
                    <a:lnTo>
                      <a:pt x="2030" y="2908"/>
                    </a:lnTo>
                    <a:lnTo>
                      <a:pt x="2093" y="2720"/>
                    </a:lnTo>
                    <a:lnTo>
                      <a:pt x="2009" y="2636"/>
                    </a:lnTo>
                    <a:lnTo>
                      <a:pt x="1883" y="2699"/>
                    </a:lnTo>
                    <a:lnTo>
                      <a:pt x="1883" y="2636"/>
                    </a:lnTo>
                    <a:lnTo>
                      <a:pt x="1988" y="2616"/>
                    </a:lnTo>
                    <a:lnTo>
                      <a:pt x="2030" y="2490"/>
                    </a:lnTo>
                    <a:lnTo>
                      <a:pt x="2009" y="2385"/>
                    </a:lnTo>
                    <a:lnTo>
                      <a:pt x="1925" y="2427"/>
                    </a:lnTo>
                    <a:lnTo>
                      <a:pt x="1862" y="2385"/>
                    </a:lnTo>
                    <a:lnTo>
                      <a:pt x="1800" y="2427"/>
                    </a:lnTo>
                    <a:lnTo>
                      <a:pt x="1695" y="2427"/>
                    </a:lnTo>
                    <a:lnTo>
                      <a:pt x="1758" y="2385"/>
                    </a:lnTo>
                    <a:lnTo>
                      <a:pt x="1758" y="2323"/>
                    </a:lnTo>
                    <a:lnTo>
                      <a:pt x="1653" y="2323"/>
                    </a:lnTo>
                    <a:lnTo>
                      <a:pt x="1590" y="2406"/>
                    </a:lnTo>
                    <a:lnTo>
                      <a:pt x="1444" y="2427"/>
                    </a:lnTo>
                    <a:lnTo>
                      <a:pt x="1444" y="2364"/>
                    </a:lnTo>
                    <a:lnTo>
                      <a:pt x="1507" y="2323"/>
                    </a:lnTo>
                    <a:lnTo>
                      <a:pt x="1570" y="2218"/>
                    </a:lnTo>
                    <a:lnTo>
                      <a:pt x="1590" y="2155"/>
                    </a:lnTo>
                    <a:lnTo>
                      <a:pt x="1674" y="2155"/>
                    </a:lnTo>
                    <a:lnTo>
                      <a:pt x="1779" y="2260"/>
                    </a:lnTo>
                    <a:lnTo>
                      <a:pt x="1925" y="2260"/>
                    </a:lnTo>
                    <a:lnTo>
                      <a:pt x="1904" y="2197"/>
                    </a:lnTo>
                    <a:lnTo>
                      <a:pt x="1800" y="2071"/>
                    </a:lnTo>
                    <a:lnTo>
                      <a:pt x="1695" y="2071"/>
                    </a:lnTo>
                    <a:lnTo>
                      <a:pt x="1758" y="2009"/>
                    </a:lnTo>
                    <a:lnTo>
                      <a:pt x="1611" y="1883"/>
                    </a:lnTo>
                    <a:lnTo>
                      <a:pt x="1507" y="1841"/>
                    </a:lnTo>
                    <a:lnTo>
                      <a:pt x="1570" y="1799"/>
                    </a:lnTo>
                    <a:lnTo>
                      <a:pt x="1590" y="1737"/>
                    </a:lnTo>
                    <a:lnTo>
                      <a:pt x="1653" y="1737"/>
                    </a:lnTo>
                    <a:lnTo>
                      <a:pt x="1695" y="1841"/>
                    </a:lnTo>
                    <a:lnTo>
                      <a:pt x="1800" y="1967"/>
                    </a:lnTo>
                    <a:lnTo>
                      <a:pt x="1967" y="1988"/>
                    </a:lnTo>
                    <a:lnTo>
                      <a:pt x="2030" y="2092"/>
                    </a:lnTo>
                    <a:lnTo>
                      <a:pt x="2114" y="2009"/>
                    </a:lnTo>
                    <a:lnTo>
                      <a:pt x="2176" y="2092"/>
                    </a:lnTo>
                    <a:lnTo>
                      <a:pt x="2344" y="2155"/>
                    </a:lnTo>
                    <a:lnTo>
                      <a:pt x="2448" y="2155"/>
                    </a:lnTo>
                    <a:lnTo>
                      <a:pt x="2511" y="2051"/>
                    </a:lnTo>
                    <a:lnTo>
                      <a:pt x="2490" y="1904"/>
                    </a:lnTo>
                    <a:lnTo>
                      <a:pt x="2239" y="1758"/>
                    </a:lnTo>
                    <a:lnTo>
                      <a:pt x="2134" y="1653"/>
                    </a:lnTo>
                    <a:lnTo>
                      <a:pt x="2072" y="1653"/>
                    </a:lnTo>
                    <a:lnTo>
                      <a:pt x="2030" y="1548"/>
                    </a:lnTo>
                    <a:lnTo>
                      <a:pt x="1925" y="1444"/>
                    </a:lnTo>
                    <a:lnTo>
                      <a:pt x="1883" y="1444"/>
                    </a:lnTo>
                    <a:lnTo>
                      <a:pt x="1821" y="1381"/>
                    </a:lnTo>
                    <a:lnTo>
                      <a:pt x="1883" y="1318"/>
                    </a:lnTo>
                    <a:lnTo>
                      <a:pt x="1967" y="1339"/>
                    </a:lnTo>
                    <a:lnTo>
                      <a:pt x="2030" y="1444"/>
                    </a:lnTo>
                    <a:lnTo>
                      <a:pt x="2114" y="1444"/>
                    </a:lnTo>
                    <a:lnTo>
                      <a:pt x="2134" y="1548"/>
                    </a:lnTo>
                    <a:lnTo>
                      <a:pt x="2197" y="1548"/>
                    </a:lnTo>
                    <a:lnTo>
                      <a:pt x="2239" y="1465"/>
                    </a:lnTo>
                    <a:lnTo>
                      <a:pt x="2197" y="1276"/>
                    </a:lnTo>
                    <a:lnTo>
                      <a:pt x="2072" y="1130"/>
                    </a:lnTo>
                    <a:lnTo>
                      <a:pt x="1988" y="1130"/>
                    </a:lnTo>
                    <a:lnTo>
                      <a:pt x="1967" y="1109"/>
                    </a:lnTo>
                    <a:lnTo>
                      <a:pt x="1821" y="1109"/>
                    </a:lnTo>
                    <a:lnTo>
                      <a:pt x="1695" y="1172"/>
                    </a:lnTo>
                    <a:lnTo>
                      <a:pt x="1590" y="1172"/>
                    </a:lnTo>
                    <a:lnTo>
                      <a:pt x="1486" y="1109"/>
                    </a:lnTo>
                    <a:lnTo>
                      <a:pt x="1402" y="1130"/>
                    </a:lnTo>
                    <a:lnTo>
                      <a:pt x="1360" y="1025"/>
                    </a:lnTo>
                    <a:lnTo>
                      <a:pt x="1235" y="1214"/>
                    </a:lnTo>
                    <a:lnTo>
                      <a:pt x="1067" y="1276"/>
                    </a:lnTo>
                    <a:lnTo>
                      <a:pt x="1046" y="1381"/>
                    </a:lnTo>
                    <a:lnTo>
                      <a:pt x="963" y="1423"/>
                    </a:lnTo>
                    <a:lnTo>
                      <a:pt x="963" y="1339"/>
                    </a:lnTo>
                    <a:lnTo>
                      <a:pt x="1046" y="1235"/>
                    </a:lnTo>
                    <a:lnTo>
                      <a:pt x="1088" y="1235"/>
                    </a:lnTo>
                    <a:lnTo>
                      <a:pt x="1339" y="1004"/>
                    </a:lnTo>
                    <a:lnTo>
                      <a:pt x="1360" y="921"/>
                    </a:lnTo>
                    <a:lnTo>
                      <a:pt x="1298" y="816"/>
                    </a:lnTo>
                    <a:lnTo>
                      <a:pt x="1298" y="544"/>
                    </a:lnTo>
                    <a:lnTo>
                      <a:pt x="1339" y="523"/>
                    </a:lnTo>
                    <a:lnTo>
                      <a:pt x="1256" y="419"/>
                    </a:lnTo>
                    <a:lnTo>
                      <a:pt x="1193" y="481"/>
                    </a:lnTo>
                    <a:lnTo>
                      <a:pt x="1088" y="481"/>
                    </a:lnTo>
                    <a:lnTo>
                      <a:pt x="1026" y="419"/>
                    </a:lnTo>
                    <a:lnTo>
                      <a:pt x="1026" y="314"/>
                    </a:lnTo>
                    <a:lnTo>
                      <a:pt x="1026" y="230"/>
                    </a:lnTo>
                    <a:lnTo>
                      <a:pt x="816" y="188"/>
                    </a:lnTo>
                    <a:lnTo>
                      <a:pt x="733" y="84"/>
                    </a:lnTo>
                    <a:lnTo>
                      <a:pt x="628" y="84"/>
                    </a:lnTo>
                    <a:lnTo>
                      <a:pt x="502"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5" name="Google Shape;5275;p907">
                <a:extLst>
                  <a:ext uri="{FF2B5EF4-FFF2-40B4-BE49-F238E27FC236}">
                    <a16:creationId xmlns:a16="http://schemas.microsoft.com/office/drawing/2014/main" id="{5F1AE3B1-9935-CE16-B1B3-A862141FE77D}"/>
                  </a:ext>
                </a:extLst>
              </p:cNvPr>
              <p:cNvSpPr/>
              <p:nvPr/>
            </p:nvSpPr>
            <p:spPr>
              <a:xfrm>
                <a:off x="2687175" y="1694400"/>
                <a:ext cx="33500" cy="37675"/>
              </a:xfrm>
              <a:custGeom>
                <a:avLst/>
                <a:gdLst/>
                <a:ahLst/>
                <a:cxnLst/>
                <a:rect l="l" t="t" r="r" b="b"/>
                <a:pathLst>
                  <a:path w="1340" h="1507" extrusionOk="0">
                    <a:moveTo>
                      <a:pt x="796" y="0"/>
                    </a:moveTo>
                    <a:lnTo>
                      <a:pt x="670" y="21"/>
                    </a:lnTo>
                    <a:lnTo>
                      <a:pt x="607" y="84"/>
                    </a:lnTo>
                    <a:lnTo>
                      <a:pt x="691" y="147"/>
                    </a:lnTo>
                    <a:lnTo>
                      <a:pt x="691" y="231"/>
                    </a:lnTo>
                    <a:lnTo>
                      <a:pt x="628" y="210"/>
                    </a:lnTo>
                    <a:lnTo>
                      <a:pt x="565" y="147"/>
                    </a:lnTo>
                    <a:lnTo>
                      <a:pt x="461" y="126"/>
                    </a:lnTo>
                    <a:lnTo>
                      <a:pt x="419" y="210"/>
                    </a:lnTo>
                    <a:lnTo>
                      <a:pt x="524" y="210"/>
                    </a:lnTo>
                    <a:lnTo>
                      <a:pt x="565" y="251"/>
                    </a:lnTo>
                    <a:lnTo>
                      <a:pt x="524" y="293"/>
                    </a:lnTo>
                    <a:lnTo>
                      <a:pt x="398" y="314"/>
                    </a:lnTo>
                    <a:lnTo>
                      <a:pt x="356" y="335"/>
                    </a:lnTo>
                    <a:lnTo>
                      <a:pt x="398" y="440"/>
                    </a:lnTo>
                    <a:lnTo>
                      <a:pt x="419" y="461"/>
                    </a:lnTo>
                    <a:lnTo>
                      <a:pt x="419" y="523"/>
                    </a:lnTo>
                    <a:lnTo>
                      <a:pt x="293" y="461"/>
                    </a:lnTo>
                    <a:lnTo>
                      <a:pt x="168" y="503"/>
                    </a:lnTo>
                    <a:lnTo>
                      <a:pt x="84" y="565"/>
                    </a:lnTo>
                    <a:lnTo>
                      <a:pt x="42" y="712"/>
                    </a:lnTo>
                    <a:lnTo>
                      <a:pt x="0" y="733"/>
                    </a:lnTo>
                    <a:lnTo>
                      <a:pt x="0" y="754"/>
                    </a:lnTo>
                    <a:lnTo>
                      <a:pt x="63" y="754"/>
                    </a:lnTo>
                    <a:lnTo>
                      <a:pt x="42" y="837"/>
                    </a:lnTo>
                    <a:lnTo>
                      <a:pt x="42" y="879"/>
                    </a:lnTo>
                    <a:lnTo>
                      <a:pt x="63" y="921"/>
                    </a:lnTo>
                    <a:lnTo>
                      <a:pt x="147" y="816"/>
                    </a:lnTo>
                    <a:lnTo>
                      <a:pt x="168" y="837"/>
                    </a:lnTo>
                    <a:lnTo>
                      <a:pt x="105" y="963"/>
                    </a:lnTo>
                    <a:lnTo>
                      <a:pt x="147" y="1026"/>
                    </a:lnTo>
                    <a:lnTo>
                      <a:pt x="210" y="1067"/>
                    </a:lnTo>
                    <a:lnTo>
                      <a:pt x="272" y="1047"/>
                    </a:lnTo>
                    <a:lnTo>
                      <a:pt x="293" y="1067"/>
                    </a:lnTo>
                    <a:lnTo>
                      <a:pt x="314" y="1151"/>
                    </a:lnTo>
                    <a:lnTo>
                      <a:pt x="356" y="1151"/>
                    </a:lnTo>
                    <a:lnTo>
                      <a:pt x="398" y="1088"/>
                    </a:lnTo>
                    <a:lnTo>
                      <a:pt x="461" y="1130"/>
                    </a:lnTo>
                    <a:lnTo>
                      <a:pt x="461" y="1256"/>
                    </a:lnTo>
                    <a:lnTo>
                      <a:pt x="482" y="1298"/>
                    </a:lnTo>
                    <a:lnTo>
                      <a:pt x="586" y="1277"/>
                    </a:lnTo>
                    <a:lnTo>
                      <a:pt x="607" y="1402"/>
                    </a:lnTo>
                    <a:lnTo>
                      <a:pt x="712" y="1402"/>
                    </a:lnTo>
                    <a:lnTo>
                      <a:pt x="837" y="1486"/>
                    </a:lnTo>
                    <a:lnTo>
                      <a:pt x="942" y="1486"/>
                    </a:lnTo>
                    <a:lnTo>
                      <a:pt x="1005" y="1507"/>
                    </a:lnTo>
                    <a:lnTo>
                      <a:pt x="1026" y="1486"/>
                    </a:lnTo>
                    <a:lnTo>
                      <a:pt x="1005" y="1402"/>
                    </a:lnTo>
                    <a:lnTo>
                      <a:pt x="1088" y="1381"/>
                    </a:lnTo>
                    <a:lnTo>
                      <a:pt x="1151" y="1235"/>
                    </a:lnTo>
                    <a:lnTo>
                      <a:pt x="1130" y="1088"/>
                    </a:lnTo>
                    <a:lnTo>
                      <a:pt x="1214" y="942"/>
                    </a:lnTo>
                    <a:lnTo>
                      <a:pt x="1235" y="921"/>
                    </a:lnTo>
                    <a:lnTo>
                      <a:pt x="1319" y="712"/>
                    </a:lnTo>
                    <a:lnTo>
                      <a:pt x="1319" y="565"/>
                    </a:lnTo>
                    <a:lnTo>
                      <a:pt x="1340" y="523"/>
                    </a:lnTo>
                    <a:lnTo>
                      <a:pt x="1319" y="419"/>
                    </a:lnTo>
                    <a:lnTo>
                      <a:pt x="1235" y="335"/>
                    </a:lnTo>
                    <a:lnTo>
                      <a:pt x="1235" y="210"/>
                    </a:lnTo>
                    <a:lnTo>
                      <a:pt x="1193" y="147"/>
                    </a:lnTo>
                    <a:lnTo>
                      <a:pt x="1151" y="42"/>
                    </a:lnTo>
                    <a:lnTo>
                      <a:pt x="1005" y="0"/>
                    </a:lnTo>
                    <a:lnTo>
                      <a:pt x="900" y="42"/>
                    </a:lnTo>
                    <a:lnTo>
                      <a:pt x="796"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6" name="Google Shape;5276;p907">
                <a:extLst>
                  <a:ext uri="{FF2B5EF4-FFF2-40B4-BE49-F238E27FC236}">
                    <a16:creationId xmlns:a16="http://schemas.microsoft.com/office/drawing/2014/main" id="{368CD211-8588-176E-1AF2-EA9FA2DC6A1A}"/>
                  </a:ext>
                </a:extLst>
              </p:cNvPr>
              <p:cNvSpPr/>
              <p:nvPr/>
            </p:nvSpPr>
            <p:spPr>
              <a:xfrm>
                <a:off x="2605050" y="1520200"/>
                <a:ext cx="42400" cy="26175"/>
              </a:xfrm>
              <a:custGeom>
                <a:avLst/>
                <a:gdLst/>
                <a:ahLst/>
                <a:cxnLst/>
                <a:rect l="l" t="t" r="r" b="b"/>
                <a:pathLst>
                  <a:path w="1696" h="1047" extrusionOk="0">
                    <a:moveTo>
                      <a:pt x="1570" y="1"/>
                    </a:moveTo>
                    <a:lnTo>
                      <a:pt x="1486" y="64"/>
                    </a:lnTo>
                    <a:lnTo>
                      <a:pt x="1256" y="64"/>
                    </a:lnTo>
                    <a:lnTo>
                      <a:pt x="1130" y="168"/>
                    </a:lnTo>
                    <a:lnTo>
                      <a:pt x="963" y="168"/>
                    </a:lnTo>
                    <a:lnTo>
                      <a:pt x="921" y="189"/>
                    </a:lnTo>
                    <a:lnTo>
                      <a:pt x="816" y="105"/>
                    </a:lnTo>
                    <a:lnTo>
                      <a:pt x="712" y="84"/>
                    </a:lnTo>
                    <a:lnTo>
                      <a:pt x="356" y="189"/>
                    </a:lnTo>
                    <a:lnTo>
                      <a:pt x="126" y="189"/>
                    </a:lnTo>
                    <a:lnTo>
                      <a:pt x="105" y="273"/>
                    </a:lnTo>
                    <a:lnTo>
                      <a:pt x="0" y="377"/>
                    </a:lnTo>
                    <a:lnTo>
                      <a:pt x="0" y="482"/>
                    </a:lnTo>
                    <a:lnTo>
                      <a:pt x="105" y="461"/>
                    </a:lnTo>
                    <a:lnTo>
                      <a:pt x="231" y="461"/>
                    </a:lnTo>
                    <a:lnTo>
                      <a:pt x="314" y="419"/>
                    </a:lnTo>
                    <a:lnTo>
                      <a:pt x="398" y="461"/>
                    </a:lnTo>
                    <a:lnTo>
                      <a:pt x="503" y="461"/>
                    </a:lnTo>
                    <a:lnTo>
                      <a:pt x="565" y="503"/>
                    </a:lnTo>
                    <a:lnTo>
                      <a:pt x="503" y="587"/>
                    </a:lnTo>
                    <a:lnTo>
                      <a:pt x="544" y="712"/>
                    </a:lnTo>
                    <a:lnTo>
                      <a:pt x="628" y="817"/>
                    </a:lnTo>
                    <a:lnTo>
                      <a:pt x="712" y="712"/>
                    </a:lnTo>
                    <a:lnTo>
                      <a:pt x="712" y="628"/>
                    </a:lnTo>
                    <a:lnTo>
                      <a:pt x="754" y="587"/>
                    </a:lnTo>
                    <a:lnTo>
                      <a:pt x="858" y="712"/>
                    </a:lnTo>
                    <a:lnTo>
                      <a:pt x="837" y="838"/>
                    </a:lnTo>
                    <a:lnTo>
                      <a:pt x="984" y="1005"/>
                    </a:lnTo>
                    <a:lnTo>
                      <a:pt x="1088" y="984"/>
                    </a:lnTo>
                    <a:lnTo>
                      <a:pt x="1151" y="1047"/>
                    </a:lnTo>
                    <a:lnTo>
                      <a:pt x="1360" y="1047"/>
                    </a:lnTo>
                    <a:lnTo>
                      <a:pt x="1465" y="942"/>
                    </a:lnTo>
                    <a:lnTo>
                      <a:pt x="1591" y="900"/>
                    </a:lnTo>
                    <a:lnTo>
                      <a:pt x="1674" y="670"/>
                    </a:lnTo>
                    <a:lnTo>
                      <a:pt x="1591" y="503"/>
                    </a:lnTo>
                    <a:lnTo>
                      <a:pt x="1695" y="356"/>
                    </a:lnTo>
                    <a:lnTo>
                      <a:pt x="1695" y="273"/>
                    </a:lnTo>
                    <a:lnTo>
                      <a:pt x="1612" y="147"/>
                    </a:lnTo>
                    <a:lnTo>
                      <a:pt x="1653" y="64"/>
                    </a:lnTo>
                    <a:lnTo>
                      <a:pt x="1570"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7" name="Google Shape;5277;p907">
                <a:extLst>
                  <a:ext uri="{FF2B5EF4-FFF2-40B4-BE49-F238E27FC236}">
                    <a16:creationId xmlns:a16="http://schemas.microsoft.com/office/drawing/2014/main" id="{324CAC0E-5981-C867-00BA-F46A1BA1DCAE}"/>
                  </a:ext>
                </a:extLst>
              </p:cNvPr>
              <p:cNvSpPr/>
              <p:nvPr/>
            </p:nvSpPr>
            <p:spPr>
              <a:xfrm>
                <a:off x="2443425" y="1547400"/>
                <a:ext cx="109875" cy="60700"/>
              </a:xfrm>
              <a:custGeom>
                <a:avLst/>
                <a:gdLst/>
                <a:ahLst/>
                <a:cxnLst/>
                <a:rect l="l" t="t" r="r" b="b"/>
                <a:pathLst>
                  <a:path w="4395" h="2428" extrusionOk="0">
                    <a:moveTo>
                      <a:pt x="4268" y="1"/>
                    </a:moveTo>
                    <a:lnTo>
                      <a:pt x="4185" y="43"/>
                    </a:lnTo>
                    <a:lnTo>
                      <a:pt x="4059" y="105"/>
                    </a:lnTo>
                    <a:lnTo>
                      <a:pt x="4059" y="252"/>
                    </a:lnTo>
                    <a:lnTo>
                      <a:pt x="4038" y="336"/>
                    </a:lnTo>
                    <a:lnTo>
                      <a:pt x="4059" y="377"/>
                    </a:lnTo>
                    <a:lnTo>
                      <a:pt x="3955" y="419"/>
                    </a:lnTo>
                    <a:lnTo>
                      <a:pt x="3934" y="315"/>
                    </a:lnTo>
                    <a:lnTo>
                      <a:pt x="3892" y="315"/>
                    </a:lnTo>
                    <a:lnTo>
                      <a:pt x="3871" y="377"/>
                    </a:lnTo>
                    <a:lnTo>
                      <a:pt x="3829" y="440"/>
                    </a:lnTo>
                    <a:lnTo>
                      <a:pt x="3766" y="357"/>
                    </a:lnTo>
                    <a:lnTo>
                      <a:pt x="3745" y="168"/>
                    </a:lnTo>
                    <a:lnTo>
                      <a:pt x="3641" y="64"/>
                    </a:lnTo>
                    <a:lnTo>
                      <a:pt x="3578" y="64"/>
                    </a:lnTo>
                    <a:lnTo>
                      <a:pt x="3557" y="126"/>
                    </a:lnTo>
                    <a:lnTo>
                      <a:pt x="3432" y="126"/>
                    </a:lnTo>
                    <a:lnTo>
                      <a:pt x="3306" y="64"/>
                    </a:lnTo>
                    <a:lnTo>
                      <a:pt x="3222" y="64"/>
                    </a:lnTo>
                    <a:lnTo>
                      <a:pt x="2992" y="43"/>
                    </a:lnTo>
                    <a:lnTo>
                      <a:pt x="2846" y="126"/>
                    </a:lnTo>
                    <a:lnTo>
                      <a:pt x="2804" y="231"/>
                    </a:lnTo>
                    <a:lnTo>
                      <a:pt x="2741" y="315"/>
                    </a:lnTo>
                    <a:lnTo>
                      <a:pt x="2699" y="273"/>
                    </a:lnTo>
                    <a:lnTo>
                      <a:pt x="2636" y="273"/>
                    </a:lnTo>
                    <a:lnTo>
                      <a:pt x="2364" y="482"/>
                    </a:lnTo>
                    <a:lnTo>
                      <a:pt x="2281" y="566"/>
                    </a:lnTo>
                    <a:lnTo>
                      <a:pt x="2197" y="566"/>
                    </a:lnTo>
                    <a:lnTo>
                      <a:pt x="2051" y="670"/>
                    </a:lnTo>
                    <a:lnTo>
                      <a:pt x="1946" y="691"/>
                    </a:lnTo>
                    <a:lnTo>
                      <a:pt x="1862" y="775"/>
                    </a:lnTo>
                    <a:lnTo>
                      <a:pt x="1841" y="859"/>
                    </a:lnTo>
                    <a:lnTo>
                      <a:pt x="1653" y="859"/>
                    </a:lnTo>
                    <a:lnTo>
                      <a:pt x="1590" y="880"/>
                    </a:lnTo>
                    <a:lnTo>
                      <a:pt x="1465" y="859"/>
                    </a:lnTo>
                    <a:lnTo>
                      <a:pt x="1423" y="901"/>
                    </a:lnTo>
                    <a:lnTo>
                      <a:pt x="1339" y="901"/>
                    </a:lnTo>
                    <a:lnTo>
                      <a:pt x="1151" y="1068"/>
                    </a:lnTo>
                    <a:lnTo>
                      <a:pt x="1025" y="1152"/>
                    </a:lnTo>
                    <a:lnTo>
                      <a:pt x="900" y="1089"/>
                    </a:lnTo>
                    <a:lnTo>
                      <a:pt x="795" y="1152"/>
                    </a:lnTo>
                    <a:lnTo>
                      <a:pt x="523" y="1193"/>
                    </a:lnTo>
                    <a:lnTo>
                      <a:pt x="398" y="1382"/>
                    </a:lnTo>
                    <a:lnTo>
                      <a:pt x="314" y="1382"/>
                    </a:lnTo>
                    <a:lnTo>
                      <a:pt x="167" y="1403"/>
                    </a:lnTo>
                    <a:lnTo>
                      <a:pt x="105" y="1528"/>
                    </a:lnTo>
                    <a:lnTo>
                      <a:pt x="209" y="1528"/>
                    </a:lnTo>
                    <a:lnTo>
                      <a:pt x="272" y="1591"/>
                    </a:lnTo>
                    <a:lnTo>
                      <a:pt x="167" y="1591"/>
                    </a:lnTo>
                    <a:lnTo>
                      <a:pt x="126" y="1633"/>
                    </a:lnTo>
                    <a:lnTo>
                      <a:pt x="209" y="1717"/>
                    </a:lnTo>
                    <a:lnTo>
                      <a:pt x="188" y="1779"/>
                    </a:lnTo>
                    <a:lnTo>
                      <a:pt x="0" y="1842"/>
                    </a:lnTo>
                    <a:lnTo>
                      <a:pt x="0" y="1905"/>
                    </a:lnTo>
                    <a:lnTo>
                      <a:pt x="126" y="1926"/>
                    </a:lnTo>
                    <a:lnTo>
                      <a:pt x="230" y="1905"/>
                    </a:lnTo>
                    <a:lnTo>
                      <a:pt x="293" y="1821"/>
                    </a:lnTo>
                    <a:lnTo>
                      <a:pt x="377" y="1800"/>
                    </a:lnTo>
                    <a:lnTo>
                      <a:pt x="481" y="1842"/>
                    </a:lnTo>
                    <a:lnTo>
                      <a:pt x="586" y="1989"/>
                    </a:lnTo>
                    <a:lnTo>
                      <a:pt x="586" y="2114"/>
                    </a:lnTo>
                    <a:lnTo>
                      <a:pt x="691" y="2156"/>
                    </a:lnTo>
                    <a:lnTo>
                      <a:pt x="732" y="2114"/>
                    </a:lnTo>
                    <a:lnTo>
                      <a:pt x="732" y="2009"/>
                    </a:lnTo>
                    <a:lnTo>
                      <a:pt x="753" y="1989"/>
                    </a:lnTo>
                    <a:lnTo>
                      <a:pt x="816" y="1821"/>
                    </a:lnTo>
                    <a:lnTo>
                      <a:pt x="858" y="1821"/>
                    </a:lnTo>
                    <a:lnTo>
                      <a:pt x="1004" y="1779"/>
                    </a:lnTo>
                    <a:lnTo>
                      <a:pt x="1067" y="1800"/>
                    </a:lnTo>
                    <a:lnTo>
                      <a:pt x="1046" y="1884"/>
                    </a:lnTo>
                    <a:lnTo>
                      <a:pt x="942" y="1926"/>
                    </a:lnTo>
                    <a:lnTo>
                      <a:pt x="900" y="2093"/>
                    </a:lnTo>
                    <a:lnTo>
                      <a:pt x="942" y="2156"/>
                    </a:lnTo>
                    <a:lnTo>
                      <a:pt x="858" y="2240"/>
                    </a:lnTo>
                    <a:lnTo>
                      <a:pt x="816" y="2323"/>
                    </a:lnTo>
                    <a:lnTo>
                      <a:pt x="858" y="2407"/>
                    </a:lnTo>
                    <a:lnTo>
                      <a:pt x="921" y="2323"/>
                    </a:lnTo>
                    <a:lnTo>
                      <a:pt x="1004" y="2344"/>
                    </a:lnTo>
                    <a:lnTo>
                      <a:pt x="1004" y="2428"/>
                    </a:lnTo>
                    <a:lnTo>
                      <a:pt x="1046" y="2428"/>
                    </a:lnTo>
                    <a:lnTo>
                      <a:pt x="1235" y="2323"/>
                    </a:lnTo>
                    <a:lnTo>
                      <a:pt x="1318" y="2219"/>
                    </a:lnTo>
                    <a:lnTo>
                      <a:pt x="1381" y="2240"/>
                    </a:lnTo>
                    <a:lnTo>
                      <a:pt x="1444" y="2135"/>
                    </a:lnTo>
                    <a:lnTo>
                      <a:pt x="1444" y="2009"/>
                    </a:lnTo>
                    <a:lnTo>
                      <a:pt x="1527" y="2009"/>
                    </a:lnTo>
                    <a:lnTo>
                      <a:pt x="1590" y="1905"/>
                    </a:lnTo>
                    <a:lnTo>
                      <a:pt x="1590" y="1779"/>
                    </a:lnTo>
                    <a:lnTo>
                      <a:pt x="1653" y="1717"/>
                    </a:lnTo>
                    <a:lnTo>
                      <a:pt x="1674" y="1779"/>
                    </a:lnTo>
                    <a:lnTo>
                      <a:pt x="1653" y="1842"/>
                    </a:lnTo>
                    <a:lnTo>
                      <a:pt x="1674" y="1926"/>
                    </a:lnTo>
                    <a:lnTo>
                      <a:pt x="1653" y="2051"/>
                    </a:lnTo>
                    <a:lnTo>
                      <a:pt x="1674" y="2198"/>
                    </a:lnTo>
                    <a:lnTo>
                      <a:pt x="1737" y="2198"/>
                    </a:lnTo>
                    <a:lnTo>
                      <a:pt x="1841" y="2051"/>
                    </a:lnTo>
                    <a:lnTo>
                      <a:pt x="1862" y="1926"/>
                    </a:lnTo>
                    <a:lnTo>
                      <a:pt x="1883" y="1884"/>
                    </a:lnTo>
                    <a:lnTo>
                      <a:pt x="1967" y="1842"/>
                    </a:lnTo>
                    <a:lnTo>
                      <a:pt x="2092" y="1696"/>
                    </a:lnTo>
                    <a:lnTo>
                      <a:pt x="2113" y="1570"/>
                    </a:lnTo>
                    <a:lnTo>
                      <a:pt x="2092" y="1465"/>
                    </a:lnTo>
                    <a:lnTo>
                      <a:pt x="2155" y="1361"/>
                    </a:lnTo>
                    <a:lnTo>
                      <a:pt x="2197" y="1486"/>
                    </a:lnTo>
                    <a:lnTo>
                      <a:pt x="2406" y="1361"/>
                    </a:lnTo>
                    <a:lnTo>
                      <a:pt x="2469" y="1193"/>
                    </a:lnTo>
                    <a:lnTo>
                      <a:pt x="2490" y="1089"/>
                    </a:lnTo>
                    <a:lnTo>
                      <a:pt x="2595" y="1068"/>
                    </a:lnTo>
                    <a:lnTo>
                      <a:pt x="2636" y="1047"/>
                    </a:lnTo>
                    <a:lnTo>
                      <a:pt x="2720" y="1089"/>
                    </a:lnTo>
                    <a:lnTo>
                      <a:pt x="2825" y="984"/>
                    </a:lnTo>
                    <a:lnTo>
                      <a:pt x="2888" y="1047"/>
                    </a:lnTo>
                    <a:lnTo>
                      <a:pt x="2825" y="1256"/>
                    </a:lnTo>
                    <a:lnTo>
                      <a:pt x="2678" y="1403"/>
                    </a:lnTo>
                    <a:lnTo>
                      <a:pt x="2636" y="1507"/>
                    </a:lnTo>
                    <a:lnTo>
                      <a:pt x="2574" y="1591"/>
                    </a:lnTo>
                    <a:lnTo>
                      <a:pt x="2574" y="1633"/>
                    </a:lnTo>
                    <a:lnTo>
                      <a:pt x="2469" y="1696"/>
                    </a:lnTo>
                    <a:lnTo>
                      <a:pt x="2323" y="1926"/>
                    </a:lnTo>
                    <a:lnTo>
                      <a:pt x="2323" y="1989"/>
                    </a:lnTo>
                    <a:lnTo>
                      <a:pt x="2385" y="2093"/>
                    </a:lnTo>
                    <a:lnTo>
                      <a:pt x="2364" y="2198"/>
                    </a:lnTo>
                    <a:lnTo>
                      <a:pt x="2427" y="2219"/>
                    </a:lnTo>
                    <a:lnTo>
                      <a:pt x="2532" y="2261"/>
                    </a:lnTo>
                    <a:lnTo>
                      <a:pt x="2616" y="2198"/>
                    </a:lnTo>
                    <a:lnTo>
                      <a:pt x="2720" y="2135"/>
                    </a:lnTo>
                    <a:lnTo>
                      <a:pt x="2741" y="2030"/>
                    </a:lnTo>
                    <a:lnTo>
                      <a:pt x="2741" y="1926"/>
                    </a:lnTo>
                    <a:lnTo>
                      <a:pt x="2825" y="1842"/>
                    </a:lnTo>
                    <a:lnTo>
                      <a:pt x="2888" y="1737"/>
                    </a:lnTo>
                    <a:lnTo>
                      <a:pt x="2950" y="1737"/>
                    </a:lnTo>
                    <a:lnTo>
                      <a:pt x="3013" y="1717"/>
                    </a:lnTo>
                    <a:lnTo>
                      <a:pt x="3097" y="1779"/>
                    </a:lnTo>
                    <a:lnTo>
                      <a:pt x="3201" y="1779"/>
                    </a:lnTo>
                    <a:lnTo>
                      <a:pt x="3243" y="1717"/>
                    </a:lnTo>
                    <a:lnTo>
                      <a:pt x="3432" y="1717"/>
                    </a:lnTo>
                    <a:lnTo>
                      <a:pt x="3515" y="1612"/>
                    </a:lnTo>
                    <a:lnTo>
                      <a:pt x="3557" y="1403"/>
                    </a:lnTo>
                    <a:lnTo>
                      <a:pt x="3662" y="1256"/>
                    </a:lnTo>
                    <a:lnTo>
                      <a:pt x="3662" y="1152"/>
                    </a:lnTo>
                    <a:lnTo>
                      <a:pt x="3683" y="1089"/>
                    </a:lnTo>
                    <a:lnTo>
                      <a:pt x="3766" y="1214"/>
                    </a:lnTo>
                    <a:lnTo>
                      <a:pt x="3871" y="1256"/>
                    </a:lnTo>
                    <a:lnTo>
                      <a:pt x="3892" y="1193"/>
                    </a:lnTo>
                    <a:lnTo>
                      <a:pt x="3892" y="1110"/>
                    </a:lnTo>
                    <a:lnTo>
                      <a:pt x="3787" y="963"/>
                    </a:lnTo>
                    <a:lnTo>
                      <a:pt x="3787" y="880"/>
                    </a:lnTo>
                    <a:lnTo>
                      <a:pt x="3934" y="775"/>
                    </a:lnTo>
                    <a:lnTo>
                      <a:pt x="4038" y="754"/>
                    </a:lnTo>
                    <a:lnTo>
                      <a:pt x="4143" y="691"/>
                    </a:lnTo>
                    <a:lnTo>
                      <a:pt x="4206" y="733"/>
                    </a:lnTo>
                    <a:lnTo>
                      <a:pt x="4289" y="733"/>
                    </a:lnTo>
                    <a:lnTo>
                      <a:pt x="4394" y="587"/>
                    </a:lnTo>
                    <a:lnTo>
                      <a:pt x="4373" y="524"/>
                    </a:lnTo>
                    <a:lnTo>
                      <a:pt x="4352" y="273"/>
                    </a:lnTo>
                    <a:lnTo>
                      <a:pt x="4373" y="231"/>
                    </a:lnTo>
                    <a:lnTo>
                      <a:pt x="4352" y="168"/>
                    </a:lnTo>
                    <a:lnTo>
                      <a:pt x="4352" y="22"/>
                    </a:lnTo>
                    <a:lnTo>
                      <a:pt x="4268"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8" name="Google Shape;5278;p907">
                <a:extLst>
                  <a:ext uri="{FF2B5EF4-FFF2-40B4-BE49-F238E27FC236}">
                    <a16:creationId xmlns:a16="http://schemas.microsoft.com/office/drawing/2014/main" id="{A322BAFF-D25E-A7C5-0316-559F10B21E5E}"/>
                  </a:ext>
                </a:extLst>
              </p:cNvPr>
              <p:cNvSpPr/>
              <p:nvPr/>
            </p:nvSpPr>
            <p:spPr>
              <a:xfrm>
                <a:off x="2580975" y="1547400"/>
                <a:ext cx="48150" cy="32475"/>
              </a:xfrm>
              <a:custGeom>
                <a:avLst/>
                <a:gdLst/>
                <a:ahLst/>
                <a:cxnLst/>
                <a:rect l="l" t="t" r="r" b="b"/>
                <a:pathLst>
                  <a:path w="1926" h="1299" extrusionOk="0">
                    <a:moveTo>
                      <a:pt x="796" y="1"/>
                    </a:moveTo>
                    <a:lnTo>
                      <a:pt x="524" y="43"/>
                    </a:lnTo>
                    <a:lnTo>
                      <a:pt x="440" y="43"/>
                    </a:lnTo>
                    <a:lnTo>
                      <a:pt x="336" y="126"/>
                    </a:lnTo>
                    <a:lnTo>
                      <a:pt x="231" y="168"/>
                    </a:lnTo>
                    <a:lnTo>
                      <a:pt x="210" y="315"/>
                    </a:lnTo>
                    <a:lnTo>
                      <a:pt x="64" y="419"/>
                    </a:lnTo>
                    <a:lnTo>
                      <a:pt x="64" y="524"/>
                    </a:lnTo>
                    <a:lnTo>
                      <a:pt x="1" y="629"/>
                    </a:lnTo>
                    <a:lnTo>
                      <a:pt x="22" y="754"/>
                    </a:lnTo>
                    <a:lnTo>
                      <a:pt x="22" y="880"/>
                    </a:lnTo>
                    <a:lnTo>
                      <a:pt x="106" y="880"/>
                    </a:lnTo>
                    <a:lnTo>
                      <a:pt x="231" y="963"/>
                    </a:lnTo>
                    <a:lnTo>
                      <a:pt x="315" y="1110"/>
                    </a:lnTo>
                    <a:lnTo>
                      <a:pt x="231" y="1193"/>
                    </a:lnTo>
                    <a:lnTo>
                      <a:pt x="252" y="1214"/>
                    </a:lnTo>
                    <a:lnTo>
                      <a:pt x="378" y="1214"/>
                    </a:lnTo>
                    <a:lnTo>
                      <a:pt x="524" y="1256"/>
                    </a:lnTo>
                    <a:lnTo>
                      <a:pt x="566" y="1214"/>
                    </a:lnTo>
                    <a:lnTo>
                      <a:pt x="691" y="1298"/>
                    </a:lnTo>
                    <a:lnTo>
                      <a:pt x="838" y="1298"/>
                    </a:lnTo>
                    <a:lnTo>
                      <a:pt x="943" y="1256"/>
                    </a:lnTo>
                    <a:lnTo>
                      <a:pt x="1068" y="1256"/>
                    </a:lnTo>
                    <a:lnTo>
                      <a:pt x="1110" y="1152"/>
                    </a:lnTo>
                    <a:lnTo>
                      <a:pt x="1110" y="1089"/>
                    </a:lnTo>
                    <a:lnTo>
                      <a:pt x="1215" y="1068"/>
                    </a:lnTo>
                    <a:lnTo>
                      <a:pt x="1256" y="984"/>
                    </a:lnTo>
                    <a:lnTo>
                      <a:pt x="1403" y="796"/>
                    </a:lnTo>
                    <a:lnTo>
                      <a:pt x="1382" y="733"/>
                    </a:lnTo>
                    <a:lnTo>
                      <a:pt x="1319" y="754"/>
                    </a:lnTo>
                    <a:lnTo>
                      <a:pt x="1215" y="733"/>
                    </a:lnTo>
                    <a:lnTo>
                      <a:pt x="1215" y="670"/>
                    </a:lnTo>
                    <a:lnTo>
                      <a:pt x="1361" y="545"/>
                    </a:lnTo>
                    <a:lnTo>
                      <a:pt x="1466" y="545"/>
                    </a:lnTo>
                    <a:lnTo>
                      <a:pt x="1738" y="440"/>
                    </a:lnTo>
                    <a:lnTo>
                      <a:pt x="1821" y="461"/>
                    </a:lnTo>
                    <a:lnTo>
                      <a:pt x="1926" y="273"/>
                    </a:lnTo>
                    <a:lnTo>
                      <a:pt x="1905" y="231"/>
                    </a:lnTo>
                    <a:lnTo>
                      <a:pt x="1779" y="210"/>
                    </a:lnTo>
                    <a:lnTo>
                      <a:pt x="1717" y="147"/>
                    </a:lnTo>
                    <a:lnTo>
                      <a:pt x="1591" y="126"/>
                    </a:lnTo>
                    <a:lnTo>
                      <a:pt x="1424" y="126"/>
                    </a:lnTo>
                    <a:lnTo>
                      <a:pt x="1403" y="105"/>
                    </a:lnTo>
                    <a:lnTo>
                      <a:pt x="1256" y="43"/>
                    </a:lnTo>
                    <a:lnTo>
                      <a:pt x="1173" y="64"/>
                    </a:lnTo>
                    <a:lnTo>
                      <a:pt x="1047" y="64"/>
                    </a:lnTo>
                    <a:lnTo>
                      <a:pt x="963" y="43"/>
                    </a:lnTo>
                    <a:lnTo>
                      <a:pt x="859" y="43"/>
                    </a:lnTo>
                    <a:lnTo>
                      <a:pt x="796"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9" name="Google Shape;5279;p907">
                <a:extLst>
                  <a:ext uri="{FF2B5EF4-FFF2-40B4-BE49-F238E27FC236}">
                    <a16:creationId xmlns:a16="http://schemas.microsoft.com/office/drawing/2014/main" id="{AB50ACF1-9D1A-A902-5F39-B64F0A612DC8}"/>
                  </a:ext>
                </a:extLst>
              </p:cNvPr>
              <p:cNvSpPr/>
              <p:nvPr/>
            </p:nvSpPr>
            <p:spPr>
              <a:xfrm>
                <a:off x="2474800" y="1600250"/>
                <a:ext cx="142825" cy="88425"/>
              </a:xfrm>
              <a:custGeom>
                <a:avLst/>
                <a:gdLst/>
                <a:ahLst/>
                <a:cxnLst/>
                <a:rect l="l" t="t" r="r" b="b"/>
                <a:pathLst>
                  <a:path w="5713" h="3537" extrusionOk="0">
                    <a:moveTo>
                      <a:pt x="2177" y="0"/>
                    </a:moveTo>
                    <a:lnTo>
                      <a:pt x="1863" y="84"/>
                    </a:lnTo>
                    <a:lnTo>
                      <a:pt x="1800" y="126"/>
                    </a:lnTo>
                    <a:lnTo>
                      <a:pt x="1863" y="188"/>
                    </a:lnTo>
                    <a:lnTo>
                      <a:pt x="1863" y="293"/>
                    </a:lnTo>
                    <a:lnTo>
                      <a:pt x="1988" y="356"/>
                    </a:lnTo>
                    <a:lnTo>
                      <a:pt x="2051" y="460"/>
                    </a:lnTo>
                    <a:lnTo>
                      <a:pt x="1967" y="439"/>
                    </a:lnTo>
                    <a:lnTo>
                      <a:pt x="1842" y="335"/>
                    </a:lnTo>
                    <a:lnTo>
                      <a:pt x="1758" y="335"/>
                    </a:lnTo>
                    <a:lnTo>
                      <a:pt x="1695" y="293"/>
                    </a:lnTo>
                    <a:lnTo>
                      <a:pt x="1591" y="293"/>
                    </a:lnTo>
                    <a:lnTo>
                      <a:pt x="1465" y="335"/>
                    </a:lnTo>
                    <a:lnTo>
                      <a:pt x="1381" y="335"/>
                    </a:lnTo>
                    <a:lnTo>
                      <a:pt x="1319" y="398"/>
                    </a:lnTo>
                    <a:lnTo>
                      <a:pt x="1256" y="502"/>
                    </a:lnTo>
                    <a:lnTo>
                      <a:pt x="1130" y="607"/>
                    </a:lnTo>
                    <a:lnTo>
                      <a:pt x="1214" y="711"/>
                    </a:lnTo>
                    <a:lnTo>
                      <a:pt x="1444" y="753"/>
                    </a:lnTo>
                    <a:lnTo>
                      <a:pt x="1549" y="753"/>
                    </a:lnTo>
                    <a:lnTo>
                      <a:pt x="1653" y="837"/>
                    </a:lnTo>
                    <a:lnTo>
                      <a:pt x="1737" y="837"/>
                    </a:lnTo>
                    <a:lnTo>
                      <a:pt x="1758" y="879"/>
                    </a:lnTo>
                    <a:lnTo>
                      <a:pt x="1695" y="921"/>
                    </a:lnTo>
                    <a:lnTo>
                      <a:pt x="1570" y="879"/>
                    </a:lnTo>
                    <a:lnTo>
                      <a:pt x="1319" y="858"/>
                    </a:lnTo>
                    <a:lnTo>
                      <a:pt x="1109" y="879"/>
                    </a:lnTo>
                    <a:lnTo>
                      <a:pt x="1026" y="858"/>
                    </a:lnTo>
                    <a:lnTo>
                      <a:pt x="921" y="879"/>
                    </a:lnTo>
                    <a:lnTo>
                      <a:pt x="754" y="1046"/>
                    </a:lnTo>
                    <a:lnTo>
                      <a:pt x="607" y="1193"/>
                    </a:lnTo>
                    <a:lnTo>
                      <a:pt x="628" y="1256"/>
                    </a:lnTo>
                    <a:lnTo>
                      <a:pt x="754" y="1256"/>
                    </a:lnTo>
                    <a:lnTo>
                      <a:pt x="942" y="1297"/>
                    </a:lnTo>
                    <a:lnTo>
                      <a:pt x="1068" y="1276"/>
                    </a:lnTo>
                    <a:lnTo>
                      <a:pt x="1214" y="1276"/>
                    </a:lnTo>
                    <a:lnTo>
                      <a:pt x="1256" y="1339"/>
                    </a:lnTo>
                    <a:lnTo>
                      <a:pt x="1340" y="1381"/>
                    </a:lnTo>
                    <a:lnTo>
                      <a:pt x="1214" y="1486"/>
                    </a:lnTo>
                    <a:lnTo>
                      <a:pt x="1068" y="1486"/>
                    </a:lnTo>
                    <a:lnTo>
                      <a:pt x="963" y="1569"/>
                    </a:lnTo>
                    <a:lnTo>
                      <a:pt x="837" y="1548"/>
                    </a:lnTo>
                    <a:lnTo>
                      <a:pt x="712" y="1465"/>
                    </a:lnTo>
                    <a:lnTo>
                      <a:pt x="503" y="1465"/>
                    </a:lnTo>
                    <a:lnTo>
                      <a:pt x="419" y="1444"/>
                    </a:lnTo>
                    <a:lnTo>
                      <a:pt x="314" y="1465"/>
                    </a:lnTo>
                    <a:lnTo>
                      <a:pt x="84" y="1611"/>
                    </a:lnTo>
                    <a:lnTo>
                      <a:pt x="126" y="1674"/>
                    </a:lnTo>
                    <a:lnTo>
                      <a:pt x="126" y="1800"/>
                    </a:lnTo>
                    <a:lnTo>
                      <a:pt x="0" y="1800"/>
                    </a:lnTo>
                    <a:lnTo>
                      <a:pt x="0" y="1862"/>
                    </a:lnTo>
                    <a:lnTo>
                      <a:pt x="189" y="1988"/>
                    </a:lnTo>
                    <a:lnTo>
                      <a:pt x="314" y="2134"/>
                    </a:lnTo>
                    <a:lnTo>
                      <a:pt x="377" y="2134"/>
                    </a:lnTo>
                    <a:lnTo>
                      <a:pt x="398" y="2030"/>
                    </a:lnTo>
                    <a:lnTo>
                      <a:pt x="482" y="2072"/>
                    </a:lnTo>
                    <a:lnTo>
                      <a:pt x="419" y="2134"/>
                    </a:lnTo>
                    <a:lnTo>
                      <a:pt x="544" y="2239"/>
                    </a:lnTo>
                    <a:lnTo>
                      <a:pt x="544" y="2385"/>
                    </a:lnTo>
                    <a:lnTo>
                      <a:pt x="649" y="2427"/>
                    </a:lnTo>
                    <a:lnTo>
                      <a:pt x="733" y="2344"/>
                    </a:lnTo>
                    <a:lnTo>
                      <a:pt x="733" y="2218"/>
                    </a:lnTo>
                    <a:lnTo>
                      <a:pt x="796" y="2239"/>
                    </a:lnTo>
                    <a:lnTo>
                      <a:pt x="900" y="2239"/>
                    </a:lnTo>
                    <a:lnTo>
                      <a:pt x="837" y="2323"/>
                    </a:lnTo>
                    <a:lnTo>
                      <a:pt x="837" y="2427"/>
                    </a:lnTo>
                    <a:lnTo>
                      <a:pt x="963" y="2511"/>
                    </a:lnTo>
                    <a:lnTo>
                      <a:pt x="1068" y="2490"/>
                    </a:lnTo>
                    <a:lnTo>
                      <a:pt x="1109" y="2406"/>
                    </a:lnTo>
                    <a:lnTo>
                      <a:pt x="1277" y="2323"/>
                    </a:lnTo>
                    <a:lnTo>
                      <a:pt x="1319" y="2197"/>
                    </a:lnTo>
                    <a:lnTo>
                      <a:pt x="1340" y="2176"/>
                    </a:lnTo>
                    <a:lnTo>
                      <a:pt x="1423" y="2281"/>
                    </a:lnTo>
                    <a:lnTo>
                      <a:pt x="1465" y="2197"/>
                    </a:lnTo>
                    <a:lnTo>
                      <a:pt x="1591" y="2176"/>
                    </a:lnTo>
                    <a:lnTo>
                      <a:pt x="1674" y="2176"/>
                    </a:lnTo>
                    <a:lnTo>
                      <a:pt x="1549" y="2281"/>
                    </a:lnTo>
                    <a:lnTo>
                      <a:pt x="1423" y="2344"/>
                    </a:lnTo>
                    <a:lnTo>
                      <a:pt x="1423" y="2448"/>
                    </a:lnTo>
                    <a:lnTo>
                      <a:pt x="1570" y="2511"/>
                    </a:lnTo>
                    <a:lnTo>
                      <a:pt x="1674" y="2490"/>
                    </a:lnTo>
                    <a:lnTo>
                      <a:pt x="1737" y="2532"/>
                    </a:lnTo>
                    <a:lnTo>
                      <a:pt x="1842" y="2511"/>
                    </a:lnTo>
                    <a:lnTo>
                      <a:pt x="1946" y="2490"/>
                    </a:lnTo>
                    <a:lnTo>
                      <a:pt x="2009" y="2406"/>
                    </a:lnTo>
                    <a:lnTo>
                      <a:pt x="2093" y="2490"/>
                    </a:lnTo>
                    <a:lnTo>
                      <a:pt x="2093" y="2553"/>
                    </a:lnTo>
                    <a:lnTo>
                      <a:pt x="2260" y="2553"/>
                    </a:lnTo>
                    <a:lnTo>
                      <a:pt x="2407" y="2490"/>
                    </a:lnTo>
                    <a:lnTo>
                      <a:pt x="2407" y="2553"/>
                    </a:lnTo>
                    <a:lnTo>
                      <a:pt x="2574" y="2553"/>
                    </a:lnTo>
                    <a:lnTo>
                      <a:pt x="2637" y="2490"/>
                    </a:lnTo>
                    <a:lnTo>
                      <a:pt x="2700" y="2532"/>
                    </a:lnTo>
                    <a:lnTo>
                      <a:pt x="2616" y="2595"/>
                    </a:lnTo>
                    <a:lnTo>
                      <a:pt x="2595" y="2657"/>
                    </a:lnTo>
                    <a:lnTo>
                      <a:pt x="2323" y="2657"/>
                    </a:lnTo>
                    <a:lnTo>
                      <a:pt x="2218" y="2741"/>
                    </a:lnTo>
                    <a:lnTo>
                      <a:pt x="2156" y="2720"/>
                    </a:lnTo>
                    <a:lnTo>
                      <a:pt x="2009" y="2720"/>
                    </a:lnTo>
                    <a:lnTo>
                      <a:pt x="1842" y="2657"/>
                    </a:lnTo>
                    <a:lnTo>
                      <a:pt x="1653" y="2657"/>
                    </a:lnTo>
                    <a:lnTo>
                      <a:pt x="1486" y="2741"/>
                    </a:lnTo>
                    <a:lnTo>
                      <a:pt x="1381" y="2741"/>
                    </a:lnTo>
                    <a:lnTo>
                      <a:pt x="1256" y="2720"/>
                    </a:lnTo>
                    <a:lnTo>
                      <a:pt x="1172" y="2762"/>
                    </a:lnTo>
                    <a:lnTo>
                      <a:pt x="1005" y="2720"/>
                    </a:lnTo>
                    <a:lnTo>
                      <a:pt x="837" y="2762"/>
                    </a:lnTo>
                    <a:lnTo>
                      <a:pt x="816" y="2950"/>
                    </a:lnTo>
                    <a:lnTo>
                      <a:pt x="837" y="3034"/>
                    </a:lnTo>
                    <a:lnTo>
                      <a:pt x="796" y="3160"/>
                    </a:lnTo>
                    <a:lnTo>
                      <a:pt x="921" y="3285"/>
                    </a:lnTo>
                    <a:lnTo>
                      <a:pt x="963" y="3390"/>
                    </a:lnTo>
                    <a:lnTo>
                      <a:pt x="1130" y="3432"/>
                    </a:lnTo>
                    <a:lnTo>
                      <a:pt x="1319" y="3494"/>
                    </a:lnTo>
                    <a:lnTo>
                      <a:pt x="1465" y="3494"/>
                    </a:lnTo>
                    <a:lnTo>
                      <a:pt x="1633" y="3452"/>
                    </a:lnTo>
                    <a:lnTo>
                      <a:pt x="1779" y="3452"/>
                    </a:lnTo>
                    <a:lnTo>
                      <a:pt x="1800" y="3536"/>
                    </a:lnTo>
                    <a:lnTo>
                      <a:pt x="1946" y="3536"/>
                    </a:lnTo>
                    <a:lnTo>
                      <a:pt x="2072" y="3473"/>
                    </a:lnTo>
                    <a:lnTo>
                      <a:pt x="2093" y="3473"/>
                    </a:lnTo>
                    <a:lnTo>
                      <a:pt x="2218" y="3452"/>
                    </a:lnTo>
                    <a:lnTo>
                      <a:pt x="2260" y="3369"/>
                    </a:lnTo>
                    <a:lnTo>
                      <a:pt x="2386" y="3369"/>
                    </a:lnTo>
                    <a:lnTo>
                      <a:pt x="2428" y="3348"/>
                    </a:lnTo>
                    <a:lnTo>
                      <a:pt x="2469" y="3243"/>
                    </a:lnTo>
                    <a:lnTo>
                      <a:pt x="2532" y="3222"/>
                    </a:lnTo>
                    <a:lnTo>
                      <a:pt x="2616" y="3222"/>
                    </a:lnTo>
                    <a:lnTo>
                      <a:pt x="2679" y="3139"/>
                    </a:lnTo>
                    <a:lnTo>
                      <a:pt x="2741" y="3180"/>
                    </a:lnTo>
                    <a:lnTo>
                      <a:pt x="2909" y="3180"/>
                    </a:lnTo>
                    <a:lnTo>
                      <a:pt x="2930" y="3222"/>
                    </a:lnTo>
                    <a:lnTo>
                      <a:pt x="3055" y="3222"/>
                    </a:lnTo>
                    <a:lnTo>
                      <a:pt x="3118" y="3160"/>
                    </a:lnTo>
                    <a:lnTo>
                      <a:pt x="3306" y="3076"/>
                    </a:lnTo>
                    <a:lnTo>
                      <a:pt x="3369" y="3076"/>
                    </a:lnTo>
                    <a:lnTo>
                      <a:pt x="3453" y="3055"/>
                    </a:lnTo>
                    <a:lnTo>
                      <a:pt x="3453" y="2971"/>
                    </a:lnTo>
                    <a:lnTo>
                      <a:pt x="3537" y="3013"/>
                    </a:lnTo>
                    <a:lnTo>
                      <a:pt x="3557" y="3076"/>
                    </a:lnTo>
                    <a:lnTo>
                      <a:pt x="3516" y="3160"/>
                    </a:lnTo>
                    <a:lnTo>
                      <a:pt x="3516" y="3222"/>
                    </a:lnTo>
                    <a:lnTo>
                      <a:pt x="3662" y="3264"/>
                    </a:lnTo>
                    <a:lnTo>
                      <a:pt x="3746" y="3243"/>
                    </a:lnTo>
                    <a:lnTo>
                      <a:pt x="3767" y="3160"/>
                    </a:lnTo>
                    <a:lnTo>
                      <a:pt x="3892" y="3118"/>
                    </a:lnTo>
                    <a:lnTo>
                      <a:pt x="3934" y="3118"/>
                    </a:lnTo>
                    <a:lnTo>
                      <a:pt x="3955" y="3180"/>
                    </a:lnTo>
                    <a:lnTo>
                      <a:pt x="3871" y="3264"/>
                    </a:lnTo>
                    <a:lnTo>
                      <a:pt x="3892" y="3348"/>
                    </a:lnTo>
                    <a:lnTo>
                      <a:pt x="4039" y="3390"/>
                    </a:lnTo>
                    <a:lnTo>
                      <a:pt x="4206" y="3369"/>
                    </a:lnTo>
                    <a:lnTo>
                      <a:pt x="4394" y="3285"/>
                    </a:lnTo>
                    <a:lnTo>
                      <a:pt x="4478" y="3285"/>
                    </a:lnTo>
                    <a:lnTo>
                      <a:pt x="4583" y="3264"/>
                    </a:lnTo>
                    <a:lnTo>
                      <a:pt x="4666" y="3327"/>
                    </a:lnTo>
                    <a:lnTo>
                      <a:pt x="4708" y="3285"/>
                    </a:lnTo>
                    <a:lnTo>
                      <a:pt x="4708" y="3243"/>
                    </a:lnTo>
                    <a:lnTo>
                      <a:pt x="4771" y="3222"/>
                    </a:lnTo>
                    <a:lnTo>
                      <a:pt x="4834" y="3222"/>
                    </a:lnTo>
                    <a:lnTo>
                      <a:pt x="4876" y="3139"/>
                    </a:lnTo>
                    <a:lnTo>
                      <a:pt x="4876" y="3055"/>
                    </a:lnTo>
                    <a:lnTo>
                      <a:pt x="4980" y="2971"/>
                    </a:lnTo>
                    <a:lnTo>
                      <a:pt x="5085" y="2971"/>
                    </a:lnTo>
                    <a:lnTo>
                      <a:pt x="5190" y="2804"/>
                    </a:lnTo>
                    <a:lnTo>
                      <a:pt x="5190" y="2720"/>
                    </a:lnTo>
                    <a:lnTo>
                      <a:pt x="5210" y="2657"/>
                    </a:lnTo>
                    <a:lnTo>
                      <a:pt x="5294" y="2657"/>
                    </a:lnTo>
                    <a:lnTo>
                      <a:pt x="5399" y="2616"/>
                    </a:lnTo>
                    <a:lnTo>
                      <a:pt x="5524" y="2490"/>
                    </a:lnTo>
                    <a:lnTo>
                      <a:pt x="5650" y="2218"/>
                    </a:lnTo>
                    <a:lnTo>
                      <a:pt x="5713" y="2072"/>
                    </a:lnTo>
                    <a:lnTo>
                      <a:pt x="5650" y="1967"/>
                    </a:lnTo>
                    <a:lnTo>
                      <a:pt x="5566" y="1779"/>
                    </a:lnTo>
                    <a:lnTo>
                      <a:pt x="5441" y="1695"/>
                    </a:lnTo>
                    <a:lnTo>
                      <a:pt x="5357" y="1695"/>
                    </a:lnTo>
                    <a:lnTo>
                      <a:pt x="5190" y="1820"/>
                    </a:lnTo>
                    <a:lnTo>
                      <a:pt x="5190" y="1925"/>
                    </a:lnTo>
                    <a:lnTo>
                      <a:pt x="5106" y="2072"/>
                    </a:lnTo>
                    <a:lnTo>
                      <a:pt x="5127" y="2092"/>
                    </a:lnTo>
                    <a:lnTo>
                      <a:pt x="5106" y="2134"/>
                    </a:lnTo>
                    <a:lnTo>
                      <a:pt x="5022" y="2134"/>
                    </a:lnTo>
                    <a:lnTo>
                      <a:pt x="4918" y="2239"/>
                    </a:lnTo>
                    <a:lnTo>
                      <a:pt x="4897" y="2197"/>
                    </a:lnTo>
                    <a:lnTo>
                      <a:pt x="4980" y="2009"/>
                    </a:lnTo>
                    <a:lnTo>
                      <a:pt x="5001" y="1883"/>
                    </a:lnTo>
                    <a:lnTo>
                      <a:pt x="4834" y="1800"/>
                    </a:lnTo>
                    <a:lnTo>
                      <a:pt x="4771" y="1820"/>
                    </a:lnTo>
                    <a:lnTo>
                      <a:pt x="4687" y="1904"/>
                    </a:lnTo>
                    <a:lnTo>
                      <a:pt x="4499" y="2009"/>
                    </a:lnTo>
                    <a:lnTo>
                      <a:pt x="4457" y="2113"/>
                    </a:lnTo>
                    <a:lnTo>
                      <a:pt x="4394" y="2030"/>
                    </a:lnTo>
                    <a:lnTo>
                      <a:pt x="4415" y="1925"/>
                    </a:lnTo>
                    <a:lnTo>
                      <a:pt x="4583" y="1800"/>
                    </a:lnTo>
                    <a:lnTo>
                      <a:pt x="4771" y="1695"/>
                    </a:lnTo>
                    <a:lnTo>
                      <a:pt x="4834" y="1569"/>
                    </a:lnTo>
                    <a:lnTo>
                      <a:pt x="4813" y="1507"/>
                    </a:lnTo>
                    <a:lnTo>
                      <a:pt x="4666" y="1507"/>
                    </a:lnTo>
                    <a:lnTo>
                      <a:pt x="4562" y="1548"/>
                    </a:lnTo>
                    <a:lnTo>
                      <a:pt x="4499" y="1548"/>
                    </a:lnTo>
                    <a:lnTo>
                      <a:pt x="4499" y="1486"/>
                    </a:lnTo>
                    <a:lnTo>
                      <a:pt x="4583" y="1402"/>
                    </a:lnTo>
                    <a:lnTo>
                      <a:pt x="4771" y="1276"/>
                    </a:lnTo>
                    <a:lnTo>
                      <a:pt x="4813" y="1276"/>
                    </a:lnTo>
                    <a:lnTo>
                      <a:pt x="4876" y="1235"/>
                    </a:lnTo>
                    <a:lnTo>
                      <a:pt x="4876" y="942"/>
                    </a:lnTo>
                    <a:lnTo>
                      <a:pt x="4834" y="921"/>
                    </a:lnTo>
                    <a:lnTo>
                      <a:pt x="4834" y="753"/>
                    </a:lnTo>
                    <a:lnTo>
                      <a:pt x="4876" y="649"/>
                    </a:lnTo>
                    <a:lnTo>
                      <a:pt x="4876" y="565"/>
                    </a:lnTo>
                    <a:lnTo>
                      <a:pt x="4938" y="502"/>
                    </a:lnTo>
                    <a:lnTo>
                      <a:pt x="5022" y="502"/>
                    </a:lnTo>
                    <a:lnTo>
                      <a:pt x="5085" y="419"/>
                    </a:lnTo>
                    <a:lnTo>
                      <a:pt x="5022" y="335"/>
                    </a:lnTo>
                    <a:lnTo>
                      <a:pt x="5043" y="251"/>
                    </a:lnTo>
                    <a:lnTo>
                      <a:pt x="4897" y="188"/>
                    </a:lnTo>
                    <a:lnTo>
                      <a:pt x="4813" y="188"/>
                    </a:lnTo>
                    <a:lnTo>
                      <a:pt x="4562" y="419"/>
                    </a:lnTo>
                    <a:lnTo>
                      <a:pt x="4415" y="460"/>
                    </a:lnTo>
                    <a:lnTo>
                      <a:pt x="4374" y="565"/>
                    </a:lnTo>
                    <a:lnTo>
                      <a:pt x="4394" y="628"/>
                    </a:lnTo>
                    <a:lnTo>
                      <a:pt x="4290" y="628"/>
                    </a:lnTo>
                    <a:lnTo>
                      <a:pt x="4248" y="607"/>
                    </a:lnTo>
                    <a:lnTo>
                      <a:pt x="4143" y="649"/>
                    </a:lnTo>
                    <a:lnTo>
                      <a:pt x="4039" y="816"/>
                    </a:lnTo>
                    <a:lnTo>
                      <a:pt x="4081" y="942"/>
                    </a:lnTo>
                    <a:lnTo>
                      <a:pt x="4081" y="1067"/>
                    </a:lnTo>
                    <a:lnTo>
                      <a:pt x="4143" y="1130"/>
                    </a:lnTo>
                    <a:lnTo>
                      <a:pt x="4206" y="1297"/>
                    </a:lnTo>
                    <a:lnTo>
                      <a:pt x="4143" y="1465"/>
                    </a:lnTo>
                    <a:lnTo>
                      <a:pt x="4039" y="1465"/>
                    </a:lnTo>
                    <a:lnTo>
                      <a:pt x="3871" y="1507"/>
                    </a:lnTo>
                    <a:lnTo>
                      <a:pt x="3788" y="1507"/>
                    </a:lnTo>
                    <a:lnTo>
                      <a:pt x="3746" y="1569"/>
                    </a:lnTo>
                    <a:lnTo>
                      <a:pt x="3788" y="1674"/>
                    </a:lnTo>
                    <a:lnTo>
                      <a:pt x="3788" y="1758"/>
                    </a:lnTo>
                    <a:lnTo>
                      <a:pt x="3892" y="1883"/>
                    </a:lnTo>
                    <a:lnTo>
                      <a:pt x="3955" y="2072"/>
                    </a:lnTo>
                    <a:lnTo>
                      <a:pt x="3767" y="2134"/>
                    </a:lnTo>
                    <a:lnTo>
                      <a:pt x="3788" y="2197"/>
                    </a:lnTo>
                    <a:lnTo>
                      <a:pt x="3829" y="2239"/>
                    </a:lnTo>
                    <a:lnTo>
                      <a:pt x="3746" y="2281"/>
                    </a:lnTo>
                    <a:lnTo>
                      <a:pt x="3662" y="2134"/>
                    </a:lnTo>
                    <a:lnTo>
                      <a:pt x="3453" y="2092"/>
                    </a:lnTo>
                    <a:lnTo>
                      <a:pt x="3411" y="2113"/>
                    </a:lnTo>
                    <a:lnTo>
                      <a:pt x="3265" y="2092"/>
                    </a:lnTo>
                    <a:lnTo>
                      <a:pt x="3244" y="2009"/>
                    </a:lnTo>
                    <a:lnTo>
                      <a:pt x="3202" y="1967"/>
                    </a:lnTo>
                    <a:lnTo>
                      <a:pt x="3118" y="2030"/>
                    </a:lnTo>
                    <a:lnTo>
                      <a:pt x="2993" y="2092"/>
                    </a:lnTo>
                    <a:lnTo>
                      <a:pt x="2930" y="2030"/>
                    </a:lnTo>
                    <a:lnTo>
                      <a:pt x="2930" y="1820"/>
                    </a:lnTo>
                    <a:lnTo>
                      <a:pt x="3034" y="1758"/>
                    </a:lnTo>
                    <a:lnTo>
                      <a:pt x="3118" y="1507"/>
                    </a:lnTo>
                    <a:lnTo>
                      <a:pt x="3034" y="1507"/>
                    </a:lnTo>
                    <a:lnTo>
                      <a:pt x="2909" y="1465"/>
                    </a:lnTo>
                    <a:lnTo>
                      <a:pt x="2804" y="1486"/>
                    </a:lnTo>
                    <a:lnTo>
                      <a:pt x="2783" y="1402"/>
                    </a:lnTo>
                    <a:lnTo>
                      <a:pt x="2888" y="1381"/>
                    </a:lnTo>
                    <a:lnTo>
                      <a:pt x="2993" y="1402"/>
                    </a:lnTo>
                    <a:lnTo>
                      <a:pt x="3034" y="1339"/>
                    </a:lnTo>
                    <a:lnTo>
                      <a:pt x="3013" y="1088"/>
                    </a:lnTo>
                    <a:lnTo>
                      <a:pt x="2909" y="963"/>
                    </a:lnTo>
                    <a:lnTo>
                      <a:pt x="2951" y="879"/>
                    </a:lnTo>
                    <a:lnTo>
                      <a:pt x="3013" y="858"/>
                    </a:lnTo>
                    <a:lnTo>
                      <a:pt x="3034" y="774"/>
                    </a:lnTo>
                    <a:lnTo>
                      <a:pt x="2951" y="711"/>
                    </a:lnTo>
                    <a:lnTo>
                      <a:pt x="2951" y="649"/>
                    </a:lnTo>
                    <a:lnTo>
                      <a:pt x="2909" y="565"/>
                    </a:lnTo>
                    <a:lnTo>
                      <a:pt x="2825" y="565"/>
                    </a:lnTo>
                    <a:lnTo>
                      <a:pt x="2783" y="523"/>
                    </a:lnTo>
                    <a:lnTo>
                      <a:pt x="2700" y="565"/>
                    </a:lnTo>
                    <a:lnTo>
                      <a:pt x="2490" y="565"/>
                    </a:lnTo>
                    <a:lnTo>
                      <a:pt x="2428" y="502"/>
                    </a:lnTo>
                    <a:lnTo>
                      <a:pt x="2532" y="335"/>
                    </a:lnTo>
                    <a:lnTo>
                      <a:pt x="2616" y="293"/>
                    </a:lnTo>
                    <a:lnTo>
                      <a:pt x="2574" y="126"/>
                    </a:lnTo>
                    <a:lnTo>
                      <a:pt x="2469" y="21"/>
                    </a:lnTo>
                    <a:lnTo>
                      <a:pt x="2281" y="21"/>
                    </a:lnTo>
                    <a:lnTo>
                      <a:pt x="2177"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0" name="Google Shape;5280;p907">
                <a:extLst>
                  <a:ext uri="{FF2B5EF4-FFF2-40B4-BE49-F238E27FC236}">
                    <a16:creationId xmlns:a16="http://schemas.microsoft.com/office/drawing/2014/main" id="{DFA691E2-D117-59DC-0326-886525DC39E5}"/>
                  </a:ext>
                </a:extLst>
              </p:cNvPr>
              <p:cNvSpPr/>
              <p:nvPr/>
            </p:nvSpPr>
            <p:spPr>
              <a:xfrm>
                <a:off x="2638000" y="1637900"/>
                <a:ext cx="69075" cy="67500"/>
              </a:xfrm>
              <a:custGeom>
                <a:avLst/>
                <a:gdLst/>
                <a:ahLst/>
                <a:cxnLst/>
                <a:rect l="l" t="t" r="r" b="b"/>
                <a:pathLst>
                  <a:path w="2763" h="2700" extrusionOk="0">
                    <a:moveTo>
                      <a:pt x="1884" y="1"/>
                    </a:moveTo>
                    <a:lnTo>
                      <a:pt x="1758" y="84"/>
                    </a:lnTo>
                    <a:lnTo>
                      <a:pt x="1654" y="84"/>
                    </a:lnTo>
                    <a:lnTo>
                      <a:pt x="1612" y="126"/>
                    </a:lnTo>
                    <a:lnTo>
                      <a:pt x="1507" y="126"/>
                    </a:lnTo>
                    <a:lnTo>
                      <a:pt x="1423" y="189"/>
                    </a:lnTo>
                    <a:lnTo>
                      <a:pt x="1423" y="335"/>
                    </a:lnTo>
                    <a:lnTo>
                      <a:pt x="1403" y="398"/>
                    </a:lnTo>
                    <a:lnTo>
                      <a:pt x="1423" y="545"/>
                    </a:lnTo>
                    <a:lnTo>
                      <a:pt x="1528" y="649"/>
                    </a:lnTo>
                    <a:lnTo>
                      <a:pt x="1549" y="733"/>
                    </a:lnTo>
                    <a:lnTo>
                      <a:pt x="1549" y="733"/>
                    </a:lnTo>
                    <a:lnTo>
                      <a:pt x="1444" y="691"/>
                    </a:lnTo>
                    <a:lnTo>
                      <a:pt x="1361" y="691"/>
                    </a:lnTo>
                    <a:lnTo>
                      <a:pt x="1340" y="733"/>
                    </a:lnTo>
                    <a:lnTo>
                      <a:pt x="1528" y="858"/>
                    </a:lnTo>
                    <a:lnTo>
                      <a:pt x="1528" y="963"/>
                    </a:lnTo>
                    <a:lnTo>
                      <a:pt x="1423" y="1005"/>
                    </a:lnTo>
                    <a:lnTo>
                      <a:pt x="1403" y="1151"/>
                    </a:lnTo>
                    <a:lnTo>
                      <a:pt x="1444" y="1235"/>
                    </a:lnTo>
                    <a:lnTo>
                      <a:pt x="1340" y="1319"/>
                    </a:lnTo>
                    <a:lnTo>
                      <a:pt x="1235" y="1256"/>
                    </a:lnTo>
                    <a:lnTo>
                      <a:pt x="1235" y="1214"/>
                    </a:lnTo>
                    <a:lnTo>
                      <a:pt x="1256" y="1110"/>
                    </a:lnTo>
                    <a:lnTo>
                      <a:pt x="1235" y="796"/>
                    </a:lnTo>
                    <a:lnTo>
                      <a:pt x="1151" y="712"/>
                    </a:lnTo>
                    <a:lnTo>
                      <a:pt x="1131" y="628"/>
                    </a:lnTo>
                    <a:lnTo>
                      <a:pt x="1151" y="586"/>
                    </a:lnTo>
                    <a:lnTo>
                      <a:pt x="1151" y="482"/>
                    </a:lnTo>
                    <a:lnTo>
                      <a:pt x="1110" y="419"/>
                    </a:lnTo>
                    <a:lnTo>
                      <a:pt x="1089" y="314"/>
                    </a:lnTo>
                    <a:lnTo>
                      <a:pt x="1026" y="273"/>
                    </a:lnTo>
                    <a:lnTo>
                      <a:pt x="900" y="314"/>
                    </a:lnTo>
                    <a:lnTo>
                      <a:pt x="879" y="377"/>
                    </a:lnTo>
                    <a:lnTo>
                      <a:pt x="775" y="461"/>
                    </a:lnTo>
                    <a:lnTo>
                      <a:pt x="733" y="524"/>
                    </a:lnTo>
                    <a:lnTo>
                      <a:pt x="796" y="566"/>
                    </a:lnTo>
                    <a:lnTo>
                      <a:pt x="838" y="566"/>
                    </a:lnTo>
                    <a:lnTo>
                      <a:pt x="900" y="628"/>
                    </a:lnTo>
                    <a:lnTo>
                      <a:pt x="796" y="670"/>
                    </a:lnTo>
                    <a:lnTo>
                      <a:pt x="775" y="733"/>
                    </a:lnTo>
                    <a:lnTo>
                      <a:pt x="670" y="796"/>
                    </a:lnTo>
                    <a:lnTo>
                      <a:pt x="628" y="942"/>
                    </a:lnTo>
                    <a:lnTo>
                      <a:pt x="733" y="984"/>
                    </a:lnTo>
                    <a:lnTo>
                      <a:pt x="733" y="1026"/>
                    </a:lnTo>
                    <a:lnTo>
                      <a:pt x="607" y="1068"/>
                    </a:lnTo>
                    <a:lnTo>
                      <a:pt x="587" y="1172"/>
                    </a:lnTo>
                    <a:lnTo>
                      <a:pt x="628" y="1256"/>
                    </a:lnTo>
                    <a:lnTo>
                      <a:pt x="670" y="1361"/>
                    </a:lnTo>
                    <a:lnTo>
                      <a:pt x="607" y="1423"/>
                    </a:lnTo>
                    <a:lnTo>
                      <a:pt x="566" y="1382"/>
                    </a:lnTo>
                    <a:lnTo>
                      <a:pt x="566" y="1235"/>
                    </a:lnTo>
                    <a:lnTo>
                      <a:pt x="503" y="1214"/>
                    </a:lnTo>
                    <a:lnTo>
                      <a:pt x="503" y="1110"/>
                    </a:lnTo>
                    <a:lnTo>
                      <a:pt x="461" y="1130"/>
                    </a:lnTo>
                    <a:lnTo>
                      <a:pt x="294" y="1130"/>
                    </a:lnTo>
                    <a:lnTo>
                      <a:pt x="273" y="1214"/>
                    </a:lnTo>
                    <a:lnTo>
                      <a:pt x="335" y="1256"/>
                    </a:lnTo>
                    <a:lnTo>
                      <a:pt x="252" y="1298"/>
                    </a:lnTo>
                    <a:lnTo>
                      <a:pt x="168" y="1235"/>
                    </a:lnTo>
                    <a:lnTo>
                      <a:pt x="84" y="1298"/>
                    </a:lnTo>
                    <a:lnTo>
                      <a:pt x="1" y="1256"/>
                    </a:lnTo>
                    <a:lnTo>
                      <a:pt x="1" y="1402"/>
                    </a:lnTo>
                    <a:lnTo>
                      <a:pt x="63" y="1444"/>
                    </a:lnTo>
                    <a:lnTo>
                      <a:pt x="147" y="1444"/>
                    </a:lnTo>
                    <a:lnTo>
                      <a:pt x="189" y="1465"/>
                    </a:lnTo>
                    <a:lnTo>
                      <a:pt x="252" y="1444"/>
                    </a:lnTo>
                    <a:lnTo>
                      <a:pt x="356" y="1444"/>
                    </a:lnTo>
                    <a:lnTo>
                      <a:pt x="419" y="1465"/>
                    </a:lnTo>
                    <a:lnTo>
                      <a:pt x="503" y="1444"/>
                    </a:lnTo>
                    <a:lnTo>
                      <a:pt x="628" y="1507"/>
                    </a:lnTo>
                    <a:lnTo>
                      <a:pt x="796" y="1465"/>
                    </a:lnTo>
                    <a:lnTo>
                      <a:pt x="879" y="1528"/>
                    </a:lnTo>
                    <a:lnTo>
                      <a:pt x="984" y="1528"/>
                    </a:lnTo>
                    <a:lnTo>
                      <a:pt x="1444" y="1612"/>
                    </a:lnTo>
                    <a:lnTo>
                      <a:pt x="1507" y="1654"/>
                    </a:lnTo>
                    <a:lnTo>
                      <a:pt x="1423" y="1695"/>
                    </a:lnTo>
                    <a:lnTo>
                      <a:pt x="1298" y="1674"/>
                    </a:lnTo>
                    <a:lnTo>
                      <a:pt x="1151" y="1674"/>
                    </a:lnTo>
                    <a:lnTo>
                      <a:pt x="1047" y="1737"/>
                    </a:lnTo>
                    <a:lnTo>
                      <a:pt x="879" y="1758"/>
                    </a:lnTo>
                    <a:lnTo>
                      <a:pt x="921" y="1758"/>
                    </a:lnTo>
                    <a:lnTo>
                      <a:pt x="984" y="1800"/>
                    </a:lnTo>
                    <a:lnTo>
                      <a:pt x="921" y="1842"/>
                    </a:lnTo>
                    <a:lnTo>
                      <a:pt x="754" y="1779"/>
                    </a:lnTo>
                    <a:lnTo>
                      <a:pt x="670" y="1758"/>
                    </a:lnTo>
                    <a:lnTo>
                      <a:pt x="587" y="1800"/>
                    </a:lnTo>
                    <a:lnTo>
                      <a:pt x="607" y="1863"/>
                    </a:lnTo>
                    <a:lnTo>
                      <a:pt x="587" y="1905"/>
                    </a:lnTo>
                    <a:lnTo>
                      <a:pt x="524" y="1863"/>
                    </a:lnTo>
                    <a:lnTo>
                      <a:pt x="482" y="1863"/>
                    </a:lnTo>
                    <a:lnTo>
                      <a:pt x="503" y="1905"/>
                    </a:lnTo>
                    <a:lnTo>
                      <a:pt x="503" y="1967"/>
                    </a:lnTo>
                    <a:lnTo>
                      <a:pt x="566" y="2009"/>
                    </a:lnTo>
                    <a:lnTo>
                      <a:pt x="649" y="2051"/>
                    </a:lnTo>
                    <a:lnTo>
                      <a:pt x="607" y="2114"/>
                    </a:lnTo>
                    <a:lnTo>
                      <a:pt x="670" y="2198"/>
                    </a:lnTo>
                    <a:lnTo>
                      <a:pt x="607" y="2198"/>
                    </a:lnTo>
                    <a:lnTo>
                      <a:pt x="566" y="2114"/>
                    </a:lnTo>
                    <a:lnTo>
                      <a:pt x="503" y="2114"/>
                    </a:lnTo>
                    <a:lnTo>
                      <a:pt x="461" y="2218"/>
                    </a:lnTo>
                    <a:lnTo>
                      <a:pt x="461" y="2281"/>
                    </a:lnTo>
                    <a:lnTo>
                      <a:pt x="440" y="2323"/>
                    </a:lnTo>
                    <a:lnTo>
                      <a:pt x="440" y="2428"/>
                    </a:lnTo>
                    <a:lnTo>
                      <a:pt x="503" y="2491"/>
                    </a:lnTo>
                    <a:lnTo>
                      <a:pt x="607" y="2491"/>
                    </a:lnTo>
                    <a:lnTo>
                      <a:pt x="670" y="2532"/>
                    </a:lnTo>
                    <a:lnTo>
                      <a:pt x="712" y="2532"/>
                    </a:lnTo>
                    <a:lnTo>
                      <a:pt x="775" y="2470"/>
                    </a:lnTo>
                    <a:lnTo>
                      <a:pt x="900" y="2407"/>
                    </a:lnTo>
                    <a:lnTo>
                      <a:pt x="817" y="2511"/>
                    </a:lnTo>
                    <a:lnTo>
                      <a:pt x="859" y="2595"/>
                    </a:lnTo>
                    <a:lnTo>
                      <a:pt x="921" y="2595"/>
                    </a:lnTo>
                    <a:lnTo>
                      <a:pt x="1005" y="2511"/>
                    </a:lnTo>
                    <a:lnTo>
                      <a:pt x="1026" y="2574"/>
                    </a:lnTo>
                    <a:lnTo>
                      <a:pt x="1068" y="2679"/>
                    </a:lnTo>
                    <a:lnTo>
                      <a:pt x="1382" y="2700"/>
                    </a:lnTo>
                    <a:lnTo>
                      <a:pt x="1444" y="2595"/>
                    </a:lnTo>
                    <a:lnTo>
                      <a:pt x="1423" y="2511"/>
                    </a:lnTo>
                    <a:lnTo>
                      <a:pt x="1444" y="2407"/>
                    </a:lnTo>
                    <a:lnTo>
                      <a:pt x="1507" y="2365"/>
                    </a:lnTo>
                    <a:lnTo>
                      <a:pt x="1528" y="2407"/>
                    </a:lnTo>
                    <a:lnTo>
                      <a:pt x="1528" y="2511"/>
                    </a:lnTo>
                    <a:lnTo>
                      <a:pt x="1570" y="2616"/>
                    </a:lnTo>
                    <a:lnTo>
                      <a:pt x="1612" y="2574"/>
                    </a:lnTo>
                    <a:lnTo>
                      <a:pt x="1612" y="2470"/>
                    </a:lnTo>
                    <a:lnTo>
                      <a:pt x="1612" y="2407"/>
                    </a:lnTo>
                    <a:lnTo>
                      <a:pt x="1654" y="2323"/>
                    </a:lnTo>
                    <a:lnTo>
                      <a:pt x="1675" y="2281"/>
                    </a:lnTo>
                    <a:lnTo>
                      <a:pt x="1570" y="2302"/>
                    </a:lnTo>
                    <a:lnTo>
                      <a:pt x="1486" y="2344"/>
                    </a:lnTo>
                    <a:lnTo>
                      <a:pt x="1528" y="2239"/>
                    </a:lnTo>
                    <a:lnTo>
                      <a:pt x="1633" y="2198"/>
                    </a:lnTo>
                    <a:lnTo>
                      <a:pt x="1695" y="2135"/>
                    </a:lnTo>
                    <a:lnTo>
                      <a:pt x="1758" y="2072"/>
                    </a:lnTo>
                    <a:lnTo>
                      <a:pt x="1758" y="1988"/>
                    </a:lnTo>
                    <a:lnTo>
                      <a:pt x="1821" y="1967"/>
                    </a:lnTo>
                    <a:lnTo>
                      <a:pt x="1905" y="1988"/>
                    </a:lnTo>
                    <a:lnTo>
                      <a:pt x="1905" y="2072"/>
                    </a:lnTo>
                    <a:lnTo>
                      <a:pt x="1905" y="2156"/>
                    </a:lnTo>
                    <a:lnTo>
                      <a:pt x="1947" y="2093"/>
                    </a:lnTo>
                    <a:lnTo>
                      <a:pt x="2072" y="1926"/>
                    </a:lnTo>
                    <a:lnTo>
                      <a:pt x="2072" y="1863"/>
                    </a:lnTo>
                    <a:lnTo>
                      <a:pt x="1947" y="1779"/>
                    </a:lnTo>
                    <a:lnTo>
                      <a:pt x="1947" y="1737"/>
                    </a:lnTo>
                    <a:lnTo>
                      <a:pt x="1988" y="1674"/>
                    </a:lnTo>
                    <a:lnTo>
                      <a:pt x="2051" y="1716"/>
                    </a:lnTo>
                    <a:lnTo>
                      <a:pt x="2135" y="1716"/>
                    </a:lnTo>
                    <a:lnTo>
                      <a:pt x="2156" y="1612"/>
                    </a:lnTo>
                    <a:lnTo>
                      <a:pt x="2156" y="1549"/>
                    </a:lnTo>
                    <a:lnTo>
                      <a:pt x="2260" y="1423"/>
                    </a:lnTo>
                    <a:lnTo>
                      <a:pt x="2281" y="1340"/>
                    </a:lnTo>
                    <a:lnTo>
                      <a:pt x="2407" y="1214"/>
                    </a:lnTo>
                    <a:lnTo>
                      <a:pt x="2511" y="1151"/>
                    </a:lnTo>
                    <a:lnTo>
                      <a:pt x="2553" y="1089"/>
                    </a:lnTo>
                    <a:lnTo>
                      <a:pt x="2511" y="942"/>
                    </a:lnTo>
                    <a:lnTo>
                      <a:pt x="2616" y="775"/>
                    </a:lnTo>
                    <a:lnTo>
                      <a:pt x="2742" y="691"/>
                    </a:lnTo>
                    <a:lnTo>
                      <a:pt x="2763" y="586"/>
                    </a:lnTo>
                    <a:lnTo>
                      <a:pt x="2700" y="482"/>
                    </a:lnTo>
                    <a:lnTo>
                      <a:pt x="2595" y="461"/>
                    </a:lnTo>
                    <a:lnTo>
                      <a:pt x="2553" y="356"/>
                    </a:lnTo>
                    <a:lnTo>
                      <a:pt x="2595" y="356"/>
                    </a:lnTo>
                    <a:lnTo>
                      <a:pt x="2616" y="294"/>
                    </a:lnTo>
                    <a:lnTo>
                      <a:pt x="2595" y="252"/>
                    </a:lnTo>
                    <a:lnTo>
                      <a:pt x="2616" y="168"/>
                    </a:lnTo>
                    <a:lnTo>
                      <a:pt x="2595" y="84"/>
                    </a:lnTo>
                    <a:lnTo>
                      <a:pt x="2511" y="84"/>
                    </a:lnTo>
                    <a:lnTo>
                      <a:pt x="2553" y="147"/>
                    </a:lnTo>
                    <a:lnTo>
                      <a:pt x="2553" y="252"/>
                    </a:lnTo>
                    <a:lnTo>
                      <a:pt x="2470" y="273"/>
                    </a:lnTo>
                    <a:lnTo>
                      <a:pt x="2386" y="189"/>
                    </a:lnTo>
                    <a:lnTo>
                      <a:pt x="2302" y="273"/>
                    </a:lnTo>
                    <a:lnTo>
                      <a:pt x="2302" y="461"/>
                    </a:lnTo>
                    <a:lnTo>
                      <a:pt x="2260" y="503"/>
                    </a:lnTo>
                    <a:lnTo>
                      <a:pt x="2198" y="503"/>
                    </a:lnTo>
                    <a:lnTo>
                      <a:pt x="2156" y="566"/>
                    </a:lnTo>
                    <a:lnTo>
                      <a:pt x="2093" y="566"/>
                    </a:lnTo>
                    <a:lnTo>
                      <a:pt x="2093" y="482"/>
                    </a:lnTo>
                    <a:lnTo>
                      <a:pt x="2177" y="398"/>
                    </a:lnTo>
                    <a:lnTo>
                      <a:pt x="2219" y="168"/>
                    </a:lnTo>
                    <a:lnTo>
                      <a:pt x="2156" y="105"/>
                    </a:lnTo>
                    <a:lnTo>
                      <a:pt x="2072" y="126"/>
                    </a:lnTo>
                    <a:lnTo>
                      <a:pt x="1988" y="84"/>
                    </a:lnTo>
                    <a:lnTo>
                      <a:pt x="1967"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1" name="Google Shape;5281;p907">
                <a:extLst>
                  <a:ext uri="{FF2B5EF4-FFF2-40B4-BE49-F238E27FC236}">
                    <a16:creationId xmlns:a16="http://schemas.microsoft.com/office/drawing/2014/main" id="{50B6AABA-B3C7-E9B2-A716-BA000E92F244}"/>
                  </a:ext>
                </a:extLst>
              </p:cNvPr>
              <p:cNvSpPr/>
              <p:nvPr/>
            </p:nvSpPr>
            <p:spPr>
              <a:xfrm>
                <a:off x="2686125" y="1510800"/>
                <a:ext cx="62275" cy="87900"/>
              </a:xfrm>
              <a:custGeom>
                <a:avLst/>
                <a:gdLst/>
                <a:ahLst/>
                <a:cxnLst/>
                <a:rect l="l" t="t" r="r" b="b"/>
                <a:pathLst>
                  <a:path w="2491" h="3516" extrusionOk="0">
                    <a:moveTo>
                      <a:pt x="1026" y="0"/>
                    </a:moveTo>
                    <a:lnTo>
                      <a:pt x="921" y="63"/>
                    </a:lnTo>
                    <a:lnTo>
                      <a:pt x="879" y="147"/>
                    </a:lnTo>
                    <a:lnTo>
                      <a:pt x="754" y="230"/>
                    </a:lnTo>
                    <a:lnTo>
                      <a:pt x="733" y="335"/>
                    </a:lnTo>
                    <a:lnTo>
                      <a:pt x="607" y="481"/>
                    </a:lnTo>
                    <a:lnTo>
                      <a:pt x="607" y="586"/>
                    </a:lnTo>
                    <a:lnTo>
                      <a:pt x="712" y="649"/>
                    </a:lnTo>
                    <a:lnTo>
                      <a:pt x="754" y="586"/>
                    </a:lnTo>
                    <a:lnTo>
                      <a:pt x="879" y="565"/>
                    </a:lnTo>
                    <a:lnTo>
                      <a:pt x="921" y="628"/>
                    </a:lnTo>
                    <a:lnTo>
                      <a:pt x="775" y="753"/>
                    </a:lnTo>
                    <a:lnTo>
                      <a:pt x="649" y="837"/>
                    </a:lnTo>
                    <a:lnTo>
                      <a:pt x="545" y="984"/>
                    </a:lnTo>
                    <a:lnTo>
                      <a:pt x="545" y="1046"/>
                    </a:lnTo>
                    <a:lnTo>
                      <a:pt x="712" y="963"/>
                    </a:lnTo>
                    <a:lnTo>
                      <a:pt x="858" y="837"/>
                    </a:lnTo>
                    <a:lnTo>
                      <a:pt x="942" y="837"/>
                    </a:lnTo>
                    <a:lnTo>
                      <a:pt x="1026" y="774"/>
                    </a:lnTo>
                    <a:lnTo>
                      <a:pt x="1068" y="858"/>
                    </a:lnTo>
                    <a:lnTo>
                      <a:pt x="1047" y="984"/>
                    </a:lnTo>
                    <a:lnTo>
                      <a:pt x="963" y="984"/>
                    </a:lnTo>
                    <a:lnTo>
                      <a:pt x="838" y="1109"/>
                    </a:lnTo>
                    <a:lnTo>
                      <a:pt x="775" y="1193"/>
                    </a:lnTo>
                    <a:lnTo>
                      <a:pt x="838" y="1276"/>
                    </a:lnTo>
                    <a:lnTo>
                      <a:pt x="984" y="1256"/>
                    </a:lnTo>
                    <a:lnTo>
                      <a:pt x="1089" y="1297"/>
                    </a:lnTo>
                    <a:lnTo>
                      <a:pt x="963" y="1381"/>
                    </a:lnTo>
                    <a:lnTo>
                      <a:pt x="817" y="1465"/>
                    </a:lnTo>
                    <a:lnTo>
                      <a:pt x="712" y="1402"/>
                    </a:lnTo>
                    <a:lnTo>
                      <a:pt x="712" y="1486"/>
                    </a:lnTo>
                    <a:lnTo>
                      <a:pt x="838" y="1528"/>
                    </a:lnTo>
                    <a:lnTo>
                      <a:pt x="838" y="1590"/>
                    </a:lnTo>
                    <a:lnTo>
                      <a:pt x="649" y="1779"/>
                    </a:lnTo>
                    <a:lnTo>
                      <a:pt x="607" y="1779"/>
                    </a:lnTo>
                    <a:lnTo>
                      <a:pt x="545" y="1611"/>
                    </a:lnTo>
                    <a:lnTo>
                      <a:pt x="440" y="1569"/>
                    </a:lnTo>
                    <a:lnTo>
                      <a:pt x="335" y="1423"/>
                    </a:lnTo>
                    <a:lnTo>
                      <a:pt x="126" y="1528"/>
                    </a:lnTo>
                    <a:lnTo>
                      <a:pt x="126" y="1590"/>
                    </a:lnTo>
                    <a:lnTo>
                      <a:pt x="1" y="1800"/>
                    </a:lnTo>
                    <a:lnTo>
                      <a:pt x="105" y="1925"/>
                    </a:lnTo>
                    <a:lnTo>
                      <a:pt x="105" y="2051"/>
                    </a:lnTo>
                    <a:lnTo>
                      <a:pt x="189" y="2093"/>
                    </a:lnTo>
                    <a:lnTo>
                      <a:pt x="294" y="2009"/>
                    </a:lnTo>
                    <a:lnTo>
                      <a:pt x="356" y="2009"/>
                    </a:lnTo>
                    <a:lnTo>
                      <a:pt x="545" y="2051"/>
                    </a:lnTo>
                    <a:lnTo>
                      <a:pt x="733" y="2051"/>
                    </a:lnTo>
                    <a:lnTo>
                      <a:pt x="754" y="2113"/>
                    </a:lnTo>
                    <a:lnTo>
                      <a:pt x="942" y="2051"/>
                    </a:lnTo>
                    <a:lnTo>
                      <a:pt x="942" y="2134"/>
                    </a:lnTo>
                    <a:lnTo>
                      <a:pt x="838" y="2155"/>
                    </a:lnTo>
                    <a:lnTo>
                      <a:pt x="775" y="2239"/>
                    </a:lnTo>
                    <a:lnTo>
                      <a:pt x="817" y="2344"/>
                    </a:lnTo>
                    <a:lnTo>
                      <a:pt x="963" y="2323"/>
                    </a:lnTo>
                    <a:lnTo>
                      <a:pt x="1089" y="2427"/>
                    </a:lnTo>
                    <a:lnTo>
                      <a:pt x="1172" y="2616"/>
                    </a:lnTo>
                    <a:lnTo>
                      <a:pt x="1256" y="2616"/>
                    </a:lnTo>
                    <a:lnTo>
                      <a:pt x="1298" y="2657"/>
                    </a:lnTo>
                    <a:lnTo>
                      <a:pt x="1256" y="2741"/>
                    </a:lnTo>
                    <a:lnTo>
                      <a:pt x="1256" y="2867"/>
                    </a:lnTo>
                    <a:lnTo>
                      <a:pt x="1068" y="3201"/>
                    </a:lnTo>
                    <a:lnTo>
                      <a:pt x="1130" y="3390"/>
                    </a:lnTo>
                    <a:lnTo>
                      <a:pt x="1172" y="3494"/>
                    </a:lnTo>
                    <a:lnTo>
                      <a:pt x="1256" y="3494"/>
                    </a:lnTo>
                    <a:lnTo>
                      <a:pt x="1361" y="3473"/>
                    </a:lnTo>
                    <a:lnTo>
                      <a:pt x="1403" y="3515"/>
                    </a:lnTo>
                    <a:lnTo>
                      <a:pt x="1486" y="3515"/>
                    </a:lnTo>
                    <a:lnTo>
                      <a:pt x="1654" y="3411"/>
                    </a:lnTo>
                    <a:lnTo>
                      <a:pt x="1654" y="3348"/>
                    </a:lnTo>
                    <a:lnTo>
                      <a:pt x="1758" y="3285"/>
                    </a:lnTo>
                    <a:lnTo>
                      <a:pt x="1821" y="3160"/>
                    </a:lnTo>
                    <a:lnTo>
                      <a:pt x="1863" y="3034"/>
                    </a:lnTo>
                    <a:lnTo>
                      <a:pt x="1884" y="2846"/>
                    </a:lnTo>
                    <a:lnTo>
                      <a:pt x="1988" y="2678"/>
                    </a:lnTo>
                    <a:lnTo>
                      <a:pt x="1905" y="2657"/>
                    </a:lnTo>
                    <a:lnTo>
                      <a:pt x="1905" y="2574"/>
                    </a:lnTo>
                    <a:lnTo>
                      <a:pt x="1988" y="2532"/>
                    </a:lnTo>
                    <a:lnTo>
                      <a:pt x="2072" y="2365"/>
                    </a:lnTo>
                    <a:lnTo>
                      <a:pt x="2135" y="2365"/>
                    </a:lnTo>
                    <a:lnTo>
                      <a:pt x="2219" y="2260"/>
                    </a:lnTo>
                    <a:lnTo>
                      <a:pt x="2344" y="2197"/>
                    </a:lnTo>
                    <a:lnTo>
                      <a:pt x="2386" y="2030"/>
                    </a:lnTo>
                    <a:lnTo>
                      <a:pt x="2386" y="1925"/>
                    </a:lnTo>
                    <a:lnTo>
                      <a:pt x="2491" y="1841"/>
                    </a:lnTo>
                    <a:lnTo>
                      <a:pt x="2491" y="1800"/>
                    </a:lnTo>
                    <a:lnTo>
                      <a:pt x="2428" y="1695"/>
                    </a:lnTo>
                    <a:lnTo>
                      <a:pt x="2407" y="1569"/>
                    </a:lnTo>
                    <a:lnTo>
                      <a:pt x="2344" y="1569"/>
                    </a:lnTo>
                    <a:lnTo>
                      <a:pt x="2239" y="1507"/>
                    </a:lnTo>
                    <a:lnTo>
                      <a:pt x="2114" y="1507"/>
                    </a:lnTo>
                    <a:lnTo>
                      <a:pt x="2093" y="1465"/>
                    </a:lnTo>
                    <a:lnTo>
                      <a:pt x="2135" y="1360"/>
                    </a:lnTo>
                    <a:lnTo>
                      <a:pt x="2302" y="1276"/>
                    </a:lnTo>
                    <a:lnTo>
                      <a:pt x="2302" y="1193"/>
                    </a:lnTo>
                    <a:lnTo>
                      <a:pt x="2239" y="1109"/>
                    </a:lnTo>
                    <a:lnTo>
                      <a:pt x="2239" y="984"/>
                    </a:lnTo>
                    <a:lnTo>
                      <a:pt x="2281" y="879"/>
                    </a:lnTo>
                    <a:lnTo>
                      <a:pt x="2177" y="774"/>
                    </a:lnTo>
                    <a:lnTo>
                      <a:pt x="2093" y="774"/>
                    </a:lnTo>
                    <a:lnTo>
                      <a:pt x="1967" y="858"/>
                    </a:lnTo>
                    <a:lnTo>
                      <a:pt x="1779" y="900"/>
                    </a:lnTo>
                    <a:lnTo>
                      <a:pt x="1758" y="984"/>
                    </a:lnTo>
                    <a:lnTo>
                      <a:pt x="1675" y="1088"/>
                    </a:lnTo>
                    <a:lnTo>
                      <a:pt x="1591" y="1067"/>
                    </a:lnTo>
                    <a:lnTo>
                      <a:pt x="1570" y="963"/>
                    </a:lnTo>
                    <a:lnTo>
                      <a:pt x="1695" y="900"/>
                    </a:lnTo>
                    <a:lnTo>
                      <a:pt x="1758" y="837"/>
                    </a:lnTo>
                    <a:lnTo>
                      <a:pt x="1758" y="670"/>
                    </a:lnTo>
                    <a:lnTo>
                      <a:pt x="1800" y="460"/>
                    </a:lnTo>
                    <a:lnTo>
                      <a:pt x="1758" y="356"/>
                    </a:lnTo>
                    <a:lnTo>
                      <a:pt x="1695" y="272"/>
                    </a:lnTo>
                    <a:lnTo>
                      <a:pt x="1654" y="168"/>
                    </a:lnTo>
                    <a:lnTo>
                      <a:pt x="1507" y="105"/>
                    </a:lnTo>
                    <a:lnTo>
                      <a:pt x="1403" y="147"/>
                    </a:lnTo>
                    <a:lnTo>
                      <a:pt x="1277" y="105"/>
                    </a:lnTo>
                    <a:lnTo>
                      <a:pt x="1130" y="230"/>
                    </a:lnTo>
                    <a:lnTo>
                      <a:pt x="1047" y="209"/>
                    </a:lnTo>
                    <a:lnTo>
                      <a:pt x="1047" y="21"/>
                    </a:lnTo>
                    <a:lnTo>
                      <a:pt x="1026"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2" name="Google Shape;5282;p907">
                <a:extLst>
                  <a:ext uri="{FF2B5EF4-FFF2-40B4-BE49-F238E27FC236}">
                    <a16:creationId xmlns:a16="http://schemas.microsoft.com/office/drawing/2014/main" id="{C076A737-5EE8-7168-EB8B-D24DE677692D}"/>
                  </a:ext>
                </a:extLst>
              </p:cNvPr>
              <p:cNvSpPr/>
              <p:nvPr/>
            </p:nvSpPr>
            <p:spPr>
              <a:xfrm>
                <a:off x="2799125" y="1455875"/>
                <a:ext cx="96775" cy="158525"/>
              </a:xfrm>
              <a:custGeom>
                <a:avLst/>
                <a:gdLst/>
                <a:ahLst/>
                <a:cxnLst/>
                <a:rect l="l" t="t" r="r" b="b"/>
                <a:pathLst>
                  <a:path w="3871" h="6341" extrusionOk="0">
                    <a:moveTo>
                      <a:pt x="2385" y="0"/>
                    </a:moveTo>
                    <a:lnTo>
                      <a:pt x="2385" y="126"/>
                    </a:lnTo>
                    <a:lnTo>
                      <a:pt x="2302" y="272"/>
                    </a:lnTo>
                    <a:lnTo>
                      <a:pt x="2385" y="356"/>
                    </a:lnTo>
                    <a:lnTo>
                      <a:pt x="2490" y="356"/>
                    </a:lnTo>
                    <a:lnTo>
                      <a:pt x="2595" y="314"/>
                    </a:lnTo>
                    <a:lnTo>
                      <a:pt x="2741" y="377"/>
                    </a:lnTo>
                    <a:lnTo>
                      <a:pt x="2783" y="460"/>
                    </a:lnTo>
                    <a:lnTo>
                      <a:pt x="2888" y="481"/>
                    </a:lnTo>
                    <a:lnTo>
                      <a:pt x="2888" y="565"/>
                    </a:lnTo>
                    <a:lnTo>
                      <a:pt x="2699" y="733"/>
                    </a:lnTo>
                    <a:lnTo>
                      <a:pt x="2616" y="733"/>
                    </a:lnTo>
                    <a:lnTo>
                      <a:pt x="2490" y="649"/>
                    </a:lnTo>
                    <a:lnTo>
                      <a:pt x="2385" y="649"/>
                    </a:lnTo>
                    <a:lnTo>
                      <a:pt x="2281" y="628"/>
                    </a:lnTo>
                    <a:lnTo>
                      <a:pt x="2281" y="628"/>
                    </a:lnTo>
                    <a:lnTo>
                      <a:pt x="2323" y="733"/>
                    </a:lnTo>
                    <a:lnTo>
                      <a:pt x="2406" y="753"/>
                    </a:lnTo>
                    <a:lnTo>
                      <a:pt x="2323" y="837"/>
                    </a:lnTo>
                    <a:lnTo>
                      <a:pt x="2218" y="858"/>
                    </a:lnTo>
                    <a:lnTo>
                      <a:pt x="2072" y="691"/>
                    </a:lnTo>
                    <a:lnTo>
                      <a:pt x="1904" y="774"/>
                    </a:lnTo>
                    <a:lnTo>
                      <a:pt x="1862" y="942"/>
                    </a:lnTo>
                    <a:lnTo>
                      <a:pt x="1779" y="1005"/>
                    </a:lnTo>
                    <a:lnTo>
                      <a:pt x="1779" y="1088"/>
                    </a:lnTo>
                    <a:lnTo>
                      <a:pt x="1883" y="1109"/>
                    </a:lnTo>
                    <a:lnTo>
                      <a:pt x="1904" y="1256"/>
                    </a:lnTo>
                    <a:lnTo>
                      <a:pt x="2051" y="1318"/>
                    </a:lnTo>
                    <a:lnTo>
                      <a:pt x="2051" y="1381"/>
                    </a:lnTo>
                    <a:lnTo>
                      <a:pt x="1946" y="1381"/>
                    </a:lnTo>
                    <a:lnTo>
                      <a:pt x="1946" y="1465"/>
                    </a:lnTo>
                    <a:lnTo>
                      <a:pt x="1988" y="1528"/>
                    </a:lnTo>
                    <a:lnTo>
                      <a:pt x="1988" y="1611"/>
                    </a:lnTo>
                    <a:lnTo>
                      <a:pt x="1904" y="1590"/>
                    </a:lnTo>
                    <a:lnTo>
                      <a:pt x="1841" y="1528"/>
                    </a:lnTo>
                    <a:lnTo>
                      <a:pt x="1695" y="1507"/>
                    </a:lnTo>
                    <a:lnTo>
                      <a:pt x="1590" y="1423"/>
                    </a:lnTo>
                    <a:lnTo>
                      <a:pt x="1528" y="1402"/>
                    </a:lnTo>
                    <a:lnTo>
                      <a:pt x="1423" y="1486"/>
                    </a:lnTo>
                    <a:lnTo>
                      <a:pt x="1381" y="1569"/>
                    </a:lnTo>
                    <a:lnTo>
                      <a:pt x="1465" y="1674"/>
                    </a:lnTo>
                    <a:lnTo>
                      <a:pt x="1423" y="1779"/>
                    </a:lnTo>
                    <a:lnTo>
                      <a:pt x="1360" y="1737"/>
                    </a:lnTo>
                    <a:lnTo>
                      <a:pt x="1360" y="1674"/>
                    </a:lnTo>
                    <a:lnTo>
                      <a:pt x="1276" y="1611"/>
                    </a:lnTo>
                    <a:lnTo>
                      <a:pt x="1151" y="1569"/>
                    </a:lnTo>
                    <a:lnTo>
                      <a:pt x="1109" y="1569"/>
                    </a:lnTo>
                    <a:lnTo>
                      <a:pt x="1025" y="1486"/>
                    </a:lnTo>
                    <a:lnTo>
                      <a:pt x="942" y="1465"/>
                    </a:lnTo>
                    <a:lnTo>
                      <a:pt x="921" y="1528"/>
                    </a:lnTo>
                    <a:lnTo>
                      <a:pt x="963" y="1674"/>
                    </a:lnTo>
                    <a:lnTo>
                      <a:pt x="963" y="1800"/>
                    </a:lnTo>
                    <a:lnTo>
                      <a:pt x="1004" y="1946"/>
                    </a:lnTo>
                    <a:lnTo>
                      <a:pt x="1109" y="2009"/>
                    </a:lnTo>
                    <a:lnTo>
                      <a:pt x="1235" y="2030"/>
                    </a:lnTo>
                    <a:lnTo>
                      <a:pt x="1276" y="2093"/>
                    </a:lnTo>
                    <a:lnTo>
                      <a:pt x="1256" y="2113"/>
                    </a:lnTo>
                    <a:lnTo>
                      <a:pt x="1130" y="2113"/>
                    </a:lnTo>
                    <a:lnTo>
                      <a:pt x="1256" y="2197"/>
                    </a:lnTo>
                    <a:lnTo>
                      <a:pt x="1318" y="2260"/>
                    </a:lnTo>
                    <a:lnTo>
                      <a:pt x="1423" y="2344"/>
                    </a:lnTo>
                    <a:lnTo>
                      <a:pt x="1548" y="2344"/>
                    </a:lnTo>
                    <a:lnTo>
                      <a:pt x="1632" y="2260"/>
                    </a:lnTo>
                    <a:lnTo>
                      <a:pt x="1674" y="2260"/>
                    </a:lnTo>
                    <a:lnTo>
                      <a:pt x="1674" y="2344"/>
                    </a:lnTo>
                    <a:lnTo>
                      <a:pt x="1590" y="2427"/>
                    </a:lnTo>
                    <a:lnTo>
                      <a:pt x="1548" y="2616"/>
                    </a:lnTo>
                    <a:lnTo>
                      <a:pt x="1486" y="2616"/>
                    </a:lnTo>
                    <a:lnTo>
                      <a:pt x="1339" y="2469"/>
                    </a:lnTo>
                    <a:lnTo>
                      <a:pt x="1025" y="2427"/>
                    </a:lnTo>
                    <a:lnTo>
                      <a:pt x="921" y="2260"/>
                    </a:lnTo>
                    <a:lnTo>
                      <a:pt x="837" y="2239"/>
                    </a:lnTo>
                    <a:lnTo>
                      <a:pt x="795" y="2155"/>
                    </a:lnTo>
                    <a:lnTo>
                      <a:pt x="753" y="2155"/>
                    </a:lnTo>
                    <a:lnTo>
                      <a:pt x="712" y="2302"/>
                    </a:lnTo>
                    <a:lnTo>
                      <a:pt x="712" y="2344"/>
                    </a:lnTo>
                    <a:lnTo>
                      <a:pt x="649" y="2406"/>
                    </a:lnTo>
                    <a:lnTo>
                      <a:pt x="712" y="2574"/>
                    </a:lnTo>
                    <a:lnTo>
                      <a:pt x="628" y="2637"/>
                    </a:lnTo>
                    <a:lnTo>
                      <a:pt x="544" y="2616"/>
                    </a:lnTo>
                    <a:lnTo>
                      <a:pt x="544" y="2762"/>
                    </a:lnTo>
                    <a:lnTo>
                      <a:pt x="502" y="2783"/>
                    </a:lnTo>
                    <a:lnTo>
                      <a:pt x="502" y="3034"/>
                    </a:lnTo>
                    <a:lnTo>
                      <a:pt x="586" y="3097"/>
                    </a:lnTo>
                    <a:lnTo>
                      <a:pt x="732" y="3097"/>
                    </a:lnTo>
                    <a:lnTo>
                      <a:pt x="837" y="3160"/>
                    </a:lnTo>
                    <a:lnTo>
                      <a:pt x="942" y="3139"/>
                    </a:lnTo>
                    <a:lnTo>
                      <a:pt x="942" y="3181"/>
                    </a:lnTo>
                    <a:lnTo>
                      <a:pt x="858" y="3243"/>
                    </a:lnTo>
                    <a:lnTo>
                      <a:pt x="753" y="3181"/>
                    </a:lnTo>
                    <a:lnTo>
                      <a:pt x="586" y="3181"/>
                    </a:lnTo>
                    <a:lnTo>
                      <a:pt x="523" y="3160"/>
                    </a:lnTo>
                    <a:lnTo>
                      <a:pt x="419" y="3181"/>
                    </a:lnTo>
                    <a:lnTo>
                      <a:pt x="272" y="3369"/>
                    </a:lnTo>
                    <a:lnTo>
                      <a:pt x="230" y="3473"/>
                    </a:lnTo>
                    <a:lnTo>
                      <a:pt x="314" y="3557"/>
                    </a:lnTo>
                    <a:lnTo>
                      <a:pt x="293" y="3599"/>
                    </a:lnTo>
                    <a:lnTo>
                      <a:pt x="209" y="3620"/>
                    </a:lnTo>
                    <a:lnTo>
                      <a:pt x="209" y="3725"/>
                    </a:lnTo>
                    <a:lnTo>
                      <a:pt x="293" y="3787"/>
                    </a:lnTo>
                    <a:lnTo>
                      <a:pt x="335" y="3725"/>
                    </a:lnTo>
                    <a:lnTo>
                      <a:pt x="502" y="3725"/>
                    </a:lnTo>
                    <a:lnTo>
                      <a:pt x="586" y="3662"/>
                    </a:lnTo>
                    <a:lnTo>
                      <a:pt x="628" y="3704"/>
                    </a:lnTo>
                    <a:lnTo>
                      <a:pt x="628" y="3787"/>
                    </a:lnTo>
                    <a:lnTo>
                      <a:pt x="523" y="3808"/>
                    </a:lnTo>
                    <a:lnTo>
                      <a:pt x="440" y="3913"/>
                    </a:lnTo>
                    <a:lnTo>
                      <a:pt x="502" y="3976"/>
                    </a:lnTo>
                    <a:lnTo>
                      <a:pt x="586" y="3976"/>
                    </a:lnTo>
                    <a:lnTo>
                      <a:pt x="691" y="3892"/>
                    </a:lnTo>
                    <a:lnTo>
                      <a:pt x="753" y="3892"/>
                    </a:lnTo>
                    <a:lnTo>
                      <a:pt x="858" y="3808"/>
                    </a:lnTo>
                    <a:lnTo>
                      <a:pt x="858" y="3871"/>
                    </a:lnTo>
                    <a:lnTo>
                      <a:pt x="816" y="3934"/>
                    </a:lnTo>
                    <a:lnTo>
                      <a:pt x="858" y="3976"/>
                    </a:lnTo>
                    <a:lnTo>
                      <a:pt x="1046" y="3976"/>
                    </a:lnTo>
                    <a:lnTo>
                      <a:pt x="1067" y="4018"/>
                    </a:lnTo>
                    <a:lnTo>
                      <a:pt x="963" y="4038"/>
                    </a:lnTo>
                    <a:lnTo>
                      <a:pt x="963" y="4122"/>
                    </a:lnTo>
                    <a:lnTo>
                      <a:pt x="1067" y="4143"/>
                    </a:lnTo>
                    <a:lnTo>
                      <a:pt x="1172" y="4122"/>
                    </a:lnTo>
                    <a:lnTo>
                      <a:pt x="1318" y="4206"/>
                    </a:lnTo>
                    <a:lnTo>
                      <a:pt x="1590" y="4290"/>
                    </a:lnTo>
                    <a:lnTo>
                      <a:pt x="1632" y="4331"/>
                    </a:lnTo>
                    <a:lnTo>
                      <a:pt x="1381" y="4310"/>
                    </a:lnTo>
                    <a:lnTo>
                      <a:pt x="1276" y="4331"/>
                    </a:lnTo>
                    <a:lnTo>
                      <a:pt x="1130" y="4227"/>
                    </a:lnTo>
                    <a:lnTo>
                      <a:pt x="963" y="4290"/>
                    </a:lnTo>
                    <a:lnTo>
                      <a:pt x="963" y="4352"/>
                    </a:lnTo>
                    <a:lnTo>
                      <a:pt x="1130" y="4415"/>
                    </a:lnTo>
                    <a:lnTo>
                      <a:pt x="1339" y="4436"/>
                    </a:lnTo>
                    <a:lnTo>
                      <a:pt x="1569" y="4436"/>
                    </a:lnTo>
                    <a:lnTo>
                      <a:pt x="1653" y="4499"/>
                    </a:lnTo>
                    <a:lnTo>
                      <a:pt x="1423" y="4541"/>
                    </a:lnTo>
                    <a:lnTo>
                      <a:pt x="1339" y="4520"/>
                    </a:lnTo>
                    <a:lnTo>
                      <a:pt x="1109" y="4499"/>
                    </a:lnTo>
                    <a:lnTo>
                      <a:pt x="942" y="4457"/>
                    </a:lnTo>
                    <a:lnTo>
                      <a:pt x="900" y="4394"/>
                    </a:lnTo>
                    <a:lnTo>
                      <a:pt x="753" y="4352"/>
                    </a:lnTo>
                    <a:lnTo>
                      <a:pt x="607" y="4206"/>
                    </a:lnTo>
                    <a:lnTo>
                      <a:pt x="544" y="4248"/>
                    </a:lnTo>
                    <a:lnTo>
                      <a:pt x="481" y="4331"/>
                    </a:lnTo>
                    <a:lnTo>
                      <a:pt x="293" y="4352"/>
                    </a:lnTo>
                    <a:lnTo>
                      <a:pt x="209" y="4415"/>
                    </a:lnTo>
                    <a:lnTo>
                      <a:pt x="188" y="4624"/>
                    </a:lnTo>
                    <a:lnTo>
                      <a:pt x="314" y="4729"/>
                    </a:lnTo>
                    <a:lnTo>
                      <a:pt x="314" y="4854"/>
                    </a:lnTo>
                    <a:lnTo>
                      <a:pt x="272" y="4917"/>
                    </a:lnTo>
                    <a:lnTo>
                      <a:pt x="188" y="4729"/>
                    </a:lnTo>
                    <a:lnTo>
                      <a:pt x="126" y="4729"/>
                    </a:lnTo>
                    <a:lnTo>
                      <a:pt x="63" y="4980"/>
                    </a:lnTo>
                    <a:lnTo>
                      <a:pt x="84" y="5126"/>
                    </a:lnTo>
                    <a:lnTo>
                      <a:pt x="168" y="5147"/>
                    </a:lnTo>
                    <a:lnTo>
                      <a:pt x="188" y="5126"/>
                    </a:lnTo>
                    <a:lnTo>
                      <a:pt x="272" y="5126"/>
                    </a:lnTo>
                    <a:lnTo>
                      <a:pt x="335" y="5252"/>
                    </a:lnTo>
                    <a:lnTo>
                      <a:pt x="419" y="5273"/>
                    </a:lnTo>
                    <a:lnTo>
                      <a:pt x="335" y="5294"/>
                    </a:lnTo>
                    <a:lnTo>
                      <a:pt x="272" y="5336"/>
                    </a:lnTo>
                    <a:lnTo>
                      <a:pt x="188" y="5231"/>
                    </a:lnTo>
                    <a:lnTo>
                      <a:pt x="21" y="5252"/>
                    </a:lnTo>
                    <a:lnTo>
                      <a:pt x="0" y="5461"/>
                    </a:lnTo>
                    <a:lnTo>
                      <a:pt x="63" y="5503"/>
                    </a:lnTo>
                    <a:lnTo>
                      <a:pt x="126" y="5482"/>
                    </a:lnTo>
                    <a:lnTo>
                      <a:pt x="84" y="5566"/>
                    </a:lnTo>
                    <a:lnTo>
                      <a:pt x="84" y="5817"/>
                    </a:lnTo>
                    <a:lnTo>
                      <a:pt x="168" y="5754"/>
                    </a:lnTo>
                    <a:lnTo>
                      <a:pt x="230" y="5775"/>
                    </a:lnTo>
                    <a:lnTo>
                      <a:pt x="230" y="5963"/>
                    </a:lnTo>
                    <a:lnTo>
                      <a:pt x="398" y="6005"/>
                    </a:lnTo>
                    <a:lnTo>
                      <a:pt x="628" y="6173"/>
                    </a:lnTo>
                    <a:lnTo>
                      <a:pt x="732" y="6110"/>
                    </a:lnTo>
                    <a:lnTo>
                      <a:pt x="795" y="6005"/>
                    </a:lnTo>
                    <a:lnTo>
                      <a:pt x="753" y="5922"/>
                    </a:lnTo>
                    <a:lnTo>
                      <a:pt x="921" y="5922"/>
                    </a:lnTo>
                    <a:lnTo>
                      <a:pt x="942" y="6026"/>
                    </a:lnTo>
                    <a:lnTo>
                      <a:pt x="921" y="6131"/>
                    </a:lnTo>
                    <a:lnTo>
                      <a:pt x="942" y="6235"/>
                    </a:lnTo>
                    <a:lnTo>
                      <a:pt x="1004" y="6214"/>
                    </a:lnTo>
                    <a:lnTo>
                      <a:pt x="1067" y="5963"/>
                    </a:lnTo>
                    <a:lnTo>
                      <a:pt x="1067" y="5712"/>
                    </a:lnTo>
                    <a:lnTo>
                      <a:pt x="1130" y="5566"/>
                    </a:lnTo>
                    <a:lnTo>
                      <a:pt x="1256" y="5440"/>
                    </a:lnTo>
                    <a:lnTo>
                      <a:pt x="1318" y="5294"/>
                    </a:lnTo>
                    <a:lnTo>
                      <a:pt x="1318" y="5461"/>
                    </a:lnTo>
                    <a:lnTo>
                      <a:pt x="1172" y="5670"/>
                    </a:lnTo>
                    <a:lnTo>
                      <a:pt x="1151" y="5817"/>
                    </a:lnTo>
                    <a:lnTo>
                      <a:pt x="1172" y="5922"/>
                    </a:lnTo>
                    <a:lnTo>
                      <a:pt x="1130" y="6131"/>
                    </a:lnTo>
                    <a:lnTo>
                      <a:pt x="1172" y="6235"/>
                    </a:lnTo>
                    <a:lnTo>
                      <a:pt x="1151" y="6319"/>
                    </a:lnTo>
                    <a:lnTo>
                      <a:pt x="1214" y="6340"/>
                    </a:lnTo>
                    <a:lnTo>
                      <a:pt x="1256" y="6298"/>
                    </a:lnTo>
                    <a:lnTo>
                      <a:pt x="1339" y="6173"/>
                    </a:lnTo>
                    <a:lnTo>
                      <a:pt x="1528" y="5984"/>
                    </a:lnTo>
                    <a:lnTo>
                      <a:pt x="1590" y="5691"/>
                    </a:lnTo>
                    <a:lnTo>
                      <a:pt x="1674" y="5650"/>
                    </a:lnTo>
                    <a:lnTo>
                      <a:pt x="1674" y="5754"/>
                    </a:lnTo>
                    <a:lnTo>
                      <a:pt x="1632" y="5880"/>
                    </a:lnTo>
                    <a:lnTo>
                      <a:pt x="1632" y="5963"/>
                    </a:lnTo>
                    <a:lnTo>
                      <a:pt x="1737" y="5984"/>
                    </a:lnTo>
                    <a:lnTo>
                      <a:pt x="1862" y="5859"/>
                    </a:lnTo>
                    <a:lnTo>
                      <a:pt x="1946" y="5775"/>
                    </a:lnTo>
                    <a:lnTo>
                      <a:pt x="1946" y="5670"/>
                    </a:lnTo>
                    <a:lnTo>
                      <a:pt x="1841" y="5650"/>
                    </a:lnTo>
                    <a:lnTo>
                      <a:pt x="1841" y="5608"/>
                    </a:lnTo>
                    <a:lnTo>
                      <a:pt x="1946" y="5566"/>
                    </a:lnTo>
                    <a:lnTo>
                      <a:pt x="1946" y="5398"/>
                    </a:lnTo>
                    <a:lnTo>
                      <a:pt x="1904" y="5336"/>
                    </a:lnTo>
                    <a:lnTo>
                      <a:pt x="1904" y="5231"/>
                    </a:lnTo>
                    <a:lnTo>
                      <a:pt x="2072" y="5126"/>
                    </a:lnTo>
                    <a:lnTo>
                      <a:pt x="2113" y="4938"/>
                    </a:lnTo>
                    <a:lnTo>
                      <a:pt x="2218" y="4875"/>
                    </a:lnTo>
                    <a:lnTo>
                      <a:pt x="2281" y="4813"/>
                    </a:lnTo>
                    <a:lnTo>
                      <a:pt x="2281" y="4917"/>
                    </a:lnTo>
                    <a:lnTo>
                      <a:pt x="2281" y="4959"/>
                    </a:lnTo>
                    <a:lnTo>
                      <a:pt x="2197" y="4980"/>
                    </a:lnTo>
                    <a:lnTo>
                      <a:pt x="2113" y="5168"/>
                    </a:lnTo>
                    <a:lnTo>
                      <a:pt x="2051" y="5294"/>
                    </a:lnTo>
                    <a:lnTo>
                      <a:pt x="2009" y="5461"/>
                    </a:lnTo>
                    <a:lnTo>
                      <a:pt x="2072" y="5566"/>
                    </a:lnTo>
                    <a:lnTo>
                      <a:pt x="2092" y="5691"/>
                    </a:lnTo>
                    <a:lnTo>
                      <a:pt x="2155" y="5650"/>
                    </a:lnTo>
                    <a:lnTo>
                      <a:pt x="2260" y="5461"/>
                    </a:lnTo>
                    <a:lnTo>
                      <a:pt x="2469" y="5273"/>
                    </a:lnTo>
                    <a:lnTo>
                      <a:pt x="2532" y="5147"/>
                    </a:lnTo>
                    <a:lnTo>
                      <a:pt x="2532" y="4980"/>
                    </a:lnTo>
                    <a:lnTo>
                      <a:pt x="2616" y="4875"/>
                    </a:lnTo>
                    <a:lnTo>
                      <a:pt x="2699" y="4854"/>
                    </a:lnTo>
                    <a:lnTo>
                      <a:pt x="2699" y="4917"/>
                    </a:lnTo>
                    <a:lnTo>
                      <a:pt x="2678" y="4959"/>
                    </a:lnTo>
                    <a:lnTo>
                      <a:pt x="2678" y="5085"/>
                    </a:lnTo>
                    <a:lnTo>
                      <a:pt x="2741" y="5064"/>
                    </a:lnTo>
                    <a:lnTo>
                      <a:pt x="2888" y="4875"/>
                    </a:lnTo>
                    <a:lnTo>
                      <a:pt x="2971" y="4875"/>
                    </a:lnTo>
                    <a:lnTo>
                      <a:pt x="3139" y="4917"/>
                    </a:lnTo>
                    <a:lnTo>
                      <a:pt x="3327" y="4854"/>
                    </a:lnTo>
                    <a:lnTo>
                      <a:pt x="3432" y="4834"/>
                    </a:lnTo>
                    <a:lnTo>
                      <a:pt x="3494" y="4750"/>
                    </a:lnTo>
                    <a:lnTo>
                      <a:pt x="3620" y="4729"/>
                    </a:lnTo>
                    <a:lnTo>
                      <a:pt x="3662" y="4624"/>
                    </a:lnTo>
                    <a:lnTo>
                      <a:pt x="3662" y="4541"/>
                    </a:lnTo>
                    <a:lnTo>
                      <a:pt x="3683" y="4457"/>
                    </a:lnTo>
                    <a:lnTo>
                      <a:pt x="3620" y="4394"/>
                    </a:lnTo>
                    <a:lnTo>
                      <a:pt x="3662" y="4227"/>
                    </a:lnTo>
                    <a:lnTo>
                      <a:pt x="3662" y="3976"/>
                    </a:lnTo>
                    <a:lnTo>
                      <a:pt x="3620" y="3976"/>
                    </a:lnTo>
                    <a:lnTo>
                      <a:pt x="3536" y="4122"/>
                    </a:lnTo>
                    <a:lnTo>
                      <a:pt x="3411" y="4290"/>
                    </a:lnTo>
                    <a:lnTo>
                      <a:pt x="3348" y="4290"/>
                    </a:lnTo>
                    <a:lnTo>
                      <a:pt x="3348" y="4206"/>
                    </a:lnTo>
                    <a:lnTo>
                      <a:pt x="3432" y="4101"/>
                    </a:lnTo>
                    <a:lnTo>
                      <a:pt x="3536" y="4018"/>
                    </a:lnTo>
                    <a:lnTo>
                      <a:pt x="3557" y="3934"/>
                    </a:lnTo>
                    <a:lnTo>
                      <a:pt x="3432" y="3829"/>
                    </a:lnTo>
                    <a:lnTo>
                      <a:pt x="3411" y="3725"/>
                    </a:lnTo>
                    <a:lnTo>
                      <a:pt x="3348" y="3725"/>
                    </a:lnTo>
                    <a:lnTo>
                      <a:pt x="3306" y="3766"/>
                    </a:lnTo>
                    <a:lnTo>
                      <a:pt x="3264" y="3829"/>
                    </a:lnTo>
                    <a:lnTo>
                      <a:pt x="3201" y="3787"/>
                    </a:lnTo>
                    <a:lnTo>
                      <a:pt x="3097" y="3808"/>
                    </a:lnTo>
                    <a:lnTo>
                      <a:pt x="3013" y="3871"/>
                    </a:lnTo>
                    <a:lnTo>
                      <a:pt x="2909" y="3829"/>
                    </a:lnTo>
                    <a:lnTo>
                      <a:pt x="2950" y="3787"/>
                    </a:lnTo>
                    <a:lnTo>
                      <a:pt x="3222" y="3683"/>
                    </a:lnTo>
                    <a:lnTo>
                      <a:pt x="3327" y="3662"/>
                    </a:lnTo>
                    <a:lnTo>
                      <a:pt x="3536" y="3453"/>
                    </a:lnTo>
                    <a:lnTo>
                      <a:pt x="3578" y="3390"/>
                    </a:lnTo>
                    <a:lnTo>
                      <a:pt x="3725" y="3160"/>
                    </a:lnTo>
                    <a:lnTo>
                      <a:pt x="3766" y="2971"/>
                    </a:lnTo>
                    <a:lnTo>
                      <a:pt x="3725" y="2950"/>
                    </a:lnTo>
                    <a:lnTo>
                      <a:pt x="3641" y="2971"/>
                    </a:lnTo>
                    <a:lnTo>
                      <a:pt x="3578" y="3034"/>
                    </a:lnTo>
                    <a:lnTo>
                      <a:pt x="3536" y="2950"/>
                    </a:lnTo>
                    <a:lnTo>
                      <a:pt x="3578" y="2888"/>
                    </a:lnTo>
                    <a:lnTo>
                      <a:pt x="3641" y="2846"/>
                    </a:lnTo>
                    <a:lnTo>
                      <a:pt x="3725" y="2867"/>
                    </a:lnTo>
                    <a:lnTo>
                      <a:pt x="3766" y="2783"/>
                    </a:lnTo>
                    <a:lnTo>
                      <a:pt x="3766" y="2657"/>
                    </a:lnTo>
                    <a:lnTo>
                      <a:pt x="3871" y="2553"/>
                    </a:lnTo>
                    <a:lnTo>
                      <a:pt x="3871" y="2427"/>
                    </a:lnTo>
                    <a:lnTo>
                      <a:pt x="3850" y="2365"/>
                    </a:lnTo>
                    <a:lnTo>
                      <a:pt x="3850" y="2302"/>
                    </a:lnTo>
                    <a:lnTo>
                      <a:pt x="3745" y="2260"/>
                    </a:lnTo>
                    <a:lnTo>
                      <a:pt x="3641" y="2302"/>
                    </a:lnTo>
                    <a:lnTo>
                      <a:pt x="3494" y="2553"/>
                    </a:lnTo>
                    <a:lnTo>
                      <a:pt x="3494" y="2678"/>
                    </a:lnTo>
                    <a:lnTo>
                      <a:pt x="3557" y="2762"/>
                    </a:lnTo>
                    <a:lnTo>
                      <a:pt x="3473" y="2846"/>
                    </a:lnTo>
                    <a:lnTo>
                      <a:pt x="3432" y="2888"/>
                    </a:lnTo>
                    <a:lnTo>
                      <a:pt x="3369" y="2867"/>
                    </a:lnTo>
                    <a:lnTo>
                      <a:pt x="3411" y="2825"/>
                    </a:lnTo>
                    <a:lnTo>
                      <a:pt x="3348" y="2762"/>
                    </a:lnTo>
                    <a:lnTo>
                      <a:pt x="3348" y="2657"/>
                    </a:lnTo>
                    <a:lnTo>
                      <a:pt x="3453" y="2448"/>
                    </a:lnTo>
                    <a:lnTo>
                      <a:pt x="3432" y="2344"/>
                    </a:lnTo>
                    <a:lnTo>
                      <a:pt x="3453" y="2302"/>
                    </a:lnTo>
                    <a:lnTo>
                      <a:pt x="3473" y="2323"/>
                    </a:lnTo>
                    <a:lnTo>
                      <a:pt x="3557" y="2302"/>
                    </a:lnTo>
                    <a:lnTo>
                      <a:pt x="3536" y="2134"/>
                    </a:lnTo>
                    <a:lnTo>
                      <a:pt x="3453" y="2030"/>
                    </a:lnTo>
                    <a:lnTo>
                      <a:pt x="3348" y="2030"/>
                    </a:lnTo>
                    <a:lnTo>
                      <a:pt x="3222" y="2051"/>
                    </a:lnTo>
                    <a:lnTo>
                      <a:pt x="3160" y="2155"/>
                    </a:lnTo>
                    <a:lnTo>
                      <a:pt x="3139" y="2113"/>
                    </a:lnTo>
                    <a:lnTo>
                      <a:pt x="3118" y="2051"/>
                    </a:lnTo>
                    <a:lnTo>
                      <a:pt x="3139" y="1904"/>
                    </a:lnTo>
                    <a:lnTo>
                      <a:pt x="3055" y="1737"/>
                    </a:lnTo>
                    <a:lnTo>
                      <a:pt x="3097" y="1507"/>
                    </a:lnTo>
                    <a:lnTo>
                      <a:pt x="3097" y="1318"/>
                    </a:lnTo>
                    <a:lnTo>
                      <a:pt x="3139" y="1193"/>
                    </a:lnTo>
                    <a:lnTo>
                      <a:pt x="3160" y="1005"/>
                    </a:lnTo>
                    <a:lnTo>
                      <a:pt x="3139" y="858"/>
                    </a:lnTo>
                    <a:lnTo>
                      <a:pt x="3243" y="670"/>
                    </a:lnTo>
                    <a:lnTo>
                      <a:pt x="3243" y="523"/>
                    </a:lnTo>
                    <a:lnTo>
                      <a:pt x="3139" y="419"/>
                    </a:lnTo>
                    <a:lnTo>
                      <a:pt x="3118" y="272"/>
                    </a:lnTo>
                    <a:lnTo>
                      <a:pt x="2950" y="147"/>
                    </a:lnTo>
                    <a:lnTo>
                      <a:pt x="2909" y="63"/>
                    </a:lnTo>
                    <a:lnTo>
                      <a:pt x="2741" y="0"/>
                    </a:lnTo>
                    <a:lnTo>
                      <a:pt x="2699" y="21"/>
                    </a:lnTo>
                    <a:lnTo>
                      <a:pt x="2699" y="105"/>
                    </a:lnTo>
                    <a:lnTo>
                      <a:pt x="2678" y="126"/>
                    </a:lnTo>
                    <a:lnTo>
                      <a:pt x="2511"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3" name="Google Shape;5283;p907">
                <a:extLst>
                  <a:ext uri="{FF2B5EF4-FFF2-40B4-BE49-F238E27FC236}">
                    <a16:creationId xmlns:a16="http://schemas.microsoft.com/office/drawing/2014/main" id="{E55E19C5-E7B7-819B-CFF0-BCBBF9550951}"/>
                  </a:ext>
                </a:extLst>
              </p:cNvPr>
              <p:cNvSpPr/>
              <p:nvPr/>
            </p:nvSpPr>
            <p:spPr>
              <a:xfrm>
                <a:off x="2744725" y="1557875"/>
                <a:ext cx="36625" cy="48150"/>
              </a:xfrm>
              <a:custGeom>
                <a:avLst/>
                <a:gdLst/>
                <a:ahLst/>
                <a:cxnLst/>
                <a:rect l="l" t="t" r="r" b="b"/>
                <a:pathLst>
                  <a:path w="1465" h="1926" extrusionOk="0">
                    <a:moveTo>
                      <a:pt x="711" y="0"/>
                    </a:moveTo>
                    <a:lnTo>
                      <a:pt x="586" y="105"/>
                    </a:lnTo>
                    <a:lnTo>
                      <a:pt x="502" y="168"/>
                    </a:lnTo>
                    <a:lnTo>
                      <a:pt x="502" y="356"/>
                    </a:lnTo>
                    <a:lnTo>
                      <a:pt x="419" y="419"/>
                    </a:lnTo>
                    <a:lnTo>
                      <a:pt x="356" y="377"/>
                    </a:lnTo>
                    <a:lnTo>
                      <a:pt x="272" y="544"/>
                    </a:lnTo>
                    <a:lnTo>
                      <a:pt x="272" y="733"/>
                    </a:lnTo>
                    <a:lnTo>
                      <a:pt x="188" y="837"/>
                    </a:lnTo>
                    <a:lnTo>
                      <a:pt x="272" y="963"/>
                    </a:lnTo>
                    <a:lnTo>
                      <a:pt x="147" y="963"/>
                    </a:lnTo>
                    <a:lnTo>
                      <a:pt x="167" y="1005"/>
                    </a:lnTo>
                    <a:lnTo>
                      <a:pt x="272" y="1088"/>
                    </a:lnTo>
                    <a:lnTo>
                      <a:pt x="398" y="1256"/>
                    </a:lnTo>
                    <a:lnTo>
                      <a:pt x="377" y="1360"/>
                    </a:lnTo>
                    <a:lnTo>
                      <a:pt x="356" y="1360"/>
                    </a:lnTo>
                    <a:lnTo>
                      <a:pt x="209" y="1256"/>
                    </a:lnTo>
                    <a:lnTo>
                      <a:pt x="84" y="1256"/>
                    </a:lnTo>
                    <a:lnTo>
                      <a:pt x="63" y="1318"/>
                    </a:lnTo>
                    <a:lnTo>
                      <a:pt x="0" y="1402"/>
                    </a:lnTo>
                    <a:lnTo>
                      <a:pt x="105" y="1465"/>
                    </a:lnTo>
                    <a:lnTo>
                      <a:pt x="147" y="1590"/>
                    </a:lnTo>
                    <a:lnTo>
                      <a:pt x="188" y="1632"/>
                    </a:lnTo>
                    <a:lnTo>
                      <a:pt x="105" y="1737"/>
                    </a:lnTo>
                    <a:lnTo>
                      <a:pt x="105" y="1883"/>
                    </a:lnTo>
                    <a:lnTo>
                      <a:pt x="251" y="1821"/>
                    </a:lnTo>
                    <a:lnTo>
                      <a:pt x="272" y="1737"/>
                    </a:lnTo>
                    <a:lnTo>
                      <a:pt x="356" y="1737"/>
                    </a:lnTo>
                    <a:lnTo>
                      <a:pt x="377" y="1883"/>
                    </a:lnTo>
                    <a:lnTo>
                      <a:pt x="460" y="1883"/>
                    </a:lnTo>
                    <a:lnTo>
                      <a:pt x="607" y="1842"/>
                    </a:lnTo>
                    <a:lnTo>
                      <a:pt x="711" y="1883"/>
                    </a:lnTo>
                    <a:lnTo>
                      <a:pt x="837" y="1779"/>
                    </a:lnTo>
                    <a:lnTo>
                      <a:pt x="900" y="1821"/>
                    </a:lnTo>
                    <a:lnTo>
                      <a:pt x="900" y="1925"/>
                    </a:lnTo>
                    <a:lnTo>
                      <a:pt x="983" y="1925"/>
                    </a:lnTo>
                    <a:lnTo>
                      <a:pt x="1025" y="1883"/>
                    </a:lnTo>
                    <a:lnTo>
                      <a:pt x="1235" y="1737"/>
                    </a:lnTo>
                    <a:lnTo>
                      <a:pt x="1235" y="1632"/>
                    </a:lnTo>
                    <a:lnTo>
                      <a:pt x="1214" y="1465"/>
                    </a:lnTo>
                    <a:lnTo>
                      <a:pt x="1151" y="1465"/>
                    </a:lnTo>
                    <a:lnTo>
                      <a:pt x="1109" y="1402"/>
                    </a:lnTo>
                    <a:lnTo>
                      <a:pt x="1193" y="1360"/>
                    </a:lnTo>
                    <a:lnTo>
                      <a:pt x="1297" y="1381"/>
                    </a:lnTo>
                    <a:lnTo>
                      <a:pt x="1339" y="1298"/>
                    </a:lnTo>
                    <a:lnTo>
                      <a:pt x="1465" y="1214"/>
                    </a:lnTo>
                    <a:lnTo>
                      <a:pt x="1423" y="984"/>
                    </a:lnTo>
                    <a:lnTo>
                      <a:pt x="1360" y="900"/>
                    </a:lnTo>
                    <a:lnTo>
                      <a:pt x="1360" y="837"/>
                    </a:lnTo>
                    <a:lnTo>
                      <a:pt x="1235" y="837"/>
                    </a:lnTo>
                    <a:lnTo>
                      <a:pt x="1193" y="691"/>
                    </a:lnTo>
                    <a:lnTo>
                      <a:pt x="1193" y="649"/>
                    </a:lnTo>
                    <a:lnTo>
                      <a:pt x="1130" y="586"/>
                    </a:lnTo>
                    <a:lnTo>
                      <a:pt x="1109" y="482"/>
                    </a:lnTo>
                    <a:lnTo>
                      <a:pt x="1046" y="461"/>
                    </a:lnTo>
                    <a:lnTo>
                      <a:pt x="1004" y="377"/>
                    </a:lnTo>
                    <a:lnTo>
                      <a:pt x="1025" y="272"/>
                    </a:lnTo>
                    <a:lnTo>
                      <a:pt x="983" y="168"/>
                    </a:lnTo>
                    <a:lnTo>
                      <a:pt x="837"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4" name="Google Shape;5284;p907">
                <a:extLst>
                  <a:ext uri="{FF2B5EF4-FFF2-40B4-BE49-F238E27FC236}">
                    <a16:creationId xmlns:a16="http://schemas.microsoft.com/office/drawing/2014/main" id="{15381518-CBF9-CEC4-0115-52668965DF61}"/>
                  </a:ext>
                </a:extLst>
              </p:cNvPr>
              <p:cNvSpPr/>
              <p:nvPr/>
            </p:nvSpPr>
            <p:spPr>
              <a:xfrm>
                <a:off x="2789175" y="1410350"/>
                <a:ext cx="386600" cy="302375"/>
              </a:xfrm>
              <a:custGeom>
                <a:avLst/>
                <a:gdLst/>
                <a:ahLst/>
                <a:cxnLst/>
                <a:rect l="l" t="t" r="r" b="b"/>
                <a:pathLst>
                  <a:path w="15464" h="12095" extrusionOk="0">
                    <a:moveTo>
                      <a:pt x="9625" y="1"/>
                    </a:moveTo>
                    <a:lnTo>
                      <a:pt x="9521" y="105"/>
                    </a:lnTo>
                    <a:lnTo>
                      <a:pt x="9416" y="105"/>
                    </a:lnTo>
                    <a:lnTo>
                      <a:pt x="9353" y="168"/>
                    </a:lnTo>
                    <a:lnTo>
                      <a:pt x="9416" y="252"/>
                    </a:lnTo>
                    <a:lnTo>
                      <a:pt x="9521" y="273"/>
                    </a:lnTo>
                    <a:lnTo>
                      <a:pt x="9584" y="315"/>
                    </a:lnTo>
                    <a:lnTo>
                      <a:pt x="9458" y="315"/>
                    </a:lnTo>
                    <a:lnTo>
                      <a:pt x="9395" y="377"/>
                    </a:lnTo>
                    <a:lnTo>
                      <a:pt x="9458" y="461"/>
                    </a:lnTo>
                    <a:lnTo>
                      <a:pt x="9584" y="566"/>
                    </a:lnTo>
                    <a:lnTo>
                      <a:pt x="9563" y="629"/>
                    </a:lnTo>
                    <a:lnTo>
                      <a:pt x="9521" y="691"/>
                    </a:lnTo>
                    <a:lnTo>
                      <a:pt x="9625" y="796"/>
                    </a:lnTo>
                    <a:lnTo>
                      <a:pt x="9709" y="817"/>
                    </a:lnTo>
                    <a:lnTo>
                      <a:pt x="9709" y="880"/>
                    </a:lnTo>
                    <a:lnTo>
                      <a:pt x="9605" y="901"/>
                    </a:lnTo>
                    <a:lnTo>
                      <a:pt x="9605" y="942"/>
                    </a:lnTo>
                    <a:lnTo>
                      <a:pt x="9395" y="712"/>
                    </a:lnTo>
                    <a:lnTo>
                      <a:pt x="9353" y="712"/>
                    </a:lnTo>
                    <a:lnTo>
                      <a:pt x="9312" y="796"/>
                    </a:lnTo>
                    <a:lnTo>
                      <a:pt x="9312" y="901"/>
                    </a:lnTo>
                    <a:lnTo>
                      <a:pt x="9270" y="880"/>
                    </a:lnTo>
                    <a:lnTo>
                      <a:pt x="9249" y="691"/>
                    </a:lnTo>
                    <a:lnTo>
                      <a:pt x="9270" y="566"/>
                    </a:lnTo>
                    <a:lnTo>
                      <a:pt x="9186" y="419"/>
                    </a:lnTo>
                    <a:lnTo>
                      <a:pt x="9186" y="273"/>
                    </a:lnTo>
                    <a:lnTo>
                      <a:pt x="9123" y="210"/>
                    </a:lnTo>
                    <a:lnTo>
                      <a:pt x="9081" y="252"/>
                    </a:lnTo>
                    <a:lnTo>
                      <a:pt x="8956" y="147"/>
                    </a:lnTo>
                    <a:lnTo>
                      <a:pt x="8872" y="105"/>
                    </a:lnTo>
                    <a:lnTo>
                      <a:pt x="8851" y="252"/>
                    </a:lnTo>
                    <a:lnTo>
                      <a:pt x="8872" y="461"/>
                    </a:lnTo>
                    <a:lnTo>
                      <a:pt x="8851" y="670"/>
                    </a:lnTo>
                    <a:lnTo>
                      <a:pt x="8893" y="817"/>
                    </a:lnTo>
                    <a:lnTo>
                      <a:pt x="8935" y="984"/>
                    </a:lnTo>
                    <a:lnTo>
                      <a:pt x="8935" y="1047"/>
                    </a:lnTo>
                    <a:lnTo>
                      <a:pt x="8935" y="1193"/>
                    </a:lnTo>
                    <a:lnTo>
                      <a:pt x="8872" y="1235"/>
                    </a:lnTo>
                    <a:lnTo>
                      <a:pt x="8830" y="1131"/>
                    </a:lnTo>
                    <a:lnTo>
                      <a:pt x="8788" y="984"/>
                    </a:lnTo>
                    <a:lnTo>
                      <a:pt x="8747" y="901"/>
                    </a:lnTo>
                    <a:lnTo>
                      <a:pt x="8747" y="775"/>
                    </a:lnTo>
                    <a:lnTo>
                      <a:pt x="8726" y="629"/>
                    </a:lnTo>
                    <a:lnTo>
                      <a:pt x="8684" y="482"/>
                    </a:lnTo>
                    <a:lnTo>
                      <a:pt x="8475" y="357"/>
                    </a:lnTo>
                    <a:lnTo>
                      <a:pt x="8412" y="357"/>
                    </a:lnTo>
                    <a:lnTo>
                      <a:pt x="8370" y="482"/>
                    </a:lnTo>
                    <a:lnTo>
                      <a:pt x="8349" y="524"/>
                    </a:lnTo>
                    <a:lnTo>
                      <a:pt x="8370" y="691"/>
                    </a:lnTo>
                    <a:lnTo>
                      <a:pt x="8558" y="817"/>
                    </a:lnTo>
                    <a:lnTo>
                      <a:pt x="8558" y="901"/>
                    </a:lnTo>
                    <a:lnTo>
                      <a:pt x="8370" y="880"/>
                    </a:lnTo>
                    <a:lnTo>
                      <a:pt x="8328" y="838"/>
                    </a:lnTo>
                    <a:lnTo>
                      <a:pt x="8244" y="838"/>
                    </a:lnTo>
                    <a:lnTo>
                      <a:pt x="8161" y="921"/>
                    </a:lnTo>
                    <a:lnTo>
                      <a:pt x="8244" y="1131"/>
                    </a:lnTo>
                    <a:lnTo>
                      <a:pt x="8224" y="1193"/>
                    </a:lnTo>
                    <a:lnTo>
                      <a:pt x="8077" y="1235"/>
                    </a:lnTo>
                    <a:lnTo>
                      <a:pt x="8035" y="1340"/>
                    </a:lnTo>
                    <a:lnTo>
                      <a:pt x="7952" y="1403"/>
                    </a:lnTo>
                    <a:lnTo>
                      <a:pt x="7910" y="1319"/>
                    </a:lnTo>
                    <a:lnTo>
                      <a:pt x="7910" y="1214"/>
                    </a:lnTo>
                    <a:lnTo>
                      <a:pt x="7847" y="1214"/>
                    </a:lnTo>
                    <a:lnTo>
                      <a:pt x="7784" y="1361"/>
                    </a:lnTo>
                    <a:lnTo>
                      <a:pt x="7700" y="1403"/>
                    </a:lnTo>
                    <a:lnTo>
                      <a:pt x="7680" y="1131"/>
                    </a:lnTo>
                    <a:lnTo>
                      <a:pt x="7700" y="984"/>
                    </a:lnTo>
                    <a:lnTo>
                      <a:pt x="7700" y="921"/>
                    </a:lnTo>
                    <a:lnTo>
                      <a:pt x="7491" y="838"/>
                    </a:lnTo>
                    <a:lnTo>
                      <a:pt x="7470" y="775"/>
                    </a:lnTo>
                    <a:lnTo>
                      <a:pt x="7533" y="691"/>
                    </a:lnTo>
                    <a:lnTo>
                      <a:pt x="7554" y="608"/>
                    </a:lnTo>
                    <a:lnTo>
                      <a:pt x="7470" y="566"/>
                    </a:lnTo>
                    <a:lnTo>
                      <a:pt x="7261" y="524"/>
                    </a:lnTo>
                    <a:lnTo>
                      <a:pt x="7219" y="482"/>
                    </a:lnTo>
                    <a:lnTo>
                      <a:pt x="7073" y="524"/>
                    </a:lnTo>
                    <a:lnTo>
                      <a:pt x="7031" y="629"/>
                    </a:lnTo>
                    <a:lnTo>
                      <a:pt x="7115" y="712"/>
                    </a:lnTo>
                    <a:lnTo>
                      <a:pt x="7115" y="921"/>
                    </a:lnTo>
                    <a:lnTo>
                      <a:pt x="7073" y="984"/>
                    </a:lnTo>
                    <a:lnTo>
                      <a:pt x="6968" y="942"/>
                    </a:lnTo>
                    <a:lnTo>
                      <a:pt x="6864" y="984"/>
                    </a:lnTo>
                    <a:lnTo>
                      <a:pt x="6780" y="901"/>
                    </a:lnTo>
                    <a:lnTo>
                      <a:pt x="6654" y="901"/>
                    </a:lnTo>
                    <a:lnTo>
                      <a:pt x="6633" y="1026"/>
                    </a:lnTo>
                    <a:lnTo>
                      <a:pt x="6675" y="1089"/>
                    </a:lnTo>
                    <a:lnTo>
                      <a:pt x="6738" y="1193"/>
                    </a:lnTo>
                    <a:lnTo>
                      <a:pt x="6801" y="1256"/>
                    </a:lnTo>
                    <a:lnTo>
                      <a:pt x="6801" y="1403"/>
                    </a:lnTo>
                    <a:lnTo>
                      <a:pt x="6864" y="1465"/>
                    </a:lnTo>
                    <a:lnTo>
                      <a:pt x="6905" y="1465"/>
                    </a:lnTo>
                    <a:lnTo>
                      <a:pt x="7010" y="1633"/>
                    </a:lnTo>
                    <a:lnTo>
                      <a:pt x="7010" y="1779"/>
                    </a:lnTo>
                    <a:lnTo>
                      <a:pt x="6968" y="1842"/>
                    </a:lnTo>
                    <a:lnTo>
                      <a:pt x="6989" y="1717"/>
                    </a:lnTo>
                    <a:lnTo>
                      <a:pt x="6947" y="1717"/>
                    </a:lnTo>
                    <a:lnTo>
                      <a:pt x="6843" y="1842"/>
                    </a:lnTo>
                    <a:lnTo>
                      <a:pt x="6780" y="1758"/>
                    </a:lnTo>
                    <a:lnTo>
                      <a:pt x="6780" y="1654"/>
                    </a:lnTo>
                    <a:lnTo>
                      <a:pt x="6801" y="1633"/>
                    </a:lnTo>
                    <a:lnTo>
                      <a:pt x="6780" y="1549"/>
                    </a:lnTo>
                    <a:lnTo>
                      <a:pt x="6738" y="1612"/>
                    </a:lnTo>
                    <a:lnTo>
                      <a:pt x="6654" y="1612"/>
                    </a:lnTo>
                    <a:lnTo>
                      <a:pt x="6654" y="1758"/>
                    </a:lnTo>
                    <a:lnTo>
                      <a:pt x="6592" y="1842"/>
                    </a:lnTo>
                    <a:lnTo>
                      <a:pt x="6571" y="1758"/>
                    </a:lnTo>
                    <a:lnTo>
                      <a:pt x="6508" y="1675"/>
                    </a:lnTo>
                    <a:lnTo>
                      <a:pt x="6550" y="1570"/>
                    </a:lnTo>
                    <a:lnTo>
                      <a:pt x="6550" y="1424"/>
                    </a:lnTo>
                    <a:lnTo>
                      <a:pt x="6445" y="1298"/>
                    </a:lnTo>
                    <a:lnTo>
                      <a:pt x="6382" y="1298"/>
                    </a:lnTo>
                    <a:lnTo>
                      <a:pt x="6257" y="1465"/>
                    </a:lnTo>
                    <a:lnTo>
                      <a:pt x="6215" y="1507"/>
                    </a:lnTo>
                    <a:lnTo>
                      <a:pt x="6215" y="1633"/>
                    </a:lnTo>
                    <a:lnTo>
                      <a:pt x="6257" y="1717"/>
                    </a:lnTo>
                    <a:lnTo>
                      <a:pt x="6215" y="1758"/>
                    </a:lnTo>
                    <a:lnTo>
                      <a:pt x="6131" y="1675"/>
                    </a:lnTo>
                    <a:lnTo>
                      <a:pt x="6152" y="1612"/>
                    </a:lnTo>
                    <a:lnTo>
                      <a:pt x="6110" y="1528"/>
                    </a:lnTo>
                    <a:lnTo>
                      <a:pt x="6131" y="1424"/>
                    </a:lnTo>
                    <a:lnTo>
                      <a:pt x="6110" y="1298"/>
                    </a:lnTo>
                    <a:lnTo>
                      <a:pt x="5985" y="1235"/>
                    </a:lnTo>
                    <a:lnTo>
                      <a:pt x="5985" y="1089"/>
                    </a:lnTo>
                    <a:lnTo>
                      <a:pt x="5985" y="984"/>
                    </a:lnTo>
                    <a:lnTo>
                      <a:pt x="5943" y="984"/>
                    </a:lnTo>
                    <a:lnTo>
                      <a:pt x="5796" y="1110"/>
                    </a:lnTo>
                    <a:lnTo>
                      <a:pt x="5713" y="1131"/>
                    </a:lnTo>
                    <a:lnTo>
                      <a:pt x="5692" y="1256"/>
                    </a:lnTo>
                    <a:lnTo>
                      <a:pt x="5713" y="1340"/>
                    </a:lnTo>
                    <a:lnTo>
                      <a:pt x="5692" y="1403"/>
                    </a:lnTo>
                    <a:lnTo>
                      <a:pt x="5692" y="1465"/>
                    </a:lnTo>
                    <a:lnTo>
                      <a:pt x="5608" y="1528"/>
                    </a:lnTo>
                    <a:lnTo>
                      <a:pt x="5608" y="1445"/>
                    </a:lnTo>
                    <a:lnTo>
                      <a:pt x="5629" y="1403"/>
                    </a:lnTo>
                    <a:lnTo>
                      <a:pt x="5608" y="1340"/>
                    </a:lnTo>
                    <a:lnTo>
                      <a:pt x="5524" y="1424"/>
                    </a:lnTo>
                    <a:lnTo>
                      <a:pt x="5462" y="1570"/>
                    </a:lnTo>
                    <a:lnTo>
                      <a:pt x="5399" y="1612"/>
                    </a:lnTo>
                    <a:lnTo>
                      <a:pt x="5399" y="1340"/>
                    </a:lnTo>
                    <a:lnTo>
                      <a:pt x="5420" y="1256"/>
                    </a:lnTo>
                    <a:lnTo>
                      <a:pt x="5420" y="1193"/>
                    </a:lnTo>
                    <a:lnTo>
                      <a:pt x="5336" y="1152"/>
                    </a:lnTo>
                    <a:lnTo>
                      <a:pt x="5273" y="1214"/>
                    </a:lnTo>
                    <a:lnTo>
                      <a:pt x="5022" y="1214"/>
                    </a:lnTo>
                    <a:lnTo>
                      <a:pt x="4876" y="1319"/>
                    </a:lnTo>
                    <a:lnTo>
                      <a:pt x="4771" y="1298"/>
                    </a:lnTo>
                    <a:lnTo>
                      <a:pt x="4646" y="1361"/>
                    </a:lnTo>
                    <a:lnTo>
                      <a:pt x="4583" y="1465"/>
                    </a:lnTo>
                    <a:lnTo>
                      <a:pt x="4457" y="1465"/>
                    </a:lnTo>
                    <a:lnTo>
                      <a:pt x="4353" y="1528"/>
                    </a:lnTo>
                    <a:lnTo>
                      <a:pt x="4332" y="1654"/>
                    </a:lnTo>
                    <a:lnTo>
                      <a:pt x="4248" y="1612"/>
                    </a:lnTo>
                    <a:lnTo>
                      <a:pt x="4227" y="1633"/>
                    </a:lnTo>
                    <a:lnTo>
                      <a:pt x="4248" y="1737"/>
                    </a:lnTo>
                    <a:lnTo>
                      <a:pt x="4290" y="1758"/>
                    </a:lnTo>
                    <a:lnTo>
                      <a:pt x="4269" y="1863"/>
                    </a:lnTo>
                    <a:lnTo>
                      <a:pt x="4290" y="1968"/>
                    </a:lnTo>
                    <a:lnTo>
                      <a:pt x="4415" y="1947"/>
                    </a:lnTo>
                    <a:lnTo>
                      <a:pt x="4478" y="1863"/>
                    </a:lnTo>
                    <a:lnTo>
                      <a:pt x="4478" y="1779"/>
                    </a:lnTo>
                    <a:lnTo>
                      <a:pt x="4604" y="1758"/>
                    </a:lnTo>
                    <a:lnTo>
                      <a:pt x="4667" y="1717"/>
                    </a:lnTo>
                    <a:lnTo>
                      <a:pt x="4708" y="1675"/>
                    </a:lnTo>
                    <a:lnTo>
                      <a:pt x="4750" y="1821"/>
                    </a:lnTo>
                    <a:lnTo>
                      <a:pt x="4813" y="1758"/>
                    </a:lnTo>
                    <a:lnTo>
                      <a:pt x="4855" y="1654"/>
                    </a:lnTo>
                    <a:lnTo>
                      <a:pt x="4897" y="1633"/>
                    </a:lnTo>
                    <a:lnTo>
                      <a:pt x="4876" y="1779"/>
                    </a:lnTo>
                    <a:lnTo>
                      <a:pt x="4918" y="1842"/>
                    </a:lnTo>
                    <a:lnTo>
                      <a:pt x="5064" y="1842"/>
                    </a:lnTo>
                    <a:lnTo>
                      <a:pt x="4939" y="1884"/>
                    </a:lnTo>
                    <a:lnTo>
                      <a:pt x="4771" y="1926"/>
                    </a:lnTo>
                    <a:lnTo>
                      <a:pt x="4604" y="2051"/>
                    </a:lnTo>
                    <a:lnTo>
                      <a:pt x="4478" y="2093"/>
                    </a:lnTo>
                    <a:lnTo>
                      <a:pt x="4499" y="2198"/>
                    </a:lnTo>
                    <a:lnTo>
                      <a:pt x="4499" y="2281"/>
                    </a:lnTo>
                    <a:lnTo>
                      <a:pt x="4583" y="2281"/>
                    </a:lnTo>
                    <a:lnTo>
                      <a:pt x="4667" y="2198"/>
                    </a:lnTo>
                    <a:lnTo>
                      <a:pt x="4771" y="2198"/>
                    </a:lnTo>
                    <a:lnTo>
                      <a:pt x="4918" y="2156"/>
                    </a:lnTo>
                    <a:lnTo>
                      <a:pt x="5127" y="2135"/>
                    </a:lnTo>
                    <a:lnTo>
                      <a:pt x="5378" y="2072"/>
                    </a:lnTo>
                    <a:lnTo>
                      <a:pt x="5420" y="2135"/>
                    </a:lnTo>
                    <a:lnTo>
                      <a:pt x="5420" y="2198"/>
                    </a:lnTo>
                    <a:lnTo>
                      <a:pt x="5336" y="2240"/>
                    </a:lnTo>
                    <a:lnTo>
                      <a:pt x="5273" y="2177"/>
                    </a:lnTo>
                    <a:lnTo>
                      <a:pt x="5169" y="2177"/>
                    </a:lnTo>
                    <a:lnTo>
                      <a:pt x="5064" y="2261"/>
                    </a:lnTo>
                    <a:lnTo>
                      <a:pt x="4876" y="2261"/>
                    </a:lnTo>
                    <a:lnTo>
                      <a:pt x="4708" y="2386"/>
                    </a:lnTo>
                    <a:lnTo>
                      <a:pt x="4562" y="2386"/>
                    </a:lnTo>
                    <a:lnTo>
                      <a:pt x="4541" y="2449"/>
                    </a:lnTo>
                    <a:lnTo>
                      <a:pt x="4604" y="2554"/>
                    </a:lnTo>
                    <a:lnTo>
                      <a:pt x="4708" y="2554"/>
                    </a:lnTo>
                    <a:lnTo>
                      <a:pt x="4813" y="2616"/>
                    </a:lnTo>
                    <a:lnTo>
                      <a:pt x="4750" y="2658"/>
                    </a:lnTo>
                    <a:lnTo>
                      <a:pt x="4562" y="2658"/>
                    </a:lnTo>
                    <a:lnTo>
                      <a:pt x="4478" y="2574"/>
                    </a:lnTo>
                    <a:lnTo>
                      <a:pt x="4415" y="2574"/>
                    </a:lnTo>
                    <a:lnTo>
                      <a:pt x="4353" y="2616"/>
                    </a:lnTo>
                    <a:lnTo>
                      <a:pt x="4353" y="2763"/>
                    </a:lnTo>
                    <a:lnTo>
                      <a:pt x="4290" y="2826"/>
                    </a:lnTo>
                    <a:lnTo>
                      <a:pt x="4332" y="2909"/>
                    </a:lnTo>
                    <a:lnTo>
                      <a:pt x="4415" y="2972"/>
                    </a:lnTo>
                    <a:lnTo>
                      <a:pt x="4562" y="2909"/>
                    </a:lnTo>
                    <a:lnTo>
                      <a:pt x="4750" y="3014"/>
                    </a:lnTo>
                    <a:lnTo>
                      <a:pt x="4897" y="2993"/>
                    </a:lnTo>
                    <a:lnTo>
                      <a:pt x="4918" y="3035"/>
                    </a:lnTo>
                    <a:lnTo>
                      <a:pt x="5022" y="3035"/>
                    </a:lnTo>
                    <a:lnTo>
                      <a:pt x="5169" y="3139"/>
                    </a:lnTo>
                    <a:lnTo>
                      <a:pt x="5231" y="3139"/>
                    </a:lnTo>
                    <a:lnTo>
                      <a:pt x="5315" y="3118"/>
                    </a:lnTo>
                    <a:lnTo>
                      <a:pt x="5462" y="3139"/>
                    </a:lnTo>
                    <a:lnTo>
                      <a:pt x="5545" y="3139"/>
                    </a:lnTo>
                    <a:lnTo>
                      <a:pt x="5713" y="3035"/>
                    </a:lnTo>
                    <a:lnTo>
                      <a:pt x="5943" y="3035"/>
                    </a:lnTo>
                    <a:lnTo>
                      <a:pt x="6110" y="3014"/>
                    </a:lnTo>
                    <a:lnTo>
                      <a:pt x="6173" y="2972"/>
                    </a:lnTo>
                    <a:lnTo>
                      <a:pt x="6236" y="2930"/>
                    </a:lnTo>
                    <a:lnTo>
                      <a:pt x="6320" y="2930"/>
                    </a:lnTo>
                    <a:lnTo>
                      <a:pt x="6320" y="2993"/>
                    </a:lnTo>
                    <a:lnTo>
                      <a:pt x="6278" y="3077"/>
                    </a:lnTo>
                    <a:lnTo>
                      <a:pt x="6068" y="3098"/>
                    </a:lnTo>
                    <a:lnTo>
                      <a:pt x="5838" y="3139"/>
                    </a:lnTo>
                    <a:lnTo>
                      <a:pt x="5755" y="3202"/>
                    </a:lnTo>
                    <a:lnTo>
                      <a:pt x="5650" y="3223"/>
                    </a:lnTo>
                    <a:lnTo>
                      <a:pt x="5629" y="3244"/>
                    </a:lnTo>
                    <a:lnTo>
                      <a:pt x="5462" y="3223"/>
                    </a:lnTo>
                    <a:lnTo>
                      <a:pt x="5336" y="3286"/>
                    </a:lnTo>
                    <a:lnTo>
                      <a:pt x="5231" y="3286"/>
                    </a:lnTo>
                    <a:lnTo>
                      <a:pt x="5190" y="3223"/>
                    </a:lnTo>
                    <a:lnTo>
                      <a:pt x="5085" y="3223"/>
                    </a:lnTo>
                    <a:lnTo>
                      <a:pt x="4897" y="3118"/>
                    </a:lnTo>
                    <a:lnTo>
                      <a:pt x="4562" y="3118"/>
                    </a:lnTo>
                    <a:lnTo>
                      <a:pt x="4499" y="3077"/>
                    </a:lnTo>
                    <a:lnTo>
                      <a:pt x="4374" y="3098"/>
                    </a:lnTo>
                    <a:lnTo>
                      <a:pt x="4269" y="3077"/>
                    </a:lnTo>
                    <a:lnTo>
                      <a:pt x="4227" y="3118"/>
                    </a:lnTo>
                    <a:lnTo>
                      <a:pt x="4248" y="3286"/>
                    </a:lnTo>
                    <a:lnTo>
                      <a:pt x="4290" y="3328"/>
                    </a:lnTo>
                    <a:lnTo>
                      <a:pt x="4290" y="3516"/>
                    </a:lnTo>
                    <a:lnTo>
                      <a:pt x="4353" y="3642"/>
                    </a:lnTo>
                    <a:lnTo>
                      <a:pt x="4395" y="3704"/>
                    </a:lnTo>
                    <a:lnTo>
                      <a:pt x="4478" y="3725"/>
                    </a:lnTo>
                    <a:lnTo>
                      <a:pt x="4646" y="3934"/>
                    </a:lnTo>
                    <a:lnTo>
                      <a:pt x="4708" y="3976"/>
                    </a:lnTo>
                    <a:lnTo>
                      <a:pt x="4771" y="3955"/>
                    </a:lnTo>
                    <a:lnTo>
                      <a:pt x="4897" y="3767"/>
                    </a:lnTo>
                    <a:lnTo>
                      <a:pt x="5106" y="3662"/>
                    </a:lnTo>
                    <a:lnTo>
                      <a:pt x="5315" y="3537"/>
                    </a:lnTo>
                    <a:lnTo>
                      <a:pt x="5441" y="3432"/>
                    </a:lnTo>
                    <a:lnTo>
                      <a:pt x="5503" y="3349"/>
                    </a:lnTo>
                    <a:lnTo>
                      <a:pt x="5545" y="3349"/>
                    </a:lnTo>
                    <a:lnTo>
                      <a:pt x="5817" y="3411"/>
                    </a:lnTo>
                    <a:lnTo>
                      <a:pt x="6027" y="3390"/>
                    </a:lnTo>
                    <a:lnTo>
                      <a:pt x="6173" y="3390"/>
                    </a:lnTo>
                    <a:lnTo>
                      <a:pt x="6320" y="3495"/>
                    </a:lnTo>
                    <a:lnTo>
                      <a:pt x="6571" y="3516"/>
                    </a:lnTo>
                    <a:lnTo>
                      <a:pt x="6780" y="3516"/>
                    </a:lnTo>
                    <a:lnTo>
                      <a:pt x="6864" y="3558"/>
                    </a:lnTo>
                    <a:lnTo>
                      <a:pt x="6843" y="3600"/>
                    </a:lnTo>
                    <a:lnTo>
                      <a:pt x="6654" y="3621"/>
                    </a:lnTo>
                    <a:lnTo>
                      <a:pt x="6550" y="3600"/>
                    </a:lnTo>
                    <a:lnTo>
                      <a:pt x="6361" y="3558"/>
                    </a:lnTo>
                    <a:lnTo>
                      <a:pt x="6152" y="3453"/>
                    </a:lnTo>
                    <a:lnTo>
                      <a:pt x="6047" y="3453"/>
                    </a:lnTo>
                    <a:lnTo>
                      <a:pt x="5964" y="3495"/>
                    </a:lnTo>
                    <a:lnTo>
                      <a:pt x="5734" y="3453"/>
                    </a:lnTo>
                    <a:lnTo>
                      <a:pt x="5608" y="3432"/>
                    </a:lnTo>
                    <a:lnTo>
                      <a:pt x="5545" y="3516"/>
                    </a:lnTo>
                    <a:lnTo>
                      <a:pt x="5399" y="3600"/>
                    </a:lnTo>
                    <a:lnTo>
                      <a:pt x="5294" y="3725"/>
                    </a:lnTo>
                    <a:lnTo>
                      <a:pt x="5106" y="3830"/>
                    </a:lnTo>
                    <a:lnTo>
                      <a:pt x="5022" y="3976"/>
                    </a:lnTo>
                    <a:lnTo>
                      <a:pt x="4939" y="4060"/>
                    </a:lnTo>
                    <a:lnTo>
                      <a:pt x="4918" y="4123"/>
                    </a:lnTo>
                    <a:lnTo>
                      <a:pt x="5064" y="4227"/>
                    </a:lnTo>
                    <a:lnTo>
                      <a:pt x="5190" y="4227"/>
                    </a:lnTo>
                    <a:lnTo>
                      <a:pt x="5190" y="4290"/>
                    </a:lnTo>
                    <a:lnTo>
                      <a:pt x="5294" y="4395"/>
                    </a:lnTo>
                    <a:lnTo>
                      <a:pt x="5503" y="4395"/>
                    </a:lnTo>
                    <a:lnTo>
                      <a:pt x="5755" y="4478"/>
                    </a:lnTo>
                    <a:lnTo>
                      <a:pt x="5943" y="4478"/>
                    </a:lnTo>
                    <a:lnTo>
                      <a:pt x="6110" y="4332"/>
                    </a:lnTo>
                    <a:lnTo>
                      <a:pt x="6131" y="4144"/>
                    </a:lnTo>
                    <a:lnTo>
                      <a:pt x="6278" y="4081"/>
                    </a:lnTo>
                    <a:lnTo>
                      <a:pt x="6382" y="4123"/>
                    </a:lnTo>
                    <a:lnTo>
                      <a:pt x="6257" y="4165"/>
                    </a:lnTo>
                    <a:lnTo>
                      <a:pt x="6257" y="4269"/>
                    </a:lnTo>
                    <a:lnTo>
                      <a:pt x="6361" y="4290"/>
                    </a:lnTo>
                    <a:lnTo>
                      <a:pt x="6508" y="4248"/>
                    </a:lnTo>
                    <a:lnTo>
                      <a:pt x="6654" y="4269"/>
                    </a:lnTo>
                    <a:lnTo>
                      <a:pt x="6780" y="4186"/>
                    </a:lnTo>
                    <a:lnTo>
                      <a:pt x="6884" y="4227"/>
                    </a:lnTo>
                    <a:lnTo>
                      <a:pt x="6780" y="4332"/>
                    </a:lnTo>
                    <a:lnTo>
                      <a:pt x="6571" y="4353"/>
                    </a:lnTo>
                    <a:lnTo>
                      <a:pt x="6466" y="4374"/>
                    </a:lnTo>
                    <a:lnTo>
                      <a:pt x="6320" y="4374"/>
                    </a:lnTo>
                    <a:lnTo>
                      <a:pt x="6152" y="4541"/>
                    </a:lnTo>
                    <a:lnTo>
                      <a:pt x="6173" y="4604"/>
                    </a:lnTo>
                    <a:lnTo>
                      <a:pt x="6257" y="4646"/>
                    </a:lnTo>
                    <a:lnTo>
                      <a:pt x="6445" y="4604"/>
                    </a:lnTo>
                    <a:lnTo>
                      <a:pt x="6571" y="4771"/>
                    </a:lnTo>
                    <a:lnTo>
                      <a:pt x="7010" y="4771"/>
                    </a:lnTo>
                    <a:lnTo>
                      <a:pt x="7156" y="4750"/>
                    </a:lnTo>
                    <a:lnTo>
                      <a:pt x="7554" y="4583"/>
                    </a:lnTo>
                    <a:lnTo>
                      <a:pt x="7680" y="4562"/>
                    </a:lnTo>
                    <a:lnTo>
                      <a:pt x="7889" y="4395"/>
                    </a:lnTo>
                    <a:lnTo>
                      <a:pt x="7847" y="4353"/>
                    </a:lnTo>
                    <a:lnTo>
                      <a:pt x="7805" y="4353"/>
                    </a:lnTo>
                    <a:lnTo>
                      <a:pt x="7952" y="4165"/>
                    </a:lnTo>
                    <a:lnTo>
                      <a:pt x="8056" y="4165"/>
                    </a:lnTo>
                    <a:lnTo>
                      <a:pt x="8140" y="4039"/>
                    </a:lnTo>
                    <a:lnTo>
                      <a:pt x="8161" y="4060"/>
                    </a:lnTo>
                    <a:lnTo>
                      <a:pt x="8224" y="4165"/>
                    </a:lnTo>
                    <a:lnTo>
                      <a:pt x="8265" y="4165"/>
                    </a:lnTo>
                    <a:lnTo>
                      <a:pt x="8265" y="4060"/>
                    </a:lnTo>
                    <a:lnTo>
                      <a:pt x="8579" y="3830"/>
                    </a:lnTo>
                    <a:lnTo>
                      <a:pt x="8788" y="3809"/>
                    </a:lnTo>
                    <a:lnTo>
                      <a:pt x="9123" y="3662"/>
                    </a:lnTo>
                    <a:lnTo>
                      <a:pt x="9123" y="3746"/>
                    </a:lnTo>
                    <a:lnTo>
                      <a:pt x="8851" y="3872"/>
                    </a:lnTo>
                    <a:lnTo>
                      <a:pt x="8684" y="3872"/>
                    </a:lnTo>
                    <a:lnTo>
                      <a:pt x="8370" y="4060"/>
                    </a:lnTo>
                    <a:lnTo>
                      <a:pt x="8328" y="4227"/>
                    </a:lnTo>
                    <a:lnTo>
                      <a:pt x="8203" y="4332"/>
                    </a:lnTo>
                    <a:lnTo>
                      <a:pt x="8056" y="4332"/>
                    </a:lnTo>
                    <a:lnTo>
                      <a:pt x="8014" y="4478"/>
                    </a:lnTo>
                    <a:lnTo>
                      <a:pt x="7952" y="4541"/>
                    </a:lnTo>
                    <a:lnTo>
                      <a:pt x="7952" y="4583"/>
                    </a:lnTo>
                    <a:lnTo>
                      <a:pt x="8244" y="4562"/>
                    </a:lnTo>
                    <a:lnTo>
                      <a:pt x="8328" y="4604"/>
                    </a:lnTo>
                    <a:lnTo>
                      <a:pt x="8454" y="4604"/>
                    </a:lnTo>
                    <a:lnTo>
                      <a:pt x="8579" y="4688"/>
                    </a:lnTo>
                    <a:lnTo>
                      <a:pt x="8558" y="4750"/>
                    </a:lnTo>
                    <a:lnTo>
                      <a:pt x="8663" y="4792"/>
                    </a:lnTo>
                    <a:lnTo>
                      <a:pt x="8747" y="4792"/>
                    </a:lnTo>
                    <a:lnTo>
                      <a:pt x="8788" y="4855"/>
                    </a:lnTo>
                    <a:lnTo>
                      <a:pt x="8663" y="4876"/>
                    </a:lnTo>
                    <a:lnTo>
                      <a:pt x="8558" y="4918"/>
                    </a:lnTo>
                    <a:lnTo>
                      <a:pt x="8433" y="4813"/>
                    </a:lnTo>
                    <a:lnTo>
                      <a:pt x="8224" y="4750"/>
                    </a:lnTo>
                    <a:lnTo>
                      <a:pt x="7952" y="4771"/>
                    </a:lnTo>
                    <a:lnTo>
                      <a:pt x="7554" y="4813"/>
                    </a:lnTo>
                    <a:lnTo>
                      <a:pt x="7408" y="4876"/>
                    </a:lnTo>
                    <a:lnTo>
                      <a:pt x="7303" y="4876"/>
                    </a:lnTo>
                    <a:lnTo>
                      <a:pt x="7303" y="4918"/>
                    </a:lnTo>
                    <a:lnTo>
                      <a:pt x="7324" y="4981"/>
                    </a:lnTo>
                    <a:lnTo>
                      <a:pt x="7512" y="5022"/>
                    </a:lnTo>
                    <a:lnTo>
                      <a:pt x="7680" y="5022"/>
                    </a:lnTo>
                    <a:lnTo>
                      <a:pt x="7784" y="5085"/>
                    </a:lnTo>
                    <a:lnTo>
                      <a:pt x="7784" y="5169"/>
                    </a:lnTo>
                    <a:lnTo>
                      <a:pt x="7638" y="5190"/>
                    </a:lnTo>
                    <a:lnTo>
                      <a:pt x="7533" y="5106"/>
                    </a:lnTo>
                    <a:lnTo>
                      <a:pt x="7324" y="5085"/>
                    </a:lnTo>
                    <a:lnTo>
                      <a:pt x="7219" y="5002"/>
                    </a:lnTo>
                    <a:lnTo>
                      <a:pt x="7115" y="4981"/>
                    </a:lnTo>
                    <a:lnTo>
                      <a:pt x="6947" y="5064"/>
                    </a:lnTo>
                    <a:lnTo>
                      <a:pt x="6696" y="5085"/>
                    </a:lnTo>
                    <a:lnTo>
                      <a:pt x="6508" y="5002"/>
                    </a:lnTo>
                    <a:lnTo>
                      <a:pt x="6361" y="5002"/>
                    </a:lnTo>
                    <a:lnTo>
                      <a:pt x="6215" y="4960"/>
                    </a:lnTo>
                    <a:lnTo>
                      <a:pt x="6131" y="4897"/>
                    </a:lnTo>
                    <a:lnTo>
                      <a:pt x="5922" y="4918"/>
                    </a:lnTo>
                    <a:lnTo>
                      <a:pt x="5859" y="5064"/>
                    </a:lnTo>
                    <a:lnTo>
                      <a:pt x="5922" y="5169"/>
                    </a:lnTo>
                    <a:lnTo>
                      <a:pt x="5922" y="5587"/>
                    </a:lnTo>
                    <a:lnTo>
                      <a:pt x="5943" y="5629"/>
                    </a:lnTo>
                    <a:lnTo>
                      <a:pt x="5838" y="5755"/>
                    </a:lnTo>
                    <a:lnTo>
                      <a:pt x="5838" y="5839"/>
                    </a:lnTo>
                    <a:lnTo>
                      <a:pt x="5922" y="5901"/>
                    </a:lnTo>
                    <a:lnTo>
                      <a:pt x="5985" y="6006"/>
                    </a:lnTo>
                    <a:lnTo>
                      <a:pt x="6131" y="6006"/>
                    </a:lnTo>
                    <a:lnTo>
                      <a:pt x="6236" y="6069"/>
                    </a:lnTo>
                    <a:lnTo>
                      <a:pt x="6110" y="6048"/>
                    </a:lnTo>
                    <a:lnTo>
                      <a:pt x="6027" y="6111"/>
                    </a:lnTo>
                    <a:lnTo>
                      <a:pt x="5985" y="6173"/>
                    </a:lnTo>
                    <a:lnTo>
                      <a:pt x="5964" y="6069"/>
                    </a:lnTo>
                    <a:lnTo>
                      <a:pt x="5859" y="5964"/>
                    </a:lnTo>
                    <a:lnTo>
                      <a:pt x="5817" y="5964"/>
                    </a:lnTo>
                    <a:lnTo>
                      <a:pt x="5796" y="6027"/>
                    </a:lnTo>
                    <a:lnTo>
                      <a:pt x="5713" y="5922"/>
                    </a:lnTo>
                    <a:lnTo>
                      <a:pt x="5692" y="5734"/>
                    </a:lnTo>
                    <a:lnTo>
                      <a:pt x="5692" y="5525"/>
                    </a:lnTo>
                    <a:lnTo>
                      <a:pt x="5629" y="5232"/>
                    </a:lnTo>
                    <a:lnTo>
                      <a:pt x="5503" y="5085"/>
                    </a:lnTo>
                    <a:lnTo>
                      <a:pt x="5503" y="4981"/>
                    </a:lnTo>
                    <a:lnTo>
                      <a:pt x="5231" y="4792"/>
                    </a:lnTo>
                    <a:lnTo>
                      <a:pt x="5169" y="4792"/>
                    </a:lnTo>
                    <a:lnTo>
                      <a:pt x="5001" y="4688"/>
                    </a:lnTo>
                    <a:lnTo>
                      <a:pt x="4980" y="4583"/>
                    </a:lnTo>
                    <a:lnTo>
                      <a:pt x="4876" y="4541"/>
                    </a:lnTo>
                    <a:lnTo>
                      <a:pt x="4708" y="4583"/>
                    </a:lnTo>
                    <a:lnTo>
                      <a:pt x="4353" y="4981"/>
                    </a:lnTo>
                    <a:lnTo>
                      <a:pt x="4290" y="5106"/>
                    </a:lnTo>
                    <a:lnTo>
                      <a:pt x="4290" y="5211"/>
                    </a:lnTo>
                    <a:lnTo>
                      <a:pt x="4374" y="5274"/>
                    </a:lnTo>
                    <a:lnTo>
                      <a:pt x="4499" y="5315"/>
                    </a:lnTo>
                    <a:lnTo>
                      <a:pt x="4562" y="5441"/>
                    </a:lnTo>
                    <a:lnTo>
                      <a:pt x="4562" y="5525"/>
                    </a:lnTo>
                    <a:lnTo>
                      <a:pt x="4541" y="5546"/>
                    </a:lnTo>
                    <a:lnTo>
                      <a:pt x="4457" y="5420"/>
                    </a:lnTo>
                    <a:lnTo>
                      <a:pt x="4374" y="5399"/>
                    </a:lnTo>
                    <a:lnTo>
                      <a:pt x="4290" y="5336"/>
                    </a:lnTo>
                    <a:lnTo>
                      <a:pt x="4248" y="5378"/>
                    </a:lnTo>
                    <a:lnTo>
                      <a:pt x="4164" y="5399"/>
                    </a:lnTo>
                    <a:lnTo>
                      <a:pt x="4143" y="5483"/>
                    </a:lnTo>
                    <a:lnTo>
                      <a:pt x="4185" y="5608"/>
                    </a:lnTo>
                    <a:lnTo>
                      <a:pt x="4269" y="5650"/>
                    </a:lnTo>
                    <a:lnTo>
                      <a:pt x="4332" y="5818"/>
                    </a:lnTo>
                    <a:lnTo>
                      <a:pt x="4353" y="6131"/>
                    </a:lnTo>
                    <a:lnTo>
                      <a:pt x="4269" y="6278"/>
                    </a:lnTo>
                    <a:lnTo>
                      <a:pt x="4269" y="6445"/>
                    </a:lnTo>
                    <a:lnTo>
                      <a:pt x="4185" y="6634"/>
                    </a:lnTo>
                    <a:lnTo>
                      <a:pt x="4185" y="6759"/>
                    </a:lnTo>
                    <a:lnTo>
                      <a:pt x="4227" y="6780"/>
                    </a:lnTo>
                    <a:lnTo>
                      <a:pt x="4290" y="6759"/>
                    </a:lnTo>
                    <a:lnTo>
                      <a:pt x="4290" y="6759"/>
                    </a:lnTo>
                    <a:lnTo>
                      <a:pt x="4269" y="6906"/>
                    </a:lnTo>
                    <a:lnTo>
                      <a:pt x="4185" y="7052"/>
                    </a:lnTo>
                    <a:lnTo>
                      <a:pt x="4143" y="6968"/>
                    </a:lnTo>
                    <a:lnTo>
                      <a:pt x="4123" y="6864"/>
                    </a:lnTo>
                    <a:lnTo>
                      <a:pt x="4018" y="6780"/>
                    </a:lnTo>
                    <a:lnTo>
                      <a:pt x="3934" y="6864"/>
                    </a:lnTo>
                    <a:lnTo>
                      <a:pt x="3934" y="7052"/>
                    </a:lnTo>
                    <a:lnTo>
                      <a:pt x="4081" y="7303"/>
                    </a:lnTo>
                    <a:lnTo>
                      <a:pt x="4248" y="7282"/>
                    </a:lnTo>
                    <a:lnTo>
                      <a:pt x="4353" y="7324"/>
                    </a:lnTo>
                    <a:lnTo>
                      <a:pt x="4395" y="7408"/>
                    </a:lnTo>
                    <a:lnTo>
                      <a:pt x="4583" y="7408"/>
                    </a:lnTo>
                    <a:lnTo>
                      <a:pt x="4792" y="7491"/>
                    </a:lnTo>
                    <a:lnTo>
                      <a:pt x="4876" y="7408"/>
                    </a:lnTo>
                    <a:lnTo>
                      <a:pt x="5001" y="7324"/>
                    </a:lnTo>
                    <a:lnTo>
                      <a:pt x="5001" y="7261"/>
                    </a:lnTo>
                    <a:lnTo>
                      <a:pt x="5085" y="7219"/>
                    </a:lnTo>
                    <a:lnTo>
                      <a:pt x="5085" y="7303"/>
                    </a:lnTo>
                    <a:lnTo>
                      <a:pt x="5022" y="7408"/>
                    </a:lnTo>
                    <a:lnTo>
                      <a:pt x="5022" y="7533"/>
                    </a:lnTo>
                    <a:lnTo>
                      <a:pt x="4980" y="7596"/>
                    </a:lnTo>
                    <a:lnTo>
                      <a:pt x="4876" y="7533"/>
                    </a:lnTo>
                    <a:lnTo>
                      <a:pt x="4646" y="7533"/>
                    </a:lnTo>
                    <a:lnTo>
                      <a:pt x="4541" y="7575"/>
                    </a:lnTo>
                    <a:lnTo>
                      <a:pt x="4541" y="7680"/>
                    </a:lnTo>
                    <a:lnTo>
                      <a:pt x="4583" y="7701"/>
                    </a:lnTo>
                    <a:lnTo>
                      <a:pt x="4708" y="7701"/>
                    </a:lnTo>
                    <a:lnTo>
                      <a:pt x="4750" y="7784"/>
                    </a:lnTo>
                    <a:lnTo>
                      <a:pt x="4646" y="7784"/>
                    </a:lnTo>
                    <a:lnTo>
                      <a:pt x="4646" y="7952"/>
                    </a:lnTo>
                    <a:lnTo>
                      <a:pt x="4478" y="7722"/>
                    </a:lnTo>
                    <a:lnTo>
                      <a:pt x="4395" y="7722"/>
                    </a:lnTo>
                    <a:lnTo>
                      <a:pt x="4353" y="7617"/>
                    </a:lnTo>
                    <a:lnTo>
                      <a:pt x="4290" y="7533"/>
                    </a:lnTo>
                    <a:lnTo>
                      <a:pt x="4039" y="7366"/>
                    </a:lnTo>
                    <a:lnTo>
                      <a:pt x="3976" y="7366"/>
                    </a:lnTo>
                    <a:lnTo>
                      <a:pt x="3830" y="7199"/>
                    </a:lnTo>
                    <a:lnTo>
                      <a:pt x="3830" y="7178"/>
                    </a:lnTo>
                    <a:lnTo>
                      <a:pt x="3725" y="7178"/>
                    </a:lnTo>
                    <a:lnTo>
                      <a:pt x="3620" y="7261"/>
                    </a:lnTo>
                    <a:lnTo>
                      <a:pt x="3516" y="7261"/>
                    </a:lnTo>
                    <a:lnTo>
                      <a:pt x="3432" y="7303"/>
                    </a:lnTo>
                    <a:lnTo>
                      <a:pt x="3286" y="7261"/>
                    </a:lnTo>
                    <a:lnTo>
                      <a:pt x="3034" y="7303"/>
                    </a:lnTo>
                    <a:lnTo>
                      <a:pt x="2972" y="7282"/>
                    </a:lnTo>
                    <a:lnTo>
                      <a:pt x="2783" y="7471"/>
                    </a:lnTo>
                    <a:lnTo>
                      <a:pt x="2700" y="7617"/>
                    </a:lnTo>
                    <a:lnTo>
                      <a:pt x="2700" y="7743"/>
                    </a:lnTo>
                    <a:lnTo>
                      <a:pt x="2595" y="7784"/>
                    </a:lnTo>
                    <a:lnTo>
                      <a:pt x="2490" y="7847"/>
                    </a:lnTo>
                    <a:lnTo>
                      <a:pt x="2365" y="7910"/>
                    </a:lnTo>
                    <a:lnTo>
                      <a:pt x="2344" y="7994"/>
                    </a:lnTo>
                    <a:lnTo>
                      <a:pt x="2198" y="8098"/>
                    </a:lnTo>
                    <a:lnTo>
                      <a:pt x="2177" y="8224"/>
                    </a:lnTo>
                    <a:lnTo>
                      <a:pt x="2260" y="8224"/>
                    </a:lnTo>
                    <a:lnTo>
                      <a:pt x="2281" y="8307"/>
                    </a:lnTo>
                    <a:lnTo>
                      <a:pt x="2177" y="8307"/>
                    </a:lnTo>
                    <a:lnTo>
                      <a:pt x="2093" y="8349"/>
                    </a:lnTo>
                    <a:lnTo>
                      <a:pt x="2260" y="8475"/>
                    </a:lnTo>
                    <a:lnTo>
                      <a:pt x="2407" y="8517"/>
                    </a:lnTo>
                    <a:lnTo>
                      <a:pt x="2511" y="8433"/>
                    </a:lnTo>
                    <a:lnTo>
                      <a:pt x="2490" y="8349"/>
                    </a:lnTo>
                    <a:lnTo>
                      <a:pt x="2658" y="8370"/>
                    </a:lnTo>
                    <a:lnTo>
                      <a:pt x="2825" y="8245"/>
                    </a:lnTo>
                    <a:lnTo>
                      <a:pt x="2825" y="8349"/>
                    </a:lnTo>
                    <a:lnTo>
                      <a:pt x="2700" y="8412"/>
                    </a:lnTo>
                    <a:lnTo>
                      <a:pt x="2616" y="8538"/>
                    </a:lnTo>
                    <a:lnTo>
                      <a:pt x="2616" y="8621"/>
                    </a:lnTo>
                    <a:lnTo>
                      <a:pt x="2783" y="8621"/>
                    </a:lnTo>
                    <a:lnTo>
                      <a:pt x="2888" y="8642"/>
                    </a:lnTo>
                    <a:lnTo>
                      <a:pt x="3014" y="8475"/>
                    </a:lnTo>
                    <a:lnTo>
                      <a:pt x="3202" y="8349"/>
                    </a:lnTo>
                    <a:lnTo>
                      <a:pt x="3307" y="8119"/>
                    </a:lnTo>
                    <a:lnTo>
                      <a:pt x="3453" y="7931"/>
                    </a:lnTo>
                    <a:lnTo>
                      <a:pt x="3558" y="7910"/>
                    </a:lnTo>
                    <a:lnTo>
                      <a:pt x="3558" y="7910"/>
                    </a:lnTo>
                    <a:lnTo>
                      <a:pt x="3537" y="7994"/>
                    </a:lnTo>
                    <a:lnTo>
                      <a:pt x="3453" y="8035"/>
                    </a:lnTo>
                    <a:lnTo>
                      <a:pt x="3307" y="8245"/>
                    </a:lnTo>
                    <a:lnTo>
                      <a:pt x="3348" y="8349"/>
                    </a:lnTo>
                    <a:lnTo>
                      <a:pt x="3244" y="8349"/>
                    </a:lnTo>
                    <a:lnTo>
                      <a:pt x="3181" y="8454"/>
                    </a:lnTo>
                    <a:lnTo>
                      <a:pt x="3202" y="8538"/>
                    </a:lnTo>
                    <a:lnTo>
                      <a:pt x="3286" y="8538"/>
                    </a:lnTo>
                    <a:lnTo>
                      <a:pt x="3223" y="8580"/>
                    </a:lnTo>
                    <a:lnTo>
                      <a:pt x="3139" y="8580"/>
                    </a:lnTo>
                    <a:lnTo>
                      <a:pt x="3034" y="8684"/>
                    </a:lnTo>
                    <a:lnTo>
                      <a:pt x="3076" y="8747"/>
                    </a:lnTo>
                    <a:lnTo>
                      <a:pt x="3202" y="8747"/>
                    </a:lnTo>
                    <a:lnTo>
                      <a:pt x="3118" y="8789"/>
                    </a:lnTo>
                    <a:lnTo>
                      <a:pt x="2993" y="8747"/>
                    </a:lnTo>
                    <a:lnTo>
                      <a:pt x="2888" y="8747"/>
                    </a:lnTo>
                    <a:lnTo>
                      <a:pt x="2804" y="8789"/>
                    </a:lnTo>
                    <a:lnTo>
                      <a:pt x="2721" y="8831"/>
                    </a:lnTo>
                    <a:lnTo>
                      <a:pt x="2679" y="8872"/>
                    </a:lnTo>
                    <a:lnTo>
                      <a:pt x="2721" y="8977"/>
                    </a:lnTo>
                    <a:lnTo>
                      <a:pt x="2804" y="8977"/>
                    </a:lnTo>
                    <a:lnTo>
                      <a:pt x="2867" y="8935"/>
                    </a:lnTo>
                    <a:lnTo>
                      <a:pt x="2909" y="8956"/>
                    </a:lnTo>
                    <a:lnTo>
                      <a:pt x="3014" y="8956"/>
                    </a:lnTo>
                    <a:lnTo>
                      <a:pt x="3014" y="9040"/>
                    </a:lnTo>
                    <a:lnTo>
                      <a:pt x="2930" y="9040"/>
                    </a:lnTo>
                    <a:lnTo>
                      <a:pt x="2825" y="8998"/>
                    </a:lnTo>
                    <a:lnTo>
                      <a:pt x="2783" y="9040"/>
                    </a:lnTo>
                    <a:lnTo>
                      <a:pt x="2783" y="9082"/>
                    </a:lnTo>
                    <a:lnTo>
                      <a:pt x="2888" y="9103"/>
                    </a:lnTo>
                    <a:lnTo>
                      <a:pt x="2867" y="9144"/>
                    </a:lnTo>
                    <a:lnTo>
                      <a:pt x="2783" y="9186"/>
                    </a:lnTo>
                    <a:lnTo>
                      <a:pt x="2700" y="9186"/>
                    </a:lnTo>
                    <a:lnTo>
                      <a:pt x="2700" y="9249"/>
                    </a:lnTo>
                    <a:lnTo>
                      <a:pt x="2783" y="9396"/>
                    </a:lnTo>
                    <a:lnTo>
                      <a:pt x="2867" y="9396"/>
                    </a:lnTo>
                    <a:lnTo>
                      <a:pt x="2909" y="9312"/>
                    </a:lnTo>
                    <a:lnTo>
                      <a:pt x="3034" y="9207"/>
                    </a:lnTo>
                    <a:lnTo>
                      <a:pt x="3014" y="9312"/>
                    </a:lnTo>
                    <a:lnTo>
                      <a:pt x="2909" y="9396"/>
                    </a:lnTo>
                    <a:lnTo>
                      <a:pt x="2825" y="9479"/>
                    </a:lnTo>
                    <a:lnTo>
                      <a:pt x="2804" y="9563"/>
                    </a:lnTo>
                    <a:lnTo>
                      <a:pt x="2972" y="9626"/>
                    </a:lnTo>
                    <a:lnTo>
                      <a:pt x="3097" y="9626"/>
                    </a:lnTo>
                    <a:lnTo>
                      <a:pt x="3118" y="9605"/>
                    </a:lnTo>
                    <a:lnTo>
                      <a:pt x="3181" y="9605"/>
                    </a:lnTo>
                    <a:lnTo>
                      <a:pt x="3244" y="9668"/>
                    </a:lnTo>
                    <a:lnTo>
                      <a:pt x="3432" y="9584"/>
                    </a:lnTo>
                    <a:lnTo>
                      <a:pt x="3620" y="9416"/>
                    </a:lnTo>
                    <a:lnTo>
                      <a:pt x="3620" y="9396"/>
                    </a:lnTo>
                    <a:lnTo>
                      <a:pt x="3725" y="9312"/>
                    </a:lnTo>
                    <a:lnTo>
                      <a:pt x="3934" y="9103"/>
                    </a:lnTo>
                    <a:lnTo>
                      <a:pt x="3934" y="9040"/>
                    </a:lnTo>
                    <a:lnTo>
                      <a:pt x="4018" y="8956"/>
                    </a:lnTo>
                    <a:lnTo>
                      <a:pt x="4081" y="8956"/>
                    </a:lnTo>
                    <a:lnTo>
                      <a:pt x="4018" y="9040"/>
                    </a:lnTo>
                    <a:lnTo>
                      <a:pt x="3976" y="9144"/>
                    </a:lnTo>
                    <a:lnTo>
                      <a:pt x="3809" y="9354"/>
                    </a:lnTo>
                    <a:lnTo>
                      <a:pt x="3599" y="9479"/>
                    </a:lnTo>
                    <a:lnTo>
                      <a:pt x="3453" y="9626"/>
                    </a:lnTo>
                    <a:lnTo>
                      <a:pt x="3307" y="9709"/>
                    </a:lnTo>
                    <a:lnTo>
                      <a:pt x="3223" y="9793"/>
                    </a:lnTo>
                    <a:lnTo>
                      <a:pt x="3286" y="9877"/>
                    </a:lnTo>
                    <a:lnTo>
                      <a:pt x="3223" y="9898"/>
                    </a:lnTo>
                    <a:lnTo>
                      <a:pt x="3076" y="9772"/>
                    </a:lnTo>
                    <a:lnTo>
                      <a:pt x="2825" y="9772"/>
                    </a:lnTo>
                    <a:lnTo>
                      <a:pt x="2825" y="9835"/>
                    </a:lnTo>
                    <a:lnTo>
                      <a:pt x="2783" y="9814"/>
                    </a:lnTo>
                    <a:lnTo>
                      <a:pt x="2700" y="9688"/>
                    </a:lnTo>
                    <a:lnTo>
                      <a:pt x="2490" y="9584"/>
                    </a:lnTo>
                    <a:lnTo>
                      <a:pt x="2407" y="9605"/>
                    </a:lnTo>
                    <a:lnTo>
                      <a:pt x="2365" y="9563"/>
                    </a:lnTo>
                    <a:lnTo>
                      <a:pt x="2407" y="9416"/>
                    </a:lnTo>
                    <a:lnTo>
                      <a:pt x="2407" y="9082"/>
                    </a:lnTo>
                    <a:lnTo>
                      <a:pt x="2365" y="8872"/>
                    </a:lnTo>
                    <a:lnTo>
                      <a:pt x="2239" y="8726"/>
                    </a:lnTo>
                    <a:lnTo>
                      <a:pt x="2156" y="8726"/>
                    </a:lnTo>
                    <a:lnTo>
                      <a:pt x="2030" y="8663"/>
                    </a:lnTo>
                    <a:lnTo>
                      <a:pt x="1946" y="8684"/>
                    </a:lnTo>
                    <a:lnTo>
                      <a:pt x="1821" y="8684"/>
                    </a:lnTo>
                    <a:lnTo>
                      <a:pt x="1737" y="8726"/>
                    </a:lnTo>
                    <a:lnTo>
                      <a:pt x="1633" y="8747"/>
                    </a:lnTo>
                    <a:lnTo>
                      <a:pt x="1633" y="8831"/>
                    </a:lnTo>
                    <a:lnTo>
                      <a:pt x="1654" y="8935"/>
                    </a:lnTo>
                    <a:lnTo>
                      <a:pt x="1633" y="8977"/>
                    </a:lnTo>
                    <a:lnTo>
                      <a:pt x="1612" y="9165"/>
                    </a:lnTo>
                    <a:lnTo>
                      <a:pt x="1654" y="9249"/>
                    </a:lnTo>
                    <a:lnTo>
                      <a:pt x="1716" y="9249"/>
                    </a:lnTo>
                    <a:lnTo>
                      <a:pt x="1716" y="9312"/>
                    </a:lnTo>
                    <a:lnTo>
                      <a:pt x="1612" y="9396"/>
                    </a:lnTo>
                    <a:lnTo>
                      <a:pt x="1570" y="9458"/>
                    </a:lnTo>
                    <a:lnTo>
                      <a:pt x="1654" y="9563"/>
                    </a:lnTo>
                    <a:lnTo>
                      <a:pt x="1737" y="9563"/>
                    </a:lnTo>
                    <a:lnTo>
                      <a:pt x="1758" y="9500"/>
                    </a:lnTo>
                    <a:lnTo>
                      <a:pt x="1884" y="9563"/>
                    </a:lnTo>
                    <a:lnTo>
                      <a:pt x="1863" y="9584"/>
                    </a:lnTo>
                    <a:lnTo>
                      <a:pt x="1737" y="9584"/>
                    </a:lnTo>
                    <a:lnTo>
                      <a:pt x="1737" y="9605"/>
                    </a:lnTo>
                    <a:lnTo>
                      <a:pt x="1821" y="9668"/>
                    </a:lnTo>
                    <a:lnTo>
                      <a:pt x="1821" y="9709"/>
                    </a:lnTo>
                    <a:lnTo>
                      <a:pt x="1737" y="9772"/>
                    </a:lnTo>
                    <a:lnTo>
                      <a:pt x="1716" y="9793"/>
                    </a:lnTo>
                    <a:lnTo>
                      <a:pt x="1779" y="9814"/>
                    </a:lnTo>
                    <a:lnTo>
                      <a:pt x="1842" y="9877"/>
                    </a:lnTo>
                    <a:lnTo>
                      <a:pt x="1946" y="9877"/>
                    </a:lnTo>
                    <a:lnTo>
                      <a:pt x="1967" y="9898"/>
                    </a:lnTo>
                    <a:lnTo>
                      <a:pt x="1926" y="9940"/>
                    </a:lnTo>
                    <a:lnTo>
                      <a:pt x="1821" y="9940"/>
                    </a:lnTo>
                    <a:lnTo>
                      <a:pt x="1779" y="9981"/>
                    </a:lnTo>
                    <a:lnTo>
                      <a:pt x="1654" y="9877"/>
                    </a:lnTo>
                    <a:lnTo>
                      <a:pt x="1612" y="9898"/>
                    </a:lnTo>
                    <a:lnTo>
                      <a:pt x="1570" y="9940"/>
                    </a:lnTo>
                    <a:lnTo>
                      <a:pt x="1507" y="9940"/>
                    </a:lnTo>
                    <a:lnTo>
                      <a:pt x="1444" y="9835"/>
                    </a:lnTo>
                    <a:lnTo>
                      <a:pt x="1361" y="9814"/>
                    </a:lnTo>
                    <a:lnTo>
                      <a:pt x="1298" y="9877"/>
                    </a:lnTo>
                    <a:lnTo>
                      <a:pt x="1110" y="9877"/>
                    </a:lnTo>
                    <a:lnTo>
                      <a:pt x="984" y="9793"/>
                    </a:lnTo>
                    <a:lnTo>
                      <a:pt x="879" y="9793"/>
                    </a:lnTo>
                    <a:lnTo>
                      <a:pt x="817" y="9835"/>
                    </a:lnTo>
                    <a:lnTo>
                      <a:pt x="817" y="9919"/>
                    </a:lnTo>
                    <a:lnTo>
                      <a:pt x="733" y="9940"/>
                    </a:lnTo>
                    <a:lnTo>
                      <a:pt x="628" y="9981"/>
                    </a:lnTo>
                    <a:lnTo>
                      <a:pt x="586" y="10044"/>
                    </a:lnTo>
                    <a:lnTo>
                      <a:pt x="419" y="10086"/>
                    </a:lnTo>
                    <a:lnTo>
                      <a:pt x="377" y="10107"/>
                    </a:lnTo>
                    <a:lnTo>
                      <a:pt x="273" y="10128"/>
                    </a:lnTo>
                    <a:lnTo>
                      <a:pt x="189" y="10212"/>
                    </a:lnTo>
                    <a:lnTo>
                      <a:pt x="168" y="10316"/>
                    </a:lnTo>
                    <a:lnTo>
                      <a:pt x="168" y="10358"/>
                    </a:lnTo>
                    <a:lnTo>
                      <a:pt x="147" y="10442"/>
                    </a:lnTo>
                    <a:lnTo>
                      <a:pt x="1" y="10525"/>
                    </a:lnTo>
                    <a:lnTo>
                      <a:pt x="1" y="10609"/>
                    </a:lnTo>
                    <a:lnTo>
                      <a:pt x="42" y="10651"/>
                    </a:lnTo>
                    <a:lnTo>
                      <a:pt x="42" y="10818"/>
                    </a:lnTo>
                    <a:lnTo>
                      <a:pt x="63" y="10860"/>
                    </a:lnTo>
                    <a:lnTo>
                      <a:pt x="189" y="10860"/>
                    </a:lnTo>
                    <a:lnTo>
                      <a:pt x="252" y="10735"/>
                    </a:lnTo>
                    <a:lnTo>
                      <a:pt x="294" y="10735"/>
                    </a:lnTo>
                    <a:lnTo>
                      <a:pt x="273" y="10756"/>
                    </a:lnTo>
                    <a:lnTo>
                      <a:pt x="210" y="10860"/>
                    </a:lnTo>
                    <a:lnTo>
                      <a:pt x="273" y="10881"/>
                    </a:lnTo>
                    <a:lnTo>
                      <a:pt x="356" y="10818"/>
                    </a:lnTo>
                    <a:lnTo>
                      <a:pt x="356" y="10651"/>
                    </a:lnTo>
                    <a:lnTo>
                      <a:pt x="398" y="10421"/>
                    </a:lnTo>
                    <a:lnTo>
                      <a:pt x="482" y="10400"/>
                    </a:lnTo>
                    <a:lnTo>
                      <a:pt x="566" y="10337"/>
                    </a:lnTo>
                    <a:lnTo>
                      <a:pt x="419" y="10567"/>
                    </a:lnTo>
                    <a:lnTo>
                      <a:pt x="419" y="10672"/>
                    </a:lnTo>
                    <a:lnTo>
                      <a:pt x="398" y="10714"/>
                    </a:lnTo>
                    <a:lnTo>
                      <a:pt x="377" y="10839"/>
                    </a:lnTo>
                    <a:lnTo>
                      <a:pt x="314" y="10944"/>
                    </a:lnTo>
                    <a:lnTo>
                      <a:pt x="377" y="10986"/>
                    </a:lnTo>
                    <a:lnTo>
                      <a:pt x="419" y="10986"/>
                    </a:lnTo>
                    <a:lnTo>
                      <a:pt x="503" y="11069"/>
                    </a:lnTo>
                    <a:lnTo>
                      <a:pt x="607" y="11069"/>
                    </a:lnTo>
                    <a:lnTo>
                      <a:pt x="628" y="10965"/>
                    </a:lnTo>
                    <a:lnTo>
                      <a:pt x="607" y="10944"/>
                    </a:lnTo>
                    <a:lnTo>
                      <a:pt x="670" y="10839"/>
                    </a:lnTo>
                    <a:lnTo>
                      <a:pt x="691" y="10735"/>
                    </a:lnTo>
                    <a:lnTo>
                      <a:pt x="733" y="10672"/>
                    </a:lnTo>
                    <a:lnTo>
                      <a:pt x="733" y="10756"/>
                    </a:lnTo>
                    <a:lnTo>
                      <a:pt x="775" y="10818"/>
                    </a:lnTo>
                    <a:lnTo>
                      <a:pt x="712" y="10944"/>
                    </a:lnTo>
                    <a:lnTo>
                      <a:pt x="712" y="11028"/>
                    </a:lnTo>
                    <a:lnTo>
                      <a:pt x="712" y="11090"/>
                    </a:lnTo>
                    <a:lnTo>
                      <a:pt x="796" y="11195"/>
                    </a:lnTo>
                    <a:lnTo>
                      <a:pt x="838" y="11237"/>
                    </a:lnTo>
                    <a:lnTo>
                      <a:pt x="921" y="11153"/>
                    </a:lnTo>
                    <a:lnTo>
                      <a:pt x="900" y="11069"/>
                    </a:lnTo>
                    <a:lnTo>
                      <a:pt x="900" y="11048"/>
                    </a:lnTo>
                    <a:lnTo>
                      <a:pt x="921" y="11028"/>
                    </a:lnTo>
                    <a:lnTo>
                      <a:pt x="1005" y="11028"/>
                    </a:lnTo>
                    <a:lnTo>
                      <a:pt x="1047" y="10965"/>
                    </a:lnTo>
                    <a:lnTo>
                      <a:pt x="1026" y="10860"/>
                    </a:lnTo>
                    <a:lnTo>
                      <a:pt x="984" y="10818"/>
                    </a:lnTo>
                    <a:lnTo>
                      <a:pt x="984" y="10735"/>
                    </a:lnTo>
                    <a:lnTo>
                      <a:pt x="1026" y="10756"/>
                    </a:lnTo>
                    <a:lnTo>
                      <a:pt x="1110" y="10923"/>
                    </a:lnTo>
                    <a:lnTo>
                      <a:pt x="1110" y="10986"/>
                    </a:lnTo>
                    <a:lnTo>
                      <a:pt x="1047" y="11090"/>
                    </a:lnTo>
                    <a:lnTo>
                      <a:pt x="1005" y="11090"/>
                    </a:lnTo>
                    <a:lnTo>
                      <a:pt x="942" y="11195"/>
                    </a:lnTo>
                    <a:lnTo>
                      <a:pt x="984" y="11258"/>
                    </a:lnTo>
                    <a:lnTo>
                      <a:pt x="1026" y="11258"/>
                    </a:lnTo>
                    <a:lnTo>
                      <a:pt x="1089" y="11279"/>
                    </a:lnTo>
                    <a:lnTo>
                      <a:pt x="1110" y="11341"/>
                    </a:lnTo>
                    <a:lnTo>
                      <a:pt x="1151" y="11341"/>
                    </a:lnTo>
                    <a:lnTo>
                      <a:pt x="1340" y="11446"/>
                    </a:lnTo>
                    <a:lnTo>
                      <a:pt x="1402" y="11446"/>
                    </a:lnTo>
                    <a:lnTo>
                      <a:pt x="1402" y="11551"/>
                    </a:lnTo>
                    <a:lnTo>
                      <a:pt x="1612" y="11551"/>
                    </a:lnTo>
                    <a:lnTo>
                      <a:pt x="1674" y="11593"/>
                    </a:lnTo>
                    <a:lnTo>
                      <a:pt x="1737" y="11572"/>
                    </a:lnTo>
                    <a:lnTo>
                      <a:pt x="1779" y="11488"/>
                    </a:lnTo>
                    <a:lnTo>
                      <a:pt x="1716" y="11362"/>
                    </a:lnTo>
                    <a:lnTo>
                      <a:pt x="1654" y="11174"/>
                    </a:lnTo>
                    <a:lnTo>
                      <a:pt x="1716" y="11048"/>
                    </a:lnTo>
                    <a:lnTo>
                      <a:pt x="1758" y="10986"/>
                    </a:lnTo>
                    <a:lnTo>
                      <a:pt x="1779" y="11048"/>
                    </a:lnTo>
                    <a:lnTo>
                      <a:pt x="1821" y="11174"/>
                    </a:lnTo>
                    <a:lnTo>
                      <a:pt x="1821" y="11279"/>
                    </a:lnTo>
                    <a:lnTo>
                      <a:pt x="1842" y="11341"/>
                    </a:lnTo>
                    <a:lnTo>
                      <a:pt x="1926" y="11341"/>
                    </a:lnTo>
                    <a:lnTo>
                      <a:pt x="1946" y="11279"/>
                    </a:lnTo>
                    <a:lnTo>
                      <a:pt x="2030" y="11279"/>
                    </a:lnTo>
                    <a:lnTo>
                      <a:pt x="2051" y="11237"/>
                    </a:lnTo>
                    <a:lnTo>
                      <a:pt x="2072" y="11153"/>
                    </a:lnTo>
                    <a:lnTo>
                      <a:pt x="2135" y="11090"/>
                    </a:lnTo>
                    <a:lnTo>
                      <a:pt x="2156" y="10965"/>
                    </a:lnTo>
                    <a:lnTo>
                      <a:pt x="2177" y="10923"/>
                    </a:lnTo>
                    <a:lnTo>
                      <a:pt x="2198" y="10923"/>
                    </a:lnTo>
                    <a:lnTo>
                      <a:pt x="2260" y="11048"/>
                    </a:lnTo>
                    <a:lnTo>
                      <a:pt x="2239" y="11090"/>
                    </a:lnTo>
                    <a:lnTo>
                      <a:pt x="2177" y="11195"/>
                    </a:lnTo>
                    <a:lnTo>
                      <a:pt x="2156" y="11279"/>
                    </a:lnTo>
                    <a:lnTo>
                      <a:pt x="2198" y="11341"/>
                    </a:lnTo>
                    <a:lnTo>
                      <a:pt x="2198" y="11404"/>
                    </a:lnTo>
                    <a:lnTo>
                      <a:pt x="2302" y="11488"/>
                    </a:lnTo>
                    <a:lnTo>
                      <a:pt x="2386" y="11446"/>
                    </a:lnTo>
                    <a:lnTo>
                      <a:pt x="2490" y="11279"/>
                    </a:lnTo>
                    <a:lnTo>
                      <a:pt x="2449" y="11174"/>
                    </a:lnTo>
                    <a:lnTo>
                      <a:pt x="2470" y="11028"/>
                    </a:lnTo>
                    <a:lnTo>
                      <a:pt x="2574" y="10944"/>
                    </a:lnTo>
                    <a:lnTo>
                      <a:pt x="2679" y="10923"/>
                    </a:lnTo>
                    <a:lnTo>
                      <a:pt x="2574" y="11028"/>
                    </a:lnTo>
                    <a:lnTo>
                      <a:pt x="2553" y="11132"/>
                    </a:lnTo>
                    <a:lnTo>
                      <a:pt x="2595" y="11237"/>
                    </a:lnTo>
                    <a:lnTo>
                      <a:pt x="2511" y="11446"/>
                    </a:lnTo>
                    <a:lnTo>
                      <a:pt x="2511" y="11509"/>
                    </a:lnTo>
                    <a:lnTo>
                      <a:pt x="2595" y="11593"/>
                    </a:lnTo>
                    <a:lnTo>
                      <a:pt x="2700" y="11572"/>
                    </a:lnTo>
                    <a:lnTo>
                      <a:pt x="2783" y="11593"/>
                    </a:lnTo>
                    <a:lnTo>
                      <a:pt x="2867" y="11572"/>
                    </a:lnTo>
                    <a:lnTo>
                      <a:pt x="2867" y="11446"/>
                    </a:lnTo>
                    <a:lnTo>
                      <a:pt x="2930" y="11362"/>
                    </a:lnTo>
                    <a:lnTo>
                      <a:pt x="2909" y="11279"/>
                    </a:lnTo>
                    <a:lnTo>
                      <a:pt x="2825" y="11132"/>
                    </a:lnTo>
                    <a:lnTo>
                      <a:pt x="2909" y="10944"/>
                    </a:lnTo>
                    <a:lnTo>
                      <a:pt x="2909" y="10818"/>
                    </a:lnTo>
                    <a:lnTo>
                      <a:pt x="2972" y="10923"/>
                    </a:lnTo>
                    <a:lnTo>
                      <a:pt x="2930" y="11028"/>
                    </a:lnTo>
                    <a:lnTo>
                      <a:pt x="2909" y="11090"/>
                    </a:lnTo>
                    <a:lnTo>
                      <a:pt x="2993" y="11258"/>
                    </a:lnTo>
                    <a:lnTo>
                      <a:pt x="3076" y="11279"/>
                    </a:lnTo>
                    <a:lnTo>
                      <a:pt x="3118" y="11300"/>
                    </a:lnTo>
                    <a:lnTo>
                      <a:pt x="3034" y="11341"/>
                    </a:lnTo>
                    <a:lnTo>
                      <a:pt x="2993" y="11488"/>
                    </a:lnTo>
                    <a:lnTo>
                      <a:pt x="3014" y="11551"/>
                    </a:lnTo>
                    <a:lnTo>
                      <a:pt x="3181" y="11593"/>
                    </a:lnTo>
                    <a:lnTo>
                      <a:pt x="3244" y="11551"/>
                    </a:lnTo>
                    <a:lnTo>
                      <a:pt x="3348" y="11697"/>
                    </a:lnTo>
                    <a:lnTo>
                      <a:pt x="3348" y="11802"/>
                    </a:lnTo>
                    <a:lnTo>
                      <a:pt x="3286" y="11906"/>
                    </a:lnTo>
                    <a:lnTo>
                      <a:pt x="3181" y="11990"/>
                    </a:lnTo>
                    <a:lnTo>
                      <a:pt x="3223" y="12011"/>
                    </a:lnTo>
                    <a:lnTo>
                      <a:pt x="3286" y="12095"/>
                    </a:lnTo>
                    <a:lnTo>
                      <a:pt x="3369" y="12095"/>
                    </a:lnTo>
                    <a:lnTo>
                      <a:pt x="3495" y="12074"/>
                    </a:lnTo>
                    <a:lnTo>
                      <a:pt x="3537" y="12095"/>
                    </a:lnTo>
                    <a:lnTo>
                      <a:pt x="3725" y="11927"/>
                    </a:lnTo>
                    <a:lnTo>
                      <a:pt x="3830" y="11969"/>
                    </a:lnTo>
                    <a:lnTo>
                      <a:pt x="3871" y="11990"/>
                    </a:lnTo>
                    <a:lnTo>
                      <a:pt x="4039" y="11823"/>
                    </a:lnTo>
                    <a:lnTo>
                      <a:pt x="4123" y="11802"/>
                    </a:lnTo>
                    <a:lnTo>
                      <a:pt x="4227" y="11655"/>
                    </a:lnTo>
                    <a:lnTo>
                      <a:pt x="4290" y="11593"/>
                    </a:lnTo>
                    <a:lnTo>
                      <a:pt x="4332" y="11613"/>
                    </a:lnTo>
                    <a:lnTo>
                      <a:pt x="4290" y="11781"/>
                    </a:lnTo>
                    <a:lnTo>
                      <a:pt x="4269" y="11906"/>
                    </a:lnTo>
                    <a:lnTo>
                      <a:pt x="4290" y="11927"/>
                    </a:lnTo>
                    <a:lnTo>
                      <a:pt x="4395" y="11865"/>
                    </a:lnTo>
                    <a:lnTo>
                      <a:pt x="4478" y="11718"/>
                    </a:lnTo>
                    <a:lnTo>
                      <a:pt x="4583" y="11655"/>
                    </a:lnTo>
                    <a:lnTo>
                      <a:pt x="4687" y="11655"/>
                    </a:lnTo>
                    <a:lnTo>
                      <a:pt x="4813" y="11446"/>
                    </a:lnTo>
                    <a:lnTo>
                      <a:pt x="4876" y="11237"/>
                    </a:lnTo>
                    <a:lnTo>
                      <a:pt x="4855" y="11153"/>
                    </a:lnTo>
                    <a:lnTo>
                      <a:pt x="4876" y="11048"/>
                    </a:lnTo>
                    <a:lnTo>
                      <a:pt x="4792" y="11028"/>
                    </a:lnTo>
                    <a:lnTo>
                      <a:pt x="4750" y="11048"/>
                    </a:lnTo>
                    <a:lnTo>
                      <a:pt x="4667" y="11048"/>
                    </a:lnTo>
                    <a:lnTo>
                      <a:pt x="4541" y="11132"/>
                    </a:lnTo>
                    <a:lnTo>
                      <a:pt x="4478" y="11195"/>
                    </a:lnTo>
                    <a:lnTo>
                      <a:pt x="4374" y="11195"/>
                    </a:lnTo>
                    <a:lnTo>
                      <a:pt x="4457" y="11090"/>
                    </a:lnTo>
                    <a:lnTo>
                      <a:pt x="4478" y="11028"/>
                    </a:lnTo>
                    <a:lnTo>
                      <a:pt x="4374" y="11048"/>
                    </a:lnTo>
                    <a:lnTo>
                      <a:pt x="4353" y="10986"/>
                    </a:lnTo>
                    <a:lnTo>
                      <a:pt x="4374" y="10923"/>
                    </a:lnTo>
                    <a:lnTo>
                      <a:pt x="4457" y="10923"/>
                    </a:lnTo>
                    <a:lnTo>
                      <a:pt x="4499" y="10735"/>
                    </a:lnTo>
                    <a:lnTo>
                      <a:pt x="4562" y="10651"/>
                    </a:lnTo>
                    <a:lnTo>
                      <a:pt x="4541" y="10546"/>
                    </a:lnTo>
                    <a:lnTo>
                      <a:pt x="4395" y="10463"/>
                    </a:lnTo>
                    <a:lnTo>
                      <a:pt x="4185" y="10525"/>
                    </a:lnTo>
                    <a:lnTo>
                      <a:pt x="4060" y="10630"/>
                    </a:lnTo>
                    <a:lnTo>
                      <a:pt x="4123" y="10504"/>
                    </a:lnTo>
                    <a:lnTo>
                      <a:pt x="4039" y="10358"/>
                    </a:lnTo>
                    <a:lnTo>
                      <a:pt x="3892" y="10295"/>
                    </a:lnTo>
                    <a:lnTo>
                      <a:pt x="3830" y="10316"/>
                    </a:lnTo>
                    <a:lnTo>
                      <a:pt x="3767" y="10358"/>
                    </a:lnTo>
                    <a:lnTo>
                      <a:pt x="3725" y="10358"/>
                    </a:lnTo>
                    <a:lnTo>
                      <a:pt x="3599" y="10525"/>
                    </a:lnTo>
                    <a:lnTo>
                      <a:pt x="3495" y="10525"/>
                    </a:lnTo>
                    <a:lnTo>
                      <a:pt x="3558" y="10337"/>
                    </a:lnTo>
                    <a:lnTo>
                      <a:pt x="3453" y="10232"/>
                    </a:lnTo>
                    <a:lnTo>
                      <a:pt x="3809" y="10232"/>
                    </a:lnTo>
                    <a:lnTo>
                      <a:pt x="3830" y="10191"/>
                    </a:lnTo>
                    <a:lnTo>
                      <a:pt x="3725" y="10044"/>
                    </a:lnTo>
                    <a:lnTo>
                      <a:pt x="3767" y="9981"/>
                    </a:lnTo>
                    <a:lnTo>
                      <a:pt x="3830" y="9793"/>
                    </a:lnTo>
                    <a:lnTo>
                      <a:pt x="3830" y="9709"/>
                    </a:lnTo>
                    <a:lnTo>
                      <a:pt x="3934" y="9605"/>
                    </a:lnTo>
                    <a:lnTo>
                      <a:pt x="3934" y="9668"/>
                    </a:lnTo>
                    <a:lnTo>
                      <a:pt x="3955" y="9730"/>
                    </a:lnTo>
                    <a:lnTo>
                      <a:pt x="3934" y="9835"/>
                    </a:lnTo>
                    <a:lnTo>
                      <a:pt x="3871" y="9898"/>
                    </a:lnTo>
                    <a:lnTo>
                      <a:pt x="3934" y="10128"/>
                    </a:lnTo>
                    <a:lnTo>
                      <a:pt x="4164" y="10421"/>
                    </a:lnTo>
                    <a:lnTo>
                      <a:pt x="4332" y="10442"/>
                    </a:lnTo>
                    <a:lnTo>
                      <a:pt x="4353" y="10421"/>
                    </a:lnTo>
                    <a:lnTo>
                      <a:pt x="4478" y="10421"/>
                    </a:lnTo>
                    <a:lnTo>
                      <a:pt x="4771" y="10546"/>
                    </a:lnTo>
                    <a:lnTo>
                      <a:pt x="4813" y="10525"/>
                    </a:lnTo>
                    <a:lnTo>
                      <a:pt x="4897" y="10358"/>
                    </a:lnTo>
                    <a:lnTo>
                      <a:pt x="4980" y="10295"/>
                    </a:lnTo>
                    <a:lnTo>
                      <a:pt x="5022" y="10295"/>
                    </a:lnTo>
                    <a:lnTo>
                      <a:pt x="4980" y="10358"/>
                    </a:lnTo>
                    <a:lnTo>
                      <a:pt x="5064" y="10400"/>
                    </a:lnTo>
                    <a:lnTo>
                      <a:pt x="5169" y="10337"/>
                    </a:lnTo>
                    <a:lnTo>
                      <a:pt x="5190" y="10253"/>
                    </a:lnTo>
                    <a:lnTo>
                      <a:pt x="5211" y="10212"/>
                    </a:lnTo>
                    <a:lnTo>
                      <a:pt x="5273" y="10253"/>
                    </a:lnTo>
                    <a:lnTo>
                      <a:pt x="5399" y="10212"/>
                    </a:lnTo>
                    <a:lnTo>
                      <a:pt x="5399" y="10086"/>
                    </a:lnTo>
                    <a:lnTo>
                      <a:pt x="5545" y="9981"/>
                    </a:lnTo>
                    <a:lnTo>
                      <a:pt x="5545" y="9877"/>
                    </a:lnTo>
                    <a:lnTo>
                      <a:pt x="5524" y="9835"/>
                    </a:lnTo>
                    <a:lnTo>
                      <a:pt x="5420" y="9835"/>
                    </a:lnTo>
                    <a:lnTo>
                      <a:pt x="5524" y="9730"/>
                    </a:lnTo>
                    <a:lnTo>
                      <a:pt x="5545" y="9521"/>
                    </a:lnTo>
                    <a:lnTo>
                      <a:pt x="5713" y="9500"/>
                    </a:lnTo>
                    <a:lnTo>
                      <a:pt x="5943" y="9563"/>
                    </a:lnTo>
                    <a:lnTo>
                      <a:pt x="6027" y="9626"/>
                    </a:lnTo>
                    <a:lnTo>
                      <a:pt x="6173" y="9626"/>
                    </a:lnTo>
                    <a:lnTo>
                      <a:pt x="6278" y="9563"/>
                    </a:lnTo>
                    <a:lnTo>
                      <a:pt x="6382" y="9563"/>
                    </a:lnTo>
                    <a:lnTo>
                      <a:pt x="6466" y="9668"/>
                    </a:lnTo>
                    <a:lnTo>
                      <a:pt x="6571" y="9626"/>
                    </a:lnTo>
                    <a:lnTo>
                      <a:pt x="6675" y="9521"/>
                    </a:lnTo>
                    <a:lnTo>
                      <a:pt x="6759" y="9479"/>
                    </a:lnTo>
                    <a:lnTo>
                      <a:pt x="6759" y="9396"/>
                    </a:lnTo>
                    <a:lnTo>
                      <a:pt x="6633" y="9396"/>
                    </a:lnTo>
                    <a:lnTo>
                      <a:pt x="6278" y="9207"/>
                    </a:lnTo>
                    <a:lnTo>
                      <a:pt x="6257" y="9144"/>
                    </a:lnTo>
                    <a:lnTo>
                      <a:pt x="6340" y="9082"/>
                    </a:lnTo>
                    <a:lnTo>
                      <a:pt x="6445" y="9103"/>
                    </a:lnTo>
                    <a:lnTo>
                      <a:pt x="6487" y="9165"/>
                    </a:lnTo>
                    <a:lnTo>
                      <a:pt x="6592" y="9144"/>
                    </a:lnTo>
                    <a:lnTo>
                      <a:pt x="6780" y="9291"/>
                    </a:lnTo>
                    <a:lnTo>
                      <a:pt x="6864" y="9270"/>
                    </a:lnTo>
                    <a:lnTo>
                      <a:pt x="6989" y="9165"/>
                    </a:lnTo>
                    <a:lnTo>
                      <a:pt x="7073" y="9144"/>
                    </a:lnTo>
                    <a:lnTo>
                      <a:pt x="7115" y="9061"/>
                    </a:lnTo>
                    <a:lnTo>
                      <a:pt x="7094" y="8935"/>
                    </a:lnTo>
                    <a:lnTo>
                      <a:pt x="6968" y="8831"/>
                    </a:lnTo>
                    <a:lnTo>
                      <a:pt x="6884" y="8831"/>
                    </a:lnTo>
                    <a:lnTo>
                      <a:pt x="6864" y="8747"/>
                    </a:lnTo>
                    <a:lnTo>
                      <a:pt x="6738" y="8684"/>
                    </a:lnTo>
                    <a:lnTo>
                      <a:pt x="6738" y="8642"/>
                    </a:lnTo>
                    <a:lnTo>
                      <a:pt x="6864" y="8663"/>
                    </a:lnTo>
                    <a:lnTo>
                      <a:pt x="6947" y="8684"/>
                    </a:lnTo>
                    <a:lnTo>
                      <a:pt x="6968" y="8768"/>
                    </a:lnTo>
                    <a:lnTo>
                      <a:pt x="7031" y="8789"/>
                    </a:lnTo>
                    <a:lnTo>
                      <a:pt x="7156" y="8789"/>
                    </a:lnTo>
                    <a:lnTo>
                      <a:pt x="7198" y="8852"/>
                    </a:lnTo>
                    <a:lnTo>
                      <a:pt x="7387" y="8726"/>
                    </a:lnTo>
                    <a:lnTo>
                      <a:pt x="7428" y="8726"/>
                    </a:lnTo>
                    <a:lnTo>
                      <a:pt x="7470" y="8538"/>
                    </a:lnTo>
                    <a:lnTo>
                      <a:pt x="7596" y="8328"/>
                    </a:lnTo>
                    <a:lnTo>
                      <a:pt x="7596" y="8224"/>
                    </a:lnTo>
                    <a:lnTo>
                      <a:pt x="7512" y="8161"/>
                    </a:lnTo>
                    <a:lnTo>
                      <a:pt x="7387" y="8056"/>
                    </a:lnTo>
                    <a:lnTo>
                      <a:pt x="7198" y="8056"/>
                    </a:lnTo>
                    <a:lnTo>
                      <a:pt x="7094" y="8119"/>
                    </a:lnTo>
                    <a:lnTo>
                      <a:pt x="7094" y="8035"/>
                    </a:lnTo>
                    <a:lnTo>
                      <a:pt x="7219" y="7994"/>
                    </a:lnTo>
                    <a:lnTo>
                      <a:pt x="7366" y="7994"/>
                    </a:lnTo>
                    <a:lnTo>
                      <a:pt x="7387" y="7931"/>
                    </a:lnTo>
                    <a:lnTo>
                      <a:pt x="7198" y="7784"/>
                    </a:lnTo>
                    <a:lnTo>
                      <a:pt x="7115" y="7743"/>
                    </a:lnTo>
                    <a:lnTo>
                      <a:pt x="7010" y="7743"/>
                    </a:lnTo>
                    <a:lnTo>
                      <a:pt x="6968" y="7722"/>
                    </a:lnTo>
                    <a:lnTo>
                      <a:pt x="6947" y="7743"/>
                    </a:lnTo>
                    <a:lnTo>
                      <a:pt x="6843" y="7784"/>
                    </a:lnTo>
                    <a:lnTo>
                      <a:pt x="6801" y="7743"/>
                    </a:lnTo>
                    <a:lnTo>
                      <a:pt x="6780" y="7784"/>
                    </a:lnTo>
                    <a:lnTo>
                      <a:pt x="6675" y="7784"/>
                    </a:lnTo>
                    <a:lnTo>
                      <a:pt x="6675" y="7701"/>
                    </a:lnTo>
                    <a:lnTo>
                      <a:pt x="6696" y="7638"/>
                    </a:lnTo>
                    <a:lnTo>
                      <a:pt x="6487" y="7533"/>
                    </a:lnTo>
                    <a:lnTo>
                      <a:pt x="6466" y="7491"/>
                    </a:lnTo>
                    <a:lnTo>
                      <a:pt x="6466" y="7491"/>
                    </a:lnTo>
                    <a:lnTo>
                      <a:pt x="6571" y="7533"/>
                    </a:lnTo>
                    <a:lnTo>
                      <a:pt x="6759" y="7575"/>
                    </a:lnTo>
                    <a:lnTo>
                      <a:pt x="6843" y="7617"/>
                    </a:lnTo>
                    <a:lnTo>
                      <a:pt x="6801" y="7701"/>
                    </a:lnTo>
                    <a:lnTo>
                      <a:pt x="6801" y="7701"/>
                    </a:lnTo>
                    <a:lnTo>
                      <a:pt x="6989" y="7638"/>
                    </a:lnTo>
                    <a:lnTo>
                      <a:pt x="7198" y="7638"/>
                    </a:lnTo>
                    <a:lnTo>
                      <a:pt x="7324" y="7743"/>
                    </a:lnTo>
                    <a:lnTo>
                      <a:pt x="7366" y="7722"/>
                    </a:lnTo>
                    <a:lnTo>
                      <a:pt x="7387" y="7596"/>
                    </a:lnTo>
                    <a:lnTo>
                      <a:pt x="7115" y="7512"/>
                    </a:lnTo>
                    <a:lnTo>
                      <a:pt x="6905" y="7491"/>
                    </a:lnTo>
                    <a:lnTo>
                      <a:pt x="6759" y="7429"/>
                    </a:lnTo>
                    <a:lnTo>
                      <a:pt x="6780" y="7387"/>
                    </a:lnTo>
                    <a:lnTo>
                      <a:pt x="6884" y="7366"/>
                    </a:lnTo>
                    <a:lnTo>
                      <a:pt x="6989" y="7429"/>
                    </a:lnTo>
                    <a:lnTo>
                      <a:pt x="7219" y="7491"/>
                    </a:lnTo>
                    <a:lnTo>
                      <a:pt x="7408" y="7491"/>
                    </a:lnTo>
                    <a:lnTo>
                      <a:pt x="7470" y="7596"/>
                    </a:lnTo>
                    <a:lnTo>
                      <a:pt x="7470" y="7722"/>
                    </a:lnTo>
                    <a:lnTo>
                      <a:pt x="7491" y="7805"/>
                    </a:lnTo>
                    <a:lnTo>
                      <a:pt x="7638" y="7910"/>
                    </a:lnTo>
                    <a:lnTo>
                      <a:pt x="7805" y="7952"/>
                    </a:lnTo>
                    <a:lnTo>
                      <a:pt x="7889" y="8035"/>
                    </a:lnTo>
                    <a:lnTo>
                      <a:pt x="7910" y="8035"/>
                    </a:lnTo>
                    <a:lnTo>
                      <a:pt x="7993" y="7994"/>
                    </a:lnTo>
                    <a:lnTo>
                      <a:pt x="7952" y="7847"/>
                    </a:lnTo>
                    <a:lnTo>
                      <a:pt x="7993" y="7743"/>
                    </a:lnTo>
                    <a:lnTo>
                      <a:pt x="7952" y="7701"/>
                    </a:lnTo>
                    <a:lnTo>
                      <a:pt x="8056" y="7617"/>
                    </a:lnTo>
                    <a:lnTo>
                      <a:pt x="7993" y="7575"/>
                    </a:lnTo>
                    <a:lnTo>
                      <a:pt x="7680" y="7491"/>
                    </a:lnTo>
                    <a:lnTo>
                      <a:pt x="7554" y="7512"/>
                    </a:lnTo>
                    <a:lnTo>
                      <a:pt x="7512" y="7512"/>
                    </a:lnTo>
                    <a:lnTo>
                      <a:pt x="7408" y="7408"/>
                    </a:lnTo>
                    <a:lnTo>
                      <a:pt x="7282" y="7387"/>
                    </a:lnTo>
                    <a:lnTo>
                      <a:pt x="7198" y="7282"/>
                    </a:lnTo>
                    <a:lnTo>
                      <a:pt x="7115" y="7282"/>
                    </a:lnTo>
                    <a:lnTo>
                      <a:pt x="7073" y="7324"/>
                    </a:lnTo>
                    <a:lnTo>
                      <a:pt x="6989" y="7324"/>
                    </a:lnTo>
                    <a:lnTo>
                      <a:pt x="7010" y="7219"/>
                    </a:lnTo>
                    <a:lnTo>
                      <a:pt x="6864" y="7178"/>
                    </a:lnTo>
                    <a:lnTo>
                      <a:pt x="6843" y="7094"/>
                    </a:lnTo>
                    <a:lnTo>
                      <a:pt x="6947" y="7073"/>
                    </a:lnTo>
                    <a:lnTo>
                      <a:pt x="6989" y="7115"/>
                    </a:lnTo>
                    <a:lnTo>
                      <a:pt x="7094" y="7157"/>
                    </a:lnTo>
                    <a:lnTo>
                      <a:pt x="7156" y="7073"/>
                    </a:lnTo>
                    <a:lnTo>
                      <a:pt x="7115" y="7010"/>
                    </a:lnTo>
                    <a:lnTo>
                      <a:pt x="7156" y="6968"/>
                    </a:lnTo>
                    <a:lnTo>
                      <a:pt x="7219" y="7052"/>
                    </a:lnTo>
                    <a:lnTo>
                      <a:pt x="7219" y="7178"/>
                    </a:lnTo>
                    <a:lnTo>
                      <a:pt x="7324" y="7219"/>
                    </a:lnTo>
                    <a:lnTo>
                      <a:pt x="7638" y="7303"/>
                    </a:lnTo>
                    <a:lnTo>
                      <a:pt x="7700" y="7261"/>
                    </a:lnTo>
                    <a:lnTo>
                      <a:pt x="7554" y="7052"/>
                    </a:lnTo>
                    <a:lnTo>
                      <a:pt x="7408" y="6989"/>
                    </a:lnTo>
                    <a:lnTo>
                      <a:pt x="7303" y="6947"/>
                    </a:lnTo>
                    <a:lnTo>
                      <a:pt x="7303" y="6864"/>
                    </a:lnTo>
                    <a:lnTo>
                      <a:pt x="7324" y="6801"/>
                    </a:lnTo>
                    <a:lnTo>
                      <a:pt x="7408" y="6906"/>
                    </a:lnTo>
                    <a:lnTo>
                      <a:pt x="7554" y="6906"/>
                    </a:lnTo>
                    <a:lnTo>
                      <a:pt x="7638" y="6968"/>
                    </a:lnTo>
                    <a:lnTo>
                      <a:pt x="7680" y="7073"/>
                    </a:lnTo>
                    <a:lnTo>
                      <a:pt x="7721" y="7052"/>
                    </a:lnTo>
                    <a:lnTo>
                      <a:pt x="7805" y="7157"/>
                    </a:lnTo>
                    <a:lnTo>
                      <a:pt x="7910" y="7199"/>
                    </a:lnTo>
                    <a:lnTo>
                      <a:pt x="7952" y="7261"/>
                    </a:lnTo>
                    <a:lnTo>
                      <a:pt x="8014" y="7282"/>
                    </a:lnTo>
                    <a:lnTo>
                      <a:pt x="8077" y="7178"/>
                    </a:lnTo>
                    <a:lnTo>
                      <a:pt x="8203" y="7178"/>
                    </a:lnTo>
                    <a:lnTo>
                      <a:pt x="8307" y="7282"/>
                    </a:lnTo>
                    <a:lnTo>
                      <a:pt x="8349" y="7261"/>
                    </a:lnTo>
                    <a:lnTo>
                      <a:pt x="8349" y="7157"/>
                    </a:lnTo>
                    <a:lnTo>
                      <a:pt x="8412" y="7157"/>
                    </a:lnTo>
                    <a:lnTo>
                      <a:pt x="8516" y="7261"/>
                    </a:lnTo>
                    <a:lnTo>
                      <a:pt x="8642" y="7261"/>
                    </a:lnTo>
                    <a:lnTo>
                      <a:pt x="8684" y="7199"/>
                    </a:lnTo>
                    <a:lnTo>
                      <a:pt x="8684" y="6885"/>
                    </a:lnTo>
                    <a:lnTo>
                      <a:pt x="8433" y="6634"/>
                    </a:lnTo>
                    <a:lnTo>
                      <a:pt x="8349" y="6634"/>
                    </a:lnTo>
                    <a:lnTo>
                      <a:pt x="8307" y="6655"/>
                    </a:lnTo>
                    <a:lnTo>
                      <a:pt x="8224" y="6634"/>
                    </a:lnTo>
                    <a:lnTo>
                      <a:pt x="8244" y="6571"/>
                    </a:lnTo>
                    <a:lnTo>
                      <a:pt x="8433" y="6550"/>
                    </a:lnTo>
                    <a:lnTo>
                      <a:pt x="8516" y="6571"/>
                    </a:lnTo>
                    <a:lnTo>
                      <a:pt x="8558" y="6550"/>
                    </a:lnTo>
                    <a:lnTo>
                      <a:pt x="8642" y="6592"/>
                    </a:lnTo>
                    <a:lnTo>
                      <a:pt x="8642" y="6696"/>
                    </a:lnTo>
                    <a:lnTo>
                      <a:pt x="8684" y="6759"/>
                    </a:lnTo>
                    <a:lnTo>
                      <a:pt x="8851" y="6780"/>
                    </a:lnTo>
                    <a:lnTo>
                      <a:pt x="8851" y="6968"/>
                    </a:lnTo>
                    <a:lnTo>
                      <a:pt x="8893" y="7052"/>
                    </a:lnTo>
                    <a:lnTo>
                      <a:pt x="8998" y="7052"/>
                    </a:lnTo>
                    <a:lnTo>
                      <a:pt x="9060" y="7094"/>
                    </a:lnTo>
                    <a:lnTo>
                      <a:pt x="9353" y="7115"/>
                    </a:lnTo>
                    <a:lnTo>
                      <a:pt x="9500" y="7115"/>
                    </a:lnTo>
                    <a:lnTo>
                      <a:pt x="9688" y="6947"/>
                    </a:lnTo>
                    <a:lnTo>
                      <a:pt x="9709" y="6864"/>
                    </a:lnTo>
                    <a:lnTo>
                      <a:pt x="9605" y="6801"/>
                    </a:lnTo>
                    <a:lnTo>
                      <a:pt x="9563" y="6843"/>
                    </a:lnTo>
                    <a:lnTo>
                      <a:pt x="9500" y="6780"/>
                    </a:lnTo>
                    <a:lnTo>
                      <a:pt x="9563" y="6759"/>
                    </a:lnTo>
                    <a:lnTo>
                      <a:pt x="9709" y="6696"/>
                    </a:lnTo>
                    <a:lnTo>
                      <a:pt x="9835" y="6738"/>
                    </a:lnTo>
                    <a:lnTo>
                      <a:pt x="9981" y="6675"/>
                    </a:lnTo>
                    <a:lnTo>
                      <a:pt x="10002" y="6571"/>
                    </a:lnTo>
                    <a:lnTo>
                      <a:pt x="9918" y="6466"/>
                    </a:lnTo>
                    <a:lnTo>
                      <a:pt x="9625" y="6466"/>
                    </a:lnTo>
                    <a:lnTo>
                      <a:pt x="9395" y="6424"/>
                    </a:lnTo>
                    <a:lnTo>
                      <a:pt x="9416" y="6362"/>
                    </a:lnTo>
                    <a:lnTo>
                      <a:pt x="9521" y="6362"/>
                    </a:lnTo>
                    <a:lnTo>
                      <a:pt x="9563" y="6257"/>
                    </a:lnTo>
                    <a:lnTo>
                      <a:pt x="9605" y="6278"/>
                    </a:lnTo>
                    <a:lnTo>
                      <a:pt x="9625" y="6383"/>
                    </a:lnTo>
                    <a:lnTo>
                      <a:pt x="9709" y="6383"/>
                    </a:lnTo>
                    <a:lnTo>
                      <a:pt x="9772" y="6341"/>
                    </a:lnTo>
                    <a:lnTo>
                      <a:pt x="9981" y="6424"/>
                    </a:lnTo>
                    <a:lnTo>
                      <a:pt x="10044" y="6362"/>
                    </a:lnTo>
                    <a:lnTo>
                      <a:pt x="10149" y="6445"/>
                    </a:lnTo>
                    <a:lnTo>
                      <a:pt x="10211" y="6445"/>
                    </a:lnTo>
                    <a:lnTo>
                      <a:pt x="10316" y="6320"/>
                    </a:lnTo>
                    <a:lnTo>
                      <a:pt x="10295" y="6236"/>
                    </a:lnTo>
                    <a:lnTo>
                      <a:pt x="10149" y="6152"/>
                    </a:lnTo>
                    <a:lnTo>
                      <a:pt x="10211" y="6048"/>
                    </a:lnTo>
                    <a:lnTo>
                      <a:pt x="10253" y="6006"/>
                    </a:lnTo>
                    <a:lnTo>
                      <a:pt x="10232" y="5839"/>
                    </a:lnTo>
                    <a:lnTo>
                      <a:pt x="10316" y="5901"/>
                    </a:lnTo>
                    <a:lnTo>
                      <a:pt x="10316" y="6006"/>
                    </a:lnTo>
                    <a:lnTo>
                      <a:pt x="10253" y="6069"/>
                    </a:lnTo>
                    <a:lnTo>
                      <a:pt x="10295" y="6152"/>
                    </a:lnTo>
                    <a:lnTo>
                      <a:pt x="10358" y="6173"/>
                    </a:lnTo>
                    <a:lnTo>
                      <a:pt x="10441" y="6111"/>
                    </a:lnTo>
                    <a:lnTo>
                      <a:pt x="10734" y="6111"/>
                    </a:lnTo>
                    <a:lnTo>
                      <a:pt x="10776" y="6027"/>
                    </a:lnTo>
                    <a:lnTo>
                      <a:pt x="10923" y="5922"/>
                    </a:lnTo>
                    <a:lnTo>
                      <a:pt x="10881" y="5797"/>
                    </a:lnTo>
                    <a:lnTo>
                      <a:pt x="10944" y="5755"/>
                    </a:lnTo>
                    <a:lnTo>
                      <a:pt x="11048" y="5755"/>
                    </a:lnTo>
                    <a:lnTo>
                      <a:pt x="11132" y="5650"/>
                    </a:lnTo>
                    <a:lnTo>
                      <a:pt x="11216" y="5692"/>
                    </a:lnTo>
                    <a:lnTo>
                      <a:pt x="11299" y="5629"/>
                    </a:lnTo>
                    <a:lnTo>
                      <a:pt x="11550" y="5608"/>
                    </a:lnTo>
                    <a:lnTo>
                      <a:pt x="11613" y="5483"/>
                    </a:lnTo>
                    <a:lnTo>
                      <a:pt x="11822" y="5420"/>
                    </a:lnTo>
                    <a:lnTo>
                      <a:pt x="11927" y="5336"/>
                    </a:lnTo>
                    <a:lnTo>
                      <a:pt x="12073" y="5336"/>
                    </a:lnTo>
                    <a:lnTo>
                      <a:pt x="12136" y="5315"/>
                    </a:lnTo>
                    <a:lnTo>
                      <a:pt x="12262" y="5315"/>
                    </a:lnTo>
                    <a:lnTo>
                      <a:pt x="12429" y="5232"/>
                    </a:lnTo>
                    <a:lnTo>
                      <a:pt x="12555" y="5106"/>
                    </a:lnTo>
                    <a:lnTo>
                      <a:pt x="12659" y="5085"/>
                    </a:lnTo>
                    <a:lnTo>
                      <a:pt x="12743" y="4960"/>
                    </a:lnTo>
                    <a:lnTo>
                      <a:pt x="12952" y="4918"/>
                    </a:lnTo>
                    <a:lnTo>
                      <a:pt x="13036" y="4876"/>
                    </a:lnTo>
                    <a:lnTo>
                      <a:pt x="13224" y="4771"/>
                    </a:lnTo>
                    <a:lnTo>
                      <a:pt x="13308" y="4604"/>
                    </a:lnTo>
                    <a:lnTo>
                      <a:pt x="13371" y="4458"/>
                    </a:lnTo>
                    <a:lnTo>
                      <a:pt x="13182" y="4458"/>
                    </a:lnTo>
                    <a:lnTo>
                      <a:pt x="13057" y="4478"/>
                    </a:lnTo>
                    <a:lnTo>
                      <a:pt x="12973" y="4437"/>
                    </a:lnTo>
                    <a:lnTo>
                      <a:pt x="12848" y="4458"/>
                    </a:lnTo>
                    <a:lnTo>
                      <a:pt x="12659" y="4646"/>
                    </a:lnTo>
                    <a:lnTo>
                      <a:pt x="12387" y="4667"/>
                    </a:lnTo>
                    <a:lnTo>
                      <a:pt x="11927" y="4709"/>
                    </a:lnTo>
                    <a:lnTo>
                      <a:pt x="11801" y="4688"/>
                    </a:lnTo>
                    <a:lnTo>
                      <a:pt x="11488" y="4688"/>
                    </a:lnTo>
                    <a:lnTo>
                      <a:pt x="11299" y="4771"/>
                    </a:lnTo>
                    <a:lnTo>
                      <a:pt x="11299" y="4667"/>
                    </a:lnTo>
                    <a:lnTo>
                      <a:pt x="11174" y="4667"/>
                    </a:lnTo>
                    <a:lnTo>
                      <a:pt x="11216" y="4562"/>
                    </a:lnTo>
                    <a:lnTo>
                      <a:pt x="11362" y="4562"/>
                    </a:lnTo>
                    <a:lnTo>
                      <a:pt x="11446" y="4583"/>
                    </a:lnTo>
                    <a:lnTo>
                      <a:pt x="11550" y="4541"/>
                    </a:lnTo>
                    <a:lnTo>
                      <a:pt x="11571" y="4604"/>
                    </a:lnTo>
                    <a:lnTo>
                      <a:pt x="11718" y="4604"/>
                    </a:lnTo>
                    <a:lnTo>
                      <a:pt x="11906" y="4583"/>
                    </a:lnTo>
                    <a:lnTo>
                      <a:pt x="12032" y="4583"/>
                    </a:lnTo>
                    <a:lnTo>
                      <a:pt x="12346" y="4541"/>
                    </a:lnTo>
                    <a:lnTo>
                      <a:pt x="12848" y="4332"/>
                    </a:lnTo>
                    <a:lnTo>
                      <a:pt x="12931" y="4269"/>
                    </a:lnTo>
                    <a:lnTo>
                      <a:pt x="12848" y="4186"/>
                    </a:lnTo>
                    <a:lnTo>
                      <a:pt x="12638" y="4144"/>
                    </a:lnTo>
                    <a:lnTo>
                      <a:pt x="12262" y="4081"/>
                    </a:lnTo>
                    <a:lnTo>
                      <a:pt x="12199" y="3976"/>
                    </a:lnTo>
                    <a:lnTo>
                      <a:pt x="12199" y="3976"/>
                    </a:lnTo>
                    <a:lnTo>
                      <a:pt x="12346" y="4060"/>
                    </a:lnTo>
                    <a:lnTo>
                      <a:pt x="12450" y="4039"/>
                    </a:lnTo>
                    <a:lnTo>
                      <a:pt x="12450" y="3976"/>
                    </a:lnTo>
                    <a:lnTo>
                      <a:pt x="12325" y="3851"/>
                    </a:lnTo>
                    <a:lnTo>
                      <a:pt x="12304" y="3725"/>
                    </a:lnTo>
                    <a:lnTo>
                      <a:pt x="12408" y="3851"/>
                    </a:lnTo>
                    <a:lnTo>
                      <a:pt x="12597" y="4060"/>
                    </a:lnTo>
                    <a:lnTo>
                      <a:pt x="12638" y="4060"/>
                    </a:lnTo>
                    <a:lnTo>
                      <a:pt x="12722" y="4018"/>
                    </a:lnTo>
                    <a:lnTo>
                      <a:pt x="12764" y="4081"/>
                    </a:lnTo>
                    <a:lnTo>
                      <a:pt x="12973" y="4081"/>
                    </a:lnTo>
                    <a:lnTo>
                      <a:pt x="13057" y="4144"/>
                    </a:lnTo>
                    <a:lnTo>
                      <a:pt x="13141" y="4144"/>
                    </a:lnTo>
                    <a:lnTo>
                      <a:pt x="13287" y="4165"/>
                    </a:lnTo>
                    <a:lnTo>
                      <a:pt x="13371" y="4123"/>
                    </a:lnTo>
                    <a:lnTo>
                      <a:pt x="13308" y="4081"/>
                    </a:lnTo>
                    <a:lnTo>
                      <a:pt x="13162" y="4060"/>
                    </a:lnTo>
                    <a:lnTo>
                      <a:pt x="13162" y="3976"/>
                    </a:lnTo>
                    <a:lnTo>
                      <a:pt x="13350" y="4018"/>
                    </a:lnTo>
                    <a:lnTo>
                      <a:pt x="13475" y="4060"/>
                    </a:lnTo>
                    <a:lnTo>
                      <a:pt x="13601" y="4165"/>
                    </a:lnTo>
                    <a:lnTo>
                      <a:pt x="13664" y="4144"/>
                    </a:lnTo>
                    <a:lnTo>
                      <a:pt x="13706" y="4018"/>
                    </a:lnTo>
                    <a:lnTo>
                      <a:pt x="13810" y="4081"/>
                    </a:lnTo>
                    <a:lnTo>
                      <a:pt x="13978" y="4081"/>
                    </a:lnTo>
                    <a:lnTo>
                      <a:pt x="14124" y="4039"/>
                    </a:lnTo>
                    <a:lnTo>
                      <a:pt x="14229" y="4018"/>
                    </a:lnTo>
                    <a:lnTo>
                      <a:pt x="14354" y="3914"/>
                    </a:lnTo>
                    <a:lnTo>
                      <a:pt x="14710" y="3746"/>
                    </a:lnTo>
                    <a:lnTo>
                      <a:pt x="14794" y="3662"/>
                    </a:lnTo>
                    <a:lnTo>
                      <a:pt x="14794" y="3621"/>
                    </a:lnTo>
                    <a:lnTo>
                      <a:pt x="14877" y="3600"/>
                    </a:lnTo>
                    <a:lnTo>
                      <a:pt x="15003" y="3621"/>
                    </a:lnTo>
                    <a:lnTo>
                      <a:pt x="15045" y="3558"/>
                    </a:lnTo>
                    <a:lnTo>
                      <a:pt x="15275" y="3432"/>
                    </a:lnTo>
                    <a:lnTo>
                      <a:pt x="15400" y="3181"/>
                    </a:lnTo>
                    <a:lnTo>
                      <a:pt x="15463" y="2909"/>
                    </a:lnTo>
                    <a:lnTo>
                      <a:pt x="15442" y="2721"/>
                    </a:lnTo>
                    <a:lnTo>
                      <a:pt x="15379" y="2595"/>
                    </a:lnTo>
                    <a:lnTo>
                      <a:pt x="15233" y="2512"/>
                    </a:lnTo>
                    <a:lnTo>
                      <a:pt x="15149" y="2512"/>
                    </a:lnTo>
                    <a:lnTo>
                      <a:pt x="15128" y="2554"/>
                    </a:lnTo>
                    <a:lnTo>
                      <a:pt x="15024" y="2554"/>
                    </a:lnTo>
                    <a:lnTo>
                      <a:pt x="14961" y="2658"/>
                    </a:lnTo>
                    <a:lnTo>
                      <a:pt x="14877" y="2700"/>
                    </a:lnTo>
                    <a:lnTo>
                      <a:pt x="14835" y="2658"/>
                    </a:lnTo>
                    <a:lnTo>
                      <a:pt x="14961" y="2470"/>
                    </a:lnTo>
                    <a:lnTo>
                      <a:pt x="15003" y="2386"/>
                    </a:lnTo>
                    <a:lnTo>
                      <a:pt x="15107" y="2302"/>
                    </a:lnTo>
                    <a:lnTo>
                      <a:pt x="15128" y="2156"/>
                    </a:lnTo>
                    <a:lnTo>
                      <a:pt x="15066" y="2051"/>
                    </a:lnTo>
                    <a:lnTo>
                      <a:pt x="15024" y="2030"/>
                    </a:lnTo>
                    <a:lnTo>
                      <a:pt x="15107" y="1968"/>
                    </a:lnTo>
                    <a:lnTo>
                      <a:pt x="15170" y="1737"/>
                    </a:lnTo>
                    <a:lnTo>
                      <a:pt x="15066" y="1717"/>
                    </a:lnTo>
                    <a:lnTo>
                      <a:pt x="14940" y="1737"/>
                    </a:lnTo>
                    <a:lnTo>
                      <a:pt x="14919" y="1842"/>
                    </a:lnTo>
                    <a:lnTo>
                      <a:pt x="14856" y="1884"/>
                    </a:lnTo>
                    <a:lnTo>
                      <a:pt x="14794" y="1926"/>
                    </a:lnTo>
                    <a:lnTo>
                      <a:pt x="14731" y="1863"/>
                    </a:lnTo>
                    <a:lnTo>
                      <a:pt x="14794" y="1779"/>
                    </a:lnTo>
                    <a:lnTo>
                      <a:pt x="14794" y="1717"/>
                    </a:lnTo>
                    <a:lnTo>
                      <a:pt x="14835" y="1633"/>
                    </a:lnTo>
                    <a:lnTo>
                      <a:pt x="14814" y="1570"/>
                    </a:lnTo>
                    <a:lnTo>
                      <a:pt x="14689" y="1654"/>
                    </a:lnTo>
                    <a:lnTo>
                      <a:pt x="14626" y="1779"/>
                    </a:lnTo>
                    <a:lnTo>
                      <a:pt x="14584" y="1821"/>
                    </a:lnTo>
                    <a:lnTo>
                      <a:pt x="14522" y="1758"/>
                    </a:lnTo>
                    <a:lnTo>
                      <a:pt x="14584" y="1633"/>
                    </a:lnTo>
                    <a:lnTo>
                      <a:pt x="14542" y="1549"/>
                    </a:lnTo>
                    <a:lnTo>
                      <a:pt x="14417" y="1549"/>
                    </a:lnTo>
                    <a:lnTo>
                      <a:pt x="14270" y="1633"/>
                    </a:lnTo>
                    <a:lnTo>
                      <a:pt x="14208" y="1737"/>
                    </a:lnTo>
                    <a:lnTo>
                      <a:pt x="14082" y="1737"/>
                    </a:lnTo>
                    <a:lnTo>
                      <a:pt x="14019" y="1779"/>
                    </a:lnTo>
                    <a:lnTo>
                      <a:pt x="13978" y="1884"/>
                    </a:lnTo>
                    <a:lnTo>
                      <a:pt x="13894" y="1884"/>
                    </a:lnTo>
                    <a:lnTo>
                      <a:pt x="13789" y="1842"/>
                    </a:lnTo>
                    <a:lnTo>
                      <a:pt x="13580" y="1821"/>
                    </a:lnTo>
                    <a:lnTo>
                      <a:pt x="13308" y="1821"/>
                    </a:lnTo>
                    <a:lnTo>
                      <a:pt x="13496" y="1758"/>
                    </a:lnTo>
                    <a:lnTo>
                      <a:pt x="13559" y="1717"/>
                    </a:lnTo>
                    <a:lnTo>
                      <a:pt x="13643" y="1737"/>
                    </a:lnTo>
                    <a:lnTo>
                      <a:pt x="13747" y="1737"/>
                    </a:lnTo>
                    <a:lnTo>
                      <a:pt x="13894" y="1654"/>
                    </a:lnTo>
                    <a:lnTo>
                      <a:pt x="14019" y="1633"/>
                    </a:lnTo>
                    <a:lnTo>
                      <a:pt x="14124" y="1507"/>
                    </a:lnTo>
                    <a:lnTo>
                      <a:pt x="14333" y="1403"/>
                    </a:lnTo>
                    <a:lnTo>
                      <a:pt x="14396" y="1340"/>
                    </a:lnTo>
                    <a:lnTo>
                      <a:pt x="14354" y="1298"/>
                    </a:lnTo>
                    <a:lnTo>
                      <a:pt x="14270" y="1298"/>
                    </a:lnTo>
                    <a:lnTo>
                      <a:pt x="14061" y="1152"/>
                    </a:lnTo>
                    <a:lnTo>
                      <a:pt x="14019" y="1089"/>
                    </a:lnTo>
                    <a:lnTo>
                      <a:pt x="13978" y="1089"/>
                    </a:lnTo>
                    <a:lnTo>
                      <a:pt x="13873" y="1131"/>
                    </a:lnTo>
                    <a:lnTo>
                      <a:pt x="13810" y="1193"/>
                    </a:lnTo>
                    <a:lnTo>
                      <a:pt x="13747" y="1152"/>
                    </a:lnTo>
                    <a:lnTo>
                      <a:pt x="13706" y="1089"/>
                    </a:lnTo>
                    <a:lnTo>
                      <a:pt x="13789" y="1005"/>
                    </a:lnTo>
                    <a:lnTo>
                      <a:pt x="13768" y="921"/>
                    </a:lnTo>
                    <a:lnTo>
                      <a:pt x="13601" y="942"/>
                    </a:lnTo>
                    <a:lnTo>
                      <a:pt x="13538" y="1047"/>
                    </a:lnTo>
                    <a:lnTo>
                      <a:pt x="13454" y="1026"/>
                    </a:lnTo>
                    <a:lnTo>
                      <a:pt x="13454" y="901"/>
                    </a:lnTo>
                    <a:lnTo>
                      <a:pt x="13308" y="942"/>
                    </a:lnTo>
                    <a:lnTo>
                      <a:pt x="13266" y="1005"/>
                    </a:lnTo>
                    <a:lnTo>
                      <a:pt x="13224" y="921"/>
                    </a:lnTo>
                    <a:lnTo>
                      <a:pt x="13287" y="838"/>
                    </a:lnTo>
                    <a:lnTo>
                      <a:pt x="13245" y="775"/>
                    </a:lnTo>
                    <a:lnTo>
                      <a:pt x="13308" y="775"/>
                    </a:lnTo>
                    <a:lnTo>
                      <a:pt x="13371" y="691"/>
                    </a:lnTo>
                    <a:lnTo>
                      <a:pt x="13287" y="608"/>
                    </a:lnTo>
                    <a:lnTo>
                      <a:pt x="13078" y="587"/>
                    </a:lnTo>
                    <a:lnTo>
                      <a:pt x="12910" y="503"/>
                    </a:lnTo>
                    <a:lnTo>
                      <a:pt x="12785" y="524"/>
                    </a:lnTo>
                    <a:lnTo>
                      <a:pt x="12659" y="629"/>
                    </a:lnTo>
                    <a:lnTo>
                      <a:pt x="12638" y="733"/>
                    </a:lnTo>
                    <a:lnTo>
                      <a:pt x="12597" y="775"/>
                    </a:lnTo>
                    <a:lnTo>
                      <a:pt x="12513" y="670"/>
                    </a:lnTo>
                    <a:lnTo>
                      <a:pt x="12638" y="524"/>
                    </a:lnTo>
                    <a:lnTo>
                      <a:pt x="12659" y="461"/>
                    </a:lnTo>
                    <a:lnTo>
                      <a:pt x="12513" y="461"/>
                    </a:lnTo>
                    <a:lnTo>
                      <a:pt x="12387" y="377"/>
                    </a:lnTo>
                    <a:lnTo>
                      <a:pt x="12262" y="377"/>
                    </a:lnTo>
                    <a:lnTo>
                      <a:pt x="12199" y="482"/>
                    </a:lnTo>
                    <a:lnTo>
                      <a:pt x="12011" y="608"/>
                    </a:lnTo>
                    <a:lnTo>
                      <a:pt x="11885" y="733"/>
                    </a:lnTo>
                    <a:lnTo>
                      <a:pt x="11801" y="775"/>
                    </a:lnTo>
                    <a:lnTo>
                      <a:pt x="11781" y="712"/>
                    </a:lnTo>
                    <a:lnTo>
                      <a:pt x="11822" y="587"/>
                    </a:lnTo>
                    <a:lnTo>
                      <a:pt x="11822" y="419"/>
                    </a:lnTo>
                    <a:lnTo>
                      <a:pt x="11781" y="377"/>
                    </a:lnTo>
                    <a:lnTo>
                      <a:pt x="11739" y="273"/>
                    </a:lnTo>
                    <a:lnTo>
                      <a:pt x="11592" y="189"/>
                    </a:lnTo>
                    <a:lnTo>
                      <a:pt x="11467" y="210"/>
                    </a:lnTo>
                    <a:lnTo>
                      <a:pt x="11341" y="189"/>
                    </a:lnTo>
                    <a:lnTo>
                      <a:pt x="11278" y="85"/>
                    </a:lnTo>
                    <a:lnTo>
                      <a:pt x="11153" y="64"/>
                    </a:lnTo>
                    <a:lnTo>
                      <a:pt x="10985" y="105"/>
                    </a:lnTo>
                    <a:lnTo>
                      <a:pt x="10881" y="85"/>
                    </a:lnTo>
                    <a:lnTo>
                      <a:pt x="10818" y="64"/>
                    </a:lnTo>
                    <a:lnTo>
                      <a:pt x="10734" y="1"/>
                    </a:lnTo>
                    <a:lnTo>
                      <a:pt x="10651" y="64"/>
                    </a:lnTo>
                    <a:lnTo>
                      <a:pt x="10630" y="210"/>
                    </a:lnTo>
                    <a:lnTo>
                      <a:pt x="10734" y="461"/>
                    </a:lnTo>
                    <a:lnTo>
                      <a:pt x="10651" y="670"/>
                    </a:lnTo>
                    <a:lnTo>
                      <a:pt x="10651" y="817"/>
                    </a:lnTo>
                    <a:lnTo>
                      <a:pt x="10609" y="880"/>
                    </a:lnTo>
                    <a:lnTo>
                      <a:pt x="10525" y="838"/>
                    </a:lnTo>
                    <a:lnTo>
                      <a:pt x="10400" y="880"/>
                    </a:lnTo>
                    <a:lnTo>
                      <a:pt x="10337" y="817"/>
                    </a:lnTo>
                    <a:lnTo>
                      <a:pt x="10421" y="733"/>
                    </a:lnTo>
                    <a:lnTo>
                      <a:pt x="10358" y="566"/>
                    </a:lnTo>
                    <a:lnTo>
                      <a:pt x="10421" y="461"/>
                    </a:lnTo>
                    <a:lnTo>
                      <a:pt x="10441" y="315"/>
                    </a:lnTo>
                    <a:lnTo>
                      <a:pt x="10400" y="273"/>
                    </a:lnTo>
                    <a:lnTo>
                      <a:pt x="10232" y="398"/>
                    </a:lnTo>
                    <a:lnTo>
                      <a:pt x="10232" y="461"/>
                    </a:lnTo>
                    <a:lnTo>
                      <a:pt x="10149" y="482"/>
                    </a:lnTo>
                    <a:lnTo>
                      <a:pt x="10107" y="419"/>
                    </a:lnTo>
                    <a:lnTo>
                      <a:pt x="10149" y="273"/>
                    </a:lnTo>
                    <a:lnTo>
                      <a:pt x="10107" y="210"/>
                    </a:lnTo>
                    <a:lnTo>
                      <a:pt x="10044" y="252"/>
                    </a:lnTo>
                    <a:lnTo>
                      <a:pt x="9981" y="398"/>
                    </a:lnTo>
                    <a:lnTo>
                      <a:pt x="9897" y="398"/>
                    </a:lnTo>
                    <a:lnTo>
                      <a:pt x="9877" y="357"/>
                    </a:lnTo>
                    <a:lnTo>
                      <a:pt x="9918" y="252"/>
                    </a:lnTo>
                    <a:lnTo>
                      <a:pt x="9918" y="105"/>
                    </a:lnTo>
                    <a:lnTo>
                      <a:pt x="9897" y="64"/>
                    </a:lnTo>
                    <a:lnTo>
                      <a:pt x="9625"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5" name="Google Shape;5285;p907">
                <a:extLst>
                  <a:ext uri="{FF2B5EF4-FFF2-40B4-BE49-F238E27FC236}">
                    <a16:creationId xmlns:a16="http://schemas.microsoft.com/office/drawing/2014/main" id="{EEF35228-DABD-5B12-D63A-A04A434C8035}"/>
                  </a:ext>
                </a:extLst>
              </p:cNvPr>
              <p:cNvSpPr/>
              <p:nvPr/>
            </p:nvSpPr>
            <p:spPr>
              <a:xfrm>
                <a:off x="2905300" y="2401625"/>
                <a:ext cx="91575" cy="98875"/>
              </a:xfrm>
              <a:custGeom>
                <a:avLst/>
                <a:gdLst/>
                <a:ahLst/>
                <a:cxnLst/>
                <a:rect l="l" t="t" r="r" b="b"/>
                <a:pathLst>
                  <a:path w="3663" h="3955" extrusionOk="0">
                    <a:moveTo>
                      <a:pt x="2909" y="2155"/>
                    </a:moveTo>
                    <a:lnTo>
                      <a:pt x="2872" y="2165"/>
                    </a:lnTo>
                    <a:lnTo>
                      <a:pt x="2872" y="2165"/>
                    </a:lnTo>
                    <a:lnTo>
                      <a:pt x="2878" y="2166"/>
                    </a:lnTo>
                    <a:lnTo>
                      <a:pt x="2878" y="2166"/>
                    </a:lnTo>
                    <a:lnTo>
                      <a:pt x="2930" y="2155"/>
                    </a:lnTo>
                    <a:close/>
                    <a:moveTo>
                      <a:pt x="2323" y="0"/>
                    </a:moveTo>
                    <a:lnTo>
                      <a:pt x="2260" y="42"/>
                    </a:lnTo>
                    <a:lnTo>
                      <a:pt x="2219" y="84"/>
                    </a:lnTo>
                    <a:lnTo>
                      <a:pt x="2135" y="84"/>
                    </a:lnTo>
                    <a:lnTo>
                      <a:pt x="2072" y="147"/>
                    </a:lnTo>
                    <a:lnTo>
                      <a:pt x="2009" y="188"/>
                    </a:lnTo>
                    <a:lnTo>
                      <a:pt x="1905" y="188"/>
                    </a:lnTo>
                    <a:lnTo>
                      <a:pt x="1779" y="293"/>
                    </a:lnTo>
                    <a:lnTo>
                      <a:pt x="1675" y="377"/>
                    </a:lnTo>
                    <a:lnTo>
                      <a:pt x="1675" y="460"/>
                    </a:lnTo>
                    <a:lnTo>
                      <a:pt x="1612" y="460"/>
                    </a:lnTo>
                    <a:lnTo>
                      <a:pt x="1570" y="419"/>
                    </a:lnTo>
                    <a:lnTo>
                      <a:pt x="1570" y="460"/>
                    </a:lnTo>
                    <a:lnTo>
                      <a:pt x="1591" y="481"/>
                    </a:lnTo>
                    <a:lnTo>
                      <a:pt x="1591" y="523"/>
                    </a:lnTo>
                    <a:lnTo>
                      <a:pt x="1528" y="586"/>
                    </a:lnTo>
                    <a:lnTo>
                      <a:pt x="1423" y="670"/>
                    </a:lnTo>
                    <a:lnTo>
                      <a:pt x="1382" y="691"/>
                    </a:lnTo>
                    <a:lnTo>
                      <a:pt x="1402" y="711"/>
                    </a:lnTo>
                    <a:lnTo>
                      <a:pt x="1382" y="774"/>
                    </a:lnTo>
                    <a:lnTo>
                      <a:pt x="1319" y="774"/>
                    </a:lnTo>
                    <a:lnTo>
                      <a:pt x="1319" y="816"/>
                    </a:lnTo>
                    <a:lnTo>
                      <a:pt x="1382" y="837"/>
                    </a:lnTo>
                    <a:lnTo>
                      <a:pt x="1319" y="879"/>
                    </a:lnTo>
                    <a:lnTo>
                      <a:pt x="1256" y="879"/>
                    </a:lnTo>
                    <a:lnTo>
                      <a:pt x="1193" y="942"/>
                    </a:lnTo>
                    <a:lnTo>
                      <a:pt x="1193" y="1004"/>
                    </a:lnTo>
                    <a:lnTo>
                      <a:pt x="1214" y="1004"/>
                    </a:lnTo>
                    <a:lnTo>
                      <a:pt x="1256" y="1025"/>
                    </a:lnTo>
                    <a:lnTo>
                      <a:pt x="1193" y="1046"/>
                    </a:lnTo>
                    <a:lnTo>
                      <a:pt x="1151" y="1046"/>
                    </a:lnTo>
                    <a:lnTo>
                      <a:pt x="1089" y="1151"/>
                    </a:lnTo>
                    <a:lnTo>
                      <a:pt x="1068" y="1214"/>
                    </a:lnTo>
                    <a:lnTo>
                      <a:pt x="942" y="1402"/>
                    </a:lnTo>
                    <a:lnTo>
                      <a:pt x="942" y="1444"/>
                    </a:lnTo>
                    <a:lnTo>
                      <a:pt x="984" y="1507"/>
                    </a:lnTo>
                    <a:lnTo>
                      <a:pt x="984" y="1548"/>
                    </a:lnTo>
                    <a:lnTo>
                      <a:pt x="963" y="1548"/>
                    </a:lnTo>
                    <a:lnTo>
                      <a:pt x="942" y="1527"/>
                    </a:lnTo>
                    <a:lnTo>
                      <a:pt x="900" y="1527"/>
                    </a:lnTo>
                    <a:lnTo>
                      <a:pt x="796" y="1569"/>
                    </a:lnTo>
                    <a:lnTo>
                      <a:pt x="754" y="1653"/>
                    </a:lnTo>
                    <a:lnTo>
                      <a:pt x="754" y="1716"/>
                    </a:lnTo>
                    <a:lnTo>
                      <a:pt x="796" y="1716"/>
                    </a:lnTo>
                    <a:lnTo>
                      <a:pt x="858" y="1758"/>
                    </a:lnTo>
                    <a:lnTo>
                      <a:pt x="838" y="1779"/>
                    </a:lnTo>
                    <a:lnTo>
                      <a:pt x="838" y="1841"/>
                    </a:lnTo>
                    <a:lnTo>
                      <a:pt x="775" y="1883"/>
                    </a:lnTo>
                    <a:lnTo>
                      <a:pt x="649" y="1862"/>
                    </a:lnTo>
                    <a:lnTo>
                      <a:pt x="628" y="1883"/>
                    </a:lnTo>
                    <a:lnTo>
                      <a:pt x="628" y="1946"/>
                    </a:lnTo>
                    <a:lnTo>
                      <a:pt x="545" y="2030"/>
                    </a:lnTo>
                    <a:lnTo>
                      <a:pt x="482" y="2134"/>
                    </a:lnTo>
                    <a:lnTo>
                      <a:pt x="440" y="2197"/>
                    </a:lnTo>
                    <a:lnTo>
                      <a:pt x="419" y="2197"/>
                    </a:lnTo>
                    <a:lnTo>
                      <a:pt x="419" y="2134"/>
                    </a:lnTo>
                    <a:lnTo>
                      <a:pt x="377" y="2197"/>
                    </a:lnTo>
                    <a:lnTo>
                      <a:pt x="335" y="2134"/>
                    </a:lnTo>
                    <a:lnTo>
                      <a:pt x="356" y="2072"/>
                    </a:lnTo>
                    <a:lnTo>
                      <a:pt x="440" y="2030"/>
                    </a:lnTo>
                    <a:lnTo>
                      <a:pt x="461" y="1967"/>
                    </a:lnTo>
                    <a:lnTo>
                      <a:pt x="440" y="1988"/>
                    </a:lnTo>
                    <a:lnTo>
                      <a:pt x="356" y="2051"/>
                    </a:lnTo>
                    <a:lnTo>
                      <a:pt x="231" y="2134"/>
                    </a:lnTo>
                    <a:lnTo>
                      <a:pt x="168" y="2260"/>
                    </a:lnTo>
                    <a:lnTo>
                      <a:pt x="231" y="2260"/>
                    </a:lnTo>
                    <a:lnTo>
                      <a:pt x="314" y="2239"/>
                    </a:lnTo>
                    <a:lnTo>
                      <a:pt x="461" y="2197"/>
                    </a:lnTo>
                    <a:lnTo>
                      <a:pt x="586" y="2197"/>
                    </a:lnTo>
                    <a:lnTo>
                      <a:pt x="524" y="2281"/>
                    </a:lnTo>
                    <a:lnTo>
                      <a:pt x="419" y="2406"/>
                    </a:lnTo>
                    <a:lnTo>
                      <a:pt x="335" y="2511"/>
                    </a:lnTo>
                    <a:lnTo>
                      <a:pt x="210" y="2595"/>
                    </a:lnTo>
                    <a:lnTo>
                      <a:pt x="105" y="2699"/>
                    </a:lnTo>
                    <a:lnTo>
                      <a:pt x="22" y="2699"/>
                    </a:lnTo>
                    <a:lnTo>
                      <a:pt x="1" y="2762"/>
                    </a:lnTo>
                    <a:lnTo>
                      <a:pt x="22" y="2804"/>
                    </a:lnTo>
                    <a:lnTo>
                      <a:pt x="1" y="2888"/>
                    </a:lnTo>
                    <a:lnTo>
                      <a:pt x="22" y="2929"/>
                    </a:lnTo>
                    <a:lnTo>
                      <a:pt x="63" y="2929"/>
                    </a:lnTo>
                    <a:lnTo>
                      <a:pt x="168" y="2971"/>
                    </a:lnTo>
                    <a:lnTo>
                      <a:pt x="314" y="2929"/>
                    </a:lnTo>
                    <a:lnTo>
                      <a:pt x="377" y="2888"/>
                    </a:lnTo>
                    <a:lnTo>
                      <a:pt x="482" y="2888"/>
                    </a:lnTo>
                    <a:lnTo>
                      <a:pt x="566" y="2825"/>
                    </a:lnTo>
                    <a:lnTo>
                      <a:pt x="586" y="2783"/>
                    </a:lnTo>
                    <a:lnTo>
                      <a:pt x="586" y="2804"/>
                    </a:lnTo>
                    <a:lnTo>
                      <a:pt x="545" y="2888"/>
                    </a:lnTo>
                    <a:lnTo>
                      <a:pt x="670" y="2908"/>
                    </a:lnTo>
                    <a:lnTo>
                      <a:pt x="754" y="2888"/>
                    </a:lnTo>
                    <a:lnTo>
                      <a:pt x="796" y="2929"/>
                    </a:lnTo>
                    <a:lnTo>
                      <a:pt x="963" y="2929"/>
                    </a:lnTo>
                    <a:lnTo>
                      <a:pt x="1047" y="2908"/>
                    </a:lnTo>
                    <a:lnTo>
                      <a:pt x="1068" y="2971"/>
                    </a:lnTo>
                    <a:lnTo>
                      <a:pt x="1110" y="3013"/>
                    </a:lnTo>
                    <a:lnTo>
                      <a:pt x="1214" y="3013"/>
                    </a:lnTo>
                    <a:lnTo>
                      <a:pt x="1256" y="2992"/>
                    </a:lnTo>
                    <a:lnTo>
                      <a:pt x="1277" y="3013"/>
                    </a:lnTo>
                    <a:lnTo>
                      <a:pt x="1361" y="3013"/>
                    </a:lnTo>
                    <a:lnTo>
                      <a:pt x="1402" y="2992"/>
                    </a:lnTo>
                    <a:lnTo>
                      <a:pt x="1402" y="2950"/>
                    </a:lnTo>
                    <a:lnTo>
                      <a:pt x="1486" y="2950"/>
                    </a:lnTo>
                    <a:lnTo>
                      <a:pt x="1507" y="2992"/>
                    </a:lnTo>
                    <a:lnTo>
                      <a:pt x="1570" y="2992"/>
                    </a:lnTo>
                    <a:lnTo>
                      <a:pt x="1591" y="2929"/>
                    </a:lnTo>
                    <a:lnTo>
                      <a:pt x="1633" y="2929"/>
                    </a:lnTo>
                    <a:lnTo>
                      <a:pt x="1695" y="2971"/>
                    </a:lnTo>
                    <a:lnTo>
                      <a:pt x="1716" y="2908"/>
                    </a:lnTo>
                    <a:lnTo>
                      <a:pt x="1716" y="2867"/>
                    </a:lnTo>
                    <a:lnTo>
                      <a:pt x="1716" y="2783"/>
                    </a:lnTo>
                    <a:lnTo>
                      <a:pt x="1737" y="2804"/>
                    </a:lnTo>
                    <a:lnTo>
                      <a:pt x="1779" y="2762"/>
                    </a:lnTo>
                    <a:lnTo>
                      <a:pt x="1821" y="2762"/>
                    </a:lnTo>
                    <a:lnTo>
                      <a:pt x="1800" y="2783"/>
                    </a:lnTo>
                    <a:lnTo>
                      <a:pt x="1779" y="2888"/>
                    </a:lnTo>
                    <a:lnTo>
                      <a:pt x="1800" y="2908"/>
                    </a:lnTo>
                    <a:lnTo>
                      <a:pt x="1821" y="2867"/>
                    </a:lnTo>
                    <a:lnTo>
                      <a:pt x="1884" y="2783"/>
                    </a:lnTo>
                    <a:lnTo>
                      <a:pt x="1905" y="2783"/>
                    </a:lnTo>
                    <a:lnTo>
                      <a:pt x="1905" y="2867"/>
                    </a:lnTo>
                    <a:lnTo>
                      <a:pt x="1884" y="2908"/>
                    </a:lnTo>
                    <a:lnTo>
                      <a:pt x="1884" y="2971"/>
                    </a:lnTo>
                    <a:lnTo>
                      <a:pt x="1947" y="2929"/>
                    </a:lnTo>
                    <a:lnTo>
                      <a:pt x="1988" y="2929"/>
                    </a:lnTo>
                    <a:lnTo>
                      <a:pt x="1988" y="2971"/>
                    </a:lnTo>
                    <a:lnTo>
                      <a:pt x="1884" y="3034"/>
                    </a:lnTo>
                    <a:lnTo>
                      <a:pt x="1779" y="3097"/>
                    </a:lnTo>
                    <a:lnTo>
                      <a:pt x="1800" y="3118"/>
                    </a:lnTo>
                    <a:lnTo>
                      <a:pt x="1821" y="3097"/>
                    </a:lnTo>
                    <a:lnTo>
                      <a:pt x="1884" y="3097"/>
                    </a:lnTo>
                    <a:lnTo>
                      <a:pt x="1905" y="3118"/>
                    </a:lnTo>
                    <a:lnTo>
                      <a:pt x="1947" y="3118"/>
                    </a:lnTo>
                    <a:lnTo>
                      <a:pt x="1988" y="3139"/>
                    </a:lnTo>
                    <a:lnTo>
                      <a:pt x="2030" y="3118"/>
                    </a:lnTo>
                    <a:lnTo>
                      <a:pt x="2114" y="3097"/>
                    </a:lnTo>
                    <a:lnTo>
                      <a:pt x="2135" y="3013"/>
                    </a:lnTo>
                    <a:lnTo>
                      <a:pt x="2135" y="2971"/>
                    </a:lnTo>
                    <a:lnTo>
                      <a:pt x="2198" y="2992"/>
                    </a:lnTo>
                    <a:lnTo>
                      <a:pt x="2260" y="3013"/>
                    </a:lnTo>
                    <a:lnTo>
                      <a:pt x="2323" y="3076"/>
                    </a:lnTo>
                    <a:lnTo>
                      <a:pt x="2365" y="3034"/>
                    </a:lnTo>
                    <a:lnTo>
                      <a:pt x="2428" y="3013"/>
                    </a:lnTo>
                    <a:lnTo>
                      <a:pt x="2511" y="3013"/>
                    </a:lnTo>
                    <a:lnTo>
                      <a:pt x="2449" y="3076"/>
                    </a:lnTo>
                    <a:lnTo>
                      <a:pt x="2449" y="3097"/>
                    </a:lnTo>
                    <a:lnTo>
                      <a:pt x="2344" y="3139"/>
                    </a:lnTo>
                    <a:lnTo>
                      <a:pt x="2239" y="3139"/>
                    </a:lnTo>
                    <a:lnTo>
                      <a:pt x="2198" y="3201"/>
                    </a:lnTo>
                    <a:lnTo>
                      <a:pt x="2198" y="3243"/>
                    </a:lnTo>
                    <a:lnTo>
                      <a:pt x="2156" y="3285"/>
                    </a:lnTo>
                    <a:lnTo>
                      <a:pt x="2135" y="3327"/>
                    </a:lnTo>
                    <a:lnTo>
                      <a:pt x="2051" y="3327"/>
                    </a:lnTo>
                    <a:lnTo>
                      <a:pt x="2009" y="3348"/>
                    </a:lnTo>
                    <a:lnTo>
                      <a:pt x="1988" y="3411"/>
                    </a:lnTo>
                    <a:lnTo>
                      <a:pt x="1926" y="3432"/>
                    </a:lnTo>
                    <a:lnTo>
                      <a:pt x="1821" y="3452"/>
                    </a:lnTo>
                    <a:lnTo>
                      <a:pt x="1737" y="3515"/>
                    </a:lnTo>
                    <a:lnTo>
                      <a:pt x="1716" y="3557"/>
                    </a:lnTo>
                    <a:lnTo>
                      <a:pt x="1737" y="3599"/>
                    </a:lnTo>
                    <a:lnTo>
                      <a:pt x="1779" y="3620"/>
                    </a:lnTo>
                    <a:lnTo>
                      <a:pt x="1842" y="3620"/>
                    </a:lnTo>
                    <a:lnTo>
                      <a:pt x="1884" y="3557"/>
                    </a:lnTo>
                    <a:lnTo>
                      <a:pt x="1905" y="3536"/>
                    </a:lnTo>
                    <a:lnTo>
                      <a:pt x="1947" y="3536"/>
                    </a:lnTo>
                    <a:lnTo>
                      <a:pt x="1947" y="3599"/>
                    </a:lnTo>
                    <a:lnTo>
                      <a:pt x="1988" y="3620"/>
                    </a:lnTo>
                    <a:lnTo>
                      <a:pt x="2051" y="3599"/>
                    </a:lnTo>
                    <a:lnTo>
                      <a:pt x="2114" y="3536"/>
                    </a:lnTo>
                    <a:lnTo>
                      <a:pt x="2135" y="3494"/>
                    </a:lnTo>
                    <a:lnTo>
                      <a:pt x="2156" y="3494"/>
                    </a:lnTo>
                    <a:lnTo>
                      <a:pt x="2198" y="3432"/>
                    </a:lnTo>
                    <a:lnTo>
                      <a:pt x="2219" y="3348"/>
                    </a:lnTo>
                    <a:lnTo>
                      <a:pt x="2260" y="3327"/>
                    </a:lnTo>
                    <a:lnTo>
                      <a:pt x="2365" y="3222"/>
                    </a:lnTo>
                    <a:lnTo>
                      <a:pt x="2428" y="3201"/>
                    </a:lnTo>
                    <a:lnTo>
                      <a:pt x="2470" y="3222"/>
                    </a:lnTo>
                    <a:lnTo>
                      <a:pt x="2553" y="3222"/>
                    </a:lnTo>
                    <a:lnTo>
                      <a:pt x="2511" y="3285"/>
                    </a:lnTo>
                    <a:lnTo>
                      <a:pt x="2553" y="3285"/>
                    </a:lnTo>
                    <a:lnTo>
                      <a:pt x="2616" y="3243"/>
                    </a:lnTo>
                    <a:lnTo>
                      <a:pt x="2658" y="3118"/>
                    </a:lnTo>
                    <a:lnTo>
                      <a:pt x="2721" y="3013"/>
                    </a:lnTo>
                    <a:lnTo>
                      <a:pt x="2721" y="2908"/>
                    </a:lnTo>
                    <a:lnTo>
                      <a:pt x="2742" y="2888"/>
                    </a:lnTo>
                    <a:lnTo>
                      <a:pt x="2763" y="2888"/>
                    </a:lnTo>
                    <a:lnTo>
                      <a:pt x="2825" y="2929"/>
                    </a:lnTo>
                    <a:lnTo>
                      <a:pt x="2846" y="2929"/>
                    </a:lnTo>
                    <a:lnTo>
                      <a:pt x="2888" y="2971"/>
                    </a:lnTo>
                    <a:lnTo>
                      <a:pt x="2888" y="3076"/>
                    </a:lnTo>
                    <a:lnTo>
                      <a:pt x="2867" y="3139"/>
                    </a:lnTo>
                    <a:lnTo>
                      <a:pt x="2846" y="3222"/>
                    </a:lnTo>
                    <a:lnTo>
                      <a:pt x="2867" y="3285"/>
                    </a:lnTo>
                    <a:lnTo>
                      <a:pt x="2846" y="3327"/>
                    </a:lnTo>
                    <a:lnTo>
                      <a:pt x="2763" y="3411"/>
                    </a:lnTo>
                    <a:lnTo>
                      <a:pt x="2721" y="3557"/>
                    </a:lnTo>
                    <a:lnTo>
                      <a:pt x="2721" y="3641"/>
                    </a:lnTo>
                    <a:lnTo>
                      <a:pt x="2679" y="3662"/>
                    </a:lnTo>
                    <a:lnTo>
                      <a:pt x="2679" y="3745"/>
                    </a:lnTo>
                    <a:lnTo>
                      <a:pt x="2742" y="3766"/>
                    </a:lnTo>
                    <a:lnTo>
                      <a:pt x="2825" y="3724"/>
                    </a:lnTo>
                    <a:lnTo>
                      <a:pt x="2888" y="3557"/>
                    </a:lnTo>
                    <a:lnTo>
                      <a:pt x="2951" y="3557"/>
                    </a:lnTo>
                    <a:lnTo>
                      <a:pt x="3035" y="3452"/>
                    </a:lnTo>
                    <a:lnTo>
                      <a:pt x="3076" y="3411"/>
                    </a:lnTo>
                    <a:lnTo>
                      <a:pt x="3097" y="3432"/>
                    </a:lnTo>
                    <a:lnTo>
                      <a:pt x="3202" y="3432"/>
                    </a:lnTo>
                    <a:lnTo>
                      <a:pt x="3202" y="3494"/>
                    </a:lnTo>
                    <a:lnTo>
                      <a:pt x="3139" y="3515"/>
                    </a:lnTo>
                    <a:lnTo>
                      <a:pt x="3035" y="3620"/>
                    </a:lnTo>
                    <a:lnTo>
                      <a:pt x="3035" y="3704"/>
                    </a:lnTo>
                    <a:lnTo>
                      <a:pt x="2993" y="3766"/>
                    </a:lnTo>
                    <a:lnTo>
                      <a:pt x="3035" y="3808"/>
                    </a:lnTo>
                    <a:lnTo>
                      <a:pt x="3035" y="3913"/>
                    </a:lnTo>
                    <a:lnTo>
                      <a:pt x="3076" y="3955"/>
                    </a:lnTo>
                    <a:lnTo>
                      <a:pt x="3097" y="3871"/>
                    </a:lnTo>
                    <a:lnTo>
                      <a:pt x="3160" y="3829"/>
                    </a:lnTo>
                    <a:lnTo>
                      <a:pt x="3202" y="3829"/>
                    </a:lnTo>
                    <a:lnTo>
                      <a:pt x="3265" y="3913"/>
                    </a:lnTo>
                    <a:lnTo>
                      <a:pt x="3307" y="3934"/>
                    </a:lnTo>
                    <a:lnTo>
                      <a:pt x="3390" y="3871"/>
                    </a:lnTo>
                    <a:lnTo>
                      <a:pt x="3390" y="3829"/>
                    </a:lnTo>
                    <a:lnTo>
                      <a:pt x="3411" y="3829"/>
                    </a:lnTo>
                    <a:lnTo>
                      <a:pt x="3453" y="3766"/>
                    </a:lnTo>
                    <a:lnTo>
                      <a:pt x="3453" y="3704"/>
                    </a:lnTo>
                    <a:lnTo>
                      <a:pt x="3474" y="3704"/>
                    </a:lnTo>
                    <a:lnTo>
                      <a:pt x="3495" y="3641"/>
                    </a:lnTo>
                    <a:lnTo>
                      <a:pt x="3474" y="3599"/>
                    </a:lnTo>
                    <a:lnTo>
                      <a:pt x="3495" y="3494"/>
                    </a:lnTo>
                    <a:lnTo>
                      <a:pt x="3599" y="3348"/>
                    </a:lnTo>
                    <a:lnTo>
                      <a:pt x="3662" y="3243"/>
                    </a:lnTo>
                    <a:lnTo>
                      <a:pt x="3662" y="3097"/>
                    </a:lnTo>
                    <a:lnTo>
                      <a:pt x="3662" y="3034"/>
                    </a:lnTo>
                    <a:lnTo>
                      <a:pt x="3620" y="3034"/>
                    </a:lnTo>
                    <a:lnTo>
                      <a:pt x="3620" y="3097"/>
                    </a:lnTo>
                    <a:lnTo>
                      <a:pt x="3579" y="3180"/>
                    </a:lnTo>
                    <a:lnTo>
                      <a:pt x="3495" y="3222"/>
                    </a:lnTo>
                    <a:lnTo>
                      <a:pt x="3411" y="3306"/>
                    </a:lnTo>
                    <a:lnTo>
                      <a:pt x="3369" y="3327"/>
                    </a:lnTo>
                    <a:lnTo>
                      <a:pt x="3348" y="3243"/>
                    </a:lnTo>
                    <a:lnTo>
                      <a:pt x="3369" y="3180"/>
                    </a:lnTo>
                    <a:lnTo>
                      <a:pt x="3369" y="3097"/>
                    </a:lnTo>
                    <a:lnTo>
                      <a:pt x="3474" y="3013"/>
                    </a:lnTo>
                    <a:lnTo>
                      <a:pt x="3495" y="2971"/>
                    </a:lnTo>
                    <a:lnTo>
                      <a:pt x="3579" y="2888"/>
                    </a:lnTo>
                    <a:lnTo>
                      <a:pt x="3599" y="2888"/>
                    </a:lnTo>
                    <a:lnTo>
                      <a:pt x="3662" y="2867"/>
                    </a:lnTo>
                    <a:lnTo>
                      <a:pt x="3620" y="2804"/>
                    </a:lnTo>
                    <a:lnTo>
                      <a:pt x="3579" y="2867"/>
                    </a:lnTo>
                    <a:lnTo>
                      <a:pt x="3516" y="2867"/>
                    </a:lnTo>
                    <a:lnTo>
                      <a:pt x="3453" y="2888"/>
                    </a:lnTo>
                    <a:lnTo>
                      <a:pt x="3390" y="2888"/>
                    </a:lnTo>
                    <a:lnTo>
                      <a:pt x="3307" y="2929"/>
                    </a:lnTo>
                    <a:lnTo>
                      <a:pt x="3286" y="2992"/>
                    </a:lnTo>
                    <a:lnTo>
                      <a:pt x="3181" y="3076"/>
                    </a:lnTo>
                    <a:lnTo>
                      <a:pt x="3181" y="3118"/>
                    </a:lnTo>
                    <a:lnTo>
                      <a:pt x="3139" y="3180"/>
                    </a:lnTo>
                    <a:lnTo>
                      <a:pt x="3055" y="3097"/>
                    </a:lnTo>
                    <a:lnTo>
                      <a:pt x="3055" y="3034"/>
                    </a:lnTo>
                    <a:lnTo>
                      <a:pt x="3035" y="2971"/>
                    </a:lnTo>
                    <a:lnTo>
                      <a:pt x="3035" y="2888"/>
                    </a:lnTo>
                    <a:lnTo>
                      <a:pt x="3076" y="2929"/>
                    </a:lnTo>
                    <a:lnTo>
                      <a:pt x="3097" y="2929"/>
                    </a:lnTo>
                    <a:lnTo>
                      <a:pt x="3181" y="2825"/>
                    </a:lnTo>
                    <a:lnTo>
                      <a:pt x="3139" y="2825"/>
                    </a:lnTo>
                    <a:lnTo>
                      <a:pt x="3055" y="2804"/>
                    </a:lnTo>
                    <a:lnTo>
                      <a:pt x="3181" y="2804"/>
                    </a:lnTo>
                    <a:lnTo>
                      <a:pt x="3076" y="2783"/>
                    </a:lnTo>
                    <a:lnTo>
                      <a:pt x="3035" y="2720"/>
                    </a:lnTo>
                    <a:lnTo>
                      <a:pt x="3035" y="2678"/>
                    </a:lnTo>
                    <a:lnTo>
                      <a:pt x="3055" y="2657"/>
                    </a:lnTo>
                    <a:lnTo>
                      <a:pt x="3160" y="2657"/>
                    </a:lnTo>
                    <a:lnTo>
                      <a:pt x="3181" y="2616"/>
                    </a:lnTo>
                    <a:lnTo>
                      <a:pt x="3265" y="2553"/>
                    </a:lnTo>
                    <a:lnTo>
                      <a:pt x="3286" y="2448"/>
                    </a:lnTo>
                    <a:lnTo>
                      <a:pt x="3369" y="2448"/>
                    </a:lnTo>
                    <a:lnTo>
                      <a:pt x="3390" y="2469"/>
                    </a:lnTo>
                    <a:lnTo>
                      <a:pt x="3495" y="2406"/>
                    </a:lnTo>
                    <a:lnTo>
                      <a:pt x="3516" y="2344"/>
                    </a:lnTo>
                    <a:lnTo>
                      <a:pt x="3516" y="2260"/>
                    </a:lnTo>
                    <a:lnTo>
                      <a:pt x="3495" y="2197"/>
                    </a:lnTo>
                    <a:lnTo>
                      <a:pt x="3411" y="2281"/>
                    </a:lnTo>
                    <a:lnTo>
                      <a:pt x="3369" y="2302"/>
                    </a:lnTo>
                    <a:lnTo>
                      <a:pt x="3348" y="2281"/>
                    </a:lnTo>
                    <a:lnTo>
                      <a:pt x="3286" y="2281"/>
                    </a:lnTo>
                    <a:lnTo>
                      <a:pt x="3286" y="2344"/>
                    </a:lnTo>
                    <a:lnTo>
                      <a:pt x="3286" y="2406"/>
                    </a:lnTo>
                    <a:lnTo>
                      <a:pt x="3244" y="2448"/>
                    </a:lnTo>
                    <a:lnTo>
                      <a:pt x="3181" y="2448"/>
                    </a:lnTo>
                    <a:lnTo>
                      <a:pt x="3097" y="2490"/>
                    </a:lnTo>
                    <a:lnTo>
                      <a:pt x="3055" y="2511"/>
                    </a:lnTo>
                    <a:lnTo>
                      <a:pt x="3055" y="2574"/>
                    </a:lnTo>
                    <a:lnTo>
                      <a:pt x="2993" y="2595"/>
                    </a:lnTo>
                    <a:lnTo>
                      <a:pt x="3035" y="2553"/>
                    </a:lnTo>
                    <a:lnTo>
                      <a:pt x="3035" y="2469"/>
                    </a:lnTo>
                    <a:lnTo>
                      <a:pt x="2993" y="2490"/>
                    </a:lnTo>
                    <a:lnTo>
                      <a:pt x="2951" y="2490"/>
                    </a:lnTo>
                    <a:lnTo>
                      <a:pt x="2993" y="2469"/>
                    </a:lnTo>
                    <a:lnTo>
                      <a:pt x="3055" y="2406"/>
                    </a:lnTo>
                    <a:lnTo>
                      <a:pt x="3076" y="2385"/>
                    </a:lnTo>
                    <a:lnTo>
                      <a:pt x="3035" y="2364"/>
                    </a:lnTo>
                    <a:lnTo>
                      <a:pt x="3076" y="2302"/>
                    </a:lnTo>
                    <a:lnTo>
                      <a:pt x="3097" y="2239"/>
                    </a:lnTo>
                    <a:lnTo>
                      <a:pt x="3055" y="2197"/>
                    </a:lnTo>
                    <a:lnTo>
                      <a:pt x="2993" y="2260"/>
                    </a:lnTo>
                    <a:lnTo>
                      <a:pt x="3035" y="2197"/>
                    </a:lnTo>
                    <a:lnTo>
                      <a:pt x="3035" y="2155"/>
                    </a:lnTo>
                    <a:lnTo>
                      <a:pt x="2993" y="2155"/>
                    </a:lnTo>
                    <a:lnTo>
                      <a:pt x="2930" y="2176"/>
                    </a:lnTo>
                    <a:lnTo>
                      <a:pt x="2878" y="2166"/>
                    </a:lnTo>
                    <a:lnTo>
                      <a:pt x="2878" y="2166"/>
                    </a:lnTo>
                    <a:lnTo>
                      <a:pt x="2825" y="2176"/>
                    </a:lnTo>
                    <a:lnTo>
                      <a:pt x="2872" y="2165"/>
                    </a:lnTo>
                    <a:lnTo>
                      <a:pt x="2872" y="2165"/>
                    </a:lnTo>
                    <a:lnTo>
                      <a:pt x="2825" y="2155"/>
                    </a:lnTo>
                    <a:lnTo>
                      <a:pt x="2909" y="2155"/>
                    </a:lnTo>
                    <a:lnTo>
                      <a:pt x="2993" y="2113"/>
                    </a:lnTo>
                    <a:lnTo>
                      <a:pt x="3035" y="2072"/>
                    </a:lnTo>
                    <a:lnTo>
                      <a:pt x="3076" y="2072"/>
                    </a:lnTo>
                    <a:lnTo>
                      <a:pt x="3139" y="2051"/>
                    </a:lnTo>
                    <a:lnTo>
                      <a:pt x="3139" y="1967"/>
                    </a:lnTo>
                    <a:lnTo>
                      <a:pt x="3181" y="1904"/>
                    </a:lnTo>
                    <a:lnTo>
                      <a:pt x="3181" y="1862"/>
                    </a:lnTo>
                    <a:lnTo>
                      <a:pt x="3097" y="1800"/>
                    </a:lnTo>
                    <a:lnTo>
                      <a:pt x="2993" y="1716"/>
                    </a:lnTo>
                    <a:lnTo>
                      <a:pt x="2888" y="1716"/>
                    </a:lnTo>
                    <a:lnTo>
                      <a:pt x="2783" y="1737"/>
                    </a:lnTo>
                    <a:lnTo>
                      <a:pt x="2742" y="1737"/>
                    </a:lnTo>
                    <a:lnTo>
                      <a:pt x="2742" y="1779"/>
                    </a:lnTo>
                    <a:lnTo>
                      <a:pt x="2679" y="1862"/>
                    </a:lnTo>
                    <a:lnTo>
                      <a:pt x="2658" y="1946"/>
                    </a:lnTo>
                    <a:lnTo>
                      <a:pt x="2679" y="1841"/>
                    </a:lnTo>
                    <a:lnTo>
                      <a:pt x="2658" y="1820"/>
                    </a:lnTo>
                    <a:lnTo>
                      <a:pt x="2679" y="1758"/>
                    </a:lnTo>
                    <a:lnTo>
                      <a:pt x="2742" y="1674"/>
                    </a:lnTo>
                    <a:lnTo>
                      <a:pt x="2721" y="1674"/>
                    </a:lnTo>
                    <a:lnTo>
                      <a:pt x="2637" y="1737"/>
                    </a:lnTo>
                    <a:lnTo>
                      <a:pt x="2574" y="1779"/>
                    </a:lnTo>
                    <a:lnTo>
                      <a:pt x="2553" y="1862"/>
                    </a:lnTo>
                    <a:lnTo>
                      <a:pt x="2532" y="1841"/>
                    </a:lnTo>
                    <a:lnTo>
                      <a:pt x="2491" y="1862"/>
                    </a:lnTo>
                    <a:lnTo>
                      <a:pt x="2449" y="1883"/>
                    </a:lnTo>
                    <a:lnTo>
                      <a:pt x="2428" y="1862"/>
                    </a:lnTo>
                    <a:lnTo>
                      <a:pt x="2344" y="1925"/>
                    </a:lnTo>
                    <a:lnTo>
                      <a:pt x="2323" y="2030"/>
                    </a:lnTo>
                    <a:lnTo>
                      <a:pt x="2239" y="2072"/>
                    </a:lnTo>
                    <a:lnTo>
                      <a:pt x="2239" y="2072"/>
                    </a:lnTo>
                    <a:lnTo>
                      <a:pt x="2281" y="2030"/>
                    </a:lnTo>
                    <a:lnTo>
                      <a:pt x="2323" y="1883"/>
                    </a:lnTo>
                    <a:lnTo>
                      <a:pt x="2365" y="1779"/>
                    </a:lnTo>
                    <a:lnTo>
                      <a:pt x="2344" y="1758"/>
                    </a:lnTo>
                    <a:lnTo>
                      <a:pt x="2281" y="1779"/>
                    </a:lnTo>
                    <a:lnTo>
                      <a:pt x="2260" y="1841"/>
                    </a:lnTo>
                    <a:lnTo>
                      <a:pt x="2219" y="1883"/>
                    </a:lnTo>
                    <a:lnTo>
                      <a:pt x="2177" y="1841"/>
                    </a:lnTo>
                    <a:lnTo>
                      <a:pt x="2239" y="1779"/>
                    </a:lnTo>
                    <a:lnTo>
                      <a:pt x="2260" y="1737"/>
                    </a:lnTo>
                    <a:lnTo>
                      <a:pt x="2260" y="1716"/>
                    </a:lnTo>
                    <a:lnTo>
                      <a:pt x="2177" y="1737"/>
                    </a:lnTo>
                    <a:lnTo>
                      <a:pt x="2072" y="1820"/>
                    </a:lnTo>
                    <a:lnTo>
                      <a:pt x="2030" y="1820"/>
                    </a:lnTo>
                    <a:lnTo>
                      <a:pt x="2009" y="1737"/>
                    </a:lnTo>
                    <a:lnTo>
                      <a:pt x="1967" y="1737"/>
                    </a:lnTo>
                    <a:lnTo>
                      <a:pt x="1905" y="1820"/>
                    </a:lnTo>
                    <a:lnTo>
                      <a:pt x="1842" y="1820"/>
                    </a:lnTo>
                    <a:lnTo>
                      <a:pt x="1842" y="1779"/>
                    </a:lnTo>
                    <a:lnTo>
                      <a:pt x="1947" y="1737"/>
                    </a:lnTo>
                    <a:lnTo>
                      <a:pt x="2009" y="1632"/>
                    </a:lnTo>
                    <a:lnTo>
                      <a:pt x="2030" y="1548"/>
                    </a:lnTo>
                    <a:lnTo>
                      <a:pt x="1947" y="1548"/>
                    </a:lnTo>
                    <a:lnTo>
                      <a:pt x="1863" y="1611"/>
                    </a:lnTo>
                    <a:lnTo>
                      <a:pt x="1863" y="1611"/>
                    </a:lnTo>
                    <a:lnTo>
                      <a:pt x="1926" y="1527"/>
                    </a:lnTo>
                    <a:lnTo>
                      <a:pt x="2009" y="1444"/>
                    </a:lnTo>
                    <a:lnTo>
                      <a:pt x="2114" y="1444"/>
                    </a:lnTo>
                    <a:lnTo>
                      <a:pt x="2156" y="1423"/>
                    </a:lnTo>
                    <a:lnTo>
                      <a:pt x="2239" y="1381"/>
                    </a:lnTo>
                    <a:lnTo>
                      <a:pt x="2281" y="1339"/>
                    </a:lnTo>
                    <a:lnTo>
                      <a:pt x="2281" y="1276"/>
                    </a:lnTo>
                    <a:lnTo>
                      <a:pt x="2260" y="1318"/>
                    </a:lnTo>
                    <a:lnTo>
                      <a:pt x="2156" y="1339"/>
                    </a:lnTo>
                    <a:lnTo>
                      <a:pt x="2114" y="1318"/>
                    </a:lnTo>
                    <a:lnTo>
                      <a:pt x="2030" y="1235"/>
                    </a:lnTo>
                    <a:lnTo>
                      <a:pt x="1967" y="1235"/>
                    </a:lnTo>
                    <a:lnTo>
                      <a:pt x="1926" y="1255"/>
                    </a:lnTo>
                    <a:lnTo>
                      <a:pt x="1967" y="1151"/>
                    </a:lnTo>
                    <a:lnTo>
                      <a:pt x="2009" y="1130"/>
                    </a:lnTo>
                    <a:lnTo>
                      <a:pt x="2009" y="1109"/>
                    </a:lnTo>
                    <a:lnTo>
                      <a:pt x="1947" y="1130"/>
                    </a:lnTo>
                    <a:lnTo>
                      <a:pt x="1863" y="1193"/>
                    </a:lnTo>
                    <a:lnTo>
                      <a:pt x="1821" y="1255"/>
                    </a:lnTo>
                    <a:lnTo>
                      <a:pt x="1737" y="1339"/>
                    </a:lnTo>
                    <a:lnTo>
                      <a:pt x="1695" y="1360"/>
                    </a:lnTo>
                    <a:lnTo>
                      <a:pt x="1654" y="1423"/>
                    </a:lnTo>
                    <a:lnTo>
                      <a:pt x="1591" y="1465"/>
                    </a:lnTo>
                    <a:lnTo>
                      <a:pt x="1528" y="1548"/>
                    </a:lnTo>
                    <a:lnTo>
                      <a:pt x="1528" y="1444"/>
                    </a:lnTo>
                    <a:lnTo>
                      <a:pt x="1549" y="1360"/>
                    </a:lnTo>
                    <a:lnTo>
                      <a:pt x="1612" y="1297"/>
                    </a:lnTo>
                    <a:lnTo>
                      <a:pt x="1612" y="1235"/>
                    </a:lnTo>
                    <a:lnTo>
                      <a:pt x="1654" y="1130"/>
                    </a:lnTo>
                    <a:lnTo>
                      <a:pt x="1737" y="1046"/>
                    </a:lnTo>
                    <a:lnTo>
                      <a:pt x="1737" y="1004"/>
                    </a:lnTo>
                    <a:lnTo>
                      <a:pt x="1800" y="942"/>
                    </a:lnTo>
                    <a:lnTo>
                      <a:pt x="1821" y="921"/>
                    </a:lnTo>
                    <a:lnTo>
                      <a:pt x="1863" y="816"/>
                    </a:lnTo>
                    <a:lnTo>
                      <a:pt x="1947" y="774"/>
                    </a:lnTo>
                    <a:lnTo>
                      <a:pt x="2009" y="711"/>
                    </a:lnTo>
                    <a:lnTo>
                      <a:pt x="2051" y="691"/>
                    </a:lnTo>
                    <a:lnTo>
                      <a:pt x="2072" y="670"/>
                    </a:lnTo>
                    <a:lnTo>
                      <a:pt x="2072" y="607"/>
                    </a:lnTo>
                    <a:lnTo>
                      <a:pt x="2114" y="565"/>
                    </a:lnTo>
                    <a:lnTo>
                      <a:pt x="2135" y="481"/>
                    </a:lnTo>
                    <a:lnTo>
                      <a:pt x="2135" y="523"/>
                    </a:lnTo>
                    <a:lnTo>
                      <a:pt x="2114" y="586"/>
                    </a:lnTo>
                    <a:lnTo>
                      <a:pt x="2135" y="628"/>
                    </a:lnTo>
                    <a:lnTo>
                      <a:pt x="2219" y="523"/>
                    </a:lnTo>
                    <a:lnTo>
                      <a:pt x="2323" y="419"/>
                    </a:lnTo>
                    <a:lnTo>
                      <a:pt x="2344" y="377"/>
                    </a:lnTo>
                    <a:lnTo>
                      <a:pt x="2323" y="314"/>
                    </a:lnTo>
                    <a:lnTo>
                      <a:pt x="2260" y="314"/>
                    </a:lnTo>
                    <a:lnTo>
                      <a:pt x="2219" y="377"/>
                    </a:lnTo>
                    <a:lnTo>
                      <a:pt x="2177" y="293"/>
                    </a:lnTo>
                    <a:lnTo>
                      <a:pt x="2156" y="272"/>
                    </a:lnTo>
                    <a:lnTo>
                      <a:pt x="2177" y="209"/>
                    </a:lnTo>
                    <a:lnTo>
                      <a:pt x="2239" y="188"/>
                    </a:lnTo>
                    <a:lnTo>
                      <a:pt x="2323" y="209"/>
                    </a:lnTo>
                    <a:lnTo>
                      <a:pt x="2386" y="272"/>
                    </a:lnTo>
                    <a:lnTo>
                      <a:pt x="2449" y="251"/>
                    </a:lnTo>
                    <a:lnTo>
                      <a:pt x="2491" y="188"/>
                    </a:lnTo>
                    <a:lnTo>
                      <a:pt x="2491" y="42"/>
                    </a:lnTo>
                    <a:lnTo>
                      <a:pt x="2428" y="42"/>
                    </a:lnTo>
                    <a:lnTo>
                      <a:pt x="2365" y="63"/>
                    </a:lnTo>
                    <a:lnTo>
                      <a:pt x="2365" y="105"/>
                    </a:lnTo>
                    <a:lnTo>
                      <a:pt x="2323" y="105"/>
                    </a:lnTo>
                    <a:lnTo>
                      <a:pt x="2323" y="63"/>
                    </a:lnTo>
                    <a:lnTo>
                      <a:pt x="2323"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6" name="Google Shape;5286;p907">
                <a:extLst>
                  <a:ext uri="{FF2B5EF4-FFF2-40B4-BE49-F238E27FC236}">
                    <a16:creationId xmlns:a16="http://schemas.microsoft.com/office/drawing/2014/main" id="{332E3DD8-0DDF-43F6-C5C9-EAE3796B12BE}"/>
                  </a:ext>
                </a:extLst>
              </p:cNvPr>
              <p:cNvSpPr/>
              <p:nvPr/>
            </p:nvSpPr>
            <p:spPr>
              <a:xfrm>
                <a:off x="1922950" y="1659350"/>
                <a:ext cx="1050900" cy="913875"/>
              </a:xfrm>
              <a:custGeom>
                <a:avLst/>
                <a:gdLst/>
                <a:ahLst/>
                <a:cxnLst/>
                <a:rect l="l" t="t" r="r" b="b"/>
                <a:pathLst>
                  <a:path w="42036" h="36555" extrusionOk="0">
                    <a:moveTo>
                      <a:pt x="4310" y="26929"/>
                    </a:moveTo>
                    <a:lnTo>
                      <a:pt x="4310" y="27055"/>
                    </a:lnTo>
                    <a:lnTo>
                      <a:pt x="4268" y="27159"/>
                    </a:lnTo>
                    <a:lnTo>
                      <a:pt x="4101" y="27264"/>
                    </a:lnTo>
                    <a:lnTo>
                      <a:pt x="4076" y="27268"/>
                    </a:lnTo>
                    <a:lnTo>
                      <a:pt x="4076" y="27268"/>
                    </a:lnTo>
                    <a:lnTo>
                      <a:pt x="4101" y="27243"/>
                    </a:lnTo>
                    <a:lnTo>
                      <a:pt x="4185" y="27117"/>
                    </a:lnTo>
                    <a:lnTo>
                      <a:pt x="4289" y="27034"/>
                    </a:lnTo>
                    <a:lnTo>
                      <a:pt x="4310" y="26929"/>
                    </a:lnTo>
                    <a:close/>
                    <a:moveTo>
                      <a:pt x="40508" y="27473"/>
                    </a:moveTo>
                    <a:lnTo>
                      <a:pt x="40299" y="27557"/>
                    </a:lnTo>
                    <a:lnTo>
                      <a:pt x="40090" y="27599"/>
                    </a:lnTo>
                    <a:lnTo>
                      <a:pt x="40132" y="27536"/>
                    </a:lnTo>
                    <a:lnTo>
                      <a:pt x="40404" y="27473"/>
                    </a:lnTo>
                    <a:close/>
                    <a:moveTo>
                      <a:pt x="19459" y="0"/>
                    </a:moveTo>
                    <a:lnTo>
                      <a:pt x="19187" y="105"/>
                    </a:lnTo>
                    <a:lnTo>
                      <a:pt x="18810" y="105"/>
                    </a:lnTo>
                    <a:lnTo>
                      <a:pt x="18727" y="63"/>
                    </a:lnTo>
                    <a:lnTo>
                      <a:pt x="18392" y="84"/>
                    </a:lnTo>
                    <a:lnTo>
                      <a:pt x="18308" y="63"/>
                    </a:lnTo>
                    <a:lnTo>
                      <a:pt x="18120" y="105"/>
                    </a:lnTo>
                    <a:lnTo>
                      <a:pt x="18078" y="210"/>
                    </a:lnTo>
                    <a:lnTo>
                      <a:pt x="18120" y="272"/>
                    </a:lnTo>
                    <a:lnTo>
                      <a:pt x="18078" y="377"/>
                    </a:lnTo>
                    <a:lnTo>
                      <a:pt x="18078" y="524"/>
                    </a:lnTo>
                    <a:lnTo>
                      <a:pt x="18036" y="775"/>
                    </a:lnTo>
                    <a:lnTo>
                      <a:pt x="18120" y="879"/>
                    </a:lnTo>
                    <a:lnTo>
                      <a:pt x="18036" y="942"/>
                    </a:lnTo>
                    <a:lnTo>
                      <a:pt x="17911" y="942"/>
                    </a:lnTo>
                    <a:lnTo>
                      <a:pt x="17764" y="1109"/>
                    </a:lnTo>
                    <a:lnTo>
                      <a:pt x="17701" y="1214"/>
                    </a:lnTo>
                    <a:lnTo>
                      <a:pt x="17471" y="1298"/>
                    </a:lnTo>
                    <a:lnTo>
                      <a:pt x="17367" y="1444"/>
                    </a:lnTo>
                    <a:lnTo>
                      <a:pt x="17095" y="1633"/>
                    </a:lnTo>
                    <a:lnTo>
                      <a:pt x="16990" y="1674"/>
                    </a:lnTo>
                    <a:lnTo>
                      <a:pt x="16990" y="1758"/>
                    </a:lnTo>
                    <a:lnTo>
                      <a:pt x="17074" y="1925"/>
                    </a:lnTo>
                    <a:lnTo>
                      <a:pt x="17074" y="2072"/>
                    </a:lnTo>
                    <a:lnTo>
                      <a:pt x="16760" y="2030"/>
                    </a:lnTo>
                    <a:lnTo>
                      <a:pt x="16739" y="1946"/>
                    </a:lnTo>
                    <a:lnTo>
                      <a:pt x="16718" y="2135"/>
                    </a:lnTo>
                    <a:lnTo>
                      <a:pt x="16613" y="2281"/>
                    </a:lnTo>
                    <a:lnTo>
                      <a:pt x="16530" y="2302"/>
                    </a:lnTo>
                    <a:lnTo>
                      <a:pt x="16509" y="2365"/>
                    </a:lnTo>
                    <a:lnTo>
                      <a:pt x="16300" y="2407"/>
                    </a:lnTo>
                    <a:lnTo>
                      <a:pt x="16237" y="2574"/>
                    </a:lnTo>
                    <a:lnTo>
                      <a:pt x="16132" y="2595"/>
                    </a:lnTo>
                    <a:lnTo>
                      <a:pt x="16028" y="2700"/>
                    </a:lnTo>
                    <a:lnTo>
                      <a:pt x="15944" y="2700"/>
                    </a:lnTo>
                    <a:lnTo>
                      <a:pt x="15923" y="2804"/>
                    </a:lnTo>
                    <a:lnTo>
                      <a:pt x="15776" y="2888"/>
                    </a:lnTo>
                    <a:lnTo>
                      <a:pt x="15672" y="2993"/>
                    </a:lnTo>
                    <a:lnTo>
                      <a:pt x="15588" y="2972"/>
                    </a:lnTo>
                    <a:lnTo>
                      <a:pt x="15588" y="3076"/>
                    </a:lnTo>
                    <a:lnTo>
                      <a:pt x="15776" y="3139"/>
                    </a:lnTo>
                    <a:lnTo>
                      <a:pt x="15986" y="3139"/>
                    </a:lnTo>
                    <a:lnTo>
                      <a:pt x="15986" y="3244"/>
                    </a:lnTo>
                    <a:lnTo>
                      <a:pt x="15839" y="3202"/>
                    </a:lnTo>
                    <a:lnTo>
                      <a:pt x="15944" y="3516"/>
                    </a:lnTo>
                    <a:lnTo>
                      <a:pt x="16028" y="3599"/>
                    </a:lnTo>
                    <a:lnTo>
                      <a:pt x="16007" y="3725"/>
                    </a:lnTo>
                    <a:lnTo>
                      <a:pt x="15944" y="3871"/>
                    </a:lnTo>
                    <a:lnTo>
                      <a:pt x="16007" y="4018"/>
                    </a:lnTo>
                    <a:lnTo>
                      <a:pt x="15902" y="4185"/>
                    </a:lnTo>
                    <a:lnTo>
                      <a:pt x="15902" y="4394"/>
                    </a:lnTo>
                    <a:lnTo>
                      <a:pt x="15902" y="4457"/>
                    </a:lnTo>
                    <a:lnTo>
                      <a:pt x="15986" y="4457"/>
                    </a:lnTo>
                    <a:lnTo>
                      <a:pt x="16028" y="4478"/>
                    </a:lnTo>
                    <a:lnTo>
                      <a:pt x="16111" y="4394"/>
                    </a:lnTo>
                    <a:lnTo>
                      <a:pt x="16237" y="4374"/>
                    </a:lnTo>
                    <a:lnTo>
                      <a:pt x="16341" y="4394"/>
                    </a:lnTo>
                    <a:lnTo>
                      <a:pt x="16509" y="4374"/>
                    </a:lnTo>
                    <a:lnTo>
                      <a:pt x="16676" y="4227"/>
                    </a:lnTo>
                    <a:lnTo>
                      <a:pt x="16760" y="4185"/>
                    </a:lnTo>
                    <a:lnTo>
                      <a:pt x="16760" y="4143"/>
                    </a:lnTo>
                    <a:lnTo>
                      <a:pt x="16864" y="4060"/>
                    </a:lnTo>
                    <a:lnTo>
                      <a:pt x="16927" y="4143"/>
                    </a:lnTo>
                    <a:lnTo>
                      <a:pt x="16927" y="4269"/>
                    </a:lnTo>
                    <a:lnTo>
                      <a:pt x="16844" y="4353"/>
                    </a:lnTo>
                    <a:lnTo>
                      <a:pt x="16927" y="4457"/>
                    </a:lnTo>
                    <a:lnTo>
                      <a:pt x="17032" y="4457"/>
                    </a:lnTo>
                    <a:lnTo>
                      <a:pt x="17178" y="4374"/>
                    </a:lnTo>
                    <a:lnTo>
                      <a:pt x="17346" y="4374"/>
                    </a:lnTo>
                    <a:lnTo>
                      <a:pt x="17450" y="4248"/>
                    </a:lnTo>
                    <a:lnTo>
                      <a:pt x="17597" y="4081"/>
                    </a:lnTo>
                    <a:lnTo>
                      <a:pt x="17576" y="4018"/>
                    </a:lnTo>
                    <a:lnTo>
                      <a:pt x="17701" y="3850"/>
                    </a:lnTo>
                    <a:lnTo>
                      <a:pt x="17722" y="3767"/>
                    </a:lnTo>
                    <a:lnTo>
                      <a:pt x="17890" y="3620"/>
                    </a:lnTo>
                    <a:lnTo>
                      <a:pt x="18015" y="3557"/>
                    </a:lnTo>
                    <a:lnTo>
                      <a:pt x="18036" y="3453"/>
                    </a:lnTo>
                    <a:lnTo>
                      <a:pt x="18099" y="3306"/>
                    </a:lnTo>
                    <a:lnTo>
                      <a:pt x="18204" y="3453"/>
                    </a:lnTo>
                    <a:lnTo>
                      <a:pt x="18350" y="3453"/>
                    </a:lnTo>
                    <a:lnTo>
                      <a:pt x="18497" y="3348"/>
                    </a:lnTo>
                    <a:lnTo>
                      <a:pt x="18643" y="3327"/>
                    </a:lnTo>
                    <a:lnTo>
                      <a:pt x="18706" y="3181"/>
                    </a:lnTo>
                    <a:lnTo>
                      <a:pt x="18769" y="3181"/>
                    </a:lnTo>
                    <a:lnTo>
                      <a:pt x="18873" y="3076"/>
                    </a:lnTo>
                    <a:lnTo>
                      <a:pt x="18936" y="2909"/>
                    </a:lnTo>
                    <a:lnTo>
                      <a:pt x="19124" y="2867"/>
                    </a:lnTo>
                    <a:lnTo>
                      <a:pt x="19187" y="2846"/>
                    </a:lnTo>
                    <a:lnTo>
                      <a:pt x="19250" y="2888"/>
                    </a:lnTo>
                    <a:lnTo>
                      <a:pt x="19333" y="2846"/>
                    </a:lnTo>
                    <a:lnTo>
                      <a:pt x="19543" y="2846"/>
                    </a:lnTo>
                    <a:lnTo>
                      <a:pt x="19668" y="2762"/>
                    </a:lnTo>
                    <a:lnTo>
                      <a:pt x="19773" y="2762"/>
                    </a:lnTo>
                    <a:lnTo>
                      <a:pt x="20024" y="2658"/>
                    </a:lnTo>
                    <a:lnTo>
                      <a:pt x="20233" y="2616"/>
                    </a:lnTo>
                    <a:lnTo>
                      <a:pt x="20296" y="2595"/>
                    </a:lnTo>
                    <a:cubicBezTo>
                      <a:pt x="20338" y="2679"/>
                      <a:pt x="20442" y="2741"/>
                      <a:pt x="20526" y="2762"/>
                    </a:cubicBezTo>
                    <a:lnTo>
                      <a:pt x="20401" y="2783"/>
                    </a:lnTo>
                    <a:lnTo>
                      <a:pt x="19877" y="2993"/>
                    </a:lnTo>
                    <a:lnTo>
                      <a:pt x="19752" y="3097"/>
                    </a:lnTo>
                    <a:lnTo>
                      <a:pt x="19438" y="3181"/>
                    </a:lnTo>
                    <a:lnTo>
                      <a:pt x="19020" y="3369"/>
                    </a:lnTo>
                    <a:lnTo>
                      <a:pt x="18852" y="3495"/>
                    </a:lnTo>
                    <a:lnTo>
                      <a:pt x="18852" y="3578"/>
                    </a:lnTo>
                    <a:lnTo>
                      <a:pt x="18957" y="3578"/>
                    </a:lnTo>
                    <a:lnTo>
                      <a:pt x="19020" y="3620"/>
                    </a:lnTo>
                    <a:lnTo>
                      <a:pt x="18915" y="3704"/>
                    </a:lnTo>
                    <a:lnTo>
                      <a:pt x="18831" y="3704"/>
                    </a:lnTo>
                    <a:lnTo>
                      <a:pt x="18643" y="3850"/>
                    </a:lnTo>
                    <a:lnTo>
                      <a:pt x="18497" y="3850"/>
                    </a:lnTo>
                    <a:lnTo>
                      <a:pt x="18413" y="3934"/>
                    </a:lnTo>
                    <a:lnTo>
                      <a:pt x="18392" y="4039"/>
                    </a:lnTo>
                    <a:lnTo>
                      <a:pt x="18225" y="4143"/>
                    </a:lnTo>
                    <a:lnTo>
                      <a:pt x="18162" y="4227"/>
                    </a:lnTo>
                    <a:lnTo>
                      <a:pt x="18162" y="4353"/>
                    </a:lnTo>
                    <a:lnTo>
                      <a:pt x="18225" y="4311"/>
                    </a:lnTo>
                    <a:lnTo>
                      <a:pt x="18308" y="4374"/>
                    </a:lnTo>
                    <a:lnTo>
                      <a:pt x="18266" y="4457"/>
                    </a:lnTo>
                    <a:lnTo>
                      <a:pt x="18287" y="4478"/>
                    </a:lnTo>
                    <a:lnTo>
                      <a:pt x="18371" y="4457"/>
                    </a:lnTo>
                    <a:lnTo>
                      <a:pt x="18476" y="4415"/>
                    </a:lnTo>
                    <a:lnTo>
                      <a:pt x="18580" y="4415"/>
                    </a:lnTo>
                    <a:lnTo>
                      <a:pt x="18643" y="4457"/>
                    </a:lnTo>
                    <a:lnTo>
                      <a:pt x="18622" y="4541"/>
                    </a:lnTo>
                    <a:lnTo>
                      <a:pt x="18497" y="4583"/>
                    </a:lnTo>
                    <a:lnTo>
                      <a:pt x="18371" y="4520"/>
                    </a:lnTo>
                    <a:lnTo>
                      <a:pt x="18287" y="4562"/>
                    </a:lnTo>
                    <a:lnTo>
                      <a:pt x="18308" y="4666"/>
                    </a:lnTo>
                    <a:lnTo>
                      <a:pt x="18517" y="4771"/>
                    </a:lnTo>
                    <a:lnTo>
                      <a:pt x="18601" y="4729"/>
                    </a:lnTo>
                    <a:lnTo>
                      <a:pt x="18622" y="4646"/>
                    </a:lnTo>
                    <a:lnTo>
                      <a:pt x="18685" y="4646"/>
                    </a:lnTo>
                    <a:lnTo>
                      <a:pt x="18727" y="4687"/>
                    </a:lnTo>
                    <a:lnTo>
                      <a:pt x="18685" y="4771"/>
                    </a:lnTo>
                    <a:lnTo>
                      <a:pt x="18789" y="4771"/>
                    </a:lnTo>
                    <a:lnTo>
                      <a:pt x="18957" y="4792"/>
                    </a:lnTo>
                    <a:lnTo>
                      <a:pt x="19145" y="4750"/>
                    </a:lnTo>
                    <a:lnTo>
                      <a:pt x="19250" y="4750"/>
                    </a:lnTo>
                    <a:lnTo>
                      <a:pt x="19417" y="4834"/>
                    </a:lnTo>
                    <a:lnTo>
                      <a:pt x="19543" y="4792"/>
                    </a:lnTo>
                    <a:lnTo>
                      <a:pt x="19647" y="4855"/>
                    </a:lnTo>
                    <a:lnTo>
                      <a:pt x="19689" y="4959"/>
                    </a:lnTo>
                    <a:lnTo>
                      <a:pt x="19773" y="4959"/>
                    </a:lnTo>
                    <a:lnTo>
                      <a:pt x="19752" y="5001"/>
                    </a:lnTo>
                    <a:lnTo>
                      <a:pt x="19668" y="5001"/>
                    </a:lnTo>
                    <a:lnTo>
                      <a:pt x="19522" y="4897"/>
                    </a:lnTo>
                    <a:lnTo>
                      <a:pt x="19313" y="4897"/>
                    </a:lnTo>
                    <a:lnTo>
                      <a:pt x="19250" y="4959"/>
                    </a:lnTo>
                    <a:lnTo>
                      <a:pt x="19375" y="5001"/>
                    </a:lnTo>
                    <a:lnTo>
                      <a:pt x="19417" y="5064"/>
                    </a:lnTo>
                    <a:lnTo>
                      <a:pt x="19229" y="5064"/>
                    </a:lnTo>
                    <a:lnTo>
                      <a:pt x="19145" y="4980"/>
                    </a:lnTo>
                    <a:lnTo>
                      <a:pt x="18894" y="5001"/>
                    </a:lnTo>
                    <a:lnTo>
                      <a:pt x="18810" y="5064"/>
                    </a:lnTo>
                    <a:lnTo>
                      <a:pt x="18727" y="5001"/>
                    </a:lnTo>
                    <a:lnTo>
                      <a:pt x="18643" y="5001"/>
                    </a:lnTo>
                    <a:lnTo>
                      <a:pt x="18580" y="5043"/>
                    </a:lnTo>
                    <a:lnTo>
                      <a:pt x="18497" y="5043"/>
                    </a:lnTo>
                    <a:lnTo>
                      <a:pt x="18225" y="5064"/>
                    </a:lnTo>
                    <a:lnTo>
                      <a:pt x="18183" y="5085"/>
                    </a:lnTo>
                    <a:lnTo>
                      <a:pt x="17973" y="5127"/>
                    </a:lnTo>
                    <a:lnTo>
                      <a:pt x="17953" y="5273"/>
                    </a:lnTo>
                    <a:lnTo>
                      <a:pt x="17973" y="5587"/>
                    </a:lnTo>
                    <a:lnTo>
                      <a:pt x="17994" y="5629"/>
                    </a:lnTo>
                    <a:lnTo>
                      <a:pt x="17994" y="5754"/>
                    </a:lnTo>
                    <a:lnTo>
                      <a:pt x="17953" y="5796"/>
                    </a:lnTo>
                    <a:lnTo>
                      <a:pt x="17953" y="5859"/>
                    </a:lnTo>
                    <a:lnTo>
                      <a:pt x="17994" y="5922"/>
                    </a:lnTo>
                    <a:lnTo>
                      <a:pt x="18099" y="5901"/>
                    </a:lnTo>
                    <a:lnTo>
                      <a:pt x="18141" y="5901"/>
                    </a:lnTo>
                    <a:lnTo>
                      <a:pt x="18225" y="5943"/>
                    </a:lnTo>
                    <a:lnTo>
                      <a:pt x="18329" y="5943"/>
                    </a:lnTo>
                    <a:lnTo>
                      <a:pt x="18371" y="5901"/>
                    </a:lnTo>
                    <a:lnTo>
                      <a:pt x="18392" y="5901"/>
                    </a:lnTo>
                    <a:lnTo>
                      <a:pt x="18476" y="5922"/>
                    </a:lnTo>
                    <a:lnTo>
                      <a:pt x="18517" y="5964"/>
                    </a:lnTo>
                    <a:lnTo>
                      <a:pt x="18559" y="5943"/>
                    </a:lnTo>
                    <a:lnTo>
                      <a:pt x="18622" y="6006"/>
                    </a:lnTo>
                    <a:lnTo>
                      <a:pt x="18622" y="6047"/>
                    </a:lnTo>
                    <a:lnTo>
                      <a:pt x="18706" y="6068"/>
                    </a:lnTo>
                    <a:lnTo>
                      <a:pt x="18789" y="6047"/>
                    </a:lnTo>
                    <a:lnTo>
                      <a:pt x="18852" y="6047"/>
                    </a:lnTo>
                    <a:lnTo>
                      <a:pt x="18915" y="6110"/>
                    </a:lnTo>
                    <a:lnTo>
                      <a:pt x="19041" y="6110"/>
                    </a:lnTo>
                    <a:lnTo>
                      <a:pt x="19124" y="6068"/>
                    </a:lnTo>
                    <a:lnTo>
                      <a:pt x="19229" y="6131"/>
                    </a:lnTo>
                    <a:lnTo>
                      <a:pt x="19333" y="6068"/>
                    </a:lnTo>
                    <a:lnTo>
                      <a:pt x="19417" y="6110"/>
                    </a:lnTo>
                    <a:lnTo>
                      <a:pt x="19543" y="6110"/>
                    </a:lnTo>
                    <a:lnTo>
                      <a:pt x="19647" y="6068"/>
                    </a:lnTo>
                    <a:lnTo>
                      <a:pt x="19752" y="6131"/>
                    </a:lnTo>
                    <a:lnTo>
                      <a:pt x="19773" y="6215"/>
                    </a:lnTo>
                    <a:lnTo>
                      <a:pt x="19857" y="6152"/>
                    </a:lnTo>
                    <a:lnTo>
                      <a:pt x="19877" y="6257"/>
                    </a:lnTo>
                    <a:lnTo>
                      <a:pt x="19982" y="6340"/>
                    </a:lnTo>
                    <a:lnTo>
                      <a:pt x="19982" y="6382"/>
                    </a:lnTo>
                    <a:lnTo>
                      <a:pt x="20003" y="6445"/>
                    </a:lnTo>
                    <a:lnTo>
                      <a:pt x="20108" y="6445"/>
                    </a:lnTo>
                    <a:lnTo>
                      <a:pt x="20191" y="6466"/>
                    </a:lnTo>
                    <a:lnTo>
                      <a:pt x="20212" y="6550"/>
                    </a:lnTo>
                    <a:lnTo>
                      <a:pt x="20275" y="6570"/>
                    </a:lnTo>
                    <a:lnTo>
                      <a:pt x="20359" y="6654"/>
                    </a:lnTo>
                    <a:lnTo>
                      <a:pt x="20317" y="6696"/>
                    </a:lnTo>
                    <a:lnTo>
                      <a:pt x="20317" y="6780"/>
                    </a:lnTo>
                    <a:lnTo>
                      <a:pt x="20422" y="6884"/>
                    </a:lnTo>
                    <a:lnTo>
                      <a:pt x="20589" y="6989"/>
                    </a:lnTo>
                    <a:lnTo>
                      <a:pt x="20589" y="7052"/>
                    </a:lnTo>
                    <a:lnTo>
                      <a:pt x="20568" y="7073"/>
                    </a:lnTo>
                    <a:lnTo>
                      <a:pt x="20589" y="7114"/>
                    </a:lnTo>
                    <a:lnTo>
                      <a:pt x="20526" y="7094"/>
                    </a:lnTo>
                    <a:lnTo>
                      <a:pt x="20317" y="7052"/>
                    </a:lnTo>
                    <a:lnTo>
                      <a:pt x="20170" y="6989"/>
                    </a:lnTo>
                    <a:lnTo>
                      <a:pt x="20087" y="7010"/>
                    </a:lnTo>
                    <a:lnTo>
                      <a:pt x="20003" y="6989"/>
                    </a:lnTo>
                    <a:lnTo>
                      <a:pt x="19982" y="7010"/>
                    </a:lnTo>
                    <a:lnTo>
                      <a:pt x="19898" y="7010"/>
                    </a:lnTo>
                    <a:lnTo>
                      <a:pt x="19836" y="6905"/>
                    </a:lnTo>
                    <a:lnTo>
                      <a:pt x="19752" y="6905"/>
                    </a:lnTo>
                    <a:lnTo>
                      <a:pt x="19689" y="6801"/>
                    </a:lnTo>
                    <a:lnTo>
                      <a:pt x="19647" y="6780"/>
                    </a:lnTo>
                    <a:lnTo>
                      <a:pt x="19522" y="6801"/>
                    </a:lnTo>
                    <a:lnTo>
                      <a:pt x="19438" y="6780"/>
                    </a:lnTo>
                    <a:lnTo>
                      <a:pt x="19375" y="6738"/>
                    </a:lnTo>
                    <a:lnTo>
                      <a:pt x="19250" y="6675"/>
                    </a:lnTo>
                    <a:lnTo>
                      <a:pt x="19229" y="6591"/>
                    </a:lnTo>
                    <a:lnTo>
                      <a:pt x="19166" y="6591"/>
                    </a:lnTo>
                    <a:lnTo>
                      <a:pt x="19124" y="6570"/>
                    </a:lnTo>
                    <a:lnTo>
                      <a:pt x="18999" y="6570"/>
                    </a:lnTo>
                    <a:lnTo>
                      <a:pt x="18936" y="6550"/>
                    </a:lnTo>
                    <a:lnTo>
                      <a:pt x="18685" y="6550"/>
                    </a:lnTo>
                    <a:lnTo>
                      <a:pt x="18517" y="6529"/>
                    </a:lnTo>
                    <a:lnTo>
                      <a:pt x="18413" y="6487"/>
                    </a:lnTo>
                    <a:lnTo>
                      <a:pt x="17973" y="6487"/>
                    </a:lnTo>
                    <a:lnTo>
                      <a:pt x="17890" y="6529"/>
                    </a:lnTo>
                    <a:lnTo>
                      <a:pt x="17764" y="6550"/>
                    </a:lnTo>
                    <a:lnTo>
                      <a:pt x="17701" y="6633"/>
                    </a:lnTo>
                    <a:lnTo>
                      <a:pt x="17701" y="6801"/>
                    </a:lnTo>
                    <a:lnTo>
                      <a:pt x="17597" y="6968"/>
                    </a:lnTo>
                    <a:lnTo>
                      <a:pt x="17639" y="7156"/>
                    </a:lnTo>
                    <a:lnTo>
                      <a:pt x="17597" y="7219"/>
                    </a:lnTo>
                    <a:lnTo>
                      <a:pt x="17639" y="7282"/>
                    </a:lnTo>
                    <a:lnTo>
                      <a:pt x="17701" y="7303"/>
                    </a:lnTo>
                    <a:lnTo>
                      <a:pt x="17681" y="7366"/>
                    </a:lnTo>
                    <a:lnTo>
                      <a:pt x="17639" y="7387"/>
                    </a:lnTo>
                    <a:lnTo>
                      <a:pt x="17701" y="7617"/>
                    </a:lnTo>
                    <a:lnTo>
                      <a:pt x="17785" y="7700"/>
                    </a:lnTo>
                    <a:lnTo>
                      <a:pt x="17806" y="7742"/>
                    </a:lnTo>
                    <a:lnTo>
                      <a:pt x="17973" y="7847"/>
                    </a:lnTo>
                    <a:lnTo>
                      <a:pt x="18015" y="7910"/>
                    </a:lnTo>
                    <a:lnTo>
                      <a:pt x="18120" y="7889"/>
                    </a:lnTo>
                    <a:lnTo>
                      <a:pt x="18183" y="7951"/>
                    </a:lnTo>
                    <a:lnTo>
                      <a:pt x="18266" y="7993"/>
                    </a:lnTo>
                    <a:lnTo>
                      <a:pt x="18392" y="7931"/>
                    </a:lnTo>
                    <a:lnTo>
                      <a:pt x="18476" y="7931"/>
                    </a:lnTo>
                    <a:lnTo>
                      <a:pt x="18538" y="8014"/>
                    </a:lnTo>
                    <a:lnTo>
                      <a:pt x="18685" y="8014"/>
                    </a:lnTo>
                    <a:lnTo>
                      <a:pt x="18748" y="8140"/>
                    </a:lnTo>
                    <a:lnTo>
                      <a:pt x="18831" y="8161"/>
                    </a:lnTo>
                    <a:lnTo>
                      <a:pt x="18852" y="8223"/>
                    </a:lnTo>
                    <a:lnTo>
                      <a:pt x="18727" y="8265"/>
                    </a:lnTo>
                    <a:lnTo>
                      <a:pt x="18727" y="8349"/>
                    </a:lnTo>
                    <a:lnTo>
                      <a:pt x="18685" y="8412"/>
                    </a:lnTo>
                    <a:lnTo>
                      <a:pt x="18685" y="8454"/>
                    </a:lnTo>
                    <a:lnTo>
                      <a:pt x="18622" y="8537"/>
                    </a:lnTo>
                    <a:lnTo>
                      <a:pt x="18497" y="8621"/>
                    </a:lnTo>
                    <a:lnTo>
                      <a:pt x="18497" y="8663"/>
                    </a:lnTo>
                    <a:lnTo>
                      <a:pt x="18434" y="8747"/>
                    </a:lnTo>
                    <a:lnTo>
                      <a:pt x="18517" y="8788"/>
                    </a:lnTo>
                    <a:lnTo>
                      <a:pt x="18517" y="8935"/>
                    </a:lnTo>
                    <a:lnTo>
                      <a:pt x="18580" y="9060"/>
                    </a:lnTo>
                    <a:lnTo>
                      <a:pt x="18580" y="9144"/>
                    </a:lnTo>
                    <a:lnTo>
                      <a:pt x="18434" y="9165"/>
                    </a:lnTo>
                    <a:lnTo>
                      <a:pt x="18497" y="9207"/>
                    </a:lnTo>
                    <a:lnTo>
                      <a:pt x="18685" y="9249"/>
                    </a:lnTo>
                    <a:lnTo>
                      <a:pt x="18748" y="9207"/>
                    </a:lnTo>
                    <a:lnTo>
                      <a:pt x="18810" y="9207"/>
                    </a:lnTo>
                    <a:lnTo>
                      <a:pt x="18831" y="9270"/>
                    </a:lnTo>
                    <a:lnTo>
                      <a:pt x="18894" y="9207"/>
                    </a:lnTo>
                    <a:lnTo>
                      <a:pt x="18936" y="9207"/>
                    </a:lnTo>
                    <a:lnTo>
                      <a:pt x="18999" y="9249"/>
                    </a:lnTo>
                    <a:lnTo>
                      <a:pt x="19145" y="9249"/>
                    </a:lnTo>
                    <a:lnTo>
                      <a:pt x="19333" y="9311"/>
                    </a:lnTo>
                    <a:lnTo>
                      <a:pt x="19417" y="9249"/>
                    </a:lnTo>
                    <a:lnTo>
                      <a:pt x="19564" y="9249"/>
                    </a:lnTo>
                    <a:lnTo>
                      <a:pt x="19585" y="9291"/>
                    </a:lnTo>
                    <a:lnTo>
                      <a:pt x="19626" y="9291"/>
                    </a:lnTo>
                    <a:lnTo>
                      <a:pt x="19668" y="9270"/>
                    </a:lnTo>
                    <a:lnTo>
                      <a:pt x="19752" y="9249"/>
                    </a:lnTo>
                    <a:lnTo>
                      <a:pt x="19794" y="9270"/>
                    </a:lnTo>
                    <a:lnTo>
                      <a:pt x="19836" y="9353"/>
                    </a:lnTo>
                    <a:lnTo>
                      <a:pt x="19877" y="9353"/>
                    </a:lnTo>
                    <a:lnTo>
                      <a:pt x="19940" y="9311"/>
                    </a:lnTo>
                    <a:lnTo>
                      <a:pt x="19982" y="9353"/>
                    </a:lnTo>
                    <a:lnTo>
                      <a:pt x="20003" y="9416"/>
                    </a:lnTo>
                    <a:lnTo>
                      <a:pt x="20066" y="9416"/>
                    </a:lnTo>
                    <a:lnTo>
                      <a:pt x="20108" y="9374"/>
                    </a:lnTo>
                    <a:lnTo>
                      <a:pt x="20254" y="9353"/>
                    </a:lnTo>
                    <a:lnTo>
                      <a:pt x="20296" y="9270"/>
                    </a:lnTo>
                    <a:lnTo>
                      <a:pt x="20401" y="9249"/>
                    </a:lnTo>
                    <a:lnTo>
                      <a:pt x="20484" y="9249"/>
                    </a:lnTo>
                    <a:lnTo>
                      <a:pt x="20589" y="9144"/>
                    </a:lnTo>
                    <a:lnTo>
                      <a:pt x="20714" y="9081"/>
                    </a:lnTo>
                    <a:lnTo>
                      <a:pt x="20819" y="9060"/>
                    </a:lnTo>
                    <a:lnTo>
                      <a:pt x="20840" y="8998"/>
                    </a:lnTo>
                    <a:lnTo>
                      <a:pt x="20924" y="8998"/>
                    </a:lnTo>
                    <a:lnTo>
                      <a:pt x="21028" y="9039"/>
                    </a:lnTo>
                    <a:lnTo>
                      <a:pt x="21112" y="9039"/>
                    </a:lnTo>
                    <a:lnTo>
                      <a:pt x="21196" y="9081"/>
                    </a:lnTo>
                    <a:lnTo>
                      <a:pt x="21405" y="9081"/>
                    </a:lnTo>
                    <a:lnTo>
                      <a:pt x="21635" y="8935"/>
                    </a:lnTo>
                    <a:lnTo>
                      <a:pt x="21656" y="8851"/>
                    </a:lnTo>
                    <a:lnTo>
                      <a:pt x="21719" y="8851"/>
                    </a:lnTo>
                    <a:lnTo>
                      <a:pt x="21740" y="8893"/>
                    </a:lnTo>
                    <a:lnTo>
                      <a:pt x="21761" y="8851"/>
                    </a:lnTo>
                    <a:lnTo>
                      <a:pt x="21844" y="8788"/>
                    </a:lnTo>
                    <a:lnTo>
                      <a:pt x="21844" y="8726"/>
                    </a:lnTo>
                    <a:lnTo>
                      <a:pt x="21865" y="8663"/>
                    </a:lnTo>
                    <a:lnTo>
                      <a:pt x="21928" y="8684"/>
                    </a:lnTo>
                    <a:lnTo>
                      <a:pt x="21991" y="8684"/>
                    </a:lnTo>
                    <a:lnTo>
                      <a:pt x="22054" y="8642"/>
                    </a:lnTo>
                    <a:lnTo>
                      <a:pt x="22054" y="8579"/>
                    </a:lnTo>
                    <a:lnTo>
                      <a:pt x="22095" y="8621"/>
                    </a:lnTo>
                    <a:lnTo>
                      <a:pt x="22158" y="8621"/>
                    </a:lnTo>
                    <a:lnTo>
                      <a:pt x="22179" y="8663"/>
                    </a:lnTo>
                    <a:lnTo>
                      <a:pt x="22179" y="8726"/>
                    </a:lnTo>
                    <a:lnTo>
                      <a:pt x="22242" y="8767"/>
                    </a:lnTo>
                    <a:lnTo>
                      <a:pt x="22158" y="8830"/>
                    </a:lnTo>
                    <a:lnTo>
                      <a:pt x="22158" y="8893"/>
                    </a:lnTo>
                    <a:lnTo>
                      <a:pt x="22095" y="8977"/>
                    </a:lnTo>
                    <a:lnTo>
                      <a:pt x="22054" y="8998"/>
                    </a:lnTo>
                    <a:lnTo>
                      <a:pt x="22054" y="9060"/>
                    </a:lnTo>
                    <a:lnTo>
                      <a:pt x="22137" y="9081"/>
                    </a:lnTo>
                    <a:lnTo>
                      <a:pt x="22200" y="9165"/>
                    </a:lnTo>
                    <a:lnTo>
                      <a:pt x="22242" y="9144"/>
                    </a:lnTo>
                    <a:lnTo>
                      <a:pt x="22305" y="9144"/>
                    </a:lnTo>
                    <a:lnTo>
                      <a:pt x="22409" y="9186"/>
                    </a:lnTo>
                    <a:lnTo>
                      <a:pt x="22409" y="9207"/>
                    </a:lnTo>
                    <a:cubicBezTo>
                      <a:pt x="22367" y="9207"/>
                      <a:pt x="22305" y="9249"/>
                      <a:pt x="22263" y="9270"/>
                    </a:cubicBezTo>
                    <a:lnTo>
                      <a:pt x="22242" y="9270"/>
                    </a:lnTo>
                    <a:cubicBezTo>
                      <a:pt x="22137" y="9291"/>
                      <a:pt x="22054" y="9353"/>
                      <a:pt x="21949" y="9374"/>
                    </a:cubicBezTo>
                    <a:cubicBezTo>
                      <a:pt x="21886" y="9374"/>
                      <a:pt x="21865" y="9395"/>
                      <a:pt x="21844" y="9458"/>
                    </a:cubicBezTo>
                    <a:lnTo>
                      <a:pt x="21551" y="9521"/>
                    </a:lnTo>
                    <a:lnTo>
                      <a:pt x="21133" y="9563"/>
                    </a:lnTo>
                    <a:lnTo>
                      <a:pt x="21007" y="9521"/>
                    </a:lnTo>
                    <a:lnTo>
                      <a:pt x="20903" y="9521"/>
                    </a:lnTo>
                    <a:lnTo>
                      <a:pt x="20735" y="9730"/>
                    </a:lnTo>
                    <a:lnTo>
                      <a:pt x="20631" y="9793"/>
                    </a:lnTo>
                    <a:lnTo>
                      <a:pt x="20589" y="9876"/>
                    </a:lnTo>
                    <a:lnTo>
                      <a:pt x="20673" y="9918"/>
                    </a:lnTo>
                    <a:lnTo>
                      <a:pt x="20735" y="9876"/>
                    </a:lnTo>
                    <a:lnTo>
                      <a:pt x="20798" y="9876"/>
                    </a:lnTo>
                    <a:lnTo>
                      <a:pt x="20777" y="9981"/>
                    </a:lnTo>
                    <a:lnTo>
                      <a:pt x="20694" y="10023"/>
                    </a:lnTo>
                    <a:lnTo>
                      <a:pt x="20714" y="10086"/>
                    </a:lnTo>
                    <a:lnTo>
                      <a:pt x="20882" y="10107"/>
                    </a:lnTo>
                    <a:lnTo>
                      <a:pt x="20903" y="10148"/>
                    </a:lnTo>
                    <a:lnTo>
                      <a:pt x="21028" y="10127"/>
                    </a:lnTo>
                    <a:lnTo>
                      <a:pt x="21028" y="10044"/>
                    </a:lnTo>
                    <a:lnTo>
                      <a:pt x="20945" y="9981"/>
                    </a:lnTo>
                    <a:lnTo>
                      <a:pt x="20945" y="9897"/>
                    </a:lnTo>
                    <a:lnTo>
                      <a:pt x="21028" y="9876"/>
                    </a:lnTo>
                    <a:lnTo>
                      <a:pt x="21049" y="9918"/>
                    </a:lnTo>
                    <a:lnTo>
                      <a:pt x="21133" y="9918"/>
                    </a:lnTo>
                    <a:lnTo>
                      <a:pt x="21238" y="10002"/>
                    </a:lnTo>
                    <a:lnTo>
                      <a:pt x="21321" y="9981"/>
                    </a:lnTo>
                    <a:lnTo>
                      <a:pt x="21342" y="9876"/>
                    </a:lnTo>
                    <a:lnTo>
                      <a:pt x="21426" y="9814"/>
                    </a:lnTo>
                    <a:lnTo>
                      <a:pt x="21426" y="9918"/>
                    </a:lnTo>
                    <a:lnTo>
                      <a:pt x="21530" y="10023"/>
                    </a:lnTo>
                    <a:lnTo>
                      <a:pt x="21551" y="9981"/>
                    </a:lnTo>
                    <a:lnTo>
                      <a:pt x="21551" y="9897"/>
                    </a:lnTo>
                    <a:lnTo>
                      <a:pt x="21656" y="9897"/>
                    </a:lnTo>
                    <a:lnTo>
                      <a:pt x="21677" y="9814"/>
                    </a:lnTo>
                    <a:lnTo>
                      <a:pt x="21761" y="9814"/>
                    </a:lnTo>
                    <a:lnTo>
                      <a:pt x="21886" y="9772"/>
                    </a:lnTo>
                    <a:cubicBezTo>
                      <a:pt x="21932" y="9802"/>
                      <a:pt x="21989" y="9822"/>
                      <a:pt x="22041" y="9822"/>
                    </a:cubicBezTo>
                    <a:cubicBezTo>
                      <a:pt x="22060" y="9822"/>
                      <a:pt x="22079" y="9819"/>
                      <a:pt x="22095" y="9814"/>
                    </a:cubicBezTo>
                    <a:cubicBezTo>
                      <a:pt x="22116" y="9814"/>
                      <a:pt x="22132" y="9808"/>
                      <a:pt x="22142" y="9803"/>
                    </a:cubicBezTo>
                    <a:lnTo>
                      <a:pt x="22142" y="9803"/>
                    </a:lnTo>
                    <a:lnTo>
                      <a:pt x="22095" y="9835"/>
                    </a:lnTo>
                    <a:lnTo>
                      <a:pt x="22158" y="9918"/>
                    </a:lnTo>
                    <a:lnTo>
                      <a:pt x="22033" y="10044"/>
                    </a:lnTo>
                    <a:lnTo>
                      <a:pt x="21949" y="10002"/>
                    </a:lnTo>
                    <a:lnTo>
                      <a:pt x="21886" y="10044"/>
                    </a:lnTo>
                    <a:lnTo>
                      <a:pt x="21782" y="10044"/>
                    </a:lnTo>
                    <a:lnTo>
                      <a:pt x="21740" y="10002"/>
                    </a:lnTo>
                    <a:lnTo>
                      <a:pt x="21656" y="10002"/>
                    </a:lnTo>
                    <a:lnTo>
                      <a:pt x="21551" y="10190"/>
                    </a:lnTo>
                    <a:lnTo>
                      <a:pt x="21572" y="10316"/>
                    </a:lnTo>
                    <a:lnTo>
                      <a:pt x="21572" y="10462"/>
                    </a:lnTo>
                    <a:lnTo>
                      <a:pt x="21551" y="10316"/>
                    </a:lnTo>
                    <a:lnTo>
                      <a:pt x="21510" y="10316"/>
                    </a:lnTo>
                    <a:lnTo>
                      <a:pt x="21468" y="10232"/>
                    </a:lnTo>
                    <a:lnTo>
                      <a:pt x="21405" y="10232"/>
                    </a:lnTo>
                    <a:lnTo>
                      <a:pt x="21342" y="10337"/>
                    </a:lnTo>
                    <a:lnTo>
                      <a:pt x="21196" y="10379"/>
                    </a:lnTo>
                    <a:lnTo>
                      <a:pt x="21133" y="10400"/>
                    </a:lnTo>
                    <a:lnTo>
                      <a:pt x="21133" y="10316"/>
                    </a:lnTo>
                    <a:lnTo>
                      <a:pt x="21091" y="10316"/>
                    </a:lnTo>
                    <a:lnTo>
                      <a:pt x="21007" y="10420"/>
                    </a:lnTo>
                    <a:lnTo>
                      <a:pt x="20924" y="10441"/>
                    </a:lnTo>
                    <a:lnTo>
                      <a:pt x="20882" y="10400"/>
                    </a:lnTo>
                    <a:lnTo>
                      <a:pt x="20798" y="10400"/>
                    </a:lnTo>
                    <a:lnTo>
                      <a:pt x="20735" y="10483"/>
                    </a:lnTo>
                    <a:lnTo>
                      <a:pt x="20735" y="10504"/>
                    </a:lnTo>
                    <a:lnTo>
                      <a:pt x="20589" y="10525"/>
                    </a:lnTo>
                    <a:lnTo>
                      <a:pt x="20505" y="10588"/>
                    </a:lnTo>
                    <a:lnTo>
                      <a:pt x="20505" y="10692"/>
                    </a:lnTo>
                    <a:lnTo>
                      <a:pt x="20526" y="10797"/>
                    </a:lnTo>
                    <a:lnTo>
                      <a:pt x="20422" y="11069"/>
                    </a:lnTo>
                    <a:lnTo>
                      <a:pt x="20380" y="11278"/>
                    </a:lnTo>
                    <a:lnTo>
                      <a:pt x="20380" y="11362"/>
                    </a:lnTo>
                    <a:lnTo>
                      <a:pt x="20484" y="11446"/>
                    </a:lnTo>
                    <a:lnTo>
                      <a:pt x="20463" y="11488"/>
                    </a:lnTo>
                    <a:lnTo>
                      <a:pt x="20359" y="11529"/>
                    </a:lnTo>
                    <a:lnTo>
                      <a:pt x="20359" y="11592"/>
                    </a:lnTo>
                    <a:lnTo>
                      <a:pt x="20422" y="11697"/>
                    </a:lnTo>
                    <a:lnTo>
                      <a:pt x="20422" y="11801"/>
                    </a:lnTo>
                    <a:lnTo>
                      <a:pt x="20380" y="11864"/>
                    </a:lnTo>
                    <a:lnTo>
                      <a:pt x="20359" y="11801"/>
                    </a:lnTo>
                    <a:lnTo>
                      <a:pt x="20275" y="11864"/>
                    </a:lnTo>
                    <a:lnTo>
                      <a:pt x="20212" y="11843"/>
                    </a:lnTo>
                    <a:lnTo>
                      <a:pt x="20254" y="11760"/>
                    </a:lnTo>
                    <a:lnTo>
                      <a:pt x="20296" y="11739"/>
                    </a:lnTo>
                    <a:lnTo>
                      <a:pt x="20296" y="11634"/>
                    </a:lnTo>
                    <a:lnTo>
                      <a:pt x="20212" y="11634"/>
                    </a:lnTo>
                    <a:lnTo>
                      <a:pt x="20087" y="11864"/>
                    </a:lnTo>
                    <a:lnTo>
                      <a:pt x="20066" y="12115"/>
                    </a:lnTo>
                    <a:lnTo>
                      <a:pt x="20108" y="12408"/>
                    </a:lnTo>
                    <a:lnTo>
                      <a:pt x="20108" y="12785"/>
                    </a:lnTo>
                    <a:lnTo>
                      <a:pt x="20087" y="12408"/>
                    </a:lnTo>
                    <a:lnTo>
                      <a:pt x="20045" y="12220"/>
                    </a:lnTo>
                    <a:lnTo>
                      <a:pt x="19982" y="12178"/>
                    </a:lnTo>
                    <a:lnTo>
                      <a:pt x="20045" y="12073"/>
                    </a:lnTo>
                    <a:lnTo>
                      <a:pt x="20045" y="11990"/>
                    </a:lnTo>
                    <a:lnTo>
                      <a:pt x="19898" y="11906"/>
                    </a:lnTo>
                    <a:lnTo>
                      <a:pt x="19961" y="11780"/>
                    </a:lnTo>
                    <a:lnTo>
                      <a:pt x="19961" y="11571"/>
                    </a:lnTo>
                    <a:lnTo>
                      <a:pt x="19877" y="11446"/>
                    </a:lnTo>
                    <a:lnTo>
                      <a:pt x="19877" y="11236"/>
                    </a:lnTo>
                    <a:lnTo>
                      <a:pt x="19961" y="11111"/>
                    </a:lnTo>
                    <a:lnTo>
                      <a:pt x="20045" y="10923"/>
                    </a:lnTo>
                    <a:lnTo>
                      <a:pt x="20045" y="10755"/>
                    </a:lnTo>
                    <a:lnTo>
                      <a:pt x="20003" y="10755"/>
                    </a:lnTo>
                    <a:lnTo>
                      <a:pt x="19961" y="10839"/>
                    </a:lnTo>
                    <a:lnTo>
                      <a:pt x="19940" y="10964"/>
                    </a:lnTo>
                    <a:lnTo>
                      <a:pt x="19857" y="11048"/>
                    </a:lnTo>
                    <a:lnTo>
                      <a:pt x="19836" y="11027"/>
                    </a:lnTo>
                    <a:lnTo>
                      <a:pt x="19794" y="10902"/>
                    </a:lnTo>
                    <a:lnTo>
                      <a:pt x="19877" y="10713"/>
                    </a:lnTo>
                    <a:lnTo>
                      <a:pt x="19898" y="10609"/>
                    </a:lnTo>
                    <a:lnTo>
                      <a:pt x="19836" y="10546"/>
                    </a:lnTo>
                    <a:lnTo>
                      <a:pt x="19752" y="10630"/>
                    </a:lnTo>
                    <a:lnTo>
                      <a:pt x="19731" y="10609"/>
                    </a:lnTo>
                    <a:lnTo>
                      <a:pt x="19689" y="10546"/>
                    </a:lnTo>
                    <a:lnTo>
                      <a:pt x="19731" y="10483"/>
                    </a:lnTo>
                    <a:lnTo>
                      <a:pt x="19731" y="10337"/>
                    </a:lnTo>
                    <a:lnTo>
                      <a:pt x="19668" y="10337"/>
                    </a:lnTo>
                    <a:lnTo>
                      <a:pt x="19668" y="10295"/>
                    </a:lnTo>
                    <a:lnTo>
                      <a:pt x="19689" y="10232"/>
                    </a:lnTo>
                    <a:lnTo>
                      <a:pt x="19689" y="10127"/>
                    </a:lnTo>
                    <a:lnTo>
                      <a:pt x="19585" y="10169"/>
                    </a:lnTo>
                    <a:lnTo>
                      <a:pt x="19271" y="10274"/>
                    </a:lnTo>
                    <a:lnTo>
                      <a:pt x="19103" y="10379"/>
                    </a:lnTo>
                    <a:lnTo>
                      <a:pt x="19041" y="10337"/>
                    </a:lnTo>
                    <a:lnTo>
                      <a:pt x="19041" y="10295"/>
                    </a:lnTo>
                    <a:lnTo>
                      <a:pt x="18999" y="10295"/>
                    </a:lnTo>
                    <a:lnTo>
                      <a:pt x="18915" y="10379"/>
                    </a:lnTo>
                    <a:lnTo>
                      <a:pt x="18831" y="10379"/>
                    </a:lnTo>
                    <a:lnTo>
                      <a:pt x="18789" y="10295"/>
                    </a:lnTo>
                    <a:lnTo>
                      <a:pt x="18622" y="10420"/>
                    </a:lnTo>
                    <a:lnTo>
                      <a:pt x="18622" y="10337"/>
                    </a:lnTo>
                    <a:lnTo>
                      <a:pt x="18517" y="10295"/>
                    </a:lnTo>
                    <a:lnTo>
                      <a:pt x="18476" y="10295"/>
                    </a:lnTo>
                    <a:lnTo>
                      <a:pt x="18476" y="10337"/>
                    </a:lnTo>
                    <a:lnTo>
                      <a:pt x="18308" y="10337"/>
                    </a:lnTo>
                    <a:lnTo>
                      <a:pt x="18078" y="10232"/>
                    </a:lnTo>
                    <a:lnTo>
                      <a:pt x="17890" y="10232"/>
                    </a:lnTo>
                    <a:lnTo>
                      <a:pt x="17701" y="10127"/>
                    </a:lnTo>
                    <a:lnTo>
                      <a:pt x="17555" y="10127"/>
                    </a:lnTo>
                    <a:lnTo>
                      <a:pt x="17555" y="10023"/>
                    </a:lnTo>
                    <a:lnTo>
                      <a:pt x="17429" y="9918"/>
                    </a:lnTo>
                    <a:lnTo>
                      <a:pt x="17346" y="9981"/>
                    </a:lnTo>
                    <a:lnTo>
                      <a:pt x="17241" y="9897"/>
                    </a:lnTo>
                    <a:lnTo>
                      <a:pt x="17220" y="9772"/>
                    </a:lnTo>
                    <a:lnTo>
                      <a:pt x="17116" y="9709"/>
                    </a:lnTo>
                    <a:lnTo>
                      <a:pt x="17053" y="9667"/>
                    </a:lnTo>
                    <a:lnTo>
                      <a:pt x="17157" y="9646"/>
                    </a:lnTo>
                    <a:lnTo>
                      <a:pt x="17283" y="9646"/>
                    </a:lnTo>
                    <a:lnTo>
                      <a:pt x="17283" y="9500"/>
                    </a:lnTo>
                    <a:lnTo>
                      <a:pt x="17388" y="9437"/>
                    </a:lnTo>
                    <a:lnTo>
                      <a:pt x="17367" y="9353"/>
                    </a:lnTo>
                    <a:lnTo>
                      <a:pt x="17471" y="9353"/>
                    </a:lnTo>
                    <a:lnTo>
                      <a:pt x="17639" y="9395"/>
                    </a:lnTo>
                    <a:lnTo>
                      <a:pt x="17681" y="9374"/>
                    </a:lnTo>
                    <a:lnTo>
                      <a:pt x="17681" y="9332"/>
                    </a:lnTo>
                    <a:lnTo>
                      <a:pt x="17806" y="9332"/>
                    </a:lnTo>
                    <a:lnTo>
                      <a:pt x="18078" y="9395"/>
                    </a:lnTo>
                    <a:lnTo>
                      <a:pt x="18183" y="9291"/>
                    </a:lnTo>
                    <a:lnTo>
                      <a:pt x="18183" y="9165"/>
                    </a:lnTo>
                    <a:lnTo>
                      <a:pt x="18225" y="9060"/>
                    </a:lnTo>
                    <a:lnTo>
                      <a:pt x="18183" y="8935"/>
                    </a:lnTo>
                    <a:lnTo>
                      <a:pt x="18183" y="8809"/>
                    </a:lnTo>
                    <a:lnTo>
                      <a:pt x="18120" y="8705"/>
                    </a:lnTo>
                    <a:lnTo>
                      <a:pt x="18078" y="8537"/>
                    </a:lnTo>
                    <a:lnTo>
                      <a:pt x="17994" y="8516"/>
                    </a:lnTo>
                    <a:lnTo>
                      <a:pt x="17973" y="8433"/>
                    </a:lnTo>
                    <a:lnTo>
                      <a:pt x="17806" y="8286"/>
                    </a:lnTo>
                    <a:lnTo>
                      <a:pt x="17764" y="8286"/>
                    </a:lnTo>
                    <a:lnTo>
                      <a:pt x="17743" y="8349"/>
                    </a:lnTo>
                    <a:lnTo>
                      <a:pt x="17681" y="8349"/>
                    </a:lnTo>
                    <a:lnTo>
                      <a:pt x="17660" y="8286"/>
                    </a:lnTo>
                    <a:lnTo>
                      <a:pt x="17492" y="8203"/>
                    </a:lnTo>
                    <a:lnTo>
                      <a:pt x="17492" y="8244"/>
                    </a:lnTo>
                    <a:lnTo>
                      <a:pt x="17597" y="8328"/>
                    </a:lnTo>
                    <a:lnTo>
                      <a:pt x="17576" y="8391"/>
                    </a:lnTo>
                    <a:lnTo>
                      <a:pt x="17639" y="8454"/>
                    </a:lnTo>
                    <a:lnTo>
                      <a:pt x="17576" y="8558"/>
                    </a:lnTo>
                    <a:lnTo>
                      <a:pt x="17492" y="8454"/>
                    </a:lnTo>
                    <a:lnTo>
                      <a:pt x="17492" y="8349"/>
                    </a:lnTo>
                    <a:lnTo>
                      <a:pt x="17388" y="8349"/>
                    </a:lnTo>
                    <a:lnTo>
                      <a:pt x="17220" y="8244"/>
                    </a:lnTo>
                    <a:lnTo>
                      <a:pt x="17178" y="8182"/>
                    </a:lnTo>
                    <a:lnTo>
                      <a:pt x="17137" y="8223"/>
                    </a:lnTo>
                    <a:lnTo>
                      <a:pt x="17053" y="8182"/>
                    </a:lnTo>
                    <a:lnTo>
                      <a:pt x="17011" y="8077"/>
                    </a:lnTo>
                    <a:lnTo>
                      <a:pt x="16906" y="7993"/>
                    </a:lnTo>
                    <a:lnTo>
                      <a:pt x="16739" y="7993"/>
                    </a:lnTo>
                    <a:lnTo>
                      <a:pt x="16551" y="7805"/>
                    </a:lnTo>
                    <a:lnTo>
                      <a:pt x="16404" y="7721"/>
                    </a:lnTo>
                    <a:lnTo>
                      <a:pt x="16383" y="7617"/>
                    </a:lnTo>
                    <a:lnTo>
                      <a:pt x="15902" y="7345"/>
                    </a:lnTo>
                    <a:lnTo>
                      <a:pt x="15776" y="7135"/>
                    </a:lnTo>
                    <a:lnTo>
                      <a:pt x="15776" y="6968"/>
                    </a:lnTo>
                    <a:lnTo>
                      <a:pt x="15672" y="6717"/>
                    </a:lnTo>
                    <a:lnTo>
                      <a:pt x="15672" y="6612"/>
                    </a:lnTo>
                    <a:lnTo>
                      <a:pt x="15567" y="6612"/>
                    </a:lnTo>
                    <a:lnTo>
                      <a:pt x="15442" y="6508"/>
                    </a:lnTo>
                    <a:lnTo>
                      <a:pt x="15337" y="6508"/>
                    </a:lnTo>
                    <a:lnTo>
                      <a:pt x="15253" y="6424"/>
                    </a:lnTo>
                    <a:lnTo>
                      <a:pt x="15149" y="6403"/>
                    </a:lnTo>
                    <a:lnTo>
                      <a:pt x="15065" y="6319"/>
                    </a:lnTo>
                    <a:lnTo>
                      <a:pt x="14940" y="6361"/>
                    </a:lnTo>
                    <a:lnTo>
                      <a:pt x="14793" y="6487"/>
                    </a:lnTo>
                    <a:lnTo>
                      <a:pt x="14688" y="6696"/>
                    </a:lnTo>
                    <a:lnTo>
                      <a:pt x="14584" y="6738"/>
                    </a:lnTo>
                    <a:lnTo>
                      <a:pt x="14479" y="6801"/>
                    </a:lnTo>
                    <a:lnTo>
                      <a:pt x="14375" y="6801"/>
                    </a:lnTo>
                    <a:lnTo>
                      <a:pt x="14312" y="6738"/>
                    </a:lnTo>
                    <a:lnTo>
                      <a:pt x="14144" y="6696"/>
                    </a:lnTo>
                    <a:lnTo>
                      <a:pt x="14061" y="6633"/>
                    </a:lnTo>
                    <a:lnTo>
                      <a:pt x="14144" y="6529"/>
                    </a:lnTo>
                    <a:lnTo>
                      <a:pt x="14207" y="6466"/>
                    </a:lnTo>
                    <a:lnTo>
                      <a:pt x="14270" y="6466"/>
                    </a:lnTo>
                    <a:lnTo>
                      <a:pt x="14375" y="6361"/>
                    </a:lnTo>
                    <a:lnTo>
                      <a:pt x="14458" y="6319"/>
                    </a:lnTo>
                    <a:lnTo>
                      <a:pt x="14479" y="6257"/>
                    </a:lnTo>
                    <a:lnTo>
                      <a:pt x="14458" y="6215"/>
                    </a:lnTo>
                    <a:lnTo>
                      <a:pt x="14375" y="6236"/>
                    </a:lnTo>
                    <a:lnTo>
                      <a:pt x="14333" y="6194"/>
                    </a:lnTo>
                    <a:lnTo>
                      <a:pt x="14354" y="6110"/>
                    </a:lnTo>
                    <a:lnTo>
                      <a:pt x="14458" y="6006"/>
                    </a:lnTo>
                    <a:lnTo>
                      <a:pt x="14437" y="5943"/>
                    </a:lnTo>
                    <a:lnTo>
                      <a:pt x="14542" y="5838"/>
                    </a:lnTo>
                    <a:lnTo>
                      <a:pt x="14542" y="5754"/>
                    </a:lnTo>
                    <a:lnTo>
                      <a:pt x="14521" y="5629"/>
                    </a:lnTo>
                    <a:lnTo>
                      <a:pt x="14375" y="5650"/>
                    </a:lnTo>
                    <a:lnTo>
                      <a:pt x="14375" y="5734"/>
                    </a:lnTo>
                    <a:lnTo>
                      <a:pt x="14165" y="5880"/>
                    </a:lnTo>
                    <a:lnTo>
                      <a:pt x="14061" y="5838"/>
                    </a:lnTo>
                    <a:lnTo>
                      <a:pt x="14165" y="6047"/>
                    </a:lnTo>
                    <a:lnTo>
                      <a:pt x="14103" y="6131"/>
                    </a:lnTo>
                    <a:lnTo>
                      <a:pt x="14061" y="6026"/>
                    </a:lnTo>
                    <a:lnTo>
                      <a:pt x="13914" y="6026"/>
                    </a:lnTo>
                    <a:lnTo>
                      <a:pt x="13810" y="6131"/>
                    </a:lnTo>
                    <a:lnTo>
                      <a:pt x="13893" y="6152"/>
                    </a:lnTo>
                    <a:lnTo>
                      <a:pt x="13851" y="6298"/>
                    </a:lnTo>
                    <a:lnTo>
                      <a:pt x="13747" y="6236"/>
                    </a:lnTo>
                    <a:lnTo>
                      <a:pt x="13642" y="6319"/>
                    </a:lnTo>
                    <a:lnTo>
                      <a:pt x="13684" y="6403"/>
                    </a:lnTo>
                    <a:lnTo>
                      <a:pt x="13789" y="6403"/>
                    </a:lnTo>
                    <a:lnTo>
                      <a:pt x="13831" y="6466"/>
                    </a:lnTo>
                    <a:lnTo>
                      <a:pt x="13642" y="6570"/>
                    </a:lnTo>
                    <a:lnTo>
                      <a:pt x="13579" y="6424"/>
                    </a:lnTo>
                    <a:lnTo>
                      <a:pt x="13433" y="6361"/>
                    </a:lnTo>
                    <a:lnTo>
                      <a:pt x="13391" y="6236"/>
                    </a:lnTo>
                    <a:lnTo>
                      <a:pt x="13391" y="5713"/>
                    </a:lnTo>
                    <a:lnTo>
                      <a:pt x="13496" y="5503"/>
                    </a:lnTo>
                    <a:lnTo>
                      <a:pt x="13475" y="5148"/>
                    </a:lnTo>
                    <a:lnTo>
                      <a:pt x="13538" y="5001"/>
                    </a:lnTo>
                    <a:lnTo>
                      <a:pt x="13517" y="4562"/>
                    </a:lnTo>
                    <a:lnTo>
                      <a:pt x="13517" y="4625"/>
                    </a:lnTo>
                    <a:lnTo>
                      <a:pt x="13370" y="4687"/>
                    </a:lnTo>
                    <a:lnTo>
                      <a:pt x="13266" y="4855"/>
                    </a:lnTo>
                    <a:lnTo>
                      <a:pt x="13349" y="4938"/>
                    </a:lnTo>
                    <a:lnTo>
                      <a:pt x="13287" y="5001"/>
                    </a:lnTo>
                    <a:lnTo>
                      <a:pt x="13349" y="5148"/>
                    </a:lnTo>
                    <a:lnTo>
                      <a:pt x="13307" y="5315"/>
                    </a:lnTo>
                    <a:lnTo>
                      <a:pt x="13245" y="5294"/>
                    </a:lnTo>
                    <a:lnTo>
                      <a:pt x="13161" y="5210"/>
                    </a:lnTo>
                    <a:lnTo>
                      <a:pt x="13119" y="5294"/>
                    </a:lnTo>
                    <a:lnTo>
                      <a:pt x="13119" y="5378"/>
                    </a:lnTo>
                    <a:lnTo>
                      <a:pt x="13056" y="5315"/>
                    </a:lnTo>
                    <a:lnTo>
                      <a:pt x="12952" y="5399"/>
                    </a:lnTo>
                    <a:lnTo>
                      <a:pt x="12952" y="5482"/>
                    </a:lnTo>
                    <a:lnTo>
                      <a:pt x="12889" y="5482"/>
                    </a:lnTo>
                    <a:lnTo>
                      <a:pt x="12638" y="5608"/>
                    </a:lnTo>
                    <a:lnTo>
                      <a:pt x="12491" y="5775"/>
                    </a:lnTo>
                    <a:lnTo>
                      <a:pt x="12429" y="5692"/>
                    </a:lnTo>
                    <a:lnTo>
                      <a:pt x="12429" y="5587"/>
                    </a:lnTo>
                    <a:lnTo>
                      <a:pt x="12575" y="5524"/>
                    </a:lnTo>
                    <a:lnTo>
                      <a:pt x="12596" y="5420"/>
                    </a:lnTo>
                    <a:lnTo>
                      <a:pt x="12491" y="5420"/>
                    </a:lnTo>
                    <a:lnTo>
                      <a:pt x="12387" y="5482"/>
                    </a:lnTo>
                    <a:lnTo>
                      <a:pt x="12178" y="5482"/>
                    </a:lnTo>
                    <a:lnTo>
                      <a:pt x="12052" y="5566"/>
                    </a:lnTo>
                    <a:lnTo>
                      <a:pt x="11780" y="5566"/>
                    </a:lnTo>
                    <a:lnTo>
                      <a:pt x="11424" y="5817"/>
                    </a:lnTo>
                    <a:lnTo>
                      <a:pt x="11257" y="5880"/>
                    </a:lnTo>
                    <a:lnTo>
                      <a:pt x="11111" y="6089"/>
                    </a:lnTo>
                    <a:lnTo>
                      <a:pt x="11090" y="5985"/>
                    </a:lnTo>
                    <a:lnTo>
                      <a:pt x="11215" y="5796"/>
                    </a:lnTo>
                    <a:lnTo>
                      <a:pt x="11173" y="5713"/>
                    </a:lnTo>
                    <a:lnTo>
                      <a:pt x="10985" y="5817"/>
                    </a:lnTo>
                    <a:lnTo>
                      <a:pt x="10964" y="5775"/>
                    </a:lnTo>
                    <a:lnTo>
                      <a:pt x="10880" y="5796"/>
                    </a:lnTo>
                    <a:lnTo>
                      <a:pt x="10797" y="5838"/>
                    </a:lnTo>
                    <a:lnTo>
                      <a:pt x="10734" y="5775"/>
                    </a:lnTo>
                    <a:lnTo>
                      <a:pt x="10629" y="5796"/>
                    </a:lnTo>
                    <a:lnTo>
                      <a:pt x="10587" y="5880"/>
                    </a:lnTo>
                    <a:lnTo>
                      <a:pt x="10315" y="6047"/>
                    </a:lnTo>
                    <a:lnTo>
                      <a:pt x="10211" y="6047"/>
                    </a:lnTo>
                    <a:lnTo>
                      <a:pt x="10022" y="6110"/>
                    </a:lnTo>
                    <a:lnTo>
                      <a:pt x="9897" y="6257"/>
                    </a:lnTo>
                    <a:lnTo>
                      <a:pt x="9939" y="6361"/>
                    </a:lnTo>
                    <a:lnTo>
                      <a:pt x="9834" y="6340"/>
                    </a:lnTo>
                    <a:lnTo>
                      <a:pt x="9792" y="6403"/>
                    </a:lnTo>
                    <a:lnTo>
                      <a:pt x="9688" y="6361"/>
                    </a:lnTo>
                    <a:lnTo>
                      <a:pt x="9657" y="6408"/>
                    </a:lnTo>
                    <a:lnTo>
                      <a:pt x="9657" y="6408"/>
                    </a:lnTo>
                    <a:lnTo>
                      <a:pt x="9583" y="6319"/>
                    </a:lnTo>
                    <a:lnTo>
                      <a:pt x="9625" y="6215"/>
                    </a:lnTo>
                    <a:lnTo>
                      <a:pt x="9709" y="6215"/>
                    </a:lnTo>
                    <a:lnTo>
                      <a:pt x="9792" y="6110"/>
                    </a:lnTo>
                    <a:lnTo>
                      <a:pt x="9897" y="6026"/>
                    </a:lnTo>
                    <a:lnTo>
                      <a:pt x="9939" y="6068"/>
                    </a:lnTo>
                    <a:lnTo>
                      <a:pt x="10022" y="6026"/>
                    </a:lnTo>
                    <a:lnTo>
                      <a:pt x="10043" y="5943"/>
                    </a:lnTo>
                    <a:lnTo>
                      <a:pt x="10169" y="5838"/>
                    </a:lnTo>
                    <a:lnTo>
                      <a:pt x="10211" y="5901"/>
                    </a:lnTo>
                    <a:lnTo>
                      <a:pt x="10462" y="5796"/>
                    </a:lnTo>
                    <a:lnTo>
                      <a:pt x="10546" y="5650"/>
                    </a:lnTo>
                    <a:lnTo>
                      <a:pt x="10671" y="5608"/>
                    </a:lnTo>
                    <a:lnTo>
                      <a:pt x="10880" y="5629"/>
                    </a:lnTo>
                    <a:lnTo>
                      <a:pt x="10901" y="5587"/>
                    </a:lnTo>
                    <a:lnTo>
                      <a:pt x="11090" y="5587"/>
                    </a:lnTo>
                    <a:lnTo>
                      <a:pt x="11278" y="5503"/>
                    </a:lnTo>
                    <a:lnTo>
                      <a:pt x="11320" y="5587"/>
                    </a:lnTo>
                    <a:lnTo>
                      <a:pt x="11383" y="5587"/>
                    </a:lnTo>
                    <a:lnTo>
                      <a:pt x="11445" y="5524"/>
                    </a:lnTo>
                    <a:lnTo>
                      <a:pt x="11529" y="5524"/>
                    </a:lnTo>
                    <a:lnTo>
                      <a:pt x="11675" y="5503"/>
                    </a:lnTo>
                    <a:lnTo>
                      <a:pt x="11738" y="5399"/>
                    </a:lnTo>
                    <a:lnTo>
                      <a:pt x="11989" y="5315"/>
                    </a:lnTo>
                    <a:lnTo>
                      <a:pt x="12240" y="5231"/>
                    </a:lnTo>
                    <a:lnTo>
                      <a:pt x="12261" y="5127"/>
                    </a:lnTo>
                    <a:lnTo>
                      <a:pt x="12324" y="5127"/>
                    </a:lnTo>
                    <a:lnTo>
                      <a:pt x="12366" y="5085"/>
                    </a:lnTo>
                    <a:lnTo>
                      <a:pt x="12324" y="5022"/>
                    </a:lnTo>
                    <a:lnTo>
                      <a:pt x="12324" y="4918"/>
                    </a:lnTo>
                    <a:lnTo>
                      <a:pt x="12240" y="4876"/>
                    </a:lnTo>
                    <a:lnTo>
                      <a:pt x="12219" y="4918"/>
                    </a:lnTo>
                    <a:lnTo>
                      <a:pt x="12219" y="5001"/>
                    </a:lnTo>
                    <a:lnTo>
                      <a:pt x="12115" y="5022"/>
                    </a:lnTo>
                    <a:lnTo>
                      <a:pt x="12073" y="4980"/>
                    </a:lnTo>
                    <a:lnTo>
                      <a:pt x="12031" y="4980"/>
                    </a:lnTo>
                    <a:lnTo>
                      <a:pt x="12010" y="4938"/>
                    </a:lnTo>
                    <a:lnTo>
                      <a:pt x="11885" y="4938"/>
                    </a:lnTo>
                    <a:lnTo>
                      <a:pt x="11696" y="5001"/>
                    </a:lnTo>
                    <a:lnTo>
                      <a:pt x="11634" y="5106"/>
                    </a:lnTo>
                    <a:lnTo>
                      <a:pt x="11571" y="5169"/>
                    </a:lnTo>
                    <a:lnTo>
                      <a:pt x="11508" y="5085"/>
                    </a:lnTo>
                    <a:lnTo>
                      <a:pt x="11466" y="5085"/>
                    </a:lnTo>
                    <a:lnTo>
                      <a:pt x="11362" y="5169"/>
                    </a:lnTo>
                    <a:lnTo>
                      <a:pt x="11090" y="5252"/>
                    </a:lnTo>
                    <a:lnTo>
                      <a:pt x="10755" y="5273"/>
                    </a:lnTo>
                    <a:lnTo>
                      <a:pt x="10692" y="5210"/>
                    </a:lnTo>
                    <a:lnTo>
                      <a:pt x="10629" y="5210"/>
                    </a:lnTo>
                    <a:lnTo>
                      <a:pt x="10650" y="5273"/>
                    </a:lnTo>
                    <a:lnTo>
                      <a:pt x="10587" y="5315"/>
                    </a:lnTo>
                    <a:lnTo>
                      <a:pt x="10483" y="5294"/>
                    </a:lnTo>
                    <a:lnTo>
                      <a:pt x="10420" y="5294"/>
                    </a:lnTo>
                    <a:lnTo>
                      <a:pt x="10357" y="5420"/>
                    </a:lnTo>
                    <a:lnTo>
                      <a:pt x="10211" y="5587"/>
                    </a:lnTo>
                    <a:lnTo>
                      <a:pt x="10148" y="5524"/>
                    </a:lnTo>
                    <a:lnTo>
                      <a:pt x="10043" y="5524"/>
                    </a:lnTo>
                    <a:lnTo>
                      <a:pt x="10022" y="5503"/>
                    </a:lnTo>
                    <a:lnTo>
                      <a:pt x="9897" y="5503"/>
                    </a:lnTo>
                    <a:lnTo>
                      <a:pt x="9813" y="5566"/>
                    </a:lnTo>
                    <a:lnTo>
                      <a:pt x="9730" y="5566"/>
                    </a:lnTo>
                    <a:lnTo>
                      <a:pt x="9688" y="5629"/>
                    </a:lnTo>
                    <a:lnTo>
                      <a:pt x="9583" y="5671"/>
                    </a:lnTo>
                    <a:lnTo>
                      <a:pt x="9478" y="5734"/>
                    </a:lnTo>
                    <a:lnTo>
                      <a:pt x="9311" y="5817"/>
                    </a:lnTo>
                    <a:lnTo>
                      <a:pt x="9123" y="5880"/>
                    </a:lnTo>
                    <a:lnTo>
                      <a:pt x="9081" y="5985"/>
                    </a:lnTo>
                    <a:lnTo>
                      <a:pt x="9081" y="6152"/>
                    </a:lnTo>
                    <a:lnTo>
                      <a:pt x="9102" y="6466"/>
                    </a:lnTo>
                    <a:lnTo>
                      <a:pt x="9081" y="6633"/>
                    </a:lnTo>
                    <a:lnTo>
                      <a:pt x="9018" y="6612"/>
                    </a:lnTo>
                    <a:lnTo>
                      <a:pt x="8955" y="6654"/>
                    </a:lnTo>
                    <a:lnTo>
                      <a:pt x="8704" y="6863"/>
                    </a:lnTo>
                    <a:lnTo>
                      <a:pt x="8788" y="6759"/>
                    </a:lnTo>
                    <a:lnTo>
                      <a:pt x="8893" y="6633"/>
                    </a:lnTo>
                    <a:lnTo>
                      <a:pt x="8914" y="6550"/>
                    </a:lnTo>
                    <a:lnTo>
                      <a:pt x="8872" y="6529"/>
                    </a:lnTo>
                    <a:lnTo>
                      <a:pt x="8872" y="6445"/>
                    </a:lnTo>
                    <a:lnTo>
                      <a:pt x="8746" y="6257"/>
                    </a:lnTo>
                    <a:lnTo>
                      <a:pt x="8662" y="6257"/>
                    </a:lnTo>
                    <a:lnTo>
                      <a:pt x="8600" y="6173"/>
                    </a:lnTo>
                    <a:lnTo>
                      <a:pt x="8537" y="6152"/>
                    </a:lnTo>
                    <a:lnTo>
                      <a:pt x="8537" y="6006"/>
                    </a:lnTo>
                    <a:lnTo>
                      <a:pt x="8390" y="5817"/>
                    </a:lnTo>
                    <a:lnTo>
                      <a:pt x="8370" y="5817"/>
                    </a:lnTo>
                    <a:lnTo>
                      <a:pt x="8286" y="5796"/>
                    </a:lnTo>
                    <a:lnTo>
                      <a:pt x="8265" y="5692"/>
                    </a:lnTo>
                    <a:lnTo>
                      <a:pt x="8181" y="5629"/>
                    </a:lnTo>
                    <a:lnTo>
                      <a:pt x="8139" y="5671"/>
                    </a:lnTo>
                    <a:lnTo>
                      <a:pt x="8035" y="5587"/>
                    </a:lnTo>
                    <a:lnTo>
                      <a:pt x="7846" y="5378"/>
                    </a:lnTo>
                    <a:lnTo>
                      <a:pt x="7805" y="5190"/>
                    </a:lnTo>
                    <a:lnTo>
                      <a:pt x="7805" y="5001"/>
                    </a:lnTo>
                    <a:lnTo>
                      <a:pt x="7763" y="4980"/>
                    </a:lnTo>
                    <a:lnTo>
                      <a:pt x="7721" y="5043"/>
                    </a:lnTo>
                    <a:lnTo>
                      <a:pt x="7658" y="5001"/>
                    </a:lnTo>
                    <a:lnTo>
                      <a:pt x="7616" y="4876"/>
                    </a:lnTo>
                    <a:lnTo>
                      <a:pt x="7658" y="4750"/>
                    </a:lnTo>
                    <a:lnTo>
                      <a:pt x="7637" y="4729"/>
                    </a:lnTo>
                    <a:lnTo>
                      <a:pt x="7658" y="4646"/>
                    </a:lnTo>
                    <a:lnTo>
                      <a:pt x="7533" y="4520"/>
                    </a:lnTo>
                    <a:lnTo>
                      <a:pt x="7533" y="4415"/>
                    </a:lnTo>
                    <a:lnTo>
                      <a:pt x="7428" y="4332"/>
                    </a:lnTo>
                    <a:lnTo>
                      <a:pt x="7386" y="4332"/>
                    </a:lnTo>
                    <a:lnTo>
                      <a:pt x="7323" y="4248"/>
                    </a:lnTo>
                    <a:lnTo>
                      <a:pt x="7219" y="4164"/>
                    </a:lnTo>
                    <a:lnTo>
                      <a:pt x="7114" y="4164"/>
                    </a:lnTo>
                    <a:lnTo>
                      <a:pt x="6800" y="3934"/>
                    </a:lnTo>
                    <a:lnTo>
                      <a:pt x="6717" y="3934"/>
                    </a:lnTo>
                    <a:lnTo>
                      <a:pt x="6696" y="3850"/>
                    </a:lnTo>
                    <a:lnTo>
                      <a:pt x="0" y="16091"/>
                    </a:lnTo>
                    <a:lnTo>
                      <a:pt x="377" y="16091"/>
                    </a:lnTo>
                    <a:lnTo>
                      <a:pt x="502" y="16153"/>
                    </a:lnTo>
                    <a:lnTo>
                      <a:pt x="711" y="16007"/>
                    </a:lnTo>
                    <a:lnTo>
                      <a:pt x="1004" y="16049"/>
                    </a:lnTo>
                    <a:lnTo>
                      <a:pt x="858" y="16300"/>
                    </a:lnTo>
                    <a:lnTo>
                      <a:pt x="921" y="16446"/>
                    </a:lnTo>
                    <a:lnTo>
                      <a:pt x="1025" y="16718"/>
                    </a:lnTo>
                    <a:lnTo>
                      <a:pt x="1172" y="17388"/>
                    </a:lnTo>
                    <a:lnTo>
                      <a:pt x="1235" y="17534"/>
                    </a:lnTo>
                    <a:lnTo>
                      <a:pt x="1130" y="17702"/>
                    </a:lnTo>
                    <a:lnTo>
                      <a:pt x="1130" y="17765"/>
                    </a:lnTo>
                    <a:lnTo>
                      <a:pt x="1172" y="17765"/>
                    </a:lnTo>
                    <a:lnTo>
                      <a:pt x="1381" y="17744"/>
                    </a:lnTo>
                    <a:lnTo>
                      <a:pt x="1569" y="17723"/>
                    </a:lnTo>
                    <a:lnTo>
                      <a:pt x="1695" y="17639"/>
                    </a:lnTo>
                    <a:lnTo>
                      <a:pt x="1862" y="17409"/>
                    </a:lnTo>
                    <a:lnTo>
                      <a:pt x="1988" y="17283"/>
                    </a:lnTo>
                    <a:lnTo>
                      <a:pt x="2197" y="17200"/>
                    </a:lnTo>
                    <a:lnTo>
                      <a:pt x="2260" y="17179"/>
                    </a:lnTo>
                    <a:lnTo>
                      <a:pt x="2469" y="17116"/>
                    </a:lnTo>
                    <a:lnTo>
                      <a:pt x="2636" y="17116"/>
                    </a:lnTo>
                    <a:lnTo>
                      <a:pt x="2783" y="17221"/>
                    </a:lnTo>
                    <a:lnTo>
                      <a:pt x="2783" y="17325"/>
                    </a:lnTo>
                    <a:lnTo>
                      <a:pt x="2804" y="17409"/>
                    </a:lnTo>
                    <a:lnTo>
                      <a:pt x="2720" y="17555"/>
                    </a:lnTo>
                    <a:lnTo>
                      <a:pt x="2699" y="17639"/>
                    </a:lnTo>
                    <a:lnTo>
                      <a:pt x="2825" y="17974"/>
                    </a:lnTo>
                    <a:lnTo>
                      <a:pt x="2804" y="18078"/>
                    </a:lnTo>
                    <a:lnTo>
                      <a:pt x="2846" y="18288"/>
                    </a:lnTo>
                    <a:lnTo>
                      <a:pt x="2992" y="18455"/>
                    </a:lnTo>
                    <a:lnTo>
                      <a:pt x="3013" y="18664"/>
                    </a:lnTo>
                    <a:lnTo>
                      <a:pt x="3055" y="18748"/>
                    </a:lnTo>
                    <a:lnTo>
                      <a:pt x="3097" y="18853"/>
                    </a:lnTo>
                    <a:lnTo>
                      <a:pt x="3034" y="18957"/>
                    </a:lnTo>
                    <a:lnTo>
                      <a:pt x="3034" y="19062"/>
                    </a:lnTo>
                    <a:lnTo>
                      <a:pt x="3055" y="19146"/>
                    </a:lnTo>
                    <a:lnTo>
                      <a:pt x="3013" y="19501"/>
                    </a:lnTo>
                    <a:lnTo>
                      <a:pt x="3013" y="19920"/>
                    </a:lnTo>
                    <a:lnTo>
                      <a:pt x="3034" y="20338"/>
                    </a:lnTo>
                    <a:lnTo>
                      <a:pt x="2929" y="20380"/>
                    </a:lnTo>
                    <a:lnTo>
                      <a:pt x="2929" y="20464"/>
                    </a:lnTo>
                    <a:lnTo>
                      <a:pt x="2971" y="20464"/>
                    </a:lnTo>
                    <a:lnTo>
                      <a:pt x="3055" y="20527"/>
                    </a:lnTo>
                    <a:lnTo>
                      <a:pt x="3076" y="20568"/>
                    </a:lnTo>
                    <a:lnTo>
                      <a:pt x="3034" y="20589"/>
                    </a:lnTo>
                    <a:lnTo>
                      <a:pt x="2971" y="20652"/>
                    </a:lnTo>
                    <a:lnTo>
                      <a:pt x="3013" y="20736"/>
                    </a:lnTo>
                    <a:lnTo>
                      <a:pt x="3055" y="20778"/>
                    </a:lnTo>
                    <a:lnTo>
                      <a:pt x="3076" y="20861"/>
                    </a:lnTo>
                    <a:lnTo>
                      <a:pt x="3055" y="20903"/>
                    </a:lnTo>
                    <a:lnTo>
                      <a:pt x="3055" y="20966"/>
                    </a:lnTo>
                    <a:lnTo>
                      <a:pt x="3160" y="20966"/>
                    </a:lnTo>
                    <a:lnTo>
                      <a:pt x="3243" y="20987"/>
                    </a:lnTo>
                    <a:lnTo>
                      <a:pt x="3348" y="21154"/>
                    </a:lnTo>
                    <a:lnTo>
                      <a:pt x="3369" y="21217"/>
                    </a:lnTo>
                    <a:lnTo>
                      <a:pt x="3452" y="21280"/>
                    </a:lnTo>
                    <a:lnTo>
                      <a:pt x="3578" y="21363"/>
                    </a:lnTo>
                    <a:lnTo>
                      <a:pt x="3641" y="21468"/>
                    </a:lnTo>
                    <a:lnTo>
                      <a:pt x="3641" y="21573"/>
                    </a:lnTo>
                    <a:lnTo>
                      <a:pt x="3683" y="21594"/>
                    </a:lnTo>
                    <a:lnTo>
                      <a:pt x="3704" y="21635"/>
                    </a:lnTo>
                    <a:lnTo>
                      <a:pt x="3683" y="21698"/>
                    </a:lnTo>
                    <a:lnTo>
                      <a:pt x="3683" y="21740"/>
                    </a:lnTo>
                    <a:lnTo>
                      <a:pt x="3641" y="21782"/>
                    </a:lnTo>
                    <a:lnTo>
                      <a:pt x="3641" y="21845"/>
                    </a:lnTo>
                    <a:lnTo>
                      <a:pt x="3641" y="21887"/>
                    </a:lnTo>
                    <a:lnTo>
                      <a:pt x="3662" y="21907"/>
                    </a:lnTo>
                    <a:lnTo>
                      <a:pt x="3599" y="22033"/>
                    </a:lnTo>
                    <a:lnTo>
                      <a:pt x="3452" y="22326"/>
                    </a:lnTo>
                    <a:lnTo>
                      <a:pt x="3432" y="22514"/>
                    </a:lnTo>
                    <a:lnTo>
                      <a:pt x="3285" y="22661"/>
                    </a:lnTo>
                    <a:lnTo>
                      <a:pt x="3285" y="22744"/>
                    </a:lnTo>
                    <a:lnTo>
                      <a:pt x="3327" y="22744"/>
                    </a:lnTo>
                    <a:lnTo>
                      <a:pt x="3494" y="22535"/>
                    </a:lnTo>
                    <a:lnTo>
                      <a:pt x="3536" y="22410"/>
                    </a:lnTo>
                    <a:lnTo>
                      <a:pt x="3662" y="22305"/>
                    </a:lnTo>
                    <a:lnTo>
                      <a:pt x="3683" y="22347"/>
                    </a:lnTo>
                    <a:lnTo>
                      <a:pt x="3766" y="22368"/>
                    </a:lnTo>
                    <a:lnTo>
                      <a:pt x="3766" y="22431"/>
                    </a:lnTo>
                    <a:lnTo>
                      <a:pt x="3599" y="22514"/>
                    </a:lnTo>
                    <a:lnTo>
                      <a:pt x="3557" y="22619"/>
                    </a:lnTo>
                    <a:lnTo>
                      <a:pt x="3390" y="22786"/>
                    </a:lnTo>
                    <a:lnTo>
                      <a:pt x="3390" y="22828"/>
                    </a:lnTo>
                    <a:lnTo>
                      <a:pt x="3473" y="22828"/>
                    </a:lnTo>
                    <a:lnTo>
                      <a:pt x="3432" y="22870"/>
                    </a:lnTo>
                    <a:lnTo>
                      <a:pt x="3285" y="22849"/>
                    </a:lnTo>
                    <a:lnTo>
                      <a:pt x="3222" y="22870"/>
                    </a:lnTo>
                    <a:lnTo>
                      <a:pt x="3160" y="23037"/>
                    </a:lnTo>
                    <a:lnTo>
                      <a:pt x="3055" y="23142"/>
                    </a:lnTo>
                    <a:lnTo>
                      <a:pt x="3076" y="23268"/>
                    </a:lnTo>
                    <a:lnTo>
                      <a:pt x="3034" y="23247"/>
                    </a:lnTo>
                    <a:lnTo>
                      <a:pt x="2971" y="23184"/>
                    </a:lnTo>
                    <a:lnTo>
                      <a:pt x="2908" y="23247"/>
                    </a:lnTo>
                    <a:lnTo>
                      <a:pt x="2908" y="23393"/>
                    </a:lnTo>
                    <a:lnTo>
                      <a:pt x="3013" y="23393"/>
                    </a:lnTo>
                    <a:lnTo>
                      <a:pt x="3034" y="23477"/>
                    </a:lnTo>
                    <a:lnTo>
                      <a:pt x="2971" y="23665"/>
                    </a:lnTo>
                    <a:lnTo>
                      <a:pt x="2950" y="23937"/>
                    </a:lnTo>
                    <a:lnTo>
                      <a:pt x="3013" y="24125"/>
                    </a:lnTo>
                    <a:lnTo>
                      <a:pt x="3076" y="24293"/>
                    </a:lnTo>
                    <a:lnTo>
                      <a:pt x="3160" y="24314"/>
                    </a:lnTo>
                    <a:lnTo>
                      <a:pt x="3180" y="24230"/>
                    </a:lnTo>
                    <a:lnTo>
                      <a:pt x="3264" y="24146"/>
                    </a:lnTo>
                    <a:lnTo>
                      <a:pt x="3452" y="24104"/>
                    </a:lnTo>
                    <a:lnTo>
                      <a:pt x="3557" y="24021"/>
                    </a:lnTo>
                    <a:lnTo>
                      <a:pt x="3662" y="23895"/>
                    </a:lnTo>
                    <a:lnTo>
                      <a:pt x="3704" y="23895"/>
                    </a:lnTo>
                    <a:lnTo>
                      <a:pt x="3704" y="24021"/>
                    </a:lnTo>
                    <a:lnTo>
                      <a:pt x="3662" y="24125"/>
                    </a:lnTo>
                    <a:lnTo>
                      <a:pt x="3599" y="24146"/>
                    </a:lnTo>
                    <a:lnTo>
                      <a:pt x="3536" y="24251"/>
                    </a:lnTo>
                    <a:lnTo>
                      <a:pt x="3536" y="24314"/>
                    </a:lnTo>
                    <a:lnTo>
                      <a:pt x="3641" y="24397"/>
                    </a:lnTo>
                    <a:lnTo>
                      <a:pt x="3704" y="24460"/>
                    </a:lnTo>
                    <a:lnTo>
                      <a:pt x="3808" y="24460"/>
                    </a:lnTo>
                    <a:lnTo>
                      <a:pt x="3892" y="24502"/>
                    </a:lnTo>
                    <a:lnTo>
                      <a:pt x="3955" y="24544"/>
                    </a:lnTo>
                    <a:lnTo>
                      <a:pt x="3808" y="24502"/>
                    </a:lnTo>
                    <a:lnTo>
                      <a:pt x="3683" y="24502"/>
                    </a:lnTo>
                    <a:lnTo>
                      <a:pt x="3578" y="24439"/>
                    </a:lnTo>
                    <a:lnTo>
                      <a:pt x="3432" y="24439"/>
                    </a:lnTo>
                    <a:lnTo>
                      <a:pt x="3369" y="24523"/>
                    </a:lnTo>
                    <a:lnTo>
                      <a:pt x="3369" y="24607"/>
                    </a:lnTo>
                    <a:lnTo>
                      <a:pt x="3432" y="24669"/>
                    </a:lnTo>
                    <a:lnTo>
                      <a:pt x="3452" y="24920"/>
                    </a:lnTo>
                    <a:lnTo>
                      <a:pt x="3494" y="24983"/>
                    </a:lnTo>
                    <a:lnTo>
                      <a:pt x="3557" y="24983"/>
                    </a:lnTo>
                    <a:lnTo>
                      <a:pt x="3641" y="24941"/>
                    </a:lnTo>
                    <a:lnTo>
                      <a:pt x="3683" y="24983"/>
                    </a:lnTo>
                    <a:lnTo>
                      <a:pt x="3641" y="25046"/>
                    </a:lnTo>
                    <a:lnTo>
                      <a:pt x="3599" y="25088"/>
                    </a:lnTo>
                    <a:lnTo>
                      <a:pt x="3683" y="25151"/>
                    </a:lnTo>
                    <a:lnTo>
                      <a:pt x="3683" y="25192"/>
                    </a:lnTo>
                    <a:lnTo>
                      <a:pt x="3662" y="25255"/>
                    </a:lnTo>
                    <a:lnTo>
                      <a:pt x="3557" y="25234"/>
                    </a:lnTo>
                    <a:lnTo>
                      <a:pt x="3411" y="25276"/>
                    </a:lnTo>
                    <a:lnTo>
                      <a:pt x="3264" y="25381"/>
                    </a:lnTo>
                    <a:lnTo>
                      <a:pt x="3243" y="25423"/>
                    </a:lnTo>
                    <a:lnTo>
                      <a:pt x="3306" y="25485"/>
                    </a:lnTo>
                    <a:lnTo>
                      <a:pt x="3452" y="25423"/>
                    </a:lnTo>
                    <a:lnTo>
                      <a:pt x="3536" y="25465"/>
                    </a:lnTo>
                    <a:lnTo>
                      <a:pt x="3452" y="25485"/>
                    </a:lnTo>
                    <a:lnTo>
                      <a:pt x="3432" y="25548"/>
                    </a:lnTo>
                    <a:lnTo>
                      <a:pt x="3515" y="25632"/>
                    </a:lnTo>
                    <a:lnTo>
                      <a:pt x="3662" y="25590"/>
                    </a:lnTo>
                    <a:lnTo>
                      <a:pt x="3829" y="25465"/>
                    </a:lnTo>
                    <a:lnTo>
                      <a:pt x="3934" y="25297"/>
                    </a:lnTo>
                    <a:lnTo>
                      <a:pt x="4038" y="25297"/>
                    </a:lnTo>
                    <a:lnTo>
                      <a:pt x="4143" y="25213"/>
                    </a:lnTo>
                    <a:lnTo>
                      <a:pt x="4164" y="25109"/>
                    </a:lnTo>
                    <a:lnTo>
                      <a:pt x="4185" y="25088"/>
                    </a:lnTo>
                    <a:lnTo>
                      <a:pt x="4206" y="25172"/>
                    </a:lnTo>
                    <a:lnTo>
                      <a:pt x="4143" y="25339"/>
                    </a:lnTo>
                    <a:lnTo>
                      <a:pt x="4038" y="25402"/>
                    </a:lnTo>
                    <a:lnTo>
                      <a:pt x="3913" y="25465"/>
                    </a:lnTo>
                    <a:lnTo>
                      <a:pt x="3892" y="25548"/>
                    </a:lnTo>
                    <a:lnTo>
                      <a:pt x="3955" y="25611"/>
                    </a:lnTo>
                    <a:lnTo>
                      <a:pt x="4038" y="25590"/>
                    </a:lnTo>
                    <a:lnTo>
                      <a:pt x="4164" y="25590"/>
                    </a:lnTo>
                    <a:lnTo>
                      <a:pt x="4268" y="25611"/>
                    </a:lnTo>
                    <a:lnTo>
                      <a:pt x="4122" y="25611"/>
                    </a:lnTo>
                    <a:lnTo>
                      <a:pt x="4017" y="25674"/>
                    </a:lnTo>
                    <a:lnTo>
                      <a:pt x="4017" y="25820"/>
                    </a:lnTo>
                    <a:lnTo>
                      <a:pt x="4059" y="25967"/>
                    </a:lnTo>
                    <a:lnTo>
                      <a:pt x="4017" y="25988"/>
                    </a:lnTo>
                    <a:lnTo>
                      <a:pt x="3976" y="25904"/>
                    </a:lnTo>
                    <a:lnTo>
                      <a:pt x="3976" y="25757"/>
                    </a:lnTo>
                    <a:lnTo>
                      <a:pt x="3913" y="25674"/>
                    </a:lnTo>
                    <a:lnTo>
                      <a:pt x="3850" y="25716"/>
                    </a:lnTo>
                    <a:lnTo>
                      <a:pt x="3578" y="25904"/>
                    </a:lnTo>
                    <a:lnTo>
                      <a:pt x="3536" y="25988"/>
                    </a:lnTo>
                    <a:lnTo>
                      <a:pt x="3369" y="26071"/>
                    </a:lnTo>
                    <a:lnTo>
                      <a:pt x="3327" y="26134"/>
                    </a:lnTo>
                    <a:lnTo>
                      <a:pt x="3348" y="26218"/>
                    </a:lnTo>
                    <a:lnTo>
                      <a:pt x="3348" y="26301"/>
                    </a:lnTo>
                    <a:lnTo>
                      <a:pt x="3369" y="26322"/>
                    </a:lnTo>
                    <a:lnTo>
                      <a:pt x="3452" y="26281"/>
                    </a:lnTo>
                    <a:lnTo>
                      <a:pt x="3557" y="26218"/>
                    </a:lnTo>
                    <a:lnTo>
                      <a:pt x="3599" y="26113"/>
                    </a:lnTo>
                    <a:lnTo>
                      <a:pt x="3662" y="26134"/>
                    </a:lnTo>
                    <a:lnTo>
                      <a:pt x="3704" y="26197"/>
                    </a:lnTo>
                    <a:lnTo>
                      <a:pt x="3892" y="26218"/>
                    </a:lnTo>
                    <a:lnTo>
                      <a:pt x="3871" y="26239"/>
                    </a:lnTo>
                    <a:lnTo>
                      <a:pt x="3766" y="26218"/>
                    </a:lnTo>
                    <a:lnTo>
                      <a:pt x="3599" y="26218"/>
                    </a:lnTo>
                    <a:lnTo>
                      <a:pt x="3536" y="26281"/>
                    </a:lnTo>
                    <a:lnTo>
                      <a:pt x="3536" y="26322"/>
                    </a:lnTo>
                    <a:lnTo>
                      <a:pt x="3557" y="26385"/>
                    </a:lnTo>
                    <a:lnTo>
                      <a:pt x="3473" y="26406"/>
                    </a:lnTo>
                    <a:lnTo>
                      <a:pt x="3432" y="26385"/>
                    </a:lnTo>
                    <a:lnTo>
                      <a:pt x="3264" y="26427"/>
                    </a:lnTo>
                    <a:lnTo>
                      <a:pt x="3264" y="26490"/>
                    </a:lnTo>
                    <a:lnTo>
                      <a:pt x="3390" y="26490"/>
                    </a:lnTo>
                    <a:lnTo>
                      <a:pt x="3473" y="26532"/>
                    </a:lnTo>
                    <a:lnTo>
                      <a:pt x="3578" y="26532"/>
                    </a:lnTo>
                    <a:lnTo>
                      <a:pt x="3515" y="26594"/>
                    </a:lnTo>
                    <a:lnTo>
                      <a:pt x="3390" y="26594"/>
                    </a:lnTo>
                    <a:lnTo>
                      <a:pt x="3327" y="26532"/>
                    </a:lnTo>
                    <a:lnTo>
                      <a:pt x="3222" y="26553"/>
                    </a:lnTo>
                    <a:lnTo>
                      <a:pt x="3180" y="26657"/>
                    </a:lnTo>
                    <a:lnTo>
                      <a:pt x="3243" y="26720"/>
                    </a:lnTo>
                    <a:lnTo>
                      <a:pt x="3327" y="26720"/>
                    </a:lnTo>
                    <a:lnTo>
                      <a:pt x="3452" y="26699"/>
                    </a:lnTo>
                    <a:lnTo>
                      <a:pt x="3536" y="26741"/>
                    </a:lnTo>
                    <a:lnTo>
                      <a:pt x="3683" y="26741"/>
                    </a:lnTo>
                    <a:lnTo>
                      <a:pt x="3662" y="26804"/>
                    </a:lnTo>
                    <a:lnTo>
                      <a:pt x="3557" y="26825"/>
                    </a:lnTo>
                    <a:lnTo>
                      <a:pt x="3452" y="26804"/>
                    </a:lnTo>
                    <a:lnTo>
                      <a:pt x="3432" y="26825"/>
                    </a:lnTo>
                    <a:lnTo>
                      <a:pt x="3452" y="26845"/>
                    </a:lnTo>
                    <a:lnTo>
                      <a:pt x="3662" y="26845"/>
                    </a:lnTo>
                    <a:lnTo>
                      <a:pt x="3662" y="26908"/>
                    </a:lnTo>
                    <a:lnTo>
                      <a:pt x="3536" y="26929"/>
                    </a:lnTo>
                    <a:lnTo>
                      <a:pt x="3390" y="26908"/>
                    </a:lnTo>
                    <a:lnTo>
                      <a:pt x="3327" y="26845"/>
                    </a:lnTo>
                    <a:lnTo>
                      <a:pt x="3264" y="26908"/>
                    </a:lnTo>
                    <a:lnTo>
                      <a:pt x="3327" y="27013"/>
                    </a:lnTo>
                    <a:lnTo>
                      <a:pt x="3452" y="27076"/>
                    </a:lnTo>
                    <a:lnTo>
                      <a:pt x="3473" y="27013"/>
                    </a:lnTo>
                    <a:lnTo>
                      <a:pt x="3557" y="27013"/>
                    </a:lnTo>
                    <a:lnTo>
                      <a:pt x="3641" y="27055"/>
                    </a:lnTo>
                    <a:lnTo>
                      <a:pt x="3787" y="27034"/>
                    </a:lnTo>
                    <a:lnTo>
                      <a:pt x="3850" y="27076"/>
                    </a:lnTo>
                    <a:lnTo>
                      <a:pt x="3766" y="27117"/>
                    </a:lnTo>
                    <a:lnTo>
                      <a:pt x="3766" y="27159"/>
                    </a:lnTo>
                    <a:lnTo>
                      <a:pt x="3871" y="27159"/>
                    </a:lnTo>
                    <a:lnTo>
                      <a:pt x="3892" y="27243"/>
                    </a:lnTo>
                    <a:lnTo>
                      <a:pt x="4026" y="27276"/>
                    </a:lnTo>
                    <a:lnTo>
                      <a:pt x="3976" y="27285"/>
                    </a:lnTo>
                    <a:lnTo>
                      <a:pt x="3871" y="27285"/>
                    </a:lnTo>
                    <a:lnTo>
                      <a:pt x="3787" y="27369"/>
                    </a:lnTo>
                    <a:lnTo>
                      <a:pt x="3787" y="27431"/>
                    </a:lnTo>
                    <a:lnTo>
                      <a:pt x="3871" y="27473"/>
                    </a:lnTo>
                    <a:lnTo>
                      <a:pt x="3913" y="27431"/>
                    </a:lnTo>
                    <a:lnTo>
                      <a:pt x="3976" y="27389"/>
                    </a:lnTo>
                    <a:lnTo>
                      <a:pt x="3996" y="27452"/>
                    </a:lnTo>
                    <a:lnTo>
                      <a:pt x="4017" y="27452"/>
                    </a:lnTo>
                    <a:lnTo>
                      <a:pt x="4080" y="27369"/>
                    </a:lnTo>
                    <a:lnTo>
                      <a:pt x="4185" y="27306"/>
                    </a:lnTo>
                    <a:lnTo>
                      <a:pt x="4185" y="27369"/>
                    </a:lnTo>
                    <a:lnTo>
                      <a:pt x="4164" y="27410"/>
                    </a:lnTo>
                    <a:lnTo>
                      <a:pt x="4164" y="27473"/>
                    </a:lnTo>
                    <a:lnTo>
                      <a:pt x="4206" y="27494"/>
                    </a:lnTo>
                    <a:lnTo>
                      <a:pt x="4289" y="27557"/>
                    </a:lnTo>
                    <a:lnTo>
                      <a:pt x="4373" y="27557"/>
                    </a:lnTo>
                    <a:lnTo>
                      <a:pt x="4499" y="27369"/>
                    </a:lnTo>
                    <a:lnTo>
                      <a:pt x="4520" y="27159"/>
                    </a:lnTo>
                    <a:lnTo>
                      <a:pt x="4582" y="27055"/>
                    </a:lnTo>
                    <a:lnTo>
                      <a:pt x="4645" y="27034"/>
                    </a:lnTo>
                    <a:lnTo>
                      <a:pt x="4645" y="27097"/>
                    </a:lnTo>
                    <a:lnTo>
                      <a:pt x="4603" y="27159"/>
                    </a:lnTo>
                    <a:lnTo>
                      <a:pt x="4603" y="27306"/>
                    </a:lnTo>
                    <a:lnTo>
                      <a:pt x="4499" y="27473"/>
                    </a:lnTo>
                    <a:lnTo>
                      <a:pt x="4415" y="27557"/>
                    </a:lnTo>
                    <a:lnTo>
                      <a:pt x="4436" y="27599"/>
                    </a:lnTo>
                    <a:lnTo>
                      <a:pt x="4582" y="27599"/>
                    </a:lnTo>
                    <a:lnTo>
                      <a:pt x="4687" y="27578"/>
                    </a:lnTo>
                    <a:lnTo>
                      <a:pt x="4708" y="27599"/>
                    </a:lnTo>
                    <a:lnTo>
                      <a:pt x="4624" y="27682"/>
                    </a:lnTo>
                    <a:lnTo>
                      <a:pt x="4582" y="27808"/>
                    </a:lnTo>
                    <a:lnTo>
                      <a:pt x="4415" y="27913"/>
                    </a:lnTo>
                    <a:lnTo>
                      <a:pt x="4415" y="27975"/>
                    </a:lnTo>
                    <a:lnTo>
                      <a:pt x="4499" y="28122"/>
                    </a:lnTo>
                    <a:lnTo>
                      <a:pt x="4624" y="28185"/>
                    </a:lnTo>
                    <a:lnTo>
                      <a:pt x="4708" y="28122"/>
                    </a:lnTo>
                    <a:lnTo>
                      <a:pt x="4792" y="28122"/>
                    </a:lnTo>
                    <a:lnTo>
                      <a:pt x="4812" y="28226"/>
                    </a:lnTo>
                    <a:lnTo>
                      <a:pt x="4875" y="28331"/>
                    </a:lnTo>
                    <a:lnTo>
                      <a:pt x="4875" y="28415"/>
                    </a:lnTo>
                    <a:lnTo>
                      <a:pt x="4812" y="28415"/>
                    </a:lnTo>
                    <a:lnTo>
                      <a:pt x="4771" y="28310"/>
                    </a:lnTo>
                    <a:lnTo>
                      <a:pt x="4708" y="28310"/>
                    </a:lnTo>
                    <a:lnTo>
                      <a:pt x="4708" y="28415"/>
                    </a:lnTo>
                    <a:lnTo>
                      <a:pt x="4812" y="28561"/>
                    </a:lnTo>
                    <a:lnTo>
                      <a:pt x="4938" y="28498"/>
                    </a:lnTo>
                    <a:lnTo>
                      <a:pt x="5085" y="28436"/>
                    </a:lnTo>
                    <a:lnTo>
                      <a:pt x="5147" y="28352"/>
                    </a:lnTo>
                    <a:lnTo>
                      <a:pt x="5147" y="28352"/>
                    </a:lnTo>
                    <a:lnTo>
                      <a:pt x="5126" y="28519"/>
                    </a:lnTo>
                    <a:lnTo>
                      <a:pt x="5022" y="28750"/>
                    </a:lnTo>
                    <a:lnTo>
                      <a:pt x="5043" y="28938"/>
                    </a:lnTo>
                    <a:lnTo>
                      <a:pt x="5126" y="28959"/>
                    </a:lnTo>
                    <a:lnTo>
                      <a:pt x="20087" y="30444"/>
                    </a:lnTo>
                    <a:lnTo>
                      <a:pt x="20212" y="30507"/>
                    </a:lnTo>
                    <a:lnTo>
                      <a:pt x="20359" y="30507"/>
                    </a:lnTo>
                    <a:lnTo>
                      <a:pt x="20484" y="30612"/>
                    </a:lnTo>
                    <a:lnTo>
                      <a:pt x="20484" y="30674"/>
                    </a:lnTo>
                    <a:lnTo>
                      <a:pt x="20568" y="30737"/>
                    </a:lnTo>
                    <a:lnTo>
                      <a:pt x="20589" y="30779"/>
                    </a:lnTo>
                    <a:lnTo>
                      <a:pt x="20694" y="30821"/>
                    </a:lnTo>
                    <a:lnTo>
                      <a:pt x="20714" y="30842"/>
                    </a:lnTo>
                    <a:lnTo>
                      <a:pt x="20840" y="30884"/>
                    </a:lnTo>
                    <a:lnTo>
                      <a:pt x="20903" y="30946"/>
                    </a:lnTo>
                    <a:lnTo>
                      <a:pt x="20945" y="30946"/>
                    </a:lnTo>
                    <a:lnTo>
                      <a:pt x="21049" y="30926"/>
                    </a:lnTo>
                    <a:lnTo>
                      <a:pt x="21133" y="30946"/>
                    </a:lnTo>
                    <a:lnTo>
                      <a:pt x="21238" y="30946"/>
                    </a:lnTo>
                    <a:lnTo>
                      <a:pt x="21363" y="31051"/>
                    </a:lnTo>
                    <a:lnTo>
                      <a:pt x="21447" y="31051"/>
                    </a:lnTo>
                    <a:lnTo>
                      <a:pt x="21510" y="31198"/>
                    </a:lnTo>
                    <a:lnTo>
                      <a:pt x="21719" y="31239"/>
                    </a:lnTo>
                    <a:lnTo>
                      <a:pt x="21823" y="31260"/>
                    </a:lnTo>
                    <a:lnTo>
                      <a:pt x="21886" y="31344"/>
                    </a:lnTo>
                    <a:lnTo>
                      <a:pt x="21970" y="31407"/>
                    </a:lnTo>
                    <a:lnTo>
                      <a:pt x="22158" y="31407"/>
                    </a:lnTo>
                    <a:lnTo>
                      <a:pt x="22263" y="31344"/>
                    </a:lnTo>
                    <a:lnTo>
                      <a:pt x="22305" y="31407"/>
                    </a:lnTo>
                    <a:lnTo>
                      <a:pt x="22367" y="31511"/>
                    </a:lnTo>
                    <a:lnTo>
                      <a:pt x="22618" y="31532"/>
                    </a:lnTo>
                    <a:lnTo>
                      <a:pt x="22681" y="31574"/>
                    </a:lnTo>
                    <a:lnTo>
                      <a:pt x="22807" y="31616"/>
                    </a:lnTo>
                    <a:lnTo>
                      <a:pt x="22890" y="31658"/>
                    </a:lnTo>
                    <a:lnTo>
                      <a:pt x="25192" y="32725"/>
                    </a:lnTo>
                    <a:lnTo>
                      <a:pt x="25339" y="32913"/>
                    </a:lnTo>
                    <a:lnTo>
                      <a:pt x="25694" y="33206"/>
                    </a:lnTo>
                    <a:lnTo>
                      <a:pt x="26050" y="34985"/>
                    </a:lnTo>
                    <a:lnTo>
                      <a:pt x="26008" y="35738"/>
                    </a:lnTo>
                    <a:lnTo>
                      <a:pt x="25945" y="35864"/>
                    </a:lnTo>
                    <a:lnTo>
                      <a:pt x="25903" y="36010"/>
                    </a:lnTo>
                    <a:lnTo>
                      <a:pt x="25820" y="36136"/>
                    </a:lnTo>
                    <a:lnTo>
                      <a:pt x="25611" y="36240"/>
                    </a:lnTo>
                    <a:lnTo>
                      <a:pt x="25506" y="36366"/>
                    </a:lnTo>
                    <a:lnTo>
                      <a:pt x="25611" y="36554"/>
                    </a:lnTo>
                    <a:lnTo>
                      <a:pt x="27598" y="36031"/>
                    </a:lnTo>
                    <a:lnTo>
                      <a:pt x="27849" y="35947"/>
                    </a:lnTo>
                    <a:lnTo>
                      <a:pt x="27912" y="35654"/>
                    </a:lnTo>
                    <a:lnTo>
                      <a:pt x="28979" y="35340"/>
                    </a:lnTo>
                    <a:lnTo>
                      <a:pt x="29461" y="34985"/>
                    </a:lnTo>
                    <a:lnTo>
                      <a:pt x="29565" y="34901"/>
                    </a:lnTo>
                    <a:lnTo>
                      <a:pt x="29712" y="34880"/>
                    </a:lnTo>
                    <a:lnTo>
                      <a:pt x="29984" y="34650"/>
                    </a:lnTo>
                    <a:lnTo>
                      <a:pt x="30088" y="34545"/>
                    </a:lnTo>
                    <a:lnTo>
                      <a:pt x="30214" y="34483"/>
                    </a:lnTo>
                    <a:lnTo>
                      <a:pt x="30318" y="34378"/>
                    </a:lnTo>
                    <a:lnTo>
                      <a:pt x="30528" y="34357"/>
                    </a:lnTo>
                    <a:lnTo>
                      <a:pt x="32202" y="34378"/>
                    </a:lnTo>
                    <a:lnTo>
                      <a:pt x="32327" y="34252"/>
                    </a:lnTo>
                    <a:lnTo>
                      <a:pt x="32390" y="34252"/>
                    </a:lnTo>
                    <a:lnTo>
                      <a:pt x="32432" y="34190"/>
                    </a:lnTo>
                    <a:lnTo>
                      <a:pt x="32515" y="34190"/>
                    </a:lnTo>
                    <a:lnTo>
                      <a:pt x="32620" y="34231"/>
                    </a:lnTo>
                    <a:lnTo>
                      <a:pt x="32704" y="34169"/>
                    </a:lnTo>
                    <a:lnTo>
                      <a:pt x="32725" y="34085"/>
                    </a:lnTo>
                    <a:lnTo>
                      <a:pt x="32913" y="33876"/>
                    </a:lnTo>
                    <a:lnTo>
                      <a:pt x="32976" y="33855"/>
                    </a:lnTo>
                    <a:lnTo>
                      <a:pt x="33143" y="33667"/>
                    </a:lnTo>
                    <a:lnTo>
                      <a:pt x="33185" y="33541"/>
                    </a:lnTo>
                    <a:lnTo>
                      <a:pt x="33227" y="33415"/>
                    </a:lnTo>
                    <a:lnTo>
                      <a:pt x="33373" y="33332"/>
                    </a:lnTo>
                    <a:lnTo>
                      <a:pt x="33373" y="33227"/>
                    </a:lnTo>
                    <a:lnTo>
                      <a:pt x="33478" y="33102"/>
                    </a:lnTo>
                    <a:lnTo>
                      <a:pt x="33687" y="32871"/>
                    </a:lnTo>
                    <a:lnTo>
                      <a:pt x="33750" y="32767"/>
                    </a:lnTo>
                    <a:lnTo>
                      <a:pt x="33854" y="32662"/>
                    </a:lnTo>
                    <a:lnTo>
                      <a:pt x="33875" y="32662"/>
                    </a:lnTo>
                    <a:lnTo>
                      <a:pt x="33959" y="32704"/>
                    </a:lnTo>
                    <a:lnTo>
                      <a:pt x="34022" y="32788"/>
                    </a:lnTo>
                    <a:lnTo>
                      <a:pt x="34168" y="32767"/>
                    </a:lnTo>
                    <a:lnTo>
                      <a:pt x="34315" y="32809"/>
                    </a:lnTo>
                    <a:lnTo>
                      <a:pt x="34378" y="32767"/>
                    </a:lnTo>
                    <a:lnTo>
                      <a:pt x="34608" y="32976"/>
                    </a:lnTo>
                    <a:lnTo>
                      <a:pt x="34608" y="33143"/>
                    </a:lnTo>
                    <a:lnTo>
                      <a:pt x="34482" y="33876"/>
                    </a:lnTo>
                    <a:lnTo>
                      <a:pt x="34440" y="33959"/>
                    </a:lnTo>
                    <a:lnTo>
                      <a:pt x="34503" y="33959"/>
                    </a:lnTo>
                    <a:lnTo>
                      <a:pt x="34524" y="34043"/>
                    </a:lnTo>
                    <a:lnTo>
                      <a:pt x="34587" y="34085"/>
                    </a:lnTo>
                    <a:lnTo>
                      <a:pt x="34587" y="34190"/>
                    </a:lnTo>
                    <a:lnTo>
                      <a:pt x="34587" y="34252"/>
                    </a:lnTo>
                    <a:lnTo>
                      <a:pt x="34587" y="34294"/>
                    </a:lnTo>
                    <a:lnTo>
                      <a:pt x="34545" y="34357"/>
                    </a:lnTo>
                    <a:lnTo>
                      <a:pt x="34587" y="34378"/>
                    </a:lnTo>
                    <a:lnTo>
                      <a:pt x="34733" y="34399"/>
                    </a:lnTo>
                    <a:lnTo>
                      <a:pt x="34859" y="34378"/>
                    </a:lnTo>
                    <a:lnTo>
                      <a:pt x="34901" y="34462"/>
                    </a:lnTo>
                    <a:lnTo>
                      <a:pt x="34963" y="34483"/>
                    </a:lnTo>
                    <a:lnTo>
                      <a:pt x="35026" y="34399"/>
                    </a:lnTo>
                    <a:lnTo>
                      <a:pt x="35110" y="34462"/>
                    </a:lnTo>
                    <a:lnTo>
                      <a:pt x="35235" y="34441"/>
                    </a:lnTo>
                    <a:lnTo>
                      <a:pt x="35277" y="34336"/>
                    </a:lnTo>
                    <a:lnTo>
                      <a:pt x="35382" y="34231"/>
                    </a:lnTo>
                    <a:lnTo>
                      <a:pt x="35382" y="34231"/>
                    </a:lnTo>
                    <a:lnTo>
                      <a:pt x="35319" y="34336"/>
                    </a:lnTo>
                    <a:lnTo>
                      <a:pt x="35340" y="34336"/>
                    </a:lnTo>
                    <a:lnTo>
                      <a:pt x="35319" y="34378"/>
                    </a:lnTo>
                    <a:lnTo>
                      <a:pt x="35361" y="34399"/>
                    </a:lnTo>
                    <a:lnTo>
                      <a:pt x="35633" y="34336"/>
                    </a:lnTo>
                    <a:lnTo>
                      <a:pt x="35675" y="34252"/>
                    </a:lnTo>
                    <a:lnTo>
                      <a:pt x="35842" y="34252"/>
                    </a:lnTo>
                    <a:lnTo>
                      <a:pt x="35968" y="34127"/>
                    </a:lnTo>
                    <a:lnTo>
                      <a:pt x="36072" y="34085"/>
                    </a:lnTo>
                    <a:lnTo>
                      <a:pt x="36198" y="33918"/>
                    </a:lnTo>
                    <a:lnTo>
                      <a:pt x="36198" y="33980"/>
                    </a:lnTo>
                    <a:lnTo>
                      <a:pt x="36282" y="33939"/>
                    </a:lnTo>
                    <a:lnTo>
                      <a:pt x="36282" y="33980"/>
                    </a:lnTo>
                    <a:lnTo>
                      <a:pt x="36156" y="34127"/>
                    </a:lnTo>
                    <a:lnTo>
                      <a:pt x="36051" y="34148"/>
                    </a:lnTo>
                    <a:lnTo>
                      <a:pt x="35947" y="34294"/>
                    </a:lnTo>
                    <a:lnTo>
                      <a:pt x="36072" y="34336"/>
                    </a:lnTo>
                    <a:lnTo>
                      <a:pt x="36156" y="34231"/>
                    </a:lnTo>
                    <a:lnTo>
                      <a:pt x="36261" y="34231"/>
                    </a:lnTo>
                    <a:lnTo>
                      <a:pt x="36323" y="34273"/>
                    </a:lnTo>
                    <a:lnTo>
                      <a:pt x="36575" y="34294"/>
                    </a:lnTo>
                    <a:lnTo>
                      <a:pt x="36742" y="34294"/>
                    </a:lnTo>
                    <a:lnTo>
                      <a:pt x="36616" y="34357"/>
                    </a:lnTo>
                    <a:lnTo>
                      <a:pt x="36470" y="34378"/>
                    </a:lnTo>
                    <a:lnTo>
                      <a:pt x="36365" y="34399"/>
                    </a:lnTo>
                    <a:lnTo>
                      <a:pt x="36323" y="34483"/>
                    </a:lnTo>
                    <a:lnTo>
                      <a:pt x="36323" y="34545"/>
                    </a:lnTo>
                    <a:lnTo>
                      <a:pt x="36261" y="34483"/>
                    </a:lnTo>
                    <a:lnTo>
                      <a:pt x="36219" y="34378"/>
                    </a:lnTo>
                    <a:lnTo>
                      <a:pt x="36156" y="34357"/>
                    </a:lnTo>
                    <a:lnTo>
                      <a:pt x="35968" y="34399"/>
                    </a:lnTo>
                    <a:lnTo>
                      <a:pt x="35779" y="34545"/>
                    </a:lnTo>
                    <a:lnTo>
                      <a:pt x="35549" y="34587"/>
                    </a:lnTo>
                    <a:lnTo>
                      <a:pt x="35340" y="34713"/>
                    </a:lnTo>
                    <a:lnTo>
                      <a:pt x="35319" y="34817"/>
                    </a:lnTo>
                    <a:lnTo>
                      <a:pt x="35173" y="34922"/>
                    </a:lnTo>
                    <a:lnTo>
                      <a:pt x="35110" y="35110"/>
                    </a:lnTo>
                    <a:lnTo>
                      <a:pt x="35110" y="35236"/>
                    </a:lnTo>
                    <a:lnTo>
                      <a:pt x="35131" y="35340"/>
                    </a:lnTo>
                    <a:lnTo>
                      <a:pt x="35152" y="35445"/>
                    </a:lnTo>
                    <a:lnTo>
                      <a:pt x="35215" y="35424"/>
                    </a:lnTo>
                    <a:lnTo>
                      <a:pt x="35256" y="35445"/>
                    </a:lnTo>
                    <a:lnTo>
                      <a:pt x="35256" y="35592"/>
                    </a:lnTo>
                    <a:lnTo>
                      <a:pt x="35361" y="35654"/>
                    </a:lnTo>
                    <a:lnTo>
                      <a:pt x="35403" y="35612"/>
                    </a:lnTo>
                    <a:lnTo>
                      <a:pt x="35466" y="35654"/>
                    </a:lnTo>
                    <a:lnTo>
                      <a:pt x="35507" y="35612"/>
                    </a:lnTo>
                    <a:lnTo>
                      <a:pt x="35507" y="35508"/>
                    </a:lnTo>
                    <a:lnTo>
                      <a:pt x="35570" y="35487"/>
                    </a:lnTo>
                    <a:lnTo>
                      <a:pt x="35654" y="35487"/>
                    </a:lnTo>
                    <a:lnTo>
                      <a:pt x="35779" y="35382"/>
                    </a:lnTo>
                    <a:lnTo>
                      <a:pt x="35884" y="35340"/>
                    </a:lnTo>
                    <a:lnTo>
                      <a:pt x="36031" y="35131"/>
                    </a:lnTo>
                    <a:lnTo>
                      <a:pt x="36219" y="35006"/>
                    </a:lnTo>
                    <a:lnTo>
                      <a:pt x="36177" y="34964"/>
                    </a:lnTo>
                    <a:lnTo>
                      <a:pt x="36240" y="34817"/>
                    </a:lnTo>
                    <a:lnTo>
                      <a:pt x="36323" y="34817"/>
                    </a:lnTo>
                    <a:lnTo>
                      <a:pt x="36386" y="34755"/>
                    </a:lnTo>
                    <a:lnTo>
                      <a:pt x="36428" y="34755"/>
                    </a:lnTo>
                    <a:lnTo>
                      <a:pt x="36491" y="34880"/>
                    </a:lnTo>
                    <a:lnTo>
                      <a:pt x="36637" y="34901"/>
                    </a:lnTo>
                    <a:lnTo>
                      <a:pt x="36637" y="34859"/>
                    </a:lnTo>
                    <a:lnTo>
                      <a:pt x="36721" y="34859"/>
                    </a:lnTo>
                    <a:lnTo>
                      <a:pt x="36909" y="34755"/>
                    </a:lnTo>
                    <a:lnTo>
                      <a:pt x="37077" y="34692"/>
                    </a:lnTo>
                    <a:lnTo>
                      <a:pt x="37286" y="34650"/>
                    </a:lnTo>
                    <a:lnTo>
                      <a:pt x="37391" y="34650"/>
                    </a:lnTo>
                    <a:lnTo>
                      <a:pt x="37663" y="34483"/>
                    </a:lnTo>
                    <a:lnTo>
                      <a:pt x="37809" y="34441"/>
                    </a:lnTo>
                    <a:lnTo>
                      <a:pt x="37914" y="34441"/>
                    </a:lnTo>
                    <a:lnTo>
                      <a:pt x="37997" y="34462"/>
                    </a:lnTo>
                    <a:lnTo>
                      <a:pt x="38081" y="34399"/>
                    </a:lnTo>
                    <a:lnTo>
                      <a:pt x="38018" y="34357"/>
                    </a:lnTo>
                    <a:lnTo>
                      <a:pt x="37935" y="34357"/>
                    </a:lnTo>
                    <a:lnTo>
                      <a:pt x="37830" y="34294"/>
                    </a:lnTo>
                    <a:lnTo>
                      <a:pt x="37872" y="34294"/>
                    </a:lnTo>
                    <a:lnTo>
                      <a:pt x="37956" y="34273"/>
                    </a:lnTo>
                    <a:lnTo>
                      <a:pt x="37956" y="34231"/>
                    </a:lnTo>
                    <a:lnTo>
                      <a:pt x="37663" y="34169"/>
                    </a:lnTo>
                    <a:lnTo>
                      <a:pt x="37537" y="34148"/>
                    </a:lnTo>
                    <a:lnTo>
                      <a:pt x="37558" y="34085"/>
                    </a:lnTo>
                    <a:lnTo>
                      <a:pt x="37537" y="33980"/>
                    </a:lnTo>
                    <a:lnTo>
                      <a:pt x="37370" y="34085"/>
                    </a:lnTo>
                    <a:lnTo>
                      <a:pt x="37349" y="34148"/>
                    </a:lnTo>
                    <a:lnTo>
                      <a:pt x="37160" y="34106"/>
                    </a:lnTo>
                    <a:lnTo>
                      <a:pt x="37139" y="34064"/>
                    </a:lnTo>
                    <a:lnTo>
                      <a:pt x="36993" y="34022"/>
                    </a:lnTo>
                    <a:lnTo>
                      <a:pt x="36930" y="34043"/>
                    </a:lnTo>
                    <a:lnTo>
                      <a:pt x="36826" y="33980"/>
                    </a:lnTo>
                    <a:lnTo>
                      <a:pt x="36637" y="33980"/>
                    </a:lnTo>
                    <a:lnTo>
                      <a:pt x="36491" y="33876"/>
                    </a:lnTo>
                    <a:lnTo>
                      <a:pt x="36616" y="33834"/>
                    </a:lnTo>
                    <a:lnTo>
                      <a:pt x="36637" y="33750"/>
                    </a:lnTo>
                    <a:lnTo>
                      <a:pt x="36491" y="33750"/>
                    </a:lnTo>
                    <a:lnTo>
                      <a:pt x="36428" y="33708"/>
                    </a:lnTo>
                    <a:lnTo>
                      <a:pt x="36323" y="33708"/>
                    </a:lnTo>
                    <a:lnTo>
                      <a:pt x="36282" y="33541"/>
                    </a:lnTo>
                    <a:lnTo>
                      <a:pt x="36219" y="33499"/>
                    </a:lnTo>
                    <a:lnTo>
                      <a:pt x="36219" y="33332"/>
                    </a:lnTo>
                    <a:lnTo>
                      <a:pt x="36261" y="33227"/>
                    </a:lnTo>
                    <a:lnTo>
                      <a:pt x="36177" y="33143"/>
                    </a:lnTo>
                    <a:lnTo>
                      <a:pt x="36261" y="33039"/>
                    </a:lnTo>
                    <a:lnTo>
                      <a:pt x="36261" y="32997"/>
                    </a:lnTo>
                    <a:lnTo>
                      <a:pt x="36051" y="32997"/>
                    </a:lnTo>
                    <a:lnTo>
                      <a:pt x="36114" y="32913"/>
                    </a:lnTo>
                    <a:lnTo>
                      <a:pt x="36198" y="32913"/>
                    </a:lnTo>
                    <a:lnTo>
                      <a:pt x="36365" y="32620"/>
                    </a:lnTo>
                    <a:lnTo>
                      <a:pt x="36470" y="32558"/>
                    </a:lnTo>
                    <a:lnTo>
                      <a:pt x="36428" y="32474"/>
                    </a:lnTo>
                    <a:lnTo>
                      <a:pt x="36365" y="32474"/>
                    </a:lnTo>
                    <a:lnTo>
                      <a:pt x="36323" y="32411"/>
                    </a:lnTo>
                    <a:lnTo>
                      <a:pt x="36219" y="32411"/>
                    </a:lnTo>
                    <a:lnTo>
                      <a:pt x="36114" y="32495"/>
                    </a:lnTo>
                    <a:lnTo>
                      <a:pt x="35989" y="32558"/>
                    </a:lnTo>
                    <a:lnTo>
                      <a:pt x="35947" y="32474"/>
                    </a:lnTo>
                    <a:lnTo>
                      <a:pt x="35905" y="32369"/>
                    </a:lnTo>
                    <a:lnTo>
                      <a:pt x="35675" y="32307"/>
                    </a:lnTo>
                    <a:lnTo>
                      <a:pt x="35528" y="32286"/>
                    </a:lnTo>
                    <a:lnTo>
                      <a:pt x="35361" y="32307"/>
                    </a:lnTo>
                    <a:lnTo>
                      <a:pt x="35528" y="32244"/>
                    </a:lnTo>
                    <a:lnTo>
                      <a:pt x="35654" y="32265"/>
                    </a:lnTo>
                    <a:lnTo>
                      <a:pt x="35779" y="32244"/>
                    </a:lnTo>
                    <a:lnTo>
                      <a:pt x="35863" y="32181"/>
                    </a:lnTo>
                    <a:lnTo>
                      <a:pt x="35989" y="32244"/>
                    </a:lnTo>
                    <a:lnTo>
                      <a:pt x="36093" y="32307"/>
                    </a:lnTo>
                    <a:lnTo>
                      <a:pt x="36219" y="32307"/>
                    </a:lnTo>
                    <a:lnTo>
                      <a:pt x="36386" y="32202"/>
                    </a:lnTo>
                    <a:lnTo>
                      <a:pt x="36470" y="32202"/>
                    </a:lnTo>
                    <a:lnTo>
                      <a:pt x="36575" y="32097"/>
                    </a:lnTo>
                    <a:lnTo>
                      <a:pt x="36700" y="32076"/>
                    </a:lnTo>
                    <a:lnTo>
                      <a:pt x="36784" y="31867"/>
                    </a:lnTo>
                    <a:lnTo>
                      <a:pt x="36721" y="31825"/>
                    </a:lnTo>
                    <a:lnTo>
                      <a:pt x="36805" y="31783"/>
                    </a:lnTo>
                    <a:lnTo>
                      <a:pt x="36742" y="31721"/>
                    </a:lnTo>
                    <a:lnTo>
                      <a:pt x="36616" y="31658"/>
                    </a:lnTo>
                    <a:lnTo>
                      <a:pt x="36533" y="31658"/>
                    </a:lnTo>
                    <a:lnTo>
                      <a:pt x="36575" y="31637"/>
                    </a:lnTo>
                    <a:lnTo>
                      <a:pt x="36575" y="31616"/>
                    </a:lnTo>
                    <a:lnTo>
                      <a:pt x="36742" y="31637"/>
                    </a:lnTo>
                    <a:lnTo>
                      <a:pt x="36742" y="31574"/>
                    </a:lnTo>
                    <a:lnTo>
                      <a:pt x="36512" y="31449"/>
                    </a:lnTo>
                    <a:lnTo>
                      <a:pt x="36303" y="31365"/>
                    </a:lnTo>
                    <a:lnTo>
                      <a:pt x="35905" y="31365"/>
                    </a:lnTo>
                    <a:lnTo>
                      <a:pt x="35800" y="31428"/>
                    </a:lnTo>
                    <a:lnTo>
                      <a:pt x="35675" y="31428"/>
                    </a:lnTo>
                    <a:lnTo>
                      <a:pt x="35319" y="31553"/>
                    </a:lnTo>
                    <a:lnTo>
                      <a:pt x="35026" y="31616"/>
                    </a:lnTo>
                    <a:lnTo>
                      <a:pt x="34859" y="31679"/>
                    </a:lnTo>
                    <a:lnTo>
                      <a:pt x="34712" y="31721"/>
                    </a:lnTo>
                    <a:lnTo>
                      <a:pt x="34440" y="31867"/>
                    </a:lnTo>
                    <a:lnTo>
                      <a:pt x="34064" y="32139"/>
                    </a:lnTo>
                    <a:lnTo>
                      <a:pt x="33771" y="32390"/>
                    </a:lnTo>
                    <a:lnTo>
                      <a:pt x="33666" y="32453"/>
                    </a:lnTo>
                    <a:lnTo>
                      <a:pt x="33541" y="32579"/>
                    </a:lnTo>
                    <a:lnTo>
                      <a:pt x="33373" y="32767"/>
                    </a:lnTo>
                    <a:lnTo>
                      <a:pt x="33185" y="32892"/>
                    </a:lnTo>
                    <a:lnTo>
                      <a:pt x="32934" y="33018"/>
                    </a:lnTo>
                    <a:lnTo>
                      <a:pt x="32641" y="33143"/>
                    </a:lnTo>
                    <a:lnTo>
                      <a:pt x="32515" y="33143"/>
                    </a:lnTo>
                    <a:lnTo>
                      <a:pt x="32704" y="33102"/>
                    </a:lnTo>
                    <a:lnTo>
                      <a:pt x="33018" y="32976"/>
                    </a:lnTo>
                    <a:lnTo>
                      <a:pt x="33038" y="32892"/>
                    </a:lnTo>
                    <a:lnTo>
                      <a:pt x="33290" y="32725"/>
                    </a:lnTo>
                    <a:lnTo>
                      <a:pt x="33373" y="32599"/>
                    </a:lnTo>
                    <a:lnTo>
                      <a:pt x="33436" y="32453"/>
                    </a:lnTo>
                    <a:lnTo>
                      <a:pt x="33541" y="32411"/>
                    </a:lnTo>
                    <a:lnTo>
                      <a:pt x="33666" y="32286"/>
                    </a:lnTo>
                    <a:lnTo>
                      <a:pt x="33813" y="32202"/>
                    </a:lnTo>
                    <a:lnTo>
                      <a:pt x="33875" y="31993"/>
                    </a:lnTo>
                    <a:lnTo>
                      <a:pt x="34106" y="31888"/>
                    </a:lnTo>
                    <a:lnTo>
                      <a:pt x="34231" y="31679"/>
                    </a:lnTo>
                    <a:lnTo>
                      <a:pt x="34294" y="31658"/>
                    </a:lnTo>
                    <a:lnTo>
                      <a:pt x="34315" y="31595"/>
                    </a:lnTo>
                    <a:lnTo>
                      <a:pt x="34440" y="31532"/>
                    </a:lnTo>
                    <a:lnTo>
                      <a:pt x="34545" y="31491"/>
                    </a:lnTo>
                    <a:lnTo>
                      <a:pt x="34608" y="31386"/>
                    </a:lnTo>
                    <a:lnTo>
                      <a:pt x="34712" y="31344"/>
                    </a:lnTo>
                    <a:lnTo>
                      <a:pt x="34754" y="31386"/>
                    </a:lnTo>
                    <a:lnTo>
                      <a:pt x="34838" y="31365"/>
                    </a:lnTo>
                    <a:lnTo>
                      <a:pt x="34922" y="31239"/>
                    </a:lnTo>
                    <a:lnTo>
                      <a:pt x="35131" y="31239"/>
                    </a:lnTo>
                    <a:lnTo>
                      <a:pt x="35235" y="31177"/>
                    </a:lnTo>
                    <a:lnTo>
                      <a:pt x="35424" y="31177"/>
                    </a:lnTo>
                    <a:lnTo>
                      <a:pt x="35487" y="31072"/>
                    </a:lnTo>
                    <a:lnTo>
                      <a:pt x="35528" y="30946"/>
                    </a:lnTo>
                    <a:lnTo>
                      <a:pt x="35570" y="30905"/>
                    </a:lnTo>
                    <a:lnTo>
                      <a:pt x="35570" y="30821"/>
                    </a:lnTo>
                    <a:lnTo>
                      <a:pt x="35696" y="30758"/>
                    </a:lnTo>
                    <a:lnTo>
                      <a:pt x="35905" y="30591"/>
                    </a:lnTo>
                    <a:lnTo>
                      <a:pt x="36010" y="30549"/>
                    </a:lnTo>
                    <a:lnTo>
                      <a:pt x="36072" y="30507"/>
                    </a:lnTo>
                    <a:lnTo>
                      <a:pt x="36010" y="30444"/>
                    </a:lnTo>
                    <a:lnTo>
                      <a:pt x="36072" y="30382"/>
                    </a:lnTo>
                    <a:lnTo>
                      <a:pt x="36156" y="30319"/>
                    </a:lnTo>
                    <a:lnTo>
                      <a:pt x="36261" y="30423"/>
                    </a:lnTo>
                    <a:lnTo>
                      <a:pt x="36386" y="30486"/>
                    </a:lnTo>
                    <a:lnTo>
                      <a:pt x="36616" y="30444"/>
                    </a:lnTo>
                    <a:lnTo>
                      <a:pt x="36805" y="30528"/>
                    </a:lnTo>
                    <a:lnTo>
                      <a:pt x="36888" y="30528"/>
                    </a:lnTo>
                    <a:lnTo>
                      <a:pt x="36951" y="30549"/>
                    </a:lnTo>
                    <a:lnTo>
                      <a:pt x="37098" y="30486"/>
                    </a:lnTo>
                    <a:lnTo>
                      <a:pt x="37160" y="30549"/>
                    </a:lnTo>
                    <a:lnTo>
                      <a:pt x="37265" y="30549"/>
                    </a:lnTo>
                    <a:lnTo>
                      <a:pt x="37349" y="30507"/>
                    </a:lnTo>
                    <a:lnTo>
                      <a:pt x="37474" y="30591"/>
                    </a:lnTo>
                    <a:lnTo>
                      <a:pt x="37663" y="30612"/>
                    </a:lnTo>
                    <a:lnTo>
                      <a:pt x="37746" y="30570"/>
                    </a:lnTo>
                    <a:lnTo>
                      <a:pt x="37788" y="30570"/>
                    </a:lnTo>
                    <a:lnTo>
                      <a:pt x="37893" y="30633"/>
                    </a:lnTo>
                    <a:lnTo>
                      <a:pt x="38039" y="30674"/>
                    </a:lnTo>
                    <a:lnTo>
                      <a:pt x="38081" y="30633"/>
                    </a:lnTo>
                    <a:lnTo>
                      <a:pt x="38248" y="30716"/>
                    </a:lnTo>
                    <a:lnTo>
                      <a:pt x="38311" y="30716"/>
                    </a:lnTo>
                    <a:lnTo>
                      <a:pt x="38416" y="30674"/>
                    </a:lnTo>
                    <a:lnTo>
                      <a:pt x="38500" y="30695"/>
                    </a:lnTo>
                    <a:lnTo>
                      <a:pt x="38479" y="30737"/>
                    </a:lnTo>
                    <a:lnTo>
                      <a:pt x="38583" y="30779"/>
                    </a:lnTo>
                    <a:lnTo>
                      <a:pt x="38834" y="30695"/>
                    </a:lnTo>
                    <a:lnTo>
                      <a:pt x="38897" y="30695"/>
                    </a:lnTo>
                    <a:lnTo>
                      <a:pt x="39023" y="30633"/>
                    </a:lnTo>
                    <a:lnTo>
                      <a:pt x="39085" y="30674"/>
                    </a:lnTo>
                    <a:lnTo>
                      <a:pt x="39253" y="30674"/>
                    </a:lnTo>
                    <a:lnTo>
                      <a:pt x="39336" y="30716"/>
                    </a:lnTo>
                    <a:lnTo>
                      <a:pt x="39441" y="30674"/>
                    </a:lnTo>
                    <a:lnTo>
                      <a:pt x="39462" y="30591"/>
                    </a:lnTo>
                    <a:lnTo>
                      <a:pt x="39608" y="30591"/>
                    </a:lnTo>
                    <a:lnTo>
                      <a:pt x="39671" y="30528"/>
                    </a:lnTo>
                    <a:lnTo>
                      <a:pt x="39734" y="30570"/>
                    </a:lnTo>
                    <a:lnTo>
                      <a:pt x="39818" y="30465"/>
                    </a:lnTo>
                    <a:lnTo>
                      <a:pt x="39922" y="30402"/>
                    </a:lnTo>
                    <a:lnTo>
                      <a:pt x="39943" y="30361"/>
                    </a:lnTo>
                    <a:lnTo>
                      <a:pt x="40048" y="30382"/>
                    </a:lnTo>
                    <a:lnTo>
                      <a:pt x="40132" y="30214"/>
                    </a:lnTo>
                    <a:lnTo>
                      <a:pt x="40132" y="30110"/>
                    </a:lnTo>
                    <a:lnTo>
                      <a:pt x="40194" y="30110"/>
                    </a:lnTo>
                    <a:lnTo>
                      <a:pt x="40278" y="30047"/>
                    </a:lnTo>
                    <a:lnTo>
                      <a:pt x="40299" y="29963"/>
                    </a:lnTo>
                    <a:lnTo>
                      <a:pt x="40257" y="29942"/>
                    </a:lnTo>
                    <a:lnTo>
                      <a:pt x="40278" y="29879"/>
                    </a:lnTo>
                    <a:lnTo>
                      <a:pt x="40383" y="29879"/>
                    </a:lnTo>
                    <a:lnTo>
                      <a:pt x="40487" y="29858"/>
                    </a:lnTo>
                    <a:lnTo>
                      <a:pt x="40487" y="29775"/>
                    </a:lnTo>
                    <a:lnTo>
                      <a:pt x="40508" y="29754"/>
                    </a:lnTo>
                    <a:lnTo>
                      <a:pt x="40571" y="29838"/>
                    </a:lnTo>
                    <a:lnTo>
                      <a:pt x="40696" y="29858"/>
                    </a:lnTo>
                    <a:lnTo>
                      <a:pt x="40801" y="29775"/>
                    </a:lnTo>
                    <a:lnTo>
                      <a:pt x="40822" y="29838"/>
                    </a:lnTo>
                    <a:lnTo>
                      <a:pt x="40906" y="29838"/>
                    </a:lnTo>
                    <a:lnTo>
                      <a:pt x="40989" y="29775"/>
                    </a:lnTo>
                    <a:lnTo>
                      <a:pt x="41031" y="29838"/>
                    </a:lnTo>
                    <a:lnTo>
                      <a:pt x="41136" y="29796"/>
                    </a:lnTo>
                    <a:lnTo>
                      <a:pt x="41178" y="29754"/>
                    </a:lnTo>
                    <a:lnTo>
                      <a:pt x="41241" y="29754"/>
                    </a:lnTo>
                    <a:lnTo>
                      <a:pt x="41324" y="29649"/>
                    </a:lnTo>
                    <a:lnTo>
                      <a:pt x="41387" y="29649"/>
                    </a:lnTo>
                    <a:lnTo>
                      <a:pt x="41492" y="29545"/>
                    </a:lnTo>
                    <a:lnTo>
                      <a:pt x="41617" y="29545"/>
                    </a:lnTo>
                    <a:lnTo>
                      <a:pt x="41764" y="29440"/>
                    </a:lnTo>
                    <a:lnTo>
                      <a:pt x="41826" y="29356"/>
                    </a:lnTo>
                    <a:lnTo>
                      <a:pt x="41910" y="29356"/>
                    </a:lnTo>
                    <a:lnTo>
                      <a:pt x="41931" y="29252"/>
                    </a:lnTo>
                    <a:lnTo>
                      <a:pt x="41973" y="29147"/>
                    </a:lnTo>
                    <a:lnTo>
                      <a:pt x="41910" y="29126"/>
                    </a:lnTo>
                    <a:lnTo>
                      <a:pt x="41805" y="29147"/>
                    </a:lnTo>
                    <a:lnTo>
                      <a:pt x="41722" y="29105"/>
                    </a:lnTo>
                    <a:lnTo>
                      <a:pt x="41764" y="29105"/>
                    </a:lnTo>
                    <a:lnTo>
                      <a:pt x="41868" y="29126"/>
                    </a:lnTo>
                    <a:lnTo>
                      <a:pt x="41952" y="29105"/>
                    </a:lnTo>
                    <a:lnTo>
                      <a:pt x="41868" y="29001"/>
                    </a:lnTo>
                    <a:lnTo>
                      <a:pt x="41764" y="29001"/>
                    </a:lnTo>
                    <a:lnTo>
                      <a:pt x="41617" y="28917"/>
                    </a:lnTo>
                    <a:lnTo>
                      <a:pt x="41554" y="28812"/>
                    </a:lnTo>
                    <a:lnTo>
                      <a:pt x="41554" y="28812"/>
                    </a:lnTo>
                    <a:lnTo>
                      <a:pt x="41701" y="28896"/>
                    </a:lnTo>
                    <a:lnTo>
                      <a:pt x="41805" y="28833"/>
                    </a:lnTo>
                    <a:lnTo>
                      <a:pt x="41826" y="28729"/>
                    </a:lnTo>
                    <a:lnTo>
                      <a:pt x="41910" y="28708"/>
                    </a:lnTo>
                    <a:lnTo>
                      <a:pt x="41952" y="28603"/>
                    </a:lnTo>
                    <a:lnTo>
                      <a:pt x="41764" y="28540"/>
                    </a:lnTo>
                    <a:lnTo>
                      <a:pt x="41847" y="28478"/>
                    </a:lnTo>
                    <a:lnTo>
                      <a:pt x="41931" y="28498"/>
                    </a:lnTo>
                    <a:lnTo>
                      <a:pt x="42015" y="28415"/>
                    </a:lnTo>
                    <a:lnTo>
                      <a:pt x="41973" y="28331"/>
                    </a:lnTo>
                    <a:lnTo>
                      <a:pt x="41826" y="28268"/>
                    </a:lnTo>
                    <a:lnTo>
                      <a:pt x="41805" y="28164"/>
                    </a:lnTo>
                    <a:lnTo>
                      <a:pt x="41847" y="28122"/>
                    </a:lnTo>
                    <a:lnTo>
                      <a:pt x="41952" y="28185"/>
                    </a:lnTo>
                    <a:lnTo>
                      <a:pt x="41931" y="28101"/>
                    </a:lnTo>
                    <a:lnTo>
                      <a:pt x="41764" y="28017"/>
                    </a:lnTo>
                    <a:lnTo>
                      <a:pt x="41617" y="28017"/>
                    </a:lnTo>
                    <a:lnTo>
                      <a:pt x="41638" y="27954"/>
                    </a:lnTo>
                    <a:lnTo>
                      <a:pt x="41701" y="27913"/>
                    </a:lnTo>
                    <a:lnTo>
                      <a:pt x="41659" y="27871"/>
                    </a:lnTo>
                    <a:lnTo>
                      <a:pt x="41533" y="27871"/>
                    </a:lnTo>
                    <a:lnTo>
                      <a:pt x="41387" y="27954"/>
                    </a:lnTo>
                    <a:lnTo>
                      <a:pt x="41345" y="28059"/>
                    </a:lnTo>
                    <a:lnTo>
                      <a:pt x="41303" y="28101"/>
                    </a:lnTo>
                    <a:lnTo>
                      <a:pt x="41241" y="27996"/>
                    </a:lnTo>
                    <a:lnTo>
                      <a:pt x="41094" y="27996"/>
                    </a:lnTo>
                    <a:lnTo>
                      <a:pt x="41157" y="27913"/>
                    </a:lnTo>
                    <a:lnTo>
                      <a:pt x="41220" y="27913"/>
                    </a:lnTo>
                    <a:lnTo>
                      <a:pt x="41345" y="27808"/>
                    </a:lnTo>
                    <a:lnTo>
                      <a:pt x="41387" y="27703"/>
                    </a:lnTo>
                    <a:lnTo>
                      <a:pt x="41303" y="27536"/>
                    </a:lnTo>
                    <a:lnTo>
                      <a:pt x="41115" y="27473"/>
                    </a:lnTo>
                    <a:lnTo>
                      <a:pt x="40885" y="27494"/>
                    </a:lnTo>
                    <a:lnTo>
                      <a:pt x="40801" y="27536"/>
                    </a:lnTo>
                    <a:lnTo>
                      <a:pt x="40822" y="27557"/>
                    </a:lnTo>
                    <a:lnTo>
                      <a:pt x="40969" y="27557"/>
                    </a:lnTo>
                    <a:lnTo>
                      <a:pt x="41010" y="27578"/>
                    </a:lnTo>
                    <a:lnTo>
                      <a:pt x="40885" y="27578"/>
                    </a:lnTo>
                    <a:lnTo>
                      <a:pt x="40717" y="27557"/>
                    </a:lnTo>
                    <a:lnTo>
                      <a:pt x="40550" y="27641"/>
                    </a:lnTo>
                    <a:lnTo>
                      <a:pt x="40404" y="27661"/>
                    </a:lnTo>
                    <a:lnTo>
                      <a:pt x="40299" y="27787"/>
                    </a:lnTo>
                    <a:lnTo>
                      <a:pt x="40257" y="27892"/>
                    </a:lnTo>
                    <a:lnTo>
                      <a:pt x="40173" y="27892"/>
                    </a:lnTo>
                    <a:lnTo>
                      <a:pt x="40048" y="27996"/>
                    </a:lnTo>
                    <a:lnTo>
                      <a:pt x="39860" y="27996"/>
                    </a:lnTo>
                    <a:lnTo>
                      <a:pt x="39755" y="28205"/>
                    </a:lnTo>
                    <a:lnTo>
                      <a:pt x="39671" y="28205"/>
                    </a:lnTo>
                    <a:lnTo>
                      <a:pt x="39629" y="28268"/>
                    </a:lnTo>
                    <a:lnTo>
                      <a:pt x="39567" y="28268"/>
                    </a:lnTo>
                    <a:lnTo>
                      <a:pt x="39525" y="28185"/>
                    </a:lnTo>
                    <a:lnTo>
                      <a:pt x="39608" y="28101"/>
                    </a:lnTo>
                    <a:lnTo>
                      <a:pt x="39671" y="28122"/>
                    </a:lnTo>
                    <a:lnTo>
                      <a:pt x="39713" y="28059"/>
                    </a:lnTo>
                    <a:lnTo>
                      <a:pt x="39462" y="27871"/>
                    </a:lnTo>
                    <a:lnTo>
                      <a:pt x="39441" y="27808"/>
                    </a:lnTo>
                    <a:lnTo>
                      <a:pt x="39357" y="27787"/>
                    </a:lnTo>
                    <a:lnTo>
                      <a:pt x="39399" y="27745"/>
                    </a:lnTo>
                    <a:lnTo>
                      <a:pt x="39399" y="27641"/>
                    </a:lnTo>
                    <a:lnTo>
                      <a:pt x="39525" y="27850"/>
                    </a:lnTo>
                    <a:lnTo>
                      <a:pt x="39734" y="27975"/>
                    </a:lnTo>
                    <a:lnTo>
                      <a:pt x="39776" y="27913"/>
                    </a:lnTo>
                    <a:lnTo>
                      <a:pt x="39818" y="27808"/>
                    </a:lnTo>
                    <a:lnTo>
                      <a:pt x="39943" y="27808"/>
                    </a:lnTo>
                    <a:lnTo>
                      <a:pt x="40027" y="27745"/>
                    </a:lnTo>
                    <a:lnTo>
                      <a:pt x="40194" y="27641"/>
                    </a:lnTo>
                    <a:lnTo>
                      <a:pt x="40404" y="27578"/>
                    </a:lnTo>
                    <a:lnTo>
                      <a:pt x="40613" y="27557"/>
                    </a:lnTo>
                    <a:lnTo>
                      <a:pt x="40592" y="27494"/>
                    </a:lnTo>
                    <a:lnTo>
                      <a:pt x="40508" y="27473"/>
                    </a:lnTo>
                    <a:lnTo>
                      <a:pt x="40613" y="27473"/>
                    </a:lnTo>
                    <a:lnTo>
                      <a:pt x="40717" y="27369"/>
                    </a:lnTo>
                    <a:lnTo>
                      <a:pt x="40906" y="27285"/>
                    </a:lnTo>
                    <a:lnTo>
                      <a:pt x="40969" y="27348"/>
                    </a:lnTo>
                    <a:lnTo>
                      <a:pt x="41199" y="27285"/>
                    </a:lnTo>
                    <a:lnTo>
                      <a:pt x="41199" y="27243"/>
                    </a:lnTo>
                    <a:lnTo>
                      <a:pt x="41387" y="27222"/>
                    </a:lnTo>
                    <a:lnTo>
                      <a:pt x="41282" y="27117"/>
                    </a:lnTo>
                    <a:lnTo>
                      <a:pt x="41010" y="27034"/>
                    </a:lnTo>
                    <a:lnTo>
                      <a:pt x="41073" y="26971"/>
                    </a:lnTo>
                    <a:lnTo>
                      <a:pt x="41136" y="26971"/>
                    </a:lnTo>
                    <a:lnTo>
                      <a:pt x="41199" y="26866"/>
                    </a:lnTo>
                    <a:lnTo>
                      <a:pt x="41115" y="26845"/>
                    </a:lnTo>
                    <a:lnTo>
                      <a:pt x="40969" y="26908"/>
                    </a:lnTo>
                    <a:lnTo>
                      <a:pt x="40885" y="27013"/>
                    </a:lnTo>
                    <a:lnTo>
                      <a:pt x="40759" y="26929"/>
                    </a:lnTo>
                    <a:lnTo>
                      <a:pt x="40613" y="26950"/>
                    </a:lnTo>
                    <a:lnTo>
                      <a:pt x="40592" y="26866"/>
                    </a:lnTo>
                    <a:lnTo>
                      <a:pt x="40676" y="26845"/>
                    </a:lnTo>
                    <a:lnTo>
                      <a:pt x="40676" y="26657"/>
                    </a:lnTo>
                    <a:lnTo>
                      <a:pt x="40696" y="26615"/>
                    </a:lnTo>
                    <a:lnTo>
                      <a:pt x="40550" y="26720"/>
                    </a:lnTo>
                    <a:lnTo>
                      <a:pt x="40550" y="26657"/>
                    </a:lnTo>
                    <a:lnTo>
                      <a:pt x="40592" y="26615"/>
                    </a:lnTo>
                    <a:lnTo>
                      <a:pt x="40550" y="26594"/>
                    </a:lnTo>
                    <a:lnTo>
                      <a:pt x="40341" y="26762"/>
                    </a:lnTo>
                    <a:lnTo>
                      <a:pt x="40257" y="26845"/>
                    </a:lnTo>
                    <a:lnTo>
                      <a:pt x="40194" y="26845"/>
                    </a:lnTo>
                    <a:lnTo>
                      <a:pt x="40278" y="26762"/>
                    </a:lnTo>
                    <a:lnTo>
                      <a:pt x="40445" y="26636"/>
                    </a:lnTo>
                    <a:lnTo>
                      <a:pt x="40383" y="26594"/>
                    </a:lnTo>
                    <a:lnTo>
                      <a:pt x="40236" y="26657"/>
                    </a:lnTo>
                    <a:lnTo>
                      <a:pt x="40194" y="26636"/>
                    </a:lnTo>
                    <a:lnTo>
                      <a:pt x="40257" y="26594"/>
                    </a:lnTo>
                    <a:lnTo>
                      <a:pt x="40341" y="26532"/>
                    </a:lnTo>
                    <a:lnTo>
                      <a:pt x="40341" y="26490"/>
                    </a:lnTo>
                    <a:lnTo>
                      <a:pt x="40194" y="26511"/>
                    </a:lnTo>
                    <a:lnTo>
                      <a:pt x="40090" y="26615"/>
                    </a:lnTo>
                    <a:lnTo>
                      <a:pt x="39985" y="26741"/>
                    </a:lnTo>
                    <a:lnTo>
                      <a:pt x="39943" y="26720"/>
                    </a:lnTo>
                    <a:lnTo>
                      <a:pt x="39985" y="26615"/>
                    </a:lnTo>
                    <a:lnTo>
                      <a:pt x="40090" y="26532"/>
                    </a:lnTo>
                    <a:lnTo>
                      <a:pt x="40090" y="26490"/>
                    </a:lnTo>
                    <a:lnTo>
                      <a:pt x="40027" y="26490"/>
                    </a:lnTo>
                    <a:lnTo>
                      <a:pt x="39818" y="26699"/>
                    </a:lnTo>
                    <a:lnTo>
                      <a:pt x="39713" y="26720"/>
                    </a:lnTo>
                    <a:lnTo>
                      <a:pt x="39608" y="26636"/>
                    </a:lnTo>
                    <a:lnTo>
                      <a:pt x="39734" y="26657"/>
                    </a:lnTo>
                    <a:lnTo>
                      <a:pt x="39839" y="26594"/>
                    </a:lnTo>
                    <a:lnTo>
                      <a:pt x="40027" y="26343"/>
                    </a:lnTo>
                    <a:lnTo>
                      <a:pt x="40152" y="26281"/>
                    </a:lnTo>
                    <a:lnTo>
                      <a:pt x="40069" y="26197"/>
                    </a:lnTo>
                    <a:lnTo>
                      <a:pt x="40090" y="26092"/>
                    </a:lnTo>
                    <a:lnTo>
                      <a:pt x="40069" y="26071"/>
                    </a:lnTo>
                    <a:lnTo>
                      <a:pt x="39964" y="26218"/>
                    </a:lnTo>
                    <a:lnTo>
                      <a:pt x="39922" y="26218"/>
                    </a:lnTo>
                    <a:lnTo>
                      <a:pt x="39922" y="26176"/>
                    </a:lnTo>
                    <a:lnTo>
                      <a:pt x="39964" y="26092"/>
                    </a:lnTo>
                    <a:lnTo>
                      <a:pt x="39964" y="25925"/>
                    </a:lnTo>
                    <a:lnTo>
                      <a:pt x="39880" y="25904"/>
                    </a:lnTo>
                    <a:lnTo>
                      <a:pt x="39860" y="25883"/>
                    </a:lnTo>
                    <a:lnTo>
                      <a:pt x="39755" y="25967"/>
                    </a:lnTo>
                    <a:lnTo>
                      <a:pt x="39734" y="25904"/>
                    </a:lnTo>
                    <a:lnTo>
                      <a:pt x="39755" y="25820"/>
                    </a:lnTo>
                    <a:lnTo>
                      <a:pt x="39734" y="25799"/>
                    </a:lnTo>
                    <a:lnTo>
                      <a:pt x="39650" y="25799"/>
                    </a:lnTo>
                    <a:lnTo>
                      <a:pt x="39713" y="25757"/>
                    </a:lnTo>
                    <a:lnTo>
                      <a:pt x="39650" y="25695"/>
                    </a:lnTo>
                    <a:lnTo>
                      <a:pt x="39650" y="25611"/>
                    </a:lnTo>
                    <a:lnTo>
                      <a:pt x="39608" y="25611"/>
                    </a:lnTo>
                    <a:lnTo>
                      <a:pt x="39441" y="25653"/>
                    </a:lnTo>
                    <a:lnTo>
                      <a:pt x="39441" y="25695"/>
                    </a:lnTo>
                    <a:lnTo>
                      <a:pt x="39357" y="25716"/>
                    </a:lnTo>
                    <a:lnTo>
                      <a:pt x="39148" y="25674"/>
                    </a:lnTo>
                    <a:lnTo>
                      <a:pt x="39316" y="25674"/>
                    </a:lnTo>
                    <a:lnTo>
                      <a:pt x="39357" y="25590"/>
                    </a:lnTo>
                    <a:lnTo>
                      <a:pt x="39504" y="25569"/>
                    </a:lnTo>
                    <a:lnTo>
                      <a:pt x="39525" y="25506"/>
                    </a:lnTo>
                    <a:lnTo>
                      <a:pt x="39462" y="25444"/>
                    </a:lnTo>
                    <a:lnTo>
                      <a:pt x="39357" y="25339"/>
                    </a:lnTo>
                    <a:lnTo>
                      <a:pt x="39357" y="25234"/>
                    </a:lnTo>
                    <a:lnTo>
                      <a:pt x="39211" y="25151"/>
                    </a:lnTo>
                    <a:lnTo>
                      <a:pt x="39357" y="25151"/>
                    </a:lnTo>
                    <a:lnTo>
                      <a:pt x="39525" y="25234"/>
                    </a:lnTo>
                    <a:lnTo>
                      <a:pt x="39650" y="25234"/>
                    </a:lnTo>
                    <a:lnTo>
                      <a:pt x="39650" y="25151"/>
                    </a:lnTo>
                    <a:lnTo>
                      <a:pt x="39546" y="25088"/>
                    </a:lnTo>
                    <a:lnTo>
                      <a:pt x="39567" y="25046"/>
                    </a:lnTo>
                    <a:lnTo>
                      <a:pt x="39650" y="25067"/>
                    </a:lnTo>
                    <a:lnTo>
                      <a:pt x="39776" y="24962"/>
                    </a:lnTo>
                    <a:lnTo>
                      <a:pt x="39860" y="24920"/>
                    </a:lnTo>
                    <a:lnTo>
                      <a:pt x="39880" y="24816"/>
                    </a:lnTo>
                    <a:lnTo>
                      <a:pt x="39776" y="24711"/>
                    </a:lnTo>
                    <a:lnTo>
                      <a:pt x="39713" y="24732"/>
                    </a:lnTo>
                    <a:lnTo>
                      <a:pt x="39608" y="24711"/>
                    </a:lnTo>
                    <a:lnTo>
                      <a:pt x="39671" y="24648"/>
                    </a:lnTo>
                    <a:lnTo>
                      <a:pt x="39713" y="24565"/>
                    </a:lnTo>
                    <a:lnTo>
                      <a:pt x="39650" y="24523"/>
                    </a:lnTo>
                    <a:lnTo>
                      <a:pt x="39525" y="24523"/>
                    </a:lnTo>
                    <a:lnTo>
                      <a:pt x="39462" y="24502"/>
                    </a:lnTo>
                    <a:lnTo>
                      <a:pt x="39399" y="24523"/>
                    </a:lnTo>
                    <a:lnTo>
                      <a:pt x="39316" y="24439"/>
                    </a:lnTo>
                    <a:lnTo>
                      <a:pt x="39420" y="24439"/>
                    </a:lnTo>
                    <a:lnTo>
                      <a:pt x="39462" y="24397"/>
                    </a:lnTo>
                    <a:lnTo>
                      <a:pt x="39546" y="24418"/>
                    </a:lnTo>
                    <a:lnTo>
                      <a:pt x="39650" y="24314"/>
                    </a:lnTo>
                    <a:lnTo>
                      <a:pt x="39608" y="24125"/>
                    </a:lnTo>
                    <a:lnTo>
                      <a:pt x="39504" y="24021"/>
                    </a:lnTo>
                    <a:lnTo>
                      <a:pt x="39441" y="24104"/>
                    </a:lnTo>
                    <a:lnTo>
                      <a:pt x="39336" y="24084"/>
                    </a:lnTo>
                    <a:lnTo>
                      <a:pt x="39253" y="24146"/>
                    </a:lnTo>
                    <a:lnTo>
                      <a:pt x="39295" y="24042"/>
                    </a:lnTo>
                    <a:lnTo>
                      <a:pt x="39420" y="23979"/>
                    </a:lnTo>
                    <a:lnTo>
                      <a:pt x="39504" y="23979"/>
                    </a:lnTo>
                    <a:lnTo>
                      <a:pt x="39504" y="23874"/>
                    </a:lnTo>
                    <a:lnTo>
                      <a:pt x="39399" y="23832"/>
                    </a:lnTo>
                    <a:lnTo>
                      <a:pt x="39316" y="23874"/>
                    </a:lnTo>
                    <a:lnTo>
                      <a:pt x="39190" y="23874"/>
                    </a:lnTo>
                    <a:lnTo>
                      <a:pt x="39002" y="23937"/>
                    </a:lnTo>
                    <a:lnTo>
                      <a:pt x="39002" y="23937"/>
                    </a:lnTo>
                    <a:lnTo>
                      <a:pt x="39148" y="23728"/>
                    </a:lnTo>
                    <a:lnTo>
                      <a:pt x="39253" y="23728"/>
                    </a:lnTo>
                    <a:lnTo>
                      <a:pt x="39357" y="23686"/>
                    </a:lnTo>
                    <a:lnTo>
                      <a:pt x="39357" y="23623"/>
                    </a:lnTo>
                    <a:lnTo>
                      <a:pt x="39441" y="23560"/>
                    </a:lnTo>
                    <a:lnTo>
                      <a:pt x="39420" y="23519"/>
                    </a:lnTo>
                    <a:lnTo>
                      <a:pt x="39295" y="23581"/>
                    </a:lnTo>
                    <a:lnTo>
                      <a:pt x="39106" y="23581"/>
                    </a:lnTo>
                    <a:lnTo>
                      <a:pt x="38939" y="23665"/>
                    </a:lnTo>
                    <a:lnTo>
                      <a:pt x="38939" y="23665"/>
                    </a:lnTo>
                    <a:lnTo>
                      <a:pt x="39002" y="23581"/>
                    </a:lnTo>
                    <a:lnTo>
                      <a:pt x="38981" y="23498"/>
                    </a:lnTo>
                    <a:lnTo>
                      <a:pt x="39023" y="23414"/>
                    </a:lnTo>
                    <a:lnTo>
                      <a:pt x="39106" y="23477"/>
                    </a:lnTo>
                    <a:lnTo>
                      <a:pt x="39295" y="23477"/>
                    </a:lnTo>
                    <a:lnTo>
                      <a:pt x="39399" y="23351"/>
                    </a:lnTo>
                    <a:lnTo>
                      <a:pt x="39399" y="23205"/>
                    </a:lnTo>
                    <a:lnTo>
                      <a:pt x="39295" y="23268"/>
                    </a:lnTo>
                    <a:lnTo>
                      <a:pt x="39211" y="23247"/>
                    </a:lnTo>
                    <a:lnTo>
                      <a:pt x="39316" y="23142"/>
                    </a:lnTo>
                    <a:lnTo>
                      <a:pt x="39336" y="23037"/>
                    </a:lnTo>
                    <a:lnTo>
                      <a:pt x="39253" y="22996"/>
                    </a:lnTo>
                    <a:lnTo>
                      <a:pt x="39002" y="23079"/>
                    </a:lnTo>
                    <a:lnTo>
                      <a:pt x="38918" y="23037"/>
                    </a:lnTo>
                    <a:lnTo>
                      <a:pt x="38981" y="22954"/>
                    </a:lnTo>
                    <a:lnTo>
                      <a:pt x="39106" y="22975"/>
                    </a:lnTo>
                    <a:lnTo>
                      <a:pt x="39211" y="22954"/>
                    </a:lnTo>
                    <a:lnTo>
                      <a:pt x="39295" y="22828"/>
                    </a:lnTo>
                    <a:lnTo>
                      <a:pt x="39211" y="22765"/>
                    </a:lnTo>
                    <a:lnTo>
                      <a:pt x="39211" y="22682"/>
                    </a:lnTo>
                    <a:lnTo>
                      <a:pt x="39127" y="22765"/>
                    </a:lnTo>
                    <a:lnTo>
                      <a:pt x="39085" y="22765"/>
                    </a:lnTo>
                    <a:lnTo>
                      <a:pt x="39044" y="22682"/>
                    </a:lnTo>
                    <a:lnTo>
                      <a:pt x="38981" y="22619"/>
                    </a:lnTo>
                    <a:lnTo>
                      <a:pt x="39044" y="22577"/>
                    </a:lnTo>
                    <a:lnTo>
                      <a:pt x="39106" y="22640"/>
                    </a:lnTo>
                    <a:lnTo>
                      <a:pt x="39148" y="22577"/>
                    </a:lnTo>
                    <a:lnTo>
                      <a:pt x="39148" y="22452"/>
                    </a:lnTo>
                    <a:lnTo>
                      <a:pt x="39044" y="22347"/>
                    </a:lnTo>
                    <a:lnTo>
                      <a:pt x="39023" y="22242"/>
                    </a:lnTo>
                    <a:lnTo>
                      <a:pt x="39106" y="22200"/>
                    </a:lnTo>
                    <a:lnTo>
                      <a:pt x="39106" y="22096"/>
                    </a:lnTo>
                    <a:lnTo>
                      <a:pt x="39023" y="22096"/>
                    </a:lnTo>
                    <a:lnTo>
                      <a:pt x="39044" y="22033"/>
                    </a:lnTo>
                    <a:lnTo>
                      <a:pt x="39085" y="21928"/>
                    </a:lnTo>
                    <a:lnTo>
                      <a:pt x="39002" y="21928"/>
                    </a:lnTo>
                    <a:lnTo>
                      <a:pt x="38918" y="21907"/>
                    </a:lnTo>
                    <a:lnTo>
                      <a:pt x="38918" y="21887"/>
                    </a:lnTo>
                    <a:lnTo>
                      <a:pt x="38981" y="21887"/>
                    </a:lnTo>
                    <a:lnTo>
                      <a:pt x="39044" y="21803"/>
                    </a:lnTo>
                    <a:lnTo>
                      <a:pt x="38981" y="21740"/>
                    </a:lnTo>
                    <a:lnTo>
                      <a:pt x="38981" y="21677"/>
                    </a:lnTo>
                    <a:lnTo>
                      <a:pt x="39044" y="21615"/>
                    </a:lnTo>
                    <a:lnTo>
                      <a:pt x="39023" y="21573"/>
                    </a:lnTo>
                    <a:lnTo>
                      <a:pt x="38918" y="21615"/>
                    </a:lnTo>
                    <a:lnTo>
                      <a:pt x="38918" y="21615"/>
                    </a:lnTo>
                    <a:lnTo>
                      <a:pt x="39023" y="21531"/>
                    </a:lnTo>
                    <a:lnTo>
                      <a:pt x="38981" y="21489"/>
                    </a:lnTo>
                    <a:lnTo>
                      <a:pt x="38876" y="21510"/>
                    </a:lnTo>
                    <a:lnTo>
                      <a:pt x="38772" y="21635"/>
                    </a:lnTo>
                    <a:lnTo>
                      <a:pt x="38792" y="21719"/>
                    </a:lnTo>
                    <a:lnTo>
                      <a:pt x="38730" y="21824"/>
                    </a:lnTo>
                    <a:lnTo>
                      <a:pt x="38604" y="21949"/>
                    </a:lnTo>
                    <a:lnTo>
                      <a:pt x="38604" y="22033"/>
                    </a:lnTo>
                    <a:lnTo>
                      <a:pt x="38520" y="22096"/>
                    </a:lnTo>
                    <a:lnTo>
                      <a:pt x="38520" y="22200"/>
                    </a:lnTo>
                    <a:lnTo>
                      <a:pt x="38458" y="22117"/>
                    </a:lnTo>
                    <a:lnTo>
                      <a:pt x="38395" y="22138"/>
                    </a:lnTo>
                    <a:lnTo>
                      <a:pt x="38311" y="22326"/>
                    </a:lnTo>
                    <a:lnTo>
                      <a:pt x="38311" y="22410"/>
                    </a:lnTo>
                    <a:lnTo>
                      <a:pt x="38416" y="22410"/>
                    </a:lnTo>
                    <a:lnTo>
                      <a:pt x="38479" y="22472"/>
                    </a:lnTo>
                    <a:lnTo>
                      <a:pt x="38479" y="22556"/>
                    </a:lnTo>
                    <a:lnTo>
                      <a:pt x="38374" y="22452"/>
                    </a:lnTo>
                    <a:lnTo>
                      <a:pt x="38311" y="22452"/>
                    </a:lnTo>
                    <a:lnTo>
                      <a:pt x="38290" y="22535"/>
                    </a:lnTo>
                    <a:lnTo>
                      <a:pt x="38207" y="22640"/>
                    </a:lnTo>
                    <a:lnTo>
                      <a:pt x="38144" y="22682"/>
                    </a:lnTo>
                    <a:lnTo>
                      <a:pt x="38102" y="22849"/>
                    </a:lnTo>
                    <a:lnTo>
                      <a:pt x="37997" y="22870"/>
                    </a:lnTo>
                    <a:lnTo>
                      <a:pt x="37935" y="22975"/>
                    </a:lnTo>
                    <a:lnTo>
                      <a:pt x="37935" y="23037"/>
                    </a:lnTo>
                    <a:lnTo>
                      <a:pt x="37872" y="23037"/>
                    </a:lnTo>
                    <a:lnTo>
                      <a:pt x="37872" y="23205"/>
                    </a:lnTo>
                    <a:lnTo>
                      <a:pt x="37788" y="23393"/>
                    </a:lnTo>
                    <a:lnTo>
                      <a:pt x="37788" y="23393"/>
                    </a:lnTo>
                    <a:lnTo>
                      <a:pt x="37830" y="23268"/>
                    </a:lnTo>
                    <a:lnTo>
                      <a:pt x="37788" y="23100"/>
                    </a:lnTo>
                    <a:lnTo>
                      <a:pt x="37725" y="23037"/>
                    </a:lnTo>
                    <a:lnTo>
                      <a:pt x="37558" y="23142"/>
                    </a:lnTo>
                    <a:lnTo>
                      <a:pt x="37474" y="23247"/>
                    </a:lnTo>
                    <a:lnTo>
                      <a:pt x="37453" y="23351"/>
                    </a:lnTo>
                    <a:lnTo>
                      <a:pt x="37349" y="23372"/>
                    </a:lnTo>
                    <a:lnTo>
                      <a:pt x="37307" y="23414"/>
                    </a:lnTo>
                    <a:lnTo>
                      <a:pt x="37265" y="23372"/>
                    </a:lnTo>
                    <a:lnTo>
                      <a:pt x="37202" y="23372"/>
                    </a:lnTo>
                    <a:lnTo>
                      <a:pt x="37098" y="23456"/>
                    </a:lnTo>
                    <a:lnTo>
                      <a:pt x="36993" y="23456"/>
                    </a:lnTo>
                    <a:lnTo>
                      <a:pt x="36847" y="23560"/>
                    </a:lnTo>
                    <a:lnTo>
                      <a:pt x="36826" y="23686"/>
                    </a:lnTo>
                    <a:lnTo>
                      <a:pt x="36700" y="23832"/>
                    </a:lnTo>
                    <a:lnTo>
                      <a:pt x="36742" y="23728"/>
                    </a:lnTo>
                    <a:lnTo>
                      <a:pt x="36742" y="23623"/>
                    </a:lnTo>
                    <a:lnTo>
                      <a:pt x="36784" y="23581"/>
                    </a:lnTo>
                    <a:lnTo>
                      <a:pt x="36784" y="23351"/>
                    </a:lnTo>
                    <a:lnTo>
                      <a:pt x="36805" y="23247"/>
                    </a:lnTo>
                    <a:lnTo>
                      <a:pt x="36784" y="23247"/>
                    </a:lnTo>
                    <a:lnTo>
                      <a:pt x="36365" y="23456"/>
                    </a:lnTo>
                    <a:lnTo>
                      <a:pt x="36198" y="23770"/>
                    </a:lnTo>
                    <a:lnTo>
                      <a:pt x="36072" y="23812"/>
                    </a:lnTo>
                    <a:lnTo>
                      <a:pt x="36156" y="23707"/>
                    </a:lnTo>
                    <a:lnTo>
                      <a:pt x="36177" y="23581"/>
                    </a:lnTo>
                    <a:lnTo>
                      <a:pt x="36303" y="23393"/>
                    </a:lnTo>
                    <a:lnTo>
                      <a:pt x="36303" y="23268"/>
                    </a:lnTo>
                    <a:lnTo>
                      <a:pt x="36323" y="23142"/>
                    </a:lnTo>
                    <a:lnTo>
                      <a:pt x="36282" y="23037"/>
                    </a:lnTo>
                    <a:lnTo>
                      <a:pt x="36177" y="22933"/>
                    </a:lnTo>
                    <a:lnTo>
                      <a:pt x="36072" y="22933"/>
                    </a:lnTo>
                    <a:lnTo>
                      <a:pt x="36093" y="23058"/>
                    </a:lnTo>
                    <a:lnTo>
                      <a:pt x="36072" y="23058"/>
                    </a:lnTo>
                    <a:lnTo>
                      <a:pt x="35968" y="22975"/>
                    </a:lnTo>
                    <a:lnTo>
                      <a:pt x="35842" y="22765"/>
                    </a:lnTo>
                    <a:lnTo>
                      <a:pt x="36051" y="22870"/>
                    </a:lnTo>
                    <a:lnTo>
                      <a:pt x="36093" y="22849"/>
                    </a:lnTo>
                    <a:lnTo>
                      <a:pt x="35989" y="22807"/>
                    </a:lnTo>
                    <a:lnTo>
                      <a:pt x="35863" y="22598"/>
                    </a:lnTo>
                    <a:lnTo>
                      <a:pt x="35842" y="22577"/>
                    </a:lnTo>
                    <a:lnTo>
                      <a:pt x="35968" y="22431"/>
                    </a:lnTo>
                    <a:lnTo>
                      <a:pt x="35989" y="22347"/>
                    </a:lnTo>
                    <a:lnTo>
                      <a:pt x="36093" y="22179"/>
                    </a:lnTo>
                    <a:lnTo>
                      <a:pt x="36093" y="21970"/>
                    </a:lnTo>
                    <a:lnTo>
                      <a:pt x="35947" y="21845"/>
                    </a:lnTo>
                    <a:lnTo>
                      <a:pt x="35738" y="21803"/>
                    </a:lnTo>
                    <a:lnTo>
                      <a:pt x="35466" y="21656"/>
                    </a:lnTo>
                    <a:lnTo>
                      <a:pt x="35466" y="21656"/>
                    </a:lnTo>
                    <a:lnTo>
                      <a:pt x="35759" y="21761"/>
                    </a:lnTo>
                    <a:lnTo>
                      <a:pt x="36010" y="21803"/>
                    </a:lnTo>
                    <a:lnTo>
                      <a:pt x="36051" y="21615"/>
                    </a:lnTo>
                    <a:lnTo>
                      <a:pt x="36093" y="21531"/>
                    </a:lnTo>
                    <a:lnTo>
                      <a:pt x="36114" y="21698"/>
                    </a:lnTo>
                    <a:lnTo>
                      <a:pt x="36177" y="21594"/>
                    </a:lnTo>
                    <a:lnTo>
                      <a:pt x="36093" y="21363"/>
                    </a:lnTo>
                    <a:lnTo>
                      <a:pt x="36198" y="21196"/>
                    </a:lnTo>
                    <a:lnTo>
                      <a:pt x="36365" y="21175"/>
                    </a:lnTo>
                    <a:lnTo>
                      <a:pt x="36386" y="20987"/>
                    </a:lnTo>
                    <a:lnTo>
                      <a:pt x="36386" y="20778"/>
                    </a:lnTo>
                    <a:lnTo>
                      <a:pt x="36303" y="20778"/>
                    </a:lnTo>
                    <a:lnTo>
                      <a:pt x="36282" y="20966"/>
                    </a:lnTo>
                    <a:lnTo>
                      <a:pt x="36156" y="21071"/>
                    </a:lnTo>
                    <a:lnTo>
                      <a:pt x="36093" y="20987"/>
                    </a:lnTo>
                    <a:lnTo>
                      <a:pt x="36114" y="20778"/>
                    </a:lnTo>
                    <a:lnTo>
                      <a:pt x="35968" y="20715"/>
                    </a:lnTo>
                    <a:lnTo>
                      <a:pt x="35842" y="20778"/>
                    </a:lnTo>
                    <a:lnTo>
                      <a:pt x="35779" y="20715"/>
                    </a:lnTo>
                    <a:lnTo>
                      <a:pt x="35696" y="20757"/>
                    </a:lnTo>
                    <a:lnTo>
                      <a:pt x="35528" y="20589"/>
                    </a:lnTo>
                    <a:lnTo>
                      <a:pt x="35424" y="20652"/>
                    </a:lnTo>
                    <a:lnTo>
                      <a:pt x="35424" y="20547"/>
                    </a:lnTo>
                    <a:lnTo>
                      <a:pt x="35319" y="20652"/>
                    </a:lnTo>
                    <a:lnTo>
                      <a:pt x="35319" y="20547"/>
                    </a:lnTo>
                    <a:lnTo>
                      <a:pt x="35173" y="20401"/>
                    </a:lnTo>
                    <a:lnTo>
                      <a:pt x="35277" y="20401"/>
                    </a:lnTo>
                    <a:lnTo>
                      <a:pt x="35340" y="20296"/>
                    </a:lnTo>
                    <a:lnTo>
                      <a:pt x="35445" y="20380"/>
                    </a:lnTo>
                    <a:lnTo>
                      <a:pt x="35466" y="20296"/>
                    </a:lnTo>
                    <a:lnTo>
                      <a:pt x="35361" y="20171"/>
                    </a:lnTo>
                    <a:lnTo>
                      <a:pt x="35277" y="20255"/>
                    </a:lnTo>
                    <a:lnTo>
                      <a:pt x="35173" y="20171"/>
                    </a:lnTo>
                    <a:lnTo>
                      <a:pt x="35277" y="20150"/>
                    </a:lnTo>
                    <a:lnTo>
                      <a:pt x="35235" y="20024"/>
                    </a:lnTo>
                    <a:lnTo>
                      <a:pt x="35110" y="19920"/>
                    </a:lnTo>
                    <a:lnTo>
                      <a:pt x="35026" y="19962"/>
                    </a:lnTo>
                    <a:lnTo>
                      <a:pt x="35026" y="19878"/>
                    </a:lnTo>
                    <a:lnTo>
                      <a:pt x="35110" y="19773"/>
                    </a:lnTo>
                    <a:lnTo>
                      <a:pt x="35110" y="19606"/>
                    </a:lnTo>
                    <a:lnTo>
                      <a:pt x="35005" y="19606"/>
                    </a:lnTo>
                    <a:lnTo>
                      <a:pt x="34859" y="19501"/>
                    </a:lnTo>
                    <a:lnTo>
                      <a:pt x="34859" y="19397"/>
                    </a:lnTo>
                    <a:lnTo>
                      <a:pt x="34650" y="19229"/>
                    </a:lnTo>
                    <a:lnTo>
                      <a:pt x="34503" y="19313"/>
                    </a:lnTo>
                    <a:lnTo>
                      <a:pt x="34398" y="19313"/>
                    </a:lnTo>
                    <a:lnTo>
                      <a:pt x="34336" y="19397"/>
                    </a:lnTo>
                    <a:lnTo>
                      <a:pt x="34210" y="19334"/>
                    </a:lnTo>
                    <a:lnTo>
                      <a:pt x="34210" y="19480"/>
                    </a:lnTo>
                    <a:lnTo>
                      <a:pt x="34126" y="19376"/>
                    </a:lnTo>
                    <a:lnTo>
                      <a:pt x="34043" y="19376"/>
                    </a:lnTo>
                    <a:lnTo>
                      <a:pt x="34001" y="19292"/>
                    </a:lnTo>
                    <a:lnTo>
                      <a:pt x="33896" y="19292"/>
                    </a:lnTo>
                    <a:lnTo>
                      <a:pt x="33729" y="19397"/>
                    </a:lnTo>
                    <a:lnTo>
                      <a:pt x="33562" y="19397"/>
                    </a:lnTo>
                    <a:lnTo>
                      <a:pt x="33708" y="19334"/>
                    </a:lnTo>
                    <a:lnTo>
                      <a:pt x="33729" y="19229"/>
                    </a:lnTo>
                    <a:lnTo>
                      <a:pt x="33603" y="19229"/>
                    </a:lnTo>
                    <a:lnTo>
                      <a:pt x="33352" y="19104"/>
                    </a:lnTo>
                    <a:lnTo>
                      <a:pt x="33164" y="18999"/>
                    </a:lnTo>
                    <a:lnTo>
                      <a:pt x="32976" y="18999"/>
                    </a:lnTo>
                    <a:lnTo>
                      <a:pt x="32913" y="18957"/>
                    </a:lnTo>
                    <a:lnTo>
                      <a:pt x="32829" y="18978"/>
                    </a:lnTo>
                    <a:lnTo>
                      <a:pt x="32746" y="18978"/>
                    </a:lnTo>
                    <a:lnTo>
                      <a:pt x="32662" y="19062"/>
                    </a:lnTo>
                    <a:lnTo>
                      <a:pt x="32662" y="19125"/>
                    </a:lnTo>
                    <a:lnTo>
                      <a:pt x="32578" y="19125"/>
                    </a:lnTo>
                    <a:lnTo>
                      <a:pt x="32536" y="19104"/>
                    </a:lnTo>
                    <a:lnTo>
                      <a:pt x="32453" y="19166"/>
                    </a:lnTo>
                    <a:lnTo>
                      <a:pt x="32453" y="19313"/>
                    </a:lnTo>
                    <a:lnTo>
                      <a:pt x="32369" y="19480"/>
                    </a:lnTo>
                    <a:lnTo>
                      <a:pt x="32369" y="19690"/>
                    </a:lnTo>
                    <a:lnTo>
                      <a:pt x="32453" y="19794"/>
                    </a:lnTo>
                    <a:lnTo>
                      <a:pt x="32515" y="19794"/>
                    </a:lnTo>
                    <a:lnTo>
                      <a:pt x="32515" y="19836"/>
                    </a:lnTo>
                    <a:lnTo>
                      <a:pt x="32557" y="19857"/>
                    </a:lnTo>
                    <a:lnTo>
                      <a:pt x="32557" y="20003"/>
                    </a:lnTo>
                    <a:lnTo>
                      <a:pt x="32515" y="20045"/>
                    </a:lnTo>
                    <a:lnTo>
                      <a:pt x="32432" y="20045"/>
                    </a:lnTo>
                    <a:lnTo>
                      <a:pt x="32411" y="20171"/>
                    </a:lnTo>
                    <a:lnTo>
                      <a:pt x="32243" y="20380"/>
                    </a:lnTo>
                    <a:lnTo>
                      <a:pt x="32013" y="20568"/>
                    </a:lnTo>
                    <a:lnTo>
                      <a:pt x="32013" y="20652"/>
                    </a:lnTo>
                    <a:lnTo>
                      <a:pt x="32055" y="20673"/>
                    </a:lnTo>
                    <a:lnTo>
                      <a:pt x="32243" y="20652"/>
                    </a:lnTo>
                    <a:lnTo>
                      <a:pt x="32327" y="20652"/>
                    </a:lnTo>
                    <a:lnTo>
                      <a:pt x="32243" y="20694"/>
                    </a:lnTo>
                    <a:lnTo>
                      <a:pt x="32202" y="20861"/>
                    </a:lnTo>
                    <a:lnTo>
                      <a:pt x="32202" y="20903"/>
                    </a:lnTo>
                    <a:lnTo>
                      <a:pt x="32327" y="20945"/>
                    </a:lnTo>
                    <a:lnTo>
                      <a:pt x="32222" y="20966"/>
                    </a:lnTo>
                    <a:lnTo>
                      <a:pt x="32139" y="21050"/>
                    </a:lnTo>
                    <a:lnTo>
                      <a:pt x="32160" y="21112"/>
                    </a:lnTo>
                    <a:lnTo>
                      <a:pt x="32222" y="21175"/>
                    </a:lnTo>
                    <a:lnTo>
                      <a:pt x="32118" y="21301"/>
                    </a:lnTo>
                    <a:lnTo>
                      <a:pt x="32118" y="21363"/>
                    </a:lnTo>
                    <a:lnTo>
                      <a:pt x="32264" y="21363"/>
                    </a:lnTo>
                    <a:lnTo>
                      <a:pt x="32306" y="21426"/>
                    </a:lnTo>
                    <a:lnTo>
                      <a:pt x="32160" y="21635"/>
                    </a:lnTo>
                    <a:lnTo>
                      <a:pt x="32034" y="21698"/>
                    </a:lnTo>
                    <a:lnTo>
                      <a:pt x="32034" y="21824"/>
                    </a:lnTo>
                    <a:lnTo>
                      <a:pt x="32097" y="21887"/>
                    </a:lnTo>
                    <a:lnTo>
                      <a:pt x="32013" y="21845"/>
                    </a:lnTo>
                    <a:lnTo>
                      <a:pt x="31930" y="21719"/>
                    </a:lnTo>
                    <a:lnTo>
                      <a:pt x="31888" y="21719"/>
                    </a:lnTo>
                    <a:lnTo>
                      <a:pt x="31741" y="21887"/>
                    </a:lnTo>
                    <a:lnTo>
                      <a:pt x="31741" y="21928"/>
                    </a:lnTo>
                    <a:lnTo>
                      <a:pt x="31804" y="21949"/>
                    </a:lnTo>
                    <a:lnTo>
                      <a:pt x="31804" y="22033"/>
                    </a:lnTo>
                    <a:lnTo>
                      <a:pt x="31720" y="22117"/>
                    </a:lnTo>
                    <a:lnTo>
                      <a:pt x="31616" y="22117"/>
                    </a:lnTo>
                    <a:lnTo>
                      <a:pt x="31302" y="22431"/>
                    </a:lnTo>
                    <a:lnTo>
                      <a:pt x="31197" y="22472"/>
                    </a:lnTo>
                    <a:lnTo>
                      <a:pt x="31113" y="22724"/>
                    </a:lnTo>
                    <a:lnTo>
                      <a:pt x="31155" y="22786"/>
                    </a:lnTo>
                    <a:lnTo>
                      <a:pt x="31260" y="22828"/>
                    </a:lnTo>
                    <a:lnTo>
                      <a:pt x="31281" y="22954"/>
                    </a:lnTo>
                    <a:lnTo>
                      <a:pt x="31406" y="23037"/>
                    </a:lnTo>
                    <a:lnTo>
                      <a:pt x="31595" y="23288"/>
                    </a:lnTo>
                    <a:lnTo>
                      <a:pt x="31616" y="23602"/>
                    </a:lnTo>
                    <a:lnTo>
                      <a:pt x="31595" y="23937"/>
                    </a:lnTo>
                    <a:lnTo>
                      <a:pt x="31678" y="24125"/>
                    </a:lnTo>
                    <a:lnTo>
                      <a:pt x="31637" y="24251"/>
                    </a:lnTo>
                    <a:lnTo>
                      <a:pt x="31637" y="24460"/>
                    </a:lnTo>
                    <a:lnTo>
                      <a:pt x="31595" y="24523"/>
                    </a:lnTo>
                    <a:lnTo>
                      <a:pt x="31490" y="24816"/>
                    </a:lnTo>
                    <a:lnTo>
                      <a:pt x="31427" y="24962"/>
                    </a:lnTo>
                    <a:lnTo>
                      <a:pt x="31490" y="24962"/>
                    </a:lnTo>
                    <a:lnTo>
                      <a:pt x="31511" y="24858"/>
                    </a:lnTo>
                    <a:lnTo>
                      <a:pt x="31595" y="24816"/>
                    </a:lnTo>
                    <a:lnTo>
                      <a:pt x="31595" y="24962"/>
                    </a:lnTo>
                    <a:lnTo>
                      <a:pt x="31699" y="25088"/>
                    </a:lnTo>
                    <a:lnTo>
                      <a:pt x="31616" y="25192"/>
                    </a:lnTo>
                    <a:lnTo>
                      <a:pt x="31511" y="25192"/>
                    </a:lnTo>
                    <a:lnTo>
                      <a:pt x="31469" y="25151"/>
                    </a:lnTo>
                    <a:lnTo>
                      <a:pt x="31385" y="25151"/>
                    </a:lnTo>
                    <a:lnTo>
                      <a:pt x="31218" y="25402"/>
                    </a:lnTo>
                    <a:lnTo>
                      <a:pt x="31093" y="25465"/>
                    </a:lnTo>
                    <a:lnTo>
                      <a:pt x="31072" y="25569"/>
                    </a:lnTo>
                    <a:lnTo>
                      <a:pt x="30800" y="25674"/>
                    </a:lnTo>
                    <a:lnTo>
                      <a:pt x="30737" y="25757"/>
                    </a:lnTo>
                    <a:lnTo>
                      <a:pt x="30737" y="25799"/>
                    </a:lnTo>
                    <a:lnTo>
                      <a:pt x="30360" y="25925"/>
                    </a:lnTo>
                    <a:lnTo>
                      <a:pt x="30130" y="26029"/>
                    </a:lnTo>
                    <a:lnTo>
                      <a:pt x="30067" y="26092"/>
                    </a:lnTo>
                    <a:lnTo>
                      <a:pt x="29942" y="26092"/>
                    </a:lnTo>
                    <a:lnTo>
                      <a:pt x="29837" y="26176"/>
                    </a:lnTo>
                    <a:lnTo>
                      <a:pt x="29607" y="26197"/>
                    </a:lnTo>
                    <a:lnTo>
                      <a:pt x="29440" y="26281"/>
                    </a:lnTo>
                    <a:lnTo>
                      <a:pt x="29481" y="26322"/>
                    </a:lnTo>
                    <a:lnTo>
                      <a:pt x="29481" y="26427"/>
                    </a:lnTo>
                    <a:lnTo>
                      <a:pt x="29523" y="26511"/>
                    </a:lnTo>
                    <a:lnTo>
                      <a:pt x="29523" y="26615"/>
                    </a:lnTo>
                    <a:lnTo>
                      <a:pt x="29586" y="26699"/>
                    </a:lnTo>
                    <a:lnTo>
                      <a:pt x="29523" y="26720"/>
                    </a:lnTo>
                    <a:lnTo>
                      <a:pt x="29544" y="26804"/>
                    </a:lnTo>
                    <a:lnTo>
                      <a:pt x="29607" y="26825"/>
                    </a:lnTo>
                    <a:lnTo>
                      <a:pt x="29523" y="26866"/>
                    </a:lnTo>
                    <a:lnTo>
                      <a:pt x="29586" y="26971"/>
                    </a:lnTo>
                    <a:lnTo>
                      <a:pt x="29523" y="27013"/>
                    </a:lnTo>
                    <a:lnTo>
                      <a:pt x="29544" y="27117"/>
                    </a:lnTo>
                    <a:lnTo>
                      <a:pt x="29502" y="27159"/>
                    </a:lnTo>
                    <a:lnTo>
                      <a:pt x="29481" y="27348"/>
                    </a:lnTo>
                    <a:lnTo>
                      <a:pt x="29502" y="27452"/>
                    </a:lnTo>
                    <a:lnTo>
                      <a:pt x="29419" y="27745"/>
                    </a:lnTo>
                    <a:lnTo>
                      <a:pt x="29440" y="27808"/>
                    </a:lnTo>
                    <a:lnTo>
                      <a:pt x="29502" y="27850"/>
                    </a:lnTo>
                    <a:lnTo>
                      <a:pt x="29502" y="27913"/>
                    </a:lnTo>
                    <a:lnTo>
                      <a:pt x="29544" y="27975"/>
                    </a:lnTo>
                    <a:lnTo>
                      <a:pt x="29440" y="28101"/>
                    </a:lnTo>
                    <a:lnTo>
                      <a:pt x="29440" y="28226"/>
                    </a:lnTo>
                    <a:lnTo>
                      <a:pt x="29523" y="28268"/>
                    </a:lnTo>
                    <a:lnTo>
                      <a:pt x="29544" y="28436"/>
                    </a:lnTo>
                    <a:lnTo>
                      <a:pt x="29607" y="28498"/>
                    </a:lnTo>
                    <a:lnTo>
                      <a:pt x="29481" y="28624"/>
                    </a:lnTo>
                    <a:lnTo>
                      <a:pt x="29419" y="28791"/>
                    </a:lnTo>
                    <a:lnTo>
                      <a:pt x="29377" y="28812"/>
                    </a:lnTo>
                    <a:lnTo>
                      <a:pt x="29314" y="28791"/>
                    </a:lnTo>
                    <a:lnTo>
                      <a:pt x="29314" y="28896"/>
                    </a:lnTo>
                    <a:lnTo>
                      <a:pt x="29377" y="28959"/>
                    </a:lnTo>
                    <a:lnTo>
                      <a:pt x="29314" y="29042"/>
                    </a:lnTo>
                    <a:lnTo>
                      <a:pt x="29293" y="29231"/>
                    </a:lnTo>
                    <a:lnTo>
                      <a:pt x="29314" y="29356"/>
                    </a:lnTo>
                    <a:lnTo>
                      <a:pt x="29419" y="29482"/>
                    </a:lnTo>
                    <a:lnTo>
                      <a:pt x="29523" y="29545"/>
                    </a:lnTo>
                    <a:lnTo>
                      <a:pt x="29335" y="29524"/>
                    </a:lnTo>
                    <a:lnTo>
                      <a:pt x="29209" y="29419"/>
                    </a:lnTo>
                    <a:lnTo>
                      <a:pt x="29230" y="29252"/>
                    </a:lnTo>
                    <a:lnTo>
                      <a:pt x="29189" y="29042"/>
                    </a:lnTo>
                    <a:lnTo>
                      <a:pt x="29105" y="29022"/>
                    </a:lnTo>
                    <a:lnTo>
                      <a:pt x="29084" y="28959"/>
                    </a:lnTo>
                    <a:lnTo>
                      <a:pt x="29105" y="28854"/>
                    </a:lnTo>
                    <a:lnTo>
                      <a:pt x="29063" y="28854"/>
                    </a:lnTo>
                    <a:lnTo>
                      <a:pt x="28875" y="29105"/>
                    </a:lnTo>
                    <a:lnTo>
                      <a:pt x="28875" y="29210"/>
                    </a:lnTo>
                    <a:lnTo>
                      <a:pt x="28854" y="29314"/>
                    </a:lnTo>
                    <a:lnTo>
                      <a:pt x="28749" y="29314"/>
                    </a:lnTo>
                    <a:lnTo>
                      <a:pt x="28644" y="29210"/>
                    </a:lnTo>
                    <a:lnTo>
                      <a:pt x="28477" y="29147"/>
                    </a:lnTo>
                    <a:lnTo>
                      <a:pt x="28352" y="29252"/>
                    </a:lnTo>
                    <a:lnTo>
                      <a:pt x="28184" y="29335"/>
                    </a:lnTo>
                    <a:lnTo>
                      <a:pt x="28184" y="29335"/>
                    </a:lnTo>
                    <a:lnTo>
                      <a:pt x="28393" y="29147"/>
                    </a:lnTo>
                    <a:lnTo>
                      <a:pt x="28456" y="29001"/>
                    </a:lnTo>
                    <a:lnTo>
                      <a:pt x="28435" y="28917"/>
                    </a:lnTo>
                    <a:lnTo>
                      <a:pt x="28393" y="28729"/>
                    </a:lnTo>
                    <a:lnTo>
                      <a:pt x="28331" y="28624"/>
                    </a:lnTo>
                    <a:lnTo>
                      <a:pt x="28289" y="28540"/>
                    </a:lnTo>
                    <a:lnTo>
                      <a:pt x="28268" y="28540"/>
                    </a:lnTo>
                    <a:lnTo>
                      <a:pt x="28142" y="28478"/>
                    </a:lnTo>
                    <a:lnTo>
                      <a:pt x="28038" y="28415"/>
                    </a:lnTo>
                    <a:lnTo>
                      <a:pt x="28038" y="28331"/>
                    </a:lnTo>
                    <a:lnTo>
                      <a:pt x="28017" y="28289"/>
                    </a:lnTo>
                    <a:lnTo>
                      <a:pt x="28038" y="28185"/>
                    </a:lnTo>
                    <a:lnTo>
                      <a:pt x="27954" y="28080"/>
                    </a:lnTo>
                    <a:lnTo>
                      <a:pt x="27870" y="28017"/>
                    </a:lnTo>
                    <a:lnTo>
                      <a:pt x="27870" y="27892"/>
                    </a:lnTo>
                    <a:lnTo>
                      <a:pt x="27766" y="27808"/>
                    </a:lnTo>
                    <a:lnTo>
                      <a:pt x="27724" y="27703"/>
                    </a:lnTo>
                    <a:lnTo>
                      <a:pt x="27766" y="27473"/>
                    </a:lnTo>
                    <a:lnTo>
                      <a:pt x="27870" y="27369"/>
                    </a:lnTo>
                    <a:lnTo>
                      <a:pt x="27933" y="27222"/>
                    </a:lnTo>
                    <a:lnTo>
                      <a:pt x="27933" y="27117"/>
                    </a:lnTo>
                    <a:lnTo>
                      <a:pt x="28080" y="26866"/>
                    </a:lnTo>
                    <a:lnTo>
                      <a:pt x="28080" y="26615"/>
                    </a:lnTo>
                    <a:lnTo>
                      <a:pt x="28059" y="26594"/>
                    </a:lnTo>
                    <a:lnTo>
                      <a:pt x="28038" y="26448"/>
                    </a:lnTo>
                    <a:lnTo>
                      <a:pt x="28121" y="26301"/>
                    </a:lnTo>
                    <a:lnTo>
                      <a:pt x="28184" y="26197"/>
                    </a:lnTo>
                    <a:lnTo>
                      <a:pt x="28184" y="26092"/>
                    </a:lnTo>
                    <a:lnTo>
                      <a:pt x="28352" y="25799"/>
                    </a:lnTo>
                    <a:lnTo>
                      <a:pt x="28331" y="25611"/>
                    </a:lnTo>
                    <a:lnTo>
                      <a:pt x="28268" y="25611"/>
                    </a:lnTo>
                    <a:lnTo>
                      <a:pt x="28247" y="25653"/>
                    </a:lnTo>
                    <a:lnTo>
                      <a:pt x="28247" y="25590"/>
                    </a:lnTo>
                    <a:lnTo>
                      <a:pt x="28163" y="25590"/>
                    </a:lnTo>
                    <a:lnTo>
                      <a:pt x="28038" y="25653"/>
                    </a:lnTo>
                    <a:lnTo>
                      <a:pt x="27849" y="25611"/>
                    </a:lnTo>
                    <a:lnTo>
                      <a:pt x="27661" y="25569"/>
                    </a:lnTo>
                    <a:lnTo>
                      <a:pt x="27619" y="25569"/>
                    </a:lnTo>
                    <a:lnTo>
                      <a:pt x="27556" y="25506"/>
                    </a:lnTo>
                    <a:lnTo>
                      <a:pt x="27326" y="25506"/>
                    </a:lnTo>
                    <a:lnTo>
                      <a:pt x="27201" y="25548"/>
                    </a:lnTo>
                    <a:lnTo>
                      <a:pt x="27138" y="25506"/>
                    </a:lnTo>
                    <a:lnTo>
                      <a:pt x="26971" y="25506"/>
                    </a:lnTo>
                    <a:lnTo>
                      <a:pt x="26929" y="25485"/>
                    </a:lnTo>
                    <a:lnTo>
                      <a:pt x="26971" y="25444"/>
                    </a:lnTo>
                    <a:lnTo>
                      <a:pt x="26803" y="25297"/>
                    </a:lnTo>
                    <a:lnTo>
                      <a:pt x="26782" y="25234"/>
                    </a:lnTo>
                    <a:lnTo>
                      <a:pt x="26594" y="25046"/>
                    </a:lnTo>
                    <a:lnTo>
                      <a:pt x="26510" y="25025"/>
                    </a:lnTo>
                    <a:lnTo>
                      <a:pt x="26343" y="24879"/>
                    </a:lnTo>
                    <a:lnTo>
                      <a:pt x="26259" y="24858"/>
                    </a:lnTo>
                    <a:lnTo>
                      <a:pt x="26029" y="24711"/>
                    </a:lnTo>
                    <a:lnTo>
                      <a:pt x="25966" y="24648"/>
                    </a:lnTo>
                    <a:lnTo>
                      <a:pt x="25903" y="24753"/>
                    </a:lnTo>
                    <a:lnTo>
                      <a:pt x="25903" y="24711"/>
                    </a:lnTo>
                    <a:lnTo>
                      <a:pt x="25820" y="24523"/>
                    </a:lnTo>
                    <a:lnTo>
                      <a:pt x="25736" y="24439"/>
                    </a:lnTo>
                    <a:lnTo>
                      <a:pt x="25736" y="24335"/>
                    </a:lnTo>
                    <a:lnTo>
                      <a:pt x="25631" y="24293"/>
                    </a:lnTo>
                    <a:lnTo>
                      <a:pt x="25527" y="24104"/>
                    </a:lnTo>
                    <a:lnTo>
                      <a:pt x="25443" y="24084"/>
                    </a:lnTo>
                    <a:lnTo>
                      <a:pt x="25255" y="23895"/>
                    </a:lnTo>
                    <a:lnTo>
                      <a:pt x="25150" y="23874"/>
                    </a:lnTo>
                    <a:lnTo>
                      <a:pt x="25087" y="23812"/>
                    </a:lnTo>
                    <a:lnTo>
                      <a:pt x="24815" y="23728"/>
                    </a:lnTo>
                    <a:lnTo>
                      <a:pt x="24627" y="23581"/>
                    </a:lnTo>
                    <a:lnTo>
                      <a:pt x="24376" y="23393"/>
                    </a:lnTo>
                    <a:lnTo>
                      <a:pt x="24167" y="23414"/>
                    </a:lnTo>
                    <a:lnTo>
                      <a:pt x="23748" y="23560"/>
                    </a:lnTo>
                    <a:lnTo>
                      <a:pt x="23330" y="23686"/>
                    </a:lnTo>
                    <a:lnTo>
                      <a:pt x="23142" y="23686"/>
                    </a:lnTo>
                    <a:lnTo>
                      <a:pt x="23016" y="23623"/>
                    </a:lnTo>
                    <a:lnTo>
                      <a:pt x="23016" y="23623"/>
                    </a:lnTo>
                    <a:lnTo>
                      <a:pt x="23142" y="23665"/>
                    </a:lnTo>
                    <a:lnTo>
                      <a:pt x="23330" y="23602"/>
                    </a:lnTo>
                    <a:lnTo>
                      <a:pt x="23665" y="23268"/>
                    </a:lnTo>
                    <a:lnTo>
                      <a:pt x="23727" y="23163"/>
                    </a:lnTo>
                    <a:lnTo>
                      <a:pt x="23665" y="22933"/>
                    </a:lnTo>
                    <a:lnTo>
                      <a:pt x="23581" y="22828"/>
                    </a:lnTo>
                    <a:lnTo>
                      <a:pt x="23665" y="22577"/>
                    </a:lnTo>
                    <a:lnTo>
                      <a:pt x="23665" y="22347"/>
                    </a:lnTo>
                    <a:lnTo>
                      <a:pt x="23581" y="22200"/>
                    </a:lnTo>
                    <a:lnTo>
                      <a:pt x="23581" y="22054"/>
                    </a:lnTo>
                    <a:lnTo>
                      <a:pt x="23644" y="21928"/>
                    </a:lnTo>
                    <a:lnTo>
                      <a:pt x="23644" y="21824"/>
                    </a:lnTo>
                    <a:lnTo>
                      <a:pt x="23539" y="21782"/>
                    </a:lnTo>
                    <a:lnTo>
                      <a:pt x="23204" y="21782"/>
                    </a:lnTo>
                    <a:lnTo>
                      <a:pt x="23037" y="22054"/>
                    </a:lnTo>
                    <a:lnTo>
                      <a:pt x="22828" y="22305"/>
                    </a:lnTo>
                    <a:lnTo>
                      <a:pt x="22577" y="22326"/>
                    </a:lnTo>
                    <a:lnTo>
                      <a:pt x="22409" y="22452"/>
                    </a:lnTo>
                    <a:lnTo>
                      <a:pt x="22472" y="22347"/>
                    </a:lnTo>
                    <a:lnTo>
                      <a:pt x="22786" y="22263"/>
                    </a:lnTo>
                    <a:lnTo>
                      <a:pt x="22932" y="22117"/>
                    </a:lnTo>
                    <a:lnTo>
                      <a:pt x="23037" y="21845"/>
                    </a:lnTo>
                    <a:lnTo>
                      <a:pt x="22995" y="21824"/>
                    </a:lnTo>
                    <a:lnTo>
                      <a:pt x="22995" y="21677"/>
                    </a:lnTo>
                    <a:lnTo>
                      <a:pt x="22932" y="21594"/>
                    </a:lnTo>
                    <a:lnTo>
                      <a:pt x="22953" y="21489"/>
                    </a:lnTo>
                    <a:lnTo>
                      <a:pt x="22932" y="21405"/>
                    </a:lnTo>
                    <a:lnTo>
                      <a:pt x="22807" y="21384"/>
                    </a:lnTo>
                    <a:lnTo>
                      <a:pt x="22849" y="21322"/>
                    </a:lnTo>
                    <a:lnTo>
                      <a:pt x="22953" y="21301"/>
                    </a:lnTo>
                    <a:lnTo>
                      <a:pt x="22995" y="21196"/>
                    </a:lnTo>
                    <a:lnTo>
                      <a:pt x="23100" y="21008"/>
                    </a:lnTo>
                    <a:lnTo>
                      <a:pt x="23100" y="20861"/>
                    </a:lnTo>
                    <a:lnTo>
                      <a:pt x="23037" y="20799"/>
                    </a:lnTo>
                    <a:lnTo>
                      <a:pt x="23121" y="20568"/>
                    </a:lnTo>
                    <a:lnTo>
                      <a:pt x="23204" y="20527"/>
                    </a:lnTo>
                    <a:lnTo>
                      <a:pt x="23246" y="20359"/>
                    </a:lnTo>
                    <a:lnTo>
                      <a:pt x="23330" y="20255"/>
                    </a:lnTo>
                    <a:lnTo>
                      <a:pt x="23372" y="20045"/>
                    </a:lnTo>
                    <a:lnTo>
                      <a:pt x="23476" y="19941"/>
                    </a:lnTo>
                    <a:lnTo>
                      <a:pt x="23435" y="19815"/>
                    </a:lnTo>
                    <a:lnTo>
                      <a:pt x="23435" y="19731"/>
                    </a:lnTo>
                    <a:lnTo>
                      <a:pt x="23560" y="19815"/>
                    </a:lnTo>
                    <a:lnTo>
                      <a:pt x="23665" y="19711"/>
                    </a:lnTo>
                    <a:lnTo>
                      <a:pt x="23665" y="19606"/>
                    </a:lnTo>
                    <a:lnTo>
                      <a:pt x="23790" y="19585"/>
                    </a:lnTo>
                    <a:lnTo>
                      <a:pt x="23958" y="19397"/>
                    </a:lnTo>
                    <a:lnTo>
                      <a:pt x="24062" y="19334"/>
                    </a:lnTo>
                    <a:lnTo>
                      <a:pt x="24041" y="19229"/>
                    </a:lnTo>
                    <a:lnTo>
                      <a:pt x="24125" y="19166"/>
                    </a:lnTo>
                    <a:lnTo>
                      <a:pt x="24188" y="19166"/>
                    </a:lnTo>
                    <a:lnTo>
                      <a:pt x="24230" y="19083"/>
                    </a:lnTo>
                    <a:lnTo>
                      <a:pt x="24167" y="18999"/>
                    </a:lnTo>
                    <a:lnTo>
                      <a:pt x="24292" y="18915"/>
                    </a:lnTo>
                    <a:lnTo>
                      <a:pt x="24376" y="18769"/>
                    </a:lnTo>
                    <a:lnTo>
                      <a:pt x="24481" y="18769"/>
                    </a:lnTo>
                    <a:lnTo>
                      <a:pt x="24481" y="18706"/>
                    </a:lnTo>
                    <a:lnTo>
                      <a:pt x="24543" y="18664"/>
                    </a:lnTo>
                    <a:lnTo>
                      <a:pt x="24397" y="18560"/>
                    </a:lnTo>
                    <a:lnTo>
                      <a:pt x="24460" y="18539"/>
                    </a:lnTo>
                    <a:lnTo>
                      <a:pt x="24460" y="18455"/>
                    </a:lnTo>
                    <a:lnTo>
                      <a:pt x="24543" y="18476"/>
                    </a:lnTo>
                    <a:lnTo>
                      <a:pt x="24669" y="18581"/>
                    </a:lnTo>
                    <a:lnTo>
                      <a:pt x="24690" y="18643"/>
                    </a:lnTo>
                    <a:lnTo>
                      <a:pt x="24753" y="18602"/>
                    </a:lnTo>
                    <a:lnTo>
                      <a:pt x="24711" y="18539"/>
                    </a:lnTo>
                    <a:lnTo>
                      <a:pt x="24606" y="18476"/>
                    </a:lnTo>
                    <a:lnTo>
                      <a:pt x="24795" y="18392"/>
                    </a:lnTo>
                    <a:lnTo>
                      <a:pt x="24836" y="18330"/>
                    </a:lnTo>
                    <a:lnTo>
                      <a:pt x="24983" y="18330"/>
                    </a:lnTo>
                    <a:lnTo>
                      <a:pt x="25004" y="18350"/>
                    </a:lnTo>
                    <a:lnTo>
                      <a:pt x="25025" y="18267"/>
                    </a:lnTo>
                    <a:lnTo>
                      <a:pt x="25004" y="18225"/>
                    </a:lnTo>
                    <a:lnTo>
                      <a:pt x="25087" y="18225"/>
                    </a:lnTo>
                    <a:lnTo>
                      <a:pt x="25108" y="18350"/>
                    </a:lnTo>
                    <a:lnTo>
                      <a:pt x="25192" y="18246"/>
                    </a:lnTo>
                    <a:lnTo>
                      <a:pt x="25192" y="18225"/>
                    </a:lnTo>
                    <a:lnTo>
                      <a:pt x="25108" y="18162"/>
                    </a:lnTo>
                    <a:lnTo>
                      <a:pt x="25108" y="18058"/>
                    </a:lnTo>
                    <a:lnTo>
                      <a:pt x="25150" y="18120"/>
                    </a:lnTo>
                    <a:lnTo>
                      <a:pt x="25359" y="18162"/>
                    </a:lnTo>
                    <a:lnTo>
                      <a:pt x="25339" y="18078"/>
                    </a:lnTo>
                    <a:lnTo>
                      <a:pt x="25234" y="18037"/>
                    </a:lnTo>
                    <a:lnTo>
                      <a:pt x="25213" y="17953"/>
                    </a:lnTo>
                    <a:lnTo>
                      <a:pt x="25255" y="17932"/>
                    </a:lnTo>
                    <a:lnTo>
                      <a:pt x="25297" y="17848"/>
                    </a:lnTo>
                    <a:lnTo>
                      <a:pt x="25318" y="18016"/>
                    </a:lnTo>
                    <a:lnTo>
                      <a:pt x="25422" y="17974"/>
                    </a:lnTo>
                    <a:lnTo>
                      <a:pt x="25506" y="18016"/>
                    </a:lnTo>
                    <a:lnTo>
                      <a:pt x="25590" y="17953"/>
                    </a:lnTo>
                    <a:lnTo>
                      <a:pt x="25464" y="17744"/>
                    </a:lnTo>
                    <a:lnTo>
                      <a:pt x="25401" y="17514"/>
                    </a:lnTo>
                    <a:lnTo>
                      <a:pt x="25297" y="17388"/>
                    </a:lnTo>
                    <a:lnTo>
                      <a:pt x="25297" y="17283"/>
                    </a:lnTo>
                    <a:lnTo>
                      <a:pt x="25255" y="17200"/>
                    </a:lnTo>
                    <a:lnTo>
                      <a:pt x="25297" y="17137"/>
                    </a:lnTo>
                    <a:lnTo>
                      <a:pt x="25359" y="17221"/>
                    </a:lnTo>
                    <a:lnTo>
                      <a:pt x="25422" y="17409"/>
                    </a:lnTo>
                    <a:lnTo>
                      <a:pt x="25569" y="17597"/>
                    </a:lnTo>
                    <a:lnTo>
                      <a:pt x="25841" y="17639"/>
                    </a:lnTo>
                    <a:lnTo>
                      <a:pt x="25945" y="17723"/>
                    </a:lnTo>
                    <a:lnTo>
                      <a:pt x="26071" y="17723"/>
                    </a:lnTo>
                    <a:lnTo>
                      <a:pt x="26155" y="17660"/>
                    </a:lnTo>
                    <a:lnTo>
                      <a:pt x="26259" y="17660"/>
                    </a:lnTo>
                    <a:lnTo>
                      <a:pt x="26406" y="17514"/>
                    </a:lnTo>
                    <a:lnTo>
                      <a:pt x="26448" y="17242"/>
                    </a:lnTo>
                    <a:lnTo>
                      <a:pt x="26238" y="16990"/>
                    </a:lnTo>
                    <a:lnTo>
                      <a:pt x="26196" y="16823"/>
                    </a:lnTo>
                    <a:lnTo>
                      <a:pt x="26134" y="16739"/>
                    </a:lnTo>
                    <a:lnTo>
                      <a:pt x="26071" y="16739"/>
                    </a:lnTo>
                    <a:lnTo>
                      <a:pt x="25945" y="16886"/>
                    </a:lnTo>
                    <a:lnTo>
                      <a:pt x="25715" y="16907"/>
                    </a:lnTo>
                    <a:lnTo>
                      <a:pt x="25652" y="16928"/>
                    </a:lnTo>
                    <a:lnTo>
                      <a:pt x="25652" y="16907"/>
                    </a:lnTo>
                    <a:lnTo>
                      <a:pt x="25631" y="16823"/>
                    </a:lnTo>
                    <a:lnTo>
                      <a:pt x="25715" y="16865"/>
                    </a:lnTo>
                    <a:lnTo>
                      <a:pt x="25841" y="16823"/>
                    </a:lnTo>
                    <a:lnTo>
                      <a:pt x="25966" y="16718"/>
                    </a:lnTo>
                    <a:lnTo>
                      <a:pt x="25945" y="16677"/>
                    </a:lnTo>
                    <a:lnTo>
                      <a:pt x="25736" y="16551"/>
                    </a:lnTo>
                    <a:lnTo>
                      <a:pt x="25506" y="16300"/>
                    </a:lnTo>
                    <a:lnTo>
                      <a:pt x="25443" y="16300"/>
                    </a:lnTo>
                    <a:lnTo>
                      <a:pt x="25422" y="16363"/>
                    </a:lnTo>
                    <a:lnTo>
                      <a:pt x="25464" y="16446"/>
                    </a:lnTo>
                    <a:lnTo>
                      <a:pt x="25443" y="16488"/>
                    </a:lnTo>
                    <a:lnTo>
                      <a:pt x="25339" y="16405"/>
                    </a:lnTo>
                    <a:lnTo>
                      <a:pt x="25297" y="16258"/>
                    </a:lnTo>
                    <a:lnTo>
                      <a:pt x="25401" y="16279"/>
                    </a:lnTo>
                    <a:lnTo>
                      <a:pt x="25401" y="16091"/>
                    </a:lnTo>
                    <a:lnTo>
                      <a:pt x="25443" y="16195"/>
                    </a:lnTo>
                    <a:lnTo>
                      <a:pt x="25611" y="16342"/>
                    </a:lnTo>
                    <a:lnTo>
                      <a:pt x="25694" y="16363"/>
                    </a:lnTo>
                    <a:lnTo>
                      <a:pt x="25757" y="16551"/>
                    </a:lnTo>
                    <a:lnTo>
                      <a:pt x="25966" y="16677"/>
                    </a:lnTo>
                    <a:lnTo>
                      <a:pt x="26217" y="16760"/>
                    </a:lnTo>
                    <a:lnTo>
                      <a:pt x="26322" y="16907"/>
                    </a:lnTo>
                    <a:lnTo>
                      <a:pt x="26427" y="16970"/>
                    </a:lnTo>
                    <a:lnTo>
                      <a:pt x="26448" y="17032"/>
                    </a:lnTo>
                    <a:lnTo>
                      <a:pt x="26573" y="17095"/>
                    </a:lnTo>
                    <a:lnTo>
                      <a:pt x="26636" y="17137"/>
                    </a:lnTo>
                    <a:lnTo>
                      <a:pt x="26636" y="17011"/>
                    </a:lnTo>
                    <a:lnTo>
                      <a:pt x="26740" y="16970"/>
                    </a:lnTo>
                    <a:lnTo>
                      <a:pt x="26657" y="16907"/>
                    </a:lnTo>
                    <a:lnTo>
                      <a:pt x="26678" y="16802"/>
                    </a:lnTo>
                    <a:lnTo>
                      <a:pt x="26761" y="16928"/>
                    </a:lnTo>
                    <a:lnTo>
                      <a:pt x="26782" y="17011"/>
                    </a:lnTo>
                    <a:lnTo>
                      <a:pt x="26866" y="17032"/>
                    </a:lnTo>
                    <a:lnTo>
                      <a:pt x="26992" y="16865"/>
                    </a:lnTo>
                    <a:lnTo>
                      <a:pt x="26992" y="16656"/>
                    </a:lnTo>
                    <a:lnTo>
                      <a:pt x="26950" y="16572"/>
                    </a:lnTo>
                    <a:lnTo>
                      <a:pt x="26992" y="16405"/>
                    </a:lnTo>
                    <a:lnTo>
                      <a:pt x="27054" y="16593"/>
                    </a:lnTo>
                    <a:lnTo>
                      <a:pt x="27054" y="16698"/>
                    </a:lnTo>
                    <a:lnTo>
                      <a:pt x="27117" y="16467"/>
                    </a:lnTo>
                    <a:lnTo>
                      <a:pt x="27222" y="16405"/>
                    </a:lnTo>
                    <a:lnTo>
                      <a:pt x="27264" y="16467"/>
                    </a:lnTo>
                    <a:lnTo>
                      <a:pt x="27284" y="16488"/>
                    </a:lnTo>
                    <a:lnTo>
                      <a:pt x="27201" y="16593"/>
                    </a:lnTo>
                    <a:lnTo>
                      <a:pt x="27264" y="16614"/>
                    </a:lnTo>
                    <a:lnTo>
                      <a:pt x="27284" y="16698"/>
                    </a:lnTo>
                    <a:lnTo>
                      <a:pt x="27368" y="16614"/>
                    </a:lnTo>
                    <a:lnTo>
                      <a:pt x="27431" y="16656"/>
                    </a:lnTo>
                    <a:lnTo>
                      <a:pt x="27577" y="16802"/>
                    </a:lnTo>
                    <a:lnTo>
                      <a:pt x="27598" y="16760"/>
                    </a:lnTo>
                    <a:lnTo>
                      <a:pt x="27682" y="16760"/>
                    </a:lnTo>
                    <a:lnTo>
                      <a:pt x="27724" y="16802"/>
                    </a:lnTo>
                    <a:lnTo>
                      <a:pt x="27828" y="16781"/>
                    </a:lnTo>
                    <a:lnTo>
                      <a:pt x="27933" y="16593"/>
                    </a:lnTo>
                    <a:lnTo>
                      <a:pt x="28100" y="16509"/>
                    </a:lnTo>
                    <a:lnTo>
                      <a:pt x="28456" y="16153"/>
                    </a:lnTo>
                    <a:lnTo>
                      <a:pt x="28477" y="16070"/>
                    </a:lnTo>
                    <a:lnTo>
                      <a:pt x="28540" y="16049"/>
                    </a:lnTo>
                    <a:lnTo>
                      <a:pt x="28561" y="16091"/>
                    </a:lnTo>
                    <a:lnTo>
                      <a:pt x="28728" y="15881"/>
                    </a:lnTo>
                    <a:lnTo>
                      <a:pt x="28833" y="15840"/>
                    </a:lnTo>
                    <a:lnTo>
                      <a:pt x="28958" y="15735"/>
                    </a:lnTo>
                    <a:lnTo>
                      <a:pt x="29000" y="15672"/>
                    </a:lnTo>
                    <a:lnTo>
                      <a:pt x="28979" y="15547"/>
                    </a:lnTo>
                    <a:lnTo>
                      <a:pt x="28561" y="15442"/>
                    </a:lnTo>
                    <a:lnTo>
                      <a:pt x="28331" y="15400"/>
                    </a:lnTo>
                    <a:lnTo>
                      <a:pt x="28121" y="15317"/>
                    </a:lnTo>
                    <a:lnTo>
                      <a:pt x="28038" y="15128"/>
                    </a:lnTo>
                    <a:lnTo>
                      <a:pt x="27912" y="14898"/>
                    </a:lnTo>
                    <a:lnTo>
                      <a:pt x="27849" y="14898"/>
                    </a:lnTo>
                    <a:lnTo>
                      <a:pt x="27828" y="14710"/>
                    </a:lnTo>
                    <a:lnTo>
                      <a:pt x="27808" y="14689"/>
                    </a:lnTo>
                    <a:lnTo>
                      <a:pt x="27828" y="14626"/>
                    </a:lnTo>
                    <a:lnTo>
                      <a:pt x="27870" y="14626"/>
                    </a:lnTo>
                    <a:lnTo>
                      <a:pt x="27912" y="14563"/>
                    </a:lnTo>
                    <a:lnTo>
                      <a:pt x="27828" y="14501"/>
                    </a:lnTo>
                    <a:lnTo>
                      <a:pt x="27598" y="14501"/>
                    </a:lnTo>
                    <a:lnTo>
                      <a:pt x="27326" y="14417"/>
                    </a:lnTo>
                    <a:lnTo>
                      <a:pt x="27243" y="14417"/>
                    </a:lnTo>
                    <a:lnTo>
                      <a:pt x="27201" y="14480"/>
                    </a:lnTo>
                    <a:lnTo>
                      <a:pt x="27117" y="14396"/>
                    </a:lnTo>
                    <a:lnTo>
                      <a:pt x="27117" y="14312"/>
                    </a:lnTo>
                    <a:lnTo>
                      <a:pt x="27222" y="14354"/>
                    </a:lnTo>
                    <a:lnTo>
                      <a:pt x="27494" y="14375"/>
                    </a:lnTo>
                    <a:lnTo>
                      <a:pt x="27640" y="14480"/>
                    </a:lnTo>
                    <a:lnTo>
                      <a:pt x="27870" y="14480"/>
                    </a:lnTo>
                    <a:lnTo>
                      <a:pt x="28017" y="14584"/>
                    </a:lnTo>
                    <a:lnTo>
                      <a:pt x="28142" y="14814"/>
                    </a:lnTo>
                    <a:lnTo>
                      <a:pt x="28247" y="14835"/>
                    </a:lnTo>
                    <a:lnTo>
                      <a:pt x="28289" y="14898"/>
                    </a:lnTo>
                    <a:lnTo>
                      <a:pt x="28247" y="14919"/>
                    </a:lnTo>
                    <a:lnTo>
                      <a:pt x="28184" y="14919"/>
                    </a:lnTo>
                    <a:lnTo>
                      <a:pt x="28184" y="14982"/>
                    </a:lnTo>
                    <a:lnTo>
                      <a:pt x="28372" y="15045"/>
                    </a:lnTo>
                    <a:lnTo>
                      <a:pt x="28435" y="15191"/>
                    </a:lnTo>
                    <a:lnTo>
                      <a:pt x="28498" y="15296"/>
                    </a:lnTo>
                    <a:lnTo>
                      <a:pt x="28875" y="15358"/>
                    </a:lnTo>
                    <a:lnTo>
                      <a:pt x="28979" y="15317"/>
                    </a:lnTo>
                    <a:lnTo>
                      <a:pt x="29021" y="15191"/>
                    </a:lnTo>
                    <a:lnTo>
                      <a:pt x="29105" y="15128"/>
                    </a:lnTo>
                    <a:lnTo>
                      <a:pt x="29189" y="15149"/>
                    </a:lnTo>
                    <a:lnTo>
                      <a:pt x="29314" y="15003"/>
                    </a:lnTo>
                    <a:lnTo>
                      <a:pt x="29335" y="14982"/>
                    </a:lnTo>
                    <a:lnTo>
                      <a:pt x="29502" y="15128"/>
                    </a:lnTo>
                    <a:lnTo>
                      <a:pt x="29481" y="15149"/>
                    </a:lnTo>
                    <a:lnTo>
                      <a:pt x="29377" y="15317"/>
                    </a:lnTo>
                    <a:lnTo>
                      <a:pt x="29377" y="15400"/>
                    </a:lnTo>
                    <a:lnTo>
                      <a:pt x="29293" y="15505"/>
                    </a:lnTo>
                    <a:lnTo>
                      <a:pt x="29293" y="15568"/>
                    </a:lnTo>
                    <a:lnTo>
                      <a:pt x="29189" y="15756"/>
                    </a:lnTo>
                    <a:lnTo>
                      <a:pt x="29230" y="15840"/>
                    </a:lnTo>
                    <a:lnTo>
                      <a:pt x="29189" y="15861"/>
                    </a:lnTo>
                    <a:lnTo>
                      <a:pt x="29168" y="15965"/>
                    </a:lnTo>
                    <a:lnTo>
                      <a:pt x="29168" y="16070"/>
                    </a:lnTo>
                    <a:lnTo>
                      <a:pt x="29000" y="16195"/>
                    </a:lnTo>
                    <a:lnTo>
                      <a:pt x="28958" y="16300"/>
                    </a:lnTo>
                    <a:lnTo>
                      <a:pt x="28958" y="16467"/>
                    </a:lnTo>
                    <a:lnTo>
                      <a:pt x="28916" y="16509"/>
                    </a:lnTo>
                    <a:lnTo>
                      <a:pt x="28916" y="16677"/>
                    </a:lnTo>
                    <a:lnTo>
                      <a:pt x="28854" y="16760"/>
                    </a:lnTo>
                    <a:lnTo>
                      <a:pt x="28707" y="16760"/>
                    </a:lnTo>
                    <a:lnTo>
                      <a:pt x="28540" y="16823"/>
                    </a:lnTo>
                    <a:lnTo>
                      <a:pt x="28540" y="16928"/>
                    </a:lnTo>
                    <a:lnTo>
                      <a:pt x="28477" y="17116"/>
                    </a:lnTo>
                    <a:lnTo>
                      <a:pt x="28498" y="17242"/>
                    </a:lnTo>
                    <a:lnTo>
                      <a:pt x="28561" y="17242"/>
                    </a:lnTo>
                    <a:lnTo>
                      <a:pt x="28582" y="17137"/>
                    </a:lnTo>
                    <a:lnTo>
                      <a:pt x="28644" y="17116"/>
                    </a:lnTo>
                    <a:lnTo>
                      <a:pt x="28686" y="17137"/>
                    </a:lnTo>
                    <a:lnTo>
                      <a:pt x="28770" y="17200"/>
                    </a:lnTo>
                    <a:lnTo>
                      <a:pt x="28854" y="17200"/>
                    </a:lnTo>
                    <a:lnTo>
                      <a:pt x="28896" y="17179"/>
                    </a:lnTo>
                    <a:lnTo>
                      <a:pt x="28958" y="17179"/>
                    </a:lnTo>
                    <a:lnTo>
                      <a:pt x="29000" y="17221"/>
                    </a:lnTo>
                    <a:lnTo>
                      <a:pt x="29021" y="17304"/>
                    </a:lnTo>
                    <a:lnTo>
                      <a:pt x="28958" y="17409"/>
                    </a:lnTo>
                    <a:lnTo>
                      <a:pt x="28979" y="17514"/>
                    </a:lnTo>
                    <a:lnTo>
                      <a:pt x="28896" y="17597"/>
                    </a:lnTo>
                    <a:lnTo>
                      <a:pt x="28896" y="17744"/>
                    </a:lnTo>
                    <a:lnTo>
                      <a:pt x="28916" y="17806"/>
                    </a:lnTo>
                    <a:lnTo>
                      <a:pt x="28979" y="17765"/>
                    </a:lnTo>
                    <a:lnTo>
                      <a:pt x="29021" y="17806"/>
                    </a:lnTo>
                    <a:lnTo>
                      <a:pt x="29105" y="17806"/>
                    </a:lnTo>
                    <a:lnTo>
                      <a:pt x="29168" y="17744"/>
                    </a:lnTo>
                    <a:lnTo>
                      <a:pt x="29272" y="17744"/>
                    </a:lnTo>
                    <a:lnTo>
                      <a:pt x="29293" y="17702"/>
                    </a:lnTo>
                    <a:lnTo>
                      <a:pt x="29377" y="17639"/>
                    </a:lnTo>
                    <a:lnTo>
                      <a:pt x="29440" y="17639"/>
                    </a:lnTo>
                    <a:lnTo>
                      <a:pt x="29544" y="17555"/>
                    </a:lnTo>
                    <a:lnTo>
                      <a:pt x="29586" y="17430"/>
                    </a:lnTo>
                    <a:lnTo>
                      <a:pt x="29649" y="17346"/>
                    </a:lnTo>
                    <a:lnTo>
                      <a:pt x="29712" y="17283"/>
                    </a:lnTo>
                    <a:lnTo>
                      <a:pt x="29753" y="17283"/>
                    </a:lnTo>
                    <a:lnTo>
                      <a:pt x="29816" y="17325"/>
                    </a:lnTo>
                    <a:lnTo>
                      <a:pt x="29900" y="17283"/>
                    </a:lnTo>
                    <a:lnTo>
                      <a:pt x="29942" y="17242"/>
                    </a:lnTo>
                    <a:lnTo>
                      <a:pt x="30025" y="17242"/>
                    </a:lnTo>
                    <a:lnTo>
                      <a:pt x="30067" y="17095"/>
                    </a:lnTo>
                    <a:lnTo>
                      <a:pt x="30067" y="16970"/>
                    </a:lnTo>
                    <a:lnTo>
                      <a:pt x="30172" y="16886"/>
                    </a:lnTo>
                    <a:lnTo>
                      <a:pt x="30214" y="16802"/>
                    </a:lnTo>
                    <a:lnTo>
                      <a:pt x="30277" y="16802"/>
                    </a:lnTo>
                    <a:lnTo>
                      <a:pt x="30339" y="16865"/>
                    </a:lnTo>
                    <a:lnTo>
                      <a:pt x="30381" y="16802"/>
                    </a:lnTo>
                    <a:lnTo>
                      <a:pt x="30444" y="16781"/>
                    </a:lnTo>
                    <a:lnTo>
                      <a:pt x="30486" y="16802"/>
                    </a:lnTo>
                    <a:lnTo>
                      <a:pt x="30528" y="16907"/>
                    </a:lnTo>
                    <a:lnTo>
                      <a:pt x="30444" y="16970"/>
                    </a:lnTo>
                    <a:lnTo>
                      <a:pt x="30381" y="17011"/>
                    </a:lnTo>
                    <a:lnTo>
                      <a:pt x="30465" y="17074"/>
                    </a:lnTo>
                    <a:lnTo>
                      <a:pt x="30632" y="17074"/>
                    </a:lnTo>
                    <a:lnTo>
                      <a:pt x="30695" y="17095"/>
                    </a:lnTo>
                    <a:lnTo>
                      <a:pt x="30737" y="17179"/>
                    </a:lnTo>
                    <a:lnTo>
                      <a:pt x="30653" y="17283"/>
                    </a:lnTo>
                    <a:lnTo>
                      <a:pt x="30569" y="17304"/>
                    </a:lnTo>
                    <a:lnTo>
                      <a:pt x="30569" y="17430"/>
                    </a:lnTo>
                    <a:lnTo>
                      <a:pt x="30653" y="17451"/>
                    </a:lnTo>
                    <a:lnTo>
                      <a:pt x="30695" y="17430"/>
                    </a:lnTo>
                    <a:lnTo>
                      <a:pt x="30779" y="17430"/>
                    </a:lnTo>
                    <a:lnTo>
                      <a:pt x="30800" y="17451"/>
                    </a:lnTo>
                    <a:lnTo>
                      <a:pt x="30883" y="17430"/>
                    </a:lnTo>
                    <a:lnTo>
                      <a:pt x="30904" y="17514"/>
                    </a:lnTo>
                    <a:lnTo>
                      <a:pt x="31009" y="17514"/>
                    </a:lnTo>
                    <a:lnTo>
                      <a:pt x="31072" y="17555"/>
                    </a:lnTo>
                    <a:lnTo>
                      <a:pt x="31113" y="17555"/>
                    </a:lnTo>
                    <a:lnTo>
                      <a:pt x="31260" y="17639"/>
                    </a:lnTo>
                    <a:lnTo>
                      <a:pt x="31302" y="17618"/>
                    </a:lnTo>
                    <a:lnTo>
                      <a:pt x="31365" y="17493"/>
                    </a:lnTo>
                    <a:lnTo>
                      <a:pt x="31406" y="17451"/>
                    </a:lnTo>
                    <a:lnTo>
                      <a:pt x="31490" y="17346"/>
                    </a:lnTo>
                    <a:lnTo>
                      <a:pt x="31595" y="17346"/>
                    </a:lnTo>
                    <a:lnTo>
                      <a:pt x="31616" y="17304"/>
                    </a:lnTo>
                    <a:lnTo>
                      <a:pt x="31532" y="17283"/>
                    </a:lnTo>
                    <a:lnTo>
                      <a:pt x="31490" y="17200"/>
                    </a:lnTo>
                    <a:lnTo>
                      <a:pt x="31574" y="17179"/>
                    </a:lnTo>
                    <a:lnTo>
                      <a:pt x="31595" y="17095"/>
                    </a:lnTo>
                    <a:lnTo>
                      <a:pt x="31511" y="17053"/>
                    </a:lnTo>
                    <a:lnTo>
                      <a:pt x="31469" y="16990"/>
                    </a:lnTo>
                    <a:lnTo>
                      <a:pt x="31406" y="17011"/>
                    </a:lnTo>
                    <a:lnTo>
                      <a:pt x="31406" y="17095"/>
                    </a:lnTo>
                    <a:lnTo>
                      <a:pt x="31365" y="17116"/>
                    </a:lnTo>
                    <a:lnTo>
                      <a:pt x="31302" y="17095"/>
                    </a:lnTo>
                    <a:lnTo>
                      <a:pt x="31197" y="17032"/>
                    </a:lnTo>
                    <a:lnTo>
                      <a:pt x="31197" y="16970"/>
                    </a:lnTo>
                    <a:lnTo>
                      <a:pt x="31155" y="16990"/>
                    </a:lnTo>
                    <a:lnTo>
                      <a:pt x="31072" y="17074"/>
                    </a:lnTo>
                    <a:lnTo>
                      <a:pt x="30883" y="17074"/>
                    </a:lnTo>
                    <a:lnTo>
                      <a:pt x="30800" y="17011"/>
                    </a:lnTo>
                    <a:lnTo>
                      <a:pt x="30904" y="16970"/>
                    </a:lnTo>
                    <a:lnTo>
                      <a:pt x="30988" y="16970"/>
                    </a:lnTo>
                    <a:lnTo>
                      <a:pt x="31072" y="16907"/>
                    </a:lnTo>
                    <a:lnTo>
                      <a:pt x="31072" y="16823"/>
                    </a:lnTo>
                    <a:lnTo>
                      <a:pt x="31051" y="16802"/>
                    </a:lnTo>
                    <a:lnTo>
                      <a:pt x="31051" y="16677"/>
                    </a:lnTo>
                    <a:lnTo>
                      <a:pt x="31072" y="16593"/>
                    </a:lnTo>
                    <a:lnTo>
                      <a:pt x="31072" y="16551"/>
                    </a:lnTo>
                    <a:lnTo>
                      <a:pt x="31009" y="16488"/>
                    </a:lnTo>
                    <a:lnTo>
                      <a:pt x="31009" y="16405"/>
                    </a:lnTo>
                    <a:lnTo>
                      <a:pt x="30862" y="16258"/>
                    </a:lnTo>
                    <a:lnTo>
                      <a:pt x="30737" y="16195"/>
                    </a:lnTo>
                    <a:lnTo>
                      <a:pt x="30737" y="16153"/>
                    </a:lnTo>
                    <a:lnTo>
                      <a:pt x="30695" y="16028"/>
                    </a:lnTo>
                    <a:lnTo>
                      <a:pt x="30632" y="16028"/>
                    </a:lnTo>
                    <a:lnTo>
                      <a:pt x="30590" y="15944"/>
                    </a:lnTo>
                    <a:lnTo>
                      <a:pt x="30632" y="15819"/>
                    </a:lnTo>
                    <a:lnTo>
                      <a:pt x="30590" y="15735"/>
                    </a:lnTo>
                    <a:lnTo>
                      <a:pt x="30465" y="15735"/>
                    </a:lnTo>
                    <a:lnTo>
                      <a:pt x="30277" y="15651"/>
                    </a:lnTo>
                    <a:lnTo>
                      <a:pt x="30235" y="15547"/>
                    </a:lnTo>
                    <a:lnTo>
                      <a:pt x="30277" y="15505"/>
                    </a:lnTo>
                    <a:lnTo>
                      <a:pt x="30277" y="15442"/>
                    </a:lnTo>
                    <a:lnTo>
                      <a:pt x="30214" y="15358"/>
                    </a:lnTo>
                    <a:lnTo>
                      <a:pt x="30172" y="15296"/>
                    </a:lnTo>
                    <a:lnTo>
                      <a:pt x="30151" y="15296"/>
                    </a:lnTo>
                    <a:lnTo>
                      <a:pt x="30046" y="15421"/>
                    </a:lnTo>
                    <a:lnTo>
                      <a:pt x="30025" y="15526"/>
                    </a:lnTo>
                    <a:lnTo>
                      <a:pt x="29963" y="15568"/>
                    </a:lnTo>
                    <a:lnTo>
                      <a:pt x="29921" y="15526"/>
                    </a:lnTo>
                    <a:lnTo>
                      <a:pt x="29921" y="15400"/>
                    </a:lnTo>
                    <a:lnTo>
                      <a:pt x="29858" y="15296"/>
                    </a:lnTo>
                    <a:lnTo>
                      <a:pt x="29900" y="15212"/>
                    </a:lnTo>
                    <a:lnTo>
                      <a:pt x="30025" y="15212"/>
                    </a:lnTo>
                    <a:lnTo>
                      <a:pt x="30005" y="15128"/>
                    </a:lnTo>
                    <a:lnTo>
                      <a:pt x="30025" y="15024"/>
                    </a:lnTo>
                    <a:lnTo>
                      <a:pt x="30005" y="14919"/>
                    </a:lnTo>
                    <a:lnTo>
                      <a:pt x="29900" y="14940"/>
                    </a:lnTo>
                    <a:lnTo>
                      <a:pt x="29900" y="14877"/>
                    </a:lnTo>
                    <a:lnTo>
                      <a:pt x="29963" y="14773"/>
                    </a:lnTo>
                    <a:lnTo>
                      <a:pt x="29921" y="14731"/>
                    </a:lnTo>
                    <a:lnTo>
                      <a:pt x="29712" y="14814"/>
                    </a:lnTo>
                    <a:cubicBezTo>
                      <a:pt x="29691" y="14773"/>
                      <a:pt x="29628" y="14731"/>
                      <a:pt x="29607" y="14689"/>
                    </a:cubicBezTo>
                    <a:lnTo>
                      <a:pt x="29712" y="14605"/>
                    </a:lnTo>
                    <a:lnTo>
                      <a:pt x="29795" y="14584"/>
                    </a:lnTo>
                    <a:lnTo>
                      <a:pt x="29858" y="14417"/>
                    </a:lnTo>
                    <a:lnTo>
                      <a:pt x="29816" y="14312"/>
                    </a:lnTo>
                    <a:lnTo>
                      <a:pt x="29691" y="14291"/>
                    </a:lnTo>
                    <a:lnTo>
                      <a:pt x="29628" y="14208"/>
                    </a:lnTo>
                    <a:lnTo>
                      <a:pt x="29628" y="14103"/>
                    </a:lnTo>
                    <a:lnTo>
                      <a:pt x="29691" y="14082"/>
                    </a:lnTo>
                    <a:lnTo>
                      <a:pt x="29649" y="13998"/>
                    </a:lnTo>
                    <a:lnTo>
                      <a:pt x="29691" y="13915"/>
                    </a:lnTo>
                    <a:lnTo>
                      <a:pt x="29816" y="13998"/>
                    </a:lnTo>
                    <a:lnTo>
                      <a:pt x="29921" y="13977"/>
                    </a:lnTo>
                    <a:lnTo>
                      <a:pt x="30025" y="14061"/>
                    </a:lnTo>
                    <a:lnTo>
                      <a:pt x="30151" y="14061"/>
                    </a:lnTo>
                    <a:lnTo>
                      <a:pt x="30318" y="13977"/>
                    </a:lnTo>
                    <a:lnTo>
                      <a:pt x="30318" y="14019"/>
                    </a:lnTo>
                    <a:lnTo>
                      <a:pt x="30360" y="14061"/>
                    </a:lnTo>
                    <a:lnTo>
                      <a:pt x="30339" y="14082"/>
                    </a:lnTo>
                    <a:lnTo>
                      <a:pt x="30277" y="14249"/>
                    </a:lnTo>
                    <a:lnTo>
                      <a:pt x="30277" y="14312"/>
                    </a:lnTo>
                    <a:lnTo>
                      <a:pt x="30360" y="14291"/>
                    </a:lnTo>
                    <a:lnTo>
                      <a:pt x="30381" y="14354"/>
                    </a:lnTo>
                    <a:lnTo>
                      <a:pt x="30465" y="14375"/>
                    </a:lnTo>
                    <a:lnTo>
                      <a:pt x="30590" y="14459"/>
                    </a:lnTo>
                    <a:lnTo>
                      <a:pt x="30632" y="14354"/>
                    </a:lnTo>
                    <a:lnTo>
                      <a:pt x="30528" y="14249"/>
                    </a:lnTo>
                    <a:lnTo>
                      <a:pt x="30590" y="14145"/>
                    </a:lnTo>
                    <a:lnTo>
                      <a:pt x="30632" y="14208"/>
                    </a:lnTo>
                    <a:lnTo>
                      <a:pt x="30695" y="14249"/>
                    </a:lnTo>
                    <a:lnTo>
                      <a:pt x="30737" y="14354"/>
                    </a:lnTo>
                    <a:lnTo>
                      <a:pt x="30904" y="14501"/>
                    </a:lnTo>
                    <a:lnTo>
                      <a:pt x="30967" y="14501"/>
                    </a:lnTo>
                    <a:lnTo>
                      <a:pt x="30967" y="14417"/>
                    </a:lnTo>
                    <a:lnTo>
                      <a:pt x="30946" y="14375"/>
                    </a:lnTo>
                    <a:lnTo>
                      <a:pt x="30988" y="14291"/>
                    </a:lnTo>
                    <a:lnTo>
                      <a:pt x="30967" y="14145"/>
                    </a:lnTo>
                    <a:lnTo>
                      <a:pt x="30904" y="14103"/>
                    </a:lnTo>
                    <a:lnTo>
                      <a:pt x="30946" y="13957"/>
                    </a:lnTo>
                    <a:lnTo>
                      <a:pt x="30862" y="13768"/>
                    </a:lnTo>
                    <a:lnTo>
                      <a:pt x="30758" y="13726"/>
                    </a:lnTo>
                    <a:lnTo>
                      <a:pt x="30758" y="13622"/>
                    </a:lnTo>
                    <a:lnTo>
                      <a:pt x="30695" y="13580"/>
                    </a:lnTo>
                    <a:lnTo>
                      <a:pt x="30549" y="13685"/>
                    </a:lnTo>
                    <a:lnTo>
                      <a:pt x="30486" y="13685"/>
                    </a:lnTo>
                    <a:lnTo>
                      <a:pt x="30590" y="13538"/>
                    </a:lnTo>
                    <a:lnTo>
                      <a:pt x="30695" y="13538"/>
                    </a:lnTo>
                    <a:lnTo>
                      <a:pt x="30737" y="13559"/>
                    </a:lnTo>
                    <a:lnTo>
                      <a:pt x="30841" y="13517"/>
                    </a:lnTo>
                    <a:lnTo>
                      <a:pt x="30925" y="13622"/>
                    </a:lnTo>
                    <a:lnTo>
                      <a:pt x="30967" y="13643"/>
                    </a:lnTo>
                    <a:lnTo>
                      <a:pt x="30967" y="13873"/>
                    </a:lnTo>
                    <a:lnTo>
                      <a:pt x="31009" y="13873"/>
                    </a:lnTo>
                    <a:lnTo>
                      <a:pt x="31155" y="13768"/>
                    </a:lnTo>
                    <a:lnTo>
                      <a:pt x="31051" y="13936"/>
                    </a:lnTo>
                    <a:lnTo>
                      <a:pt x="31051" y="13998"/>
                    </a:lnTo>
                    <a:lnTo>
                      <a:pt x="30967" y="14040"/>
                    </a:lnTo>
                    <a:lnTo>
                      <a:pt x="30967" y="14082"/>
                    </a:lnTo>
                    <a:lnTo>
                      <a:pt x="31051" y="14166"/>
                    </a:lnTo>
                    <a:lnTo>
                      <a:pt x="31072" y="14291"/>
                    </a:lnTo>
                    <a:lnTo>
                      <a:pt x="31009" y="14375"/>
                    </a:lnTo>
                    <a:lnTo>
                      <a:pt x="31072" y="14417"/>
                    </a:lnTo>
                    <a:lnTo>
                      <a:pt x="31365" y="14354"/>
                    </a:lnTo>
                    <a:lnTo>
                      <a:pt x="31406" y="14249"/>
                    </a:lnTo>
                    <a:lnTo>
                      <a:pt x="31511" y="14249"/>
                    </a:lnTo>
                    <a:lnTo>
                      <a:pt x="31574" y="14270"/>
                    </a:lnTo>
                    <a:lnTo>
                      <a:pt x="31720" y="14082"/>
                    </a:lnTo>
                    <a:lnTo>
                      <a:pt x="31804" y="14082"/>
                    </a:lnTo>
                    <a:lnTo>
                      <a:pt x="31846" y="13998"/>
                    </a:lnTo>
                    <a:lnTo>
                      <a:pt x="31950" y="13936"/>
                    </a:lnTo>
                    <a:lnTo>
                      <a:pt x="31992" y="13789"/>
                    </a:lnTo>
                    <a:lnTo>
                      <a:pt x="32055" y="13747"/>
                    </a:lnTo>
                    <a:lnTo>
                      <a:pt x="32243" y="13747"/>
                    </a:lnTo>
                    <a:lnTo>
                      <a:pt x="32348" y="13789"/>
                    </a:lnTo>
                    <a:lnTo>
                      <a:pt x="32411" y="13726"/>
                    </a:lnTo>
                    <a:lnTo>
                      <a:pt x="32369" y="13622"/>
                    </a:lnTo>
                    <a:lnTo>
                      <a:pt x="32536" y="13475"/>
                    </a:lnTo>
                    <a:lnTo>
                      <a:pt x="32557" y="13413"/>
                    </a:lnTo>
                    <a:lnTo>
                      <a:pt x="32620" y="13371"/>
                    </a:lnTo>
                    <a:lnTo>
                      <a:pt x="32641" y="13245"/>
                    </a:lnTo>
                    <a:lnTo>
                      <a:pt x="32515" y="13015"/>
                    </a:lnTo>
                    <a:lnTo>
                      <a:pt x="32536" y="12931"/>
                    </a:lnTo>
                    <a:lnTo>
                      <a:pt x="32411" y="12827"/>
                    </a:lnTo>
                    <a:lnTo>
                      <a:pt x="32369" y="12701"/>
                    </a:lnTo>
                    <a:lnTo>
                      <a:pt x="32432" y="12596"/>
                    </a:lnTo>
                    <a:lnTo>
                      <a:pt x="32557" y="12534"/>
                    </a:lnTo>
                    <a:lnTo>
                      <a:pt x="32578" y="12471"/>
                    </a:lnTo>
                    <a:lnTo>
                      <a:pt x="32557" y="12471"/>
                    </a:lnTo>
                    <a:lnTo>
                      <a:pt x="32474" y="12534"/>
                    </a:lnTo>
                    <a:lnTo>
                      <a:pt x="32453" y="12534"/>
                    </a:lnTo>
                    <a:lnTo>
                      <a:pt x="32453" y="12471"/>
                    </a:lnTo>
                    <a:lnTo>
                      <a:pt x="32536" y="12366"/>
                    </a:lnTo>
                    <a:lnTo>
                      <a:pt x="32432" y="12366"/>
                    </a:lnTo>
                    <a:lnTo>
                      <a:pt x="32515" y="12283"/>
                    </a:lnTo>
                    <a:lnTo>
                      <a:pt x="32536" y="12199"/>
                    </a:lnTo>
                    <a:lnTo>
                      <a:pt x="32453" y="12157"/>
                    </a:lnTo>
                    <a:lnTo>
                      <a:pt x="32348" y="12115"/>
                    </a:lnTo>
                    <a:lnTo>
                      <a:pt x="32411" y="12094"/>
                    </a:lnTo>
                    <a:lnTo>
                      <a:pt x="32411" y="11990"/>
                    </a:lnTo>
                    <a:lnTo>
                      <a:pt x="32474" y="11990"/>
                    </a:lnTo>
                    <a:lnTo>
                      <a:pt x="32515" y="12052"/>
                    </a:lnTo>
                    <a:lnTo>
                      <a:pt x="32620" y="12052"/>
                    </a:lnTo>
                    <a:lnTo>
                      <a:pt x="32683" y="12157"/>
                    </a:lnTo>
                    <a:lnTo>
                      <a:pt x="32766" y="12178"/>
                    </a:lnTo>
                    <a:lnTo>
                      <a:pt x="32829" y="12094"/>
                    </a:lnTo>
                    <a:lnTo>
                      <a:pt x="32892" y="12115"/>
                    </a:lnTo>
                    <a:lnTo>
                      <a:pt x="33059" y="12073"/>
                    </a:lnTo>
                    <a:lnTo>
                      <a:pt x="33185" y="11990"/>
                    </a:lnTo>
                    <a:lnTo>
                      <a:pt x="33143" y="11948"/>
                    </a:lnTo>
                    <a:lnTo>
                      <a:pt x="33206" y="11843"/>
                    </a:lnTo>
                    <a:lnTo>
                      <a:pt x="33185" y="11801"/>
                    </a:lnTo>
                    <a:lnTo>
                      <a:pt x="33143" y="11801"/>
                    </a:lnTo>
                    <a:lnTo>
                      <a:pt x="33143" y="11739"/>
                    </a:lnTo>
                    <a:lnTo>
                      <a:pt x="33080" y="11697"/>
                    </a:lnTo>
                    <a:lnTo>
                      <a:pt x="32934" y="11697"/>
                    </a:lnTo>
                    <a:lnTo>
                      <a:pt x="32997" y="11655"/>
                    </a:lnTo>
                    <a:lnTo>
                      <a:pt x="33101" y="11634"/>
                    </a:lnTo>
                    <a:lnTo>
                      <a:pt x="33290" y="11488"/>
                    </a:lnTo>
                    <a:lnTo>
                      <a:pt x="33373" y="11383"/>
                    </a:lnTo>
                    <a:lnTo>
                      <a:pt x="33352" y="11341"/>
                    </a:lnTo>
                    <a:lnTo>
                      <a:pt x="33290" y="11320"/>
                    </a:lnTo>
                    <a:lnTo>
                      <a:pt x="33269" y="11236"/>
                    </a:lnTo>
                    <a:lnTo>
                      <a:pt x="33080" y="11174"/>
                    </a:lnTo>
                    <a:lnTo>
                      <a:pt x="32976" y="11216"/>
                    </a:lnTo>
                    <a:lnTo>
                      <a:pt x="32934" y="11174"/>
                    </a:lnTo>
                    <a:lnTo>
                      <a:pt x="33038" y="11153"/>
                    </a:lnTo>
                    <a:lnTo>
                      <a:pt x="33038" y="11027"/>
                    </a:lnTo>
                    <a:lnTo>
                      <a:pt x="32808" y="10860"/>
                    </a:lnTo>
                    <a:lnTo>
                      <a:pt x="32808" y="10818"/>
                    </a:lnTo>
                    <a:lnTo>
                      <a:pt x="32871" y="10818"/>
                    </a:lnTo>
                    <a:lnTo>
                      <a:pt x="32955" y="10902"/>
                    </a:lnTo>
                    <a:lnTo>
                      <a:pt x="33038" y="10860"/>
                    </a:lnTo>
                    <a:lnTo>
                      <a:pt x="32955" y="10797"/>
                    </a:lnTo>
                    <a:lnTo>
                      <a:pt x="33018" y="10755"/>
                    </a:lnTo>
                    <a:lnTo>
                      <a:pt x="33018" y="10713"/>
                    </a:lnTo>
                    <a:lnTo>
                      <a:pt x="32871" y="10651"/>
                    </a:lnTo>
                    <a:lnTo>
                      <a:pt x="32766" y="10588"/>
                    </a:lnTo>
                    <a:lnTo>
                      <a:pt x="32662" y="10651"/>
                    </a:lnTo>
                    <a:lnTo>
                      <a:pt x="32515" y="10588"/>
                    </a:lnTo>
                    <a:cubicBezTo>
                      <a:pt x="32536" y="10546"/>
                      <a:pt x="32536" y="10525"/>
                      <a:pt x="32536" y="10504"/>
                    </a:cubicBezTo>
                    <a:lnTo>
                      <a:pt x="32599" y="10504"/>
                    </a:lnTo>
                    <a:lnTo>
                      <a:pt x="32620" y="10483"/>
                    </a:lnTo>
                    <a:lnTo>
                      <a:pt x="32599" y="10420"/>
                    </a:lnTo>
                    <a:lnTo>
                      <a:pt x="32536" y="10420"/>
                    </a:lnTo>
                    <a:cubicBezTo>
                      <a:pt x="32536" y="10400"/>
                      <a:pt x="32536" y="10339"/>
                      <a:pt x="32517" y="10317"/>
                    </a:cubicBezTo>
                    <a:lnTo>
                      <a:pt x="32517" y="10317"/>
                    </a:lnTo>
                    <a:cubicBezTo>
                      <a:pt x="32518" y="10308"/>
                      <a:pt x="32523" y="10287"/>
                      <a:pt x="32536" y="10274"/>
                    </a:cubicBezTo>
                    <a:cubicBezTo>
                      <a:pt x="32536" y="10274"/>
                      <a:pt x="32536" y="10232"/>
                      <a:pt x="32557" y="10232"/>
                    </a:cubicBezTo>
                    <a:lnTo>
                      <a:pt x="32641" y="10316"/>
                    </a:lnTo>
                    <a:lnTo>
                      <a:pt x="32746" y="10274"/>
                    </a:lnTo>
                    <a:lnTo>
                      <a:pt x="32934" y="10232"/>
                    </a:lnTo>
                    <a:lnTo>
                      <a:pt x="32976" y="10337"/>
                    </a:lnTo>
                    <a:lnTo>
                      <a:pt x="33080" y="10379"/>
                    </a:lnTo>
                    <a:lnTo>
                      <a:pt x="33143" y="10441"/>
                    </a:lnTo>
                    <a:lnTo>
                      <a:pt x="33185" y="10420"/>
                    </a:lnTo>
                    <a:lnTo>
                      <a:pt x="33352" y="10525"/>
                    </a:lnTo>
                    <a:lnTo>
                      <a:pt x="33394" y="10483"/>
                    </a:lnTo>
                    <a:lnTo>
                      <a:pt x="33457" y="10504"/>
                    </a:lnTo>
                    <a:lnTo>
                      <a:pt x="33499" y="10420"/>
                    </a:lnTo>
                    <a:lnTo>
                      <a:pt x="33478" y="10337"/>
                    </a:lnTo>
                    <a:lnTo>
                      <a:pt x="33394" y="10295"/>
                    </a:lnTo>
                    <a:lnTo>
                      <a:pt x="33310" y="10190"/>
                    </a:lnTo>
                    <a:lnTo>
                      <a:pt x="33269" y="10107"/>
                    </a:lnTo>
                    <a:lnTo>
                      <a:pt x="33059" y="9918"/>
                    </a:lnTo>
                    <a:lnTo>
                      <a:pt x="33038" y="9855"/>
                    </a:lnTo>
                    <a:lnTo>
                      <a:pt x="33038" y="9855"/>
                    </a:lnTo>
                    <a:lnTo>
                      <a:pt x="33101" y="9897"/>
                    </a:lnTo>
                    <a:lnTo>
                      <a:pt x="33143" y="9960"/>
                    </a:lnTo>
                    <a:lnTo>
                      <a:pt x="33206" y="9981"/>
                    </a:lnTo>
                    <a:lnTo>
                      <a:pt x="33310" y="10107"/>
                    </a:lnTo>
                    <a:lnTo>
                      <a:pt x="33394" y="10127"/>
                    </a:lnTo>
                    <a:lnTo>
                      <a:pt x="33415" y="10190"/>
                    </a:lnTo>
                    <a:lnTo>
                      <a:pt x="33499" y="10295"/>
                    </a:lnTo>
                    <a:lnTo>
                      <a:pt x="33603" y="10400"/>
                    </a:lnTo>
                    <a:lnTo>
                      <a:pt x="33624" y="10462"/>
                    </a:lnTo>
                    <a:lnTo>
                      <a:pt x="33687" y="10504"/>
                    </a:lnTo>
                    <a:lnTo>
                      <a:pt x="33792" y="10609"/>
                    </a:lnTo>
                    <a:lnTo>
                      <a:pt x="33834" y="10713"/>
                    </a:lnTo>
                    <a:lnTo>
                      <a:pt x="33938" y="10713"/>
                    </a:lnTo>
                    <a:lnTo>
                      <a:pt x="33980" y="10672"/>
                    </a:lnTo>
                    <a:lnTo>
                      <a:pt x="33917" y="10546"/>
                    </a:lnTo>
                    <a:lnTo>
                      <a:pt x="33834" y="10337"/>
                    </a:lnTo>
                    <a:lnTo>
                      <a:pt x="34001" y="10358"/>
                    </a:lnTo>
                    <a:lnTo>
                      <a:pt x="34189" y="10462"/>
                    </a:lnTo>
                    <a:lnTo>
                      <a:pt x="34357" y="10462"/>
                    </a:lnTo>
                    <a:lnTo>
                      <a:pt x="34357" y="10567"/>
                    </a:lnTo>
                    <a:lnTo>
                      <a:pt x="34336" y="10630"/>
                    </a:lnTo>
                    <a:lnTo>
                      <a:pt x="34440" y="10713"/>
                    </a:lnTo>
                    <a:lnTo>
                      <a:pt x="34545" y="10713"/>
                    </a:lnTo>
                    <a:lnTo>
                      <a:pt x="34566" y="10734"/>
                    </a:lnTo>
                    <a:lnTo>
                      <a:pt x="34838" y="10734"/>
                    </a:lnTo>
                    <a:lnTo>
                      <a:pt x="34922" y="10672"/>
                    </a:lnTo>
                    <a:lnTo>
                      <a:pt x="34984" y="10546"/>
                    </a:lnTo>
                    <a:lnTo>
                      <a:pt x="34984" y="10441"/>
                    </a:lnTo>
                    <a:lnTo>
                      <a:pt x="35026" y="10337"/>
                    </a:lnTo>
                    <a:lnTo>
                      <a:pt x="34963" y="10295"/>
                    </a:lnTo>
                    <a:lnTo>
                      <a:pt x="34880" y="10086"/>
                    </a:lnTo>
                    <a:lnTo>
                      <a:pt x="34838" y="10086"/>
                    </a:lnTo>
                    <a:lnTo>
                      <a:pt x="34754" y="9939"/>
                    </a:lnTo>
                    <a:lnTo>
                      <a:pt x="34775" y="9814"/>
                    </a:lnTo>
                    <a:lnTo>
                      <a:pt x="34838" y="9793"/>
                    </a:lnTo>
                    <a:lnTo>
                      <a:pt x="34838" y="9709"/>
                    </a:lnTo>
                    <a:lnTo>
                      <a:pt x="34859" y="9688"/>
                    </a:lnTo>
                    <a:lnTo>
                      <a:pt x="34922" y="9730"/>
                    </a:lnTo>
                    <a:lnTo>
                      <a:pt x="34943" y="9835"/>
                    </a:lnTo>
                    <a:lnTo>
                      <a:pt x="34984" y="9730"/>
                    </a:lnTo>
                    <a:lnTo>
                      <a:pt x="34984" y="9583"/>
                    </a:lnTo>
                    <a:lnTo>
                      <a:pt x="35047" y="9542"/>
                    </a:lnTo>
                    <a:lnTo>
                      <a:pt x="35089" y="9500"/>
                    </a:lnTo>
                    <a:lnTo>
                      <a:pt x="35089" y="9604"/>
                    </a:lnTo>
                    <a:lnTo>
                      <a:pt x="35131" y="9667"/>
                    </a:lnTo>
                    <a:lnTo>
                      <a:pt x="35089" y="9709"/>
                    </a:lnTo>
                    <a:lnTo>
                      <a:pt x="34984" y="9772"/>
                    </a:lnTo>
                    <a:lnTo>
                      <a:pt x="34963" y="9897"/>
                    </a:lnTo>
                    <a:lnTo>
                      <a:pt x="35026" y="9918"/>
                    </a:lnTo>
                    <a:lnTo>
                      <a:pt x="35068" y="10002"/>
                    </a:lnTo>
                    <a:lnTo>
                      <a:pt x="35068" y="10086"/>
                    </a:lnTo>
                    <a:lnTo>
                      <a:pt x="35194" y="10232"/>
                    </a:lnTo>
                    <a:lnTo>
                      <a:pt x="35256" y="10274"/>
                    </a:lnTo>
                    <a:lnTo>
                      <a:pt x="35256" y="10190"/>
                    </a:lnTo>
                    <a:lnTo>
                      <a:pt x="35298" y="10169"/>
                    </a:lnTo>
                    <a:lnTo>
                      <a:pt x="35361" y="10211"/>
                    </a:lnTo>
                    <a:lnTo>
                      <a:pt x="35466" y="10169"/>
                    </a:lnTo>
                    <a:lnTo>
                      <a:pt x="35487" y="10211"/>
                    </a:lnTo>
                    <a:lnTo>
                      <a:pt x="35466" y="10253"/>
                    </a:lnTo>
                    <a:lnTo>
                      <a:pt x="35466" y="10358"/>
                    </a:lnTo>
                    <a:lnTo>
                      <a:pt x="35403" y="10525"/>
                    </a:lnTo>
                    <a:lnTo>
                      <a:pt x="35403" y="10567"/>
                    </a:lnTo>
                    <a:lnTo>
                      <a:pt x="35298" y="10734"/>
                    </a:lnTo>
                    <a:lnTo>
                      <a:pt x="35235" y="10923"/>
                    </a:lnTo>
                    <a:lnTo>
                      <a:pt x="35235" y="10964"/>
                    </a:lnTo>
                    <a:lnTo>
                      <a:pt x="35256" y="10964"/>
                    </a:lnTo>
                    <a:lnTo>
                      <a:pt x="35298" y="10860"/>
                    </a:lnTo>
                    <a:lnTo>
                      <a:pt x="35403" y="10902"/>
                    </a:lnTo>
                    <a:lnTo>
                      <a:pt x="35403" y="10923"/>
                    </a:lnTo>
                    <a:lnTo>
                      <a:pt x="35487" y="10923"/>
                    </a:lnTo>
                    <a:lnTo>
                      <a:pt x="35549" y="11006"/>
                    </a:lnTo>
                    <a:lnTo>
                      <a:pt x="35696" y="11027"/>
                    </a:lnTo>
                    <a:lnTo>
                      <a:pt x="35591" y="11069"/>
                    </a:lnTo>
                    <a:lnTo>
                      <a:pt x="35570" y="11132"/>
                    </a:lnTo>
                    <a:lnTo>
                      <a:pt x="35507" y="11153"/>
                    </a:lnTo>
                    <a:lnTo>
                      <a:pt x="35466" y="11111"/>
                    </a:lnTo>
                    <a:lnTo>
                      <a:pt x="35382" y="11132"/>
                    </a:lnTo>
                    <a:lnTo>
                      <a:pt x="35403" y="11216"/>
                    </a:lnTo>
                    <a:lnTo>
                      <a:pt x="35466" y="11236"/>
                    </a:lnTo>
                    <a:lnTo>
                      <a:pt x="35487" y="11257"/>
                    </a:lnTo>
                    <a:lnTo>
                      <a:pt x="35591" y="11257"/>
                    </a:lnTo>
                    <a:lnTo>
                      <a:pt x="35591" y="11341"/>
                    </a:lnTo>
                    <a:lnTo>
                      <a:pt x="35612" y="11383"/>
                    </a:lnTo>
                    <a:lnTo>
                      <a:pt x="35612" y="11467"/>
                    </a:lnTo>
                    <a:lnTo>
                      <a:pt x="35675" y="11550"/>
                    </a:lnTo>
                    <a:lnTo>
                      <a:pt x="35779" y="11571"/>
                    </a:lnTo>
                    <a:lnTo>
                      <a:pt x="35821" y="11655"/>
                    </a:lnTo>
                    <a:lnTo>
                      <a:pt x="35863" y="11739"/>
                    </a:lnTo>
                    <a:lnTo>
                      <a:pt x="35821" y="11843"/>
                    </a:lnTo>
                    <a:lnTo>
                      <a:pt x="35759" y="11906"/>
                    </a:lnTo>
                    <a:lnTo>
                      <a:pt x="35675" y="11906"/>
                    </a:lnTo>
                    <a:lnTo>
                      <a:pt x="35612" y="11948"/>
                    </a:lnTo>
                    <a:lnTo>
                      <a:pt x="35570" y="11906"/>
                    </a:lnTo>
                    <a:lnTo>
                      <a:pt x="35487" y="11885"/>
                    </a:lnTo>
                    <a:lnTo>
                      <a:pt x="35445" y="11906"/>
                    </a:lnTo>
                    <a:lnTo>
                      <a:pt x="35361" y="12011"/>
                    </a:lnTo>
                    <a:lnTo>
                      <a:pt x="35403" y="12052"/>
                    </a:lnTo>
                    <a:lnTo>
                      <a:pt x="35403" y="12094"/>
                    </a:lnTo>
                    <a:lnTo>
                      <a:pt x="35361" y="12178"/>
                    </a:lnTo>
                    <a:lnTo>
                      <a:pt x="35382" y="12220"/>
                    </a:lnTo>
                    <a:lnTo>
                      <a:pt x="35445" y="12220"/>
                    </a:lnTo>
                    <a:lnTo>
                      <a:pt x="35466" y="12199"/>
                    </a:lnTo>
                    <a:lnTo>
                      <a:pt x="35549" y="12178"/>
                    </a:lnTo>
                    <a:lnTo>
                      <a:pt x="35654" y="12178"/>
                    </a:lnTo>
                    <a:lnTo>
                      <a:pt x="35717" y="12115"/>
                    </a:lnTo>
                    <a:lnTo>
                      <a:pt x="35800" y="12115"/>
                    </a:lnTo>
                    <a:lnTo>
                      <a:pt x="35863" y="12011"/>
                    </a:lnTo>
                    <a:lnTo>
                      <a:pt x="35905" y="11990"/>
                    </a:lnTo>
                    <a:lnTo>
                      <a:pt x="35926" y="12115"/>
                    </a:lnTo>
                    <a:lnTo>
                      <a:pt x="35989" y="12157"/>
                    </a:lnTo>
                    <a:lnTo>
                      <a:pt x="36072" y="12094"/>
                    </a:lnTo>
                    <a:lnTo>
                      <a:pt x="36135" y="11969"/>
                    </a:lnTo>
                    <a:lnTo>
                      <a:pt x="36240" y="11885"/>
                    </a:lnTo>
                    <a:lnTo>
                      <a:pt x="36303" y="11948"/>
                    </a:lnTo>
                    <a:lnTo>
                      <a:pt x="36303" y="11990"/>
                    </a:lnTo>
                    <a:lnTo>
                      <a:pt x="36219" y="12011"/>
                    </a:lnTo>
                    <a:lnTo>
                      <a:pt x="36177" y="12073"/>
                    </a:lnTo>
                    <a:lnTo>
                      <a:pt x="36219" y="12094"/>
                    </a:lnTo>
                    <a:lnTo>
                      <a:pt x="36219" y="12157"/>
                    </a:lnTo>
                    <a:lnTo>
                      <a:pt x="36093" y="12199"/>
                    </a:lnTo>
                    <a:lnTo>
                      <a:pt x="36072" y="12220"/>
                    </a:lnTo>
                    <a:lnTo>
                      <a:pt x="36219" y="12199"/>
                    </a:lnTo>
                    <a:lnTo>
                      <a:pt x="36240" y="12283"/>
                    </a:lnTo>
                    <a:lnTo>
                      <a:pt x="36135" y="12366"/>
                    </a:lnTo>
                    <a:lnTo>
                      <a:pt x="36177" y="12492"/>
                    </a:lnTo>
                    <a:lnTo>
                      <a:pt x="36219" y="12513"/>
                    </a:lnTo>
                    <a:lnTo>
                      <a:pt x="36282" y="12617"/>
                    </a:lnTo>
                    <a:lnTo>
                      <a:pt x="36407" y="12596"/>
                    </a:lnTo>
                    <a:lnTo>
                      <a:pt x="36428" y="12534"/>
                    </a:lnTo>
                    <a:lnTo>
                      <a:pt x="36407" y="12471"/>
                    </a:lnTo>
                    <a:lnTo>
                      <a:pt x="36407" y="12387"/>
                    </a:lnTo>
                    <a:lnTo>
                      <a:pt x="36449" y="12366"/>
                    </a:lnTo>
                    <a:lnTo>
                      <a:pt x="36595" y="12471"/>
                    </a:lnTo>
                    <a:lnTo>
                      <a:pt x="36595" y="12534"/>
                    </a:lnTo>
                    <a:lnTo>
                      <a:pt x="36533" y="12638"/>
                    </a:lnTo>
                    <a:lnTo>
                      <a:pt x="36616" y="12701"/>
                    </a:lnTo>
                    <a:lnTo>
                      <a:pt x="36637" y="12743"/>
                    </a:lnTo>
                    <a:lnTo>
                      <a:pt x="36491" y="12827"/>
                    </a:lnTo>
                    <a:lnTo>
                      <a:pt x="36449" y="12889"/>
                    </a:lnTo>
                    <a:lnTo>
                      <a:pt x="36533" y="12952"/>
                    </a:lnTo>
                    <a:lnTo>
                      <a:pt x="36763" y="12952"/>
                    </a:lnTo>
                    <a:lnTo>
                      <a:pt x="36826" y="12994"/>
                    </a:lnTo>
                    <a:lnTo>
                      <a:pt x="36826" y="13099"/>
                    </a:lnTo>
                    <a:lnTo>
                      <a:pt x="36826" y="13161"/>
                    </a:lnTo>
                    <a:lnTo>
                      <a:pt x="36867" y="13140"/>
                    </a:lnTo>
                    <a:lnTo>
                      <a:pt x="36867" y="13057"/>
                    </a:lnTo>
                    <a:lnTo>
                      <a:pt x="36930" y="12994"/>
                    </a:lnTo>
                    <a:lnTo>
                      <a:pt x="36972" y="12994"/>
                    </a:lnTo>
                    <a:lnTo>
                      <a:pt x="36972" y="13057"/>
                    </a:lnTo>
                    <a:lnTo>
                      <a:pt x="36930" y="13161"/>
                    </a:lnTo>
                    <a:lnTo>
                      <a:pt x="36930" y="13245"/>
                    </a:lnTo>
                    <a:lnTo>
                      <a:pt x="36847" y="13266"/>
                    </a:lnTo>
                    <a:lnTo>
                      <a:pt x="36805" y="13433"/>
                    </a:lnTo>
                    <a:lnTo>
                      <a:pt x="36805" y="13475"/>
                    </a:lnTo>
                    <a:lnTo>
                      <a:pt x="36867" y="13517"/>
                    </a:lnTo>
                    <a:lnTo>
                      <a:pt x="36867" y="13622"/>
                    </a:lnTo>
                    <a:lnTo>
                      <a:pt x="36826" y="13726"/>
                    </a:lnTo>
                    <a:lnTo>
                      <a:pt x="36826" y="13831"/>
                    </a:lnTo>
                    <a:lnTo>
                      <a:pt x="36847" y="13852"/>
                    </a:lnTo>
                    <a:lnTo>
                      <a:pt x="36847" y="13873"/>
                    </a:lnTo>
                    <a:lnTo>
                      <a:pt x="36826" y="14082"/>
                    </a:lnTo>
                    <a:lnTo>
                      <a:pt x="36763" y="14166"/>
                    </a:lnTo>
                    <a:lnTo>
                      <a:pt x="36826" y="14270"/>
                    </a:lnTo>
                    <a:lnTo>
                      <a:pt x="36805" y="14354"/>
                    </a:lnTo>
                    <a:lnTo>
                      <a:pt x="36637" y="14396"/>
                    </a:lnTo>
                    <a:lnTo>
                      <a:pt x="36491" y="14375"/>
                    </a:lnTo>
                    <a:lnTo>
                      <a:pt x="36428" y="14396"/>
                    </a:lnTo>
                    <a:lnTo>
                      <a:pt x="36407" y="14480"/>
                    </a:lnTo>
                    <a:lnTo>
                      <a:pt x="36198" y="14626"/>
                    </a:lnTo>
                    <a:lnTo>
                      <a:pt x="36198" y="14710"/>
                    </a:lnTo>
                    <a:lnTo>
                      <a:pt x="36344" y="14793"/>
                    </a:lnTo>
                    <a:lnTo>
                      <a:pt x="36303" y="14793"/>
                    </a:lnTo>
                    <a:lnTo>
                      <a:pt x="36219" y="14814"/>
                    </a:lnTo>
                    <a:lnTo>
                      <a:pt x="36303" y="14814"/>
                    </a:lnTo>
                    <a:lnTo>
                      <a:pt x="36177" y="14982"/>
                    </a:lnTo>
                    <a:lnTo>
                      <a:pt x="36093" y="15024"/>
                    </a:lnTo>
                    <a:lnTo>
                      <a:pt x="35884" y="15149"/>
                    </a:lnTo>
                    <a:lnTo>
                      <a:pt x="35738" y="15296"/>
                    </a:lnTo>
                    <a:lnTo>
                      <a:pt x="35675" y="15296"/>
                    </a:lnTo>
                    <a:lnTo>
                      <a:pt x="35633" y="15337"/>
                    </a:lnTo>
                    <a:lnTo>
                      <a:pt x="35591" y="15463"/>
                    </a:lnTo>
                    <a:lnTo>
                      <a:pt x="35675" y="15568"/>
                    </a:lnTo>
                    <a:lnTo>
                      <a:pt x="35696" y="15672"/>
                    </a:lnTo>
                    <a:lnTo>
                      <a:pt x="35800" y="15840"/>
                    </a:lnTo>
                    <a:lnTo>
                      <a:pt x="35842" y="16133"/>
                    </a:lnTo>
                    <a:lnTo>
                      <a:pt x="35779" y="16174"/>
                    </a:lnTo>
                    <a:lnTo>
                      <a:pt x="35738" y="16153"/>
                    </a:lnTo>
                    <a:lnTo>
                      <a:pt x="35675" y="16195"/>
                    </a:lnTo>
                    <a:lnTo>
                      <a:pt x="35654" y="16300"/>
                    </a:lnTo>
                    <a:lnTo>
                      <a:pt x="35633" y="16195"/>
                    </a:lnTo>
                    <a:lnTo>
                      <a:pt x="35633" y="16049"/>
                    </a:lnTo>
                    <a:lnTo>
                      <a:pt x="35570" y="15986"/>
                    </a:lnTo>
                    <a:lnTo>
                      <a:pt x="35466" y="16049"/>
                    </a:lnTo>
                    <a:lnTo>
                      <a:pt x="35424" y="16153"/>
                    </a:lnTo>
                    <a:lnTo>
                      <a:pt x="35319" y="16216"/>
                    </a:lnTo>
                    <a:lnTo>
                      <a:pt x="35235" y="16174"/>
                    </a:lnTo>
                    <a:lnTo>
                      <a:pt x="35256" y="16112"/>
                    </a:lnTo>
                    <a:lnTo>
                      <a:pt x="35256" y="16070"/>
                    </a:lnTo>
                    <a:lnTo>
                      <a:pt x="35047" y="16070"/>
                    </a:lnTo>
                    <a:lnTo>
                      <a:pt x="35005" y="16174"/>
                    </a:lnTo>
                    <a:lnTo>
                      <a:pt x="34922" y="16258"/>
                    </a:lnTo>
                    <a:lnTo>
                      <a:pt x="34796" y="16216"/>
                    </a:lnTo>
                    <a:lnTo>
                      <a:pt x="34712" y="16216"/>
                    </a:lnTo>
                    <a:lnTo>
                      <a:pt x="34650" y="16174"/>
                    </a:lnTo>
                    <a:lnTo>
                      <a:pt x="34587" y="16174"/>
                    </a:lnTo>
                    <a:lnTo>
                      <a:pt x="34503" y="16258"/>
                    </a:lnTo>
                    <a:lnTo>
                      <a:pt x="34357" y="16195"/>
                    </a:lnTo>
                    <a:lnTo>
                      <a:pt x="34315" y="16174"/>
                    </a:lnTo>
                    <a:lnTo>
                      <a:pt x="34231" y="16070"/>
                    </a:lnTo>
                    <a:lnTo>
                      <a:pt x="34106" y="15986"/>
                    </a:lnTo>
                    <a:lnTo>
                      <a:pt x="33980" y="15965"/>
                    </a:lnTo>
                    <a:lnTo>
                      <a:pt x="33834" y="15777"/>
                    </a:lnTo>
                    <a:lnTo>
                      <a:pt x="33813" y="15840"/>
                    </a:lnTo>
                    <a:lnTo>
                      <a:pt x="33813" y="15902"/>
                    </a:lnTo>
                    <a:lnTo>
                      <a:pt x="33792" y="15965"/>
                    </a:lnTo>
                    <a:lnTo>
                      <a:pt x="33750" y="15944"/>
                    </a:lnTo>
                    <a:lnTo>
                      <a:pt x="33708" y="15965"/>
                    </a:lnTo>
                    <a:lnTo>
                      <a:pt x="33708" y="16049"/>
                    </a:lnTo>
                    <a:lnTo>
                      <a:pt x="33771" y="16112"/>
                    </a:lnTo>
                    <a:lnTo>
                      <a:pt x="33750" y="16195"/>
                    </a:lnTo>
                    <a:lnTo>
                      <a:pt x="33687" y="16195"/>
                    </a:lnTo>
                    <a:lnTo>
                      <a:pt x="33582" y="16216"/>
                    </a:lnTo>
                    <a:lnTo>
                      <a:pt x="33499" y="16300"/>
                    </a:lnTo>
                    <a:lnTo>
                      <a:pt x="33373" y="16300"/>
                    </a:lnTo>
                    <a:lnTo>
                      <a:pt x="33290" y="16384"/>
                    </a:lnTo>
                    <a:lnTo>
                      <a:pt x="33290" y="16488"/>
                    </a:lnTo>
                    <a:lnTo>
                      <a:pt x="33206" y="16530"/>
                    </a:lnTo>
                    <a:lnTo>
                      <a:pt x="33164" y="16677"/>
                    </a:lnTo>
                    <a:lnTo>
                      <a:pt x="33248" y="16886"/>
                    </a:lnTo>
                    <a:lnTo>
                      <a:pt x="33352" y="16990"/>
                    </a:lnTo>
                    <a:lnTo>
                      <a:pt x="33394" y="16949"/>
                    </a:lnTo>
                    <a:lnTo>
                      <a:pt x="33499" y="17095"/>
                    </a:lnTo>
                    <a:lnTo>
                      <a:pt x="33478" y="17158"/>
                    </a:lnTo>
                    <a:lnTo>
                      <a:pt x="33666" y="17158"/>
                    </a:lnTo>
                    <a:lnTo>
                      <a:pt x="33771" y="17200"/>
                    </a:lnTo>
                    <a:lnTo>
                      <a:pt x="33813" y="17137"/>
                    </a:lnTo>
                    <a:lnTo>
                      <a:pt x="33917" y="17137"/>
                    </a:lnTo>
                    <a:lnTo>
                      <a:pt x="33980" y="17095"/>
                    </a:lnTo>
                    <a:lnTo>
                      <a:pt x="34106" y="17095"/>
                    </a:lnTo>
                    <a:lnTo>
                      <a:pt x="34189" y="17053"/>
                    </a:lnTo>
                    <a:lnTo>
                      <a:pt x="34273" y="17095"/>
                    </a:lnTo>
                    <a:lnTo>
                      <a:pt x="34315" y="17032"/>
                    </a:lnTo>
                    <a:lnTo>
                      <a:pt x="34315" y="16928"/>
                    </a:lnTo>
                    <a:lnTo>
                      <a:pt x="34336" y="16865"/>
                    </a:lnTo>
                    <a:lnTo>
                      <a:pt x="34398" y="16865"/>
                    </a:lnTo>
                    <a:lnTo>
                      <a:pt x="34503" y="17032"/>
                    </a:lnTo>
                    <a:lnTo>
                      <a:pt x="34587" y="17032"/>
                    </a:lnTo>
                    <a:lnTo>
                      <a:pt x="34650" y="17116"/>
                    </a:lnTo>
                    <a:lnTo>
                      <a:pt x="34796" y="17137"/>
                    </a:lnTo>
                    <a:lnTo>
                      <a:pt x="34817" y="17074"/>
                    </a:lnTo>
                    <a:lnTo>
                      <a:pt x="34901" y="16970"/>
                    </a:lnTo>
                    <a:lnTo>
                      <a:pt x="34943" y="16970"/>
                    </a:lnTo>
                    <a:lnTo>
                      <a:pt x="35026" y="16886"/>
                    </a:lnTo>
                    <a:lnTo>
                      <a:pt x="35131" y="16865"/>
                    </a:lnTo>
                    <a:lnTo>
                      <a:pt x="35110" y="16928"/>
                    </a:lnTo>
                    <a:lnTo>
                      <a:pt x="35110" y="17032"/>
                    </a:lnTo>
                    <a:lnTo>
                      <a:pt x="35026" y="17137"/>
                    </a:lnTo>
                    <a:lnTo>
                      <a:pt x="35026" y="17262"/>
                    </a:lnTo>
                    <a:lnTo>
                      <a:pt x="35131" y="17221"/>
                    </a:lnTo>
                    <a:lnTo>
                      <a:pt x="35173" y="17032"/>
                    </a:lnTo>
                    <a:lnTo>
                      <a:pt x="35215" y="17074"/>
                    </a:lnTo>
                    <a:lnTo>
                      <a:pt x="35256" y="17032"/>
                    </a:lnTo>
                    <a:lnTo>
                      <a:pt x="35340" y="17074"/>
                    </a:lnTo>
                    <a:lnTo>
                      <a:pt x="35256" y="17200"/>
                    </a:lnTo>
                    <a:lnTo>
                      <a:pt x="35277" y="17283"/>
                    </a:lnTo>
                    <a:lnTo>
                      <a:pt x="35277" y="17179"/>
                    </a:lnTo>
                    <a:lnTo>
                      <a:pt x="35466" y="17011"/>
                    </a:lnTo>
                    <a:lnTo>
                      <a:pt x="35487" y="17074"/>
                    </a:lnTo>
                    <a:lnTo>
                      <a:pt x="35361" y="17179"/>
                    </a:lnTo>
                    <a:lnTo>
                      <a:pt x="35361" y="17242"/>
                    </a:lnTo>
                    <a:lnTo>
                      <a:pt x="35445" y="17304"/>
                    </a:lnTo>
                    <a:lnTo>
                      <a:pt x="35487" y="17451"/>
                    </a:lnTo>
                    <a:lnTo>
                      <a:pt x="35487" y="17555"/>
                    </a:lnTo>
                    <a:lnTo>
                      <a:pt x="35507" y="17660"/>
                    </a:lnTo>
                    <a:lnTo>
                      <a:pt x="35612" y="17639"/>
                    </a:lnTo>
                    <a:lnTo>
                      <a:pt x="35612" y="17765"/>
                    </a:lnTo>
                    <a:lnTo>
                      <a:pt x="35675" y="17827"/>
                    </a:lnTo>
                    <a:lnTo>
                      <a:pt x="35759" y="17681"/>
                    </a:lnTo>
                    <a:lnTo>
                      <a:pt x="35717" y="17869"/>
                    </a:lnTo>
                    <a:lnTo>
                      <a:pt x="35654" y="17953"/>
                    </a:lnTo>
                    <a:lnTo>
                      <a:pt x="35759" y="18058"/>
                    </a:lnTo>
                    <a:lnTo>
                      <a:pt x="35759" y="17974"/>
                    </a:lnTo>
                    <a:lnTo>
                      <a:pt x="35800" y="17869"/>
                    </a:lnTo>
                    <a:lnTo>
                      <a:pt x="35863" y="17848"/>
                    </a:lnTo>
                    <a:lnTo>
                      <a:pt x="35863" y="17848"/>
                    </a:lnTo>
                    <a:lnTo>
                      <a:pt x="35821" y="17890"/>
                    </a:lnTo>
                    <a:lnTo>
                      <a:pt x="35863" y="18037"/>
                    </a:lnTo>
                    <a:lnTo>
                      <a:pt x="35926" y="18162"/>
                    </a:lnTo>
                    <a:lnTo>
                      <a:pt x="36093" y="18141"/>
                    </a:lnTo>
                    <a:lnTo>
                      <a:pt x="36031" y="18183"/>
                    </a:lnTo>
                    <a:lnTo>
                      <a:pt x="35821" y="18309"/>
                    </a:lnTo>
                    <a:lnTo>
                      <a:pt x="35675" y="18309"/>
                    </a:lnTo>
                    <a:lnTo>
                      <a:pt x="35654" y="18371"/>
                    </a:lnTo>
                    <a:lnTo>
                      <a:pt x="35759" y="18413"/>
                    </a:lnTo>
                    <a:lnTo>
                      <a:pt x="35759" y="18560"/>
                    </a:lnTo>
                    <a:lnTo>
                      <a:pt x="35821" y="18664"/>
                    </a:lnTo>
                    <a:lnTo>
                      <a:pt x="35905" y="18727"/>
                    </a:lnTo>
                    <a:lnTo>
                      <a:pt x="35989" y="18727"/>
                    </a:lnTo>
                    <a:lnTo>
                      <a:pt x="35989" y="18790"/>
                    </a:lnTo>
                    <a:lnTo>
                      <a:pt x="36093" y="18874"/>
                    </a:lnTo>
                    <a:lnTo>
                      <a:pt x="36156" y="18915"/>
                    </a:lnTo>
                    <a:lnTo>
                      <a:pt x="36219" y="18915"/>
                    </a:lnTo>
                    <a:lnTo>
                      <a:pt x="36407" y="19041"/>
                    </a:lnTo>
                    <a:lnTo>
                      <a:pt x="36512" y="19041"/>
                    </a:lnTo>
                    <a:lnTo>
                      <a:pt x="36512" y="19104"/>
                    </a:lnTo>
                    <a:lnTo>
                      <a:pt x="36575" y="19125"/>
                    </a:lnTo>
                    <a:lnTo>
                      <a:pt x="36595" y="19083"/>
                    </a:lnTo>
                    <a:lnTo>
                      <a:pt x="36616" y="19041"/>
                    </a:lnTo>
                    <a:lnTo>
                      <a:pt x="36721" y="19104"/>
                    </a:lnTo>
                    <a:lnTo>
                      <a:pt x="36679" y="19125"/>
                    </a:lnTo>
                    <a:lnTo>
                      <a:pt x="36616" y="19187"/>
                    </a:lnTo>
                    <a:lnTo>
                      <a:pt x="36679" y="19292"/>
                    </a:lnTo>
                    <a:lnTo>
                      <a:pt x="36742" y="19334"/>
                    </a:lnTo>
                    <a:lnTo>
                      <a:pt x="36805" y="19334"/>
                    </a:lnTo>
                    <a:lnTo>
                      <a:pt x="36805" y="19418"/>
                    </a:lnTo>
                    <a:lnTo>
                      <a:pt x="36930" y="19543"/>
                    </a:lnTo>
                    <a:lnTo>
                      <a:pt x="37014" y="19543"/>
                    </a:lnTo>
                    <a:lnTo>
                      <a:pt x="37056" y="19606"/>
                    </a:lnTo>
                    <a:lnTo>
                      <a:pt x="37098" y="19648"/>
                    </a:lnTo>
                    <a:lnTo>
                      <a:pt x="37265" y="19731"/>
                    </a:lnTo>
                    <a:lnTo>
                      <a:pt x="37328" y="19711"/>
                    </a:lnTo>
                    <a:lnTo>
                      <a:pt x="37370" y="19731"/>
                    </a:lnTo>
                    <a:lnTo>
                      <a:pt x="37453" y="19731"/>
                    </a:lnTo>
                    <a:lnTo>
                      <a:pt x="37537" y="19773"/>
                    </a:lnTo>
                    <a:lnTo>
                      <a:pt x="37558" y="19857"/>
                    </a:lnTo>
                    <a:lnTo>
                      <a:pt x="37725" y="19983"/>
                    </a:lnTo>
                    <a:lnTo>
                      <a:pt x="37788" y="19983"/>
                    </a:lnTo>
                    <a:lnTo>
                      <a:pt x="37872" y="20045"/>
                    </a:lnTo>
                    <a:lnTo>
                      <a:pt x="38060" y="20087"/>
                    </a:lnTo>
                    <a:lnTo>
                      <a:pt x="38165" y="20150"/>
                    </a:lnTo>
                    <a:lnTo>
                      <a:pt x="38269" y="20150"/>
                    </a:lnTo>
                    <a:lnTo>
                      <a:pt x="38290" y="20129"/>
                    </a:lnTo>
                    <a:lnTo>
                      <a:pt x="38290" y="20066"/>
                    </a:lnTo>
                    <a:lnTo>
                      <a:pt x="38207" y="19983"/>
                    </a:lnTo>
                    <a:lnTo>
                      <a:pt x="38165" y="19920"/>
                    </a:lnTo>
                    <a:lnTo>
                      <a:pt x="38207" y="19857"/>
                    </a:lnTo>
                    <a:lnTo>
                      <a:pt x="38290" y="19878"/>
                    </a:lnTo>
                    <a:lnTo>
                      <a:pt x="38311" y="19815"/>
                    </a:lnTo>
                    <a:lnTo>
                      <a:pt x="38290" y="19752"/>
                    </a:lnTo>
                    <a:lnTo>
                      <a:pt x="38248" y="19773"/>
                    </a:lnTo>
                    <a:lnTo>
                      <a:pt x="38207" y="19731"/>
                    </a:lnTo>
                    <a:lnTo>
                      <a:pt x="38248" y="19606"/>
                    </a:lnTo>
                    <a:lnTo>
                      <a:pt x="38207" y="19564"/>
                    </a:lnTo>
                    <a:lnTo>
                      <a:pt x="38102" y="19669"/>
                    </a:lnTo>
                    <a:lnTo>
                      <a:pt x="38102" y="19627"/>
                    </a:lnTo>
                    <a:lnTo>
                      <a:pt x="38081" y="19543"/>
                    </a:lnTo>
                    <a:lnTo>
                      <a:pt x="38018" y="19543"/>
                    </a:lnTo>
                    <a:lnTo>
                      <a:pt x="38123" y="19439"/>
                    </a:lnTo>
                    <a:lnTo>
                      <a:pt x="38102" y="19313"/>
                    </a:lnTo>
                    <a:lnTo>
                      <a:pt x="38060" y="19292"/>
                    </a:lnTo>
                    <a:lnTo>
                      <a:pt x="37956" y="19292"/>
                    </a:lnTo>
                    <a:lnTo>
                      <a:pt x="37976" y="19187"/>
                    </a:lnTo>
                    <a:lnTo>
                      <a:pt x="37935" y="19083"/>
                    </a:lnTo>
                    <a:lnTo>
                      <a:pt x="37893" y="18999"/>
                    </a:lnTo>
                    <a:lnTo>
                      <a:pt x="37788" y="18999"/>
                    </a:lnTo>
                    <a:lnTo>
                      <a:pt x="37851" y="18915"/>
                    </a:lnTo>
                    <a:lnTo>
                      <a:pt x="37767" y="18894"/>
                    </a:lnTo>
                    <a:lnTo>
                      <a:pt x="37725" y="18894"/>
                    </a:lnTo>
                    <a:lnTo>
                      <a:pt x="37746" y="18832"/>
                    </a:lnTo>
                    <a:lnTo>
                      <a:pt x="37663" y="18727"/>
                    </a:lnTo>
                    <a:lnTo>
                      <a:pt x="37663" y="18748"/>
                    </a:lnTo>
                    <a:lnTo>
                      <a:pt x="37621" y="18748"/>
                    </a:lnTo>
                    <a:lnTo>
                      <a:pt x="37621" y="18602"/>
                    </a:lnTo>
                    <a:lnTo>
                      <a:pt x="37621" y="18539"/>
                    </a:lnTo>
                    <a:lnTo>
                      <a:pt x="37621" y="18476"/>
                    </a:lnTo>
                    <a:lnTo>
                      <a:pt x="37453" y="18350"/>
                    </a:lnTo>
                    <a:lnTo>
                      <a:pt x="37432" y="18225"/>
                    </a:lnTo>
                    <a:lnTo>
                      <a:pt x="37432" y="18120"/>
                    </a:lnTo>
                    <a:lnTo>
                      <a:pt x="37516" y="18162"/>
                    </a:lnTo>
                    <a:lnTo>
                      <a:pt x="37558" y="18078"/>
                    </a:lnTo>
                    <a:lnTo>
                      <a:pt x="37663" y="18120"/>
                    </a:lnTo>
                    <a:lnTo>
                      <a:pt x="37663" y="18225"/>
                    </a:lnTo>
                    <a:lnTo>
                      <a:pt x="37746" y="18371"/>
                    </a:lnTo>
                    <a:lnTo>
                      <a:pt x="37872" y="18434"/>
                    </a:lnTo>
                    <a:lnTo>
                      <a:pt x="37935" y="18476"/>
                    </a:lnTo>
                    <a:lnTo>
                      <a:pt x="37935" y="18560"/>
                    </a:lnTo>
                    <a:lnTo>
                      <a:pt x="37976" y="18602"/>
                    </a:lnTo>
                    <a:lnTo>
                      <a:pt x="37976" y="18539"/>
                    </a:lnTo>
                    <a:lnTo>
                      <a:pt x="37935" y="18392"/>
                    </a:lnTo>
                    <a:lnTo>
                      <a:pt x="37935" y="18350"/>
                    </a:lnTo>
                    <a:lnTo>
                      <a:pt x="37976" y="18309"/>
                    </a:lnTo>
                    <a:lnTo>
                      <a:pt x="38018" y="18392"/>
                    </a:lnTo>
                    <a:lnTo>
                      <a:pt x="38018" y="18455"/>
                    </a:lnTo>
                    <a:lnTo>
                      <a:pt x="38081" y="18497"/>
                    </a:lnTo>
                    <a:lnTo>
                      <a:pt x="38123" y="18685"/>
                    </a:lnTo>
                    <a:lnTo>
                      <a:pt x="38207" y="18706"/>
                    </a:lnTo>
                    <a:lnTo>
                      <a:pt x="38207" y="18769"/>
                    </a:lnTo>
                    <a:lnTo>
                      <a:pt x="38290" y="18832"/>
                    </a:lnTo>
                    <a:lnTo>
                      <a:pt x="38374" y="19020"/>
                    </a:lnTo>
                    <a:lnTo>
                      <a:pt x="38416" y="18936"/>
                    </a:lnTo>
                    <a:lnTo>
                      <a:pt x="38395" y="18832"/>
                    </a:lnTo>
                    <a:lnTo>
                      <a:pt x="38395" y="18664"/>
                    </a:lnTo>
                    <a:lnTo>
                      <a:pt x="38416" y="18560"/>
                    </a:lnTo>
                    <a:lnTo>
                      <a:pt x="38416" y="18643"/>
                    </a:lnTo>
                    <a:lnTo>
                      <a:pt x="38479" y="18811"/>
                    </a:lnTo>
                    <a:lnTo>
                      <a:pt x="38479" y="18915"/>
                    </a:lnTo>
                    <a:lnTo>
                      <a:pt x="38479" y="18999"/>
                    </a:lnTo>
                    <a:lnTo>
                      <a:pt x="38520" y="19020"/>
                    </a:lnTo>
                    <a:lnTo>
                      <a:pt x="38604" y="19083"/>
                    </a:lnTo>
                    <a:lnTo>
                      <a:pt x="38625" y="18999"/>
                    </a:lnTo>
                    <a:lnTo>
                      <a:pt x="38583" y="18957"/>
                    </a:lnTo>
                    <a:lnTo>
                      <a:pt x="38583" y="18894"/>
                    </a:lnTo>
                    <a:lnTo>
                      <a:pt x="38667" y="18915"/>
                    </a:lnTo>
                    <a:lnTo>
                      <a:pt x="38688" y="19020"/>
                    </a:lnTo>
                    <a:lnTo>
                      <a:pt x="38688" y="19104"/>
                    </a:lnTo>
                    <a:lnTo>
                      <a:pt x="38709" y="19125"/>
                    </a:lnTo>
                    <a:lnTo>
                      <a:pt x="38709" y="19062"/>
                    </a:lnTo>
                    <a:lnTo>
                      <a:pt x="38772" y="19020"/>
                    </a:lnTo>
                    <a:lnTo>
                      <a:pt x="38772" y="19187"/>
                    </a:lnTo>
                    <a:lnTo>
                      <a:pt x="38813" y="19271"/>
                    </a:lnTo>
                    <a:lnTo>
                      <a:pt x="38897" y="19271"/>
                    </a:lnTo>
                    <a:lnTo>
                      <a:pt x="38939" y="19208"/>
                    </a:lnTo>
                    <a:lnTo>
                      <a:pt x="38939" y="19313"/>
                    </a:lnTo>
                    <a:lnTo>
                      <a:pt x="38918" y="19376"/>
                    </a:lnTo>
                    <a:lnTo>
                      <a:pt x="38981" y="19543"/>
                    </a:lnTo>
                    <a:lnTo>
                      <a:pt x="39023" y="19627"/>
                    </a:lnTo>
                    <a:lnTo>
                      <a:pt x="39127" y="19627"/>
                    </a:lnTo>
                    <a:lnTo>
                      <a:pt x="39127" y="19543"/>
                    </a:lnTo>
                    <a:lnTo>
                      <a:pt x="39106" y="19522"/>
                    </a:lnTo>
                    <a:lnTo>
                      <a:pt x="39106" y="19397"/>
                    </a:lnTo>
                    <a:lnTo>
                      <a:pt x="39044" y="19187"/>
                    </a:lnTo>
                    <a:lnTo>
                      <a:pt x="39127" y="19187"/>
                    </a:lnTo>
                    <a:lnTo>
                      <a:pt x="39169" y="19271"/>
                    </a:lnTo>
                    <a:lnTo>
                      <a:pt x="39274" y="19292"/>
                    </a:lnTo>
                    <a:lnTo>
                      <a:pt x="39316" y="19271"/>
                    </a:lnTo>
                    <a:lnTo>
                      <a:pt x="39253" y="19166"/>
                    </a:lnTo>
                    <a:lnTo>
                      <a:pt x="39295" y="19083"/>
                    </a:lnTo>
                    <a:lnTo>
                      <a:pt x="39295" y="18894"/>
                    </a:lnTo>
                    <a:lnTo>
                      <a:pt x="39211" y="18706"/>
                    </a:lnTo>
                    <a:lnTo>
                      <a:pt x="39232" y="18560"/>
                    </a:lnTo>
                    <a:lnTo>
                      <a:pt x="39232" y="18392"/>
                    </a:lnTo>
                    <a:lnTo>
                      <a:pt x="39253" y="18560"/>
                    </a:lnTo>
                    <a:lnTo>
                      <a:pt x="39232" y="18664"/>
                    </a:lnTo>
                    <a:lnTo>
                      <a:pt x="39253" y="18790"/>
                    </a:lnTo>
                    <a:lnTo>
                      <a:pt x="39420" y="18957"/>
                    </a:lnTo>
                    <a:lnTo>
                      <a:pt x="39441" y="18894"/>
                    </a:lnTo>
                    <a:lnTo>
                      <a:pt x="39420" y="18769"/>
                    </a:lnTo>
                    <a:lnTo>
                      <a:pt x="39462" y="18664"/>
                    </a:lnTo>
                    <a:lnTo>
                      <a:pt x="39462" y="18497"/>
                    </a:lnTo>
                    <a:lnTo>
                      <a:pt x="39546" y="18455"/>
                    </a:lnTo>
                    <a:lnTo>
                      <a:pt x="39525" y="18434"/>
                    </a:lnTo>
                    <a:lnTo>
                      <a:pt x="39399" y="18246"/>
                    </a:lnTo>
                    <a:lnTo>
                      <a:pt x="39357" y="18120"/>
                    </a:lnTo>
                    <a:lnTo>
                      <a:pt x="39316" y="18078"/>
                    </a:lnTo>
                    <a:lnTo>
                      <a:pt x="39336" y="18016"/>
                    </a:lnTo>
                    <a:lnTo>
                      <a:pt x="39253" y="17869"/>
                    </a:lnTo>
                    <a:lnTo>
                      <a:pt x="39190" y="17786"/>
                    </a:lnTo>
                    <a:lnTo>
                      <a:pt x="39316" y="17765"/>
                    </a:lnTo>
                    <a:lnTo>
                      <a:pt x="39336" y="17723"/>
                    </a:lnTo>
                    <a:lnTo>
                      <a:pt x="39420" y="17639"/>
                    </a:lnTo>
                    <a:lnTo>
                      <a:pt x="39357" y="17576"/>
                    </a:lnTo>
                    <a:lnTo>
                      <a:pt x="39295" y="17618"/>
                    </a:lnTo>
                    <a:lnTo>
                      <a:pt x="39148" y="17639"/>
                    </a:lnTo>
                    <a:lnTo>
                      <a:pt x="39106" y="17597"/>
                    </a:lnTo>
                    <a:lnTo>
                      <a:pt x="39127" y="17555"/>
                    </a:lnTo>
                    <a:lnTo>
                      <a:pt x="39148" y="17514"/>
                    </a:lnTo>
                    <a:lnTo>
                      <a:pt x="39232" y="17430"/>
                    </a:lnTo>
                    <a:lnTo>
                      <a:pt x="39253" y="17325"/>
                    </a:lnTo>
                    <a:lnTo>
                      <a:pt x="39211" y="17242"/>
                    </a:lnTo>
                    <a:lnTo>
                      <a:pt x="39148" y="17242"/>
                    </a:lnTo>
                    <a:lnTo>
                      <a:pt x="39148" y="17304"/>
                    </a:lnTo>
                    <a:lnTo>
                      <a:pt x="39106" y="17388"/>
                    </a:lnTo>
                    <a:lnTo>
                      <a:pt x="39106" y="17304"/>
                    </a:lnTo>
                    <a:lnTo>
                      <a:pt x="39085" y="17325"/>
                    </a:lnTo>
                    <a:lnTo>
                      <a:pt x="38939" y="17346"/>
                    </a:lnTo>
                    <a:lnTo>
                      <a:pt x="38918" y="17304"/>
                    </a:lnTo>
                    <a:lnTo>
                      <a:pt x="39002" y="17242"/>
                    </a:lnTo>
                    <a:lnTo>
                      <a:pt x="39023" y="17200"/>
                    </a:lnTo>
                    <a:lnTo>
                      <a:pt x="38981" y="17137"/>
                    </a:lnTo>
                    <a:lnTo>
                      <a:pt x="38939" y="17032"/>
                    </a:lnTo>
                    <a:lnTo>
                      <a:pt x="38876" y="16990"/>
                    </a:lnTo>
                    <a:lnTo>
                      <a:pt x="38813" y="17011"/>
                    </a:lnTo>
                    <a:lnTo>
                      <a:pt x="38813" y="17116"/>
                    </a:lnTo>
                    <a:lnTo>
                      <a:pt x="38792" y="17179"/>
                    </a:lnTo>
                    <a:lnTo>
                      <a:pt x="38772" y="17137"/>
                    </a:lnTo>
                    <a:lnTo>
                      <a:pt x="38772" y="17011"/>
                    </a:lnTo>
                    <a:lnTo>
                      <a:pt x="38730" y="16928"/>
                    </a:lnTo>
                    <a:lnTo>
                      <a:pt x="38688" y="16928"/>
                    </a:lnTo>
                    <a:lnTo>
                      <a:pt x="38709" y="16865"/>
                    </a:lnTo>
                    <a:lnTo>
                      <a:pt x="38667" y="16865"/>
                    </a:lnTo>
                    <a:lnTo>
                      <a:pt x="38667" y="16823"/>
                    </a:lnTo>
                    <a:lnTo>
                      <a:pt x="38688" y="16823"/>
                    </a:lnTo>
                    <a:lnTo>
                      <a:pt x="38667" y="16760"/>
                    </a:lnTo>
                    <a:lnTo>
                      <a:pt x="38604" y="16718"/>
                    </a:lnTo>
                    <a:lnTo>
                      <a:pt x="38625" y="16677"/>
                    </a:lnTo>
                    <a:lnTo>
                      <a:pt x="38730" y="16677"/>
                    </a:lnTo>
                    <a:lnTo>
                      <a:pt x="38792" y="16656"/>
                    </a:lnTo>
                    <a:lnTo>
                      <a:pt x="38730" y="16593"/>
                    </a:lnTo>
                    <a:lnTo>
                      <a:pt x="38625" y="16593"/>
                    </a:lnTo>
                    <a:lnTo>
                      <a:pt x="38583" y="16572"/>
                    </a:lnTo>
                    <a:lnTo>
                      <a:pt x="38625" y="16488"/>
                    </a:lnTo>
                    <a:lnTo>
                      <a:pt x="38730" y="16446"/>
                    </a:lnTo>
                    <a:lnTo>
                      <a:pt x="38730" y="16405"/>
                    </a:lnTo>
                    <a:lnTo>
                      <a:pt x="38688" y="16363"/>
                    </a:lnTo>
                    <a:lnTo>
                      <a:pt x="38520" y="16363"/>
                    </a:lnTo>
                    <a:lnTo>
                      <a:pt x="38500" y="16405"/>
                    </a:lnTo>
                    <a:lnTo>
                      <a:pt x="38458" y="16488"/>
                    </a:lnTo>
                    <a:lnTo>
                      <a:pt x="38248" y="16530"/>
                    </a:lnTo>
                    <a:lnTo>
                      <a:pt x="38353" y="16467"/>
                    </a:lnTo>
                    <a:lnTo>
                      <a:pt x="38500" y="16321"/>
                    </a:lnTo>
                    <a:lnTo>
                      <a:pt x="38562" y="16216"/>
                    </a:lnTo>
                    <a:lnTo>
                      <a:pt x="38562" y="16174"/>
                    </a:lnTo>
                    <a:lnTo>
                      <a:pt x="38458" y="16174"/>
                    </a:lnTo>
                    <a:lnTo>
                      <a:pt x="38395" y="16153"/>
                    </a:lnTo>
                    <a:lnTo>
                      <a:pt x="38458" y="16091"/>
                    </a:lnTo>
                    <a:lnTo>
                      <a:pt x="38416" y="16049"/>
                    </a:lnTo>
                    <a:lnTo>
                      <a:pt x="38374" y="16070"/>
                    </a:lnTo>
                    <a:lnTo>
                      <a:pt x="38374" y="15986"/>
                    </a:lnTo>
                    <a:lnTo>
                      <a:pt x="38416" y="15923"/>
                    </a:lnTo>
                    <a:lnTo>
                      <a:pt x="38416" y="15819"/>
                    </a:lnTo>
                    <a:lnTo>
                      <a:pt x="38290" y="15777"/>
                    </a:lnTo>
                    <a:lnTo>
                      <a:pt x="38207" y="15756"/>
                    </a:lnTo>
                    <a:lnTo>
                      <a:pt x="38081" y="15756"/>
                    </a:lnTo>
                    <a:lnTo>
                      <a:pt x="38039" y="15693"/>
                    </a:lnTo>
                    <a:lnTo>
                      <a:pt x="38165" y="15693"/>
                    </a:lnTo>
                    <a:lnTo>
                      <a:pt x="38269" y="15672"/>
                    </a:lnTo>
                    <a:lnTo>
                      <a:pt x="38311" y="15630"/>
                    </a:lnTo>
                    <a:lnTo>
                      <a:pt x="38374" y="15693"/>
                    </a:lnTo>
                    <a:lnTo>
                      <a:pt x="38395" y="15756"/>
                    </a:lnTo>
                    <a:lnTo>
                      <a:pt x="38500" y="15756"/>
                    </a:lnTo>
                    <a:lnTo>
                      <a:pt x="38604" y="15798"/>
                    </a:lnTo>
                    <a:lnTo>
                      <a:pt x="38625" y="15881"/>
                    </a:lnTo>
                    <a:lnTo>
                      <a:pt x="38604" y="15965"/>
                    </a:lnTo>
                    <a:lnTo>
                      <a:pt x="38625" y="16049"/>
                    </a:lnTo>
                    <a:lnTo>
                      <a:pt x="38730" y="16174"/>
                    </a:lnTo>
                    <a:lnTo>
                      <a:pt x="38772" y="16174"/>
                    </a:lnTo>
                    <a:lnTo>
                      <a:pt x="38792" y="16070"/>
                    </a:lnTo>
                    <a:lnTo>
                      <a:pt x="38834" y="16133"/>
                    </a:lnTo>
                    <a:lnTo>
                      <a:pt x="38981" y="16153"/>
                    </a:lnTo>
                    <a:lnTo>
                      <a:pt x="39023" y="16133"/>
                    </a:lnTo>
                    <a:lnTo>
                      <a:pt x="39023" y="16070"/>
                    </a:lnTo>
                    <a:lnTo>
                      <a:pt x="38981" y="16049"/>
                    </a:lnTo>
                    <a:lnTo>
                      <a:pt x="38981" y="15965"/>
                    </a:lnTo>
                    <a:lnTo>
                      <a:pt x="38939" y="15861"/>
                    </a:lnTo>
                    <a:lnTo>
                      <a:pt x="38876" y="15777"/>
                    </a:lnTo>
                    <a:lnTo>
                      <a:pt x="38792" y="15756"/>
                    </a:lnTo>
                    <a:lnTo>
                      <a:pt x="38813" y="15672"/>
                    </a:lnTo>
                    <a:lnTo>
                      <a:pt x="38813" y="15589"/>
                    </a:lnTo>
                    <a:lnTo>
                      <a:pt x="38772" y="15547"/>
                    </a:lnTo>
                    <a:lnTo>
                      <a:pt x="38792" y="15526"/>
                    </a:lnTo>
                    <a:lnTo>
                      <a:pt x="38834" y="15547"/>
                    </a:lnTo>
                    <a:lnTo>
                      <a:pt x="38876" y="15651"/>
                    </a:lnTo>
                    <a:lnTo>
                      <a:pt x="38918" y="15693"/>
                    </a:lnTo>
                    <a:lnTo>
                      <a:pt x="39002" y="15672"/>
                    </a:lnTo>
                    <a:lnTo>
                      <a:pt x="38981" y="15651"/>
                    </a:lnTo>
                    <a:lnTo>
                      <a:pt x="39002" y="15630"/>
                    </a:lnTo>
                    <a:lnTo>
                      <a:pt x="39085" y="15651"/>
                    </a:lnTo>
                    <a:lnTo>
                      <a:pt x="39044" y="15547"/>
                    </a:lnTo>
                    <a:lnTo>
                      <a:pt x="39002" y="15442"/>
                    </a:lnTo>
                    <a:lnTo>
                      <a:pt x="38897" y="15379"/>
                    </a:lnTo>
                    <a:lnTo>
                      <a:pt x="39002" y="15379"/>
                    </a:lnTo>
                    <a:lnTo>
                      <a:pt x="39044" y="15442"/>
                    </a:lnTo>
                    <a:lnTo>
                      <a:pt x="39106" y="15484"/>
                    </a:lnTo>
                    <a:lnTo>
                      <a:pt x="39190" y="15463"/>
                    </a:lnTo>
                    <a:lnTo>
                      <a:pt x="39148" y="15421"/>
                    </a:lnTo>
                    <a:lnTo>
                      <a:pt x="39148" y="15337"/>
                    </a:lnTo>
                    <a:lnTo>
                      <a:pt x="39190" y="15337"/>
                    </a:lnTo>
                    <a:lnTo>
                      <a:pt x="39232" y="15379"/>
                    </a:lnTo>
                    <a:lnTo>
                      <a:pt x="39295" y="15421"/>
                    </a:lnTo>
                    <a:lnTo>
                      <a:pt x="39295" y="15463"/>
                    </a:lnTo>
                    <a:lnTo>
                      <a:pt x="39232" y="15484"/>
                    </a:lnTo>
                    <a:lnTo>
                      <a:pt x="39232" y="15589"/>
                    </a:lnTo>
                    <a:lnTo>
                      <a:pt x="39232" y="15630"/>
                    </a:lnTo>
                    <a:lnTo>
                      <a:pt x="39295" y="15630"/>
                    </a:lnTo>
                    <a:lnTo>
                      <a:pt x="39336" y="15651"/>
                    </a:lnTo>
                    <a:lnTo>
                      <a:pt x="39336" y="15693"/>
                    </a:lnTo>
                    <a:lnTo>
                      <a:pt x="39295" y="15735"/>
                    </a:lnTo>
                    <a:lnTo>
                      <a:pt x="39253" y="15777"/>
                    </a:lnTo>
                    <a:lnTo>
                      <a:pt x="39316" y="15798"/>
                    </a:lnTo>
                    <a:lnTo>
                      <a:pt x="39357" y="15777"/>
                    </a:lnTo>
                    <a:lnTo>
                      <a:pt x="39399" y="15798"/>
                    </a:lnTo>
                    <a:lnTo>
                      <a:pt x="39357" y="15881"/>
                    </a:lnTo>
                    <a:lnTo>
                      <a:pt x="39399" y="15944"/>
                    </a:lnTo>
                    <a:lnTo>
                      <a:pt x="39441" y="15965"/>
                    </a:lnTo>
                    <a:lnTo>
                      <a:pt x="39525" y="15944"/>
                    </a:lnTo>
                    <a:lnTo>
                      <a:pt x="39734" y="15798"/>
                    </a:lnTo>
                    <a:lnTo>
                      <a:pt x="39818" y="15672"/>
                    </a:lnTo>
                    <a:lnTo>
                      <a:pt x="39818" y="15756"/>
                    </a:lnTo>
                    <a:lnTo>
                      <a:pt x="39755" y="15798"/>
                    </a:lnTo>
                    <a:lnTo>
                      <a:pt x="39734" y="15861"/>
                    </a:lnTo>
                    <a:lnTo>
                      <a:pt x="39629" y="15902"/>
                    </a:lnTo>
                    <a:lnTo>
                      <a:pt x="39462" y="16070"/>
                    </a:lnTo>
                    <a:lnTo>
                      <a:pt x="39462" y="16112"/>
                    </a:lnTo>
                    <a:lnTo>
                      <a:pt x="39546" y="16153"/>
                    </a:lnTo>
                    <a:lnTo>
                      <a:pt x="39650" y="16112"/>
                    </a:lnTo>
                    <a:lnTo>
                      <a:pt x="39818" y="16007"/>
                    </a:lnTo>
                    <a:lnTo>
                      <a:pt x="39880" y="16007"/>
                    </a:lnTo>
                    <a:lnTo>
                      <a:pt x="40027" y="15965"/>
                    </a:lnTo>
                    <a:lnTo>
                      <a:pt x="40069" y="15881"/>
                    </a:lnTo>
                    <a:lnTo>
                      <a:pt x="40132" y="15861"/>
                    </a:lnTo>
                    <a:lnTo>
                      <a:pt x="40236" y="15777"/>
                    </a:lnTo>
                    <a:lnTo>
                      <a:pt x="40278" y="15777"/>
                    </a:lnTo>
                    <a:lnTo>
                      <a:pt x="40278" y="15840"/>
                    </a:lnTo>
                    <a:lnTo>
                      <a:pt x="40236" y="15861"/>
                    </a:lnTo>
                    <a:lnTo>
                      <a:pt x="40152" y="15965"/>
                    </a:lnTo>
                    <a:lnTo>
                      <a:pt x="40090" y="16070"/>
                    </a:lnTo>
                    <a:lnTo>
                      <a:pt x="40027" y="16112"/>
                    </a:lnTo>
                    <a:lnTo>
                      <a:pt x="39943" y="16195"/>
                    </a:lnTo>
                    <a:lnTo>
                      <a:pt x="39839" y="16216"/>
                    </a:lnTo>
                    <a:lnTo>
                      <a:pt x="39776" y="16258"/>
                    </a:lnTo>
                    <a:lnTo>
                      <a:pt x="39713" y="16384"/>
                    </a:lnTo>
                    <a:lnTo>
                      <a:pt x="39713" y="16426"/>
                    </a:lnTo>
                    <a:lnTo>
                      <a:pt x="39734" y="16467"/>
                    </a:lnTo>
                    <a:lnTo>
                      <a:pt x="39776" y="16426"/>
                    </a:lnTo>
                    <a:lnTo>
                      <a:pt x="39860" y="16426"/>
                    </a:lnTo>
                    <a:lnTo>
                      <a:pt x="39943" y="16467"/>
                    </a:lnTo>
                    <a:lnTo>
                      <a:pt x="39860" y="16488"/>
                    </a:lnTo>
                    <a:lnTo>
                      <a:pt x="39776" y="16509"/>
                    </a:lnTo>
                    <a:lnTo>
                      <a:pt x="39734" y="16551"/>
                    </a:lnTo>
                    <a:lnTo>
                      <a:pt x="39734" y="16593"/>
                    </a:lnTo>
                    <a:lnTo>
                      <a:pt x="39776" y="16614"/>
                    </a:lnTo>
                    <a:lnTo>
                      <a:pt x="39860" y="16593"/>
                    </a:lnTo>
                    <a:lnTo>
                      <a:pt x="39922" y="16572"/>
                    </a:lnTo>
                    <a:lnTo>
                      <a:pt x="39839" y="16677"/>
                    </a:lnTo>
                    <a:lnTo>
                      <a:pt x="39755" y="16698"/>
                    </a:lnTo>
                    <a:lnTo>
                      <a:pt x="39734" y="16739"/>
                    </a:lnTo>
                    <a:lnTo>
                      <a:pt x="39755" y="16781"/>
                    </a:lnTo>
                    <a:lnTo>
                      <a:pt x="39839" y="16802"/>
                    </a:lnTo>
                    <a:lnTo>
                      <a:pt x="39922" y="16781"/>
                    </a:lnTo>
                    <a:lnTo>
                      <a:pt x="39985" y="16781"/>
                    </a:lnTo>
                    <a:lnTo>
                      <a:pt x="40027" y="16802"/>
                    </a:lnTo>
                    <a:lnTo>
                      <a:pt x="39964" y="16823"/>
                    </a:lnTo>
                    <a:lnTo>
                      <a:pt x="39964" y="16865"/>
                    </a:lnTo>
                    <a:lnTo>
                      <a:pt x="39860" y="16907"/>
                    </a:lnTo>
                    <a:lnTo>
                      <a:pt x="39839" y="16970"/>
                    </a:lnTo>
                    <a:lnTo>
                      <a:pt x="39860" y="17032"/>
                    </a:lnTo>
                    <a:lnTo>
                      <a:pt x="39922" y="17116"/>
                    </a:lnTo>
                    <a:lnTo>
                      <a:pt x="39922" y="17200"/>
                    </a:lnTo>
                    <a:lnTo>
                      <a:pt x="39943" y="17221"/>
                    </a:lnTo>
                    <a:lnTo>
                      <a:pt x="39985" y="17137"/>
                    </a:lnTo>
                    <a:lnTo>
                      <a:pt x="40048" y="17032"/>
                    </a:lnTo>
                    <a:lnTo>
                      <a:pt x="40090" y="16990"/>
                    </a:lnTo>
                    <a:lnTo>
                      <a:pt x="40132" y="16990"/>
                    </a:lnTo>
                    <a:lnTo>
                      <a:pt x="40090" y="17032"/>
                    </a:lnTo>
                    <a:lnTo>
                      <a:pt x="40090" y="17095"/>
                    </a:lnTo>
                    <a:lnTo>
                      <a:pt x="40048" y="17116"/>
                    </a:lnTo>
                    <a:lnTo>
                      <a:pt x="40048" y="17137"/>
                    </a:lnTo>
                    <a:lnTo>
                      <a:pt x="40090" y="17200"/>
                    </a:lnTo>
                    <a:lnTo>
                      <a:pt x="40069" y="17242"/>
                    </a:lnTo>
                    <a:lnTo>
                      <a:pt x="40132" y="17304"/>
                    </a:lnTo>
                    <a:lnTo>
                      <a:pt x="40152" y="17304"/>
                    </a:lnTo>
                    <a:lnTo>
                      <a:pt x="40173" y="17242"/>
                    </a:lnTo>
                    <a:lnTo>
                      <a:pt x="40257" y="17221"/>
                    </a:lnTo>
                    <a:lnTo>
                      <a:pt x="40278" y="17221"/>
                    </a:lnTo>
                    <a:lnTo>
                      <a:pt x="40278" y="17283"/>
                    </a:lnTo>
                    <a:lnTo>
                      <a:pt x="40236" y="17325"/>
                    </a:lnTo>
                    <a:lnTo>
                      <a:pt x="40236" y="17346"/>
                    </a:lnTo>
                    <a:lnTo>
                      <a:pt x="40278" y="17388"/>
                    </a:lnTo>
                    <a:lnTo>
                      <a:pt x="40278" y="17430"/>
                    </a:lnTo>
                    <a:lnTo>
                      <a:pt x="40299" y="17451"/>
                    </a:lnTo>
                    <a:lnTo>
                      <a:pt x="40299" y="17514"/>
                    </a:lnTo>
                    <a:lnTo>
                      <a:pt x="40362" y="17534"/>
                    </a:lnTo>
                    <a:lnTo>
                      <a:pt x="40383" y="17493"/>
                    </a:lnTo>
                    <a:lnTo>
                      <a:pt x="40487" y="17451"/>
                    </a:lnTo>
                    <a:lnTo>
                      <a:pt x="40508" y="17388"/>
                    </a:lnTo>
                    <a:lnTo>
                      <a:pt x="40508" y="17325"/>
                    </a:lnTo>
                    <a:lnTo>
                      <a:pt x="40445" y="17242"/>
                    </a:lnTo>
                    <a:lnTo>
                      <a:pt x="40466" y="17242"/>
                    </a:lnTo>
                    <a:lnTo>
                      <a:pt x="40508" y="17283"/>
                    </a:lnTo>
                    <a:lnTo>
                      <a:pt x="40550" y="17283"/>
                    </a:lnTo>
                    <a:lnTo>
                      <a:pt x="40550" y="17221"/>
                    </a:lnTo>
                    <a:lnTo>
                      <a:pt x="40508" y="17137"/>
                    </a:lnTo>
                    <a:lnTo>
                      <a:pt x="40508" y="17095"/>
                    </a:lnTo>
                    <a:lnTo>
                      <a:pt x="40571" y="17074"/>
                    </a:lnTo>
                    <a:lnTo>
                      <a:pt x="40571" y="16990"/>
                    </a:lnTo>
                    <a:lnTo>
                      <a:pt x="40571" y="16928"/>
                    </a:lnTo>
                    <a:lnTo>
                      <a:pt x="40508" y="16928"/>
                    </a:lnTo>
                    <a:lnTo>
                      <a:pt x="40466" y="16886"/>
                    </a:lnTo>
                    <a:lnTo>
                      <a:pt x="40466" y="16865"/>
                    </a:lnTo>
                    <a:lnTo>
                      <a:pt x="40487" y="16886"/>
                    </a:lnTo>
                    <a:lnTo>
                      <a:pt x="40571" y="16907"/>
                    </a:lnTo>
                    <a:lnTo>
                      <a:pt x="40613" y="16865"/>
                    </a:lnTo>
                    <a:lnTo>
                      <a:pt x="40592" y="16802"/>
                    </a:lnTo>
                    <a:lnTo>
                      <a:pt x="40550" y="16802"/>
                    </a:lnTo>
                    <a:lnTo>
                      <a:pt x="40508" y="16781"/>
                    </a:lnTo>
                    <a:lnTo>
                      <a:pt x="40592" y="16781"/>
                    </a:lnTo>
                    <a:lnTo>
                      <a:pt x="40655" y="16718"/>
                    </a:lnTo>
                    <a:lnTo>
                      <a:pt x="40655" y="16572"/>
                    </a:lnTo>
                    <a:lnTo>
                      <a:pt x="40676" y="16509"/>
                    </a:lnTo>
                    <a:lnTo>
                      <a:pt x="40696" y="16572"/>
                    </a:lnTo>
                    <a:lnTo>
                      <a:pt x="40696" y="16656"/>
                    </a:lnTo>
                    <a:lnTo>
                      <a:pt x="40717" y="16718"/>
                    </a:lnTo>
                    <a:lnTo>
                      <a:pt x="40696" y="16802"/>
                    </a:lnTo>
                    <a:lnTo>
                      <a:pt x="40759" y="16823"/>
                    </a:lnTo>
                    <a:lnTo>
                      <a:pt x="40822" y="16802"/>
                    </a:lnTo>
                    <a:lnTo>
                      <a:pt x="40864" y="16760"/>
                    </a:lnTo>
                    <a:lnTo>
                      <a:pt x="40906" y="16718"/>
                    </a:lnTo>
                    <a:lnTo>
                      <a:pt x="40906" y="16823"/>
                    </a:lnTo>
                    <a:lnTo>
                      <a:pt x="40927" y="16865"/>
                    </a:lnTo>
                    <a:lnTo>
                      <a:pt x="40989" y="16865"/>
                    </a:lnTo>
                    <a:lnTo>
                      <a:pt x="41010" y="16823"/>
                    </a:lnTo>
                    <a:lnTo>
                      <a:pt x="41010" y="16698"/>
                    </a:lnTo>
                    <a:lnTo>
                      <a:pt x="41010" y="16593"/>
                    </a:lnTo>
                    <a:lnTo>
                      <a:pt x="40969" y="16572"/>
                    </a:lnTo>
                    <a:lnTo>
                      <a:pt x="40927" y="16551"/>
                    </a:lnTo>
                    <a:lnTo>
                      <a:pt x="41010" y="16572"/>
                    </a:lnTo>
                    <a:lnTo>
                      <a:pt x="41094" y="16614"/>
                    </a:lnTo>
                    <a:lnTo>
                      <a:pt x="41115" y="16698"/>
                    </a:lnTo>
                    <a:lnTo>
                      <a:pt x="41178" y="16698"/>
                    </a:lnTo>
                    <a:lnTo>
                      <a:pt x="41199" y="16656"/>
                    </a:lnTo>
                    <a:lnTo>
                      <a:pt x="41199" y="16509"/>
                    </a:lnTo>
                    <a:lnTo>
                      <a:pt x="41136" y="16446"/>
                    </a:lnTo>
                    <a:lnTo>
                      <a:pt x="41031" y="16363"/>
                    </a:lnTo>
                    <a:lnTo>
                      <a:pt x="41010" y="16300"/>
                    </a:lnTo>
                    <a:lnTo>
                      <a:pt x="41031" y="16300"/>
                    </a:lnTo>
                    <a:lnTo>
                      <a:pt x="41094" y="16363"/>
                    </a:lnTo>
                    <a:lnTo>
                      <a:pt x="41199" y="16446"/>
                    </a:lnTo>
                    <a:lnTo>
                      <a:pt x="41220" y="16509"/>
                    </a:lnTo>
                    <a:lnTo>
                      <a:pt x="41387" y="16509"/>
                    </a:lnTo>
                    <a:lnTo>
                      <a:pt x="41408" y="16446"/>
                    </a:lnTo>
                    <a:lnTo>
                      <a:pt x="41387" y="16384"/>
                    </a:lnTo>
                    <a:lnTo>
                      <a:pt x="41324" y="16363"/>
                    </a:lnTo>
                    <a:lnTo>
                      <a:pt x="41282" y="16300"/>
                    </a:lnTo>
                    <a:lnTo>
                      <a:pt x="41178" y="16300"/>
                    </a:lnTo>
                    <a:lnTo>
                      <a:pt x="41115" y="16258"/>
                    </a:lnTo>
                    <a:lnTo>
                      <a:pt x="41136" y="16153"/>
                    </a:lnTo>
                    <a:lnTo>
                      <a:pt x="41178" y="16195"/>
                    </a:lnTo>
                    <a:lnTo>
                      <a:pt x="41241" y="16258"/>
                    </a:lnTo>
                    <a:lnTo>
                      <a:pt x="41324" y="16258"/>
                    </a:lnTo>
                    <a:lnTo>
                      <a:pt x="41345" y="16195"/>
                    </a:lnTo>
                    <a:lnTo>
                      <a:pt x="41324" y="16133"/>
                    </a:lnTo>
                    <a:lnTo>
                      <a:pt x="41282" y="16091"/>
                    </a:lnTo>
                    <a:lnTo>
                      <a:pt x="41282" y="16049"/>
                    </a:lnTo>
                    <a:lnTo>
                      <a:pt x="41324" y="16028"/>
                    </a:lnTo>
                    <a:lnTo>
                      <a:pt x="41345" y="16049"/>
                    </a:lnTo>
                    <a:lnTo>
                      <a:pt x="41429" y="16091"/>
                    </a:lnTo>
                    <a:lnTo>
                      <a:pt x="41429" y="16153"/>
                    </a:lnTo>
                    <a:lnTo>
                      <a:pt x="41408" y="16237"/>
                    </a:lnTo>
                    <a:lnTo>
                      <a:pt x="41513" y="16258"/>
                    </a:lnTo>
                    <a:lnTo>
                      <a:pt x="41617" y="16279"/>
                    </a:lnTo>
                    <a:lnTo>
                      <a:pt x="41701" y="16258"/>
                    </a:lnTo>
                    <a:lnTo>
                      <a:pt x="41764" y="16258"/>
                    </a:lnTo>
                    <a:lnTo>
                      <a:pt x="41826" y="16174"/>
                    </a:lnTo>
                    <a:lnTo>
                      <a:pt x="41826" y="16133"/>
                    </a:lnTo>
                    <a:lnTo>
                      <a:pt x="41638" y="16133"/>
                    </a:lnTo>
                    <a:lnTo>
                      <a:pt x="41617" y="16091"/>
                    </a:lnTo>
                    <a:lnTo>
                      <a:pt x="41659" y="16049"/>
                    </a:lnTo>
                    <a:lnTo>
                      <a:pt x="41743" y="16070"/>
                    </a:lnTo>
                    <a:lnTo>
                      <a:pt x="41805" y="16049"/>
                    </a:lnTo>
                    <a:lnTo>
                      <a:pt x="41764" y="15986"/>
                    </a:lnTo>
                    <a:lnTo>
                      <a:pt x="41722" y="15965"/>
                    </a:lnTo>
                    <a:lnTo>
                      <a:pt x="41743" y="15944"/>
                    </a:lnTo>
                    <a:lnTo>
                      <a:pt x="41722" y="15881"/>
                    </a:lnTo>
                    <a:lnTo>
                      <a:pt x="41659" y="15861"/>
                    </a:lnTo>
                    <a:lnTo>
                      <a:pt x="41596" y="15881"/>
                    </a:lnTo>
                    <a:lnTo>
                      <a:pt x="41638" y="15819"/>
                    </a:lnTo>
                    <a:lnTo>
                      <a:pt x="41701" y="15756"/>
                    </a:lnTo>
                    <a:lnTo>
                      <a:pt x="41722" y="15777"/>
                    </a:lnTo>
                    <a:lnTo>
                      <a:pt x="41764" y="15819"/>
                    </a:lnTo>
                    <a:lnTo>
                      <a:pt x="41826" y="15881"/>
                    </a:lnTo>
                    <a:lnTo>
                      <a:pt x="41826" y="15965"/>
                    </a:lnTo>
                    <a:lnTo>
                      <a:pt x="41952" y="15965"/>
                    </a:lnTo>
                    <a:lnTo>
                      <a:pt x="42015" y="15944"/>
                    </a:lnTo>
                    <a:lnTo>
                      <a:pt x="42036" y="15923"/>
                    </a:lnTo>
                    <a:lnTo>
                      <a:pt x="42015" y="15840"/>
                    </a:lnTo>
                    <a:lnTo>
                      <a:pt x="41931" y="15777"/>
                    </a:lnTo>
                    <a:lnTo>
                      <a:pt x="41931" y="15714"/>
                    </a:lnTo>
                    <a:lnTo>
                      <a:pt x="41910" y="15651"/>
                    </a:lnTo>
                    <a:lnTo>
                      <a:pt x="41805" y="15651"/>
                    </a:lnTo>
                    <a:lnTo>
                      <a:pt x="41847" y="15547"/>
                    </a:lnTo>
                    <a:lnTo>
                      <a:pt x="41805" y="15463"/>
                    </a:lnTo>
                    <a:lnTo>
                      <a:pt x="41701" y="15463"/>
                    </a:lnTo>
                    <a:lnTo>
                      <a:pt x="41743" y="15400"/>
                    </a:lnTo>
                    <a:lnTo>
                      <a:pt x="41722" y="15358"/>
                    </a:lnTo>
                    <a:lnTo>
                      <a:pt x="41596" y="15442"/>
                    </a:lnTo>
                    <a:lnTo>
                      <a:pt x="41533" y="15526"/>
                    </a:lnTo>
                    <a:lnTo>
                      <a:pt x="41554" y="15651"/>
                    </a:lnTo>
                    <a:lnTo>
                      <a:pt x="41533" y="15651"/>
                    </a:lnTo>
                    <a:lnTo>
                      <a:pt x="41492" y="15609"/>
                    </a:lnTo>
                    <a:lnTo>
                      <a:pt x="41492" y="15442"/>
                    </a:lnTo>
                    <a:lnTo>
                      <a:pt x="41450" y="15421"/>
                    </a:lnTo>
                    <a:lnTo>
                      <a:pt x="41408" y="15442"/>
                    </a:lnTo>
                    <a:lnTo>
                      <a:pt x="41408" y="15526"/>
                    </a:lnTo>
                    <a:lnTo>
                      <a:pt x="41324" y="15651"/>
                    </a:lnTo>
                    <a:lnTo>
                      <a:pt x="41282" y="15714"/>
                    </a:lnTo>
                    <a:lnTo>
                      <a:pt x="41282" y="15714"/>
                    </a:lnTo>
                    <a:lnTo>
                      <a:pt x="41303" y="15630"/>
                    </a:lnTo>
                    <a:lnTo>
                      <a:pt x="41303" y="15505"/>
                    </a:lnTo>
                    <a:lnTo>
                      <a:pt x="41387" y="15358"/>
                    </a:lnTo>
                    <a:lnTo>
                      <a:pt x="41387" y="15296"/>
                    </a:lnTo>
                    <a:lnTo>
                      <a:pt x="41282" y="15317"/>
                    </a:lnTo>
                    <a:lnTo>
                      <a:pt x="41178" y="15442"/>
                    </a:lnTo>
                    <a:lnTo>
                      <a:pt x="41178" y="15505"/>
                    </a:lnTo>
                    <a:lnTo>
                      <a:pt x="41094" y="15568"/>
                    </a:lnTo>
                    <a:lnTo>
                      <a:pt x="41010" y="15568"/>
                    </a:lnTo>
                    <a:lnTo>
                      <a:pt x="41010" y="15505"/>
                    </a:lnTo>
                    <a:lnTo>
                      <a:pt x="41073" y="15400"/>
                    </a:lnTo>
                    <a:lnTo>
                      <a:pt x="41199" y="15337"/>
                    </a:lnTo>
                    <a:lnTo>
                      <a:pt x="41241" y="15233"/>
                    </a:lnTo>
                    <a:lnTo>
                      <a:pt x="41303" y="15149"/>
                    </a:lnTo>
                    <a:lnTo>
                      <a:pt x="41345" y="15149"/>
                    </a:lnTo>
                    <a:lnTo>
                      <a:pt x="41429" y="15086"/>
                    </a:lnTo>
                    <a:lnTo>
                      <a:pt x="41450" y="15024"/>
                    </a:lnTo>
                    <a:lnTo>
                      <a:pt x="41387" y="15003"/>
                    </a:lnTo>
                    <a:lnTo>
                      <a:pt x="41282" y="15086"/>
                    </a:lnTo>
                    <a:lnTo>
                      <a:pt x="41199" y="15149"/>
                    </a:lnTo>
                    <a:lnTo>
                      <a:pt x="41115" y="15191"/>
                    </a:lnTo>
                    <a:lnTo>
                      <a:pt x="41010" y="15296"/>
                    </a:lnTo>
                    <a:lnTo>
                      <a:pt x="41073" y="15191"/>
                    </a:lnTo>
                    <a:lnTo>
                      <a:pt x="41136" y="15086"/>
                    </a:lnTo>
                    <a:lnTo>
                      <a:pt x="41115" y="15086"/>
                    </a:lnTo>
                    <a:lnTo>
                      <a:pt x="41010" y="15107"/>
                    </a:lnTo>
                    <a:lnTo>
                      <a:pt x="40969" y="15149"/>
                    </a:lnTo>
                    <a:lnTo>
                      <a:pt x="40801" y="15128"/>
                    </a:lnTo>
                    <a:lnTo>
                      <a:pt x="40696" y="15128"/>
                    </a:lnTo>
                    <a:lnTo>
                      <a:pt x="40655" y="15086"/>
                    </a:lnTo>
                    <a:lnTo>
                      <a:pt x="40759" y="15086"/>
                    </a:lnTo>
                    <a:lnTo>
                      <a:pt x="40969" y="15024"/>
                    </a:lnTo>
                    <a:lnTo>
                      <a:pt x="40864" y="14982"/>
                    </a:lnTo>
                    <a:lnTo>
                      <a:pt x="40780" y="14919"/>
                    </a:lnTo>
                    <a:lnTo>
                      <a:pt x="40864" y="14919"/>
                    </a:lnTo>
                    <a:lnTo>
                      <a:pt x="40927" y="14898"/>
                    </a:lnTo>
                    <a:lnTo>
                      <a:pt x="40885" y="14793"/>
                    </a:lnTo>
                    <a:lnTo>
                      <a:pt x="40801" y="14773"/>
                    </a:lnTo>
                    <a:lnTo>
                      <a:pt x="40801" y="14731"/>
                    </a:lnTo>
                    <a:lnTo>
                      <a:pt x="40885" y="14689"/>
                    </a:lnTo>
                    <a:lnTo>
                      <a:pt x="40885" y="14605"/>
                    </a:lnTo>
                    <a:lnTo>
                      <a:pt x="40864" y="14480"/>
                    </a:lnTo>
                    <a:lnTo>
                      <a:pt x="40822" y="14417"/>
                    </a:lnTo>
                    <a:lnTo>
                      <a:pt x="40696" y="14480"/>
                    </a:lnTo>
                    <a:lnTo>
                      <a:pt x="40655" y="14521"/>
                    </a:lnTo>
                    <a:lnTo>
                      <a:pt x="40592" y="14501"/>
                    </a:lnTo>
                    <a:lnTo>
                      <a:pt x="40571" y="14521"/>
                    </a:lnTo>
                    <a:lnTo>
                      <a:pt x="40550" y="14501"/>
                    </a:lnTo>
                    <a:lnTo>
                      <a:pt x="40592" y="14417"/>
                    </a:lnTo>
                    <a:lnTo>
                      <a:pt x="40613" y="14312"/>
                    </a:lnTo>
                    <a:lnTo>
                      <a:pt x="40759" y="14291"/>
                    </a:lnTo>
                    <a:lnTo>
                      <a:pt x="40801" y="14249"/>
                    </a:lnTo>
                    <a:lnTo>
                      <a:pt x="40801" y="14103"/>
                    </a:lnTo>
                    <a:lnTo>
                      <a:pt x="40780" y="14061"/>
                    </a:lnTo>
                    <a:lnTo>
                      <a:pt x="40696" y="14145"/>
                    </a:lnTo>
                    <a:lnTo>
                      <a:pt x="40571" y="14249"/>
                    </a:lnTo>
                    <a:lnTo>
                      <a:pt x="40508" y="14312"/>
                    </a:lnTo>
                    <a:lnTo>
                      <a:pt x="40445" y="14375"/>
                    </a:lnTo>
                    <a:lnTo>
                      <a:pt x="40445" y="14480"/>
                    </a:lnTo>
                    <a:lnTo>
                      <a:pt x="40445" y="14563"/>
                    </a:lnTo>
                    <a:lnTo>
                      <a:pt x="40278" y="14291"/>
                    </a:lnTo>
                    <a:lnTo>
                      <a:pt x="40278" y="14187"/>
                    </a:lnTo>
                    <a:lnTo>
                      <a:pt x="40278" y="14082"/>
                    </a:lnTo>
                    <a:lnTo>
                      <a:pt x="40341" y="13998"/>
                    </a:lnTo>
                    <a:lnTo>
                      <a:pt x="40424" y="13873"/>
                    </a:lnTo>
                    <a:lnTo>
                      <a:pt x="40466" y="13789"/>
                    </a:lnTo>
                    <a:lnTo>
                      <a:pt x="40424" y="13768"/>
                    </a:lnTo>
                    <a:lnTo>
                      <a:pt x="40362" y="13831"/>
                    </a:lnTo>
                    <a:lnTo>
                      <a:pt x="40299" y="13894"/>
                    </a:lnTo>
                    <a:lnTo>
                      <a:pt x="40299" y="13936"/>
                    </a:lnTo>
                    <a:lnTo>
                      <a:pt x="40194" y="13977"/>
                    </a:lnTo>
                    <a:lnTo>
                      <a:pt x="40152" y="14061"/>
                    </a:lnTo>
                    <a:lnTo>
                      <a:pt x="40152" y="14103"/>
                    </a:lnTo>
                    <a:lnTo>
                      <a:pt x="40069" y="14249"/>
                    </a:lnTo>
                    <a:lnTo>
                      <a:pt x="40027" y="14270"/>
                    </a:lnTo>
                    <a:lnTo>
                      <a:pt x="40027" y="14187"/>
                    </a:lnTo>
                    <a:lnTo>
                      <a:pt x="40069" y="14082"/>
                    </a:lnTo>
                    <a:lnTo>
                      <a:pt x="40173" y="13894"/>
                    </a:lnTo>
                    <a:lnTo>
                      <a:pt x="40215" y="13852"/>
                    </a:lnTo>
                    <a:lnTo>
                      <a:pt x="40194" y="13768"/>
                    </a:lnTo>
                    <a:lnTo>
                      <a:pt x="40111" y="13768"/>
                    </a:lnTo>
                    <a:lnTo>
                      <a:pt x="40048" y="13852"/>
                    </a:lnTo>
                    <a:lnTo>
                      <a:pt x="40048" y="13936"/>
                    </a:lnTo>
                    <a:lnTo>
                      <a:pt x="40006" y="13957"/>
                    </a:lnTo>
                    <a:lnTo>
                      <a:pt x="40006" y="13873"/>
                    </a:lnTo>
                    <a:lnTo>
                      <a:pt x="40069" y="13747"/>
                    </a:lnTo>
                    <a:lnTo>
                      <a:pt x="40090" y="13685"/>
                    </a:lnTo>
                    <a:lnTo>
                      <a:pt x="40048" y="13622"/>
                    </a:lnTo>
                    <a:lnTo>
                      <a:pt x="39943" y="13580"/>
                    </a:lnTo>
                    <a:lnTo>
                      <a:pt x="39964" y="13559"/>
                    </a:lnTo>
                    <a:lnTo>
                      <a:pt x="39901" y="13517"/>
                    </a:lnTo>
                    <a:lnTo>
                      <a:pt x="39776" y="13517"/>
                    </a:lnTo>
                    <a:lnTo>
                      <a:pt x="39692" y="13538"/>
                    </a:lnTo>
                    <a:lnTo>
                      <a:pt x="39734" y="13454"/>
                    </a:lnTo>
                    <a:lnTo>
                      <a:pt x="39818" y="13433"/>
                    </a:lnTo>
                    <a:lnTo>
                      <a:pt x="39713" y="13413"/>
                    </a:lnTo>
                    <a:lnTo>
                      <a:pt x="39567" y="13413"/>
                    </a:lnTo>
                    <a:lnTo>
                      <a:pt x="39504" y="13517"/>
                    </a:lnTo>
                    <a:lnTo>
                      <a:pt x="39504" y="13433"/>
                    </a:lnTo>
                    <a:lnTo>
                      <a:pt x="39671" y="13350"/>
                    </a:lnTo>
                    <a:lnTo>
                      <a:pt x="39818" y="13329"/>
                    </a:lnTo>
                    <a:lnTo>
                      <a:pt x="39860" y="13371"/>
                    </a:lnTo>
                    <a:lnTo>
                      <a:pt x="39964" y="13392"/>
                    </a:lnTo>
                    <a:lnTo>
                      <a:pt x="39985" y="13350"/>
                    </a:lnTo>
                    <a:lnTo>
                      <a:pt x="40027" y="13266"/>
                    </a:lnTo>
                    <a:lnTo>
                      <a:pt x="39943" y="13266"/>
                    </a:lnTo>
                    <a:lnTo>
                      <a:pt x="39839" y="13245"/>
                    </a:lnTo>
                    <a:lnTo>
                      <a:pt x="39734" y="13182"/>
                    </a:lnTo>
                    <a:lnTo>
                      <a:pt x="39650" y="13182"/>
                    </a:lnTo>
                    <a:lnTo>
                      <a:pt x="39650" y="13287"/>
                    </a:lnTo>
                    <a:lnTo>
                      <a:pt x="39608" y="13287"/>
                    </a:lnTo>
                    <a:lnTo>
                      <a:pt x="39608" y="13245"/>
                    </a:lnTo>
                    <a:lnTo>
                      <a:pt x="39629" y="13182"/>
                    </a:lnTo>
                    <a:lnTo>
                      <a:pt x="39629" y="13140"/>
                    </a:lnTo>
                    <a:lnTo>
                      <a:pt x="39525" y="13140"/>
                    </a:lnTo>
                    <a:lnTo>
                      <a:pt x="39525" y="13182"/>
                    </a:lnTo>
                    <a:lnTo>
                      <a:pt x="39462" y="13224"/>
                    </a:lnTo>
                    <a:lnTo>
                      <a:pt x="39441" y="13161"/>
                    </a:lnTo>
                    <a:lnTo>
                      <a:pt x="39441" y="13078"/>
                    </a:lnTo>
                    <a:lnTo>
                      <a:pt x="39399" y="13057"/>
                    </a:lnTo>
                    <a:lnTo>
                      <a:pt x="39357" y="13078"/>
                    </a:lnTo>
                    <a:lnTo>
                      <a:pt x="39316" y="13036"/>
                    </a:lnTo>
                    <a:lnTo>
                      <a:pt x="39232" y="12994"/>
                    </a:lnTo>
                    <a:lnTo>
                      <a:pt x="39148" y="12994"/>
                    </a:lnTo>
                    <a:lnTo>
                      <a:pt x="39232" y="12910"/>
                    </a:lnTo>
                    <a:lnTo>
                      <a:pt x="39295" y="12868"/>
                    </a:lnTo>
                    <a:lnTo>
                      <a:pt x="39441" y="12973"/>
                    </a:lnTo>
                    <a:lnTo>
                      <a:pt x="39504" y="12973"/>
                    </a:lnTo>
                    <a:lnTo>
                      <a:pt x="39462" y="12931"/>
                    </a:lnTo>
                    <a:lnTo>
                      <a:pt x="39169" y="12764"/>
                    </a:lnTo>
                    <a:lnTo>
                      <a:pt x="39044" y="12743"/>
                    </a:lnTo>
                    <a:lnTo>
                      <a:pt x="39023" y="12722"/>
                    </a:lnTo>
                    <a:lnTo>
                      <a:pt x="39106" y="12722"/>
                    </a:lnTo>
                    <a:lnTo>
                      <a:pt x="39316" y="12806"/>
                    </a:lnTo>
                    <a:lnTo>
                      <a:pt x="39441" y="12806"/>
                    </a:lnTo>
                    <a:lnTo>
                      <a:pt x="39650" y="12848"/>
                    </a:lnTo>
                    <a:lnTo>
                      <a:pt x="39692" y="12848"/>
                    </a:lnTo>
                    <a:lnTo>
                      <a:pt x="39671" y="12806"/>
                    </a:lnTo>
                    <a:lnTo>
                      <a:pt x="39671" y="12722"/>
                    </a:lnTo>
                    <a:lnTo>
                      <a:pt x="39629" y="12659"/>
                    </a:lnTo>
                    <a:lnTo>
                      <a:pt x="39546" y="12638"/>
                    </a:lnTo>
                    <a:lnTo>
                      <a:pt x="39462" y="12596"/>
                    </a:lnTo>
                    <a:lnTo>
                      <a:pt x="39483" y="12555"/>
                    </a:lnTo>
                    <a:lnTo>
                      <a:pt x="39546" y="12555"/>
                    </a:lnTo>
                    <a:lnTo>
                      <a:pt x="39567" y="12617"/>
                    </a:lnTo>
                    <a:lnTo>
                      <a:pt x="39629" y="12638"/>
                    </a:lnTo>
                    <a:lnTo>
                      <a:pt x="39671" y="12617"/>
                    </a:lnTo>
                    <a:lnTo>
                      <a:pt x="39776" y="12617"/>
                    </a:lnTo>
                    <a:lnTo>
                      <a:pt x="39797" y="12596"/>
                    </a:lnTo>
                    <a:lnTo>
                      <a:pt x="39797" y="12534"/>
                    </a:lnTo>
                    <a:lnTo>
                      <a:pt x="39734" y="12513"/>
                    </a:lnTo>
                    <a:lnTo>
                      <a:pt x="39734" y="12450"/>
                    </a:lnTo>
                    <a:lnTo>
                      <a:pt x="39671" y="12387"/>
                    </a:lnTo>
                    <a:lnTo>
                      <a:pt x="39588" y="12408"/>
                    </a:lnTo>
                    <a:lnTo>
                      <a:pt x="39525" y="12450"/>
                    </a:lnTo>
                    <a:lnTo>
                      <a:pt x="39378" y="12450"/>
                    </a:lnTo>
                    <a:lnTo>
                      <a:pt x="39357" y="12513"/>
                    </a:lnTo>
                    <a:lnTo>
                      <a:pt x="39316" y="12513"/>
                    </a:lnTo>
                    <a:lnTo>
                      <a:pt x="39274" y="12429"/>
                    </a:lnTo>
                    <a:lnTo>
                      <a:pt x="39378" y="12387"/>
                    </a:lnTo>
                    <a:lnTo>
                      <a:pt x="39525" y="12387"/>
                    </a:lnTo>
                    <a:lnTo>
                      <a:pt x="39567" y="12345"/>
                    </a:lnTo>
                    <a:lnTo>
                      <a:pt x="39692" y="12345"/>
                    </a:lnTo>
                    <a:lnTo>
                      <a:pt x="39734" y="12304"/>
                    </a:lnTo>
                    <a:lnTo>
                      <a:pt x="39650" y="12283"/>
                    </a:lnTo>
                    <a:lnTo>
                      <a:pt x="39546" y="12241"/>
                    </a:lnTo>
                    <a:lnTo>
                      <a:pt x="39525" y="12199"/>
                    </a:lnTo>
                    <a:lnTo>
                      <a:pt x="39588" y="12241"/>
                    </a:lnTo>
                    <a:lnTo>
                      <a:pt x="39776" y="12241"/>
                    </a:lnTo>
                    <a:lnTo>
                      <a:pt x="39839" y="12283"/>
                    </a:lnTo>
                    <a:lnTo>
                      <a:pt x="39964" y="12429"/>
                    </a:lnTo>
                    <a:lnTo>
                      <a:pt x="40048" y="12450"/>
                    </a:lnTo>
                    <a:lnTo>
                      <a:pt x="40090" y="12429"/>
                    </a:lnTo>
                    <a:lnTo>
                      <a:pt x="40111" y="12492"/>
                    </a:lnTo>
                    <a:lnTo>
                      <a:pt x="40173" y="12513"/>
                    </a:lnTo>
                    <a:lnTo>
                      <a:pt x="40215" y="12450"/>
                    </a:lnTo>
                    <a:lnTo>
                      <a:pt x="40278" y="12450"/>
                    </a:lnTo>
                    <a:lnTo>
                      <a:pt x="40320" y="12555"/>
                    </a:lnTo>
                    <a:lnTo>
                      <a:pt x="40404" y="12555"/>
                    </a:lnTo>
                    <a:lnTo>
                      <a:pt x="40466" y="12534"/>
                    </a:lnTo>
                    <a:lnTo>
                      <a:pt x="40466" y="12408"/>
                    </a:lnTo>
                    <a:lnTo>
                      <a:pt x="40404" y="12324"/>
                    </a:lnTo>
                    <a:lnTo>
                      <a:pt x="40383" y="12241"/>
                    </a:lnTo>
                    <a:lnTo>
                      <a:pt x="40278" y="12199"/>
                    </a:lnTo>
                    <a:lnTo>
                      <a:pt x="40194" y="12136"/>
                    </a:lnTo>
                    <a:lnTo>
                      <a:pt x="40152" y="12115"/>
                    </a:lnTo>
                    <a:lnTo>
                      <a:pt x="40090" y="12136"/>
                    </a:lnTo>
                    <a:lnTo>
                      <a:pt x="40048" y="12178"/>
                    </a:lnTo>
                    <a:lnTo>
                      <a:pt x="39964" y="12115"/>
                    </a:lnTo>
                    <a:lnTo>
                      <a:pt x="39797" y="11990"/>
                    </a:lnTo>
                    <a:lnTo>
                      <a:pt x="39692" y="11969"/>
                    </a:lnTo>
                    <a:lnTo>
                      <a:pt x="39483" y="11990"/>
                    </a:lnTo>
                    <a:lnTo>
                      <a:pt x="39420" y="11969"/>
                    </a:lnTo>
                    <a:lnTo>
                      <a:pt x="39588" y="11927"/>
                    </a:lnTo>
                    <a:lnTo>
                      <a:pt x="39671" y="11864"/>
                    </a:lnTo>
                    <a:lnTo>
                      <a:pt x="39755" y="11864"/>
                    </a:lnTo>
                    <a:lnTo>
                      <a:pt x="39776" y="11885"/>
                    </a:lnTo>
                    <a:lnTo>
                      <a:pt x="39860" y="11885"/>
                    </a:lnTo>
                    <a:lnTo>
                      <a:pt x="39943" y="11822"/>
                    </a:lnTo>
                    <a:lnTo>
                      <a:pt x="40006" y="11780"/>
                    </a:lnTo>
                    <a:lnTo>
                      <a:pt x="40173" y="11780"/>
                    </a:lnTo>
                    <a:lnTo>
                      <a:pt x="40257" y="11822"/>
                    </a:lnTo>
                    <a:lnTo>
                      <a:pt x="40383" y="11822"/>
                    </a:lnTo>
                    <a:lnTo>
                      <a:pt x="40424" y="11760"/>
                    </a:lnTo>
                    <a:lnTo>
                      <a:pt x="40466" y="11676"/>
                    </a:lnTo>
                    <a:lnTo>
                      <a:pt x="40404" y="11592"/>
                    </a:lnTo>
                    <a:lnTo>
                      <a:pt x="40383" y="11467"/>
                    </a:lnTo>
                    <a:lnTo>
                      <a:pt x="40278" y="11236"/>
                    </a:lnTo>
                    <a:lnTo>
                      <a:pt x="40257" y="11090"/>
                    </a:lnTo>
                    <a:lnTo>
                      <a:pt x="40194" y="11132"/>
                    </a:lnTo>
                    <a:lnTo>
                      <a:pt x="40173" y="11090"/>
                    </a:lnTo>
                    <a:lnTo>
                      <a:pt x="40090" y="11132"/>
                    </a:lnTo>
                    <a:lnTo>
                      <a:pt x="40090" y="11174"/>
                    </a:lnTo>
                    <a:lnTo>
                      <a:pt x="40048" y="11278"/>
                    </a:lnTo>
                    <a:lnTo>
                      <a:pt x="40069" y="11299"/>
                    </a:lnTo>
                    <a:lnTo>
                      <a:pt x="40069" y="11383"/>
                    </a:lnTo>
                    <a:lnTo>
                      <a:pt x="40006" y="11404"/>
                    </a:lnTo>
                    <a:lnTo>
                      <a:pt x="39901" y="11467"/>
                    </a:lnTo>
                    <a:lnTo>
                      <a:pt x="39839" y="11550"/>
                    </a:lnTo>
                    <a:lnTo>
                      <a:pt x="39734" y="11508"/>
                    </a:lnTo>
                    <a:lnTo>
                      <a:pt x="39650" y="11488"/>
                    </a:lnTo>
                    <a:lnTo>
                      <a:pt x="39546" y="11508"/>
                    </a:lnTo>
                    <a:lnTo>
                      <a:pt x="39462" y="11613"/>
                    </a:lnTo>
                    <a:lnTo>
                      <a:pt x="39357" y="11718"/>
                    </a:lnTo>
                    <a:lnTo>
                      <a:pt x="39316" y="11697"/>
                    </a:lnTo>
                    <a:lnTo>
                      <a:pt x="39232" y="11676"/>
                    </a:lnTo>
                    <a:lnTo>
                      <a:pt x="39127" y="11697"/>
                    </a:lnTo>
                    <a:lnTo>
                      <a:pt x="39085" y="11697"/>
                    </a:lnTo>
                    <a:lnTo>
                      <a:pt x="39190" y="11592"/>
                    </a:lnTo>
                    <a:lnTo>
                      <a:pt x="39232" y="11571"/>
                    </a:lnTo>
                    <a:lnTo>
                      <a:pt x="39316" y="11613"/>
                    </a:lnTo>
                    <a:lnTo>
                      <a:pt x="39420" y="11571"/>
                    </a:lnTo>
                    <a:lnTo>
                      <a:pt x="39462" y="11467"/>
                    </a:lnTo>
                    <a:lnTo>
                      <a:pt x="39546" y="11404"/>
                    </a:lnTo>
                    <a:lnTo>
                      <a:pt x="39588" y="11404"/>
                    </a:lnTo>
                    <a:lnTo>
                      <a:pt x="39692" y="11362"/>
                    </a:lnTo>
                    <a:lnTo>
                      <a:pt x="39776" y="11299"/>
                    </a:lnTo>
                    <a:lnTo>
                      <a:pt x="39776" y="11174"/>
                    </a:lnTo>
                    <a:lnTo>
                      <a:pt x="39776" y="11132"/>
                    </a:lnTo>
                    <a:lnTo>
                      <a:pt x="39692" y="11132"/>
                    </a:lnTo>
                    <a:lnTo>
                      <a:pt x="39629" y="11153"/>
                    </a:lnTo>
                    <a:lnTo>
                      <a:pt x="39546" y="11132"/>
                    </a:lnTo>
                    <a:lnTo>
                      <a:pt x="39420" y="11132"/>
                    </a:lnTo>
                    <a:lnTo>
                      <a:pt x="39253" y="11278"/>
                    </a:lnTo>
                    <a:lnTo>
                      <a:pt x="39148" y="11383"/>
                    </a:lnTo>
                    <a:lnTo>
                      <a:pt x="38960" y="11404"/>
                    </a:lnTo>
                    <a:lnTo>
                      <a:pt x="39023" y="11362"/>
                    </a:lnTo>
                    <a:lnTo>
                      <a:pt x="39148" y="11341"/>
                    </a:lnTo>
                    <a:lnTo>
                      <a:pt x="39169" y="11257"/>
                    </a:lnTo>
                    <a:lnTo>
                      <a:pt x="39127" y="11236"/>
                    </a:lnTo>
                    <a:lnTo>
                      <a:pt x="39023" y="11236"/>
                    </a:lnTo>
                    <a:lnTo>
                      <a:pt x="39190" y="11153"/>
                    </a:lnTo>
                    <a:lnTo>
                      <a:pt x="39295" y="11153"/>
                    </a:lnTo>
                    <a:lnTo>
                      <a:pt x="39441" y="11048"/>
                    </a:lnTo>
                    <a:lnTo>
                      <a:pt x="39567" y="11048"/>
                    </a:lnTo>
                    <a:lnTo>
                      <a:pt x="39650" y="11027"/>
                    </a:lnTo>
                    <a:lnTo>
                      <a:pt x="39839" y="11027"/>
                    </a:lnTo>
                    <a:lnTo>
                      <a:pt x="39922" y="10944"/>
                    </a:lnTo>
                    <a:lnTo>
                      <a:pt x="39964" y="10881"/>
                    </a:lnTo>
                    <a:lnTo>
                      <a:pt x="39985" y="10839"/>
                    </a:lnTo>
                    <a:lnTo>
                      <a:pt x="40069" y="10818"/>
                    </a:lnTo>
                    <a:lnTo>
                      <a:pt x="40069" y="10923"/>
                    </a:lnTo>
                    <a:lnTo>
                      <a:pt x="40132" y="10944"/>
                    </a:lnTo>
                    <a:lnTo>
                      <a:pt x="40236" y="10839"/>
                    </a:lnTo>
                    <a:lnTo>
                      <a:pt x="40257" y="10734"/>
                    </a:lnTo>
                    <a:lnTo>
                      <a:pt x="40236" y="10672"/>
                    </a:lnTo>
                    <a:lnTo>
                      <a:pt x="40152" y="10630"/>
                    </a:lnTo>
                    <a:lnTo>
                      <a:pt x="40090" y="10525"/>
                    </a:lnTo>
                    <a:lnTo>
                      <a:pt x="39964" y="10400"/>
                    </a:lnTo>
                    <a:lnTo>
                      <a:pt x="39922" y="10295"/>
                    </a:lnTo>
                    <a:lnTo>
                      <a:pt x="39839" y="10295"/>
                    </a:lnTo>
                    <a:lnTo>
                      <a:pt x="39755" y="10337"/>
                    </a:lnTo>
                    <a:lnTo>
                      <a:pt x="39713" y="10400"/>
                    </a:lnTo>
                    <a:lnTo>
                      <a:pt x="39629" y="10420"/>
                    </a:lnTo>
                    <a:lnTo>
                      <a:pt x="39525" y="10504"/>
                    </a:lnTo>
                    <a:lnTo>
                      <a:pt x="39420" y="10504"/>
                    </a:lnTo>
                    <a:lnTo>
                      <a:pt x="39336" y="10567"/>
                    </a:lnTo>
                    <a:lnTo>
                      <a:pt x="39316" y="10546"/>
                    </a:lnTo>
                    <a:lnTo>
                      <a:pt x="39336" y="10441"/>
                    </a:lnTo>
                    <a:lnTo>
                      <a:pt x="39420" y="10400"/>
                    </a:lnTo>
                    <a:lnTo>
                      <a:pt x="39525" y="10400"/>
                    </a:lnTo>
                    <a:lnTo>
                      <a:pt x="39650" y="10253"/>
                    </a:lnTo>
                    <a:lnTo>
                      <a:pt x="39713" y="10190"/>
                    </a:lnTo>
                    <a:lnTo>
                      <a:pt x="39713" y="10127"/>
                    </a:lnTo>
                    <a:lnTo>
                      <a:pt x="39629" y="10148"/>
                    </a:lnTo>
                    <a:lnTo>
                      <a:pt x="39462" y="10211"/>
                    </a:lnTo>
                    <a:lnTo>
                      <a:pt x="39316" y="10316"/>
                    </a:lnTo>
                    <a:lnTo>
                      <a:pt x="39253" y="10316"/>
                    </a:lnTo>
                    <a:lnTo>
                      <a:pt x="39211" y="10358"/>
                    </a:lnTo>
                    <a:lnTo>
                      <a:pt x="39169" y="10441"/>
                    </a:lnTo>
                    <a:lnTo>
                      <a:pt x="39106" y="10630"/>
                    </a:lnTo>
                    <a:lnTo>
                      <a:pt x="38918" y="10839"/>
                    </a:lnTo>
                    <a:lnTo>
                      <a:pt x="38730" y="10944"/>
                    </a:lnTo>
                    <a:lnTo>
                      <a:pt x="38730" y="10923"/>
                    </a:lnTo>
                    <a:lnTo>
                      <a:pt x="38813" y="10839"/>
                    </a:lnTo>
                    <a:lnTo>
                      <a:pt x="38939" y="10713"/>
                    </a:lnTo>
                    <a:lnTo>
                      <a:pt x="39023" y="10567"/>
                    </a:lnTo>
                    <a:lnTo>
                      <a:pt x="39064" y="10525"/>
                    </a:lnTo>
                    <a:lnTo>
                      <a:pt x="39064" y="10462"/>
                    </a:lnTo>
                    <a:lnTo>
                      <a:pt x="39023" y="10462"/>
                    </a:lnTo>
                    <a:lnTo>
                      <a:pt x="39002" y="10441"/>
                    </a:lnTo>
                    <a:lnTo>
                      <a:pt x="38939" y="10462"/>
                    </a:lnTo>
                    <a:lnTo>
                      <a:pt x="38855" y="10609"/>
                    </a:lnTo>
                    <a:lnTo>
                      <a:pt x="38730" y="10734"/>
                    </a:lnTo>
                    <a:lnTo>
                      <a:pt x="38688" y="10734"/>
                    </a:lnTo>
                    <a:lnTo>
                      <a:pt x="38709" y="10651"/>
                    </a:lnTo>
                    <a:lnTo>
                      <a:pt x="38730" y="10567"/>
                    </a:lnTo>
                    <a:lnTo>
                      <a:pt x="38834" y="10462"/>
                    </a:lnTo>
                    <a:lnTo>
                      <a:pt x="38876" y="10400"/>
                    </a:lnTo>
                    <a:lnTo>
                      <a:pt x="38918" y="10316"/>
                    </a:lnTo>
                    <a:lnTo>
                      <a:pt x="39002" y="10316"/>
                    </a:lnTo>
                    <a:lnTo>
                      <a:pt x="39044" y="10337"/>
                    </a:lnTo>
                    <a:lnTo>
                      <a:pt x="39148" y="10337"/>
                    </a:lnTo>
                    <a:lnTo>
                      <a:pt x="39190" y="10295"/>
                    </a:lnTo>
                    <a:lnTo>
                      <a:pt x="39253" y="10211"/>
                    </a:lnTo>
                    <a:lnTo>
                      <a:pt x="39357" y="10148"/>
                    </a:lnTo>
                    <a:lnTo>
                      <a:pt x="39462" y="10023"/>
                    </a:lnTo>
                    <a:lnTo>
                      <a:pt x="39525" y="9918"/>
                    </a:lnTo>
                    <a:lnTo>
                      <a:pt x="39483" y="9814"/>
                    </a:lnTo>
                    <a:lnTo>
                      <a:pt x="39525" y="9730"/>
                    </a:lnTo>
                    <a:lnTo>
                      <a:pt x="39483" y="9709"/>
                    </a:lnTo>
                    <a:lnTo>
                      <a:pt x="39336" y="9793"/>
                    </a:lnTo>
                    <a:lnTo>
                      <a:pt x="39274" y="9876"/>
                    </a:lnTo>
                    <a:lnTo>
                      <a:pt x="39274" y="9981"/>
                    </a:lnTo>
                    <a:lnTo>
                      <a:pt x="39253" y="10107"/>
                    </a:lnTo>
                    <a:lnTo>
                      <a:pt x="39211" y="10127"/>
                    </a:lnTo>
                    <a:lnTo>
                      <a:pt x="39232" y="10086"/>
                    </a:lnTo>
                    <a:lnTo>
                      <a:pt x="39232" y="10023"/>
                    </a:lnTo>
                    <a:lnTo>
                      <a:pt x="39148" y="9981"/>
                    </a:lnTo>
                    <a:lnTo>
                      <a:pt x="39044" y="9981"/>
                    </a:lnTo>
                    <a:lnTo>
                      <a:pt x="38939" y="10044"/>
                    </a:lnTo>
                    <a:lnTo>
                      <a:pt x="38855" y="10023"/>
                    </a:lnTo>
                    <a:lnTo>
                      <a:pt x="38730" y="10044"/>
                    </a:lnTo>
                    <a:lnTo>
                      <a:pt x="38625" y="10107"/>
                    </a:lnTo>
                    <a:lnTo>
                      <a:pt x="38500" y="10107"/>
                    </a:lnTo>
                    <a:lnTo>
                      <a:pt x="38583" y="10044"/>
                    </a:lnTo>
                    <a:lnTo>
                      <a:pt x="38688" y="10002"/>
                    </a:lnTo>
                    <a:lnTo>
                      <a:pt x="38772" y="9897"/>
                    </a:lnTo>
                    <a:lnTo>
                      <a:pt x="38730" y="9814"/>
                    </a:lnTo>
                    <a:lnTo>
                      <a:pt x="38688" y="9814"/>
                    </a:lnTo>
                    <a:lnTo>
                      <a:pt x="38541" y="9835"/>
                    </a:lnTo>
                    <a:lnTo>
                      <a:pt x="38604" y="9772"/>
                    </a:lnTo>
                    <a:lnTo>
                      <a:pt x="38688" y="9772"/>
                    </a:lnTo>
                    <a:lnTo>
                      <a:pt x="38772" y="9709"/>
                    </a:lnTo>
                    <a:lnTo>
                      <a:pt x="38813" y="9604"/>
                    </a:lnTo>
                    <a:lnTo>
                      <a:pt x="38897" y="9583"/>
                    </a:lnTo>
                    <a:lnTo>
                      <a:pt x="38939" y="9521"/>
                    </a:lnTo>
                    <a:lnTo>
                      <a:pt x="39002" y="9521"/>
                    </a:lnTo>
                    <a:lnTo>
                      <a:pt x="39106" y="9604"/>
                    </a:lnTo>
                    <a:lnTo>
                      <a:pt x="39169" y="9667"/>
                    </a:lnTo>
                    <a:lnTo>
                      <a:pt x="39253" y="9667"/>
                    </a:lnTo>
                    <a:lnTo>
                      <a:pt x="39357" y="9521"/>
                    </a:lnTo>
                    <a:lnTo>
                      <a:pt x="39441" y="9458"/>
                    </a:lnTo>
                    <a:lnTo>
                      <a:pt x="39441" y="9395"/>
                    </a:lnTo>
                    <a:lnTo>
                      <a:pt x="39336" y="9270"/>
                    </a:lnTo>
                    <a:lnTo>
                      <a:pt x="39316" y="9165"/>
                    </a:lnTo>
                    <a:lnTo>
                      <a:pt x="39274" y="9060"/>
                    </a:lnTo>
                    <a:lnTo>
                      <a:pt x="39169" y="8956"/>
                    </a:lnTo>
                    <a:lnTo>
                      <a:pt x="39106" y="8893"/>
                    </a:lnTo>
                    <a:lnTo>
                      <a:pt x="39023" y="8726"/>
                    </a:lnTo>
                    <a:lnTo>
                      <a:pt x="38960" y="8747"/>
                    </a:lnTo>
                    <a:lnTo>
                      <a:pt x="38960" y="8830"/>
                    </a:lnTo>
                    <a:lnTo>
                      <a:pt x="38918" y="8893"/>
                    </a:lnTo>
                    <a:lnTo>
                      <a:pt x="38855" y="8935"/>
                    </a:lnTo>
                    <a:lnTo>
                      <a:pt x="38834" y="8977"/>
                    </a:lnTo>
                    <a:lnTo>
                      <a:pt x="38834" y="9060"/>
                    </a:lnTo>
                    <a:lnTo>
                      <a:pt x="38751" y="9102"/>
                    </a:lnTo>
                    <a:lnTo>
                      <a:pt x="38709" y="9186"/>
                    </a:lnTo>
                    <a:lnTo>
                      <a:pt x="38709" y="9291"/>
                    </a:lnTo>
                    <a:lnTo>
                      <a:pt x="38583" y="9353"/>
                    </a:lnTo>
                    <a:lnTo>
                      <a:pt x="38500" y="9458"/>
                    </a:lnTo>
                    <a:lnTo>
                      <a:pt x="38479" y="9542"/>
                    </a:lnTo>
                    <a:lnTo>
                      <a:pt x="38416" y="9604"/>
                    </a:lnTo>
                    <a:lnTo>
                      <a:pt x="38374" y="9583"/>
                    </a:lnTo>
                    <a:lnTo>
                      <a:pt x="38395" y="9458"/>
                    </a:lnTo>
                    <a:lnTo>
                      <a:pt x="38500" y="9291"/>
                    </a:lnTo>
                    <a:lnTo>
                      <a:pt x="38583" y="9270"/>
                    </a:lnTo>
                    <a:lnTo>
                      <a:pt x="38583" y="9228"/>
                    </a:lnTo>
                    <a:lnTo>
                      <a:pt x="38541" y="9186"/>
                    </a:lnTo>
                    <a:lnTo>
                      <a:pt x="38500" y="9123"/>
                    </a:lnTo>
                    <a:lnTo>
                      <a:pt x="38186" y="9332"/>
                    </a:lnTo>
                    <a:lnTo>
                      <a:pt x="38060" y="9500"/>
                    </a:lnTo>
                    <a:lnTo>
                      <a:pt x="37997" y="9583"/>
                    </a:lnTo>
                    <a:lnTo>
                      <a:pt x="37893" y="9604"/>
                    </a:lnTo>
                    <a:lnTo>
                      <a:pt x="37893" y="9583"/>
                    </a:lnTo>
                    <a:lnTo>
                      <a:pt x="37956" y="9542"/>
                    </a:lnTo>
                    <a:lnTo>
                      <a:pt x="38039" y="9374"/>
                    </a:lnTo>
                    <a:lnTo>
                      <a:pt x="38060" y="9291"/>
                    </a:lnTo>
                    <a:lnTo>
                      <a:pt x="38186" y="9165"/>
                    </a:lnTo>
                    <a:lnTo>
                      <a:pt x="38248" y="9081"/>
                    </a:lnTo>
                    <a:lnTo>
                      <a:pt x="38207" y="9019"/>
                    </a:lnTo>
                    <a:lnTo>
                      <a:pt x="38207" y="8935"/>
                    </a:lnTo>
                    <a:lnTo>
                      <a:pt x="38081" y="9019"/>
                    </a:lnTo>
                    <a:lnTo>
                      <a:pt x="37935" y="9144"/>
                    </a:lnTo>
                    <a:lnTo>
                      <a:pt x="37893" y="9249"/>
                    </a:lnTo>
                    <a:lnTo>
                      <a:pt x="37809" y="9353"/>
                    </a:lnTo>
                    <a:lnTo>
                      <a:pt x="37788" y="9332"/>
                    </a:lnTo>
                    <a:lnTo>
                      <a:pt x="37809" y="9228"/>
                    </a:lnTo>
                    <a:lnTo>
                      <a:pt x="37872" y="9123"/>
                    </a:lnTo>
                    <a:lnTo>
                      <a:pt x="37809" y="9081"/>
                    </a:lnTo>
                    <a:lnTo>
                      <a:pt x="37809" y="9039"/>
                    </a:lnTo>
                    <a:lnTo>
                      <a:pt x="37893" y="9019"/>
                    </a:lnTo>
                    <a:lnTo>
                      <a:pt x="38081" y="8872"/>
                    </a:lnTo>
                    <a:lnTo>
                      <a:pt x="38269" y="8726"/>
                    </a:lnTo>
                    <a:lnTo>
                      <a:pt x="38269" y="8642"/>
                    </a:lnTo>
                    <a:lnTo>
                      <a:pt x="38186" y="8642"/>
                    </a:lnTo>
                    <a:lnTo>
                      <a:pt x="38060" y="8726"/>
                    </a:lnTo>
                    <a:lnTo>
                      <a:pt x="38018" y="8809"/>
                    </a:lnTo>
                    <a:lnTo>
                      <a:pt x="37914" y="8851"/>
                    </a:lnTo>
                    <a:lnTo>
                      <a:pt x="37914" y="8809"/>
                    </a:lnTo>
                    <a:lnTo>
                      <a:pt x="37893" y="8747"/>
                    </a:lnTo>
                    <a:lnTo>
                      <a:pt x="37704" y="8872"/>
                    </a:lnTo>
                    <a:lnTo>
                      <a:pt x="37642" y="8977"/>
                    </a:lnTo>
                    <a:lnTo>
                      <a:pt x="37558" y="9165"/>
                    </a:lnTo>
                    <a:lnTo>
                      <a:pt x="37432" y="9249"/>
                    </a:lnTo>
                    <a:lnTo>
                      <a:pt x="37349" y="9249"/>
                    </a:lnTo>
                    <a:lnTo>
                      <a:pt x="37432" y="9165"/>
                    </a:lnTo>
                    <a:lnTo>
                      <a:pt x="37558" y="9060"/>
                    </a:lnTo>
                    <a:lnTo>
                      <a:pt x="37600" y="8956"/>
                    </a:lnTo>
                    <a:lnTo>
                      <a:pt x="37579" y="8935"/>
                    </a:lnTo>
                    <a:lnTo>
                      <a:pt x="37495" y="8935"/>
                    </a:lnTo>
                    <a:lnTo>
                      <a:pt x="37600" y="8851"/>
                    </a:lnTo>
                    <a:lnTo>
                      <a:pt x="37746" y="8830"/>
                    </a:lnTo>
                    <a:lnTo>
                      <a:pt x="37788" y="8767"/>
                    </a:lnTo>
                    <a:lnTo>
                      <a:pt x="37767" y="8726"/>
                    </a:lnTo>
                    <a:lnTo>
                      <a:pt x="37683" y="8747"/>
                    </a:lnTo>
                    <a:lnTo>
                      <a:pt x="37558" y="8767"/>
                    </a:lnTo>
                    <a:lnTo>
                      <a:pt x="37474" y="8851"/>
                    </a:lnTo>
                    <a:lnTo>
                      <a:pt x="37391" y="8830"/>
                    </a:lnTo>
                    <a:lnTo>
                      <a:pt x="37600" y="8726"/>
                    </a:lnTo>
                    <a:lnTo>
                      <a:pt x="37579" y="8663"/>
                    </a:lnTo>
                    <a:lnTo>
                      <a:pt x="37474" y="8663"/>
                    </a:lnTo>
                    <a:lnTo>
                      <a:pt x="37537" y="8600"/>
                    </a:lnTo>
                    <a:lnTo>
                      <a:pt x="37642" y="8600"/>
                    </a:lnTo>
                    <a:lnTo>
                      <a:pt x="37683" y="8642"/>
                    </a:lnTo>
                    <a:lnTo>
                      <a:pt x="37809" y="8642"/>
                    </a:lnTo>
                    <a:lnTo>
                      <a:pt x="37872" y="8537"/>
                    </a:lnTo>
                    <a:lnTo>
                      <a:pt x="37997" y="8495"/>
                    </a:lnTo>
                    <a:lnTo>
                      <a:pt x="37997" y="8412"/>
                    </a:lnTo>
                    <a:lnTo>
                      <a:pt x="38060" y="8328"/>
                    </a:lnTo>
                    <a:lnTo>
                      <a:pt x="38060" y="8286"/>
                    </a:lnTo>
                    <a:lnTo>
                      <a:pt x="37976" y="8286"/>
                    </a:lnTo>
                    <a:lnTo>
                      <a:pt x="37914" y="8223"/>
                    </a:lnTo>
                    <a:lnTo>
                      <a:pt x="37809" y="8203"/>
                    </a:lnTo>
                    <a:lnTo>
                      <a:pt x="37683" y="8307"/>
                    </a:lnTo>
                    <a:lnTo>
                      <a:pt x="37537" y="8349"/>
                    </a:lnTo>
                    <a:lnTo>
                      <a:pt x="37453" y="8495"/>
                    </a:lnTo>
                    <a:lnTo>
                      <a:pt x="37244" y="8705"/>
                    </a:lnTo>
                    <a:lnTo>
                      <a:pt x="37181" y="8705"/>
                    </a:lnTo>
                    <a:lnTo>
                      <a:pt x="37223" y="8621"/>
                    </a:lnTo>
                    <a:lnTo>
                      <a:pt x="37265" y="8621"/>
                    </a:lnTo>
                    <a:lnTo>
                      <a:pt x="37370" y="8537"/>
                    </a:lnTo>
                    <a:lnTo>
                      <a:pt x="37495" y="8349"/>
                    </a:lnTo>
                    <a:lnTo>
                      <a:pt x="37642" y="8286"/>
                    </a:lnTo>
                    <a:lnTo>
                      <a:pt x="37704" y="8203"/>
                    </a:lnTo>
                    <a:lnTo>
                      <a:pt x="37683" y="8140"/>
                    </a:lnTo>
                    <a:lnTo>
                      <a:pt x="37495" y="8140"/>
                    </a:lnTo>
                    <a:lnTo>
                      <a:pt x="37328" y="8286"/>
                    </a:lnTo>
                    <a:lnTo>
                      <a:pt x="37495" y="8119"/>
                    </a:lnTo>
                    <a:lnTo>
                      <a:pt x="37663" y="8077"/>
                    </a:lnTo>
                    <a:lnTo>
                      <a:pt x="37767" y="8098"/>
                    </a:lnTo>
                    <a:lnTo>
                      <a:pt x="37851" y="8119"/>
                    </a:lnTo>
                    <a:lnTo>
                      <a:pt x="37956" y="8014"/>
                    </a:lnTo>
                    <a:lnTo>
                      <a:pt x="37956" y="7931"/>
                    </a:lnTo>
                    <a:lnTo>
                      <a:pt x="37914" y="7889"/>
                    </a:lnTo>
                    <a:lnTo>
                      <a:pt x="37914" y="7805"/>
                    </a:lnTo>
                    <a:lnTo>
                      <a:pt x="37914" y="7721"/>
                    </a:lnTo>
                    <a:lnTo>
                      <a:pt x="37788" y="7679"/>
                    </a:lnTo>
                    <a:lnTo>
                      <a:pt x="37746" y="7596"/>
                    </a:lnTo>
                    <a:lnTo>
                      <a:pt x="37642" y="7575"/>
                    </a:lnTo>
                    <a:lnTo>
                      <a:pt x="37600" y="7617"/>
                    </a:lnTo>
                    <a:lnTo>
                      <a:pt x="37558" y="7617"/>
                    </a:lnTo>
                    <a:lnTo>
                      <a:pt x="37558" y="7533"/>
                    </a:lnTo>
                    <a:lnTo>
                      <a:pt x="37474" y="7512"/>
                    </a:lnTo>
                    <a:lnTo>
                      <a:pt x="37391" y="7428"/>
                    </a:lnTo>
                    <a:lnTo>
                      <a:pt x="37391" y="7366"/>
                    </a:lnTo>
                    <a:lnTo>
                      <a:pt x="37244" y="7282"/>
                    </a:lnTo>
                    <a:lnTo>
                      <a:pt x="37181" y="7282"/>
                    </a:lnTo>
                    <a:lnTo>
                      <a:pt x="37139" y="7219"/>
                    </a:lnTo>
                    <a:lnTo>
                      <a:pt x="37014" y="7219"/>
                    </a:lnTo>
                    <a:lnTo>
                      <a:pt x="36826" y="7261"/>
                    </a:lnTo>
                    <a:lnTo>
                      <a:pt x="36721" y="7366"/>
                    </a:lnTo>
                    <a:lnTo>
                      <a:pt x="36595" y="7366"/>
                    </a:lnTo>
                    <a:lnTo>
                      <a:pt x="36491" y="7533"/>
                    </a:lnTo>
                    <a:lnTo>
                      <a:pt x="36512" y="7596"/>
                    </a:lnTo>
                    <a:lnTo>
                      <a:pt x="36595" y="7617"/>
                    </a:lnTo>
                    <a:lnTo>
                      <a:pt x="36805" y="7805"/>
                    </a:lnTo>
                    <a:lnTo>
                      <a:pt x="36826" y="7847"/>
                    </a:lnTo>
                    <a:lnTo>
                      <a:pt x="36909" y="7889"/>
                    </a:lnTo>
                    <a:lnTo>
                      <a:pt x="36951" y="7993"/>
                    </a:lnTo>
                    <a:lnTo>
                      <a:pt x="36909" y="7993"/>
                    </a:lnTo>
                    <a:lnTo>
                      <a:pt x="36826" y="7931"/>
                    </a:lnTo>
                    <a:lnTo>
                      <a:pt x="36700" y="7931"/>
                    </a:lnTo>
                    <a:lnTo>
                      <a:pt x="36700" y="7847"/>
                    </a:lnTo>
                    <a:lnTo>
                      <a:pt x="36512" y="7679"/>
                    </a:lnTo>
                    <a:lnTo>
                      <a:pt x="36428" y="7700"/>
                    </a:lnTo>
                    <a:lnTo>
                      <a:pt x="36386" y="7721"/>
                    </a:lnTo>
                    <a:lnTo>
                      <a:pt x="36386" y="7721"/>
                    </a:lnTo>
                    <a:lnTo>
                      <a:pt x="36407" y="7638"/>
                    </a:lnTo>
                    <a:lnTo>
                      <a:pt x="36428" y="7533"/>
                    </a:lnTo>
                    <a:lnTo>
                      <a:pt x="36303" y="7491"/>
                    </a:lnTo>
                    <a:lnTo>
                      <a:pt x="36240" y="7512"/>
                    </a:lnTo>
                    <a:lnTo>
                      <a:pt x="36240" y="7721"/>
                    </a:lnTo>
                    <a:lnTo>
                      <a:pt x="36303" y="7826"/>
                    </a:lnTo>
                    <a:lnTo>
                      <a:pt x="36323" y="7951"/>
                    </a:lnTo>
                    <a:lnTo>
                      <a:pt x="36303" y="8035"/>
                    </a:lnTo>
                    <a:lnTo>
                      <a:pt x="36303" y="7931"/>
                    </a:lnTo>
                    <a:lnTo>
                      <a:pt x="36219" y="7784"/>
                    </a:lnTo>
                    <a:lnTo>
                      <a:pt x="36135" y="7889"/>
                    </a:lnTo>
                    <a:lnTo>
                      <a:pt x="36093" y="7993"/>
                    </a:lnTo>
                    <a:lnTo>
                      <a:pt x="36135" y="8056"/>
                    </a:lnTo>
                    <a:lnTo>
                      <a:pt x="36072" y="8119"/>
                    </a:lnTo>
                    <a:lnTo>
                      <a:pt x="35968" y="8056"/>
                    </a:lnTo>
                    <a:lnTo>
                      <a:pt x="35863" y="8035"/>
                    </a:lnTo>
                    <a:lnTo>
                      <a:pt x="35905" y="7951"/>
                    </a:lnTo>
                    <a:lnTo>
                      <a:pt x="36010" y="7889"/>
                    </a:lnTo>
                    <a:lnTo>
                      <a:pt x="36135" y="7700"/>
                    </a:lnTo>
                    <a:lnTo>
                      <a:pt x="36177" y="7596"/>
                    </a:lnTo>
                    <a:lnTo>
                      <a:pt x="36093" y="7512"/>
                    </a:lnTo>
                    <a:lnTo>
                      <a:pt x="36072" y="7407"/>
                    </a:lnTo>
                    <a:lnTo>
                      <a:pt x="35926" y="7533"/>
                    </a:lnTo>
                    <a:lnTo>
                      <a:pt x="35884" y="7596"/>
                    </a:lnTo>
                    <a:lnTo>
                      <a:pt x="35863" y="7533"/>
                    </a:lnTo>
                    <a:lnTo>
                      <a:pt x="35884" y="7407"/>
                    </a:lnTo>
                    <a:lnTo>
                      <a:pt x="35779" y="7387"/>
                    </a:lnTo>
                    <a:lnTo>
                      <a:pt x="35717" y="7407"/>
                    </a:lnTo>
                    <a:lnTo>
                      <a:pt x="35696" y="7491"/>
                    </a:lnTo>
                    <a:lnTo>
                      <a:pt x="35717" y="7617"/>
                    </a:lnTo>
                    <a:lnTo>
                      <a:pt x="35717" y="7742"/>
                    </a:lnTo>
                    <a:lnTo>
                      <a:pt x="35675" y="7700"/>
                    </a:lnTo>
                    <a:lnTo>
                      <a:pt x="35675" y="7533"/>
                    </a:lnTo>
                    <a:lnTo>
                      <a:pt x="35654" y="7512"/>
                    </a:lnTo>
                    <a:lnTo>
                      <a:pt x="35591" y="7617"/>
                    </a:lnTo>
                    <a:lnTo>
                      <a:pt x="35487" y="7638"/>
                    </a:lnTo>
                    <a:lnTo>
                      <a:pt x="35487" y="7721"/>
                    </a:lnTo>
                    <a:lnTo>
                      <a:pt x="35403" y="7826"/>
                    </a:lnTo>
                    <a:lnTo>
                      <a:pt x="35340" y="7847"/>
                    </a:lnTo>
                    <a:lnTo>
                      <a:pt x="35277" y="7931"/>
                    </a:lnTo>
                    <a:lnTo>
                      <a:pt x="35173" y="7931"/>
                    </a:lnTo>
                    <a:lnTo>
                      <a:pt x="35256" y="7847"/>
                    </a:lnTo>
                    <a:lnTo>
                      <a:pt x="35256" y="7784"/>
                    </a:lnTo>
                    <a:lnTo>
                      <a:pt x="35194" y="7721"/>
                    </a:lnTo>
                    <a:lnTo>
                      <a:pt x="35152" y="7721"/>
                    </a:lnTo>
                    <a:lnTo>
                      <a:pt x="35152" y="7679"/>
                    </a:lnTo>
                    <a:lnTo>
                      <a:pt x="35235" y="7679"/>
                    </a:lnTo>
                    <a:lnTo>
                      <a:pt x="35277" y="7700"/>
                    </a:lnTo>
                    <a:lnTo>
                      <a:pt x="35298" y="7638"/>
                    </a:lnTo>
                    <a:lnTo>
                      <a:pt x="35298" y="7596"/>
                    </a:lnTo>
                    <a:lnTo>
                      <a:pt x="35298" y="7554"/>
                    </a:lnTo>
                    <a:lnTo>
                      <a:pt x="35403" y="7491"/>
                    </a:lnTo>
                    <a:lnTo>
                      <a:pt x="35570" y="7345"/>
                    </a:lnTo>
                    <a:lnTo>
                      <a:pt x="35591" y="7261"/>
                    </a:lnTo>
                    <a:lnTo>
                      <a:pt x="35675" y="7177"/>
                    </a:lnTo>
                    <a:lnTo>
                      <a:pt x="35570" y="7177"/>
                    </a:lnTo>
                    <a:lnTo>
                      <a:pt x="35403" y="7282"/>
                    </a:lnTo>
                    <a:lnTo>
                      <a:pt x="35277" y="7407"/>
                    </a:lnTo>
                    <a:lnTo>
                      <a:pt x="35194" y="7407"/>
                    </a:lnTo>
                    <a:lnTo>
                      <a:pt x="35277" y="7324"/>
                    </a:lnTo>
                    <a:lnTo>
                      <a:pt x="35361" y="7219"/>
                    </a:lnTo>
                    <a:lnTo>
                      <a:pt x="35445" y="7156"/>
                    </a:lnTo>
                    <a:lnTo>
                      <a:pt x="35549" y="7114"/>
                    </a:lnTo>
                    <a:lnTo>
                      <a:pt x="35612" y="7052"/>
                    </a:lnTo>
                    <a:lnTo>
                      <a:pt x="35696" y="7052"/>
                    </a:lnTo>
                    <a:lnTo>
                      <a:pt x="35779" y="6905"/>
                    </a:lnTo>
                    <a:lnTo>
                      <a:pt x="35779" y="6863"/>
                    </a:lnTo>
                    <a:lnTo>
                      <a:pt x="35696" y="6780"/>
                    </a:lnTo>
                    <a:lnTo>
                      <a:pt x="35696" y="6675"/>
                    </a:lnTo>
                    <a:lnTo>
                      <a:pt x="35717" y="6591"/>
                    </a:lnTo>
                    <a:lnTo>
                      <a:pt x="35884" y="6424"/>
                    </a:lnTo>
                    <a:lnTo>
                      <a:pt x="35905" y="6361"/>
                    </a:lnTo>
                    <a:lnTo>
                      <a:pt x="35863" y="6257"/>
                    </a:lnTo>
                    <a:lnTo>
                      <a:pt x="35842" y="6194"/>
                    </a:lnTo>
                    <a:lnTo>
                      <a:pt x="35800" y="6131"/>
                    </a:lnTo>
                    <a:lnTo>
                      <a:pt x="35884" y="6006"/>
                    </a:lnTo>
                    <a:lnTo>
                      <a:pt x="35968" y="5922"/>
                    </a:lnTo>
                    <a:lnTo>
                      <a:pt x="35989" y="5838"/>
                    </a:lnTo>
                    <a:lnTo>
                      <a:pt x="36010" y="5587"/>
                    </a:lnTo>
                    <a:lnTo>
                      <a:pt x="36051" y="5524"/>
                    </a:lnTo>
                    <a:lnTo>
                      <a:pt x="36010" y="5462"/>
                    </a:lnTo>
                    <a:lnTo>
                      <a:pt x="35842" y="5399"/>
                    </a:lnTo>
                    <a:lnTo>
                      <a:pt x="35654" y="5399"/>
                    </a:lnTo>
                    <a:lnTo>
                      <a:pt x="35487" y="5357"/>
                    </a:lnTo>
                    <a:lnTo>
                      <a:pt x="35361" y="5420"/>
                    </a:lnTo>
                    <a:lnTo>
                      <a:pt x="35235" y="5420"/>
                    </a:lnTo>
                    <a:lnTo>
                      <a:pt x="35068" y="5503"/>
                    </a:lnTo>
                    <a:lnTo>
                      <a:pt x="34796" y="5587"/>
                    </a:lnTo>
                    <a:lnTo>
                      <a:pt x="34754" y="5671"/>
                    </a:lnTo>
                    <a:lnTo>
                      <a:pt x="34859" y="5796"/>
                    </a:lnTo>
                    <a:lnTo>
                      <a:pt x="34859" y="5880"/>
                    </a:lnTo>
                    <a:lnTo>
                      <a:pt x="34817" y="5922"/>
                    </a:lnTo>
                    <a:lnTo>
                      <a:pt x="34754" y="5775"/>
                    </a:lnTo>
                    <a:lnTo>
                      <a:pt x="34712" y="5713"/>
                    </a:lnTo>
                    <a:lnTo>
                      <a:pt x="34650" y="5587"/>
                    </a:lnTo>
                    <a:lnTo>
                      <a:pt x="34524" y="5587"/>
                    </a:lnTo>
                    <a:lnTo>
                      <a:pt x="34440" y="5671"/>
                    </a:lnTo>
                    <a:lnTo>
                      <a:pt x="34440" y="5734"/>
                    </a:lnTo>
                    <a:lnTo>
                      <a:pt x="34398" y="5796"/>
                    </a:lnTo>
                    <a:lnTo>
                      <a:pt x="34378" y="5713"/>
                    </a:lnTo>
                    <a:lnTo>
                      <a:pt x="34398" y="5608"/>
                    </a:lnTo>
                    <a:lnTo>
                      <a:pt x="34336" y="5587"/>
                    </a:lnTo>
                    <a:lnTo>
                      <a:pt x="34189" y="5608"/>
                    </a:lnTo>
                    <a:lnTo>
                      <a:pt x="34126" y="5713"/>
                    </a:lnTo>
                    <a:lnTo>
                      <a:pt x="34126" y="5796"/>
                    </a:lnTo>
                    <a:lnTo>
                      <a:pt x="34273" y="5901"/>
                    </a:lnTo>
                    <a:lnTo>
                      <a:pt x="34378" y="6047"/>
                    </a:lnTo>
                    <a:lnTo>
                      <a:pt x="34503" y="6131"/>
                    </a:lnTo>
                    <a:lnTo>
                      <a:pt x="34440" y="6131"/>
                    </a:lnTo>
                    <a:lnTo>
                      <a:pt x="34294" y="6047"/>
                    </a:lnTo>
                    <a:lnTo>
                      <a:pt x="34106" y="5880"/>
                    </a:lnTo>
                    <a:lnTo>
                      <a:pt x="34064" y="5880"/>
                    </a:lnTo>
                    <a:lnTo>
                      <a:pt x="34022" y="5922"/>
                    </a:lnTo>
                    <a:lnTo>
                      <a:pt x="33854" y="5922"/>
                    </a:lnTo>
                    <a:lnTo>
                      <a:pt x="33813" y="5943"/>
                    </a:lnTo>
                    <a:lnTo>
                      <a:pt x="33875" y="6006"/>
                    </a:lnTo>
                    <a:lnTo>
                      <a:pt x="34001" y="6006"/>
                    </a:lnTo>
                    <a:lnTo>
                      <a:pt x="34022" y="6047"/>
                    </a:lnTo>
                    <a:lnTo>
                      <a:pt x="34064" y="6152"/>
                    </a:lnTo>
                    <a:lnTo>
                      <a:pt x="34210" y="6257"/>
                    </a:lnTo>
                    <a:lnTo>
                      <a:pt x="34231" y="6340"/>
                    </a:lnTo>
                    <a:lnTo>
                      <a:pt x="34315" y="6424"/>
                    </a:lnTo>
                    <a:lnTo>
                      <a:pt x="34210" y="6424"/>
                    </a:lnTo>
                    <a:lnTo>
                      <a:pt x="34126" y="6319"/>
                    </a:lnTo>
                    <a:lnTo>
                      <a:pt x="33980" y="6236"/>
                    </a:lnTo>
                    <a:lnTo>
                      <a:pt x="33980" y="6152"/>
                    </a:lnTo>
                    <a:lnTo>
                      <a:pt x="33875" y="6047"/>
                    </a:lnTo>
                    <a:lnTo>
                      <a:pt x="33750" y="6047"/>
                    </a:lnTo>
                    <a:lnTo>
                      <a:pt x="33666" y="6131"/>
                    </a:lnTo>
                    <a:lnTo>
                      <a:pt x="33666" y="6215"/>
                    </a:lnTo>
                    <a:lnTo>
                      <a:pt x="33582" y="6361"/>
                    </a:lnTo>
                    <a:lnTo>
                      <a:pt x="33541" y="6529"/>
                    </a:lnTo>
                    <a:lnTo>
                      <a:pt x="33603" y="6633"/>
                    </a:lnTo>
                    <a:lnTo>
                      <a:pt x="33478" y="6675"/>
                    </a:lnTo>
                    <a:lnTo>
                      <a:pt x="33478" y="6759"/>
                    </a:lnTo>
                    <a:lnTo>
                      <a:pt x="33541" y="6822"/>
                    </a:lnTo>
                    <a:lnTo>
                      <a:pt x="33562" y="6926"/>
                    </a:lnTo>
                    <a:lnTo>
                      <a:pt x="33645" y="6926"/>
                    </a:lnTo>
                    <a:lnTo>
                      <a:pt x="33813" y="6780"/>
                    </a:lnTo>
                    <a:lnTo>
                      <a:pt x="33896" y="6780"/>
                    </a:lnTo>
                    <a:lnTo>
                      <a:pt x="33917" y="6842"/>
                    </a:lnTo>
                    <a:lnTo>
                      <a:pt x="33813" y="6863"/>
                    </a:lnTo>
                    <a:lnTo>
                      <a:pt x="33771" y="6884"/>
                    </a:lnTo>
                    <a:lnTo>
                      <a:pt x="33771" y="6947"/>
                    </a:lnTo>
                    <a:lnTo>
                      <a:pt x="33687" y="6947"/>
                    </a:lnTo>
                    <a:lnTo>
                      <a:pt x="33603" y="7052"/>
                    </a:lnTo>
                    <a:lnTo>
                      <a:pt x="33603" y="7156"/>
                    </a:lnTo>
                    <a:lnTo>
                      <a:pt x="33541" y="7240"/>
                    </a:lnTo>
                    <a:lnTo>
                      <a:pt x="33478" y="7177"/>
                    </a:lnTo>
                    <a:lnTo>
                      <a:pt x="33499" y="7094"/>
                    </a:lnTo>
                    <a:lnTo>
                      <a:pt x="33436" y="6947"/>
                    </a:lnTo>
                    <a:lnTo>
                      <a:pt x="33352" y="6926"/>
                    </a:lnTo>
                    <a:lnTo>
                      <a:pt x="33290" y="7031"/>
                    </a:lnTo>
                    <a:lnTo>
                      <a:pt x="33331" y="7094"/>
                    </a:lnTo>
                    <a:lnTo>
                      <a:pt x="33269" y="7177"/>
                    </a:lnTo>
                    <a:lnTo>
                      <a:pt x="33164" y="7198"/>
                    </a:lnTo>
                    <a:lnTo>
                      <a:pt x="33122" y="7261"/>
                    </a:lnTo>
                    <a:lnTo>
                      <a:pt x="33080" y="7177"/>
                    </a:lnTo>
                    <a:lnTo>
                      <a:pt x="33038" y="7198"/>
                    </a:lnTo>
                    <a:lnTo>
                      <a:pt x="33059" y="7303"/>
                    </a:lnTo>
                    <a:lnTo>
                      <a:pt x="33122" y="7407"/>
                    </a:lnTo>
                    <a:lnTo>
                      <a:pt x="33122" y="7554"/>
                    </a:lnTo>
                    <a:lnTo>
                      <a:pt x="33143" y="7575"/>
                    </a:lnTo>
                    <a:lnTo>
                      <a:pt x="33143" y="7700"/>
                    </a:lnTo>
                    <a:lnTo>
                      <a:pt x="33227" y="7721"/>
                    </a:lnTo>
                    <a:lnTo>
                      <a:pt x="33290" y="7784"/>
                    </a:lnTo>
                    <a:lnTo>
                      <a:pt x="33269" y="7868"/>
                    </a:lnTo>
                    <a:lnTo>
                      <a:pt x="33290" y="7931"/>
                    </a:lnTo>
                    <a:lnTo>
                      <a:pt x="33290" y="8035"/>
                    </a:lnTo>
                    <a:lnTo>
                      <a:pt x="33185" y="8119"/>
                    </a:lnTo>
                    <a:lnTo>
                      <a:pt x="33143" y="8203"/>
                    </a:lnTo>
                    <a:lnTo>
                      <a:pt x="33122" y="8412"/>
                    </a:lnTo>
                    <a:lnTo>
                      <a:pt x="33059" y="8454"/>
                    </a:lnTo>
                    <a:lnTo>
                      <a:pt x="32934" y="8663"/>
                    </a:lnTo>
                    <a:lnTo>
                      <a:pt x="32934" y="8747"/>
                    </a:lnTo>
                    <a:lnTo>
                      <a:pt x="32808" y="8872"/>
                    </a:lnTo>
                    <a:lnTo>
                      <a:pt x="32829" y="8830"/>
                    </a:lnTo>
                    <a:lnTo>
                      <a:pt x="32829" y="8726"/>
                    </a:lnTo>
                    <a:lnTo>
                      <a:pt x="32871" y="8558"/>
                    </a:lnTo>
                    <a:lnTo>
                      <a:pt x="32955" y="8495"/>
                    </a:lnTo>
                    <a:lnTo>
                      <a:pt x="32934" y="8433"/>
                    </a:lnTo>
                    <a:lnTo>
                      <a:pt x="32913" y="8454"/>
                    </a:lnTo>
                    <a:lnTo>
                      <a:pt x="32829" y="8454"/>
                    </a:lnTo>
                    <a:lnTo>
                      <a:pt x="32746" y="8391"/>
                    </a:lnTo>
                    <a:lnTo>
                      <a:pt x="32704" y="8349"/>
                    </a:lnTo>
                    <a:lnTo>
                      <a:pt x="32746" y="8328"/>
                    </a:lnTo>
                    <a:lnTo>
                      <a:pt x="32829" y="8307"/>
                    </a:lnTo>
                    <a:lnTo>
                      <a:pt x="32913" y="8307"/>
                    </a:lnTo>
                    <a:lnTo>
                      <a:pt x="32913" y="8244"/>
                    </a:lnTo>
                    <a:lnTo>
                      <a:pt x="32955" y="8244"/>
                    </a:lnTo>
                    <a:lnTo>
                      <a:pt x="32976" y="8349"/>
                    </a:lnTo>
                    <a:lnTo>
                      <a:pt x="33038" y="8244"/>
                    </a:lnTo>
                    <a:lnTo>
                      <a:pt x="33038" y="8140"/>
                    </a:lnTo>
                    <a:lnTo>
                      <a:pt x="32934" y="8098"/>
                    </a:lnTo>
                    <a:lnTo>
                      <a:pt x="32913" y="8035"/>
                    </a:lnTo>
                    <a:lnTo>
                      <a:pt x="32808" y="7910"/>
                    </a:lnTo>
                    <a:lnTo>
                      <a:pt x="32808" y="7763"/>
                    </a:lnTo>
                    <a:lnTo>
                      <a:pt x="32746" y="7679"/>
                    </a:lnTo>
                    <a:lnTo>
                      <a:pt x="32725" y="7512"/>
                    </a:lnTo>
                    <a:lnTo>
                      <a:pt x="32704" y="7491"/>
                    </a:lnTo>
                    <a:lnTo>
                      <a:pt x="32704" y="7407"/>
                    </a:lnTo>
                    <a:lnTo>
                      <a:pt x="32746" y="7366"/>
                    </a:lnTo>
                    <a:lnTo>
                      <a:pt x="32829" y="7198"/>
                    </a:lnTo>
                    <a:lnTo>
                      <a:pt x="32829" y="7094"/>
                    </a:lnTo>
                    <a:lnTo>
                      <a:pt x="32934" y="6989"/>
                    </a:lnTo>
                    <a:lnTo>
                      <a:pt x="33018" y="6884"/>
                    </a:lnTo>
                    <a:lnTo>
                      <a:pt x="33122" y="6842"/>
                    </a:lnTo>
                    <a:lnTo>
                      <a:pt x="33122" y="6738"/>
                    </a:lnTo>
                    <a:lnTo>
                      <a:pt x="33059" y="6654"/>
                    </a:lnTo>
                    <a:lnTo>
                      <a:pt x="33018" y="6550"/>
                    </a:lnTo>
                    <a:lnTo>
                      <a:pt x="33038" y="6424"/>
                    </a:lnTo>
                    <a:lnTo>
                      <a:pt x="33143" y="6215"/>
                    </a:lnTo>
                    <a:lnTo>
                      <a:pt x="33227" y="6173"/>
                    </a:lnTo>
                    <a:lnTo>
                      <a:pt x="33394" y="6068"/>
                    </a:lnTo>
                    <a:lnTo>
                      <a:pt x="33603" y="5817"/>
                    </a:lnTo>
                    <a:lnTo>
                      <a:pt x="33813" y="5608"/>
                    </a:lnTo>
                    <a:lnTo>
                      <a:pt x="33959" y="5587"/>
                    </a:lnTo>
                    <a:lnTo>
                      <a:pt x="34064" y="5441"/>
                    </a:lnTo>
                    <a:lnTo>
                      <a:pt x="34106" y="5378"/>
                    </a:lnTo>
                    <a:lnTo>
                      <a:pt x="34210" y="5378"/>
                    </a:lnTo>
                    <a:lnTo>
                      <a:pt x="34398" y="5294"/>
                    </a:lnTo>
                    <a:lnTo>
                      <a:pt x="34545" y="5231"/>
                    </a:lnTo>
                    <a:lnTo>
                      <a:pt x="34587" y="5169"/>
                    </a:lnTo>
                    <a:lnTo>
                      <a:pt x="34545" y="5085"/>
                    </a:lnTo>
                    <a:lnTo>
                      <a:pt x="34315" y="4980"/>
                    </a:lnTo>
                    <a:lnTo>
                      <a:pt x="34189" y="4897"/>
                    </a:lnTo>
                    <a:lnTo>
                      <a:pt x="34001" y="4897"/>
                    </a:lnTo>
                    <a:lnTo>
                      <a:pt x="33959" y="4876"/>
                    </a:lnTo>
                    <a:lnTo>
                      <a:pt x="33875" y="4897"/>
                    </a:lnTo>
                    <a:lnTo>
                      <a:pt x="33708" y="4876"/>
                    </a:lnTo>
                    <a:lnTo>
                      <a:pt x="33645" y="4897"/>
                    </a:lnTo>
                    <a:lnTo>
                      <a:pt x="33436" y="4897"/>
                    </a:lnTo>
                    <a:lnTo>
                      <a:pt x="33122" y="5001"/>
                    </a:lnTo>
                    <a:lnTo>
                      <a:pt x="32934" y="5190"/>
                    </a:lnTo>
                    <a:lnTo>
                      <a:pt x="32725" y="5273"/>
                    </a:lnTo>
                    <a:lnTo>
                      <a:pt x="32704" y="5378"/>
                    </a:lnTo>
                    <a:lnTo>
                      <a:pt x="32725" y="5482"/>
                    </a:lnTo>
                    <a:lnTo>
                      <a:pt x="32641" y="5441"/>
                    </a:lnTo>
                    <a:lnTo>
                      <a:pt x="32557" y="5441"/>
                    </a:lnTo>
                    <a:lnTo>
                      <a:pt x="32494" y="5545"/>
                    </a:lnTo>
                    <a:lnTo>
                      <a:pt x="32348" y="5545"/>
                    </a:lnTo>
                    <a:lnTo>
                      <a:pt x="32243" y="5692"/>
                    </a:lnTo>
                    <a:lnTo>
                      <a:pt x="32243" y="5796"/>
                    </a:lnTo>
                    <a:lnTo>
                      <a:pt x="32181" y="5796"/>
                    </a:lnTo>
                    <a:lnTo>
                      <a:pt x="32034" y="6006"/>
                    </a:lnTo>
                    <a:lnTo>
                      <a:pt x="32097" y="6068"/>
                    </a:lnTo>
                    <a:lnTo>
                      <a:pt x="32034" y="6152"/>
                    </a:lnTo>
                    <a:lnTo>
                      <a:pt x="31992" y="6068"/>
                    </a:lnTo>
                    <a:lnTo>
                      <a:pt x="31930" y="6068"/>
                    </a:lnTo>
                    <a:lnTo>
                      <a:pt x="31888" y="6257"/>
                    </a:lnTo>
                    <a:lnTo>
                      <a:pt x="31762" y="6257"/>
                    </a:lnTo>
                    <a:lnTo>
                      <a:pt x="31678" y="6361"/>
                    </a:lnTo>
                    <a:lnTo>
                      <a:pt x="31616" y="6424"/>
                    </a:lnTo>
                    <a:lnTo>
                      <a:pt x="31553" y="6570"/>
                    </a:lnTo>
                    <a:lnTo>
                      <a:pt x="31448" y="6759"/>
                    </a:lnTo>
                    <a:lnTo>
                      <a:pt x="31448" y="6863"/>
                    </a:lnTo>
                    <a:lnTo>
                      <a:pt x="31490" y="6842"/>
                    </a:lnTo>
                    <a:lnTo>
                      <a:pt x="31511" y="6842"/>
                    </a:lnTo>
                    <a:lnTo>
                      <a:pt x="31490" y="6905"/>
                    </a:lnTo>
                    <a:lnTo>
                      <a:pt x="31406" y="6905"/>
                    </a:lnTo>
                    <a:lnTo>
                      <a:pt x="31260" y="6989"/>
                    </a:lnTo>
                    <a:lnTo>
                      <a:pt x="31239" y="7094"/>
                    </a:lnTo>
                    <a:lnTo>
                      <a:pt x="31155" y="7114"/>
                    </a:lnTo>
                    <a:lnTo>
                      <a:pt x="31134" y="7198"/>
                    </a:lnTo>
                    <a:lnTo>
                      <a:pt x="31134" y="7407"/>
                    </a:lnTo>
                    <a:lnTo>
                      <a:pt x="31072" y="7512"/>
                    </a:lnTo>
                    <a:lnTo>
                      <a:pt x="30988" y="7512"/>
                    </a:lnTo>
                    <a:lnTo>
                      <a:pt x="30967" y="7659"/>
                    </a:lnTo>
                    <a:lnTo>
                      <a:pt x="30967" y="7721"/>
                    </a:lnTo>
                    <a:lnTo>
                      <a:pt x="30862" y="7784"/>
                    </a:lnTo>
                    <a:lnTo>
                      <a:pt x="30821" y="7972"/>
                    </a:lnTo>
                    <a:lnTo>
                      <a:pt x="30862" y="8077"/>
                    </a:lnTo>
                    <a:lnTo>
                      <a:pt x="31072" y="8182"/>
                    </a:lnTo>
                    <a:lnTo>
                      <a:pt x="31176" y="8182"/>
                    </a:lnTo>
                    <a:lnTo>
                      <a:pt x="31302" y="8244"/>
                    </a:lnTo>
                    <a:lnTo>
                      <a:pt x="31385" y="8244"/>
                    </a:lnTo>
                    <a:lnTo>
                      <a:pt x="31511" y="8328"/>
                    </a:lnTo>
                    <a:lnTo>
                      <a:pt x="31678" y="8328"/>
                    </a:lnTo>
                    <a:lnTo>
                      <a:pt x="31699" y="8495"/>
                    </a:lnTo>
                    <a:lnTo>
                      <a:pt x="31867" y="8558"/>
                    </a:lnTo>
                    <a:lnTo>
                      <a:pt x="31888" y="8642"/>
                    </a:lnTo>
                    <a:lnTo>
                      <a:pt x="31971" y="8705"/>
                    </a:lnTo>
                    <a:lnTo>
                      <a:pt x="31804" y="8705"/>
                    </a:lnTo>
                    <a:lnTo>
                      <a:pt x="31762" y="8726"/>
                    </a:lnTo>
                    <a:lnTo>
                      <a:pt x="31574" y="8726"/>
                    </a:lnTo>
                    <a:lnTo>
                      <a:pt x="31365" y="8642"/>
                    </a:lnTo>
                    <a:lnTo>
                      <a:pt x="31344" y="8537"/>
                    </a:lnTo>
                    <a:lnTo>
                      <a:pt x="31239" y="8454"/>
                    </a:lnTo>
                    <a:lnTo>
                      <a:pt x="31051" y="8454"/>
                    </a:lnTo>
                    <a:lnTo>
                      <a:pt x="30988" y="8412"/>
                    </a:lnTo>
                    <a:lnTo>
                      <a:pt x="30883" y="8391"/>
                    </a:lnTo>
                    <a:lnTo>
                      <a:pt x="30862" y="8433"/>
                    </a:lnTo>
                    <a:lnTo>
                      <a:pt x="30925" y="8558"/>
                    </a:lnTo>
                    <a:lnTo>
                      <a:pt x="30925" y="8642"/>
                    </a:lnTo>
                    <a:lnTo>
                      <a:pt x="30841" y="8642"/>
                    </a:lnTo>
                    <a:lnTo>
                      <a:pt x="30821" y="8726"/>
                    </a:lnTo>
                    <a:lnTo>
                      <a:pt x="30862" y="8914"/>
                    </a:lnTo>
                    <a:lnTo>
                      <a:pt x="30883" y="9039"/>
                    </a:lnTo>
                    <a:lnTo>
                      <a:pt x="30862" y="9165"/>
                    </a:lnTo>
                    <a:lnTo>
                      <a:pt x="30883" y="9270"/>
                    </a:lnTo>
                    <a:lnTo>
                      <a:pt x="31030" y="9353"/>
                    </a:lnTo>
                    <a:lnTo>
                      <a:pt x="31134" y="9458"/>
                    </a:lnTo>
                    <a:lnTo>
                      <a:pt x="31134" y="9500"/>
                    </a:lnTo>
                    <a:lnTo>
                      <a:pt x="31072" y="9458"/>
                    </a:lnTo>
                    <a:lnTo>
                      <a:pt x="31051" y="9458"/>
                    </a:lnTo>
                    <a:lnTo>
                      <a:pt x="31072" y="9563"/>
                    </a:lnTo>
                    <a:lnTo>
                      <a:pt x="31155" y="9667"/>
                    </a:lnTo>
                    <a:lnTo>
                      <a:pt x="31197" y="9667"/>
                    </a:lnTo>
                    <a:lnTo>
                      <a:pt x="31197" y="9583"/>
                    </a:lnTo>
                    <a:lnTo>
                      <a:pt x="31281" y="9563"/>
                    </a:lnTo>
                    <a:lnTo>
                      <a:pt x="31385" y="9583"/>
                    </a:lnTo>
                    <a:lnTo>
                      <a:pt x="31469" y="9667"/>
                    </a:lnTo>
                    <a:lnTo>
                      <a:pt x="31553" y="9688"/>
                    </a:lnTo>
                    <a:lnTo>
                      <a:pt x="31574" y="9646"/>
                    </a:lnTo>
                    <a:lnTo>
                      <a:pt x="31553" y="9583"/>
                    </a:lnTo>
                    <a:lnTo>
                      <a:pt x="31574" y="9500"/>
                    </a:lnTo>
                    <a:lnTo>
                      <a:pt x="31616" y="9479"/>
                    </a:lnTo>
                    <a:lnTo>
                      <a:pt x="31678" y="9542"/>
                    </a:lnTo>
                    <a:lnTo>
                      <a:pt x="31657" y="9646"/>
                    </a:lnTo>
                    <a:lnTo>
                      <a:pt x="31678" y="9709"/>
                    </a:lnTo>
                    <a:lnTo>
                      <a:pt x="31720" y="9709"/>
                    </a:lnTo>
                    <a:lnTo>
                      <a:pt x="31783" y="9583"/>
                    </a:lnTo>
                    <a:lnTo>
                      <a:pt x="31909" y="9563"/>
                    </a:lnTo>
                    <a:lnTo>
                      <a:pt x="31992" y="9479"/>
                    </a:lnTo>
                    <a:lnTo>
                      <a:pt x="32013" y="9500"/>
                    </a:lnTo>
                    <a:lnTo>
                      <a:pt x="31971" y="9583"/>
                    </a:lnTo>
                    <a:lnTo>
                      <a:pt x="31783" y="9688"/>
                    </a:lnTo>
                    <a:lnTo>
                      <a:pt x="31762" y="9793"/>
                    </a:lnTo>
                    <a:lnTo>
                      <a:pt x="31867" y="9876"/>
                    </a:lnTo>
                    <a:lnTo>
                      <a:pt x="31888" y="10023"/>
                    </a:lnTo>
                    <a:lnTo>
                      <a:pt x="32013" y="10169"/>
                    </a:lnTo>
                    <a:lnTo>
                      <a:pt x="32181" y="10169"/>
                    </a:lnTo>
                    <a:lnTo>
                      <a:pt x="32222" y="10107"/>
                    </a:lnTo>
                    <a:lnTo>
                      <a:pt x="32118" y="10023"/>
                    </a:lnTo>
                    <a:lnTo>
                      <a:pt x="32181" y="10002"/>
                    </a:lnTo>
                    <a:lnTo>
                      <a:pt x="32285" y="10023"/>
                    </a:lnTo>
                    <a:lnTo>
                      <a:pt x="32348" y="10107"/>
                    </a:lnTo>
                    <a:lnTo>
                      <a:pt x="32411" y="10086"/>
                    </a:lnTo>
                    <a:lnTo>
                      <a:pt x="32494" y="10002"/>
                    </a:lnTo>
                    <a:lnTo>
                      <a:pt x="32599" y="9897"/>
                    </a:lnTo>
                    <a:lnTo>
                      <a:pt x="32662" y="9897"/>
                    </a:lnTo>
                    <a:lnTo>
                      <a:pt x="32662" y="9960"/>
                    </a:lnTo>
                    <a:lnTo>
                      <a:pt x="32599" y="9981"/>
                    </a:lnTo>
                    <a:lnTo>
                      <a:pt x="32432" y="10127"/>
                    </a:lnTo>
                    <a:lnTo>
                      <a:pt x="32432" y="10211"/>
                    </a:lnTo>
                    <a:lnTo>
                      <a:pt x="32453" y="10232"/>
                    </a:lnTo>
                    <a:cubicBezTo>
                      <a:pt x="32411" y="10295"/>
                      <a:pt x="32390" y="10379"/>
                      <a:pt x="32348" y="10441"/>
                    </a:cubicBezTo>
                    <a:lnTo>
                      <a:pt x="32306" y="10441"/>
                    </a:lnTo>
                    <a:lnTo>
                      <a:pt x="32222" y="10504"/>
                    </a:lnTo>
                    <a:lnTo>
                      <a:pt x="32139" y="10504"/>
                    </a:lnTo>
                    <a:lnTo>
                      <a:pt x="32097" y="10420"/>
                    </a:lnTo>
                    <a:lnTo>
                      <a:pt x="31992" y="10400"/>
                    </a:lnTo>
                    <a:lnTo>
                      <a:pt x="32013" y="10441"/>
                    </a:lnTo>
                    <a:lnTo>
                      <a:pt x="32097" y="10504"/>
                    </a:lnTo>
                    <a:lnTo>
                      <a:pt x="32076" y="10609"/>
                    </a:lnTo>
                    <a:lnTo>
                      <a:pt x="31971" y="10609"/>
                    </a:lnTo>
                    <a:lnTo>
                      <a:pt x="31971" y="10630"/>
                    </a:lnTo>
                    <a:lnTo>
                      <a:pt x="31992" y="10692"/>
                    </a:lnTo>
                    <a:lnTo>
                      <a:pt x="31909" y="10755"/>
                    </a:lnTo>
                    <a:lnTo>
                      <a:pt x="31909" y="10839"/>
                    </a:lnTo>
                    <a:lnTo>
                      <a:pt x="31971" y="10923"/>
                    </a:lnTo>
                    <a:lnTo>
                      <a:pt x="31888" y="10923"/>
                    </a:lnTo>
                    <a:lnTo>
                      <a:pt x="31888" y="11027"/>
                    </a:lnTo>
                    <a:lnTo>
                      <a:pt x="31804" y="11111"/>
                    </a:lnTo>
                    <a:lnTo>
                      <a:pt x="31804" y="11278"/>
                    </a:lnTo>
                    <a:lnTo>
                      <a:pt x="31867" y="11278"/>
                    </a:lnTo>
                    <a:lnTo>
                      <a:pt x="31909" y="11383"/>
                    </a:lnTo>
                    <a:lnTo>
                      <a:pt x="31950" y="11383"/>
                    </a:lnTo>
                    <a:lnTo>
                      <a:pt x="32013" y="11488"/>
                    </a:lnTo>
                    <a:lnTo>
                      <a:pt x="31950" y="11508"/>
                    </a:lnTo>
                    <a:lnTo>
                      <a:pt x="31888" y="11508"/>
                    </a:lnTo>
                    <a:lnTo>
                      <a:pt x="31825" y="11571"/>
                    </a:lnTo>
                    <a:lnTo>
                      <a:pt x="31783" y="11508"/>
                    </a:lnTo>
                    <a:lnTo>
                      <a:pt x="31637" y="11550"/>
                    </a:lnTo>
                    <a:lnTo>
                      <a:pt x="31595" y="11634"/>
                    </a:lnTo>
                    <a:lnTo>
                      <a:pt x="31699" y="11739"/>
                    </a:lnTo>
                    <a:lnTo>
                      <a:pt x="31741" y="11739"/>
                    </a:lnTo>
                    <a:lnTo>
                      <a:pt x="31741" y="11801"/>
                    </a:lnTo>
                    <a:lnTo>
                      <a:pt x="31637" y="11843"/>
                    </a:lnTo>
                    <a:lnTo>
                      <a:pt x="31595" y="11780"/>
                    </a:lnTo>
                    <a:lnTo>
                      <a:pt x="31511" y="11864"/>
                    </a:lnTo>
                    <a:lnTo>
                      <a:pt x="31427" y="11739"/>
                    </a:lnTo>
                    <a:lnTo>
                      <a:pt x="31323" y="11801"/>
                    </a:lnTo>
                    <a:lnTo>
                      <a:pt x="31218" y="12011"/>
                    </a:lnTo>
                    <a:lnTo>
                      <a:pt x="31113" y="12262"/>
                    </a:lnTo>
                    <a:lnTo>
                      <a:pt x="30988" y="12492"/>
                    </a:lnTo>
                    <a:lnTo>
                      <a:pt x="30779" y="12638"/>
                    </a:lnTo>
                    <a:lnTo>
                      <a:pt x="30737" y="12743"/>
                    </a:lnTo>
                    <a:lnTo>
                      <a:pt x="30674" y="12743"/>
                    </a:lnTo>
                    <a:lnTo>
                      <a:pt x="30569" y="12910"/>
                    </a:lnTo>
                    <a:lnTo>
                      <a:pt x="30465" y="12952"/>
                    </a:lnTo>
                    <a:lnTo>
                      <a:pt x="30444" y="13140"/>
                    </a:lnTo>
                    <a:lnTo>
                      <a:pt x="30360" y="13224"/>
                    </a:lnTo>
                    <a:lnTo>
                      <a:pt x="30339" y="13350"/>
                    </a:lnTo>
                    <a:lnTo>
                      <a:pt x="30277" y="13350"/>
                    </a:lnTo>
                    <a:lnTo>
                      <a:pt x="30235" y="13224"/>
                    </a:lnTo>
                    <a:lnTo>
                      <a:pt x="30151" y="13224"/>
                    </a:lnTo>
                    <a:lnTo>
                      <a:pt x="30067" y="13308"/>
                    </a:lnTo>
                    <a:lnTo>
                      <a:pt x="30109" y="13350"/>
                    </a:lnTo>
                    <a:lnTo>
                      <a:pt x="30130" y="13475"/>
                    </a:lnTo>
                    <a:lnTo>
                      <a:pt x="30046" y="13475"/>
                    </a:lnTo>
                    <a:lnTo>
                      <a:pt x="29963" y="13413"/>
                    </a:lnTo>
                    <a:lnTo>
                      <a:pt x="30005" y="13308"/>
                    </a:lnTo>
                    <a:lnTo>
                      <a:pt x="29921" y="13140"/>
                    </a:lnTo>
                    <a:lnTo>
                      <a:pt x="29837" y="12743"/>
                    </a:lnTo>
                    <a:lnTo>
                      <a:pt x="29837" y="12576"/>
                    </a:lnTo>
                    <a:lnTo>
                      <a:pt x="29816" y="12492"/>
                    </a:lnTo>
                    <a:lnTo>
                      <a:pt x="29858" y="12366"/>
                    </a:lnTo>
                    <a:lnTo>
                      <a:pt x="29942" y="12262"/>
                    </a:lnTo>
                    <a:lnTo>
                      <a:pt x="29921" y="12115"/>
                    </a:lnTo>
                    <a:lnTo>
                      <a:pt x="29963" y="12011"/>
                    </a:lnTo>
                    <a:lnTo>
                      <a:pt x="30046" y="11969"/>
                    </a:lnTo>
                    <a:lnTo>
                      <a:pt x="30130" y="12011"/>
                    </a:lnTo>
                    <a:lnTo>
                      <a:pt x="30214" y="11990"/>
                    </a:lnTo>
                    <a:lnTo>
                      <a:pt x="30277" y="11885"/>
                    </a:lnTo>
                    <a:lnTo>
                      <a:pt x="30256" y="11655"/>
                    </a:lnTo>
                    <a:lnTo>
                      <a:pt x="30318" y="11550"/>
                    </a:lnTo>
                    <a:lnTo>
                      <a:pt x="30318" y="11153"/>
                    </a:lnTo>
                    <a:lnTo>
                      <a:pt x="30214" y="11027"/>
                    </a:lnTo>
                    <a:lnTo>
                      <a:pt x="30172" y="10860"/>
                    </a:lnTo>
                    <a:lnTo>
                      <a:pt x="30109" y="10692"/>
                    </a:lnTo>
                    <a:lnTo>
                      <a:pt x="30067" y="10588"/>
                    </a:lnTo>
                    <a:lnTo>
                      <a:pt x="30025" y="10525"/>
                    </a:lnTo>
                    <a:lnTo>
                      <a:pt x="29963" y="10525"/>
                    </a:lnTo>
                    <a:lnTo>
                      <a:pt x="29921" y="10630"/>
                    </a:lnTo>
                    <a:lnTo>
                      <a:pt x="29795" y="10839"/>
                    </a:lnTo>
                    <a:lnTo>
                      <a:pt x="29628" y="10964"/>
                    </a:lnTo>
                    <a:lnTo>
                      <a:pt x="29607" y="11069"/>
                    </a:lnTo>
                    <a:lnTo>
                      <a:pt x="29607" y="11278"/>
                    </a:lnTo>
                    <a:lnTo>
                      <a:pt x="29544" y="11341"/>
                    </a:lnTo>
                    <a:lnTo>
                      <a:pt x="29481" y="11278"/>
                    </a:lnTo>
                    <a:lnTo>
                      <a:pt x="29398" y="11362"/>
                    </a:lnTo>
                    <a:lnTo>
                      <a:pt x="29419" y="11383"/>
                    </a:lnTo>
                    <a:lnTo>
                      <a:pt x="29398" y="11446"/>
                    </a:lnTo>
                    <a:lnTo>
                      <a:pt x="29230" y="11529"/>
                    </a:lnTo>
                    <a:lnTo>
                      <a:pt x="29189" y="11592"/>
                    </a:lnTo>
                    <a:lnTo>
                      <a:pt x="29084" y="11697"/>
                    </a:lnTo>
                    <a:lnTo>
                      <a:pt x="29000" y="11697"/>
                    </a:lnTo>
                    <a:lnTo>
                      <a:pt x="29000" y="11634"/>
                    </a:lnTo>
                    <a:lnTo>
                      <a:pt x="29084" y="11592"/>
                    </a:lnTo>
                    <a:lnTo>
                      <a:pt x="29084" y="11467"/>
                    </a:lnTo>
                    <a:lnTo>
                      <a:pt x="29042" y="11425"/>
                    </a:lnTo>
                    <a:lnTo>
                      <a:pt x="29147" y="11278"/>
                    </a:lnTo>
                    <a:lnTo>
                      <a:pt x="29168" y="11174"/>
                    </a:lnTo>
                    <a:lnTo>
                      <a:pt x="29168" y="11069"/>
                    </a:lnTo>
                    <a:lnTo>
                      <a:pt x="29251" y="11027"/>
                    </a:lnTo>
                    <a:lnTo>
                      <a:pt x="29251" y="10923"/>
                    </a:lnTo>
                    <a:lnTo>
                      <a:pt x="29209" y="10902"/>
                    </a:lnTo>
                    <a:lnTo>
                      <a:pt x="29251" y="10755"/>
                    </a:lnTo>
                    <a:lnTo>
                      <a:pt x="29147" y="10609"/>
                    </a:lnTo>
                    <a:lnTo>
                      <a:pt x="29147" y="10525"/>
                    </a:lnTo>
                    <a:lnTo>
                      <a:pt x="29084" y="10420"/>
                    </a:lnTo>
                    <a:lnTo>
                      <a:pt x="29084" y="10379"/>
                    </a:lnTo>
                    <a:lnTo>
                      <a:pt x="29147" y="10400"/>
                    </a:lnTo>
                    <a:lnTo>
                      <a:pt x="29189" y="10400"/>
                    </a:lnTo>
                    <a:lnTo>
                      <a:pt x="29209" y="10525"/>
                    </a:lnTo>
                    <a:lnTo>
                      <a:pt x="29272" y="10504"/>
                    </a:lnTo>
                    <a:lnTo>
                      <a:pt x="29377" y="10379"/>
                    </a:lnTo>
                    <a:lnTo>
                      <a:pt x="29481" y="10379"/>
                    </a:lnTo>
                    <a:lnTo>
                      <a:pt x="29565" y="10295"/>
                    </a:lnTo>
                    <a:lnTo>
                      <a:pt x="29481" y="10232"/>
                    </a:lnTo>
                    <a:lnTo>
                      <a:pt x="29377" y="10316"/>
                    </a:lnTo>
                    <a:lnTo>
                      <a:pt x="29293" y="10232"/>
                    </a:lnTo>
                    <a:lnTo>
                      <a:pt x="29189" y="10211"/>
                    </a:lnTo>
                    <a:lnTo>
                      <a:pt x="29189" y="10107"/>
                    </a:lnTo>
                    <a:lnTo>
                      <a:pt x="29230" y="10065"/>
                    </a:lnTo>
                    <a:lnTo>
                      <a:pt x="29209" y="10002"/>
                    </a:lnTo>
                    <a:lnTo>
                      <a:pt x="29126" y="10023"/>
                    </a:lnTo>
                    <a:lnTo>
                      <a:pt x="29105" y="10107"/>
                    </a:lnTo>
                    <a:lnTo>
                      <a:pt x="28958" y="10169"/>
                    </a:lnTo>
                    <a:lnTo>
                      <a:pt x="28854" y="10065"/>
                    </a:lnTo>
                    <a:lnTo>
                      <a:pt x="28854" y="9939"/>
                    </a:lnTo>
                    <a:lnTo>
                      <a:pt x="28770" y="9918"/>
                    </a:lnTo>
                    <a:lnTo>
                      <a:pt x="28665" y="9939"/>
                    </a:lnTo>
                    <a:lnTo>
                      <a:pt x="28603" y="9897"/>
                    </a:lnTo>
                    <a:lnTo>
                      <a:pt x="28644" y="9793"/>
                    </a:lnTo>
                    <a:lnTo>
                      <a:pt x="28707" y="9772"/>
                    </a:lnTo>
                    <a:lnTo>
                      <a:pt x="28749" y="9709"/>
                    </a:lnTo>
                    <a:lnTo>
                      <a:pt x="28812" y="9709"/>
                    </a:lnTo>
                    <a:lnTo>
                      <a:pt x="29126" y="9500"/>
                    </a:lnTo>
                    <a:lnTo>
                      <a:pt x="29168" y="9458"/>
                    </a:lnTo>
                    <a:lnTo>
                      <a:pt x="29042" y="9332"/>
                    </a:lnTo>
                    <a:lnTo>
                      <a:pt x="28875" y="9353"/>
                    </a:lnTo>
                    <a:lnTo>
                      <a:pt x="28875" y="9332"/>
                    </a:lnTo>
                    <a:lnTo>
                      <a:pt x="28979" y="9270"/>
                    </a:lnTo>
                    <a:lnTo>
                      <a:pt x="29042" y="9144"/>
                    </a:lnTo>
                    <a:lnTo>
                      <a:pt x="29168" y="9081"/>
                    </a:lnTo>
                    <a:lnTo>
                      <a:pt x="29147" y="9228"/>
                    </a:lnTo>
                    <a:lnTo>
                      <a:pt x="29189" y="9332"/>
                    </a:lnTo>
                    <a:lnTo>
                      <a:pt x="29293" y="9291"/>
                    </a:lnTo>
                    <a:lnTo>
                      <a:pt x="29377" y="9332"/>
                    </a:lnTo>
                    <a:lnTo>
                      <a:pt x="29461" y="9249"/>
                    </a:lnTo>
                    <a:lnTo>
                      <a:pt x="29461" y="9144"/>
                    </a:lnTo>
                    <a:lnTo>
                      <a:pt x="29377" y="9039"/>
                    </a:lnTo>
                    <a:lnTo>
                      <a:pt x="29293" y="9019"/>
                    </a:lnTo>
                    <a:lnTo>
                      <a:pt x="29293" y="8935"/>
                    </a:lnTo>
                    <a:lnTo>
                      <a:pt x="29314" y="8830"/>
                    </a:lnTo>
                    <a:lnTo>
                      <a:pt x="29293" y="8726"/>
                    </a:lnTo>
                    <a:lnTo>
                      <a:pt x="29314" y="8663"/>
                    </a:lnTo>
                    <a:lnTo>
                      <a:pt x="29314" y="8600"/>
                    </a:lnTo>
                    <a:lnTo>
                      <a:pt x="29209" y="8454"/>
                    </a:lnTo>
                    <a:lnTo>
                      <a:pt x="29272" y="8349"/>
                    </a:lnTo>
                    <a:lnTo>
                      <a:pt x="29209" y="8244"/>
                    </a:lnTo>
                    <a:lnTo>
                      <a:pt x="29272" y="8223"/>
                    </a:lnTo>
                    <a:lnTo>
                      <a:pt x="29272" y="8077"/>
                    </a:lnTo>
                    <a:lnTo>
                      <a:pt x="29356" y="7931"/>
                    </a:lnTo>
                    <a:lnTo>
                      <a:pt x="29356" y="7847"/>
                    </a:lnTo>
                    <a:lnTo>
                      <a:pt x="29419" y="7742"/>
                    </a:lnTo>
                    <a:lnTo>
                      <a:pt x="29419" y="7700"/>
                    </a:lnTo>
                    <a:lnTo>
                      <a:pt x="29356" y="7659"/>
                    </a:lnTo>
                    <a:lnTo>
                      <a:pt x="29377" y="7449"/>
                    </a:lnTo>
                    <a:lnTo>
                      <a:pt x="29356" y="7324"/>
                    </a:lnTo>
                    <a:lnTo>
                      <a:pt x="29251" y="7261"/>
                    </a:lnTo>
                    <a:lnTo>
                      <a:pt x="29272" y="7177"/>
                    </a:lnTo>
                    <a:lnTo>
                      <a:pt x="29251" y="7073"/>
                    </a:lnTo>
                    <a:lnTo>
                      <a:pt x="29293" y="7052"/>
                    </a:lnTo>
                    <a:lnTo>
                      <a:pt x="29335" y="6947"/>
                    </a:lnTo>
                    <a:lnTo>
                      <a:pt x="29272" y="6884"/>
                    </a:lnTo>
                    <a:lnTo>
                      <a:pt x="29230" y="6863"/>
                    </a:lnTo>
                    <a:cubicBezTo>
                      <a:pt x="29272" y="6842"/>
                      <a:pt x="29293" y="6801"/>
                      <a:pt x="29293" y="6759"/>
                    </a:cubicBezTo>
                    <a:cubicBezTo>
                      <a:pt x="29314" y="6696"/>
                      <a:pt x="29335" y="6654"/>
                      <a:pt x="29335" y="6591"/>
                    </a:cubicBezTo>
                    <a:lnTo>
                      <a:pt x="29377" y="6550"/>
                    </a:lnTo>
                    <a:lnTo>
                      <a:pt x="29377" y="6445"/>
                    </a:lnTo>
                    <a:lnTo>
                      <a:pt x="29440" y="6445"/>
                    </a:lnTo>
                    <a:lnTo>
                      <a:pt x="29523" y="6361"/>
                    </a:lnTo>
                    <a:lnTo>
                      <a:pt x="29586" y="6257"/>
                    </a:lnTo>
                    <a:lnTo>
                      <a:pt x="29649" y="6215"/>
                    </a:lnTo>
                    <a:lnTo>
                      <a:pt x="29753" y="6215"/>
                    </a:lnTo>
                    <a:lnTo>
                      <a:pt x="29816" y="6131"/>
                    </a:lnTo>
                    <a:lnTo>
                      <a:pt x="29900" y="6068"/>
                    </a:lnTo>
                    <a:lnTo>
                      <a:pt x="29942" y="5964"/>
                    </a:lnTo>
                    <a:lnTo>
                      <a:pt x="29942" y="5838"/>
                    </a:lnTo>
                    <a:lnTo>
                      <a:pt x="29900" y="5796"/>
                    </a:lnTo>
                    <a:lnTo>
                      <a:pt x="29963" y="5713"/>
                    </a:lnTo>
                    <a:lnTo>
                      <a:pt x="30005" y="5629"/>
                    </a:lnTo>
                    <a:lnTo>
                      <a:pt x="29795" y="5629"/>
                    </a:lnTo>
                    <a:lnTo>
                      <a:pt x="29733" y="5587"/>
                    </a:lnTo>
                    <a:lnTo>
                      <a:pt x="29753" y="5503"/>
                    </a:lnTo>
                    <a:lnTo>
                      <a:pt x="29837" y="5503"/>
                    </a:lnTo>
                    <a:lnTo>
                      <a:pt x="29921" y="5545"/>
                    </a:lnTo>
                    <a:lnTo>
                      <a:pt x="30025" y="5545"/>
                    </a:lnTo>
                    <a:lnTo>
                      <a:pt x="30130" y="5587"/>
                    </a:lnTo>
                    <a:lnTo>
                      <a:pt x="30214" y="5524"/>
                    </a:lnTo>
                    <a:lnTo>
                      <a:pt x="30297" y="5545"/>
                    </a:lnTo>
                    <a:lnTo>
                      <a:pt x="30318" y="5650"/>
                    </a:lnTo>
                    <a:lnTo>
                      <a:pt x="30465" y="5796"/>
                    </a:lnTo>
                    <a:lnTo>
                      <a:pt x="30549" y="5796"/>
                    </a:lnTo>
                    <a:lnTo>
                      <a:pt x="30569" y="5838"/>
                    </a:lnTo>
                    <a:lnTo>
                      <a:pt x="30653" y="5859"/>
                    </a:lnTo>
                    <a:lnTo>
                      <a:pt x="30779" y="5817"/>
                    </a:lnTo>
                    <a:lnTo>
                      <a:pt x="30988" y="5692"/>
                    </a:lnTo>
                    <a:lnTo>
                      <a:pt x="31134" y="5524"/>
                    </a:lnTo>
                    <a:lnTo>
                      <a:pt x="31302" y="5399"/>
                    </a:lnTo>
                    <a:lnTo>
                      <a:pt x="31365" y="5315"/>
                    </a:lnTo>
                    <a:lnTo>
                      <a:pt x="31302" y="5294"/>
                    </a:lnTo>
                    <a:lnTo>
                      <a:pt x="31344" y="5231"/>
                    </a:lnTo>
                    <a:lnTo>
                      <a:pt x="31469" y="5231"/>
                    </a:lnTo>
                    <a:lnTo>
                      <a:pt x="31595" y="5085"/>
                    </a:lnTo>
                    <a:lnTo>
                      <a:pt x="31825" y="4897"/>
                    </a:lnTo>
                    <a:lnTo>
                      <a:pt x="31825" y="4855"/>
                    </a:lnTo>
                    <a:lnTo>
                      <a:pt x="31930" y="4834"/>
                    </a:lnTo>
                    <a:lnTo>
                      <a:pt x="32013" y="4687"/>
                    </a:lnTo>
                    <a:lnTo>
                      <a:pt x="32181" y="4541"/>
                    </a:lnTo>
                    <a:lnTo>
                      <a:pt x="32222" y="4415"/>
                    </a:lnTo>
                    <a:lnTo>
                      <a:pt x="32285" y="4415"/>
                    </a:lnTo>
                    <a:lnTo>
                      <a:pt x="32327" y="4436"/>
                    </a:lnTo>
                    <a:lnTo>
                      <a:pt x="32327" y="4436"/>
                    </a:lnTo>
                    <a:lnTo>
                      <a:pt x="32306" y="4353"/>
                    </a:lnTo>
                    <a:lnTo>
                      <a:pt x="32222" y="4311"/>
                    </a:lnTo>
                    <a:lnTo>
                      <a:pt x="32222" y="4227"/>
                    </a:lnTo>
                    <a:lnTo>
                      <a:pt x="32076" y="4122"/>
                    </a:lnTo>
                    <a:lnTo>
                      <a:pt x="31804" y="4081"/>
                    </a:lnTo>
                    <a:lnTo>
                      <a:pt x="31657" y="4060"/>
                    </a:lnTo>
                    <a:lnTo>
                      <a:pt x="31574" y="4081"/>
                    </a:lnTo>
                    <a:lnTo>
                      <a:pt x="31511" y="4060"/>
                    </a:lnTo>
                    <a:lnTo>
                      <a:pt x="31511" y="3976"/>
                    </a:lnTo>
                    <a:lnTo>
                      <a:pt x="31469" y="3871"/>
                    </a:lnTo>
                    <a:lnTo>
                      <a:pt x="31406" y="3871"/>
                    </a:lnTo>
                    <a:lnTo>
                      <a:pt x="31385" y="3850"/>
                    </a:lnTo>
                    <a:lnTo>
                      <a:pt x="31281" y="3829"/>
                    </a:lnTo>
                    <a:lnTo>
                      <a:pt x="31197" y="3704"/>
                    </a:lnTo>
                    <a:lnTo>
                      <a:pt x="31051" y="3704"/>
                    </a:lnTo>
                    <a:lnTo>
                      <a:pt x="30967" y="3788"/>
                    </a:lnTo>
                    <a:lnTo>
                      <a:pt x="30946" y="3704"/>
                    </a:lnTo>
                    <a:lnTo>
                      <a:pt x="30841" y="3704"/>
                    </a:lnTo>
                    <a:lnTo>
                      <a:pt x="30779" y="3641"/>
                    </a:lnTo>
                    <a:lnTo>
                      <a:pt x="30674" y="3662"/>
                    </a:lnTo>
                    <a:lnTo>
                      <a:pt x="30507" y="3662"/>
                    </a:lnTo>
                    <a:lnTo>
                      <a:pt x="30235" y="3725"/>
                    </a:lnTo>
                    <a:lnTo>
                      <a:pt x="30130" y="3871"/>
                    </a:lnTo>
                    <a:lnTo>
                      <a:pt x="30214" y="3976"/>
                    </a:lnTo>
                    <a:lnTo>
                      <a:pt x="30130" y="4018"/>
                    </a:lnTo>
                    <a:lnTo>
                      <a:pt x="30109" y="4060"/>
                    </a:lnTo>
                    <a:lnTo>
                      <a:pt x="30193" y="4164"/>
                    </a:lnTo>
                    <a:lnTo>
                      <a:pt x="30214" y="4290"/>
                    </a:lnTo>
                    <a:lnTo>
                      <a:pt x="30088" y="4290"/>
                    </a:lnTo>
                    <a:lnTo>
                      <a:pt x="30046" y="4185"/>
                    </a:lnTo>
                    <a:lnTo>
                      <a:pt x="29984" y="4060"/>
                    </a:lnTo>
                    <a:lnTo>
                      <a:pt x="29900" y="4039"/>
                    </a:lnTo>
                    <a:lnTo>
                      <a:pt x="29816" y="4164"/>
                    </a:lnTo>
                    <a:lnTo>
                      <a:pt x="29837" y="4227"/>
                    </a:lnTo>
                    <a:lnTo>
                      <a:pt x="29837" y="4290"/>
                    </a:lnTo>
                    <a:lnTo>
                      <a:pt x="29733" y="4332"/>
                    </a:lnTo>
                    <a:lnTo>
                      <a:pt x="29712" y="4478"/>
                    </a:lnTo>
                    <a:lnTo>
                      <a:pt x="29565" y="4646"/>
                    </a:lnTo>
                    <a:lnTo>
                      <a:pt x="29523" y="4771"/>
                    </a:lnTo>
                    <a:lnTo>
                      <a:pt x="29502" y="4855"/>
                    </a:lnTo>
                    <a:lnTo>
                      <a:pt x="29565" y="4876"/>
                    </a:lnTo>
                    <a:lnTo>
                      <a:pt x="29461" y="4959"/>
                    </a:lnTo>
                    <a:lnTo>
                      <a:pt x="29461" y="5064"/>
                    </a:lnTo>
                    <a:lnTo>
                      <a:pt x="29377" y="5106"/>
                    </a:lnTo>
                    <a:lnTo>
                      <a:pt x="29272" y="5357"/>
                    </a:lnTo>
                    <a:lnTo>
                      <a:pt x="29272" y="5482"/>
                    </a:lnTo>
                    <a:lnTo>
                      <a:pt x="29209" y="5566"/>
                    </a:lnTo>
                    <a:lnTo>
                      <a:pt x="29293" y="5629"/>
                    </a:lnTo>
                    <a:lnTo>
                      <a:pt x="29293" y="5713"/>
                    </a:lnTo>
                    <a:lnTo>
                      <a:pt x="29251" y="5734"/>
                    </a:lnTo>
                    <a:lnTo>
                      <a:pt x="29251" y="5838"/>
                    </a:lnTo>
                    <a:lnTo>
                      <a:pt x="29189" y="6026"/>
                    </a:lnTo>
                    <a:lnTo>
                      <a:pt x="29063" y="6215"/>
                    </a:lnTo>
                    <a:lnTo>
                      <a:pt x="29084" y="6257"/>
                    </a:lnTo>
                    <a:lnTo>
                      <a:pt x="29189" y="6257"/>
                    </a:lnTo>
                    <a:lnTo>
                      <a:pt x="29209" y="6319"/>
                    </a:lnTo>
                    <a:cubicBezTo>
                      <a:pt x="29189" y="6319"/>
                      <a:pt x="29168" y="6340"/>
                      <a:pt x="29168" y="6340"/>
                    </a:cubicBezTo>
                    <a:lnTo>
                      <a:pt x="29105" y="6319"/>
                    </a:lnTo>
                    <a:lnTo>
                      <a:pt x="29042" y="6361"/>
                    </a:lnTo>
                    <a:lnTo>
                      <a:pt x="28958" y="6508"/>
                    </a:lnTo>
                    <a:lnTo>
                      <a:pt x="29042" y="6508"/>
                    </a:lnTo>
                    <a:cubicBezTo>
                      <a:pt x="29000" y="6529"/>
                      <a:pt x="28979" y="6550"/>
                      <a:pt x="28979" y="6612"/>
                    </a:cubicBezTo>
                    <a:lnTo>
                      <a:pt x="28875" y="6570"/>
                    </a:lnTo>
                    <a:lnTo>
                      <a:pt x="28791" y="6633"/>
                    </a:lnTo>
                    <a:lnTo>
                      <a:pt x="28791" y="6738"/>
                    </a:lnTo>
                    <a:lnTo>
                      <a:pt x="28644" y="6842"/>
                    </a:lnTo>
                    <a:lnTo>
                      <a:pt x="28582" y="6884"/>
                    </a:lnTo>
                    <a:cubicBezTo>
                      <a:pt x="28665" y="6612"/>
                      <a:pt x="28728" y="6257"/>
                      <a:pt x="28749" y="5943"/>
                    </a:cubicBezTo>
                    <a:lnTo>
                      <a:pt x="28937" y="5838"/>
                    </a:lnTo>
                    <a:lnTo>
                      <a:pt x="28937" y="5734"/>
                    </a:lnTo>
                    <a:lnTo>
                      <a:pt x="29000" y="5566"/>
                    </a:lnTo>
                    <a:lnTo>
                      <a:pt x="29000" y="5399"/>
                    </a:lnTo>
                    <a:lnTo>
                      <a:pt x="29063" y="5315"/>
                    </a:lnTo>
                    <a:lnTo>
                      <a:pt x="28979" y="5315"/>
                    </a:lnTo>
                    <a:lnTo>
                      <a:pt x="28937" y="5378"/>
                    </a:lnTo>
                    <a:lnTo>
                      <a:pt x="28791" y="5420"/>
                    </a:lnTo>
                    <a:lnTo>
                      <a:pt x="28728" y="5545"/>
                    </a:lnTo>
                    <a:lnTo>
                      <a:pt x="28686" y="5503"/>
                    </a:lnTo>
                    <a:lnTo>
                      <a:pt x="28686" y="5399"/>
                    </a:lnTo>
                    <a:lnTo>
                      <a:pt x="28770" y="5357"/>
                    </a:lnTo>
                    <a:lnTo>
                      <a:pt x="28770" y="5231"/>
                    </a:lnTo>
                    <a:lnTo>
                      <a:pt x="28749" y="5169"/>
                    </a:lnTo>
                    <a:lnTo>
                      <a:pt x="28665" y="5127"/>
                    </a:lnTo>
                    <a:lnTo>
                      <a:pt x="28749" y="5127"/>
                    </a:lnTo>
                    <a:lnTo>
                      <a:pt x="28791" y="5106"/>
                    </a:lnTo>
                    <a:lnTo>
                      <a:pt x="28770" y="4980"/>
                    </a:lnTo>
                    <a:lnTo>
                      <a:pt x="28582" y="4876"/>
                    </a:lnTo>
                    <a:lnTo>
                      <a:pt x="28540" y="4897"/>
                    </a:lnTo>
                    <a:lnTo>
                      <a:pt x="28352" y="4918"/>
                    </a:lnTo>
                    <a:lnTo>
                      <a:pt x="28331" y="4980"/>
                    </a:lnTo>
                    <a:lnTo>
                      <a:pt x="28247" y="4980"/>
                    </a:lnTo>
                    <a:lnTo>
                      <a:pt x="28247" y="4897"/>
                    </a:lnTo>
                    <a:lnTo>
                      <a:pt x="28331" y="4771"/>
                    </a:lnTo>
                    <a:lnTo>
                      <a:pt x="28414" y="4771"/>
                    </a:lnTo>
                    <a:lnTo>
                      <a:pt x="28540" y="4666"/>
                    </a:lnTo>
                    <a:lnTo>
                      <a:pt x="28749" y="4604"/>
                    </a:lnTo>
                    <a:lnTo>
                      <a:pt x="28791" y="4562"/>
                    </a:lnTo>
                    <a:lnTo>
                      <a:pt x="28937" y="4541"/>
                    </a:lnTo>
                    <a:lnTo>
                      <a:pt x="29000" y="4541"/>
                    </a:lnTo>
                    <a:lnTo>
                      <a:pt x="29063" y="4583"/>
                    </a:lnTo>
                    <a:lnTo>
                      <a:pt x="29105" y="4562"/>
                    </a:lnTo>
                    <a:lnTo>
                      <a:pt x="29147" y="4394"/>
                    </a:lnTo>
                    <a:lnTo>
                      <a:pt x="29189" y="4332"/>
                    </a:lnTo>
                    <a:lnTo>
                      <a:pt x="29063" y="4248"/>
                    </a:lnTo>
                    <a:lnTo>
                      <a:pt x="29042" y="4185"/>
                    </a:lnTo>
                    <a:lnTo>
                      <a:pt x="29105" y="4164"/>
                    </a:lnTo>
                    <a:lnTo>
                      <a:pt x="29168" y="4122"/>
                    </a:lnTo>
                    <a:lnTo>
                      <a:pt x="29189" y="4164"/>
                    </a:lnTo>
                    <a:lnTo>
                      <a:pt x="29272" y="4185"/>
                    </a:lnTo>
                    <a:lnTo>
                      <a:pt x="29419" y="4122"/>
                    </a:lnTo>
                    <a:lnTo>
                      <a:pt x="29481" y="4039"/>
                    </a:lnTo>
                    <a:lnTo>
                      <a:pt x="29461" y="3955"/>
                    </a:lnTo>
                    <a:lnTo>
                      <a:pt x="29481" y="3913"/>
                    </a:lnTo>
                    <a:lnTo>
                      <a:pt x="29461" y="3829"/>
                    </a:lnTo>
                    <a:lnTo>
                      <a:pt x="29377" y="3850"/>
                    </a:lnTo>
                    <a:lnTo>
                      <a:pt x="29293" y="3746"/>
                    </a:lnTo>
                    <a:lnTo>
                      <a:pt x="29042" y="3746"/>
                    </a:lnTo>
                    <a:lnTo>
                      <a:pt x="28958" y="3725"/>
                    </a:lnTo>
                    <a:lnTo>
                      <a:pt x="28896" y="3767"/>
                    </a:lnTo>
                    <a:lnTo>
                      <a:pt x="28770" y="3767"/>
                    </a:lnTo>
                    <a:lnTo>
                      <a:pt x="28665" y="3725"/>
                    </a:lnTo>
                    <a:lnTo>
                      <a:pt x="28582" y="3746"/>
                    </a:lnTo>
                    <a:lnTo>
                      <a:pt x="28519" y="3641"/>
                    </a:lnTo>
                    <a:lnTo>
                      <a:pt x="28435" y="3599"/>
                    </a:lnTo>
                    <a:lnTo>
                      <a:pt x="28435" y="3516"/>
                    </a:lnTo>
                    <a:lnTo>
                      <a:pt x="28477" y="3453"/>
                    </a:lnTo>
                    <a:lnTo>
                      <a:pt x="28456" y="3411"/>
                    </a:lnTo>
                    <a:lnTo>
                      <a:pt x="28310" y="3390"/>
                    </a:lnTo>
                    <a:lnTo>
                      <a:pt x="28226" y="3432"/>
                    </a:lnTo>
                    <a:lnTo>
                      <a:pt x="28163" y="3495"/>
                    </a:lnTo>
                    <a:lnTo>
                      <a:pt x="28226" y="3537"/>
                    </a:lnTo>
                    <a:lnTo>
                      <a:pt x="28331" y="3537"/>
                    </a:lnTo>
                    <a:lnTo>
                      <a:pt x="28268" y="3641"/>
                    </a:lnTo>
                    <a:lnTo>
                      <a:pt x="28142" y="3620"/>
                    </a:lnTo>
                    <a:lnTo>
                      <a:pt x="28059" y="3495"/>
                    </a:lnTo>
                    <a:lnTo>
                      <a:pt x="28017" y="3516"/>
                    </a:lnTo>
                    <a:lnTo>
                      <a:pt x="27954" y="3495"/>
                    </a:lnTo>
                    <a:lnTo>
                      <a:pt x="27849" y="3537"/>
                    </a:lnTo>
                    <a:lnTo>
                      <a:pt x="27828" y="3641"/>
                    </a:lnTo>
                    <a:lnTo>
                      <a:pt x="27787" y="3662"/>
                    </a:lnTo>
                    <a:lnTo>
                      <a:pt x="27808" y="3767"/>
                    </a:lnTo>
                    <a:lnTo>
                      <a:pt x="27808" y="3871"/>
                    </a:lnTo>
                    <a:lnTo>
                      <a:pt x="27891" y="3934"/>
                    </a:lnTo>
                    <a:lnTo>
                      <a:pt x="27891" y="4060"/>
                    </a:lnTo>
                    <a:lnTo>
                      <a:pt x="27828" y="4122"/>
                    </a:lnTo>
                    <a:lnTo>
                      <a:pt x="27808" y="4248"/>
                    </a:lnTo>
                    <a:lnTo>
                      <a:pt x="27787" y="4248"/>
                    </a:lnTo>
                    <a:lnTo>
                      <a:pt x="27745" y="4018"/>
                    </a:lnTo>
                    <a:lnTo>
                      <a:pt x="27703" y="3913"/>
                    </a:lnTo>
                    <a:lnTo>
                      <a:pt x="27619" y="3850"/>
                    </a:lnTo>
                    <a:lnTo>
                      <a:pt x="27598" y="3934"/>
                    </a:lnTo>
                    <a:lnTo>
                      <a:pt x="27515" y="3934"/>
                    </a:lnTo>
                    <a:lnTo>
                      <a:pt x="27431" y="4018"/>
                    </a:lnTo>
                    <a:lnTo>
                      <a:pt x="27431" y="4143"/>
                    </a:lnTo>
                    <a:lnTo>
                      <a:pt x="27515" y="4248"/>
                    </a:lnTo>
                    <a:lnTo>
                      <a:pt x="27515" y="4332"/>
                    </a:lnTo>
                    <a:lnTo>
                      <a:pt x="27619" y="4457"/>
                    </a:lnTo>
                    <a:lnTo>
                      <a:pt x="27745" y="4457"/>
                    </a:lnTo>
                    <a:lnTo>
                      <a:pt x="27808" y="4353"/>
                    </a:lnTo>
                    <a:lnTo>
                      <a:pt x="27828" y="4353"/>
                    </a:lnTo>
                    <a:lnTo>
                      <a:pt x="27849" y="4457"/>
                    </a:lnTo>
                    <a:lnTo>
                      <a:pt x="27933" y="4583"/>
                    </a:lnTo>
                    <a:lnTo>
                      <a:pt x="27933" y="4666"/>
                    </a:lnTo>
                    <a:lnTo>
                      <a:pt x="27849" y="4666"/>
                    </a:lnTo>
                    <a:lnTo>
                      <a:pt x="27808" y="4562"/>
                    </a:lnTo>
                    <a:lnTo>
                      <a:pt x="27724" y="4541"/>
                    </a:lnTo>
                    <a:lnTo>
                      <a:pt x="27619" y="4562"/>
                    </a:lnTo>
                    <a:lnTo>
                      <a:pt x="27577" y="4604"/>
                    </a:lnTo>
                    <a:lnTo>
                      <a:pt x="27619" y="4708"/>
                    </a:lnTo>
                    <a:lnTo>
                      <a:pt x="27598" y="4792"/>
                    </a:lnTo>
                    <a:lnTo>
                      <a:pt x="27515" y="4876"/>
                    </a:lnTo>
                    <a:lnTo>
                      <a:pt x="27536" y="4959"/>
                    </a:lnTo>
                    <a:lnTo>
                      <a:pt x="27473" y="5085"/>
                    </a:lnTo>
                    <a:lnTo>
                      <a:pt x="27410" y="5127"/>
                    </a:lnTo>
                    <a:lnTo>
                      <a:pt x="27431" y="5231"/>
                    </a:lnTo>
                    <a:lnTo>
                      <a:pt x="27389" y="5294"/>
                    </a:lnTo>
                    <a:lnTo>
                      <a:pt x="27284" y="5273"/>
                    </a:lnTo>
                    <a:lnTo>
                      <a:pt x="27201" y="5169"/>
                    </a:lnTo>
                    <a:lnTo>
                      <a:pt x="27201" y="5064"/>
                    </a:lnTo>
                    <a:lnTo>
                      <a:pt x="27075" y="4897"/>
                    </a:lnTo>
                    <a:lnTo>
                      <a:pt x="27075" y="4792"/>
                    </a:lnTo>
                    <a:lnTo>
                      <a:pt x="27054" y="4708"/>
                    </a:lnTo>
                    <a:lnTo>
                      <a:pt x="26950" y="4687"/>
                    </a:lnTo>
                    <a:lnTo>
                      <a:pt x="26950" y="4646"/>
                    </a:lnTo>
                    <a:lnTo>
                      <a:pt x="26992" y="4604"/>
                    </a:lnTo>
                    <a:lnTo>
                      <a:pt x="27033" y="4562"/>
                    </a:lnTo>
                    <a:lnTo>
                      <a:pt x="26992" y="4478"/>
                    </a:lnTo>
                    <a:lnTo>
                      <a:pt x="26887" y="4457"/>
                    </a:lnTo>
                    <a:lnTo>
                      <a:pt x="26740" y="4499"/>
                    </a:lnTo>
                    <a:lnTo>
                      <a:pt x="26699" y="4457"/>
                    </a:lnTo>
                    <a:lnTo>
                      <a:pt x="26657" y="4478"/>
                    </a:lnTo>
                    <a:lnTo>
                      <a:pt x="26594" y="4562"/>
                    </a:lnTo>
                    <a:lnTo>
                      <a:pt x="26489" y="4604"/>
                    </a:lnTo>
                    <a:lnTo>
                      <a:pt x="26364" y="4792"/>
                    </a:lnTo>
                    <a:lnTo>
                      <a:pt x="26427" y="4876"/>
                    </a:lnTo>
                    <a:lnTo>
                      <a:pt x="26427" y="5064"/>
                    </a:lnTo>
                    <a:lnTo>
                      <a:pt x="26385" y="5127"/>
                    </a:lnTo>
                    <a:lnTo>
                      <a:pt x="26448" y="5210"/>
                    </a:lnTo>
                    <a:lnTo>
                      <a:pt x="26427" y="5378"/>
                    </a:lnTo>
                    <a:lnTo>
                      <a:pt x="26322" y="5420"/>
                    </a:lnTo>
                    <a:lnTo>
                      <a:pt x="26322" y="5545"/>
                    </a:lnTo>
                    <a:lnTo>
                      <a:pt x="26364" y="5608"/>
                    </a:lnTo>
                    <a:lnTo>
                      <a:pt x="26448" y="5587"/>
                    </a:lnTo>
                    <a:lnTo>
                      <a:pt x="26489" y="5629"/>
                    </a:lnTo>
                    <a:lnTo>
                      <a:pt x="26573" y="5587"/>
                    </a:lnTo>
                    <a:lnTo>
                      <a:pt x="26636" y="5608"/>
                    </a:lnTo>
                    <a:lnTo>
                      <a:pt x="26636" y="5734"/>
                    </a:lnTo>
                    <a:lnTo>
                      <a:pt x="26657" y="5796"/>
                    </a:lnTo>
                    <a:lnTo>
                      <a:pt x="26699" y="5796"/>
                    </a:lnTo>
                    <a:lnTo>
                      <a:pt x="26782" y="5922"/>
                    </a:lnTo>
                    <a:lnTo>
                      <a:pt x="26782" y="6110"/>
                    </a:lnTo>
                    <a:lnTo>
                      <a:pt x="26887" y="6236"/>
                    </a:lnTo>
                    <a:lnTo>
                      <a:pt x="26887" y="6319"/>
                    </a:lnTo>
                    <a:lnTo>
                      <a:pt x="26929" y="6424"/>
                    </a:lnTo>
                    <a:lnTo>
                      <a:pt x="27012" y="6466"/>
                    </a:lnTo>
                    <a:lnTo>
                      <a:pt x="26992" y="6550"/>
                    </a:lnTo>
                    <a:lnTo>
                      <a:pt x="27012" y="6696"/>
                    </a:lnTo>
                    <a:lnTo>
                      <a:pt x="26929" y="6842"/>
                    </a:lnTo>
                    <a:lnTo>
                      <a:pt x="27012" y="6905"/>
                    </a:lnTo>
                    <a:lnTo>
                      <a:pt x="27033" y="7052"/>
                    </a:lnTo>
                    <a:lnTo>
                      <a:pt x="27012" y="7156"/>
                    </a:lnTo>
                    <a:lnTo>
                      <a:pt x="27033" y="7198"/>
                    </a:lnTo>
                    <a:lnTo>
                      <a:pt x="27117" y="7156"/>
                    </a:lnTo>
                    <a:lnTo>
                      <a:pt x="27180" y="7198"/>
                    </a:lnTo>
                    <a:lnTo>
                      <a:pt x="27180" y="7324"/>
                    </a:lnTo>
                    <a:lnTo>
                      <a:pt x="27264" y="7387"/>
                    </a:lnTo>
                    <a:lnTo>
                      <a:pt x="27410" y="7324"/>
                    </a:lnTo>
                    <a:lnTo>
                      <a:pt x="27452" y="7198"/>
                    </a:lnTo>
                    <a:lnTo>
                      <a:pt x="27598" y="7114"/>
                    </a:lnTo>
                    <a:lnTo>
                      <a:pt x="27619" y="7010"/>
                    </a:lnTo>
                    <a:lnTo>
                      <a:pt x="27556" y="6968"/>
                    </a:lnTo>
                    <a:lnTo>
                      <a:pt x="27494" y="6759"/>
                    </a:lnTo>
                    <a:lnTo>
                      <a:pt x="27515" y="6654"/>
                    </a:lnTo>
                    <a:lnTo>
                      <a:pt x="27703" y="6466"/>
                    </a:lnTo>
                    <a:lnTo>
                      <a:pt x="27703" y="6550"/>
                    </a:lnTo>
                    <a:lnTo>
                      <a:pt x="27598" y="6675"/>
                    </a:lnTo>
                    <a:lnTo>
                      <a:pt x="27640" y="6905"/>
                    </a:lnTo>
                    <a:lnTo>
                      <a:pt x="27724" y="6947"/>
                    </a:lnTo>
                    <a:lnTo>
                      <a:pt x="27828" y="6884"/>
                    </a:lnTo>
                    <a:lnTo>
                      <a:pt x="27954" y="6968"/>
                    </a:lnTo>
                    <a:lnTo>
                      <a:pt x="28121" y="6905"/>
                    </a:lnTo>
                    <a:lnTo>
                      <a:pt x="28121" y="6842"/>
                    </a:lnTo>
                    <a:lnTo>
                      <a:pt x="28247" y="6780"/>
                    </a:lnTo>
                    <a:lnTo>
                      <a:pt x="28352" y="6780"/>
                    </a:lnTo>
                    <a:lnTo>
                      <a:pt x="28435" y="6738"/>
                    </a:lnTo>
                    <a:lnTo>
                      <a:pt x="28477" y="6780"/>
                    </a:lnTo>
                    <a:lnTo>
                      <a:pt x="28498" y="6759"/>
                    </a:lnTo>
                    <a:lnTo>
                      <a:pt x="28498" y="6759"/>
                    </a:lnTo>
                    <a:cubicBezTo>
                      <a:pt x="28477" y="6863"/>
                      <a:pt x="28456" y="6989"/>
                      <a:pt x="28456" y="7094"/>
                    </a:cubicBezTo>
                    <a:lnTo>
                      <a:pt x="28435" y="7114"/>
                    </a:lnTo>
                    <a:lnTo>
                      <a:pt x="28456" y="7156"/>
                    </a:lnTo>
                    <a:lnTo>
                      <a:pt x="28456" y="7219"/>
                    </a:lnTo>
                    <a:cubicBezTo>
                      <a:pt x="28456" y="7283"/>
                      <a:pt x="28503" y="7308"/>
                      <a:pt x="28554" y="7308"/>
                    </a:cubicBezTo>
                    <a:cubicBezTo>
                      <a:pt x="28586" y="7308"/>
                      <a:pt x="28620" y="7298"/>
                      <a:pt x="28644" y="7282"/>
                    </a:cubicBezTo>
                    <a:lnTo>
                      <a:pt x="28707" y="7282"/>
                    </a:lnTo>
                    <a:lnTo>
                      <a:pt x="28707" y="7324"/>
                    </a:lnTo>
                    <a:lnTo>
                      <a:pt x="28582" y="7533"/>
                    </a:lnTo>
                    <a:lnTo>
                      <a:pt x="28561" y="7617"/>
                    </a:lnTo>
                    <a:lnTo>
                      <a:pt x="28456" y="7679"/>
                    </a:lnTo>
                    <a:lnTo>
                      <a:pt x="28477" y="7596"/>
                    </a:lnTo>
                    <a:lnTo>
                      <a:pt x="28435" y="7533"/>
                    </a:lnTo>
                    <a:lnTo>
                      <a:pt x="28477" y="7407"/>
                    </a:lnTo>
                    <a:lnTo>
                      <a:pt x="28393" y="7324"/>
                    </a:lnTo>
                    <a:lnTo>
                      <a:pt x="28268" y="7387"/>
                    </a:lnTo>
                    <a:lnTo>
                      <a:pt x="28184" y="7512"/>
                    </a:lnTo>
                    <a:lnTo>
                      <a:pt x="28121" y="7512"/>
                    </a:lnTo>
                    <a:lnTo>
                      <a:pt x="28038" y="7679"/>
                    </a:lnTo>
                    <a:lnTo>
                      <a:pt x="27954" y="7700"/>
                    </a:lnTo>
                    <a:lnTo>
                      <a:pt x="27870" y="7910"/>
                    </a:lnTo>
                    <a:lnTo>
                      <a:pt x="27724" y="8056"/>
                    </a:lnTo>
                    <a:lnTo>
                      <a:pt x="27703" y="8203"/>
                    </a:lnTo>
                    <a:lnTo>
                      <a:pt x="27745" y="8328"/>
                    </a:lnTo>
                    <a:lnTo>
                      <a:pt x="27745" y="8412"/>
                    </a:lnTo>
                    <a:lnTo>
                      <a:pt x="27808" y="8433"/>
                    </a:lnTo>
                    <a:lnTo>
                      <a:pt x="27870" y="8370"/>
                    </a:lnTo>
                    <a:lnTo>
                      <a:pt x="27933" y="8370"/>
                    </a:lnTo>
                    <a:lnTo>
                      <a:pt x="27933" y="8454"/>
                    </a:lnTo>
                    <a:lnTo>
                      <a:pt x="27828" y="8537"/>
                    </a:lnTo>
                    <a:lnTo>
                      <a:pt x="27828" y="8579"/>
                    </a:lnTo>
                    <a:lnTo>
                      <a:pt x="27724" y="8579"/>
                    </a:lnTo>
                    <a:lnTo>
                      <a:pt x="27619" y="8642"/>
                    </a:lnTo>
                    <a:lnTo>
                      <a:pt x="27431" y="8830"/>
                    </a:lnTo>
                    <a:lnTo>
                      <a:pt x="27347" y="8935"/>
                    </a:lnTo>
                    <a:lnTo>
                      <a:pt x="27326" y="9207"/>
                    </a:lnTo>
                    <a:lnTo>
                      <a:pt x="27389" y="9311"/>
                    </a:lnTo>
                    <a:lnTo>
                      <a:pt x="27389" y="9395"/>
                    </a:lnTo>
                    <a:lnTo>
                      <a:pt x="27326" y="9500"/>
                    </a:lnTo>
                    <a:lnTo>
                      <a:pt x="27347" y="9563"/>
                    </a:lnTo>
                    <a:lnTo>
                      <a:pt x="27389" y="9625"/>
                    </a:lnTo>
                    <a:lnTo>
                      <a:pt x="27452" y="9625"/>
                    </a:lnTo>
                    <a:lnTo>
                      <a:pt x="27515" y="9667"/>
                    </a:lnTo>
                    <a:lnTo>
                      <a:pt x="27536" y="9793"/>
                    </a:lnTo>
                    <a:lnTo>
                      <a:pt x="27640" y="9835"/>
                    </a:lnTo>
                    <a:lnTo>
                      <a:pt x="27703" y="9939"/>
                    </a:lnTo>
                    <a:lnTo>
                      <a:pt x="27745" y="9939"/>
                    </a:lnTo>
                    <a:lnTo>
                      <a:pt x="27828" y="9814"/>
                    </a:lnTo>
                    <a:lnTo>
                      <a:pt x="27808" y="9939"/>
                    </a:lnTo>
                    <a:lnTo>
                      <a:pt x="27849" y="10107"/>
                    </a:lnTo>
                    <a:lnTo>
                      <a:pt x="28017" y="10127"/>
                    </a:lnTo>
                    <a:lnTo>
                      <a:pt x="28080" y="10190"/>
                    </a:lnTo>
                    <a:lnTo>
                      <a:pt x="28184" y="10190"/>
                    </a:lnTo>
                    <a:lnTo>
                      <a:pt x="28331" y="10211"/>
                    </a:lnTo>
                    <a:lnTo>
                      <a:pt x="28331" y="10295"/>
                    </a:lnTo>
                    <a:lnTo>
                      <a:pt x="28226" y="10504"/>
                    </a:lnTo>
                    <a:lnTo>
                      <a:pt x="28121" y="10546"/>
                    </a:lnTo>
                    <a:lnTo>
                      <a:pt x="28080" y="10525"/>
                    </a:lnTo>
                    <a:lnTo>
                      <a:pt x="28121" y="10420"/>
                    </a:lnTo>
                    <a:lnTo>
                      <a:pt x="28226" y="10379"/>
                    </a:lnTo>
                    <a:lnTo>
                      <a:pt x="28080" y="10337"/>
                    </a:lnTo>
                    <a:lnTo>
                      <a:pt x="27954" y="10379"/>
                    </a:lnTo>
                    <a:lnTo>
                      <a:pt x="27849" y="10504"/>
                    </a:lnTo>
                    <a:lnTo>
                      <a:pt x="27912" y="10546"/>
                    </a:lnTo>
                    <a:lnTo>
                      <a:pt x="27912" y="10630"/>
                    </a:lnTo>
                    <a:lnTo>
                      <a:pt x="27745" y="10713"/>
                    </a:lnTo>
                    <a:lnTo>
                      <a:pt x="27661" y="10797"/>
                    </a:lnTo>
                    <a:lnTo>
                      <a:pt x="27598" y="10797"/>
                    </a:lnTo>
                    <a:lnTo>
                      <a:pt x="27515" y="10944"/>
                    </a:lnTo>
                    <a:lnTo>
                      <a:pt x="27536" y="11006"/>
                    </a:lnTo>
                    <a:lnTo>
                      <a:pt x="27619" y="11006"/>
                    </a:lnTo>
                    <a:lnTo>
                      <a:pt x="27661" y="11048"/>
                    </a:lnTo>
                    <a:lnTo>
                      <a:pt x="27766" y="11027"/>
                    </a:lnTo>
                    <a:lnTo>
                      <a:pt x="27828" y="10923"/>
                    </a:lnTo>
                    <a:lnTo>
                      <a:pt x="27808" y="10860"/>
                    </a:lnTo>
                    <a:lnTo>
                      <a:pt x="27870" y="10839"/>
                    </a:lnTo>
                    <a:lnTo>
                      <a:pt x="27954" y="10797"/>
                    </a:lnTo>
                    <a:lnTo>
                      <a:pt x="28017" y="10839"/>
                    </a:lnTo>
                    <a:lnTo>
                      <a:pt x="27975" y="10944"/>
                    </a:lnTo>
                    <a:lnTo>
                      <a:pt x="27912" y="11069"/>
                    </a:lnTo>
                    <a:lnTo>
                      <a:pt x="27870" y="11236"/>
                    </a:lnTo>
                    <a:lnTo>
                      <a:pt x="27870" y="11320"/>
                    </a:lnTo>
                    <a:lnTo>
                      <a:pt x="27808" y="11383"/>
                    </a:lnTo>
                    <a:lnTo>
                      <a:pt x="27640" y="11425"/>
                    </a:lnTo>
                    <a:lnTo>
                      <a:pt x="27536" y="11529"/>
                    </a:lnTo>
                    <a:lnTo>
                      <a:pt x="27452" y="11550"/>
                    </a:lnTo>
                    <a:lnTo>
                      <a:pt x="27452" y="11592"/>
                    </a:lnTo>
                    <a:lnTo>
                      <a:pt x="27410" y="11697"/>
                    </a:lnTo>
                    <a:lnTo>
                      <a:pt x="27138" y="11801"/>
                    </a:lnTo>
                    <a:lnTo>
                      <a:pt x="27075" y="11906"/>
                    </a:lnTo>
                    <a:lnTo>
                      <a:pt x="26971" y="11948"/>
                    </a:lnTo>
                    <a:lnTo>
                      <a:pt x="26929" y="11885"/>
                    </a:lnTo>
                    <a:lnTo>
                      <a:pt x="26887" y="11885"/>
                    </a:lnTo>
                    <a:lnTo>
                      <a:pt x="26866" y="11843"/>
                    </a:lnTo>
                    <a:lnTo>
                      <a:pt x="26803" y="11906"/>
                    </a:lnTo>
                    <a:lnTo>
                      <a:pt x="26720" y="11948"/>
                    </a:lnTo>
                    <a:lnTo>
                      <a:pt x="26720" y="11948"/>
                    </a:lnTo>
                    <a:lnTo>
                      <a:pt x="26761" y="11885"/>
                    </a:lnTo>
                    <a:lnTo>
                      <a:pt x="26720" y="11843"/>
                    </a:lnTo>
                    <a:lnTo>
                      <a:pt x="26615" y="11948"/>
                    </a:lnTo>
                    <a:lnTo>
                      <a:pt x="26573" y="12094"/>
                    </a:lnTo>
                    <a:lnTo>
                      <a:pt x="26468" y="12262"/>
                    </a:lnTo>
                    <a:lnTo>
                      <a:pt x="26448" y="12304"/>
                    </a:lnTo>
                    <a:lnTo>
                      <a:pt x="26489" y="12387"/>
                    </a:lnTo>
                    <a:lnTo>
                      <a:pt x="26489" y="12471"/>
                    </a:lnTo>
                    <a:lnTo>
                      <a:pt x="26406" y="12617"/>
                    </a:lnTo>
                    <a:lnTo>
                      <a:pt x="26406" y="12701"/>
                    </a:lnTo>
                    <a:lnTo>
                      <a:pt x="26468" y="12785"/>
                    </a:lnTo>
                    <a:lnTo>
                      <a:pt x="26385" y="12827"/>
                    </a:lnTo>
                    <a:lnTo>
                      <a:pt x="26343" y="12952"/>
                    </a:lnTo>
                    <a:lnTo>
                      <a:pt x="26364" y="12952"/>
                    </a:lnTo>
                    <a:lnTo>
                      <a:pt x="26448" y="12931"/>
                    </a:lnTo>
                    <a:lnTo>
                      <a:pt x="26489" y="12848"/>
                    </a:lnTo>
                    <a:lnTo>
                      <a:pt x="26594" y="12889"/>
                    </a:lnTo>
                    <a:lnTo>
                      <a:pt x="26699" y="12806"/>
                    </a:lnTo>
                    <a:lnTo>
                      <a:pt x="26615" y="12910"/>
                    </a:lnTo>
                    <a:lnTo>
                      <a:pt x="26510" y="12910"/>
                    </a:lnTo>
                    <a:lnTo>
                      <a:pt x="26406" y="13015"/>
                    </a:lnTo>
                    <a:lnTo>
                      <a:pt x="26259" y="13057"/>
                    </a:lnTo>
                    <a:lnTo>
                      <a:pt x="26259" y="13203"/>
                    </a:lnTo>
                    <a:lnTo>
                      <a:pt x="26176" y="13266"/>
                    </a:lnTo>
                    <a:lnTo>
                      <a:pt x="26071" y="13203"/>
                    </a:lnTo>
                    <a:lnTo>
                      <a:pt x="25945" y="13203"/>
                    </a:lnTo>
                    <a:lnTo>
                      <a:pt x="25862" y="13120"/>
                    </a:lnTo>
                    <a:lnTo>
                      <a:pt x="25778" y="13161"/>
                    </a:lnTo>
                    <a:lnTo>
                      <a:pt x="25820" y="13350"/>
                    </a:lnTo>
                    <a:lnTo>
                      <a:pt x="25631" y="13245"/>
                    </a:lnTo>
                    <a:lnTo>
                      <a:pt x="25694" y="12994"/>
                    </a:lnTo>
                    <a:lnTo>
                      <a:pt x="25631" y="12827"/>
                    </a:lnTo>
                    <a:lnTo>
                      <a:pt x="25548" y="12722"/>
                    </a:lnTo>
                    <a:lnTo>
                      <a:pt x="25590" y="12555"/>
                    </a:lnTo>
                    <a:lnTo>
                      <a:pt x="25631" y="12555"/>
                    </a:lnTo>
                    <a:lnTo>
                      <a:pt x="25673" y="12722"/>
                    </a:lnTo>
                    <a:lnTo>
                      <a:pt x="25820" y="12638"/>
                    </a:lnTo>
                    <a:lnTo>
                      <a:pt x="25862" y="12743"/>
                    </a:lnTo>
                    <a:lnTo>
                      <a:pt x="25987" y="12806"/>
                    </a:lnTo>
                    <a:lnTo>
                      <a:pt x="26071" y="12722"/>
                    </a:lnTo>
                    <a:lnTo>
                      <a:pt x="26071" y="12638"/>
                    </a:lnTo>
                    <a:lnTo>
                      <a:pt x="26134" y="12492"/>
                    </a:lnTo>
                    <a:lnTo>
                      <a:pt x="26029" y="12513"/>
                    </a:lnTo>
                    <a:lnTo>
                      <a:pt x="25945" y="12492"/>
                    </a:lnTo>
                    <a:lnTo>
                      <a:pt x="26029" y="12429"/>
                    </a:lnTo>
                    <a:lnTo>
                      <a:pt x="26092" y="12304"/>
                    </a:lnTo>
                    <a:lnTo>
                      <a:pt x="26029" y="12304"/>
                    </a:lnTo>
                    <a:lnTo>
                      <a:pt x="25945" y="12387"/>
                    </a:lnTo>
                    <a:lnTo>
                      <a:pt x="25778" y="12429"/>
                    </a:lnTo>
                    <a:lnTo>
                      <a:pt x="25778" y="12345"/>
                    </a:lnTo>
                    <a:lnTo>
                      <a:pt x="25924" y="12283"/>
                    </a:lnTo>
                    <a:lnTo>
                      <a:pt x="25924" y="12178"/>
                    </a:lnTo>
                    <a:lnTo>
                      <a:pt x="25841" y="12178"/>
                    </a:lnTo>
                    <a:lnTo>
                      <a:pt x="25736" y="12220"/>
                    </a:lnTo>
                    <a:lnTo>
                      <a:pt x="25736" y="12136"/>
                    </a:lnTo>
                    <a:lnTo>
                      <a:pt x="25778" y="11969"/>
                    </a:lnTo>
                    <a:lnTo>
                      <a:pt x="25862" y="11864"/>
                    </a:lnTo>
                    <a:lnTo>
                      <a:pt x="25883" y="11969"/>
                    </a:lnTo>
                    <a:lnTo>
                      <a:pt x="25945" y="11906"/>
                    </a:lnTo>
                    <a:lnTo>
                      <a:pt x="25945" y="11822"/>
                    </a:lnTo>
                    <a:lnTo>
                      <a:pt x="26092" y="11676"/>
                    </a:lnTo>
                    <a:lnTo>
                      <a:pt x="26092" y="11592"/>
                    </a:lnTo>
                    <a:lnTo>
                      <a:pt x="26280" y="11488"/>
                    </a:lnTo>
                    <a:lnTo>
                      <a:pt x="26280" y="11362"/>
                    </a:lnTo>
                    <a:lnTo>
                      <a:pt x="26364" y="11299"/>
                    </a:lnTo>
                    <a:lnTo>
                      <a:pt x="26448" y="11278"/>
                    </a:lnTo>
                    <a:lnTo>
                      <a:pt x="26448" y="11236"/>
                    </a:lnTo>
                    <a:lnTo>
                      <a:pt x="26343" y="11236"/>
                    </a:lnTo>
                    <a:lnTo>
                      <a:pt x="26196" y="11257"/>
                    </a:lnTo>
                    <a:lnTo>
                      <a:pt x="26155" y="11425"/>
                    </a:lnTo>
                    <a:lnTo>
                      <a:pt x="26029" y="11488"/>
                    </a:lnTo>
                    <a:lnTo>
                      <a:pt x="25945" y="11467"/>
                    </a:lnTo>
                    <a:lnTo>
                      <a:pt x="25966" y="11425"/>
                    </a:lnTo>
                    <a:lnTo>
                      <a:pt x="26113" y="11362"/>
                    </a:lnTo>
                    <a:lnTo>
                      <a:pt x="26134" y="11257"/>
                    </a:lnTo>
                    <a:lnTo>
                      <a:pt x="26050" y="11216"/>
                    </a:lnTo>
                    <a:lnTo>
                      <a:pt x="25966" y="11236"/>
                    </a:lnTo>
                    <a:lnTo>
                      <a:pt x="25883" y="11153"/>
                    </a:lnTo>
                    <a:lnTo>
                      <a:pt x="25924" y="11069"/>
                    </a:lnTo>
                    <a:lnTo>
                      <a:pt x="25945" y="10944"/>
                    </a:lnTo>
                    <a:lnTo>
                      <a:pt x="25862" y="10860"/>
                    </a:lnTo>
                    <a:lnTo>
                      <a:pt x="25820" y="10902"/>
                    </a:lnTo>
                    <a:lnTo>
                      <a:pt x="25778" y="10964"/>
                    </a:lnTo>
                    <a:lnTo>
                      <a:pt x="25778" y="10902"/>
                    </a:lnTo>
                    <a:lnTo>
                      <a:pt x="25820" y="10818"/>
                    </a:lnTo>
                    <a:lnTo>
                      <a:pt x="25757" y="10713"/>
                    </a:lnTo>
                    <a:lnTo>
                      <a:pt x="25652" y="10713"/>
                    </a:lnTo>
                    <a:lnTo>
                      <a:pt x="25631" y="10902"/>
                    </a:lnTo>
                    <a:lnTo>
                      <a:pt x="25527" y="10964"/>
                    </a:lnTo>
                    <a:lnTo>
                      <a:pt x="25506" y="11027"/>
                    </a:lnTo>
                    <a:lnTo>
                      <a:pt x="25443" y="10985"/>
                    </a:lnTo>
                    <a:lnTo>
                      <a:pt x="25443" y="10923"/>
                    </a:lnTo>
                    <a:lnTo>
                      <a:pt x="25401" y="10839"/>
                    </a:lnTo>
                    <a:lnTo>
                      <a:pt x="25318" y="10839"/>
                    </a:lnTo>
                    <a:lnTo>
                      <a:pt x="25297" y="10923"/>
                    </a:lnTo>
                    <a:lnTo>
                      <a:pt x="25318" y="10964"/>
                    </a:lnTo>
                    <a:lnTo>
                      <a:pt x="25297" y="11027"/>
                    </a:lnTo>
                    <a:lnTo>
                      <a:pt x="25339" y="11132"/>
                    </a:lnTo>
                    <a:lnTo>
                      <a:pt x="25339" y="11195"/>
                    </a:lnTo>
                    <a:lnTo>
                      <a:pt x="25297" y="11257"/>
                    </a:lnTo>
                    <a:lnTo>
                      <a:pt x="25234" y="11195"/>
                    </a:lnTo>
                    <a:lnTo>
                      <a:pt x="25234" y="11132"/>
                    </a:lnTo>
                    <a:lnTo>
                      <a:pt x="25192" y="11132"/>
                    </a:lnTo>
                    <a:lnTo>
                      <a:pt x="25171" y="11195"/>
                    </a:lnTo>
                    <a:lnTo>
                      <a:pt x="25213" y="11446"/>
                    </a:lnTo>
                    <a:lnTo>
                      <a:pt x="25234" y="11592"/>
                    </a:lnTo>
                    <a:lnTo>
                      <a:pt x="25401" y="11676"/>
                    </a:lnTo>
                    <a:lnTo>
                      <a:pt x="25443" y="11760"/>
                    </a:lnTo>
                    <a:lnTo>
                      <a:pt x="25443" y="11990"/>
                    </a:lnTo>
                    <a:lnTo>
                      <a:pt x="25422" y="11864"/>
                    </a:lnTo>
                    <a:lnTo>
                      <a:pt x="25339" y="11801"/>
                    </a:lnTo>
                    <a:lnTo>
                      <a:pt x="25192" y="11613"/>
                    </a:lnTo>
                    <a:lnTo>
                      <a:pt x="25171" y="11467"/>
                    </a:lnTo>
                    <a:lnTo>
                      <a:pt x="25108" y="11278"/>
                    </a:lnTo>
                    <a:lnTo>
                      <a:pt x="25025" y="11278"/>
                    </a:lnTo>
                    <a:lnTo>
                      <a:pt x="24983" y="11341"/>
                    </a:lnTo>
                    <a:lnTo>
                      <a:pt x="25004" y="11488"/>
                    </a:lnTo>
                    <a:lnTo>
                      <a:pt x="25087" y="11592"/>
                    </a:lnTo>
                    <a:lnTo>
                      <a:pt x="25108" y="11718"/>
                    </a:lnTo>
                    <a:lnTo>
                      <a:pt x="25067" y="11760"/>
                    </a:lnTo>
                    <a:lnTo>
                      <a:pt x="24983" y="11655"/>
                    </a:lnTo>
                    <a:lnTo>
                      <a:pt x="24774" y="11697"/>
                    </a:lnTo>
                    <a:lnTo>
                      <a:pt x="24711" y="11760"/>
                    </a:lnTo>
                    <a:lnTo>
                      <a:pt x="24648" y="11676"/>
                    </a:lnTo>
                    <a:lnTo>
                      <a:pt x="24564" y="11655"/>
                    </a:lnTo>
                    <a:lnTo>
                      <a:pt x="24376" y="11488"/>
                    </a:lnTo>
                    <a:lnTo>
                      <a:pt x="24146" y="11488"/>
                    </a:lnTo>
                    <a:lnTo>
                      <a:pt x="24125" y="11404"/>
                    </a:lnTo>
                    <a:lnTo>
                      <a:pt x="24083" y="11404"/>
                    </a:lnTo>
                    <a:lnTo>
                      <a:pt x="23937" y="11488"/>
                    </a:lnTo>
                    <a:lnTo>
                      <a:pt x="23874" y="11571"/>
                    </a:lnTo>
                    <a:lnTo>
                      <a:pt x="23707" y="11571"/>
                    </a:lnTo>
                    <a:lnTo>
                      <a:pt x="23560" y="11655"/>
                    </a:lnTo>
                    <a:lnTo>
                      <a:pt x="23435" y="11550"/>
                    </a:lnTo>
                    <a:lnTo>
                      <a:pt x="23414" y="11550"/>
                    </a:lnTo>
                    <a:lnTo>
                      <a:pt x="23393" y="11446"/>
                    </a:lnTo>
                    <a:lnTo>
                      <a:pt x="23330" y="11404"/>
                    </a:lnTo>
                    <a:lnTo>
                      <a:pt x="23204" y="11488"/>
                    </a:lnTo>
                    <a:lnTo>
                      <a:pt x="23204" y="11404"/>
                    </a:lnTo>
                    <a:lnTo>
                      <a:pt x="23037" y="11257"/>
                    </a:lnTo>
                    <a:lnTo>
                      <a:pt x="23016" y="11174"/>
                    </a:lnTo>
                    <a:lnTo>
                      <a:pt x="22974" y="11153"/>
                    </a:lnTo>
                    <a:lnTo>
                      <a:pt x="22974" y="11069"/>
                    </a:lnTo>
                    <a:lnTo>
                      <a:pt x="22995" y="11027"/>
                    </a:lnTo>
                    <a:lnTo>
                      <a:pt x="22932" y="10944"/>
                    </a:lnTo>
                    <a:lnTo>
                      <a:pt x="22890" y="10964"/>
                    </a:lnTo>
                    <a:lnTo>
                      <a:pt x="22870" y="10944"/>
                    </a:lnTo>
                    <a:lnTo>
                      <a:pt x="22870" y="10860"/>
                    </a:lnTo>
                    <a:lnTo>
                      <a:pt x="22807" y="10839"/>
                    </a:lnTo>
                    <a:lnTo>
                      <a:pt x="22702" y="10881"/>
                    </a:lnTo>
                    <a:lnTo>
                      <a:pt x="22577" y="10881"/>
                    </a:lnTo>
                    <a:lnTo>
                      <a:pt x="22493" y="10818"/>
                    </a:lnTo>
                    <a:lnTo>
                      <a:pt x="22451" y="10818"/>
                    </a:lnTo>
                    <a:lnTo>
                      <a:pt x="22409" y="10755"/>
                    </a:lnTo>
                    <a:lnTo>
                      <a:pt x="22305" y="10713"/>
                    </a:lnTo>
                    <a:lnTo>
                      <a:pt x="22200" y="10713"/>
                    </a:lnTo>
                    <a:lnTo>
                      <a:pt x="22263" y="10630"/>
                    </a:lnTo>
                    <a:lnTo>
                      <a:pt x="22263" y="10546"/>
                    </a:lnTo>
                    <a:lnTo>
                      <a:pt x="22346" y="10462"/>
                    </a:lnTo>
                    <a:lnTo>
                      <a:pt x="22346" y="10420"/>
                    </a:lnTo>
                    <a:lnTo>
                      <a:pt x="22263" y="10400"/>
                    </a:lnTo>
                    <a:lnTo>
                      <a:pt x="22179" y="10400"/>
                    </a:lnTo>
                    <a:lnTo>
                      <a:pt x="22158" y="10148"/>
                    </a:lnTo>
                    <a:lnTo>
                      <a:pt x="22095" y="10127"/>
                    </a:lnTo>
                    <a:lnTo>
                      <a:pt x="22095" y="10086"/>
                    </a:lnTo>
                    <a:lnTo>
                      <a:pt x="22179" y="10023"/>
                    </a:lnTo>
                    <a:lnTo>
                      <a:pt x="22200" y="9981"/>
                    </a:lnTo>
                    <a:lnTo>
                      <a:pt x="22158" y="9939"/>
                    </a:lnTo>
                    <a:lnTo>
                      <a:pt x="22179" y="9876"/>
                    </a:lnTo>
                    <a:lnTo>
                      <a:pt x="22179" y="9772"/>
                    </a:lnTo>
                    <a:cubicBezTo>
                      <a:pt x="22284" y="9709"/>
                      <a:pt x="22388" y="9688"/>
                      <a:pt x="22493" y="9604"/>
                    </a:cubicBezTo>
                    <a:lnTo>
                      <a:pt x="22514" y="9625"/>
                    </a:lnTo>
                    <a:lnTo>
                      <a:pt x="22598" y="9604"/>
                    </a:lnTo>
                    <a:lnTo>
                      <a:pt x="22681" y="9500"/>
                    </a:lnTo>
                    <a:lnTo>
                      <a:pt x="22702" y="9500"/>
                    </a:lnTo>
                    <a:lnTo>
                      <a:pt x="22702" y="9604"/>
                    </a:lnTo>
                    <a:lnTo>
                      <a:pt x="22765" y="9709"/>
                    </a:lnTo>
                    <a:lnTo>
                      <a:pt x="22828" y="9730"/>
                    </a:lnTo>
                    <a:lnTo>
                      <a:pt x="22911" y="9688"/>
                    </a:lnTo>
                    <a:lnTo>
                      <a:pt x="22995" y="9709"/>
                    </a:lnTo>
                    <a:lnTo>
                      <a:pt x="23037" y="9793"/>
                    </a:lnTo>
                    <a:lnTo>
                      <a:pt x="23121" y="9793"/>
                    </a:lnTo>
                    <a:lnTo>
                      <a:pt x="23183" y="9835"/>
                    </a:lnTo>
                    <a:lnTo>
                      <a:pt x="23225" y="9835"/>
                    </a:lnTo>
                    <a:lnTo>
                      <a:pt x="23225" y="9730"/>
                    </a:lnTo>
                    <a:lnTo>
                      <a:pt x="23288" y="9730"/>
                    </a:lnTo>
                    <a:lnTo>
                      <a:pt x="23351" y="9709"/>
                    </a:lnTo>
                    <a:lnTo>
                      <a:pt x="23414" y="9730"/>
                    </a:lnTo>
                    <a:lnTo>
                      <a:pt x="23414" y="9814"/>
                    </a:lnTo>
                    <a:lnTo>
                      <a:pt x="23455" y="9835"/>
                    </a:lnTo>
                    <a:lnTo>
                      <a:pt x="23539" y="9814"/>
                    </a:lnTo>
                    <a:lnTo>
                      <a:pt x="23602" y="9730"/>
                    </a:lnTo>
                    <a:lnTo>
                      <a:pt x="23644" y="9772"/>
                    </a:lnTo>
                    <a:lnTo>
                      <a:pt x="23665" y="9835"/>
                    </a:lnTo>
                    <a:lnTo>
                      <a:pt x="23727" y="9835"/>
                    </a:lnTo>
                    <a:lnTo>
                      <a:pt x="23748" y="9793"/>
                    </a:lnTo>
                    <a:lnTo>
                      <a:pt x="23769" y="9793"/>
                    </a:lnTo>
                    <a:lnTo>
                      <a:pt x="23832" y="9709"/>
                    </a:lnTo>
                    <a:lnTo>
                      <a:pt x="23916" y="9709"/>
                    </a:lnTo>
                    <a:lnTo>
                      <a:pt x="23937" y="9772"/>
                    </a:lnTo>
                    <a:lnTo>
                      <a:pt x="23979" y="9793"/>
                    </a:lnTo>
                    <a:lnTo>
                      <a:pt x="24041" y="9772"/>
                    </a:lnTo>
                    <a:lnTo>
                      <a:pt x="24041" y="9709"/>
                    </a:lnTo>
                    <a:lnTo>
                      <a:pt x="24020" y="9667"/>
                    </a:lnTo>
                    <a:lnTo>
                      <a:pt x="24083" y="9583"/>
                    </a:lnTo>
                    <a:lnTo>
                      <a:pt x="24083" y="9521"/>
                    </a:lnTo>
                    <a:lnTo>
                      <a:pt x="24146" y="9458"/>
                    </a:lnTo>
                    <a:lnTo>
                      <a:pt x="24146" y="9374"/>
                    </a:lnTo>
                    <a:lnTo>
                      <a:pt x="24062" y="9374"/>
                    </a:lnTo>
                    <a:lnTo>
                      <a:pt x="24041" y="9291"/>
                    </a:lnTo>
                    <a:lnTo>
                      <a:pt x="24062" y="9186"/>
                    </a:lnTo>
                    <a:lnTo>
                      <a:pt x="24146" y="9165"/>
                    </a:lnTo>
                    <a:lnTo>
                      <a:pt x="24146" y="9060"/>
                    </a:lnTo>
                    <a:lnTo>
                      <a:pt x="24041" y="8998"/>
                    </a:lnTo>
                    <a:lnTo>
                      <a:pt x="23958" y="9039"/>
                    </a:lnTo>
                    <a:lnTo>
                      <a:pt x="23958" y="9102"/>
                    </a:lnTo>
                    <a:lnTo>
                      <a:pt x="23916" y="9165"/>
                    </a:lnTo>
                    <a:lnTo>
                      <a:pt x="23832" y="9102"/>
                    </a:lnTo>
                    <a:lnTo>
                      <a:pt x="23707" y="9102"/>
                    </a:lnTo>
                    <a:lnTo>
                      <a:pt x="23560" y="9249"/>
                    </a:lnTo>
                    <a:lnTo>
                      <a:pt x="23455" y="9311"/>
                    </a:lnTo>
                    <a:lnTo>
                      <a:pt x="23455" y="9270"/>
                    </a:lnTo>
                    <a:lnTo>
                      <a:pt x="23602" y="9186"/>
                    </a:lnTo>
                    <a:lnTo>
                      <a:pt x="23644" y="9102"/>
                    </a:lnTo>
                    <a:lnTo>
                      <a:pt x="23644" y="8977"/>
                    </a:lnTo>
                    <a:lnTo>
                      <a:pt x="23602" y="9060"/>
                    </a:lnTo>
                    <a:lnTo>
                      <a:pt x="23539" y="9039"/>
                    </a:lnTo>
                    <a:lnTo>
                      <a:pt x="23539" y="8935"/>
                    </a:lnTo>
                    <a:lnTo>
                      <a:pt x="23644" y="8851"/>
                    </a:lnTo>
                    <a:lnTo>
                      <a:pt x="23560" y="8726"/>
                    </a:lnTo>
                    <a:lnTo>
                      <a:pt x="23644" y="8642"/>
                    </a:lnTo>
                    <a:lnTo>
                      <a:pt x="23727" y="8642"/>
                    </a:lnTo>
                    <a:lnTo>
                      <a:pt x="23707" y="8684"/>
                    </a:lnTo>
                    <a:lnTo>
                      <a:pt x="23748" y="8851"/>
                    </a:lnTo>
                    <a:lnTo>
                      <a:pt x="23832" y="8935"/>
                    </a:lnTo>
                    <a:lnTo>
                      <a:pt x="23874" y="8893"/>
                    </a:lnTo>
                    <a:lnTo>
                      <a:pt x="23979" y="8893"/>
                    </a:lnTo>
                    <a:lnTo>
                      <a:pt x="24041" y="8767"/>
                    </a:lnTo>
                    <a:lnTo>
                      <a:pt x="23979" y="8726"/>
                    </a:lnTo>
                    <a:lnTo>
                      <a:pt x="23979" y="8663"/>
                    </a:lnTo>
                    <a:lnTo>
                      <a:pt x="24062" y="8663"/>
                    </a:lnTo>
                    <a:lnTo>
                      <a:pt x="24083" y="8726"/>
                    </a:lnTo>
                    <a:lnTo>
                      <a:pt x="24146" y="8684"/>
                    </a:lnTo>
                    <a:lnTo>
                      <a:pt x="24251" y="8621"/>
                    </a:lnTo>
                    <a:lnTo>
                      <a:pt x="24271" y="8475"/>
                    </a:lnTo>
                    <a:lnTo>
                      <a:pt x="24292" y="8579"/>
                    </a:lnTo>
                    <a:lnTo>
                      <a:pt x="24355" y="8579"/>
                    </a:lnTo>
                    <a:lnTo>
                      <a:pt x="24460" y="8516"/>
                    </a:lnTo>
                    <a:lnTo>
                      <a:pt x="24376" y="8684"/>
                    </a:lnTo>
                    <a:lnTo>
                      <a:pt x="24376" y="8851"/>
                    </a:lnTo>
                    <a:lnTo>
                      <a:pt x="24439" y="8830"/>
                    </a:lnTo>
                    <a:lnTo>
                      <a:pt x="24481" y="8851"/>
                    </a:lnTo>
                    <a:lnTo>
                      <a:pt x="24439" y="8935"/>
                    </a:lnTo>
                    <a:lnTo>
                      <a:pt x="24502" y="8935"/>
                    </a:lnTo>
                    <a:lnTo>
                      <a:pt x="24564" y="8788"/>
                    </a:lnTo>
                    <a:lnTo>
                      <a:pt x="24606" y="8747"/>
                    </a:lnTo>
                    <a:lnTo>
                      <a:pt x="24690" y="8579"/>
                    </a:lnTo>
                    <a:lnTo>
                      <a:pt x="24774" y="8558"/>
                    </a:lnTo>
                    <a:lnTo>
                      <a:pt x="24753" y="8684"/>
                    </a:lnTo>
                    <a:lnTo>
                      <a:pt x="24648" y="8788"/>
                    </a:lnTo>
                    <a:lnTo>
                      <a:pt x="24669" y="8977"/>
                    </a:lnTo>
                    <a:lnTo>
                      <a:pt x="24753" y="8977"/>
                    </a:lnTo>
                    <a:lnTo>
                      <a:pt x="24815" y="9039"/>
                    </a:lnTo>
                    <a:lnTo>
                      <a:pt x="24878" y="8956"/>
                    </a:lnTo>
                    <a:lnTo>
                      <a:pt x="25004" y="8851"/>
                    </a:lnTo>
                    <a:lnTo>
                      <a:pt x="25067" y="8684"/>
                    </a:lnTo>
                    <a:lnTo>
                      <a:pt x="25108" y="8558"/>
                    </a:lnTo>
                    <a:lnTo>
                      <a:pt x="25087" y="8433"/>
                    </a:lnTo>
                    <a:lnTo>
                      <a:pt x="25129" y="8370"/>
                    </a:lnTo>
                    <a:lnTo>
                      <a:pt x="25108" y="8328"/>
                    </a:lnTo>
                    <a:lnTo>
                      <a:pt x="25025" y="8328"/>
                    </a:lnTo>
                    <a:lnTo>
                      <a:pt x="24983" y="8307"/>
                    </a:lnTo>
                    <a:lnTo>
                      <a:pt x="24899" y="8349"/>
                    </a:lnTo>
                    <a:lnTo>
                      <a:pt x="24899" y="8223"/>
                    </a:lnTo>
                    <a:lnTo>
                      <a:pt x="24941" y="8203"/>
                    </a:lnTo>
                    <a:lnTo>
                      <a:pt x="24920" y="8140"/>
                    </a:lnTo>
                    <a:lnTo>
                      <a:pt x="24815" y="8140"/>
                    </a:lnTo>
                    <a:lnTo>
                      <a:pt x="24795" y="8098"/>
                    </a:lnTo>
                    <a:lnTo>
                      <a:pt x="24690" y="8014"/>
                    </a:lnTo>
                    <a:lnTo>
                      <a:pt x="24690" y="7931"/>
                    </a:lnTo>
                    <a:lnTo>
                      <a:pt x="24606" y="7742"/>
                    </a:lnTo>
                    <a:lnTo>
                      <a:pt x="24585" y="7617"/>
                    </a:lnTo>
                    <a:lnTo>
                      <a:pt x="24627" y="7491"/>
                    </a:lnTo>
                    <a:lnTo>
                      <a:pt x="24585" y="7324"/>
                    </a:lnTo>
                    <a:lnTo>
                      <a:pt x="24502" y="7470"/>
                    </a:lnTo>
                    <a:lnTo>
                      <a:pt x="24502" y="7575"/>
                    </a:lnTo>
                    <a:lnTo>
                      <a:pt x="24418" y="7428"/>
                    </a:lnTo>
                    <a:lnTo>
                      <a:pt x="24292" y="7366"/>
                    </a:lnTo>
                    <a:lnTo>
                      <a:pt x="24271" y="7114"/>
                    </a:lnTo>
                    <a:lnTo>
                      <a:pt x="24188" y="7073"/>
                    </a:lnTo>
                    <a:lnTo>
                      <a:pt x="24167" y="6884"/>
                    </a:lnTo>
                    <a:lnTo>
                      <a:pt x="24083" y="6780"/>
                    </a:lnTo>
                    <a:lnTo>
                      <a:pt x="24083" y="6675"/>
                    </a:lnTo>
                    <a:lnTo>
                      <a:pt x="24041" y="6591"/>
                    </a:lnTo>
                    <a:lnTo>
                      <a:pt x="24041" y="6529"/>
                    </a:lnTo>
                    <a:lnTo>
                      <a:pt x="24146" y="6529"/>
                    </a:lnTo>
                    <a:lnTo>
                      <a:pt x="24167" y="6382"/>
                    </a:lnTo>
                    <a:lnTo>
                      <a:pt x="24251" y="6382"/>
                    </a:lnTo>
                    <a:lnTo>
                      <a:pt x="24271" y="6424"/>
                    </a:lnTo>
                    <a:lnTo>
                      <a:pt x="24355" y="6361"/>
                    </a:lnTo>
                    <a:lnTo>
                      <a:pt x="24355" y="6257"/>
                    </a:lnTo>
                    <a:lnTo>
                      <a:pt x="24460" y="6026"/>
                    </a:lnTo>
                    <a:lnTo>
                      <a:pt x="24460" y="5922"/>
                    </a:lnTo>
                    <a:lnTo>
                      <a:pt x="24481" y="5880"/>
                    </a:lnTo>
                    <a:lnTo>
                      <a:pt x="24397" y="5692"/>
                    </a:lnTo>
                    <a:lnTo>
                      <a:pt x="24460" y="5566"/>
                    </a:lnTo>
                    <a:lnTo>
                      <a:pt x="24523" y="5566"/>
                    </a:lnTo>
                    <a:lnTo>
                      <a:pt x="24523" y="5399"/>
                    </a:lnTo>
                    <a:lnTo>
                      <a:pt x="24627" y="5252"/>
                    </a:lnTo>
                    <a:lnTo>
                      <a:pt x="24627" y="5148"/>
                    </a:lnTo>
                    <a:lnTo>
                      <a:pt x="24690" y="5064"/>
                    </a:lnTo>
                    <a:lnTo>
                      <a:pt x="24690" y="4855"/>
                    </a:lnTo>
                    <a:lnTo>
                      <a:pt x="24774" y="4834"/>
                    </a:lnTo>
                    <a:lnTo>
                      <a:pt x="24774" y="4729"/>
                    </a:lnTo>
                    <a:lnTo>
                      <a:pt x="24899" y="4583"/>
                    </a:lnTo>
                    <a:lnTo>
                      <a:pt x="24899" y="4478"/>
                    </a:lnTo>
                    <a:cubicBezTo>
                      <a:pt x="24918" y="4516"/>
                      <a:pt x="24966" y="4536"/>
                      <a:pt x="25020" y="4536"/>
                    </a:cubicBezTo>
                    <a:cubicBezTo>
                      <a:pt x="25085" y="4536"/>
                      <a:pt x="25158" y="4505"/>
                      <a:pt x="25192" y="4436"/>
                    </a:cubicBezTo>
                    <a:lnTo>
                      <a:pt x="25255" y="4122"/>
                    </a:lnTo>
                    <a:lnTo>
                      <a:pt x="25359" y="4122"/>
                    </a:lnTo>
                    <a:lnTo>
                      <a:pt x="25506" y="3955"/>
                    </a:lnTo>
                    <a:lnTo>
                      <a:pt x="25652" y="3892"/>
                    </a:lnTo>
                    <a:lnTo>
                      <a:pt x="25820" y="3725"/>
                    </a:lnTo>
                    <a:lnTo>
                      <a:pt x="25862" y="3725"/>
                    </a:lnTo>
                    <a:lnTo>
                      <a:pt x="25987" y="3599"/>
                    </a:lnTo>
                    <a:lnTo>
                      <a:pt x="25987" y="3516"/>
                    </a:lnTo>
                    <a:lnTo>
                      <a:pt x="26050" y="3474"/>
                    </a:lnTo>
                    <a:lnTo>
                      <a:pt x="26050" y="3390"/>
                    </a:lnTo>
                    <a:lnTo>
                      <a:pt x="25966" y="3285"/>
                    </a:lnTo>
                    <a:lnTo>
                      <a:pt x="25987" y="3223"/>
                    </a:lnTo>
                    <a:lnTo>
                      <a:pt x="25987" y="3160"/>
                    </a:lnTo>
                    <a:lnTo>
                      <a:pt x="25883" y="2993"/>
                    </a:lnTo>
                    <a:lnTo>
                      <a:pt x="25820" y="2993"/>
                    </a:lnTo>
                    <a:lnTo>
                      <a:pt x="25736" y="3013"/>
                    </a:lnTo>
                    <a:lnTo>
                      <a:pt x="25631" y="2972"/>
                    </a:lnTo>
                    <a:lnTo>
                      <a:pt x="25548" y="2993"/>
                    </a:lnTo>
                    <a:lnTo>
                      <a:pt x="25443" y="2909"/>
                    </a:lnTo>
                    <a:lnTo>
                      <a:pt x="25359" y="2909"/>
                    </a:lnTo>
                    <a:lnTo>
                      <a:pt x="25297" y="2846"/>
                    </a:lnTo>
                    <a:lnTo>
                      <a:pt x="25129" y="2867"/>
                    </a:lnTo>
                    <a:lnTo>
                      <a:pt x="25025" y="2972"/>
                    </a:lnTo>
                    <a:lnTo>
                      <a:pt x="24941" y="2993"/>
                    </a:lnTo>
                    <a:lnTo>
                      <a:pt x="24774" y="3118"/>
                    </a:lnTo>
                    <a:lnTo>
                      <a:pt x="24774" y="3181"/>
                    </a:lnTo>
                    <a:lnTo>
                      <a:pt x="24878" y="3265"/>
                    </a:lnTo>
                    <a:lnTo>
                      <a:pt x="24941" y="3390"/>
                    </a:lnTo>
                    <a:lnTo>
                      <a:pt x="24941" y="3516"/>
                    </a:lnTo>
                    <a:lnTo>
                      <a:pt x="24983" y="3641"/>
                    </a:lnTo>
                    <a:lnTo>
                      <a:pt x="24941" y="3704"/>
                    </a:lnTo>
                    <a:lnTo>
                      <a:pt x="24941" y="3809"/>
                    </a:lnTo>
                    <a:lnTo>
                      <a:pt x="25025" y="3913"/>
                    </a:lnTo>
                    <a:lnTo>
                      <a:pt x="25025" y="3934"/>
                    </a:lnTo>
                    <a:lnTo>
                      <a:pt x="25004" y="3955"/>
                    </a:lnTo>
                    <a:cubicBezTo>
                      <a:pt x="24983" y="4018"/>
                      <a:pt x="24941" y="4081"/>
                      <a:pt x="24920" y="4143"/>
                    </a:cubicBezTo>
                    <a:lnTo>
                      <a:pt x="24899" y="4081"/>
                    </a:lnTo>
                    <a:lnTo>
                      <a:pt x="24920" y="4018"/>
                    </a:lnTo>
                    <a:lnTo>
                      <a:pt x="24920" y="3934"/>
                    </a:lnTo>
                    <a:lnTo>
                      <a:pt x="24815" y="3871"/>
                    </a:lnTo>
                    <a:lnTo>
                      <a:pt x="24774" y="3725"/>
                    </a:lnTo>
                    <a:lnTo>
                      <a:pt x="24795" y="3662"/>
                    </a:lnTo>
                    <a:lnTo>
                      <a:pt x="24711" y="3495"/>
                    </a:lnTo>
                    <a:lnTo>
                      <a:pt x="24606" y="3474"/>
                    </a:lnTo>
                    <a:lnTo>
                      <a:pt x="24564" y="3411"/>
                    </a:lnTo>
                    <a:lnTo>
                      <a:pt x="24502" y="3411"/>
                    </a:lnTo>
                    <a:lnTo>
                      <a:pt x="24481" y="3578"/>
                    </a:lnTo>
                    <a:lnTo>
                      <a:pt x="24418" y="3578"/>
                    </a:lnTo>
                    <a:lnTo>
                      <a:pt x="24292" y="3369"/>
                    </a:lnTo>
                    <a:lnTo>
                      <a:pt x="24209" y="3369"/>
                    </a:lnTo>
                    <a:lnTo>
                      <a:pt x="24146" y="3285"/>
                    </a:lnTo>
                    <a:lnTo>
                      <a:pt x="24062" y="3327"/>
                    </a:lnTo>
                    <a:lnTo>
                      <a:pt x="24083" y="3495"/>
                    </a:lnTo>
                    <a:lnTo>
                      <a:pt x="24041" y="3516"/>
                    </a:lnTo>
                    <a:lnTo>
                      <a:pt x="23958" y="3495"/>
                    </a:lnTo>
                    <a:lnTo>
                      <a:pt x="23895" y="3620"/>
                    </a:lnTo>
                    <a:lnTo>
                      <a:pt x="23895" y="3704"/>
                    </a:lnTo>
                    <a:lnTo>
                      <a:pt x="23832" y="3746"/>
                    </a:lnTo>
                    <a:lnTo>
                      <a:pt x="23748" y="4039"/>
                    </a:lnTo>
                    <a:lnTo>
                      <a:pt x="23748" y="4143"/>
                    </a:lnTo>
                    <a:lnTo>
                      <a:pt x="23686" y="4227"/>
                    </a:lnTo>
                    <a:lnTo>
                      <a:pt x="23686" y="4353"/>
                    </a:lnTo>
                    <a:lnTo>
                      <a:pt x="23665" y="4374"/>
                    </a:lnTo>
                    <a:lnTo>
                      <a:pt x="23665" y="4478"/>
                    </a:lnTo>
                    <a:lnTo>
                      <a:pt x="23581" y="4541"/>
                    </a:lnTo>
                    <a:lnTo>
                      <a:pt x="23581" y="4771"/>
                    </a:lnTo>
                    <a:lnTo>
                      <a:pt x="23518" y="4813"/>
                    </a:lnTo>
                    <a:lnTo>
                      <a:pt x="23455" y="4792"/>
                    </a:lnTo>
                    <a:lnTo>
                      <a:pt x="23372" y="4980"/>
                    </a:lnTo>
                    <a:lnTo>
                      <a:pt x="23414" y="5064"/>
                    </a:lnTo>
                    <a:lnTo>
                      <a:pt x="23372" y="5169"/>
                    </a:lnTo>
                    <a:lnTo>
                      <a:pt x="23372" y="5273"/>
                    </a:lnTo>
                    <a:lnTo>
                      <a:pt x="23309" y="5378"/>
                    </a:lnTo>
                    <a:lnTo>
                      <a:pt x="23351" y="5462"/>
                    </a:lnTo>
                    <a:lnTo>
                      <a:pt x="23330" y="5524"/>
                    </a:lnTo>
                    <a:lnTo>
                      <a:pt x="23204" y="5524"/>
                    </a:lnTo>
                    <a:lnTo>
                      <a:pt x="23246" y="5587"/>
                    </a:lnTo>
                    <a:lnTo>
                      <a:pt x="23351" y="5629"/>
                    </a:lnTo>
                    <a:lnTo>
                      <a:pt x="23351" y="5734"/>
                    </a:lnTo>
                    <a:lnTo>
                      <a:pt x="23267" y="5713"/>
                    </a:lnTo>
                    <a:lnTo>
                      <a:pt x="23204" y="5734"/>
                    </a:lnTo>
                    <a:lnTo>
                      <a:pt x="23121" y="5796"/>
                    </a:lnTo>
                    <a:lnTo>
                      <a:pt x="23037" y="5754"/>
                    </a:lnTo>
                    <a:lnTo>
                      <a:pt x="22995" y="5817"/>
                    </a:lnTo>
                    <a:lnTo>
                      <a:pt x="22995" y="5922"/>
                    </a:lnTo>
                    <a:lnTo>
                      <a:pt x="22932" y="5964"/>
                    </a:lnTo>
                    <a:lnTo>
                      <a:pt x="22849" y="5922"/>
                    </a:lnTo>
                    <a:lnTo>
                      <a:pt x="22849" y="5817"/>
                    </a:lnTo>
                    <a:lnTo>
                      <a:pt x="22890" y="5734"/>
                    </a:lnTo>
                    <a:lnTo>
                      <a:pt x="22828" y="5650"/>
                    </a:lnTo>
                    <a:lnTo>
                      <a:pt x="22828" y="5482"/>
                    </a:lnTo>
                    <a:lnTo>
                      <a:pt x="22911" y="5294"/>
                    </a:lnTo>
                    <a:lnTo>
                      <a:pt x="22932" y="5169"/>
                    </a:lnTo>
                    <a:lnTo>
                      <a:pt x="23016" y="5085"/>
                    </a:lnTo>
                    <a:lnTo>
                      <a:pt x="23016" y="4980"/>
                    </a:lnTo>
                    <a:lnTo>
                      <a:pt x="23037" y="4876"/>
                    </a:lnTo>
                    <a:lnTo>
                      <a:pt x="23100" y="4646"/>
                    </a:lnTo>
                    <a:lnTo>
                      <a:pt x="23225" y="4562"/>
                    </a:lnTo>
                    <a:lnTo>
                      <a:pt x="23225" y="4436"/>
                    </a:lnTo>
                    <a:lnTo>
                      <a:pt x="23100" y="4436"/>
                    </a:lnTo>
                    <a:lnTo>
                      <a:pt x="23100" y="4353"/>
                    </a:lnTo>
                    <a:lnTo>
                      <a:pt x="23163" y="4269"/>
                    </a:lnTo>
                    <a:lnTo>
                      <a:pt x="23163" y="4039"/>
                    </a:lnTo>
                    <a:lnTo>
                      <a:pt x="23121" y="3976"/>
                    </a:lnTo>
                    <a:lnTo>
                      <a:pt x="23058" y="3850"/>
                    </a:lnTo>
                    <a:lnTo>
                      <a:pt x="23100" y="3809"/>
                    </a:lnTo>
                    <a:lnTo>
                      <a:pt x="23100" y="3662"/>
                    </a:lnTo>
                    <a:lnTo>
                      <a:pt x="23016" y="3662"/>
                    </a:lnTo>
                    <a:lnTo>
                      <a:pt x="22911" y="3537"/>
                    </a:lnTo>
                    <a:lnTo>
                      <a:pt x="22744" y="3599"/>
                    </a:lnTo>
                    <a:lnTo>
                      <a:pt x="22723" y="3725"/>
                    </a:lnTo>
                    <a:lnTo>
                      <a:pt x="22828" y="3809"/>
                    </a:lnTo>
                    <a:lnTo>
                      <a:pt x="22828" y="3913"/>
                    </a:lnTo>
                    <a:lnTo>
                      <a:pt x="22890" y="3976"/>
                    </a:lnTo>
                    <a:lnTo>
                      <a:pt x="22890" y="4060"/>
                    </a:lnTo>
                    <a:lnTo>
                      <a:pt x="22807" y="4060"/>
                    </a:lnTo>
                    <a:lnTo>
                      <a:pt x="22786" y="3955"/>
                    </a:lnTo>
                    <a:lnTo>
                      <a:pt x="22702" y="3955"/>
                    </a:lnTo>
                    <a:lnTo>
                      <a:pt x="22639" y="4081"/>
                    </a:lnTo>
                    <a:lnTo>
                      <a:pt x="22702" y="4122"/>
                    </a:lnTo>
                    <a:lnTo>
                      <a:pt x="22723" y="4227"/>
                    </a:lnTo>
                    <a:lnTo>
                      <a:pt x="22786" y="4353"/>
                    </a:lnTo>
                    <a:lnTo>
                      <a:pt x="22723" y="4394"/>
                    </a:lnTo>
                    <a:lnTo>
                      <a:pt x="22702" y="4353"/>
                    </a:lnTo>
                    <a:lnTo>
                      <a:pt x="22639" y="4290"/>
                    </a:lnTo>
                    <a:lnTo>
                      <a:pt x="22618" y="4436"/>
                    </a:lnTo>
                    <a:lnTo>
                      <a:pt x="22514" y="4353"/>
                    </a:lnTo>
                    <a:lnTo>
                      <a:pt x="22514" y="4248"/>
                    </a:lnTo>
                    <a:lnTo>
                      <a:pt x="22430" y="4248"/>
                    </a:lnTo>
                    <a:lnTo>
                      <a:pt x="22388" y="4353"/>
                    </a:lnTo>
                    <a:lnTo>
                      <a:pt x="22326" y="4332"/>
                    </a:lnTo>
                    <a:lnTo>
                      <a:pt x="22326" y="4185"/>
                    </a:lnTo>
                    <a:lnTo>
                      <a:pt x="22409" y="4122"/>
                    </a:lnTo>
                    <a:lnTo>
                      <a:pt x="22388" y="4081"/>
                    </a:lnTo>
                    <a:lnTo>
                      <a:pt x="22221" y="4143"/>
                    </a:lnTo>
                    <a:lnTo>
                      <a:pt x="22095" y="4269"/>
                    </a:lnTo>
                    <a:lnTo>
                      <a:pt x="22012" y="4143"/>
                    </a:lnTo>
                    <a:lnTo>
                      <a:pt x="21949" y="4143"/>
                    </a:lnTo>
                    <a:lnTo>
                      <a:pt x="21865" y="4227"/>
                    </a:lnTo>
                    <a:lnTo>
                      <a:pt x="21740" y="4227"/>
                    </a:lnTo>
                    <a:lnTo>
                      <a:pt x="21698" y="4164"/>
                    </a:lnTo>
                    <a:lnTo>
                      <a:pt x="21572" y="4185"/>
                    </a:lnTo>
                    <a:lnTo>
                      <a:pt x="21530" y="4143"/>
                    </a:lnTo>
                    <a:lnTo>
                      <a:pt x="21635" y="4060"/>
                    </a:lnTo>
                    <a:lnTo>
                      <a:pt x="21782" y="4039"/>
                    </a:lnTo>
                    <a:lnTo>
                      <a:pt x="21865" y="4060"/>
                    </a:lnTo>
                    <a:lnTo>
                      <a:pt x="21991" y="4039"/>
                    </a:lnTo>
                    <a:lnTo>
                      <a:pt x="21991" y="3955"/>
                    </a:lnTo>
                    <a:lnTo>
                      <a:pt x="22074" y="3934"/>
                    </a:lnTo>
                    <a:lnTo>
                      <a:pt x="22158" y="3955"/>
                    </a:lnTo>
                    <a:lnTo>
                      <a:pt x="22263" y="3850"/>
                    </a:lnTo>
                    <a:lnTo>
                      <a:pt x="22263" y="3746"/>
                    </a:lnTo>
                    <a:lnTo>
                      <a:pt x="22284" y="3662"/>
                    </a:lnTo>
                    <a:lnTo>
                      <a:pt x="22200" y="3599"/>
                    </a:lnTo>
                    <a:lnTo>
                      <a:pt x="22095" y="3411"/>
                    </a:lnTo>
                    <a:lnTo>
                      <a:pt x="21970" y="3348"/>
                    </a:lnTo>
                    <a:lnTo>
                      <a:pt x="21949" y="3285"/>
                    </a:lnTo>
                    <a:lnTo>
                      <a:pt x="21761" y="3118"/>
                    </a:lnTo>
                    <a:lnTo>
                      <a:pt x="21740" y="3076"/>
                    </a:lnTo>
                    <a:lnTo>
                      <a:pt x="21635" y="3076"/>
                    </a:lnTo>
                    <a:lnTo>
                      <a:pt x="21489" y="3139"/>
                    </a:lnTo>
                    <a:lnTo>
                      <a:pt x="21426" y="3139"/>
                    </a:lnTo>
                    <a:lnTo>
                      <a:pt x="21238" y="3327"/>
                    </a:lnTo>
                    <a:lnTo>
                      <a:pt x="21279" y="3390"/>
                    </a:lnTo>
                    <a:lnTo>
                      <a:pt x="21279" y="3453"/>
                    </a:lnTo>
                    <a:lnTo>
                      <a:pt x="21217" y="3495"/>
                    </a:lnTo>
                    <a:lnTo>
                      <a:pt x="21133" y="3516"/>
                    </a:lnTo>
                    <a:lnTo>
                      <a:pt x="21133" y="3453"/>
                    </a:lnTo>
                    <a:lnTo>
                      <a:pt x="21049" y="3495"/>
                    </a:lnTo>
                    <a:lnTo>
                      <a:pt x="20966" y="3432"/>
                    </a:lnTo>
                    <a:lnTo>
                      <a:pt x="20861" y="3432"/>
                    </a:lnTo>
                    <a:lnTo>
                      <a:pt x="20819" y="3495"/>
                    </a:lnTo>
                    <a:lnTo>
                      <a:pt x="20714" y="3495"/>
                    </a:lnTo>
                    <a:lnTo>
                      <a:pt x="20652" y="3432"/>
                    </a:lnTo>
                    <a:lnTo>
                      <a:pt x="20714" y="3390"/>
                    </a:lnTo>
                    <a:lnTo>
                      <a:pt x="20861" y="3348"/>
                    </a:lnTo>
                    <a:lnTo>
                      <a:pt x="20924" y="3244"/>
                    </a:lnTo>
                    <a:lnTo>
                      <a:pt x="21028" y="3223"/>
                    </a:lnTo>
                    <a:lnTo>
                      <a:pt x="21112" y="3244"/>
                    </a:lnTo>
                    <a:lnTo>
                      <a:pt x="21175" y="3139"/>
                    </a:lnTo>
                    <a:lnTo>
                      <a:pt x="21175" y="3013"/>
                    </a:lnTo>
                    <a:lnTo>
                      <a:pt x="21238" y="2972"/>
                    </a:lnTo>
                    <a:lnTo>
                      <a:pt x="21321" y="2972"/>
                    </a:lnTo>
                    <a:lnTo>
                      <a:pt x="21384" y="2804"/>
                    </a:lnTo>
                    <a:lnTo>
                      <a:pt x="21384" y="2616"/>
                    </a:lnTo>
                    <a:lnTo>
                      <a:pt x="21426" y="2553"/>
                    </a:lnTo>
                    <a:lnTo>
                      <a:pt x="21384" y="2449"/>
                    </a:lnTo>
                    <a:lnTo>
                      <a:pt x="21279" y="2449"/>
                    </a:lnTo>
                    <a:lnTo>
                      <a:pt x="21112" y="2490"/>
                    </a:lnTo>
                    <a:lnTo>
                      <a:pt x="20903" y="2553"/>
                    </a:lnTo>
                    <a:lnTo>
                      <a:pt x="20694" y="2616"/>
                    </a:lnTo>
                    <a:lnTo>
                      <a:pt x="20547" y="2658"/>
                    </a:lnTo>
                    <a:cubicBezTo>
                      <a:pt x="20652" y="2616"/>
                      <a:pt x="20798" y="2574"/>
                      <a:pt x="20903" y="2511"/>
                    </a:cubicBezTo>
                    <a:cubicBezTo>
                      <a:pt x="20945" y="2511"/>
                      <a:pt x="21028" y="2490"/>
                      <a:pt x="21070" y="2490"/>
                    </a:cubicBezTo>
                    <a:cubicBezTo>
                      <a:pt x="21217" y="2469"/>
                      <a:pt x="21238" y="2344"/>
                      <a:pt x="21175" y="2239"/>
                    </a:cubicBezTo>
                    <a:lnTo>
                      <a:pt x="21238" y="2177"/>
                    </a:lnTo>
                    <a:lnTo>
                      <a:pt x="21217" y="2072"/>
                    </a:lnTo>
                    <a:lnTo>
                      <a:pt x="21217" y="1967"/>
                    </a:lnTo>
                    <a:lnTo>
                      <a:pt x="21154" y="1884"/>
                    </a:lnTo>
                    <a:lnTo>
                      <a:pt x="21217" y="1842"/>
                    </a:lnTo>
                    <a:lnTo>
                      <a:pt x="21217" y="1674"/>
                    </a:lnTo>
                    <a:lnTo>
                      <a:pt x="21133" y="1507"/>
                    </a:lnTo>
                    <a:lnTo>
                      <a:pt x="21175" y="1402"/>
                    </a:lnTo>
                    <a:lnTo>
                      <a:pt x="21154" y="1109"/>
                    </a:lnTo>
                    <a:lnTo>
                      <a:pt x="20945" y="879"/>
                    </a:lnTo>
                    <a:lnTo>
                      <a:pt x="20924" y="775"/>
                    </a:lnTo>
                    <a:lnTo>
                      <a:pt x="20840" y="733"/>
                    </a:lnTo>
                    <a:lnTo>
                      <a:pt x="20694" y="796"/>
                    </a:lnTo>
                    <a:lnTo>
                      <a:pt x="20526" y="775"/>
                    </a:lnTo>
                    <a:lnTo>
                      <a:pt x="20442" y="837"/>
                    </a:lnTo>
                    <a:lnTo>
                      <a:pt x="20442" y="984"/>
                    </a:lnTo>
                    <a:lnTo>
                      <a:pt x="20212" y="1109"/>
                    </a:lnTo>
                    <a:lnTo>
                      <a:pt x="20212" y="1047"/>
                    </a:lnTo>
                    <a:lnTo>
                      <a:pt x="20380" y="900"/>
                    </a:lnTo>
                    <a:lnTo>
                      <a:pt x="20422" y="754"/>
                    </a:lnTo>
                    <a:lnTo>
                      <a:pt x="20317" y="670"/>
                    </a:lnTo>
                    <a:lnTo>
                      <a:pt x="20212" y="712"/>
                    </a:lnTo>
                    <a:lnTo>
                      <a:pt x="20129" y="733"/>
                    </a:lnTo>
                    <a:lnTo>
                      <a:pt x="20212" y="670"/>
                    </a:lnTo>
                    <a:lnTo>
                      <a:pt x="20191" y="586"/>
                    </a:lnTo>
                    <a:lnTo>
                      <a:pt x="19898" y="419"/>
                    </a:lnTo>
                    <a:lnTo>
                      <a:pt x="19815" y="293"/>
                    </a:lnTo>
                    <a:lnTo>
                      <a:pt x="19752" y="252"/>
                    </a:lnTo>
                    <a:lnTo>
                      <a:pt x="19773" y="105"/>
                    </a:lnTo>
                    <a:lnTo>
                      <a:pt x="19459"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A6CBC2"/>
                  </a:solidFill>
                  <a:effectLst/>
                  <a:uLnTx/>
                  <a:uFillTx/>
                  <a:latin typeface="Arial"/>
                  <a:ea typeface="+mn-ea"/>
                  <a:cs typeface="Arial"/>
                  <a:sym typeface="Arial"/>
                </a:endParaRPr>
              </a:p>
            </p:txBody>
          </p:sp>
        </p:grpSp>
        <p:sp>
          <p:nvSpPr>
            <p:cNvPr id="5287" name="Google Shape;5287;p907">
              <a:extLst>
                <a:ext uri="{FF2B5EF4-FFF2-40B4-BE49-F238E27FC236}">
                  <a16:creationId xmlns:a16="http://schemas.microsoft.com/office/drawing/2014/main" id="{FB6B7486-ECEA-48A7-8135-2EFBC33916D8}"/>
                </a:ext>
              </a:extLst>
            </p:cNvPr>
            <p:cNvSpPr/>
            <p:nvPr/>
          </p:nvSpPr>
          <p:spPr>
            <a:xfrm>
              <a:off x="3216902" y="3020658"/>
              <a:ext cx="15456" cy="5959"/>
            </a:xfrm>
            <a:custGeom>
              <a:avLst/>
              <a:gdLst/>
              <a:ahLst/>
              <a:cxnLst/>
              <a:rect l="l" t="t" r="r" b="b"/>
              <a:pathLst>
                <a:path w="1298" h="524" extrusionOk="0">
                  <a:moveTo>
                    <a:pt x="503" y="0"/>
                  </a:moveTo>
                  <a:lnTo>
                    <a:pt x="293" y="42"/>
                  </a:lnTo>
                  <a:lnTo>
                    <a:pt x="168" y="21"/>
                  </a:lnTo>
                  <a:lnTo>
                    <a:pt x="63" y="42"/>
                  </a:lnTo>
                  <a:lnTo>
                    <a:pt x="1" y="147"/>
                  </a:lnTo>
                  <a:lnTo>
                    <a:pt x="105" y="230"/>
                  </a:lnTo>
                  <a:lnTo>
                    <a:pt x="189" y="209"/>
                  </a:lnTo>
                  <a:lnTo>
                    <a:pt x="252" y="230"/>
                  </a:lnTo>
                  <a:lnTo>
                    <a:pt x="314" y="377"/>
                  </a:lnTo>
                  <a:lnTo>
                    <a:pt x="398" y="439"/>
                  </a:lnTo>
                  <a:lnTo>
                    <a:pt x="524" y="439"/>
                  </a:lnTo>
                  <a:lnTo>
                    <a:pt x="607" y="523"/>
                  </a:lnTo>
                  <a:lnTo>
                    <a:pt x="775" y="523"/>
                  </a:lnTo>
                  <a:lnTo>
                    <a:pt x="775" y="377"/>
                  </a:lnTo>
                  <a:lnTo>
                    <a:pt x="879" y="377"/>
                  </a:lnTo>
                  <a:lnTo>
                    <a:pt x="900" y="439"/>
                  </a:lnTo>
                  <a:lnTo>
                    <a:pt x="984" y="439"/>
                  </a:lnTo>
                  <a:lnTo>
                    <a:pt x="1005" y="335"/>
                  </a:lnTo>
                  <a:lnTo>
                    <a:pt x="1089" y="377"/>
                  </a:lnTo>
                  <a:lnTo>
                    <a:pt x="1298" y="377"/>
                  </a:lnTo>
                  <a:lnTo>
                    <a:pt x="1298" y="335"/>
                  </a:lnTo>
                  <a:lnTo>
                    <a:pt x="1193" y="230"/>
                  </a:lnTo>
                  <a:lnTo>
                    <a:pt x="1047" y="209"/>
                  </a:lnTo>
                  <a:lnTo>
                    <a:pt x="942" y="21"/>
                  </a:lnTo>
                  <a:lnTo>
                    <a:pt x="503"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8" name="Google Shape;5288;p907">
              <a:extLst>
                <a:ext uri="{FF2B5EF4-FFF2-40B4-BE49-F238E27FC236}">
                  <a16:creationId xmlns:a16="http://schemas.microsoft.com/office/drawing/2014/main" id="{B98B85ED-E37A-AFBB-2B86-7081FF4BDDA8}"/>
                </a:ext>
              </a:extLst>
            </p:cNvPr>
            <p:cNvSpPr/>
            <p:nvPr/>
          </p:nvSpPr>
          <p:spPr>
            <a:xfrm>
              <a:off x="3243063" y="3010423"/>
              <a:ext cx="19695" cy="13340"/>
            </a:xfrm>
            <a:custGeom>
              <a:avLst/>
              <a:gdLst/>
              <a:ahLst/>
              <a:cxnLst/>
              <a:rect l="l" t="t" r="r" b="b"/>
              <a:pathLst>
                <a:path w="1654" h="1173" extrusionOk="0">
                  <a:moveTo>
                    <a:pt x="1089" y="0"/>
                  </a:moveTo>
                  <a:lnTo>
                    <a:pt x="1005" y="63"/>
                  </a:lnTo>
                  <a:lnTo>
                    <a:pt x="900" y="21"/>
                  </a:lnTo>
                  <a:lnTo>
                    <a:pt x="691" y="21"/>
                  </a:lnTo>
                  <a:lnTo>
                    <a:pt x="649" y="84"/>
                  </a:lnTo>
                  <a:lnTo>
                    <a:pt x="754" y="168"/>
                  </a:lnTo>
                  <a:lnTo>
                    <a:pt x="1068" y="272"/>
                  </a:lnTo>
                  <a:lnTo>
                    <a:pt x="1047" y="314"/>
                  </a:lnTo>
                  <a:lnTo>
                    <a:pt x="1109" y="398"/>
                  </a:lnTo>
                  <a:lnTo>
                    <a:pt x="1047" y="544"/>
                  </a:lnTo>
                  <a:lnTo>
                    <a:pt x="1109" y="649"/>
                  </a:lnTo>
                  <a:lnTo>
                    <a:pt x="1214" y="691"/>
                  </a:lnTo>
                  <a:lnTo>
                    <a:pt x="1340" y="795"/>
                  </a:lnTo>
                  <a:lnTo>
                    <a:pt x="1319" y="858"/>
                  </a:lnTo>
                  <a:lnTo>
                    <a:pt x="1068" y="858"/>
                  </a:lnTo>
                  <a:lnTo>
                    <a:pt x="1026" y="900"/>
                  </a:lnTo>
                  <a:lnTo>
                    <a:pt x="921" y="858"/>
                  </a:lnTo>
                  <a:lnTo>
                    <a:pt x="796" y="858"/>
                  </a:lnTo>
                  <a:lnTo>
                    <a:pt x="649" y="816"/>
                  </a:lnTo>
                  <a:lnTo>
                    <a:pt x="524" y="858"/>
                  </a:lnTo>
                  <a:lnTo>
                    <a:pt x="524" y="816"/>
                  </a:lnTo>
                  <a:lnTo>
                    <a:pt x="482" y="795"/>
                  </a:lnTo>
                  <a:lnTo>
                    <a:pt x="293" y="837"/>
                  </a:lnTo>
                  <a:lnTo>
                    <a:pt x="189" y="733"/>
                  </a:lnTo>
                  <a:lnTo>
                    <a:pt x="63" y="795"/>
                  </a:lnTo>
                  <a:lnTo>
                    <a:pt x="0" y="858"/>
                  </a:lnTo>
                  <a:lnTo>
                    <a:pt x="63" y="963"/>
                  </a:lnTo>
                  <a:lnTo>
                    <a:pt x="189" y="1005"/>
                  </a:lnTo>
                  <a:lnTo>
                    <a:pt x="314" y="1151"/>
                  </a:lnTo>
                  <a:lnTo>
                    <a:pt x="377" y="1172"/>
                  </a:lnTo>
                  <a:lnTo>
                    <a:pt x="377" y="1067"/>
                  </a:lnTo>
                  <a:lnTo>
                    <a:pt x="419" y="1026"/>
                  </a:lnTo>
                  <a:lnTo>
                    <a:pt x="691" y="1026"/>
                  </a:lnTo>
                  <a:lnTo>
                    <a:pt x="796" y="1067"/>
                  </a:lnTo>
                  <a:lnTo>
                    <a:pt x="1109" y="1067"/>
                  </a:lnTo>
                  <a:lnTo>
                    <a:pt x="1151" y="1047"/>
                  </a:lnTo>
                  <a:lnTo>
                    <a:pt x="1256" y="1109"/>
                  </a:lnTo>
                  <a:lnTo>
                    <a:pt x="1340" y="1109"/>
                  </a:lnTo>
                  <a:lnTo>
                    <a:pt x="1340" y="1047"/>
                  </a:lnTo>
                  <a:lnTo>
                    <a:pt x="1570" y="921"/>
                  </a:lnTo>
                  <a:lnTo>
                    <a:pt x="1570" y="837"/>
                  </a:lnTo>
                  <a:lnTo>
                    <a:pt x="1570" y="733"/>
                  </a:lnTo>
                  <a:lnTo>
                    <a:pt x="1528" y="607"/>
                  </a:lnTo>
                  <a:lnTo>
                    <a:pt x="1549" y="544"/>
                  </a:lnTo>
                  <a:lnTo>
                    <a:pt x="1633" y="502"/>
                  </a:lnTo>
                  <a:lnTo>
                    <a:pt x="1653" y="377"/>
                  </a:lnTo>
                  <a:lnTo>
                    <a:pt x="1612" y="293"/>
                  </a:lnTo>
                  <a:lnTo>
                    <a:pt x="1653" y="189"/>
                  </a:lnTo>
                  <a:lnTo>
                    <a:pt x="1633" y="126"/>
                  </a:lnTo>
                  <a:lnTo>
                    <a:pt x="1528" y="105"/>
                  </a:lnTo>
                  <a:lnTo>
                    <a:pt x="1423" y="126"/>
                  </a:lnTo>
                  <a:lnTo>
                    <a:pt x="1319" y="21"/>
                  </a:lnTo>
                  <a:lnTo>
                    <a:pt x="1089"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9" name="Google Shape;5289;p907">
              <a:extLst>
                <a:ext uri="{FF2B5EF4-FFF2-40B4-BE49-F238E27FC236}">
                  <a16:creationId xmlns:a16="http://schemas.microsoft.com/office/drawing/2014/main" id="{FF5CD139-09D7-3FB3-3ACC-2A18A179B636}"/>
                </a:ext>
              </a:extLst>
            </p:cNvPr>
            <p:cNvSpPr/>
            <p:nvPr/>
          </p:nvSpPr>
          <p:spPr>
            <a:xfrm>
              <a:off x="3173297" y="2986859"/>
              <a:ext cx="73267" cy="24997"/>
            </a:xfrm>
            <a:custGeom>
              <a:avLst/>
              <a:gdLst/>
              <a:ahLst/>
              <a:cxnLst/>
              <a:rect l="l" t="t" r="r" b="b"/>
              <a:pathLst>
                <a:path w="6153" h="2198" extrusionOk="0">
                  <a:moveTo>
                    <a:pt x="1570" y="1"/>
                  </a:moveTo>
                  <a:lnTo>
                    <a:pt x="1445" y="106"/>
                  </a:lnTo>
                  <a:lnTo>
                    <a:pt x="1131" y="106"/>
                  </a:lnTo>
                  <a:lnTo>
                    <a:pt x="901" y="168"/>
                  </a:lnTo>
                  <a:lnTo>
                    <a:pt x="817" y="252"/>
                  </a:lnTo>
                  <a:lnTo>
                    <a:pt x="566" y="315"/>
                  </a:lnTo>
                  <a:lnTo>
                    <a:pt x="482" y="419"/>
                  </a:lnTo>
                  <a:lnTo>
                    <a:pt x="377" y="482"/>
                  </a:lnTo>
                  <a:lnTo>
                    <a:pt x="357" y="608"/>
                  </a:lnTo>
                  <a:lnTo>
                    <a:pt x="419" y="712"/>
                  </a:lnTo>
                  <a:lnTo>
                    <a:pt x="398" y="775"/>
                  </a:lnTo>
                  <a:lnTo>
                    <a:pt x="294" y="712"/>
                  </a:lnTo>
                  <a:lnTo>
                    <a:pt x="85" y="817"/>
                  </a:lnTo>
                  <a:lnTo>
                    <a:pt x="1" y="796"/>
                  </a:lnTo>
                  <a:lnTo>
                    <a:pt x="1" y="880"/>
                  </a:lnTo>
                  <a:lnTo>
                    <a:pt x="105" y="922"/>
                  </a:lnTo>
                  <a:lnTo>
                    <a:pt x="252" y="796"/>
                  </a:lnTo>
                  <a:lnTo>
                    <a:pt x="273" y="817"/>
                  </a:lnTo>
                  <a:lnTo>
                    <a:pt x="273" y="922"/>
                  </a:lnTo>
                  <a:lnTo>
                    <a:pt x="419" y="817"/>
                  </a:lnTo>
                  <a:lnTo>
                    <a:pt x="524" y="817"/>
                  </a:lnTo>
                  <a:lnTo>
                    <a:pt x="629" y="629"/>
                  </a:lnTo>
                  <a:lnTo>
                    <a:pt x="796" y="670"/>
                  </a:lnTo>
                  <a:lnTo>
                    <a:pt x="838" y="608"/>
                  </a:lnTo>
                  <a:lnTo>
                    <a:pt x="922" y="691"/>
                  </a:lnTo>
                  <a:lnTo>
                    <a:pt x="1026" y="670"/>
                  </a:lnTo>
                  <a:lnTo>
                    <a:pt x="1214" y="461"/>
                  </a:lnTo>
                  <a:lnTo>
                    <a:pt x="1319" y="419"/>
                  </a:lnTo>
                  <a:lnTo>
                    <a:pt x="1361" y="357"/>
                  </a:lnTo>
                  <a:lnTo>
                    <a:pt x="1528" y="378"/>
                  </a:lnTo>
                  <a:lnTo>
                    <a:pt x="1654" y="378"/>
                  </a:lnTo>
                  <a:lnTo>
                    <a:pt x="1884" y="398"/>
                  </a:lnTo>
                  <a:lnTo>
                    <a:pt x="1968" y="461"/>
                  </a:lnTo>
                  <a:lnTo>
                    <a:pt x="1884" y="503"/>
                  </a:lnTo>
                  <a:lnTo>
                    <a:pt x="1758" y="503"/>
                  </a:lnTo>
                  <a:lnTo>
                    <a:pt x="1675" y="566"/>
                  </a:lnTo>
                  <a:lnTo>
                    <a:pt x="1758" y="629"/>
                  </a:lnTo>
                  <a:lnTo>
                    <a:pt x="2093" y="691"/>
                  </a:lnTo>
                  <a:lnTo>
                    <a:pt x="2177" y="670"/>
                  </a:lnTo>
                  <a:lnTo>
                    <a:pt x="2282" y="670"/>
                  </a:lnTo>
                  <a:lnTo>
                    <a:pt x="2386" y="733"/>
                  </a:lnTo>
                  <a:lnTo>
                    <a:pt x="2554" y="775"/>
                  </a:lnTo>
                  <a:lnTo>
                    <a:pt x="2616" y="775"/>
                  </a:lnTo>
                  <a:lnTo>
                    <a:pt x="2658" y="691"/>
                  </a:lnTo>
                  <a:lnTo>
                    <a:pt x="2721" y="775"/>
                  </a:lnTo>
                  <a:lnTo>
                    <a:pt x="2763" y="817"/>
                  </a:lnTo>
                  <a:lnTo>
                    <a:pt x="2930" y="942"/>
                  </a:lnTo>
                  <a:lnTo>
                    <a:pt x="3077" y="984"/>
                  </a:lnTo>
                  <a:lnTo>
                    <a:pt x="3139" y="942"/>
                  </a:lnTo>
                  <a:lnTo>
                    <a:pt x="3244" y="1026"/>
                  </a:lnTo>
                  <a:lnTo>
                    <a:pt x="3349" y="1005"/>
                  </a:lnTo>
                  <a:lnTo>
                    <a:pt x="3432" y="1047"/>
                  </a:lnTo>
                  <a:lnTo>
                    <a:pt x="3600" y="1005"/>
                  </a:lnTo>
                  <a:lnTo>
                    <a:pt x="3663" y="1026"/>
                  </a:lnTo>
                  <a:lnTo>
                    <a:pt x="3746" y="1361"/>
                  </a:lnTo>
                  <a:lnTo>
                    <a:pt x="3955" y="1570"/>
                  </a:lnTo>
                  <a:lnTo>
                    <a:pt x="4039" y="1612"/>
                  </a:lnTo>
                  <a:lnTo>
                    <a:pt x="4081" y="1549"/>
                  </a:lnTo>
                  <a:lnTo>
                    <a:pt x="4227" y="1633"/>
                  </a:lnTo>
                  <a:lnTo>
                    <a:pt x="4437" y="1633"/>
                  </a:lnTo>
                  <a:lnTo>
                    <a:pt x="4458" y="1675"/>
                  </a:lnTo>
                  <a:lnTo>
                    <a:pt x="4541" y="1738"/>
                  </a:lnTo>
                  <a:lnTo>
                    <a:pt x="4541" y="1842"/>
                  </a:lnTo>
                  <a:lnTo>
                    <a:pt x="4374" y="1863"/>
                  </a:lnTo>
                  <a:lnTo>
                    <a:pt x="4186" y="2051"/>
                  </a:lnTo>
                  <a:lnTo>
                    <a:pt x="4186" y="2156"/>
                  </a:lnTo>
                  <a:lnTo>
                    <a:pt x="4374" y="2177"/>
                  </a:lnTo>
                  <a:lnTo>
                    <a:pt x="4541" y="2135"/>
                  </a:lnTo>
                  <a:lnTo>
                    <a:pt x="4604" y="2156"/>
                  </a:lnTo>
                  <a:lnTo>
                    <a:pt x="4897" y="2093"/>
                  </a:lnTo>
                  <a:lnTo>
                    <a:pt x="5064" y="2093"/>
                  </a:lnTo>
                  <a:lnTo>
                    <a:pt x="5274" y="2198"/>
                  </a:lnTo>
                  <a:lnTo>
                    <a:pt x="5546" y="2135"/>
                  </a:lnTo>
                  <a:lnTo>
                    <a:pt x="5587" y="2072"/>
                  </a:lnTo>
                  <a:lnTo>
                    <a:pt x="5650" y="2072"/>
                  </a:lnTo>
                  <a:lnTo>
                    <a:pt x="5734" y="2030"/>
                  </a:lnTo>
                  <a:lnTo>
                    <a:pt x="5943" y="2051"/>
                  </a:lnTo>
                  <a:lnTo>
                    <a:pt x="6069" y="1989"/>
                  </a:lnTo>
                  <a:lnTo>
                    <a:pt x="6152" y="1884"/>
                  </a:lnTo>
                  <a:lnTo>
                    <a:pt x="6111" y="1842"/>
                  </a:lnTo>
                  <a:lnTo>
                    <a:pt x="6006" y="1821"/>
                  </a:lnTo>
                  <a:lnTo>
                    <a:pt x="5922" y="1654"/>
                  </a:lnTo>
                  <a:lnTo>
                    <a:pt x="5692" y="1549"/>
                  </a:lnTo>
                  <a:lnTo>
                    <a:pt x="5378" y="1549"/>
                  </a:lnTo>
                  <a:lnTo>
                    <a:pt x="5295" y="1528"/>
                  </a:lnTo>
                  <a:lnTo>
                    <a:pt x="5336" y="1466"/>
                  </a:lnTo>
                  <a:lnTo>
                    <a:pt x="5399" y="1319"/>
                  </a:lnTo>
                  <a:lnTo>
                    <a:pt x="5315" y="1298"/>
                  </a:lnTo>
                  <a:lnTo>
                    <a:pt x="5232" y="1340"/>
                  </a:lnTo>
                  <a:lnTo>
                    <a:pt x="5127" y="1340"/>
                  </a:lnTo>
                  <a:lnTo>
                    <a:pt x="4918" y="1194"/>
                  </a:lnTo>
                  <a:lnTo>
                    <a:pt x="4855" y="1235"/>
                  </a:lnTo>
                  <a:lnTo>
                    <a:pt x="4771" y="1152"/>
                  </a:lnTo>
                  <a:lnTo>
                    <a:pt x="4604" y="1026"/>
                  </a:lnTo>
                  <a:lnTo>
                    <a:pt x="4541" y="1131"/>
                  </a:lnTo>
                  <a:lnTo>
                    <a:pt x="4479" y="1089"/>
                  </a:lnTo>
                  <a:lnTo>
                    <a:pt x="4499" y="1005"/>
                  </a:lnTo>
                  <a:lnTo>
                    <a:pt x="4437" y="984"/>
                  </a:lnTo>
                  <a:lnTo>
                    <a:pt x="4395" y="1047"/>
                  </a:lnTo>
                  <a:lnTo>
                    <a:pt x="4332" y="984"/>
                  </a:lnTo>
                  <a:lnTo>
                    <a:pt x="4123" y="922"/>
                  </a:lnTo>
                  <a:lnTo>
                    <a:pt x="3955" y="796"/>
                  </a:lnTo>
                  <a:lnTo>
                    <a:pt x="3830" y="712"/>
                  </a:lnTo>
                  <a:lnTo>
                    <a:pt x="3704" y="587"/>
                  </a:lnTo>
                  <a:lnTo>
                    <a:pt x="3349" y="587"/>
                  </a:lnTo>
                  <a:lnTo>
                    <a:pt x="3244" y="524"/>
                  </a:lnTo>
                  <a:lnTo>
                    <a:pt x="3202" y="398"/>
                  </a:lnTo>
                  <a:lnTo>
                    <a:pt x="3077" y="252"/>
                  </a:lnTo>
                  <a:lnTo>
                    <a:pt x="2972" y="273"/>
                  </a:lnTo>
                  <a:lnTo>
                    <a:pt x="2909" y="210"/>
                  </a:lnTo>
                  <a:lnTo>
                    <a:pt x="2491" y="147"/>
                  </a:lnTo>
                  <a:lnTo>
                    <a:pt x="2365" y="210"/>
                  </a:lnTo>
                  <a:lnTo>
                    <a:pt x="2177" y="168"/>
                  </a:lnTo>
                  <a:lnTo>
                    <a:pt x="2072" y="43"/>
                  </a:lnTo>
                  <a:lnTo>
                    <a:pt x="1821"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0" name="Google Shape;5290;p907">
              <a:extLst>
                <a:ext uri="{FF2B5EF4-FFF2-40B4-BE49-F238E27FC236}">
                  <a16:creationId xmlns:a16="http://schemas.microsoft.com/office/drawing/2014/main" id="{294041FA-54ED-61FE-12F8-2FC244EA541E}"/>
                </a:ext>
              </a:extLst>
            </p:cNvPr>
            <p:cNvSpPr/>
            <p:nvPr/>
          </p:nvSpPr>
          <p:spPr>
            <a:xfrm>
              <a:off x="3371128" y="3527019"/>
              <a:ext cx="18695" cy="10247"/>
            </a:xfrm>
            <a:custGeom>
              <a:avLst/>
              <a:gdLst/>
              <a:ahLst/>
              <a:cxnLst/>
              <a:rect l="l" t="t" r="r" b="b"/>
              <a:pathLst>
                <a:path w="1570" h="901" extrusionOk="0">
                  <a:moveTo>
                    <a:pt x="1025" y="0"/>
                  </a:moveTo>
                  <a:lnTo>
                    <a:pt x="984" y="84"/>
                  </a:lnTo>
                  <a:lnTo>
                    <a:pt x="921" y="105"/>
                  </a:lnTo>
                  <a:lnTo>
                    <a:pt x="942" y="189"/>
                  </a:lnTo>
                  <a:lnTo>
                    <a:pt x="921" y="252"/>
                  </a:lnTo>
                  <a:lnTo>
                    <a:pt x="691" y="314"/>
                  </a:lnTo>
                  <a:lnTo>
                    <a:pt x="733" y="273"/>
                  </a:lnTo>
                  <a:lnTo>
                    <a:pt x="774" y="126"/>
                  </a:lnTo>
                  <a:lnTo>
                    <a:pt x="733" y="63"/>
                  </a:lnTo>
                  <a:lnTo>
                    <a:pt x="649" y="84"/>
                  </a:lnTo>
                  <a:lnTo>
                    <a:pt x="607" y="168"/>
                  </a:lnTo>
                  <a:lnTo>
                    <a:pt x="544" y="168"/>
                  </a:lnTo>
                  <a:lnTo>
                    <a:pt x="461" y="84"/>
                  </a:lnTo>
                  <a:lnTo>
                    <a:pt x="377" y="84"/>
                  </a:lnTo>
                  <a:lnTo>
                    <a:pt x="377" y="252"/>
                  </a:lnTo>
                  <a:lnTo>
                    <a:pt x="272" y="210"/>
                  </a:lnTo>
                  <a:lnTo>
                    <a:pt x="168" y="105"/>
                  </a:lnTo>
                  <a:lnTo>
                    <a:pt x="105" y="168"/>
                  </a:lnTo>
                  <a:lnTo>
                    <a:pt x="230" y="356"/>
                  </a:lnTo>
                  <a:lnTo>
                    <a:pt x="377" y="377"/>
                  </a:lnTo>
                  <a:lnTo>
                    <a:pt x="377" y="419"/>
                  </a:lnTo>
                  <a:lnTo>
                    <a:pt x="230" y="419"/>
                  </a:lnTo>
                  <a:lnTo>
                    <a:pt x="168" y="482"/>
                  </a:lnTo>
                  <a:lnTo>
                    <a:pt x="189" y="565"/>
                  </a:lnTo>
                  <a:lnTo>
                    <a:pt x="84" y="670"/>
                  </a:lnTo>
                  <a:lnTo>
                    <a:pt x="0" y="670"/>
                  </a:lnTo>
                  <a:lnTo>
                    <a:pt x="0" y="712"/>
                  </a:lnTo>
                  <a:lnTo>
                    <a:pt x="126" y="796"/>
                  </a:lnTo>
                  <a:lnTo>
                    <a:pt x="189" y="712"/>
                  </a:lnTo>
                  <a:lnTo>
                    <a:pt x="293" y="796"/>
                  </a:lnTo>
                  <a:lnTo>
                    <a:pt x="377" y="691"/>
                  </a:lnTo>
                  <a:lnTo>
                    <a:pt x="230" y="628"/>
                  </a:lnTo>
                  <a:lnTo>
                    <a:pt x="335" y="586"/>
                  </a:lnTo>
                  <a:lnTo>
                    <a:pt x="523" y="607"/>
                  </a:lnTo>
                  <a:lnTo>
                    <a:pt x="649" y="565"/>
                  </a:lnTo>
                  <a:lnTo>
                    <a:pt x="649" y="461"/>
                  </a:lnTo>
                  <a:cubicBezTo>
                    <a:pt x="649" y="461"/>
                    <a:pt x="667" y="470"/>
                    <a:pt x="680" y="470"/>
                  </a:cubicBezTo>
                  <a:cubicBezTo>
                    <a:pt x="686" y="470"/>
                    <a:pt x="691" y="468"/>
                    <a:pt x="691" y="461"/>
                  </a:cubicBezTo>
                  <a:cubicBezTo>
                    <a:pt x="795" y="398"/>
                    <a:pt x="900" y="377"/>
                    <a:pt x="1005" y="314"/>
                  </a:cubicBezTo>
                  <a:lnTo>
                    <a:pt x="1046" y="398"/>
                  </a:lnTo>
                  <a:lnTo>
                    <a:pt x="1025" y="461"/>
                  </a:lnTo>
                  <a:lnTo>
                    <a:pt x="942" y="419"/>
                  </a:lnTo>
                  <a:lnTo>
                    <a:pt x="858" y="461"/>
                  </a:lnTo>
                  <a:lnTo>
                    <a:pt x="691" y="712"/>
                  </a:lnTo>
                  <a:lnTo>
                    <a:pt x="753" y="733"/>
                  </a:lnTo>
                  <a:lnTo>
                    <a:pt x="837" y="879"/>
                  </a:lnTo>
                  <a:lnTo>
                    <a:pt x="921" y="900"/>
                  </a:lnTo>
                  <a:lnTo>
                    <a:pt x="921" y="837"/>
                  </a:lnTo>
                  <a:lnTo>
                    <a:pt x="837" y="733"/>
                  </a:lnTo>
                  <a:lnTo>
                    <a:pt x="858" y="712"/>
                  </a:lnTo>
                  <a:lnTo>
                    <a:pt x="963" y="775"/>
                  </a:lnTo>
                  <a:lnTo>
                    <a:pt x="1025" y="733"/>
                  </a:lnTo>
                  <a:lnTo>
                    <a:pt x="963" y="691"/>
                  </a:lnTo>
                  <a:lnTo>
                    <a:pt x="963" y="607"/>
                  </a:lnTo>
                  <a:lnTo>
                    <a:pt x="1067" y="628"/>
                  </a:lnTo>
                  <a:lnTo>
                    <a:pt x="1172" y="607"/>
                  </a:lnTo>
                  <a:lnTo>
                    <a:pt x="1172" y="586"/>
                  </a:lnTo>
                  <a:lnTo>
                    <a:pt x="1088" y="586"/>
                  </a:lnTo>
                  <a:lnTo>
                    <a:pt x="1046" y="524"/>
                  </a:lnTo>
                  <a:lnTo>
                    <a:pt x="1088" y="503"/>
                  </a:lnTo>
                  <a:lnTo>
                    <a:pt x="1193" y="524"/>
                  </a:lnTo>
                  <a:lnTo>
                    <a:pt x="1339" y="503"/>
                  </a:lnTo>
                  <a:lnTo>
                    <a:pt x="1444" y="419"/>
                  </a:lnTo>
                  <a:lnTo>
                    <a:pt x="1549" y="398"/>
                  </a:lnTo>
                  <a:lnTo>
                    <a:pt x="1507" y="314"/>
                  </a:lnTo>
                  <a:lnTo>
                    <a:pt x="1465" y="293"/>
                  </a:lnTo>
                  <a:lnTo>
                    <a:pt x="1444" y="273"/>
                  </a:lnTo>
                  <a:lnTo>
                    <a:pt x="1486" y="210"/>
                  </a:lnTo>
                  <a:lnTo>
                    <a:pt x="1569" y="189"/>
                  </a:lnTo>
                  <a:lnTo>
                    <a:pt x="1528" y="126"/>
                  </a:lnTo>
                  <a:lnTo>
                    <a:pt x="1381" y="105"/>
                  </a:lnTo>
                  <a:lnTo>
                    <a:pt x="1318" y="126"/>
                  </a:lnTo>
                  <a:lnTo>
                    <a:pt x="1339" y="189"/>
                  </a:lnTo>
                  <a:lnTo>
                    <a:pt x="1256" y="210"/>
                  </a:lnTo>
                  <a:lnTo>
                    <a:pt x="1172" y="105"/>
                  </a:lnTo>
                  <a:lnTo>
                    <a:pt x="1172" y="42"/>
                  </a:lnTo>
                  <a:lnTo>
                    <a:pt x="1025"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1" name="Google Shape;5291;p907">
              <a:extLst>
                <a:ext uri="{FF2B5EF4-FFF2-40B4-BE49-F238E27FC236}">
                  <a16:creationId xmlns:a16="http://schemas.microsoft.com/office/drawing/2014/main" id="{4F325096-DFD7-B8D5-A14D-1CCBC1436371}"/>
                </a:ext>
              </a:extLst>
            </p:cNvPr>
            <p:cNvSpPr/>
            <p:nvPr/>
          </p:nvSpPr>
          <p:spPr>
            <a:xfrm>
              <a:off x="3183264" y="3080853"/>
              <a:ext cx="38140" cy="16672"/>
            </a:xfrm>
            <a:custGeom>
              <a:avLst/>
              <a:gdLst/>
              <a:ahLst/>
              <a:cxnLst/>
              <a:rect l="l" t="t" r="r" b="b"/>
              <a:pathLst>
                <a:path w="3203" h="1466" extrusionOk="0">
                  <a:moveTo>
                    <a:pt x="2072" y="1"/>
                  </a:moveTo>
                  <a:lnTo>
                    <a:pt x="2030" y="43"/>
                  </a:lnTo>
                  <a:lnTo>
                    <a:pt x="1863" y="147"/>
                  </a:lnTo>
                  <a:lnTo>
                    <a:pt x="1675" y="189"/>
                  </a:lnTo>
                  <a:lnTo>
                    <a:pt x="1319" y="377"/>
                  </a:lnTo>
                  <a:lnTo>
                    <a:pt x="1214" y="461"/>
                  </a:lnTo>
                  <a:lnTo>
                    <a:pt x="1131" y="482"/>
                  </a:lnTo>
                  <a:lnTo>
                    <a:pt x="921" y="482"/>
                  </a:lnTo>
                  <a:lnTo>
                    <a:pt x="733" y="315"/>
                  </a:lnTo>
                  <a:lnTo>
                    <a:pt x="608" y="273"/>
                  </a:lnTo>
                  <a:lnTo>
                    <a:pt x="566" y="294"/>
                  </a:lnTo>
                  <a:lnTo>
                    <a:pt x="629" y="356"/>
                  </a:lnTo>
                  <a:lnTo>
                    <a:pt x="629" y="398"/>
                  </a:lnTo>
                  <a:lnTo>
                    <a:pt x="566" y="419"/>
                  </a:lnTo>
                  <a:lnTo>
                    <a:pt x="461" y="377"/>
                  </a:lnTo>
                  <a:lnTo>
                    <a:pt x="419" y="315"/>
                  </a:lnTo>
                  <a:lnTo>
                    <a:pt x="461" y="294"/>
                  </a:lnTo>
                  <a:lnTo>
                    <a:pt x="482" y="294"/>
                  </a:lnTo>
                  <a:lnTo>
                    <a:pt x="461" y="252"/>
                  </a:lnTo>
                  <a:lnTo>
                    <a:pt x="398" y="252"/>
                  </a:lnTo>
                  <a:lnTo>
                    <a:pt x="315" y="210"/>
                  </a:lnTo>
                  <a:lnTo>
                    <a:pt x="273" y="168"/>
                  </a:lnTo>
                  <a:lnTo>
                    <a:pt x="252" y="84"/>
                  </a:lnTo>
                  <a:lnTo>
                    <a:pt x="147" y="84"/>
                  </a:lnTo>
                  <a:lnTo>
                    <a:pt x="85" y="147"/>
                  </a:lnTo>
                  <a:lnTo>
                    <a:pt x="85" y="252"/>
                  </a:lnTo>
                  <a:lnTo>
                    <a:pt x="43" y="315"/>
                  </a:lnTo>
                  <a:lnTo>
                    <a:pt x="1" y="398"/>
                  </a:lnTo>
                  <a:lnTo>
                    <a:pt x="85" y="419"/>
                  </a:lnTo>
                  <a:lnTo>
                    <a:pt x="147" y="524"/>
                  </a:lnTo>
                  <a:lnTo>
                    <a:pt x="64" y="587"/>
                  </a:lnTo>
                  <a:lnTo>
                    <a:pt x="43" y="691"/>
                  </a:lnTo>
                  <a:lnTo>
                    <a:pt x="43" y="733"/>
                  </a:lnTo>
                  <a:lnTo>
                    <a:pt x="64" y="796"/>
                  </a:lnTo>
                  <a:lnTo>
                    <a:pt x="168" y="796"/>
                  </a:lnTo>
                  <a:lnTo>
                    <a:pt x="252" y="817"/>
                  </a:lnTo>
                  <a:lnTo>
                    <a:pt x="357" y="796"/>
                  </a:lnTo>
                  <a:lnTo>
                    <a:pt x="398" y="733"/>
                  </a:lnTo>
                  <a:lnTo>
                    <a:pt x="461" y="796"/>
                  </a:lnTo>
                  <a:lnTo>
                    <a:pt x="461" y="838"/>
                  </a:lnTo>
                  <a:lnTo>
                    <a:pt x="524" y="880"/>
                  </a:lnTo>
                  <a:lnTo>
                    <a:pt x="733" y="900"/>
                  </a:lnTo>
                  <a:lnTo>
                    <a:pt x="775" y="1026"/>
                  </a:lnTo>
                  <a:lnTo>
                    <a:pt x="817" y="1193"/>
                  </a:lnTo>
                  <a:lnTo>
                    <a:pt x="921" y="1235"/>
                  </a:lnTo>
                  <a:lnTo>
                    <a:pt x="1026" y="1235"/>
                  </a:lnTo>
                  <a:lnTo>
                    <a:pt x="1047" y="1152"/>
                  </a:lnTo>
                  <a:lnTo>
                    <a:pt x="1005" y="1131"/>
                  </a:lnTo>
                  <a:lnTo>
                    <a:pt x="1047" y="1047"/>
                  </a:lnTo>
                  <a:lnTo>
                    <a:pt x="1131" y="1089"/>
                  </a:lnTo>
                  <a:lnTo>
                    <a:pt x="1152" y="1131"/>
                  </a:lnTo>
                  <a:lnTo>
                    <a:pt x="1131" y="1193"/>
                  </a:lnTo>
                  <a:lnTo>
                    <a:pt x="1152" y="1319"/>
                  </a:lnTo>
                  <a:lnTo>
                    <a:pt x="1152" y="1403"/>
                  </a:lnTo>
                  <a:lnTo>
                    <a:pt x="1193" y="1444"/>
                  </a:lnTo>
                  <a:lnTo>
                    <a:pt x="1340" y="1465"/>
                  </a:lnTo>
                  <a:lnTo>
                    <a:pt x="1424" y="1361"/>
                  </a:lnTo>
                  <a:lnTo>
                    <a:pt x="1507" y="1298"/>
                  </a:lnTo>
                  <a:lnTo>
                    <a:pt x="1612" y="1319"/>
                  </a:lnTo>
                  <a:lnTo>
                    <a:pt x="1654" y="1298"/>
                  </a:lnTo>
                  <a:lnTo>
                    <a:pt x="1654" y="1152"/>
                  </a:lnTo>
                  <a:lnTo>
                    <a:pt x="1570" y="1089"/>
                  </a:lnTo>
                  <a:lnTo>
                    <a:pt x="1465" y="1026"/>
                  </a:lnTo>
                  <a:lnTo>
                    <a:pt x="1445" y="921"/>
                  </a:lnTo>
                  <a:lnTo>
                    <a:pt x="1445" y="880"/>
                  </a:lnTo>
                  <a:lnTo>
                    <a:pt x="1549" y="817"/>
                  </a:lnTo>
                  <a:lnTo>
                    <a:pt x="1737" y="775"/>
                  </a:lnTo>
                  <a:lnTo>
                    <a:pt x="1884" y="628"/>
                  </a:lnTo>
                  <a:lnTo>
                    <a:pt x="1884" y="587"/>
                  </a:lnTo>
                  <a:lnTo>
                    <a:pt x="1863" y="566"/>
                  </a:lnTo>
                  <a:lnTo>
                    <a:pt x="1863" y="419"/>
                  </a:lnTo>
                  <a:lnTo>
                    <a:pt x="2051" y="356"/>
                  </a:lnTo>
                  <a:lnTo>
                    <a:pt x="2177" y="315"/>
                  </a:lnTo>
                  <a:lnTo>
                    <a:pt x="2261" y="377"/>
                  </a:lnTo>
                  <a:lnTo>
                    <a:pt x="2365" y="482"/>
                  </a:lnTo>
                  <a:lnTo>
                    <a:pt x="2449" y="482"/>
                  </a:lnTo>
                  <a:lnTo>
                    <a:pt x="2553" y="608"/>
                  </a:lnTo>
                  <a:lnTo>
                    <a:pt x="2574" y="712"/>
                  </a:lnTo>
                  <a:lnTo>
                    <a:pt x="2616" y="775"/>
                  </a:lnTo>
                  <a:lnTo>
                    <a:pt x="2679" y="733"/>
                  </a:lnTo>
                  <a:lnTo>
                    <a:pt x="2763" y="670"/>
                  </a:lnTo>
                  <a:lnTo>
                    <a:pt x="2805" y="670"/>
                  </a:lnTo>
                  <a:lnTo>
                    <a:pt x="2826" y="733"/>
                  </a:lnTo>
                  <a:lnTo>
                    <a:pt x="2784" y="796"/>
                  </a:lnTo>
                  <a:lnTo>
                    <a:pt x="2721" y="796"/>
                  </a:lnTo>
                  <a:lnTo>
                    <a:pt x="2616" y="942"/>
                  </a:lnTo>
                  <a:lnTo>
                    <a:pt x="2595" y="984"/>
                  </a:lnTo>
                  <a:lnTo>
                    <a:pt x="2616" y="1131"/>
                  </a:lnTo>
                  <a:lnTo>
                    <a:pt x="2763" y="1319"/>
                  </a:lnTo>
                  <a:lnTo>
                    <a:pt x="2888" y="1424"/>
                  </a:lnTo>
                  <a:lnTo>
                    <a:pt x="2972" y="1235"/>
                  </a:lnTo>
                  <a:lnTo>
                    <a:pt x="3014" y="1235"/>
                  </a:lnTo>
                  <a:lnTo>
                    <a:pt x="3098" y="1193"/>
                  </a:lnTo>
                  <a:lnTo>
                    <a:pt x="3118" y="1047"/>
                  </a:lnTo>
                  <a:lnTo>
                    <a:pt x="3202" y="900"/>
                  </a:lnTo>
                  <a:lnTo>
                    <a:pt x="3139" y="733"/>
                  </a:lnTo>
                  <a:lnTo>
                    <a:pt x="3139" y="691"/>
                  </a:lnTo>
                  <a:lnTo>
                    <a:pt x="3181" y="587"/>
                  </a:lnTo>
                  <a:lnTo>
                    <a:pt x="3118" y="524"/>
                  </a:lnTo>
                  <a:lnTo>
                    <a:pt x="3035" y="482"/>
                  </a:lnTo>
                  <a:lnTo>
                    <a:pt x="3014" y="419"/>
                  </a:lnTo>
                  <a:lnTo>
                    <a:pt x="2909" y="294"/>
                  </a:lnTo>
                  <a:lnTo>
                    <a:pt x="2679" y="168"/>
                  </a:lnTo>
                  <a:lnTo>
                    <a:pt x="2512" y="147"/>
                  </a:lnTo>
                  <a:lnTo>
                    <a:pt x="2281" y="147"/>
                  </a:lnTo>
                  <a:lnTo>
                    <a:pt x="2198" y="105"/>
                  </a:lnTo>
                  <a:lnTo>
                    <a:pt x="2156" y="63"/>
                  </a:lnTo>
                  <a:lnTo>
                    <a:pt x="2072"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2" name="Google Shape;5292;p907">
              <a:extLst>
                <a:ext uri="{FF2B5EF4-FFF2-40B4-BE49-F238E27FC236}">
                  <a16:creationId xmlns:a16="http://schemas.microsoft.com/office/drawing/2014/main" id="{D5437AAB-66EE-05D0-5641-D9FB63B84EB2}"/>
                </a:ext>
              </a:extLst>
            </p:cNvPr>
            <p:cNvSpPr/>
            <p:nvPr/>
          </p:nvSpPr>
          <p:spPr>
            <a:xfrm>
              <a:off x="3163092" y="3070629"/>
              <a:ext cx="23172" cy="20709"/>
            </a:xfrm>
            <a:custGeom>
              <a:avLst/>
              <a:gdLst/>
              <a:ahLst/>
              <a:cxnLst/>
              <a:rect l="l" t="t" r="r" b="b"/>
              <a:pathLst>
                <a:path w="1946" h="1821" extrusionOk="0">
                  <a:moveTo>
                    <a:pt x="293" y="0"/>
                  </a:moveTo>
                  <a:lnTo>
                    <a:pt x="105" y="21"/>
                  </a:lnTo>
                  <a:lnTo>
                    <a:pt x="105" y="42"/>
                  </a:lnTo>
                  <a:lnTo>
                    <a:pt x="63" y="63"/>
                  </a:lnTo>
                  <a:lnTo>
                    <a:pt x="84" y="63"/>
                  </a:lnTo>
                  <a:lnTo>
                    <a:pt x="63" y="209"/>
                  </a:lnTo>
                  <a:lnTo>
                    <a:pt x="0" y="230"/>
                  </a:lnTo>
                  <a:lnTo>
                    <a:pt x="63" y="251"/>
                  </a:lnTo>
                  <a:lnTo>
                    <a:pt x="126" y="272"/>
                  </a:lnTo>
                  <a:lnTo>
                    <a:pt x="167" y="377"/>
                  </a:lnTo>
                  <a:lnTo>
                    <a:pt x="63" y="460"/>
                  </a:lnTo>
                  <a:lnTo>
                    <a:pt x="0" y="586"/>
                  </a:lnTo>
                  <a:lnTo>
                    <a:pt x="21" y="690"/>
                  </a:lnTo>
                  <a:lnTo>
                    <a:pt x="188" y="837"/>
                  </a:lnTo>
                  <a:lnTo>
                    <a:pt x="335" y="837"/>
                  </a:lnTo>
                  <a:lnTo>
                    <a:pt x="418" y="879"/>
                  </a:lnTo>
                  <a:lnTo>
                    <a:pt x="481" y="983"/>
                  </a:lnTo>
                  <a:lnTo>
                    <a:pt x="523" y="983"/>
                  </a:lnTo>
                  <a:lnTo>
                    <a:pt x="607" y="879"/>
                  </a:lnTo>
                  <a:lnTo>
                    <a:pt x="586" y="774"/>
                  </a:lnTo>
                  <a:lnTo>
                    <a:pt x="418" y="670"/>
                  </a:lnTo>
                  <a:lnTo>
                    <a:pt x="377" y="586"/>
                  </a:lnTo>
                  <a:lnTo>
                    <a:pt x="418" y="565"/>
                  </a:lnTo>
                  <a:lnTo>
                    <a:pt x="523" y="649"/>
                  </a:lnTo>
                  <a:lnTo>
                    <a:pt x="628" y="690"/>
                  </a:lnTo>
                  <a:lnTo>
                    <a:pt x="649" y="774"/>
                  </a:lnTo>
                  <a:lnTo>
                    <a:pt x="753" y="858"/>
                  </a:lnTo>
                  <a:lnTo>
                    <a:pt x="795" y="983"/>
                  </a:lnTo>
                  <a:lnTo>
                    <a:pt x="921" y="1067"/>
                  </a:lnTo>
                  <a:lnTo>
                    <a:pt x="1025" y="1151"/>
                  </a:lnTo>
                  <a:lnTo>
                    <a:pt x="1109" y="1193"/>
                  </a:lnTo>
                  <a:lnTo>
                    <a:pt x="1234" y="1318"/>
                  </a:lnTo>
                  <a:lnTo>
                    <a:pt x="1255" y="1402"/>
                  </a:lnTo>
                  <a:lnTo>
                    <a:pt x="1172" y="1486"/>
                  </a:lnTo>
                  <a:lnTo>
                    <a:pt x="1172" y="1569"/>
                  </a:lnTo>
                  <a:lnTo>
                    <a:pt x="1234" y="1632"/>
                  </a:lnTo>
                  <a:lnTo>
                    <a:pt x="1360" y="1695"/>
                  </a:lnTo>
                  <a:lnTo>
                    <a:pt x="1444" y="1737"/>
                  </a:lnTo>
                  <a:lnTo>
                    <a:pt x="1486" y="1716"/>
                  </a:lnTo>
                  <a:lnTo>
                    <a:pt x="1527" y="1632"/>
                  </a:lnTo>
                  <a:lnTo>
                    <a:pt x="1465" y="1569"/>
                  </a:lnTo>
                  <a:lnTo>
                    <a:pt x="1360" y="1507"/>
                  </a:lnTo>
                  <a:lnTo>
                    <a:pt x="1360" y="1486"/>
                  </a:lnTo>
                  <a:lnTo>
                    <a:pt x="1381" y="1465"/>
                  </a:lnTo>
                  <a:lnTo>
                    <a:pt x="1465" y="1507"/>
                  </a:lnTo>
                  <a:lnTo>
                    <a:pt x="1548" y="1632"/>
                  </a:lnTo>
                  <a:lnTo>
                    <a:pt x="1548" y="1737"/>
                  </a:lnTo>
                  <a:lnTo>
                    <a:pt x="1590" y="1737"/>
                  </a:lnTo>
                  <a:lnTo>
                    <a:pt x="1632" y="1779"/>
                  </a:lnTo>
                  <a:lnTo>
                    <a:pt x="1674" y="1820"/>
                  </a:lnTo>
                  <a:lnTo>
                    <a:pt x="1737" y="1820"/>
                  </a:lnTo>
                  <a:lnTo>
                    <a:pt x="1758" y="1779"/>
                  </a:lnTo>
                  <a:lnTo>
                    <a:pt x="1758" y="1695"/>
                  </a:lnTo>
                  <a:lnTo>
                    <a:pt x="1737" y="1632"/>
                  </a:lnTo>
                  <a:lnTo>
                    <a:pt x="1737" y="1590"/>
                  </a:lnTo>
                  <a:lnTo>
                    <a:pt x="1758" y="1486"/>
                  </a:lnTo>
                  <a:lnTo>
                    <a:pt x="1841" y="1423"/>
                  </a:lnTo>
                  <a:lnTo>
                    <a:pt x="1779" y="1318"/>
                  </a:lnTo>
                  <a:lnTo>
                    <a:pt x="1695" y="1297"/>
                  </a:lnTo>
                  <a:lnTo>
                    <a:pt x="1737" y="1214"/>
                  </a:lnTo>
                  <a:lnTo>
                    <a:pt x="1779" y="1151"/>
                  </a:lnTo>
                  <a:lnTo>
                    <a:pt x="1779" y="1046"/>
                  </a:lnTo>
                  <a:lnTo>
                    <a:pt x="1841" y="983"/>
                  </a:lnTo>
                  <a:lnTo>
                    <a:pt x="1946" y="983"/>
                  </a:lnTo>
                  <a:lnTo>
                    <a:pt x="1946" y="962"/>
                  </a:lnTo>
                  <a:lnTo>
                    <a:pt x="1862" y="900"/>
                  </a:lnTo>
                  <a:lnTo>
                    <a:pt x="1758" y="879"/>
                  </a:lnTo>
                  <a:lnTo>
                    <a:pt x="1695" y="795"/>
                  </a:lnTo>
                  <a:lnTo>
                    <a:pt x="1653" y="732"/>
                  </a:lnTo>
                  <a:lnTo>
                    <a:pt x="1548" y="586"/>
                  </a:lnTo>
                  <a:lnTo>
                    <a:pt x="1465" y="481"/>
                  </a:lnTo>
                  <a:lnTo>
                    <a:pt x="1465" y="356"/>
                  </a:lnTo>
                  <a:lnTo>
                    <a:pt x="1423" y="251"/>
                  </a:lnTo>
                  <a:lnTo>
                    <a:pt x="1360" y="272"/>
                  </a:lnTo>
                  <a:lnTo>
                    <a:pt x="1339" y="335"/>
                  </a:lnTo>
                  <a:lnTo>
                    <a:pt x="1234" y="335"/>
                  </a:lnTo>
                  <a:lnTo>
                    <a:pt x="1255" y="272"/>
                  </a:lnTo>
                  <a:lnTo>
                    <a:pt x="1172" y="272"/>
                  </a:lnTo>
                  <a:lnTo>
                    <a:pt x="1130" y="314"/>
                  </a:lnTo>
                  <a:lnTo>
                    <a:pt x="1025" y="209"/>
                  </a:lnTo>
                  <a:lnTo>
                    <a:pt x="1025" y="146"/>
                  </a:lnTo>
                  <a:lnTo>
                    <a:pt x="942" y="126"/>
                  </a:lnTo>
                  <a:lnTo>
                    <a:pt x="858" y="42"/>
                  </a:lnTo>
                  <a:lnTo>
                    <a:pt x="711" y="42"/>
                  </a:lnTo>
                  <a:lnTo>
                    <a:pt x="607" y="63"/>
                  </a:lnTo>
                  <a:lnTo>
                    <a:pt x="293"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3" name="Google Shape;5293;p907">
              <a:extLst>
                <a:ext uri="{FF2B5EF4-FFF2-40B4-BE49-F238E27FC236}">
                  <a16:creationId xmlns:a16="http://schemas.microsoft.com/office/drawing/2014/main" id="{17E0836F-B236-26F3-0019-2C3AE6689C1B}"/>
                </a:ext>
              </a:extLst>
            </p:cNvPr>
            <p:cNvSpPr/>
            <p:nvPr/>
          </p:nvSpPr>
          <p:spPr>
            <a:xfrm>
              <a:off x="3150875" y="3043494"/>
              <a:ext cx="32150" cy="30467"/>
            </a:xfrm>
            <a:custGeom>
              <a:avLst/>
              <a:gdLst/>
              <a:ahLst/>
              <a:cxnLst/>
              <a:rect l="l" t="t" r="r" b="b"/>
              <a:pathLst>
                <a:path w="2700" h="2679" extrusionOk="0">
                  <a:moveTo>
                    <a:pt x="2470" y="1"/>
                  </a:moveTo>
                  <a:lnTo>
                    <a:pt x="2407" y="22"/>
                  </a:lnTo>
                  <a:lnTo>
                    <a:pt x="2386" y="105"/>
                  </a:lnTo>
                  <a:lnTo>
                    <a:pt x="2302" y="126"/>
                  </a:lnTo>
                  <a:lnTo>
                    <a:pt x="2198" y="210"/>
                  </a:lnTo>
                  <a:lnTo>
                    <a:pt x="2093" y="210"/>
                  </a:lnTo>
                  <a:lnTo>
                    <a:pt x="2072" y="294"/>
                  </a:lnTo>
                  <a:lnTo>
                    <a:pt x="1988" y="252"/>
                  </a:lnTo>
                  <a:lnTo>
                    <a:pt x="1884" y="294"/>
                  </a:lnTo>
                  <a:lnTo>
                    <a:pt x="1863" y="231"/>
                  </a:lnTo>
                  <a:lnTo>
                    <a:pt x="1779" y="189"/>
                  </a:lnTo>
                  <a:lnTo>
                    <a:pt x="1737" y="189"/>
                  </a:lnTo>
                  <a:lnTo>
                    <a:pt x="1696" y="294"/>
                  </a:lnTo>
                  <a:lnTo>
                    <a:pt x="1591" y="294"/>
                  </a:lnTo>
                  <a:lnTo>
                    <a:pt x="1528" y="419"/>
                  </a:lnTo>
                  <a:lnTo>
                    <a:pt x="1528" y="461"/>
                  </a:lnTo>
                  <a:lnTo>
                    <a:pt x="1465" y="503"/>
                  </a:lnTo>
                  <a:lnTo>
                    <a:pt x="1361" y="587"/>
                  </a:lnTo>
                  <a:lnTo>
                    <a:pt x="1235" y="649"/>
                  </a:lnTo>
                  <a:lnTo>
                    <a:pt x="1214" y="691"/>
                  </a:lnTo>
                  <a:lnTo>
                    <a:pt x="1131" y="670"/>
                  </a:lnTo>
                  <a:lnTo>
                    <a:pt x="1068" y="691"/>
                  </a:lnTo>
                  <a:lnTo>
                    <a:pt x="1005" y="649"/>
                  </a:lnTo>
                  <a:lnTo>
                    <a:pt x="859" y="628"/>
                  </a:lnTo>
                  <a:lnTo>
                    <a:pt x="691" y="733"/>
                  </a:lnTo>
                  <a:lnTo>
                    <a:pt x="503" y="754"/>
                  </a:lnTo>
                  <a:lnTo>
                    <a:pt x="503" y="859"/>
                  </a:lnTo>
                  <a:lnTo>
                    <a:pt x="503" y="942"/>
                  </a:lnTo>
                  <a:lnTo>
                    <a:pt x="482" y="1089"/>
                  </a:lnTo>
                  <a:lnTo>
                    <a:pt x="419" y="1172"/>
                  </a:lnTo>
                  <a:lnTo>
                    <a:pt x="294" y="1172"/>
                  </a:lnTo>
                  <a:lnTo>
                    <a:pt x="189" y="1193"/>
                  </a:lnTo>
                  <a:lnTo>
                    <a:pt x="189" y="1256"/>
                  </a:lnTo>
                  <a:lnTo>
                    <a:pt x="126" y="1256"/>
                  </a:lnTo>
                  <a:lnTo>
                    <a:pt x="22" y="1214"/>
                  </a:lnTo>
                  <a:lnTo>
                    <a:pt x="1" y="1256"/>
                  </a:lnTo>
                  <a:lnTo>
                    <a:pt x="210" y="1507"/>
                  </a:lnTo>
                  <a:lnTo>
                    <a:pt x="315" y="1591"/>
                  </a:lnTo>
                  <a:lnTo>
                    <a:pt x="315" y="1675"/>
                  </a:lnTo>
                  <a:lnTo>
                    <a:pt x="482" y="1821"/>
                  </a:lnTo>
                  <a:lnTo>
                    <a:pt x="628" y="2030"/>
                  </a:lnTo>
                  <a:lnTo>
                    <a:pt x="900" y="2323"/>
                  </a:lnTo>
                  <a:lnTo>
                    <a:pt x="963" y="2323"/>
                  </a:lnTo>
                  <a:lnTo>
                    <a:pt x="1026" y="2344"/>
                  </a:lnTo>
                  <a:lnTo>
                    <a:pt x="1068" y="2323"/>
                  </a:lnTo>
                  <a:lnTo>
                    <a:pt x="1068" y="2407"/>
                  </a:lnTo>
                  <a:lnTo>
                    <a:pt x="1131" y="2407"/>
                  </a:lnTo>
                  <a:lnTo>
                    <a:pt x="1319" y="2386"/>
                  </a:lnTo>
                  <a:lnTo>
                    <a:pt x="1633" y="2449"/>
                  </a:lnTo>
                  <a:lnTo>
                    <a:pt x="1737" y="2428"/>
                  </a:lnTo>
                  <a:lnTo>
                    <a:pt x="1884" y="2428"/>
                  </a:lnTo>
                  <a:lnTo>
                    <a:pt x="1947" y="2512"/>
                  </a:lnTo>
                  <a:lnTo>
                    <a:pt x="2009" y="2532"/>
                  </a:lnTo>
                  <a:lnTo>
                    <a:pt x="2009" y="2595"/>
                  </a:lnTo>
                  <a:lnTo>
                    <a:pt x="2156" y="2679"/>
                  </a:lnTo>
                  <a:lnTo>
                    <a:pt x="2198" y="2658"/>
                  </a:lnTo>
                  <a:lnTo>
                    <a:pt x="2260" y="2658"/>
                  </a:lnTo>
                  <a:lnTo>
                    <a:pt x="2302" y="2637"/>
                  </a:lnTo>
                  <a:lnTo>
                    <a:pt x="2281" y="2553"/>
                  </a:lnTo>
                  <a:lnTo>
                    <a:pt x="2219" y="2470"/>
                  </a:lnTo>
                  <a:lnTo>
                    <a:pt x="2198" y="2344"/>
                  </a:lnTo>
                  <a:lnTo>
                    <a:pt x="2281" y="2219"/>
                  </a:lnTo>
                  <a:lnTo>
                    <a:pt x="2302" y="2135"/>
                  </a:lnTo>
                  <a:lnTo>
                    <a:pt x="2302" y="2009"/>
                  </a:lnTo>
                  <a:lnTo>
                    <a:pt x="2281" y="2093"/>
                  </a:lnTo>
                  <a:lnTo>
                    <a:pt x="2260" y="2135"/>
                  </a:lnTo>
                  <a:lnTo>
                    <a:pt x="2198" y="2156"/>
                  </a:lnTo>
                  <a:lnTo>
                    <a:pt x="2198" y="2093"/>
                  </a:lnTo>
                  <a:lnTo>
                    <a:pt x="2219" y="2009"/>
                  </a:lnTo>
                  <a:lnTo>
                    <a:pt x="2281" y="1884"/>
                  </a:lnTo>
                  <a:lnTo>
                    <a:pt x="2260" y="1800"/>
                  </a:lnTo>
                  <a:lnTo>
                    <a:pt x="2260" y="1716"/>
                  </a:lnTo>
                  <a:lnTo>
                    <a:pt x="2344" y="1528"/>
                  </a:lnTo>
                  <a:lnTo>
                    <a:pt x="2386" y="1528"/>
                  </a:lnTo>
                  <a:lnTo>
                    <a:pt x="2365" y="1591"/>
                  </a:lnTo>
                  <a:lnTo>
                    <a:pt x="2365" y="1675"/>
                  </a:lnTo>
                  <a:lnTo>
                    <a:pt x="2365" y="1800"/>
                  </a:lnTo>
                  <a:lnTo>
                    <a:pt x="2386" y="1800"/>
                  </a:lnTo>
                  <a:lnTo>
                    <a:pt x="2428" y="1716"/>
                  </a:lnTo>
                  <a:lnTo>
                    <a:pt x="2470" y="1486"/>
                  </a:lnTo>
                  <a:lnTo>
                    <a:pt x="2470" y="1214"/>
                  </a:lnTo>
                  <a:lnTo>
                    <a:pt x="2491" y="1172"/>
                  </a:lnTo>
                  <a:lnTo>
                    <a:pt x="2428" y="1089"/>
                  </a:lnTo>
                  <a:lnTo>
                    <a:pt x="2407" y="1068"/>
                  </a:lnTo>
                  <a:lnTo>
                    <a:pt x="2407" y="1005"/>
                  </a:lnTo>
                  <a:lnTo>
                    <a:pt x="2470" y="963"/>
                  </a:lnTo>
                  <a:lnTo>
                    <a:pt x="2491" y="963"/>
                  </a:lnTo>
                  <a:lnTo>
                    <a:pt x="2512" y="984"/>
                  </a:lnTo>
                  <a:lnTo>
                    <a:pt x="2533" y="838"/>
                  </a:lnTo>
                  <a:lnTo>
                    <a:pt x="2637" y="691"/>
                  </a:lnTo>
                  <a:lnTo>
                    <a:pt x="2700" y="628"/>
                  </a:lnTo>
                  <a:lnTo>
                    <a:pt x="2700" y="566"/>
                  </a:lnTo>
                  <a:lnTo>
                    <a:pt x="2637" y="524"/>
                  </a:lnTo>
                  <a:lnTo>
                    <a:pt x="2637" y="461"/>
                  </a:lnTo>
                  <a:lnTo>
                    <a:pt x="2679" y="377"/>
                  </a:lnTo>
                  <a:lnTo>
                    <a:pt x="2637" y="273"/>
                  </a:lnTo>
                  <a:lnTo>
                    <a:pt x="2637" y="126"/>
                  </a:lnTo>
                  <a:lnTo>
                    <a:pt x="2679" y="63"/>
                  </a:lnTo>
                  <a:lnTo>
                    <a:pt x="2700" y="43"/>
                  </a:lnTo>
                  <a:lnTo>
                    <a:pt x="2533" y="43"/>
                  </a:lnTo>
                  <a:lnTo>
                    <a:pt x="2512"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4" name="Google Shape;5294;p907">
              <a:extLst>
                <a:ext uri="{FF2B5EF4-FFF2-40B4-BE49-F238E27FC236}">
                  <a16:creationId xmlns:a16="http://schemas.microsoft.com/office/drawing/2014/main" id="{F42E7E54-914A-ADB2-D8A1-07F190BC2081}"/>
                </a:ext>
              </a:extLst>
            </p:cNvPr>
            <p:cNvSpPr/>
            <p:nvPr/>
          </p:nvSpPr>
          <p:spPr>
            <a:xfrm>
              <a:off x="3140409" y="3037308"/>
              <a:ext cx="43617" cy="20948"/>
            </a:xfrm>
            <a:custGeom>
              <a:avLst/>
              <a:gdLst/>
              <a:ahLst/>
              <a:cxnLst/>
              <a:rect l="l" t="t" r="r" b="b"/>
              <a:pathLst>
                <a:path w="3663" h="1842" extrusionOk="0">
                  <a:moveTo>
                    <a:pt x="1926" y="1"/>
                  </a:moveTo>
                  <a:lnTo>
                    <a:pt x="1905" y="43"/>
                  </a:lnTo>
                  <a:lnTo>
                    <a:pt x="1968" y="105"/>
                  </a:lnTo>
                  <a:lnTo>
                    <a:pt x="1863" y="126"/>
                  </a:lnTo>
                  <a:lnTo>
                    <a:pt x="1800" y="168"/>
                  </a:lnTo>
                  <a:lnTo>
                    <a:pt x="1696" y="147"/>
                  </a:lnTo>
                  <a:lnTo>
                    <a:pt x="1507" y="168"/>
                  </a:lnTo>
                  <a:lnTo>
                    <a:pt x="943" y="168"/>
                  </a:lnTo>
                  <a:lnTo>
                    <a:pt x="775" y="252"/>
                  </a:lnTo>
                  <a:lnTo>
                    <a:pt x="712" y="210"/>
                  </a:lnTo>
                  <a:lnTo>
                    <a:pt x="712" y="252"/>
                  </a:lnTo>
                  <a:lnTo>
                    <a:pt x="629" y="315"/>
                  </a:lnTo>
                  <a:lnTo>
                    <a:pt x="566" y="419"/>
                  </a:lnTo>
                  <a:lnTo>
                    <a:pt x="419" y="482"/>
                  </a:lnTo>
                  <a:lnTo>
                    <a:pt x="336" y="482"/>
                  </a:lnTo>
                  <a:lnTo>
                    <a:pt x="189" y="649"/>
                  </a:lnTo>
                  <a:lnTo>
                    <a:pt x="106" y="754"/>
                  </a:lnTo>
                  <a:lnTo>
                    <a:pt x="126" y="838"/>
                  </a:lnTo>
                  <a:lnTo>
                    <a:pt x="43" y="984"/>
                  </a:lnTo>
                  <a:lnTo>
                    <a:pt x="1" y="1047"/>
                  </a:lnTo>
                  <a:lnTo>
                    <a:pt x="43" y="1005"/>
                  </a:lnTo>
                  <a:lnTo>
                    <a:pt x="126" y="1047"/>
                  </a:lnTo>
                  <a:lnTo>
                    <a:pt x="147" y="1068"/>
                  </a:lnTo>
                  <a:lnTo>
                    <a:pt x="210" y="1089"/>
                  </a:lnTo>
                  <a:lnTo>
                    <a:pt x="252" y="1151"/>
                  </a:lnTo>
                  <a:lnTo>
                    <a:pt x="399" y="1110"/>
                  </a:lnTo>
                  <a:lnTo>
                    <a:pt x="503" y="1151"/>
                  </a:lnTo>
                  <a:lnTo>
                    <a:pt x="566" y="1256"/>
                  </a:lnTo>
                  <a:lnTo>
                    <a:pt x="608" y="1298"/>
                  </a:lnTo>
                  <a:lnTo>
                    <a:pt x="650" y="1361"/>
                  </a:lnTo>
                  <a:lnTo>
                    <a:pt x="671" y="1298"/>
                  </a:lnTo>
                  <a:lnTo>
                    <a:pt x="712" y="1256"/>
                  </a:lnTo>
                  <a:lnTo>
                    <a:pt x="817" y="1214"/>
                  </a:lnTo>
                  <a:lnTo>
                    <a:pt x="859" y="1256"/>
                  </a:lnTo>
                  <a:lnTo>
                    <a:pt x="943" y="1277"/>
                  </a:lnTo>
                  <a:lnTo>
                    <a:pt x="943" y="1382"/>
                  </a:lnTo>
                  <a:lnTo>
                    <a:pt x="922" y="1486"/>
                  </a:lnTo>
                  <a:lnTo>
                    <a:pt x="922" y="1507"/>
                  </a:lnTo>
                  <a:lnTo>
                    <a:pt x="880" y="1612"/>
                  </a:lnTo>
                  <a:lnTo>
                    <a:pt x="922" y="1675"/>
                  </a:lnTo>
                  <a:lnTo>
                    <a:pt x="963" y="1696"/>
                  </a:lnTo>
                  <a:lnTo>
                    <a:pt x="984" y="1716"/>
                  </a:lnTo>
                  <a:lnTo>
                    <a:pt x="1047" y="1716"/>
                  </a:lnTo>
                  <a:lnTo>
                    <a:pt x="1068" y="1696"/>
                  </a:lnTo>
                  <a:lnTo>
                    <a:pt x="1131" y="1716"/>
                  </a:lnTo>
                  <a:lnTo>
                    <a:pt x="1131" y="1800"/>
                  </a:lnTo>
                  <a:lnTo>
                    <a:pt x="1152" y="1842"/>
                  </a:lnTo>
                  <a:lnTo>
                    <a:pt x="1256" y="1821"/>
                  </a:lnTo>
                  <a:lnTo>
                    <a:pt x="1382" y="1821"/>
                  </a:lnTo>
                  <a:lnTo>
                    <a:pt x="1445" y="1737"/>
                  </a:lnTo>
                  <a:lnTo>
                    <a:pt x="1445" y="1591"/>
                  </a:lnTo>
                  <a:lnTo>
                    <a:pt x="1445" y="1507"/>
                  </a:lnTo>
                  <a:lnTo>
                    <a:pt x="1445" y="1403"/>
                  </a:lnTo>
                  <a:lnTo>
                    <a:pt x="1612" y="1382"/>
                  </a:lnTo>
                  <a:lnTo>
                    <a:pt x="1800" y="1277"/>
                  </a:lnTo>
                  <a:lnTo>
                    <a:pt x="1926" y="1298"/>
                  </a:lnTo>
                  <a:lnTo>
                    <a:pt x="2010" y="1361"/>
                  </a:lnTo>
                  <a:lnTo>
                    <a:pt x="2072" y="1361"/>
                  </a:lnTo>
                  <a:lnTo>
                    <a:pt x="2135" y="1382"/>
                  </a:lnTo>
                  <a:lnTo>
                    <a:pt x="2177" y="1298"/>
                  </a:lnTo>
                  <a:lnTo>
                    <a:pt x="2303" y="1277"/>
                  </a:lnTo>
                  <a:lnTo>
                    <a:pt x="2407" y="1151"/>
                  </a:lnTo>
                  <a:lnTo>
                    <a:pt x="2449" y="1110"/>
                  </a:lnTo>
                  <a:lnTo>
                    <a:pt x="2491" y="1068"/>
                  </a:lnTo>
                  <a:lnTo>
                    <a:pt x="2554" y="900"/>
                  </a:lnTo>
                  <a:lnTo>
                    <a:pt x="2658" y="900"/>
                  </a:lnTo>
                  <a:lnTo>
                    <a:pt x="2700" y="796"/>
                  </a:lnTo>
                  <a:lnTo>
                    <a:pt x="2742" y="796"/>
                  </a:lnTo>
                  <a:lnTo>
                    <a:pt x="2826" y="879"/>
                  </a:lnTo>
                  <a:lnTo>
                    <a:pt x="2847" y="900"/>
                  </a:lnTo>
                  <a:lnTo>
                    <a:pt x="2951" y="900"/>
                  </a:lnTo>
                  <a:lnTo>
                    <a:pt x="3035" y="942"/>
                  </a:lnTo>
                  <a:lnTo>
                    <a:pt x="3056" y="859"/>
                  </a:lnTo>
                  <a:lnTo>
                    <a:pt x="3139" y="859"/>
                  </a:lnTo>
                  <a:lnTo>
                    <a:pt x="3244" y="775"/>
                  </a:lnTo>
                  <a:lnTo>
                    <a:pt x="3328" y="754"/>
                  </a:lnTo>
                  <a:lnTo>
                    <a:pt x="3349" y="670"/>
                  </a:lnTo>
                  <a:lnTo>
                    <a:pt x="3391" y="649"/>
                  </a:lnTo>
                  <a:lnTo>
                    <a:pt x="3453" y="649"/>
                  </a:lnTo>
                  <a:lnTo>
                    <a:pt x="3474" y="670"/>
                  </a:lnTo>
                  <a:lnTo>
                    <a:pt x="3642" y="670"/>
                  </a:lnTo>
                  <a:lnTo>
                    <a:pt x="3663" y="628"/>
                  </a:lnTo>
                  <a:lnTo>
                    <a:pt x="3642" y="566"/>
                  </a:lnTo>
                  <a:lnTo>
                    <a:pt x="3495" y="461"/>
                  </a:lnTo>
                  <a:lnTo>
                    <a:pt x="3370" y="419"/>
                  </a:lnTo>
                  <a:lnTo>
                    <a:pt x="3370" y="419"/>
                  </a:lnTo>
                  <a:lnTo>
                    <a:pt x="3432" y="524"/>
                  </a:lnTo>
                  <a:lnTo>
                    <a:pt x="3286" y="524"/>
                  </a:lnTo>
                  <a:lnTo>
                    <a:pt x="3139" y="482"/>
                  </a:lnTo>
                  <a:lnTo>
                    <a:pt x="3077" y="461"/>
                  </a:lnTo>
                  <a:lnTo>
                    <a:pt x="2972" y="440"/>
                  </a:lnTo>
                  <a:lnTo>
                    <a:pt x="2867" y="440"/>
                  </a:lnTo>
                  <a:lnTo>
                    <a:pt x="2909" y="377"/>
                  </a:lnTo>
                  <a:lnTo>
                    <a:pt x="2972" y="377"/>
                  </a:lnTo>
                  <a:lnTo>
                    <a:pt x="2972" y="315"/>
                  </a:lnTo>
                  <a:lnTo>
                    <a:pt x="3035" y="315"/>
                  </a:lnTo>
                  <a:lnTo>
                    <a:pt x="3119" y="335"/>
                  </a:lnTo>
                  <a:lnTo>
                    <a:pt x="3265" y="377"/>
                  </a:lnTo>
                  <a:lnTo>
                    <a:pt x="3286" y="356"/>
                  </a:lnTo>
                  <a:lnTo>
                    <a:pt x="3181" y="273"/>
                  </a:lnTo>
                  <a:lnTo>
                    <a:pt x="3035" y="210"/>
                  </a:lnTo>
                  <a:lnTo>
                    <a:pt x="2951" y="168"/>
                  </a:lnTo>
                  <a:lnTo>
                    <a:pt x="2847" y="210"/>
                  </a:lnTo>
                  <a:lnTo>
                    <a:pt x="2805" y="168"/>
                  </a:lnTo>
                  <a:lnTo>
                    <a:pt x="2763" y="252"/>
                  </a:lnTo>
                  <a:lnTo>
                    <a:pt x="2700" y="210"/>
                  </a:lnTo>
                  <a:lnTo>
                    <a:pt x="2428" y="168"/>
                  </a:lnTo>
                  <a:lnTo>
                    <a:pt x="2198" y="147"/>
                  </a:lnTo>
                  <a:lnTo>
                    <a:pt x="2072" y="43"/>
                  </a:lnTo>
                  <a:lnTo>
                    <a:pt x="1926"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5" name="Google Shape;5295;p907">
              <a:extLst>
                <a:ext uri="{FF2B5EF4-FFF2-40B4-BE49-F238E27FC236}">
                  <a16:creationId xmlns:a16="http://schemas.microsoft.com/office/drawing/2014/main" id="{94539935-01E7-FE98-2732-83BA359EFB5B}"/>
                </a:ext>
              </a:extLst>
            </p:cNvPr>
            <p:cNvSpPr/>
            <p:nvPr/>
          </p:nvSpPr>
          <p:spPr>
            <a:xfrm>
              <a:off x="3134431" y="3048737"/>
              <a:ext cx="17206" cy="9519"/>
            </a:xfrm>
            <a:custGeom>
              <a:avLst/>
              <a:gdLst/>
              <a:ahLst/>
              <a:cxnLst/>
              <a:rect l="l" t="t" r="r" b="b"/>
              <a:pathLst>
                <a:path w="1445" h="837" extrusionOk="0">
                  <a:moveTo>
                    <a:pt x="545" y="0"/>
                  </a:moveTo>
                  <a:lnTo>
                    <a:pt x="503" y="42"/>
                  </a:lnTo>
                  <a:lnTo>
                    <a:pt x="398" y="105"/>
                  </a:lnTo>
                  <a:lnTo>
                    <a:pt x="398" y="167"/>
                  </a:lnTo>
                  <a:lnTo>
                    <a:pt x="294" y="188"/>
                  </a:lnTo>
                  <a:lnTo>
                    <a:pt x="168" y="251"/>
                  </a:lnTo>
                  <a:lnTo>
                    <a:pt x="64" y="356"/>
                  </a:lnTo>
                  <a:lnTo>
                    <a:pt x="64" y="398"/>
                  </a:lnTo>
                  <a:lnTo>
                    <a:pt x="1" y="481"/>
                  </a:lnTo>
                  <a:lnTo>
                    <a:pt x="168" y="481"/>
                  </a:lnTo>
                  <a:lnTo>
                    <a:pt x="273" y="586"/>
                  </a:lnTo>
                  <a:lnTo>
                    <a:pt x="398" y="607"/>
                  </a:lnTo>
                  <a:lnTo>
                    <a:pt x="440" y="607"/>
                  </a:lnTo>
                  <a:lnTo>
                    <a:pt x="649" y="691"/>
                  </a:lnTo>
                  <a:lnTo>
                    <a:pt x="838" y="795"/>
                  </a:lnTo>
                  <a:lnTo>
                    <a:pt x="859" y="732"/>
                  </a:lnTo>
                  <a:lnTo>
                    <a:pt x="796" y="691"/>
                  </a:lnTo>
                  <a:lnTo>
                    <a:pt x="817" y="670"/>
                  </a:lnTo>
                  <a:lnTo>
                    <a:pt x="921" y="670"/>
                  </a:lnTo>
                  <a:lnTo>
                    <a:pt x="1005" y="795"/>
                  </a:lnTo>
                  <a:lnTo>
                    <a:pt x="1068" y="837"/>
                  </a:lnTo>
                  <a:lnTo>
                    <a:pt x="1340" y="837"/>
                  </a:lnTo>
                  <a:lnTo>
                    <a:pt x="1424" y="732"/>
                  </a:lnTo>
                  <a:lnTo>
                    <a:pt x="1382" y="691"/>
                  </a:lnTo>
                  <a:lnTo>
                    <a:pt x="1424" y="670"/>
                  </a:lnTo>
                  <a:lnTo>
                    <a:pt x="1382" y="607"/>
                  </a:lnTo>
                  <a:lnTo>
                    <a:pt x="1424" y="502"/>
                  </a:lnTo>
                  <a:lnTo>
                    <a:pt x="1424" y="481"/>
                  </a:lnTo>
                  <a:lnTo>
                    <a:pt x="1445" y="377"/>
                  </a:lnTo>
                  <a:lnTo>
                    <a:pt x="1445" y="272"/>
                  </a:lnTo>
                  <a:lnTo>
                    <a:pt x="1361" y="251"/>
                  </a:lnTo>
                  <a:lnTo>
                    <a:pt x="1319" y="209"/>
                  </a:lnTo>
                  <a:lnTo>
                    <a:pt x="1214" y="251"/>
                  </a:lnTo>
                  <a:lnTo>
                    <a:pt x="1173" y="293"/>
                  </a:lnTo>
                  <a:lnTo>
                    <a:pt x="1152" y="356"/>
                  </a:lnTo>
                  <a:lnTo>
                    <a:pt x="1110" y="293"/>
                  </a:lnTo>
                  <a:lnTo>
                    <a:pt x="1068" y="251"/>
                  </a:lnTo>
                  <a:lnTo>
                    <a:pt x="1005" y="146"/>
                  </a:lnTo>
                  <a:lnTo>
                    <a:pt x="901" y="105"/>
                  </a:lnTo>
                  <a:lnTo>
                    <a:pt x="754" y="146"/>
                  </a:lnTo>
                  <a:lnTo>
                    <a:pt x="712" y="84"/>
                  </a:lnTo>
                  <a:lnTo>
                    <a:pt x="649" y="63"/>
                  </a:lnTo>
                  <a:lnTo>
                    <a:pt x="628" y="42"/>
                  </a:lnTo>
                  <a:lnTo>
                    <a:pt x="545"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6" name="Google Shape;5296;p907">
              <a:extLst>
                <a:ext uri="{FF2B5EF4-FFF2-40B4-BE49-F238E27FC236}">
                  <a16:creationId xmlns:a16="http://schemas.microsoft.com/office/drawing/2014/main" id="{3EB59F87-31E3-652E-272D-5A9C16C6710F}"/>
                </a:ext>
              </a:extLst>
            </p:cNvPr>
            <p:cNvSpPr/>
            <p:nvPr/>
          </p:nvSpPr>
          <p:spPr>
            <a:xfrm>
              <a:off x="3142159" y="3021841"/>
              <a:ext cx="7978" cy="16672"/>
            </a:xfrm>
            <a:custGeom>
              <a:avLst/>
              <a:gdLst/>
              <a:ahLst/>
              <a:cxnLst/>
              <a:rect l="l" t="t" r="r" b="b"/>
              <a:pathLst>
                <a:path w="670" h="1466" extrusionOk="0">
                  <a:moveTo>
                    <a:pt x="398" y="1"/>
                  </a:moveTo>
                  <a:lnTo>
                    <a:pt x="377" y="43"/>
                  </a:lnTo>
                  <a:lnTo>
                    <a:pt x="356" y="147"/>
                  </a:lnTo>
                  <a:lnTo>
                    <a:pt x="272" y="231"/>
                  </a:lnTo>
                  <a:lnTo>
                    <a:pt x="272" y="252"/>
                  </a:lnTo>
                  <a:lnTo>
                    <a:pt x="210" y="273"/>
                  </a:lnTo>
                  <a:lnTo>
                    <a:pt x="189" y="315"/>
                  </a:lnTo>
                  <a:lnTo>
                    <a:pt x="168" y="273"/>
                  </a:lnTo>
                  <a:lnTo>
                    <a:pt x="168" y="231"/>
                  </a:lnTo>
                  <a:lnTo>
                    <a:pt x="84" y="231"/>
                  </a:lnTo>
                  <a:lnTo>
                    <a:pt x="42" y="273"/>
                  </a:lnTo>
                  <a:lnTo>
                    <a:pt x="0" y="356"/>
                  </a:lnTo>
                  <a:lnTo>
                    <a:pt x="0" y="1423"/>
                  </a:lnTo>
                  <a:lnTo>
                    <a:pt x="84" y="1423"/>
                  </a:lnTo>
                  <a:lnTo>
                    <a:pt x="105" y="1465"/>
                  </a:lnTo>
                  <a:lnTo>
                    <a:pt x="168" y="1465"/>
                  </a:lnTo>
                  <a:lnTo>
                    <a:pt x="210" y="1361"/>
                  </a:lnTo>
                  <a:lnTo>
                    <a:pt x="314" y="1256"/>
                  </a:lnTo>
                  <a:lnTo>
                    <a:pt x="398" y="1298"/>
                  </a:lnTo>
                  <a:lnTo>
                    <a:pt x="565" y="1068"/>
                  </a:lnTo>
                  <a:lnTo>
                    <a:pt x="607" y="900"/>
                  </a:lnTo>
                  <a:lnTo>
                    <a:pt x="607" y="733"/>
                  </a:lnTo>
                  <a:lnTo>
                    <a:pt x="565" y="670"/>
                  </a:lnTo>
                  <a:lnTo>
                    <a:pt x="586" y="482"/>
                  </a:lnTo>
                  <a:lnTo>
                    <a:pt x="628" y="377"/>
                  </a:lnTo>
                  <a:lnTo>
                    <a:pt x="670" y="105"/>
                  </a:lnTo>
                  <a:lnTo>
                    <a:pt x="670" y="43"/>
                  </a:lnTo>
                  <a:lnTo>
                    <a:pt x="670" y="1"/>
                  </a:lnTo>
                  <a:lnTo>
                    <a:pt x="586" y="1"/>
                  </a:lnTo>
                  <a:lnTo>
                    <a:pt x="524" y="43"/>
                  </a:lnTo>
                  <a:lnTo>
                    <a:pt x="503"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7" name="Google Shape;5297;p907">
              <a:extLst>
                <a:ext uri="{FF2B5EF4-FFF2-40B4-BE49-F238E27FC236}">
                  <a16:creationId xmlns:a16="http://schemas.microsoft.com/office/drawing/2014/main" id="{3CA8485C-0930-BF4F-D1B2-354C57484F3F}"/>
                </a:ext>
              </a:extLst>
            </p:cNvPr>
            <p:cNvSpPr/>
            <p:nvPr/>
          </p:nvSpPr>
          <p:spPr>
            <a:xfrm>
              <a:off x="3120487" y="3025651"/>
              <a:ext cx="28411" cy="28568"/>
            </a:xfrm>
            <a:custGeom>
              <a:avLst/>
              <a:gdLst/>
              <a:ahLst/>
              <a:cxnLst/>
              <a:rect l="l" t="t" r="r" b="b"/>
              <a:pathLst>
                <a:path w="2386" h="2512" extrusionOk="0">
                  <a:moveTo>
                    <a:pt x="837" y="0"/>
                  </a:moveTo>
                  <a:lnTo>
                    <a:pt x="816" y="314"/>
                  </a:lnTo>
                  <a:lnTo>
                    <a:pt x="565" y="335"/>
                  </a:lnTo>
                  <a:lnTo>
                    <a:pt x="649" y="419"/>
                  </a:lnTo>
                  <a:lnTo>
                    <a:pt x="670" y="461"/>
                  </a:lnTo>
                  <a:lnTo>
                    <a:pt x="774" y="565"/>
                  </a:lnTo>
                  <a:lnTo>
                    <a:pt x="858" y="649"/>
                  </a:lnTo>
                  <a:lnTo>
                    <a:pt x="942" y="649"/>
                  </a:lnTo>
                  <a:lnTo>
                    <a:pt x="963" y="712"/>
                  </a:lnTo>
                  <a:lnTo>
                    <a:pt x="983" y="816"/>
                  </a:lnTo>
                  <a:lnTo>
                    <a:pt x="1025" y="837"/>
                  </a:lnTo>
                  <a:lnTo>
                    <a:pt x="1130" y="858"/>
                  </a:lnTo>
                  <a:lnTo>
                    <a:pt x="1193" y="879"/>
                  </a:lnTo>
                  <a:lnTo>
                    <a:pt x="1193" y="963"/>
                  </a:lnTo>
                  <a:lnTo>
                    <a:pt x="1130" y="1026"/>
                  </a:lnTo>
                  <a:lnTo>
                    <a:pt x="398" y="1026"/>
                  </a:lnTo>
                  <a:lnTo>
                    <a:pt x="42" y="1570"/>
                  </a:lnTo>
                  <a:lnTo>
                    <a:pt x="42" y="1674"/>
                  </a:lnTo>
                  <a:lnTo>
                    <a:pt x="84" y="1695"/>
                  </a:lnTo>
                  <a:lnTo>
                    <a:pt x="42" y="1758"/>
                  </a:lnTo>
                  <a:lnTo>
                    <a:pt x="84" y="1800"/>
                  </a:lnTo>
                  <a:lnTo>
                    <a:pt x="105" y="1821"/>
                  </a:lnTo>
                  <a:lnTo>
                    <a:pt x="105" y="1863"/>
                  </a:lnTo>
                  <a:lnTo>
                    <a:pt x="42" y="1904"/>
                  </a:lnTo>
                  <a:lnTo>
                    <a:pt x="21" y="1967"/>
                  </a:lnTo>
                  <a:lnTo>
                    <a:pt x="0" y="1988"/>
                  </a:lnTo>
                  <a:lnTo>
                    <a:pt x="105" y="2093"/>
                  </a:lnTo>
                  <a:lnTo>
                    <a:pt x="147" y="2218"/>
                  </a:lnTo>
                  <a:lnTo>
                    <a:pt x="251" y="2218"/>
                  </a:lnTo>
                  <a:lnTo>
                    <a:pt x="335" y="2323"/>
                  </a:lnTo>
                  <a:lnTo>
                    <a:pt x="628" y="2428"/>
                  </a:lnTo>
                  <a:lnTo>
                    <a:pt x="942" y="2428"/>
                  </a:lnTo>
                  <a:lnTo>
                    <a:pt x="1172" y="2511"/>
                  </a:lnTo>
                  <a:lnTo>
                    <a:pt x="1235" y="2428"/>
                  </a:lnTo>
                  <a:lnTo>
                    <a:pt x="1235" y="2386"/>
                  </a:lnTo>
                  <a:lnTo>
                    <a:pt x="1339" y="2281"/>
                  </a:lnTo>
                  <a:lnTo>
                    <a:pt x="1465" y="2218"/>
                  </a:lnTo>
                  <a:lnTo>
                    <a:pt x="1569" y="2197"/>
                  </a:lnTo>
                  <a:lnTo>
                    <a:pt x="1569" y="2135"/>
                  </a:lnTo>
                  <a:lnTo>
                    <a:pt x="1716" y="2009"/>
                  </a:lnTo>
                  <a:lnTo>
                    <a:pt x="1799" y="1863"/>
                  </a:lnTo>
                  <a:lnTo>
                    <a:pt x="1779" y="1779"/>
                  </a:lnTo>
                  <a:lnTo>
                    <a:pt x="1862" y="1674"/>
                  </a:lnTo>
                  <a:lnTo>
                    <a:pt x="2009" y="1507"/>
                  </a:lnTo>
                  <a:lnTo>
                    <a:pt x="2092" y="1507"/>
                  </a:lnTo>
                  <a:lnTo>
                    <a:pt x="2239" y="1444"/>
                  </a:lnTo>
                  <a:lnTo>
                    <a:pt x="2302" y="1340"/>
                  </a:lnTo>
                  <a:lnTo>
                    <a:pt x="2385" y="1277"/>
                  </a:lnTo>
                  <a:lnTo>
                    <a:pt x="2385" y="1235"/>
                  </a:lnTo>
                  <a:lnTo>
                    <a:pt x="2344" y="1172"/>
                  </a:lnTo>
                  <a:lnTo>
                    <a:pt x="2239" y="1172"/>
                  </a:lnTo>
                  <a:lnTo>
                    <a:pt x="2218" y="1256"/>
                  </a:lnTo>
                  <a:lnTo>
                    <a:pt x="2113" y="1172"/>
                  </a:lnTo>
                  <a:lnTo>
                    <a:pt x="2030" y="1172"/>
                  </a:lnTo>
                  <a:lnTo>
                    <a:pt x="1988" y="1130"/>
                  </a:lnTo>
                  <a:lnTo>
                    <a:pt x="1925" y="1130"/>
                  </a:lnTo>
                  <a:lnTo>
                    <a:pt x="1904" y="1088"/>
                  </a:lnTo>
                  <a:lnTo>
                    <a:pt x="1820" y="1088"/>
                  </a:lnTo>
                  <a:lnTo>
                    <a:pt x="1820" y="21"/>
                  </a:lnTo>
                  <a:lnTo>
                    <a:pt x="837"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8" name="Google Shape;5298;p907">
              <a:extLst>
                <a:ext uri="{FF2B5EF4-FFF2-40B4-BE49-F238E27FC236}">
                  <a16:creationId xmlns:a16="http://schemas.microsoft.com/office/drawing/2014/main" id="{C552D9E7-2DA0-09DC-9957-A51FAA4B3C95}"/>
                </a:ext>
              </a:extLst>
            </p:cNvPr>
            <p:cNvSpPr/>
            <p:nvPr/>
          </p:nvSpPr>
          <p:spPr>
            <a:xfrm>
              <a:off x="2965761" y="2909287"/>
              <a:ext cx="196343" cy="138983"/>
            </a:xfrm>
            <a:custGeom>
              <a:avLst/>
              <a:gdLst/>
              <a:ahLst/>
              <a:cxnLst/>
              <a:rect l="l" t="t" r="r" b="b"/>
              <a:pathLst>
                <a:path w="16489" h="12221" extrusionOk="0">
                  <a:moveTo>
                    <a:pt x="1381" y="1"/>
                  </a:moveTo>
                  <a:lnTo>
                    <a:pt x="1" y="22"/>
                  </a:lnTo>
                  <a:lnTo>
                    <a:pt x="21" y="168"/>
                  </a:lnTo>
                  <a:lnTo>
                    <a:pt x="105" y="482"/>
                  </a:lnTo>
                  <a:lnTo>
                    <a:pt x="168" y="587"/>
                  </a:lnTo>
                  <a:lnTo>
                    <a:pt x="231" y="691"/>
                  </a:lnTo>
                  <a:lnTo>
                    <a:pt x="168" y="712"/>
                  </a:lnTo>
                  <a:lnTo>
                    <a:pt x="168" y="796"/>
                  </a:lnTo>
                  <a:lnTo>
                    <a:pt x="189" y="901"/>
                  </a:lnTo>
                  <a:lnTo>
                    <a:pt x="356" y="1110"/>
                  </a:lnTo>
                  <a:lnTo>
                    <a:pt x="356" y="1152"/>
                  </a:lnTo>
                  <a:lnTo>
                    <a:pt x="314" y="1173"/>
                  </a:lnTo>
                  <a:lnTo>
                    <a:pt x="335" y="1256"/>
                  </a:lnTo>
                  <a:lnTo>
                    <a:pt x="461" y="1361"/>
                  </a:lnTo>
                  <a:lnTo>
                    <a:pt x="482" y="1486"/>
                  </a:lnTo>
                  <a:lnTo>
                    <a:pt x="440" y="1549"/>
                  </a:lnTo>
                  <a:lnTo>
                    <a:pt x="440" y="1654"/>
                  </a:lnTo>
                  <a:lnTo>
                    <a:pt x="524" y="1696"/>
                  </a:lnTo>
                  <a:lnTo>
                    <a:pt x="545" y="1779"/>
                  </a:lnTo>
                  <a:lnTo>
                    <a:pt x="545" y="1968"/>
                  </a:lnTo>
                  <a:lnTo>
                    <a:pt x="586" y="2114"/>
                  </a:lnTo>
                  <a:lnTo>
                    <a:pt x="691" y="2219"/>
                  </a:lnTo>
                  <a:lnTo>
                    <a:pt x="754" y="2219"/>
                  </a:lnTo>
                  <a:lnTo>
                    <a:pt x="942" y="2386"/>
                  </a:lnTo>
                  <a:lnTo>
                    <a:pt x="1005" y="2512"/>
                  </a:lnTo>
                  <a:lnTo>
                    <a:pt x="1047" y="2595"/>
                  </a:lnTo>
                  <a:lnTo>
                    <a:pt x="1172" y="2721"/>
                  </a:lnTo>
                  <a:lnTo>
                    <a:pt x="1214" y="2909"/>
                  </a:lnTo>
                  <a:lnTo>
                    <a:pt x="1277" y="2930"/>
                  </a:lnTo>
                  <a:lnTo>
                    <a:pt x="1361" y="3056"/>
                  </a:lnTo>
                  <a:lnTo>
                    <a:pt x="1298" y="3139"/>
                  </a:lnTo>
                  <a:lnTo>
                    <a:pt x="1277" y="3202"/>
                  </a:lnTo>
                  <a:lnTo>
                    <a:pt x="1319" y="3265"/>
                  </a:lnTo>
                  <a:lnTo>
                    <a:pt x="1298" y="3349"/>
                  </a:lnTo>
                  <a:lnTo>
                    <a:pt x="1214" y="3328"/>
                  </a:lnTo>
                  <a:lnTo>
                    <a:pt x="1172" y="3411"/>
                  </a:lnTo>
                  <a:lnTo>
                    <a:pt x="1193" y="3432"/>
                  </a:lnTo>
                  <a:lnTo>
                    <a:pt x="1277" y="3432"/>
                  </a:lnTo>
                  <a:lnTo>
                    <a:pt x="1277" y="3516"/>
                  </a:lnTo>
                  <a:lnTo>
                    <a:pt x="1214" y="3558"/>
                  </a:lnTo>
                  <a:lnTo>
                    <a:pt x="1151" y="3516"/>
                  </a:lnTo>
                  <a:lnTo>
                    <a:pt x="1005" y="3516"/>
                  </a:lnTo>
                  <a:lnTo>
                    <a:pt x="900" y="3453"/>
                  </a:lnTo>
                  <a:lnTo>
                    <a:pt x="775" y="3474"/>
                  </a:lnTo>
                  <a:lnTo>
                    <a:pt x="712" y="3516"/>
                  </a:lnTo>
                  <a:lnTo>
                    <a:pt x="858" y="3662"/>
                  </a:lnTo>
                  <a:lnTo>
                    <a:pt x="963" y="3725"/>
                  </a:lnTo>
                  <a:lnTo>
                    <a:pt x="963" y="3830"/>
                  </a:lnTo>
                  <a:lnTo>
                    <a:pt x="1005" y="3934"/>
                  </a:lnTo>
                  <a:lnTo>
                    <a:pt x="1109" y="3955"/>
                  </a:lnTo>
                  <a:lnTo>
                    <a:pt x="1235" y="4039"/>
                  </a:lnTo>
                  <a:lnTo>
                    <a:pt x="1235" y="4081"/>
                  </a:lnTo>
                  <a:lnTo>
                    <a:pt x="1319" y="4081"/>
                  </a:lnTo>
                  <a:lnTo>
                    <a:pt x="1402" y="4102"/>
                  </a:lnTo>
                  <a:lnTo>
                    <a:pt x="1381" y="4144"/>
                  </a:lnTo>
                  <a:lnTo>
                    <a:pt x="1423" y="4206"/>
                  </a:lnTo>
                  <a:lnTo>
                    <a:pt x="1507" y="4186"/>
                  </a:lnTo>
                  <a:lnTo>
                    <a:pt x="1591" y="4186"/>
                  </a:lnTo>
                  <a:lnTo>
                    <a:pt x="1674" y="4081"/>
                  </a:lnTo>
                  <a:lnTo>
                    <a:pt x="1716" y="4081"/>
                  </a:lnTo>
                  <a:lnTo>
                    <a:pt x="1695" y="4186"/>
                  </a:lnTo>
                  <a:lnTo>
                    <a:pt x="1716" y="4374"/>
                  </a:lnTo>
                  <a:lnTo>
                    <a:pt x="1905" y="4562"/>
                  </a:lnTo>
                  <a:lnTo>
                    <a:pt x="2009" y="4583"/>
                  </a:lnTo>
                  <a:lnTo>
                    <a:pt x="2051" y="4583"/>
                  </a:lnTo>
                  <a:lnTo>
                    <a:pt x="2114" y="4667"/>
                  </a:lnTo>
                  <a:lnTo>
                    <a:pt x="2197" y="4897"/>
                  </a:lnTo>
                  <a:lnTo>
                    <a:pt x="2197" y="5127"/>
                  </a:lnTo>
                  <a:lnTo>
                    <a:pt x="2156" y="5315"/>
                  </a:lnTo>
                  <a:lnTo>
                    <a:pt x="2051" y="5462"/>
                  </a:lnTo>
                  <a:lnTo>
                    <a:pt x="2093" y="5546"/>
                  </a:lnTo>
                  <a:lnTo>
                    <a:pt x="2197" y="5650"/>
                  </a:lnTo>
                  <a:lnTo>
                    <a:pt x="2239" y="5629"/>
                  </a:lnTo>
                  <a:lnTo>
                    <a:pt x="2260" y="5713"/>
                  </a:lnTo>
                  <a:lnTo>
                    <a:pt x="2407" y="5734"/>
                  </a:lnTo>
                  <a:lnTo>
                    <a:pt x="2449" y="5859"/>
                  </a:lnTo>
                  <a:lnTo>
                    <a:pt x="2679" y="6131"/>
                  </a:lnTo>
                  <a:lnTo>
                    <a:pt x="2762" y="6152"/>
                  </a:lnTo>
                  <a:lnTo>
                    <a:pt x="2804" y="6236"/>
                  </a:lnTo>
                  <a:lnTo>
                    <a:pt x="2888" y="6341"/>
                  </a:lnTo>
                  <a:lnTo>
                    <a:pt x="3034" y="6362"/>
                  </a:lnTo>
                  <a:lnTo>
                    <a:pt x="3076" y="6445"/>
                  </a:lnTo>
                  <a:lnTo>
                    <a:pt x="3076" y="6571"/>
                  </a:lnTo>
                  <a:lnTo>
                    <a:pt x="3160" y="6655"/>
                  </a:lnTo>
                  <a:lnTo>
                    <a:pt x="3160" y="6717"/>
                  </a:lnTo>
                  <a:lnTo>
                    <a:pt x="3202" y="6822"/>
                  </a:lnTo>
                  <a:lnTo>
                    <a:pt x="3286" y="6864"/>
                  </a:lnTo>
                  <a:lnTo>
                    <a:pt x="3474" y="6780"/>
                  </a:lnTo>
                  <a:lnTo>
                    <a:pt x="3578" y="6613"/>
                  </a:lnTo>
                  <a:lnTo>
                    <a:pt x="3578" y="6487"/>
                  </a:lnTo>
                  <a:lnTo>
                    <a:pt x="3495" y="6445"/>
                  </a:lnTo>
                  <a:lnTo>
                    <a:pt x="3474" y="6341"/>
                  </a:lnTo>
                  <a:lnTo>
                    <a:pt x="3411" y="6278"/>
                  </a:lnTo>
                  <a:lnTo>
                    <a:pt x="3390" y="6173"/>
                  </a:lnTo>
                  <a:lnTo>
                    <a:pt x="3286" y="6131"/>
                  </a:lnTo>
                  <a:lnTo>
                    <a:pt x="3265" y="6048"/>
                  </a:lnTo>
                  <a:lnTo>
                    <a:pt x="3202" y="5964"/>
                  </a:lnTo>
                  <a:lnTo>
                    <a:pt x="3139" y="5943"/>
                  </a:lnTo>
                  <a:lnTo>
                    <a:pt x="3097" y="5964"/>
                  </a:lnTo>
                  <a:lnTo>
                    <a:pt x="3097" y="6048"/>
                  </a:lnTo>
                  <a:lnTo>
                    <a:pt x="3055" y="6069"/>
                  </a:lnTo>
                  <a:lnTo>
                    <a:pt x="3055" y="5985"/>
                  </a:lnTo>
                  <a:lnTo>
                    <a:pt x="2972" y="5943"/>
                  </a:lnTo>
                  <a:lnTo>
                    <a:pt x="2867" y="5818"/>
                  </a:lnTo>
                  <a:lnTo>
                    <a:pt x="2846" y="5734"/>
                  </a:lnTo>
                  <a:lnTo>
                    <a:pt x="2888" y="5629"/>
                  </a:lnTo>
                  <a:lnTo>
                    <a:pt x="2888" y="5504"/>
                  </a:lnTo>
                  <a:lnTo>
                    <a:pt x="2804" y="5399"/>
                  </a:lnTo>
                  <a:lnTo>
                    <a:pt x="2846" y="5294"/>
                  </a:lnTo>
                  <a:lnTo>
                    <a:pt x="2846" y="5232"/>
                  </a:lnTo>
                  <a:lnTo>
                    <a:pt x="2783" y="5148"/>
                  </a:lnTo>
                  <a:lnTo>
                    <a:pt x="2783" y="5085"/>
                  </a:lnTo>
                  <a:lnTo>
                    <a:pt x="2721" y="5002"/>
                  </a:lnTo>
                  <a:lnTo>
                    <a:pt x="2721" y="4897"/>
                  </a:lnTo>
                  <a:lnTo>
                    <a:pt x="2679" y="4834"/>
                  </a:lnTo>
                  <a:lnTo>
                    <a:pt x="2679" y="4688"/>
                  </a:lnTo>
                  <a:lnTo>
                    <a:pt x="2721" y="4604"/>
                  </a:lnTo>
                  <a:lnTo>
                    <a:pt x="2658" y="4395"/>
                  </a:lnTo>
                  <a:lnTo>
                    <a:pt x="2616" y="4290"/>
                  </a:lnTo>
                  <a:lnTo>
                    <a:pt x="2553" y="4206"/>
                  </a:lnTo>
                  <a:lnTo>
                    <a:pt x="2532" y="4186"/>
                  </a:lnTo>
                  <a:lnTo>
                    <a:pt x="2532" y="4248"/>
                  </a:lnTo>
                  <a:lnTo>
                    <a:pt x="2532" y="4290"/>
                  </a:lnTo>
                  <a:lnTo>
                    <a:pt x="2469" y="4353"/>
                  </a:lnTo>
                  <a:lnTo>
                    <a:pt x="2365" y="4186"/>
                  </a:lnTo>
                  <a:lnTo>
                    <a:pt x="2365" y="4102"/>
                  </a:lnTo>
                  <a:lnTo>
                    <a:pt x="2407" y="4039"/>
                  </a:lnTo>
                  <a:lnTo>
                    <a:pt x="2365" y="3976"/>
                  </a:lnTo>
                  <a:lnTo>
                    <a:pt x="2323" y="3955"/>
                  </a:lnTo>
                  <a:lnTo>
                    <a:pt x="2281" y="3746"/>
                  </a:lnTo>
                  <a:lnTo>
                    <a:pt x="2197" y="3579"/>
                  </a:lnTo>
                  <a:lnTo>
                    <a:pt x="2135" y="3558"/>
                  </a:lnTo>
                  <a:lnTo>
                    <a:pt x="2030" y="3453"/>
                  </a:lnTo>
                  <a:lnTo>
                    <a:pt x="2030" y="3328"/>
                  </a:lnTo>
                  <a:lnTo>
                    <a:pt x="2051" y="3202"/>
                  </a:lnTo>
                  <a:lnTo>
                    <a:pt x="1946" y="3056"/>
                  </a:lnTo>
                  <a:lnTo>
                    <a:pt x="1884" y="3035"/>
                  </a:lnTo>
                  <a:lnTo>
                    <a:pt x="1821" y="2993"/>
                  </a:lnTo>
                  <a:lnTo>
                    <a:pt x="1821" y="2846"/>
                  </a:lnTo>
                  <a:lnTo>
                    <a:pt x="1737" y="2784"/>
                  </a:lnTo>
                  <a:lnTo>
                    <a:pt x="1633" y="2742"/>
                  </a:lnTo>
                  <a:lnTo>
                    <a:pt x="1612" y="2637"/>
                  </a:lnTo>
                  <a:lnTo>
                    <a:pt x="1633" y="2574"/>
                  </a:lnTo>
                  <a:lnTo>
                    <a:pt x="1612" y="2407"/>
                  </a:lnTo>
                  <a:lnTo>
                    <a:pt x="1465" y="2302"/>
                  </a:lnTo>
                  <a:lnTo>
                    <a:pt x="1402" y="2219"/>
                  </a:lnTo>
                  <a:lnTo>
                    <a:pt x="1319" y="2198"/>
                  </a:lnTo>
                  <a:lnTo>
                    <a:pt x="1319" y="2093"/>
                  </a:lnTo>
                  <a:lnTo>
                    <a:pt x="1235" y="1947"/>
                  </a:lnTo>
                  <a:lnTo>
                    <a:pt x="1193" y="1863"/>
                  </a:lnTo>
                  <a:lnTo>
                    <a:pt x="1235" y="1779"/>
                  </a:lnTo>
                  <a:lnTo>
                    <a:pt x="1214" y="1361"/>
                  </a:lnTo>
                  <a:lnTo>
                    <a:pt x="1193" y="1131"/>
                  </a:lnTo>
                  <a:lnTo>
                    <a:pt x="1235" y="1005"/>
                  </a:lnTo>
                  <a:lnTo>
                    <a:pt x="1298" y="796"/>
                  </a:lnTo>
                  <a:lnTo>
                    <a:pt x="1277" y="691"/>
                  </a:lnTo>
                  <a:lnTo>
                    <a:pt x="1235" y="545"/>
                  </a:lnTo>
                  <a:lnTo>
                    <a:pt x="1319" y="691"/>
                  </a:lnTo>
                  <a:lnTo>
                    <a:pt x="1486" y="754"/>
                  </a:lnTo>
                  <a:lnTo>
                    <a:pt x="1570" y="921"/>
                  </a:lnTo>
                  <a:lnTo>
                    <a:pt x="1633" y="963"/>
                  </a:lnTo>
                  <a:lnTo>
                    <a:pt x="1737" y="963"/>
                  </a:lnTo>
                  <a:lnTo>
                    <a:pt x="1800" y="921"/>
                  </a:lnTo>
                  <a:lnTo>
                    <a:pt x="1884" y="1026"/>
                  </a:lnTo>
                  <a:lnTo>
                    <a:pt x="1925" y="1068"/>
                  </a:lnTo>
                  <a:lnTo>
                    <a:pt x="2030" y="1068"/>
                  </a:lnTo>
                  <a:lnTo>
                    <a:pt x="2156" y="1152"/>
                  </a:lnTo>
                  <a:lnTo>
                    <a:pt x="2156" y="1214"/>
                  </a:lnTo>
                  <a:lnTo>
                    <a:pt x="2093" y="1319"/>
                  </a:lnTo>
                  <a:lnTo>
                    <a:pt x="2093" y="1382"/>
                  </a:lnTo>
                  <a:lnTo>
                    <a:pt x="2135" y="1549"/>
                  </a:lnTo>
                  <a:lnTo>
                    <a:pt x="2156" y="1737"/>
                  </a:lnTo>
                  <a:lnTo>
                    <a:pt x="2218" y="1842"/>
                  </a:lnTo>
                  <a:lnTo>
                    <a:pt x="2239" y="1968"/>
                  </a:lnTo>
                  <a:lnTo>
                    <a:pt x="2218" y="2051"/>
                  </a:lnTo>
                  <a:lnTo>
                    <a:pt x="2239" y="2156"/>
                  </a:lnTo>
                  <a:lnTo>
                    <a:pt x="2407" y="2323"/>
                  </a:lnTo>
                  <a:lnTo>
                    <a:pt x="2365" y="2386"/>
                  </a:lnTo>
                  <a:lnTo>
                    <a:pt x="2344" y="2470"/>
                  </a:lnTo>
                  <a:lnTo>
                    <a:pt x="2407" y="2533"/>
                  </a:lnTo>
                  <a:lnTo>
                    <a:pt x="2428" y="2533"/>
                  </a:lnTo>
                  <a:lnTo>
                    <a:pt x="2469" y="2595"/>
                  </a:lnTo>
                  <a:lnTo>
                    <a:pt x="2532" y="2784"/>
                  </a:lnTo>
                  <a:lnTo>
                    <a:pt x="2616" y="2805"/>
                  </a:lnTo>
                  <a:lnTo>
                    <a:pt x="2658" y="2909"/>
                  </a:lnTo>
                  <a:lnTo>
                    <a:pt x="2658" y="3035"/>
                  </a:lnTo>
                  <a:lnTo>
                    <a:pt x="2721" y="3097"/>
                  </a:lnTo>
                  <a:lnTo>
                    <a:pt x="2783" y="3118"/>
                  </a:lnTo>
                  <a:lnTo>
                    <a:pt x="2846" y="3244"/>
                  </a:lnTo>
                  <a:lnTo>
                    <a:pt x="2867" y="3349"/>
                  </a:lnTo>
                  <a:lnTo>
                    <a:pt x="2951" y="3411"/>
                  </a:lnTo>
                  <a:lnTo>
                    <a:pt x="2972" y="3453"/>
                  </a:lnTo>
                  <a:lnTo>
                    <a:pt x="3055" y="3453"/>
                  </a:lnTo>
                  <a:lnTo>
                    <a:pt x="3097" y="3516"/>
                  </a:lnTo>
                  <a:lnTo>
                    <a:pt x="3181" y="3453"/>
                  </a:lnTo>
                  <a:lnTo>
                    <a:pt x="3244" y="3516"/>
                  </a:lnTo>
                  <a:lnTo>
                    <a:pt x="3244" y="3642"/>
                  </a:lnTo>
                  <a:lnTo>
                    <a:pt x="3181" y="3725"/>
                  </a:lnTo>
                  <a:lnTo>
                    <a:pt x="3202" y="3872"/>
                  </a:lnTo>
                  <a:lnTo>
                    <a:pt x="3390" y="4060"/>
                  </a:lnTo>
                  <a:lnTo>
                    <a:pt x="3474" y="4039"/>
                  </a:lnTo>
                  <a:lnTo>
                    <a:pt x="3558" y="4060"/>
                  </a:lnTo>
                  <a:lnTo>
                    <a:pt x="3516" y="4165"/>
                  </a:lnTo>
                  <a:lnTo>
                    <a:pt x="3578" y="4269"/>
                  </a:lnTo>
                  <a:lnTo>
                    <a:pt x="3683" y="4290"/>
                  </a:lnTo>
                  <a:lnTo>
                    <a:pt x="3767" y="4290"/>
                  </a:lnTo>
                  <a:lnTo>
                    <a:pt x="3850" y="4395"/>
                  </a:lnTo>
                  <a:lnTo>
                    <a:pt x="3892" y="4499"/>
                  </a:lnTo>
                  <a:lnTo>
                    <a:pt x="3976" y="4520"/>
                  </a:lnTo>
                  <a:lnTo>
                    <a:pt x="3997" y="4499"/>
                  </a:lnTo>
                  <a:lnTo>
                    <a:pt x="4018" y="4520"/>
                  </a:lnTo>
                  <a:lnTo>
                    <a:pt x="4039" y="4604"/>
                  </a:lnTo>
                  <a:lnTo>
                    <a:pt x="3997" y="4667"/>
                  </a:lnTo>
                  <a:lnTo>
                    <a:pt x="3934" y="4604"/>
                  </a:lnTo>
                  <a:lnTo>
                    <a:pt x="3850" y="4625"/>
                  </a:lnTo>
                  <a:lnTo>
                    <a:pt x="3767" y="4730"/>
                  </a:lnTo>
                  <a:lnTo>
                    <a:pt x="3704" y="4897"/>
                  </a:lnTo>
                  <a:lnTo>
                    <a:pt x="3725" y="5002"/>
                  </a:lnTo>
                  <a:lnTo>
                    <a:pt x="3809" y="5085"/>
                  </a:lnTo>
                  <a:lnTo>
                    <a:pt x="3913" y="5085"/>
                  </a:lnTo>
                  <a:lnTo>
                    <a:pt x="3997" y="5148"/>
                  </a:lnTo>
                  <a:lnTo>
                    <a:pt x="4206" y="5315"/>
                  </a:lnTo>
                  <a:lnTo>
                    <a:pt x="4353" y="5357"/>
                  </a:lnTo>
                  <a:lnTo>
                    <a:pt x="4415" y="5357"/>
                  </a:lnTo>
                  <a:lnTo>
                    <a:pt x="4436" y="5420"/>
                  </a:lnTo>
                  <a:lnTo>
                    <a:pt x="4499" y="5525"/>
                  </a:lnTo>
                  <a:lnTo>
                    <a:pt x="4541" y="5608"/>
                  </a:lnTo>
                  <a:lnTo>
                    <a:pt x="4499" y="5713"/>
                  </a:lnTo>
                  <a:lnTo>
                    <a:pt x="4415" y="5734"/>
                  </a:lnTo>
                  <a:lnTo>
                    <a:pt x="4436" y="5776"/>
                  </a:lnTo>
                  <a:lnTo>
                    <a:pt x="4520" y="5838"/>
                  </a:lnTo>
                  <a:lnTo>
                    <a:pt x="4708" y="5880"/>
                  </a:lnTo>
                  <a:lnTo>
                    <a:pt x="4708" y="5964"/>
                  </a:lnTo>
                  <a:lnTo>
                    <a:pt x="4750" y="5985"/>
                  </a:lnTo>
                  <a:lnTo>
                    <a:pt x="4897" y="6131"/>
                  </a:lnTo>
                  <a:lnTo>
                    <a:pt x="5085" y="6362"/>
                  </a:lnTo>
                  <a:lnTo>
                    <a:pt x="5231" y="6592"/>
                  </a:lnTo>
                  <a:lnTo>
                    <a:pt x="5399" y="6801"/>
                  </a:lnTo>
                  <a:lnTo>
                    <a:pt x="5399" y="6906"/>
                  </a:lnTo>
                  <a:lnTo>
                    <a:pt x="5608" y="7178"/>
                  </a:lnTo>
                  <a:lnTo>
                    <a:pt x="5650" y="7282"/>
                  </a:lnTo>
                  <a:lnTo>
                    <a:pt x="5587" y="7408"/>
                  </a:lnTo>
                  <a:lnTo>
                    <a:pt x="5650" y="7491"/>
                  </a:lnTo>
                  <a:lnTo>
                    <a:pt x="5692" y="7638"/>
                  </a:lnTo>
                  <a:lnTo>
                    <a:pt x="5817" y="7952"/>
                  </a:lnTo>
                  <a:lnTo>
                    <a:pt x="5817" y="8077"/>
                  </a:lnTo>
                  <a:lnTo>
                    <a:pt x="5775" y="8182"/>
                  </a:lnTo>
                  <a:lnTo>
                    <a:pt x="5650" y="8287"/>
                  </a:lnTo>
                  <a:lnTo>
                    <a:pt x="5608" y="8370"/>
                  </a:lnTo>
                  <a:lnTo>
                    <a:pt x="5671" y="8370"/>
                  </a:lnTo>
                  <a:lnTo>
                    <a:pt x="5754" y="8454"/>
                  </a:lnTo>
                  <a:lnTo>
                    <a:pt x="5692" y="8496"/>
                  </a:lnTo>
                  <a:lnTo>
                    <a:pt x="5566" y="8496"/>
                  </a:lnTo>
                  <a:lnTo>
                    <a:pt x="5482" y="8538"/>
                  </a:lnTo>
                  <a:lnTo>
                    <a:pt x="5482" y="8579"/>
                  </a:lnTo>
                  <a:lnTo>
                    <a:pt x="5566" y="8789"/>
                  </a:lnTo>
                  <a:lnTo>
                    <a:pt x="5650" y="8872"/>
                  </a:lnTo>
                  <a:lnTo>
                    <a:pt x="5650" y="8956"/>
                  </a:lnTo>
                  <a:lnTo>
                    <a:pt x="5754" y="9103"/>
                  </a:lnTo>
                  <a:lnTo>
                    <a:pt x="5796" y="9228"/>
                  </a:lnTo>
                  <a:lnTo>
                    <a:pt x="5859" y="9291"/>
                  </a:lnTo>
                  <a:lnTo>
                    <a:pt x="5922" y="9291"/>
                  </a:lnTo>
                  <a:lnTo>
                    <a:pt x="5943" y="9333"/>
                  </a:lnTo>
                  <a:lnTo>
                    <a:pt x="6131" y="9395"/>
                  </a:lnTo>
                  <a:lnTo>
                    <a:pt x="6278" y="9375"/>
                  </a:lnTo>
                  <a:lnTo>
                    <a:pt x="6340" y="9375"/>
                  </a:lnTo>
                  <a:lnTo>
                    <a:pt x="6299" y="9437"/>
                  </a:lnTo>
                  <a:lnTo>
                    <a:pt x="6299" y="9500"/>
                  </a:lnTo>
                  <a:lnTo>
                    <a:pt x="6424" y="9542"/>
                  </a:lnTo>
                  <a:lnTo>
                    <a:pt x="6591" y="9688"/>
                  </a:lnTo>
                  <a:lnTo>
                    <a:pt x="6696" y="9835"/>
                  </a:lnTo>
                  <a:lnTo>
                    <a:pt x="6759" y="9960"/>
                  </a:lnTo>
                  <a:lnTo>
                    <a:pt x="6863" y="10023"/>
                  </a:lnTo>
                  <a:lnTo>
                    <a:pt x="6926" y="10002"/>
                  </a:lnTo>
                  <a:lnTo>
                    <a:pt x="7031" y="10044"/>
                  </a:lnTo>
                  <a:lnTo>
                    <a:pt x="7115" y="10044"/>
                  </a:lnTo>
                  <a:lnTo>
                    <a:pt x="7345" y="10149"/>
                  </a:lnTo>
                  <a:lnTo>
                    <a:pt x="7428" y="10149"/>
                  </a:lnTo>
                  <a:lnTo>
                    <a:pt x="7449" y="10107"/>
                  </a:lnTo>
                  <a:lnTo>
                    <a:pt x="7512" y="10107"/>
                  </a:lnTo>
                  <a:lnTo>
                    <a:pt x="7575" y="10170"/>
                  </a:lnTo>
                  <a:lnTo>
                    <a:pt x="7847" y="10442"/>
                  </a:lnTo>
                  <a:lnTo>
                    <a:pt x="7910" y="10442"/>
                  </a:lnTo>
                  <a:lnTo>
                    <a:pt x="8098" y="10630"/>
                  </a:lnTo>
                  <a:lnTo>
                    <a:pt x="8328" y="10735"/>
                  </a:lnTo>
                  <a:lnTo>
                    <a:pt x="8621" y="10756"/>
                  </a:lnTo>
                  <a:lnTo>
                    <a:pt x="8747" y="10839"/>
                  </a:lnTo>
                  <a:lnTo>
                    <a:pt x="8830" y="10965"/>
                  </a:lnTo>
                  <a:lnTo>
                    <a:pt x="8998" y="10965"/>
                  </a:lnTo>
                  <a:lnTo>
                    <a:pt x="9144" y="11048"/>
                  </a:lnTo>
                  <a:lnTo>
                    <a:pt x="9228" y="10986"/>
                  </a:lnTo>
                  <a:lnTo>
                    <a:pt x="9249" y="11007"/>
                  </a:lnTo>
                  <a:lnTo>
                    <a:pt x="9332" y="11153"/>
                  </a:lnTo>
                  <a:lnTo>
                    <a:pt x="9479" y="11216"/>
                  </a:lnTo>
                  <a:lnTo>
                    <a:pt x="9625" y="11216"/>
                  </a:lnTo>
                  <a:lnTo>
                    <a:pt x="9730" y="11279"/>
                  </a:lnTo>
                  <a:lnTo>
                    <a:pt x="9960" y="11362"/>
                  </a:lnTo>
                  <a:lnTo>
                    <a:pt x="10148" y="11362"/>
                  </a:lnTo>
                  <a:lnTo>
                    <a:pt x="10295" y="11467"/>
                  </a:lnTo>
                  <a:lnTo>
                    <a:pt x="10588" y="11572"/>
                  </a:lnTo>
                  <a:lnTo>
                    <a:pt x="10692" y="11530"/>
                  </a:lnTo>
                  <a:lnTo>
                    <a:pt x="11006" y="11404"/>
                  </a:lnTo>
                  <a:lnTo>
                    <a:pt x="11111" y="11404"/>
                  </a:lnTo>
                  <a:lnTo>
                    <a:pt x="11299" y="11300"/>
                  </a:lnTo>
                  <a:lnTo>
                    <a:pt x="11404" y="11279"/>
                  </a:lnTo>
                  <a:lnTo>
                    <a:pt x="11613" y="11279"/>
                  </a:lnTo>
                  <a:lnTo>
                    <a:pt x="11613" y="11258"/>
                  </a:lnTo>
                  <a:lnTo>
                    <a:pt x="11467" y="11216"/>
                  </a:lnTo>
                  <a:lnTo>
                    <a:pt x="11404" y="11216"/>
                  </a:lnTo>
                  <a:lnTo>
                    <a:pt x="11404" y="11174"/>
                  </a:lnTo>
                  <a:lnTo>
                    <a:pt x="11529" y="11090"/>
                  </a:lnTo>
                  <a:lnTo>
                    <a:pt x="11550" y="11111"/>
                  </a:lnTo>
                  <a:lnTo>
                    <a:pt x="11550" y="11195"/>
                  </a:lnTo>
                  <a:lnTo>
                    <a:pt x="11634" y="11153"/>
                  </a:lnTo>
                  <a:lnTo>
                    <a:pt x="11718" y="11153"/>
                  </a:lnTo>
                  <a:lnTo>
                    <a:pt x="11718" y="11195"/>
                  </a:lnTo>
                  <a:lnTo>
                    <a:pt x="11655" y="11195"/>
                  </a:lnTo>
                  <a:lnTo>
                    <a:pt x="11634" y="11216"/>
                  </a:lnTo>
                  <a:lnTo>
                    <a:pt x="11655" y="11258"/>
                  </a:lnTo>
                  <a:lnTo>
                    <a:pt x="11760" y="11258"/>
                  </a:lnTo>
                  <a:lnTo>
                    <a:pt x="11864" y="11279"/>
                  </a:lnTo>
                  <a:lnTo>
                    <a:pt x="12032" y="11404"/>
                  </a:lnTo>
                  <a:lnTo>
                    <a:pt x="12094" y="11467"/>
                  </a:lnTo>
                  <a:lnTo>
                    <a:pt x="12094" y="11425"/>
                  </a:lnTo>
                  <a:lnTo>
                    <a:pt x="11969" y="11300"/>
                  </a:lnTo>
                  <a:lnTo>
                    <a:pt x="11780" y="11216"/>
                  </a:lnTo>
                  <a:lnTo>
                    <a:pt x="11780" y="11174"/>
                  </a:lnTo>
                  <a:lnTo>
                    <a:pt x="11822" y="11174"/>
                  </a:lnTo>
                  <a:lnTo>
                    <a:pt x="11843" y="11195"/>
                  </a:lnTo>
                  <a:lnTo>
                    <a:pt x="11948" y="11216"/>
                  </a:lnTo>
                  <a:lnTo>
                    <a:pt x="12053" y="11300"/>
                  </a:lnTo>
                  <a:lnTo>
                    <a:pt x="12157" y="11425"/>
                  </a:lnTo>
                  <a:lnTo>
                    <a:pt x="12157" y="11488"/>
                  </a:lnTo>
                  <a:lnTo>
                    <a:pt x="12199" y="11530"/>
                  </a:lnTo>
                  <a:lnTo>
                    <a:pt x="12597" y="11885"/>
                  </a:lnTo>
                  <a:lnTo>
                    <a:pt x="12722" y="11906"/>
                  </a:lnTo>
                  <a:lnTo>
                    <a:pt x="12764" y="11990"/>
                  </a:lnTo>
                  <a:lnTo>
                    <a:pt x="12910" y="12116"/>
                  </a:lnTo>
                  <a:lnTo>
                    <a:pt x="12994" y="12220"/>
                  </a:lnTo>
                  <a:lnTo>
                    <a:pt x="13015" y="12199"/>
                  </a:lnTo>
                  <a:lnTo>
                    <a:pt x="13036" y="12136"/>
                  </a:lnTo>
                  <a:lnTo>
                    <a:pt x="13099" y="12095"/>
                  </a:lnTo>
                  <a:lnTo>
                    <a:pt x="13099" y="12053"/>
                  </a:lnTo>
                  <a:lnTo>
                    <a:pt x="13078" y="12032"/>
                  </a:lnTo>
                  <a:lnTo>
                    <a:pt x="13036" y="11990"/>
                  </a:lnTo>
                  <a:lnTo>
                    <a:pt x="13078" y="11927"/>
                  </a:lnTo>
                  <a:lnTo>
                    <a:pt x="13036" y="11906"/>
                  </a:lnTo>
                  <a:lnTo>
                    <a:pt x="13036" y="11802"/>
                  </a:lnTo>
                  <a:lnTo>
                    <a:pt x="13392" y="11258"/>
                  </a:lnTo>
                  <a:lnTo>
                    <a:pt x="14124" y="11258"/>
                  </a:lnTo>
                  <a:lnTo>
                    <a:pt x="14187" y="11195"/>
                  </a:lnTo>
                  <a:lnTo>
                    <a:pt x="14187" y="11111"/>
                  </a:lnTo>
                  <a:lnTo>
                    <a:pt x="14124" y="11090"/>
                  </a:lnTo>
                  <a:lnTo>
                    <a:pt x="14019" y="11069"/>
                  </a:lnTo>
                  <a:lnTo>
                    <a:pt x="13977" y="11048"/>
                  </a:lnTo>
                  <a:lnTo>
                    <a:pt x="13957" y="10944"/>
                  </a:lnTo>
                  <a:lnTo>
                    <a:pt x="13936" y="10881"/>
                  </a:lnTo>
                  <a:lnTo>
                    <a:pt x="13852" y="10881"/>
                  </a:lnTo>
                  <a:lnTo>
                    <a:pt x="13768" y="10797"/>
                  </a:lnTo>
                  <a:lnTo>
                    <a:pt x="13664" y="10693"/>
                  </a:lnTo>
                  <a:lnTo>
                    <a:pt x="13643" y="10651"/>
                  </a:lnTo>
                  <a:lnTo>
                    <a:pt x="13559" y="10567"/>
                  </a:lnTo>
                  <a:lnTo>
                    <a:pt x="13810" y="10546"/>
                  </a:lnTo>
                  <a:lnTo>
                    <a:pt x="13831" y="10232"/>
                  </a:lnTo>
                  <a:lnTo>
                    <a:pt x="14814" y="10253"/>
                  </a:lnTo>
                  <a:lnTo>
                    <a:pt x="14856" y="10170"/>
                  </a:lnTo>
                  <a:lnTo>
                    <a:pt x="14898" y="10128"/>
                  </a:lnTo>
                  <a:lnTo>
                    <a:pt x="14982" y="10128"/>
                  </a:lnTo>
                  <a:lnTo>
                    <a:pt x="14982" y="10170"/>
                  </a:lnTo>
                  <a:lnTo>
                    <a:pt x="15003" y="10212"/>
                  </a:lnTo>
                  <a:lnTo>
                    <a:pt x="15024" y="10170"/>
                  </a:lnTo>
                  <a:lnTo>
                    <a:pt x="15086" y="10149"/>
                  </a:lnTo>
                  <a:lnTo>
                    <a:pt x="15086" y="10128"/>
                  </a:lnTo>
                  <a:lnTo>
                    <a:pt x="15170" y="10044"/>
                  </a:lnTo>
                  <a:lnTo>
                    <a:pt x="15191" y="9940"/>
                  </a:lnTo>
                  <a:lnTo>
                    <a:pt x="15212" y="9898"/>
                  </a:lnTo>
                  <a:lnTo>
                    <a:pt x="15317" y="9898"/>
                  </a:lnTo>
                  <a:lnTo>
                    <a:pt x="15421" y="9793"/>
                  </a:lnTo>
                  <a:lnTo>
                    <a:pt x="15526" y="9647"/>
                  </a:lnTo>
                  <a:lnTo>
                    <a:pt x="15610" y="9626"/>
                  </a:lnTo>
                  <a:lnTo>
                    <a:pt x="15610" y="9626"/>
                  </a:lnTo>
                  <a:lnTo>
                    <a:pt x="15589" y="9730"/>
                  </a:lnTo>
                  <a:lnTo>
                    <a:pt x="15526" y="9793"/>
                  </a:lnTo>
                  <a:lnTo>
                    <a:pt x="15547" y="9835"/>
                  </a:lnTo>
                  <a:lnTo>
                    <a:pt x="15651" y="9919"/>
                  </a:lnTo>
                  <a:lnTo>
                    <a:pt x="15714" y="10023"/>
                  </a:lnTo>
                  <a:lnTo>
                    <a:pt x="15735" y="10002"/>
                  </a:lnTo>
                  <a:lnTo>
                    <a:pt x="15840" y="9814"/>
                  </a:lnTo>
                  <a:lnTo>
                    <a:pt x="15944" y="9437"/>
                  </a:lnTo>
                  <a:lnTo>
                    <a:pt x="16007" y="9333"/>
                  </a:lnTo>
                  <a:lnTo>
                    <a:pt x="15944" y="9375"/>
                  </a:lnTo>
                  <a:lnTo>
                    <a:pt x="15902" y="9416"/>
                  </a:lnTo>
                  <a:lnTo>
                    <a:pt x="15840" y="9395"/>
                  </a:lnTo>
                  <a:lnTo>
                    <a:pt x="15840" y="9333"/>
                  </a:lnTo>
                  <a:lnTo>
                    <a:pt x="15965" y="9207"/>
                  </a:lnTo>
                  <a:lnTo>
                    <a:pt x="16007" y="9123"/>
                  </a:lnTo>
                  <a:lnTo>
                    <a:pt x="15902" y="9123"/>
                  </a:lnTo>
                  <a:lnTo>
                    <a:pt x="15819" y="9061"/>
                  </a:lnTo>
                  <a:lnTo>
                    <a:pt x="15840" y="9019"/>
                  </a:lnTo>
                  <a:lnTo>
                    <a:pt x="15965" y="8956"/>
                  </a:lnTo>
                  <a:lnTo>
                    <a:pt x="15965" y="8789"/>
                  </a:lnTo>
                  <a:lnTo>
                    <a:pt x="16028" y="8705"/>
                  </a:lnTo>
                  <a:lnTo>
                    <a:pt x="16279" y="8475"/>
                  </a:lnTo>
                  <a:lnTo>
                    <a:pt x="16426" y="8266"/>
                  </a:lnTo>
                  <a:lnTo>
                    <a:pt x="16488" y="8119"/>
                  </a:lnTo>
                  <a:lnTo>
                    <a:pt x="16488" y="8015"/>
                  </a:lnTo>
                  <a:lnTo>
                    <a:pt x="16321" y="7763"/>
                  </a:lnTo>
                  <a:lnTo>
                    <a:pt x="16216" y="7805"/>
                  </a:lnTo>
                  <a:lnTo>
                    <a:pt x="16237" y="7847"/>
                  </a:lnTo>
                  <a:lnTo>
                    <a:pt x="16174" y="7868"/>
                  </a:lnTo>
                  <a:lnTo>
                    <a:pt x="15923" y="7826"/>
                  </a:lnTo>
                  <a:lnTo>
                    <a:pt x="15693" y="7826"/>
                  </a:lnTo>
                  <a:lnTo>
                    <a:pt x="15693" y="7868"/>
                  </a:lnTo>
                  <a:lnTo>
                    <a:pt x="15547" y="7952"/>
                  </a:lnTo>
                  <a:lnTo>
                    <a:pt x="15505" y="7910"/>
                  </a:lnTo>
                  <a:lnTo>
                    <a:pt x="15379" y="7931"/>
                  </a:lnTo>
                  <a:lnTo>
                    <a:pt x="15275" y="8035"/>
                  </a:lnTo>
                  <a:lnTo>
                    <a:pt x="14793" y="8035"/>
                  </a:lnTo>
                  <a:lnTo>
                    <a:pt x="14396" y="8119"/>
                  </a:lnTo>
                  <a:lnTo>
                    <a:pt x="14396" y="8182"/>
                  </a:lnTo>
                  <a:lnTo>
                    <a:pt x="14501" y="8224"/>
                  </a:lnTo>
                  <a:lnTo>
                    <a:pt x="14291" y="8454"/>
                  </a:lnTo>
                  <a:lnTo>
                    <a:pt x="14270" y="8810"/>
                  </a:lnTo>
                  <a:lnTo>
                    <a:pt x="14291" y="8851"/>
                  </a:lnTo>
                  <a:lnTo>
                    <a:pt x="14082" y="9082"/>
                  </a:lnTo>
                  <a:lnTo>
                    <a:pt x="14082" y="9270"/>
                  </a:lnTo>
                  <a:lnTo>
                    <a:pt x="13957" y="9395"/>
                  </a:lnTo>
                  <a:lnTo>
                    <a:pt x="13873" y="9416"/>
                  </a:lnTo>
                  <a:lnTo>
                    <a:pt x="13622" y="9542"/>
                  </a:lnTo>
                  <a:lnTo>
                    <a:pt x="13643" y="9584"/>
                  </a:lnTo>
                  <a:lnTo>
                    <a:pt x="13747" y="9500"/>
                  </a:lnTo>
                  <a:lnTo>
                    <a:pt x="13726" y="9605"/>
                  </a:lnTo>
                  <a:lnTo>
                    <a:pt x="13726" y="9793"/>
                  </a:lnTo>
                  <a:lnTo>
                    <a:pt x="13622" y="9919"/>
                  </a:lnTo>
                  <a:lnTo>
                    <a:pt x="13538" y="9919"/>
                  </a:lnTo>
                  <a:lnTo>
                    <a:pt x="13517" y="9960"/>
                  </a:lnTo>
                  <a:lnTo>
                    <a:pt x="13454" y="9919"/>
                  </a:lnTo>
                  <a:lnTo>
                    <a:pt x="13329" y="9835"/>
                  </a:lnTo>
                  <a:lnTo>
                    <a:pt x="13350" y="9793"/>
                  </a:lnTo>
                  <a:lnTo>
                    <a:pt x="13454" y="9730"/>
                  </a:lnTo>
                  <a:lnTo>
                    <a:pt x="13308" y="9688"/>
                  </a:lnTo>
                  <a:lnTo>
                    <a:pt x="13245" y="9730"/>
                  </a:lnTo>
                  <a:lnTo>
                    <a:pt x="13120" y="9709"/>
                  </a:lnTo>
                  <a:lnTo>
                    <a:pt x="12973" y="9709"/>
                  </a:lnTo>
                  <a:lnTo>
                    <a:pt x="12869" y="9793"/>
                  </a:lnTo>
                  <a:lnTo>
                    <a:pt x="12722" y="9814"/>
                  </a:lnTo>
                  <a:lnTo>
                    <a:pt x="12513" y="9814"/>
                  </a:lnTo>
                  <a:lnTo>
                    <a:pt x="12492" y="9856"/>
                  </a:lnTo>
                  <a:lnTo>
                    <a:pt x="12262" y="10002"/>
                  </a:lnTo>
                  <a:lnTo>
                    <a:pt x="12178" y="10002"/>
                  </a:lnTo>
                  <a:lnTo>
                    <a:pt x="12157" y="9940"/>
                  </a:lnTo>
                  <a:lnTo>
                    <a:pt x="11948" y="10002"/>
                  </a:lnTo>
                  <a:lnTo>
                    <a:pt x="11822" y="10044"/>
                  </a:lnTo>
                  <a:lnTo>
                    <a:pt x="11760" y="9919"/>
                  </a:lnTo>
                  <a:lnTo>
                    <a:pt x="11634" y="9730"/>
                  </a:lnTo>
                  <a:lnTo>
                    <a:pt x="11467" y="9647"/>
                  </a:lnTo>
                  <a:lnTo>
                    <a:pt x="11425" y="9605"/>
                  </a:lnTo>
                  <a:lnTo>
                    <a:pt x="11257" y="9605"/>
                  </a:lnTo>
                  <a:lnTo>
                    <a:pt x="11216" y="9626"/>
                  </a:lnTo>
                  <a:lnTo>
                    <a:pt x="11132" y="9521"/>
                  </a:lnTo>
                  <a:lnTo>
                    <a:pt x="10902" y="9270"/>
                  </a:lnTo>
                  <a:lnTo>
                    <a:pt x="10881" y="9165"/>
                  </a:lnTo>
                  <a:lnTo>
                    <a:pt x="10881" y="9082"/>
                  </a:lnTo>
                  <a:lnTo>
                    <a:pt x="10776" y="8914"/>
                  </a:lnTo>
                  <a:lnTo>
                    <a:pt x="10713" y="8789"/>
                  </a:lnTo>
                  <a:lnTo>
                    <a:pt x="10400" y="8454"/>
                  </a:lnTo>
                  <a:lnTo>
                    <a:pt x="10379" y="8328"/>
                  </a:lnTo>
                  <a:lnTo>
                    <a:pt x="10316" y="8245"/>
                  </a:lnTo>
                  <a:lnTo>
                    <a:pt x="10358" y="8161"/>
                  </a:lnTo>
                  <a:lnTo>
                    <a:pt x="10316" y="8077"/>
                  </a:lnTo>
                  <a:lnTo>
                    <a:pt x="10253" y="7847"/>
                  </a:lnTo>
                  <a:lnTo>
                    <a:pt x="10169" y="7763"/>
                  </a:lnTo>
                  <a:lnTo>
                    <a:pt x="10190" y="7638"/>
                  </a:lnTo>
                  <a:lnTo>
                    <a:pt x="10316" y="7805"/>
                  </a:lnTo>
                  <a:lnTo>
                    <a:pt x="10316" y="8015"/>
                  </a:lnTo>
                  <a:lnTo>
                    <a:pt x="10379" y="7973"/>
                  </a:lnTo>
                  <a:lnTo>
                    <a:pt x="10379" y="7805"/>
                  </a:lnTo>
                  <a:lnTo>
                    <a:pt x="10211" y="7554"/>
                  </a:lnTo>
                  <a:lnTo>
                    <a:pt x="10253" y="7429"/>
                  </a:lnTo>
                  <a:lnTo>
                    <a:pt x="10190" y="7219"/>
                  </a:lnTo>
                  <a:lnTo>
                    <a:pt x="10169" y="7115"/>
                  </a:lnTo>
                  <a:lnTo>
                    <a:pt x="10253" y="7010"/>
                  </a:lnTo>
                  <a:lnTo>
                    <a:pt x="10295" y="6717"/>
                  </a:lnTo>
                  <a:lnTo>
                    <a:pt x="10253" y="6571"/>
                  </a:lnTo>
                  <a:lnTo>
                    <a:pt x="10316" y="6278"/>
                  </a:lnTo>
                  <a:lnTo>
                    <a:pt x="10316" y="6173"/>
                  </a:lnTo>
                  <a:lnTo>
                    <a:pt x="10358" y="6090"/>
                  </a:lnTo>
                  <a:lnTo>
                    <a:pt x="10316" y="6048"/>
                  </a:lnTo>
                  <a:lnTo>
                    <a:pt x="10316" y="5922"/>
                  </a:lnTo>
                  <a:lnTo>
                    <a:pt x="10379" y="5859"/>
                  </a:lnTo>
                  <a:lnTo>
                    <a:pt x="10400" y="5713"/>
                  </a:lnTo>
                  <a:lnTo>
                    <a:pt x="10420" y="5650"/>
                  </a:lnTo>
                  <a:lnTo>
                    <a:pt x="10358" y="5608"/>
                  </a:lnTo>
                  <a:lnTo>
                    <a:pt x="10420" y="5504"/>
                  </a:lnTo>
                  <a:lnTo>
                    <a:pt x="10420" y="5336"/>
                  </a:lnTo>
                  <a:lnTo>
                    <a:pt x="10525" y="5336"/>
                  </a:lnTo>
                  <a:lnTo>
                    <a:pt x="10504" y="5441"/>
                  </a:lnTo>
                  <a:lnTo>
                    <a:pt x="10504" y="5525"/>
                  </a:lnTo>
                  <a:lnTo>
                    <a:pt x="10567" y="5504"/>
                  </a:lnTo>
                  <a:lnTo>
                    <a:pt x="10588" y="5399"/>
                  </a:lnTo>
                  <a:lnTo>
                    <a:pt x="10672" y="5294"/>
                  </a:lnTo>
                  <a:lnTo>
                    <a:pt x="10692" y="5148"/>
                  </a:lnTo>
                  <a:lnTo>
                    <a:pt x="10734" y="5106"/>
                  </a:lnTo>
                  <a:lnTo>
                    <a:pt x="10776" y="4939"/>
                  </a:lnTo>
                  <a:lnTo>
                    <a:pt x="10776" y="4897"/>
                  </a:lnTo>
                  <a:lnTo>
                    <a:pt x="10692" y="4939"/>
                  </a:lnTo>
                  <a:lnTo>
                    <a:pt x="10672" y="5127"/>
                  </a:lnTo>
                  <a:lnTo>
                    <a:pt x="10567" y="5190"/>
                  </a:lnTo>
                  <a:lnTo>
                    <a:pt x="10588" y="5106"/>
                  </a:lnTo>
                  <a:lnTo>
                    <a:pt x="10525" y="5085"/>
                  </a:lnTo>
                  <a:lnTo>
                    <a:pt x="10504" y="5002"/>
                  </a:lnTo>
                  <a:lnTo>
                    <a:pt x="10400" y="5002"/>
                  </a:lnTo>
                  <a:lnTo>
                    <a:pt x="10295" y="4918"/>
                  </a:lnTo>
                  <a:lnTo>
                    <a:pt x="10107" y="4876"/>
                  </a:lnTo>
                  <a:lnTo>
                    <a:pt x="10002" y="4771"/>
                  </a:lnTo>
                  <a:lnTo>
                    <a:pt x="9939" y="4730"/>
                  </a:lnTo>
                  <a:lnTo>
                    <a:pt x="9856" y="4730"/>
                  </a:lnTo>
                  <a:lnTo>
                    <a:pt x="9793" y="4709"/>
                  </a:lnTo>
                  <a:lnTo>
                    <a:pt x="9772" y="4709"/>
                  </a:lnTo>
                  <a:lnTo>
                    <a:pt x="9730" y="4667"/>
                  </a:lnTo>
                  <a:lnTo>
                    <a:pt x="9751" y="4499"/>
                  </a:lnTo>
                  <a:lnTo>
                    <a:pt x="9625" y="4165"/>
                  </a:lnTo>
                  <a:lnTo>
                    <a:pt x="9625" y="4144"/>
                  </a:lnTo>
                  <a:lnTo>
                    <a:pt x="9625" y="4081"/>
                  </a:lnTo>
                  <a:lnTo>
                    <a:pt x="9625" y="3976"/>
                  </a:lnTo>
                  <a:lnTo>
                    <a:pt x="9646" y="3872"/>
                  </a:lnTo>
                  <a:lnTo>
                    <a:pt x="9542" y="3788"/>
                  </a:lnTo>
                  <a:lnTo>
                    <a:pt x="9479" y="3683"/>
                  </a:lnTo>
                  <a:lnTo>
                    <a:pt x="9458" y="3579"/>
                  </a:lnTo>
                  <a:lnTo>
                    <a:pt x="9374" y="3537"/>
                  </a:lnTo>
                  <a:lnTo>
                    <a:pt x="9353" y="3453"/>
                  </a:lnTo>
                  <a:lnTo>
                    <a:pt x="9312" y="3432"/>
                  </a:lnTo>
                  <a:lnTo>
                    <a:pt x="9228" y="3223"/>
                  </a:lnTo>
                  <a:lnTo>
                    <a:pt x="9207" y="3139"/>
                  </a:lnTo>
                  <a:lnTo>
                    <a:pt x="9123" y="3118"/>
                  </a:lnTo>
                  <a:lnTo>
                    <a:pt x="9123" y="2951"/>
                  </a:lnTo>
                  <a:lnTo>
                    <a:pt x="9123" y="2888"/>
                  </a:lnTo>
                  <a:lnTo>
                    <a:pt x="9060" y="2825"/>
                  </a:lnTo>
                  <a:lnTo>
                    <a:pt x="9040" y="2721"/>
                  </a:lnTo>
                  <a:lnTo>
                    <a:pt x="8935" y="2574"/>
                  </a:lnTo>
                  <a:lnTo>
                    <a:pt x="8830" y="2491"/>
                  </a:lnTo>
                  <a:lnTo>
                    <a:pt x="8788" y="2386"/>
                  </a:lnTo>
                  <a:lnTo>
                    <a:pt x="8705" y="2365"/>
                  </a:lnTo>
                  <a:lnTo>
                    <a:pt x="8621" y="2365"/>
                  </a:lnTo>
                  <a:lnTo>
                    <a:pt x="8600" y="2323"/>
                  </a:lnTo>
                  <a:lnTo>
                    <a:pt x="8579" y="2302"/>
                  </a:lnTo>
                  <a:lnTo>
                    <a:pt x="8475" y="2323"/>
                  </a:lnTo>
                  <a:lnTo>
                    <a:pt x="8370" y="2302"/>
                  </a:lnTo>
                  <a:lnTo>
                    <a:pt x="8265" y="2302"/>
                  </a:lnTo>
                  <a:lnTo>
                    <a:pt x="8223" y="2386"/>
                  </a:lnTo>
                  <a:lnTo>
                    <a:pt x="8182" y="2386"/>
                  </a:lnTo>
                  <a:lnTo>
                    <a:pt x="8161" y="2365"/>
                  </a:lnTo>
                  <a:lnTo>
                    <a:pt x="8119" y="2365"/>
                  </a:lnTo>
                  <a:lnTo>
                    <a:pt x="8035" y="2386"/>
                  </a:lnTo>
                  <a:lnTo>
                    <a:pt x="7993" y="2428"/>
                  </a:lnTo>
                  <a:lnTo>
                    <a:pt x="7910" y="2595"/>
                  </a:lnTo>
                  <a:lnTo>
                    <a:pt x="7868" y="2679"/>
                  </a:lnTo>
                  <a:lnTo>
                    <a:pt x="7868" y="2700"/>
                  </a:lnTo>
                  <a:lnTo>
                    <a:pt x="7868" y="2742"/>
                  </a:lnTo>
                  <a:lnTo>
                    <a:pt x="7805" y="2742"/>
                  </a:lnTo>
                  <a:lnTo>
                    <a:pt x="7700" y="2825"/>
                  </a:lnTo>
                  <a:lnTo>
                    <a:pt x="7700" y="2846"/>
                  </a:lnTo>
                  <a:lnTo>
                    <a:pt x="7659" y="2888"/>
                  </a:lnTo>
                  <a:lnTo>
                    <a:pt x="7596" y="2888"/>
                  </a:lnTo>
                  <a:lnTo>
                    <a:pt x="7575" y="2825"/>
                  </a:lnTo>
                  <a:lnTo>
                    <a:pt x="7449" y="2784"/>
                  </a:lnTo>
                  <a:lnTo>
                    <a:pt x="7366" y="2742"/>
                  </a:lnTo>
                  <a:lnTo>
                    <a:pt x="7345" y="2700"/>
                  </a:lnTo>
                  <a:lnTo>
                    <a:pt x="7219" y="2637"/>
                  </a:lnTo>
                  <a:lnTo>
                    <a:pt x="7156" y="2637"/>
                  </a:lnTo>
                  <a:lnTo>
                    <a:pt x="7115" y="2595"/>
                  </a:lnTo>
                  <a:lnTo>
                    <a:pt x="7115" y="2574"/>
                  </a:lnTo>
                  <a:lnTo>
                    <a:pt x="7073" y="2512"/>
                  </a:lnTo>
                  <a:lnTo>
                    <a:pt x="7031" y="2491"/>
                  </a:lnTo>
                  <a:lnTo>
                    <a:pt x="6989" y="2491"/>
                  </a:lnTo>
                  <a:lnTo>
                    <a:pt x="6947" y="2470"/>
                  </a:lnTo>
                  <a:lnTo>
                    <a:pt x="6926" y="2470"/>
                  </a:lnTo>
                  <a:lnTo>
                    <a:pt x="6926" y="2428"/>
                  </a:lnTo>
                  <a:lnTo>
                    <a:pt x="6905" y="2323"/>
                  </a:lnTo>
                  <a:lnTo>
                    <a:pt x="6822" y="2261"/>
                  </a:lnTo>
                  <a:lnTo>
                    <a:pt x="6717" y="2114"/>
                  </a:lnTo>
                  <a:lnTo>
                    <a:pt x="6717" y="2093"/>
                  </a:lnTo>
                  <a:lnTo>
                    <a:pt x="6801" y="2072"/>
                  </a:lnTo>
                  <a:lnTo>
                    <a:pt x="6822" y="2051"/>
                  </a:lnTo>
                  <a:lnTo>
                    <a:pt x="6822" y="1968"/>
                  </a:lnTo>
                  <a:lnTo>
                    <a:pt x="6738" y="1884"/>
                  </a:lnTo>
                  <a:lnTo>
                    <a:pt x="6717" y="1863"/>
                  </a:lnTo>
                  <a:lnTo>
                    <a:pt x="6696" y="1842"/>
                  </a:lnTo>
                  <a:lnTo>
                    <a:pt x="6654" y="1800"/>
                  </a:lnTo>
                  <a:lnTo>
                    <a:pt x="6633" y="1675"/>
                  </a:lnTo>
                  <a:lnTo>
                    <a:pt x="6591" y="1591"/>
                  </a:lnTo>
                  <a:lnTo>
                    <a:pt x="6508" y="1549"/>
                  </a:lnTo>
                  <a:lnTo>
                    <a:pt x="6424" y="1528"/>
                  </a:lnTo>
                  <a:lnTo>
                    <a:pt x="6466" y="1465"/>
                  </a:lnTo>
                  <a:lnTo>
                    <a:pt x="6466" y="1424"/>
                  </a:lnTo>
                  <a:lnTo>
                    <a:pt x="6403" y="1340"/>
                  </a:lnTo>
                  <a:lnTo>
                    <a:pt x="6299" y="1319"/>
                  </a:lnTo>
                  <a:lnTo>
                    <a:pt x="6319" y="1256"/>
                  </a:lnTo>
                  <a:lnTo>
                    <a:pt x="6278" y="1173"/>
                  </a:lnTo>
                  <a:lnTo>
                    <a:pt x="6215" y="1173"/>
                  </a:lnTo>
                  <a:lnTo>
                    <a:pt x="6194" y="1131"/>
                  </a:lnTo>
                  <a:lnTo>
                    <a:pt x="6131" y="1068"/>
                  </a:lnTo>
                  <a:lnTo>
                    <a:pt x="6068" y="942"/>
                  </a:lnTo>
                  <a:lnTo>
                    <a:pt x="5943" y="859"/>
                  </a:lnTo>
                  <a:lnTo>
                    <a:pt x="5022" y="838"/>
                  </a:lnTo>
                  <a:lnTo>
                    <a:pt x="4980" y="1047"/>
                  </a:lnTo>
                  <a:lnTo>
                    <a:pt x="3327" y="1005"/>
                  </a:lnTo>
                  <a:lnTo>
                    <a:pt x="1402" y="105"/>
                  </a:lnTo>
                  <a:lnTo>
                    <a:pt x="1402" y="64"/>
                  </a:lnTo>
                  <a:lnTo>
                    <a:pt x="1381"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9" name="Google Shape;5299;p907">
              <a:extLst>
                <a:ext uri="{FF2B5EF4-FFF2-40B4-BE49-F238E27FC236}">
                  <a16:creationId xmlns:a16="http://schemas.microsoft.com/office/drawing/2014/main" id="{59C0F39A-66D2-0316-90FA-7403492F8142}"/>
                </a:ext>
              </a:extLst>
            </p:cNvPr>
            <p:cNvSpPr/>
            <p:nvPr/>
          </p:nvSpPr>
          <p:spPr>
            <a:xfrm>
              <a:off x="3378594" y="3107749"/>
              <a:ext cx="19445" cy="26657"/>
            </a:xfrm>
            <a:custGeom>
              <a:avLst/>
              <a:gdLst/>
              <a:ahLst/>
              <a:cxnLst/>
              <a:rect l="l" t="t" r="r" b="b"/>
              <a:pathLst>
                <a:path w="1633" h="2344" extrusionOk="0">
                  <a:moveTo>
                    <a:pt x="336" y="0"/>
                  </a:moveTo>
                  <a:lnTo>
                    <a:pt x="231" y="84"/>
                  </a:lnTo>
                  <a:lnTo>
                    <a:pt x="126" y="147"/>
                  </a:lnTo>
                  <a:lnTo>
                    <a:pt x="85" y="209"/>
                  </a:lnTo>
                  <a:lnTo>
                    <a:pt x="1" y="314"/>
                  </a:lnTo>
                  <a:lnTo>
                    <a:pt x="1" y="460"/>
                  </a:lnTo>
                  <a:lnTo>
                    <a:pt x="64" y="607"/>
                  </a:lnTo>
                  <a:lnTo>
                    <a:pt x="22" y="732"/>
                  </a:lnTo>
                  <a:lnTo>
                    <a:pt x="22" y="816"/>
                  </a:lnTo>
                  <a:lnTo>
                    <a:pt x="126" y="879"/>
                  </a:lnTo>
                  <a:lnTo>
                    <a:pt x="189" y="963"/>
                  </a:lnTo>
                  <a:lnTo>
                    <a:pt x="231" y="1067"/>
                  </a:lnTo>
                  <a:lnTo>
                    <a:pt x="273" y="1193"/>
                  </a:lnTo>
                  <a:lnTo>
                    <a:pt x="294" y="1256"/>
                  </a:lnTo>
                  <a:lnTo>
                    <a:pt x="273" y="1360"/>
                  </a:lnTo>
                  <a:lnTo>
                    <a:pt x="189" y="1444"/>
                  </a:lnTo>
                  <a:lnTo>
                    <a:pt x="189" y="1590"/>
                  </a:lnTo>
                  <a:lnTo>
                    <a:pt x="231" y="1653"/>
                  </a:lnTo>
                  <a:lnTo>
                    <a:pt x="189" y="1779"/>
                  </a:lnTo>
                  <a:lnTo>
                    <a:pt x="64" y="1883"/>
                  </a:lnTo>
                  <a:lnTo>
                    <a:pt x="1" y="1883"/>
                  </a:lnTo>
                  <a:lnTo>
                    <a:pt x="22" y="1925"/>
                  </a:lnTo>
                  <a:lnTo>
                    <a:pt x="85" y="2009"/>
                  </a:lnTo>
                  <a:lnTo>
                    <a:pt x="106" y="2030"/>
                  </a:lnTo>
                  <a:lnTo>
                    <a:pt x="106" y="2113"/>
                  </a:lnTo>
                  <a:lnTo>
                    <a:pt x="189" y="2197"/>
                  </a:lnTo>
                  <a:lnTo>
                    <a:pt x="294" y="2218"/>
                  </a:lnTo>
                  <a:lnTo>
                    <a:pt x="336" y="2134"/>
                  </a:lnTo>
                  <a:lnTo>
                    <a:pt x="419" y="2113"/>
                  </a:lnTo>
                  <a:lnTo>
                    <a:pt x="503" y="2113"/>
                  </a:lnTo>
                  <a:lnTo>
                    <a:pt x="503" y="2176"/>
                  </a:lnTo>
                  <a:lnTo>
                    <a:pt x="545" y="2197"/>
                  </a:lnTo>
                  <a:lnTo>
                    <a:pt x="545" y="2323"/>
                  </a:lnTo>
                  <a:lnTo>
                    <a:pt x="608" y="2344"/>
                  </a:lnTo>
                  <a:lnTo>
                    <a:pt x="712" y="2281"/>
                  </a:lnTo>
                  <a:lnTo>
                    <a:pt x="733" y="2197"/>
                  </a:lnTo>
                  <a:lnTo>
                    <a:pt x="817" y="2134"/>
                  </a:lnTo>
                  <a:lnTo>
                    <a:pt x="880" y="2113"/>
                  </a:lnTo>
                  <a:lnTo>
                    <a:pt x="963" y="1988"/>
                  </a:lnTo>
                  <a:lnTo>
                    <a:pt x="1068" y="1820"/>
                  </a:lnTo>
                  <a:lnTo>
                    <a:pt x="1173" y="1590"/>
                  </a:lnTo>
                  <a:lnTo>
                    <a:pt x="1173" y="1486"/>
                  </a:lnTo>
                  <a:lnTo>
                    <a:pt x="1340" y="1297"/>
                  </a:lnTo>
                  <a:lnTo>
                    <a:pt x="1466" y="1130"/>
                  </a:lnTo>
                  <a:lnTo>
                    <a:pt x="1528" y="1046"/>
                  </a:lnTo>
                  <a:lnTo>
                    <a:pt x="1633" y="921"/>
                  </a:lnTo>
                  <a:lnTo>
                    <a:pt x="1591" y="774"/>
                  </a:lnTo>
                  <a:lnTo>
                    <a:pt x="1487" y="649"/>
                  </a:lnTo>
                  <a:lnTo>
                    <a:pt x="1466" y="711"/>
                  </a:lnTo>
                  <a:lnTo>
                    <a:pt x="1382" y="649"/>
                  </a:lnTo>
                  <a:lnTo>
                    <a:pt x="1361" y="544"/>
                  </a:lnTo>
                  <a:lnTo>
                    <a:pt x="1173" y="335"/>
                  </a:lnTo>
                  <a:lnTo>
                    <a:pt x="1131" y="335"/>
                  </a:lnTo>
                  <a:lnTo>
                    <a:pt x="963" y="209"/>
                  </a:lnTo>
                  <a:lnTo>
                    <a:pt x="650" y="105"/>
                  </a:lnTo>
                  <a:lnTo>
                    <a:pt x="524" y="21"/>
                  </a:lnTo>
                  <a:lnTo>
                    <a:pt x="336"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0" name="Google Shape;5300;p907">
              <a:extLst>
                <a:ext uri="{FF2B5EF4-FFF2-40B4-BE49-F238E27FC236}">
                  <a16:creationId xmlns:a16="http://schemas.microsoft.com/office/drawing/2014/main" id="{39CF70D8-3FAE-F78B-610B-7ADA25E461DE}"/>
                </a:ext>
              </a:extLst>
            </p:cNvPr>
            <p:cNvSpPr/>
            <p:nvPr/>
          </p:nvSpPr>
          <p:spPr>
            <a:xfrm>
              <a:off x="3354434" y="3105122"/>
              <a:ext cx="27661" cy="28807"/>
            </a:xfrm>
            <a:custGeom>
              <a:avLst/>
              <a:gdLst/>
              <a:ahLst/>
              <a:cxnLst/>
              <a:rect l="l" t="t" r="r" b="b"/>
              <a:pathLst>
                <a:path w="2323" h="2533" extrusionOk="0">
                  <a:moveTo>
                    <a:pt x="1632" y="1"/>
                  </a:moveTo>
                  <a:lnTo>
                    <a:pt x="1528" y="43"/>
                  </a:lnTo>
                  <a:lnTo>
                    <a:pt x="1339" y="22"/>
                  </a:lnTo>
                  <a:lnTo>
                    <a:pt x="1151" y="64"/>
                  </a:lnTo>
                  <a:lnTo>
                    <a:pt x="963" y="22"/>
                  </a:lnTo>
                  <a:lnTo>
                    <a:pt x="691" y="22"/>
                  </a:lnTo>
                  <a:lnTo>
                    <a:pt x="544" y="64"/>
                  </a:lnTo>
                  <a:lnTo>
                    <a:pt x="544" y="210"/>
                  </a:lnTo>
                  <a:lnTo>
                    <a:pt x="482" y="336"/>
                  </a:lnTo>
                  <a:lnTo>
                    <a:pt x="523" y="419"/>
                  </a:lnTo>
                  <a:lnTo>
                    <a:pt x="440" y="524"/>
                  </a:lnTo>
                  <a:lnTo>
                    <a:pt x="335" y="566"/>
                  </a:lnTo>
                  <a:lnTo>
                    <a:pt x="168" y="566"/>
                  </a:lnTo>
                  <a:lnTo>
                    <a:pt x="105" y="691"/>
                  </a:lnTo>
                  <a:lnTo>
                    <a:pt x="105" y="838"/>
                  </a:lnTo>
                  <a:lnTo>
                    <a:pt x="0" y="1068"/>
                  </a:lnTo>
                  <a:lnTo>
                    <a:pt x="21" y="1152"/>
                  </a:lnTo>
                  <a:lnTo>
                    <a:pt x="126" y="1194"/>
                  </a:lnTo>
                  <a:lnTo>
                    <a:pt x="168" y="1277"/>
                  </a:lnTo>
                  <a:lnTo>
                    <a:pt x="210" y="1319"/>
                  </a:lnTo>
                  <a:lnTo>
                    <a:pt x="272" y="1424"/>
                  </a:lnTo>
                  <a:lnTo>
                    <a:pt x="272" y="1507"/>
                  </a:lnTo>
                  <a:lnTo>
                    <a:pt x="335" y="1570"/>
                  </a:lnTo>
                  <a:lnTo>
                    <a:pt x="419" y="1570"/>
                  </a:lnTo>
                  <a:lnTo>
                    <a:pt x="461" y="1591"/>
                  </a:lnTo>
                  <a:lnTo>
                    <a:pt x="482" y="1696"/>
                  </a:lnTo>
                  <a:lnTo>
                    <a:pt x="523" y="1842"/>
                  </a:lnTo>
                  <a:lnTo>
                    <a:pt x="523" y="1989"/>
                  </a:lnTo>
                  <a:lnTo>
                    <a:pt x="586" y="2010"/>
                  </a:lnTo>
                  <a:lnTo>
                    <a:pt x="670" y="2135"/>
                  </a:lnTo>
                  <a:lnTo>
                    <a:pt x="691" y="2219"/>
                  </a:lnTo>
                  <a:lnTo>
                    <a:pt x="795" y="2261"/>
                  </a:lnTo>
                  <a:lnTo>
                    <a:pt x="795" y="2323"/>
                  </a:lnTo>
                  <a:lnTo>
                    <a:pt x="858" y="2407"/>
                  </a:lnTo>
                  <a:lnTo>
                    <a:pt x="942" y="2449"/>
                  </a:lnTo>
                  <a:lnTo>
                    <a:pt x="984" y="2449"/>
                  </a:lnTo>
                  <a:lnTo>
                    <a:pt x="1005" y="2470"/>
                  </a:lnTo>
                  <a:lnTo>
                    <a:pt x="1172" y="2533"/>
                  </a:lnTo>
                  <a:lnTo>
                    <a:pt x="1256" y="2533"/>
                  </a:lnTo>
                  <a:lnTo>
                    <a:pt x="1277" y="2470"/>
                  </a:lnTo>
                  <a:lnTo>
                    <a:pt x="1214" y="2344"/>
                  </a:lnTo>
                  <a:lnTo>
                    <a:pt x="1193" y="2303"/>
                  </a:lnTo>
                  <a:lnTo>
                    <a:pt x="1088" y="2198"/>
                  </a:lnTo>
                  <a:lnTo>
                    <a:pt x="1109" y="2093"/>
                  </a:lnTo>
                  <a:lnTo>
                    <a:pt x="1214" y="2010"/>
                  </a:lnTo>
                  <a:lnTo>
                    <a:pt x="1339" y="2031"/>
                  </a:lnTo>
                  <a:lnTo>
                    <a:pt x="1591" y="2031"/>
                  </a:lnTo>
                  <a:lnTo>
                    <a:pt x="1695" y="1989"/>
                  </a:lnTo>
                  <a:lnTo>
                    <a:pt x="1842" y="1989"/>
                  </a:lnTo>
                  <a:lnTo>
                    <a:pt x="1946" y="2093"/>
                  </a:lnTo>
                  <a:lnTo>
                    <a:pt x="2030" y="2114"/>
                  </a:lnTo>
                  <a:lnTo>
                    <a:pt x="2093" y="2114"/>
                  </a:lnTo>
                  <a:lnTo>
                    <a:pt x="2218" y="2010"/>
                  </a:lnTo>
                  <a:lnTo>
                    <a:pt x="2260" y="1884"/>
                  </a:lnTo>
                  <a:lnTo>
                    <a:pt x="2218" y="1821"/>
                  </a:lnTo>
                  <a:lnTo>
                    <a:pt x="2218" y="1675"/>
                  </a:lnTo>
                  <a:lnTo>
                    <a:pt x="2302" y="1591"/>
                  </a:lnTo>
                  <a:lnTo>
                    <a:pt x="2323" y="1487"/>
                  </a:lnTo>
                  <a:lnTo>
                    <a:pt x="2302" y="1424"/>
                  </a:lnTo>
                  <a:lnTo>
                    <a:pt x="2260" y="1298"/>
                  </a:lnTo>
                  <a:lnTo>
                    <a:pt x="2218" y="1194"/>
                  </a:lnTo>
                  <a:lnTo>
                    <a:pt x="2155" y="1110"/>
                  </a:lnTo>
                  <a:lnTo>
                    <a:pt x="2051" y="1047"/>
                  </a:lnTo>
                  <a:lnTo>
                    <a:pt x="2051" y="963"/>
                  </a:lnTo>
                  <a:lnTo>
                    <a:pt x="2093" y="838"/>
                  </a:lnTo>
                  <a:lnTo>
                    <a:pt x="2030" y="691"/>
                  </a:lnTo>
                  <a:lnTo>
                    <a:pt x="2030" y="545"/>
                  </a:lnTo>
                  <a:lnTo>
                    <a:pt x="2114" y="440"/>
                  </a:lnTo>
                  <a:lnTo>
                    <a:pt x="2155" y="378"/>
                  </a:lnTo>
                  <a:lnTo>
                    <a:pt x="2260" y="231"/>
                  </a:lnTo>
                  <a:lnTo>
                    <a:pt x="2260" y="147"/>
                  </a:lnTo>
                  <a:lnTo>
                    <a:pt x="2135" y="106"/>
                  </a:lnTo>
                  <a:lnTo>
                    <a:pt x="1946" y="64"/>
                  </a:lnTo>
                  <a:lnTo>
                    <a:pt x="1716"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1" name="Google Shape;5301;p907">
              <a:extLst>
                <a:ext uri="{FF2B5EF4-FFF2-40B4-BE49-F238E27FC236}">
                  <a16:creationId xmlns:a16="http://schemas.microsoft.com/office/drawing/2014/main" id="{B778A611-9FCF-566F-66EC-840876741ACD}"/>
                </a:ext>
              </a:extLst>
            </p:cNvPr>
            <p:cNvSpPr/>
            <p:nvPr/>
          </p:nvSpPr>
          <p:spPr>
            <a:xfrm>
              <a:off x="3331012" y="3088711"/>
              <a:ext cx="34639" cy="49743"/>
            </a:xfrm>
            <a:custGeom>
              <a:avLst/>
              <a:gdLst/>
              <a:ahLst/>
              <a:cxnLst/>
              <a:rect l="l" t="t" r="r" b="b"/>
              <a:pathLst>
                <a:path w="2909" h="4374" extrusionOk="0">
                  <a:moveTo>
                    <a:pt x="879" y="0"/>
                  </a:moveTo>
                  <a:lnTo>
                    <a:pt x="858" y="84"/>
                  </a:lnTo>
                  <a:lnTo>
                    <a:pt x="712" y="251"/>
                  </a:lnTo>
                  <a:lnTo>
                    <a:pt x="565" y="356"/>
                  </a:lnTo>
                  <a:lnTo>
                    <a:pt x="503" y="335"/>
                  </a:lnTo>
                  <a:lnTo>
                    <a:pt x="335" y="544"/>
                  </a:lnTo>
                  <a:lnTo>
                    <a:pt x="356" y="628"/>
                  </a:lnTo>
                  <a:lnTo>
                    <a:pt x="419" y="733"/>
                  </a:lnTo>
                  <a:lnTo>
                    <a:pt x="565" y="753"/>
                  </a:lnTo>
                  <a:lnTo>
                    <a:pt x="649" y="837"/>
                  </a:lnTo>
                  <a:lnTo>
                    <a:pt x="649" y="963"/>
                  </a:lnTo>
                  <a:lnTo>
                    <a:pt x="461" y="1046"/>
                  </a:lnTo>
                  <a:lnTo>
                    <a:pt x="398" y="1025"/>
                  </a:lnTo>
                  <a:lnTo>
                    <a:pt x="293" y="1046"/>
                  </a:lnTo>
                  <a:lnTo>
                    <a:pt x="210" y="1025"/>
                  </a:lnTo>
                  <a:lnTo>
                    <a:pt x="126" y="1088"/>
                  </a:lnTo>
                  <a:lnTo>
                    <a:pt x="105" y="1277"/>
                  </a:lnTo>
                  <a:lnTo>
                    <a:pt x="1" y="1381"/>
                  </a:lnTo>
                  <a:lnTo>
                    <a:pt x="42" y="1507"/>
                  </a:lnTo>
                  <a:lnTo>
                    <a:pt x="189" y="1716"/>
                  </a:lnTo>
                  <a:lnTo>
                    <a:pt x="419" y="1904"/>
                  </a:lnTo>
                  <a:lnTo>
                    <a:pt x="419" y="1925"/>
                  </a:lnTo>
                  <a:lnTo>
                    <a:pt x="461" y="1925"/>
                  </a:lnTo>
                  <a:lnTo>
                    <a:pt x="524" y="1988"/>
                  </a:lnTo>
                  <a:lnTo>
                    <a:pt x="565" y="1925"/>
                  </a:lnTo>
                  <a:lnTo>
                    <a:pt x="712" y="1967"/>
                  </a:lnTo>
                  <a:lnTo>
                    <a:pt x="817" y="2072"/>
                  </a:lnTo>
                  <a:lnTo>
                    <a:pt x="817" y="2218"/>
                  </a:lnTo>
                  <a:lnTo>
                    <a:pt x="733" y="2344"/>
                  </a:lnTo>
                  <a:lnTo>
                    <a:pt x="670" y="2406"/>
                  </a:lnTo>
                  <a:lnTo>
                    <a:pt x="775" y="2448"/>
                  </a:lnTo>
                  <a:lnTo>
                    <a:pt x="879" y="2448"/>
                  </a:lnTo>
                  <a:lnTo>
                    <a:pt x="942" y="2532"/>
                  </a:lnTo>
                  <a:lnTo>
                    <a:pt x="984" y="2616"/>
                  </a:lnTo>
                  <a:lnTo>
                    <a:pt x="1089" y="2616"/>
                  </a:lnTo>
                  <a:lnTo>
                    <a:pt x="1089" y="2657"/>
                  </a:lnTo>
                  <a:lnTo>
                    <a:pt x="984" y="2804"/>
                  </a:lnTo>
                  <a:lnTo>
                    <a:pt x="963" y="2950"/>
                  </a:lnTo>
                  <a:lnTo>
                    <a:pt x="837" y="3160"/>
                  </a:lnTo>
                  <a:lnTo>
                    <a:pt x="858" y="3264"/>
                  </a:lnTo>
                  <a:lnTo>
                    <a:pt x="817" y="3369"/>
                  </a:lnTo>
                  <a:lnTo>
                    <a:pt x="817" y="3474"/>
                  </a:lnTo>
                  <a:lnTo>
                    <a:pt x="837" y="3536"/>
                  </a:lnTo>
                  <a:lnTo>
                    <a:pt x="817" y="3599"/>
                  </a:lnTo>
                  <a:lnTo>
                    <a:pt x="817" y="3704"/>
                  </a:lnTo>
                  <a:lnTo>
                    <a:pt x="921" y="3808"/>
                  </a:lnTo>
                  <a:lnTo>
                    <a:pt x="1047" y="3955"/>
                  </a:lnTo>
                  <a:lnTo>
                    <a:pt x="1047" y="4018"/>
                  </a:lnTo>
                  <a:lnTo>
                    <a:pt x="1130" y="4122"/>
                  </a:lnTo>
                  <a:lnTo>
                    <a:pt x="1361" y="4331"/>
                  </a:lnTo>
                  <a:lnTo>
                    <a:pt x="1444" y="4373"/>
                  </a:lnTo>
                  <a:lnTo>
                    <a:pt x="1507" y="4290"/>
                  </a:lnTo>
                  <a:lnTo>
                    <a:pt x="1591" y="4269"/>
                  </a:lnTo>
                  <a:lnTo>
                    <a:pt x="1612" y="4290"/>
                  </a:lnTo>
                  <a:lnTo>
                    <a:pt x="1758" y="4290"/>
                  </a:lnTo>
                  <a:lnTo>
                    <a:pt x="1821" y="4185"/>
                  </a:lnTo>
                  <a:lnTo>
                    <a:pt x="1863" y="4122"/>
                  </a:lnTo>
                  <a:lnTo>
                    <a:pt x="1967" y="4101"/>
                  </a:lnTo>
                  <a:lnTo>
                    <a:pt x="2198" y="4101"/>
                  </a:lnTo>
                  <a:lnTo>
                    <a:pt x="2260" y="3913"/>
                  </a:lnTo>
                  <a:lnTo>
                    <a:pt x="2386" y="3871"/>
                  </a:lnTo>
                  <a:lnTo>
                    <a:pt x="2553" y="3871"/>
                  </a:lnTo>
                  <a:lnTo>
                    <a:pt x="2616" y="3913"/>
                  </a:lnTo>
                  <a:lnTo>
                    <a:pt x="2721" y="3892"/>
                  </a:lnTo>
                  <a:lnTo>
                    <a:pt x="2909" y="3892"/>
                  </a:lnTo>
                  <a:lnTo>
                    <a:pt x="2825" y="3850"/>
                  </a:lnTo>
                  <a:lnTo>
                    <a:pt x="2762" y="3766"/>
                  </a:lnTo>
                  <a:lnTo>
                    <a:pt x="2762" y="3704"/>
                  </a:lnTo>
                  <a:lnTo>
                    <a:pt x="2658" y="3662"/>
                  </a:lnTo>
                  <a:lnTo>
                    <a:pt x="2637" y="3578"/>
                  </a:lnTo>
                  <a:lnTo>
                    <a:pt x="2553" y="3453"/>
                  </a:lnTo>
                  <a:lnTo>
                    <a:pt x="2490" y="3432"/>
                  </a:lnTo>
                  <a:lnTo>
                    <a:pt x="2490" y="3285"/>
                  </a:lnTo>
                  <a:lnTo>
                    <a:pt x="2449" y="3139"/>
                  </a:lnTo>
                  <a:lnTo>
                    <a:pt x="2428" y="3034"/>
                  </a:lnTo>
                  <a:lnTo>
                    <a:pt x="2386" y="3013"/>
                  </a:lnTo>
                  <a:lnTo>
                    <a:pt x="2302" y="3013"/>
                  </a:lnTo>
                  <a:lnTo>
                    <a:pt x="2239" y="2950"/>
                  </a:lnTo>
                  <a:lnTo>
                    <a:pt x="2239" y="2867"/>
                  </a:lnTo>
                  <a:lnTo>
                    <a:pt x="2177" y="2762"/>
                  </a:lnTo>
                  <a:lnTo>
                    <a:pt x="2135" y="2720"/>
                  </a:lnTo>
                  <a:lnTo>
                    <a:pt x="2093" y="2637"/>
                  </a:lnTo>
                  <a:lnTo>
                    <a:pt x="1988" y="2595"/>
                  </a:lnTo>
                  <a:lnTo>
                    <a:pt x="1967" y="2511"/>
                  </a:lnTo>
                  <a:lnTo>
                    <a:pt x="2072" y="2281"/>
                  </a:lnTo>
                  <a:lnTo>
                    <a:pt x="2072" y="2134"/>
                  </a:lnTo>
                  <a:lnTo>
                    <a:pt x="2135" y="2009"/>
                  </a:lnTo>
                  <a:lnTo>
                    <a:pt x="2302" y="2009"/>
                  </a:lnTo>
                  <a:lnTo>
                    <a:pt x="2407" y="1967"/>
                  </a:lnTo>
                  <a:lnTo>
                    <a:pt x="2490" y="1862"/>
                  </a:lnTo>
                  <a:lnTo>
                    <a:pt x="2449" y="1779"/>
                  </a:lnTo>
                  <a:lnTo>
                    <a:pt x="2511" y="1653"/>
                  </a:lnTo>
                  <a:lnTo>
                    <a:pt x="2449" y="1549"/>
                  </a:lnTo>
                  <a:lnTo>
                    <a:pt x="2449" y="1381"/>
                  </a:lnTo>
                  <a:lnTo>
                    <a:pt x="2428" y="1297"/>
                  </a:lnTo>
                  <a:lnTo>
                    <a:pt x="2218" y="1256"/>
                  </a:lnTo>
                  <a:lnTo>
                    <a:pt x="2009" y="1046"/>
                  </a:lnTo>
                  <a:lnTo>
                    <a:pt x="1905" y="963"/>
                  </a:lnTo>
                  <a:lnTo>
                    <a:pt x="1863" y="984"/>
                  </a:lnTo>
                  <a:lnTo>
                    <a:pt x="1716" y="1046"/>
                  </a:lnTo>
                  <a:lnTo>
                    <a:pt x="1653" y="1130"/>
                  </a:lnTo>
                  <a:lnTo>
                    <a:pt x="1612" y="1235"/>
                  </a:lnTo>
                  <a:lnTo>
                    <a:pt x="1591" y="1088"/>
                  </a:lnTo>
                  <a:lnTo>
                    <a:pt x="1612" y="921"/>
                  </a:lnTo>
                  <a:lnTo>
                    <a:pt x="1674" y="816"/>
                  </a:lnTo>
                  <a:lnTo>
                    <a:pt x="1612" y="628"/>
                  </a:lnTo>
                  <a:lnTo>
                    <a:pt x="1507" y="565"/>
                  </a:lnTo>
                  <a:lnTo>
                    <a:pt x="1298" y="419"/>
                  </a:lnTo>
                  <a:lnTo>
                    <a:pt x="1151" y="251"/>
                  </a:lnTo>
                  <a:lnTo>
                    <a:pt x="1130" y="147"/>
                  </a:lnTo>
                  <a:lnTo>
                    <a:pt x="1026" y="42"/>
                  </a:lnTo>
                  <a:lnTo>
                    <a:pt x="921" y="21"/>
                  </a:lnTo>
                  <a:lnTo>
                    <a:pt x="879"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2" name="Google Shape;5302;p907">
              <a:extLst>
                <a:ext uri="{FF2B5EF4-FFF2-40B4-BE49-F238E27FC236}">
                  <a16:creationId xmlns:a16="http://schemas.microsoft.com/office/drawing/2014/main" id="{D1038890-EF39-C14C-5CE5-60135B20E1D5}"/>
                </a:ext>
              </a:extLst>
            </p:cNvPr>
            <p:cNvSpPr/>
            <p:nvPr/>
          </p:nvSpPr>
          <p:spPr>
            <a:xfrm>
              <a:off x="3250041" y="3063487"/>
              <a:ext cx="91450" cy="78538"/>
            </a:xfrm>
            <a:custGeom>
              <a:avLst/>
              <a:gdLst/>
              <a:ahLst/>
              <a:cxnLst/>
              <a:rect l="l" t="t" r="r" b="b"/>
              <a:pathLst>
                <a:path w="7680" h="6906" extrusionOk="0">
                  <a:moveTo>
                    <a:pt x="1988" y="0"/>
                  </a:moveTo>
                  <a:lnTo>
                    <a:pt x="1821" y="63"/>
                  </a:lnTo>
                  <a:lnTo>
                    <a:pt x="1674" y="251"/>
                  </a:lnTo>
                  <a:lnTo>
                    <a:pt x="1695" y="377"/>
                  </a:lnTo>
                  <a:lnTo>
                    <a:pt x="1758" y="440"/>
                  </a:lnTo>
                  <a:lnTo>
                    <a:pt x="1863" y="356"/>
                  </a:lnTo>
                  <a:lnTo>
                    <a:pt x="1967" y="377"/>
                  </a:lnTo>
                  <a:lnTo>
                    <a:pt x="2072" y="461"/>
                  </a:lnTo>
                  <a:lnTo>
                    <a:pt x="2030" y="544"/>
                  </a:lnTo>
                  <a:lnTo>
                    <a:pt x="1925" y="565"/>
                  </a:lnTo>
                  <a:lnTo>
                    <a:pt x="1821" y="523"/>
                  </a:lnTo>
                  <a:lnTo>
                    <a:pt x="1779" y="482"/>
                  </a:lnTo>
                  <a:lnTo>
                    <a:pt x="1758" y="523"/>
                  </a:lnTo>
                  <a:lnTo>
                    <a:pt x="1758" y="565"/>
                  </a:lnTo>
                  <a:lnTo>
                    <a:pt x="1611" y="649"/>
                  </a:lnTo>
                  <a:lnTo>
                    <a:pt x="1360" y="670"/>
                  </a:lnTo>
                  <a:lnTo>
                    <a:pt x="1088" y="774"/>
                  </a:lnTo>
                  <a:lnTo>
                    <a:pt x="1026" y="879"/>
                  </a:lnTo>
                  <a:lnTo>
                    <a:pt x="1026" y="984"/>
                  </a:lnTo>
                  <a:lnTo>
                    <a:pt x="1088" y="1088"/>
                  </a:lnTo>
                  <a:lnTo>
                    <a:pt x="1088" y="1318"/>
                  </a:lnTo>
                  <a:lnTo>
                    <a:pt x="1130" y="1486"/>
                  </a:lnTo>
                  <a:lnTo>
                    <a:pt x="1151" y="1611"/>
                  </a:lnTo>
                  <a:lnTo>
                    <a:pt x="1067" y="1800"/>
                  </a:lnTo>
                  <a:lnTo>
                    <a:pt x="879" y="1925"/>
                  </a:lnTo>
                  <a:lnTo>
                    <a:pt x="775" y="1904"/>
                  </a:lnTo>
                  <a:lnTo>
                    <a:pt x="775" y="1737"/>
                  </a:lnTo>
                  <a:lnTo>
                    <a:pt x="649" y="1611"/>
                  </a:lnTo>
                  <a:lnTo>
                    <a:pt x="628" y="1486"/>
                  </a:lnTo>
                  <a:lnTo>
                    <a:pt x="733" y="1402"/>
                  </a:lnTo>
                  <a:lnTo>
                    <a:pt x="754" y="1318"/>
                  </a:lnTo>
                  <a:lnTo>
                    <a:pt x="963" y="1109"/>
                  </a:lnTo>
                  <a:lnTo>
                    <a:pt x="963" y="942"/>
                  </a:lnTo>
                  <a:lnTo>
                    <a:pt x="879" y="795"/>
                  </a:lnTo>
                  <a:lnTo>
                    <a:pt x="921" y="754"/>
                  </a:lnTo>
                  <a:lnTo>
                    <a:pt x="879" y="670"/>
                  </a:lnTo>
                  <a:lnTo>
                    <a:pt x="816" y="628"/>
                  </a:lnTo>
                  <a:lnTo>
                    <a:pt x="754" y="523"/>
                  </a:lnTo>
                  <a:lnTo>
                    <a:pt x="775" y="440"/>
                  </a:lnTo>
                  <a:lnTo>
                    <a:pt x="921" y="377"/>
                  </a:lnTo>
                  <a:lnTo>
                    <a:pt x="1067" y="356"/>
                  </a:lnTo>
                  <a:lnTo>
                    <a:pt x="1172" y="210"/>
                  </a:lnTo>
                  <a:lnTo>
                    <a:pt x="1130" y="210"/>
                  </a:lnTo>
                  <a:lnTo>
                    <a:pt x="1088" y="230"/>
                  </a:lnTo>
                  <a:lnTo>
                    <a:pt x="775" y="356"/>
                  </a:lnTo>
                  <a:lnTo>
                    <a:pt x="628" y="628"/>
                  </a:lnTo>
                  <a:lnTo>
                    <a:pt x="565" y="670"/>
                  </a:lnTo>
                  <a:lnTo>
                    <a:pt x="461" y="691"/>
                  </a:lnTo>
                  <a:lnTo>
                    <a:pt x="356" y="837"/>
                  </a:lnTo>
                  <a:lnTo>
                    <a:pt x="293" y="900"/>
                  </a:lnTo>
                  <a:lnTo>
                    <a:pt x="105" y="1172"/>
                  </a:lnTo>
                  <a:lnTo>
                    <a:pt x="84" y="1298"/>
                  </a:lnTo>
                  <a:lnTo>
                    <a:pt x="105" y="1402"/>
                  </a:lnTo>
                  <a:lnTo>
                    <a:pt x="84" y="1590"/>
                  </a:lnTo>
                  <a:lnTo>
                    <a:pt x="0" y="1779"/>
                  </a:lnTo>
                  <a:lnTo>
                    <a:pt x="0" y="1821"/>
                  </a:lnTo>
                  <a:lnTo>
                    <a:pt x="147" y="1821"/>
                  </a:lnTo>
                  <a:lnTo>
                    <a:pt x="398" y="2239"/>
                  </a:lnTo>
                  <a:lnTo>
                    <a:pt x="503" y="2407"/>
                  </a:lnTo>
                  <a:lnTo>
                    <a:pt x="523" y="2511"/>
                  </a:lnTo>
                  <a:lnTo>
                    <a:pt x="461" y="2637"/>
                  </a:lnTo>
                  <a:lnTo>
                    <a:pt x="461" y="2720"/>
                  </a:lnTo>
                  <a:lnTo>
                    <a:pt x="440" y="2762"/>
                  </a:lnTo>
                  <a:lnTo>
                    <a:pt x="440" y="2867"/>
                  </a:lnTo>
                  <a:lnTo>
                    <a:pt x="565" y="2971"/>
                  </a:lnTo>
                  <a:lnTo>
                    <a:pt x="733" y="3034"/>
                  </a:lnTo>
                  <a:lnTo>
                    <a:pt x="837" y="3055"/>
                  </a:lnTo>
                  <a:lnTo>
                    <a:pt x="963" y="3097"/>
                  </a:lnTo>
                  <a:lnTo>
                    <a:pt x="1047" y="3055"/>
                  </a:lnTo>
                  <a:lnTo>
                    <a:pt x="1193" y="3055"/>
                  </a:lnTo>
                  <a:lnTo>
                    <a:pt x="1339" y="3097"/>
                  </a:lnTo>
                  <a:lnTo>
                    <a:pt x="1381" y="3076"/>
                  </a:lnTo>
                  <a:lnTo>
                    <a:pt x="1549" y="3055"/>
                  </a:lnTo>
                  <a:lnTo>
                    <a:pt x="1716" y="3076"/>
                  </a:lnTo>
                  <a:lnTo>
                    <a:pt x="1821" y="3139"/>
                  </a:lnTo>
                  <a:lnTo>
                    <a:pt x="2281" y="3557"/>
                  </a:lnTo>
                  <a:lnTo>
                    <a:pt x="2427" y="3515"/>
                  </a:lnTo>
                  <a:lnTo>
                    <a:pt x="2448" y="3557"/>
                  </a:lnTo>
                  <a:lnTo>
                    <a:pt x="2511" y="3515"/>
                  </a:lnTo>
                  <a:lnTo>
                    <a:pt x="2637" y="3578"/>
                  </a:lnTo>
                  <a:lnTo>
                    <a:pt x="2699" y="3599"/>
                  </a:lnTo>
                  <a:lnTo>
                    <a:pt x="2825" y="3557"/>
                  </a:lnTo>
                  <a:lnTo>
                    <a:pt x="2930" y="3557"/>
                  </a:lnTo>
                  <a:lnTo>
                    <a:pt x="3076" y="3578"/>
                  </a:lnTo>
                  <a:lnTo>
                    <a:pt x="3118" y="3515"/>
                  </a:lnTo>
                  <a:lnTo>
                    <a:pt x="3223" y="3515"/>
                  </a:lnTo>
                  <a:lnTo>
                    <a:pt x="3285" y="3578"/>
                  </a:lnTo>
                  <a:lnTo>
                    <a:pt x="3348" y="3808"/>
                  </a:lnTo>
                  <a:lnTo>
                    <a:pt x="3285" y="3892"/>
                  </a:lnTo>
                  <a:lnTo>
                    <a:pt x="3285" y="3997"/>
                  </a:lnTo>
                  <a:lnTo>
                    <a:pt x="3264" y="4080"/>
                  </a:lnTo>
                  <a:lnTo>
                    <a:pt x="3118" y="4101"/>
                  </a:lnTo>
                  <a:lnTo>
                    <a:pt x="3055" y="4185"/>
                  </a:lnTo>
                  <a:lnTo>
                    <a:pt x="3076" y="4394"/>
                  </a:lnTo>
                  <a:lnTo>
                    <a:pt x="3118" y="4457"/>
                  </a:lnTo>
                  <a:lnTo>
                    <a:pt x="3055" y="4624"/>
                  </a:lnTo>
                  <a:lnTo>
                    <a:pt x="3055" y="4813"/>
                  </a:lnTo>
                  <a:lnTo>
                    <a:pt x="3139" y="4875"/>
                  </a:lnTo>
                  <a:lnTo>
                    <a:pt x="3139" y="4959"/>
                  </a:lnTo>
                  <a:lnTo>
                    <a:pt x="3244" y="5252"/>
                  </a:lnTo>
                  <a:lnTo>
                    <a:pt x="3055" y="5587"/>
                  </a:lnTo>
                  <a:lnTo>
                    <a:pt x="3076" y="5692"/>
                  </a:lnTo>
                  <a:lnTo>
                    <a:pt x="3139" y="5692"/>
                  </a:lnTo>
                  <a:lnTo>
                    <a:pt x="3223" y="5671"/>
                  </a:lnTo>
                  <a:lnTo>
                    <a:pt x="3223" y="5692"/>
                  </a:lnTo>
                  <a:lnTo>
                    <a:pt x="3244" y="5775"/>
                  </a:lnTo>
                  <a:lnTo>
                    <a:pt x="3327" y="5817"/>
                  </a:lnTo>
                  <a:lnTo>
                    <a:pt x="3369" y="5922"/>
                  </a:lnTo>
                  <a:lnTo>
                    <a:pt x="3348" y="5984"/>
                  </a:lnTo>
                  <a:lnTo>
                    <a:pt x="3390" y="6131"/>
                  </a:lnTo>
                  <a:lnTo>
                    <a:pt x="3536" y="6424"/>
                  </a:lnTo>
                  <a:lnTo>
                    <a:pt x="3536" y="6528"/>
                  </a:lnTo>
                  <a:lnTo>
                    <a:pt x="3746" y="6696"/>
                  </a:lnTo>
                  <a:lnTo>
                    <a:pt x="3976" y="6863"/>
                  </a:lnTo>
                  <a:lnTo>
                    <a:pt x="4101" y="6905"/>
                  </a:lnTo>
                  <a:lnTo>
                    <a:pt x="4332" y="6863"/>
                  </a:lnTo>
                  <a:lnTo>
                    <a:pt x="4478" y="6717"/>
                  </a:lnTo>
                  <a:lnTo>
                    <a:pt x="4687" y="6591"/>
                  </a:lnTo>
                  <a:lnTo>
                    <a:pt x="4750" y="6487"/>
                  </a:lnTo>
                  <a:lnTo>
                    <a:pt x="5064" y="6319"/>
                  </a:lnTo>
                  <a:lnTo>
                    <a:pt x="5127" y="6173"/>
                  </a:lnTo>
                  <a:lnTo>
                    <a:pt x="5168" y="6110"/>
                  </a:lnTo>
                  <a:lnTo>
                    <a:pt x="5210" y="6068"/>
                  </a:lnTo>
                  <a:lnTo>
                    <a:pt x="5482" y="6005"/>
                  </a:lnTo>
                  <a:lnTo>
                    <a:pt x="5629" y="5964"/>
                  </a:lnTo>
                  <a:lnTo>
                    <a:pt x="5587" y="5817"/>
                  </a:lnTo>
                  <a:lnTo>
                    <a:pt x="5440" y="5796"/>
                  </a:lnTo>
                  <a:lnTo>
                    <a:pt x="5252" y="5817"/>
                  </a:lnTo>
                  <a:lnTo>
                    <a:pt x="4959" y="5712"/>
                  </a:lnTo>
                  <a:lnTo>
                    <a:pt x="5022" y="5545"/>
                  </a:lnTo>
                  <a:lnTo>
                    <a:pt x="5001" y="5482"/>
                  </a:lnTo>
                  <a:lnTo>
                    <a:pt x="4938" y="5440"/>
                  </a:lnTo>
                  <a:lnTo>
                    <a:pt x="5127" y="5168"/>
                  </a:lnTo>
                  <a:lnTo>
                    <a:pt x="5064" y="5064"/>
                  </a:lnTo>
                  <a:lnTo>
                    <a:pt x="4938" y="4938"/>
                  </a:lnTo>
                  <a:lnTo>
                    <a:pt x="4834" y="4917"/>
                  </a:lnTo>
                  <a:lnTo>
                    <a:pt x="4750" y="4750"/>
                  </a:lnTo>
                  <a:lnTo>
                    <a:pt x="4917" y="4813"/>
                  </a:lnTo>
                  <a:lnTo>
                    <a:pt x="5106" y="4834"/>
                  </a:lnTo>
                  <a:lnTo>
                    <a:pt x="5273" y="4938"/>
                  </a:lnTo>
                  <a:lnTo>
                    <a:pt x="5461" y="4938"/>
                  </a:lnTo>
                  <a:lnTo>
                    <a:pt x="5733" y="4875"/>
                  </a:lnTo>
                  <a:lnTo>
                    <a:pt x="5796" y="4938"/>
                  </a:lnTo>
                  <a:lnTo>
                    <a:pt x="5985" y="4875"/>
                  </a:lnTo>
                  <a:lnTo>
                    <a:pt x="6173" y="4708"/>
                  </a:lnTo>
                  <a:lnTo>
                    <a:pt x="6319" y="4708"/>
                  </a:lnTo>
                  <a:lnTo>
                    <a:pt x="6424" y="4729"/>
                  </a:lnTo>
                  <a:lnTo>
                    <a:pt x="6675" y="4624"/>
                  </a:lnTo>
                  <a:lnTo>
                    <a:pt x="6884" y="4624"/>
                  </a:lnTo>
                  <a:lnTo>
                    <a:pt x="7156" y="4394"/>
                  </a:lnTo>
                  <a:lnTo>
                    <a:pt x="7219" y="4248"/>
                  </a:lnTo>
                  <a:lnTo>
                    <a:pt x="7219" y="4143"/>
                  </a:lnTo>
                  <a:lnTo>
                    <a:pt x="7219" y="4122"/>
                  </a:lnTo>
                  <a:lnTo>
                    <a:pt x="6989" y="3934"/>
                  </a:lnTo>
                  <a:lnTo>
                    <a:pt x="6842" y="3725"/>
                  </a:lnTo>
                  <a:lnTo>
                    <a:pt x="6801" y="3599"/>
                  </a:lnTo>
                  <a:lnTo>
                    <a:pt x="6905" y="3495"/>
                  </a:lnTo>
                  <a:lnTo>
                    <a:pt x="6926" y="3306"/>
                  </a:lnTo>
                  <a:lnTo>
                    <a:pt x="7010" y="3243"/>
                  </a:lnTo>
                  <a:lnTo>
                    <a:pt x="7093" y="3264"/>
                  </a:lnTo>
                  <a:lnTo>
                    <a:pt x="7198" y="3243"/>
                  </a:lnTo>
                  <a:lnTo>
                    <a:pt x="7261" y="3264"/>
                  </a:lnTo>
                  <a:lnTo>
                    <a:pt x="7449" y="3181"/>
                  </a:lnTo>
                  <a:lnTo>
                    <a:pt x="7449" y="3055"/>
                  </a:lnTo>
                  <a:lnTo>
                    <a:pt x="7365" y="2971"/>
                  </a:lnTo>
                  <a:lnTo>
                    <a:pt x="7219" y="2951"/>
                  </a:lnTo>
                  <a:lnTo>
                    <a:pt x="7156" y="2846"/>
                  </a:lnTo>
                  <a:lnTo>
                    <a:pt x="7135" y="2762"/>
                  </a:lnTo>
                  <a:lnTo>
                    <a:pt x="7303" y="2553"/>
                  </a:lnTo>
                  <a:lnTo>
                    <a:pt x="7365" y="2574"/>
                  </a:lnTo>
                  <a:lnTo>
                    <a:pt x="7512" y="2469"/>
                  </a:lnTo>
                  <a:lnTo>
                    <a:pt x="7658" y="2302"/>
                  </a:lnTo>
                  <a:lnTo>
                    <a:pt x="7679" y="2218"/>
                  </a:lnTo>
                  <a:lnTo>
                    <a:pt x="7658" y="2218"/>
                  </a:lnTo>
                  <a:lnTo>
                    <a:pt x="7428" y="2114"/>
                  </a:lnTo>
                  <a:lnTo>
                    <a:pt x="7345" y="2114"/>
                  </a:lnTo>
                  <a:lnTo>
                    <a:pt x="7261" y="2135"/>
                  </a:lnTo>
                  <a:lnTo>
                    <a:pt x="7156" y="2114"/>
                  </a:lnTo>
                  <a:lnTo>
                    <a:pt x="7093" y="2114"/>
                  </a:lnTo>
                  <a:lnTo>
                    <a:pt x="7010" y="2155"/>
                  </a:lnTo>
                  <a:lnTo>
                    <a:pt x="6821" y="2197"/>
                  </a:lnTo>
                  <a:lnTo>
                    <a:pt x="6675" y="2155"/>
                  </a:lnTo>
                  <a:lnTo>
                    <a:pt x="6612" y="2155"/>
                  </a:lnTo>
                  <a:lnTo>
                    <a:pt x="6717" y="2135"/>
                  </a:lnTo>
                  <a:lnTo>
                    <a:pt x="6801" y="2135"/>
                  </a:lnTo>
                  <a:lnTo>
                    <a:pt x="6884" y="2093"/>
                  </a:lnTo>
                  <a:lnTo>
                    <a:pt x="6926" y="2009"/>
                  </a:lnTo>
                  <a:lnTo>
                    <a:pt x="7052" y="1904"/>
                  </a:lnTo>
                  <a:lnTo>
                    <a:pt x="7093" y="1842"/>
                  </a:lnTo>
                  <a:lnTo>
                    <a:pt x="7010" y="1800"/>
                  </a:lnTo>
                  <a:lnTo>
                    <a:pt x="7010" y="1779"/>
                  </a:lnTo>
                  <a:lnTo>
                    <a:pt x="6989" y="1674"/>
                  </a:lnTo>
                  <a:lnTo>
                    <a:pt x="6821" y="1590"/>
                  </a:lnTo>
                  <a:lnTo>
                    <a:pt x="6612" y="1528"/>
                  </a:lnTo>
                  <a:lnTo>
                    <a:pt x="6570" y="1486"/>
                  </a:lnTo>
                  <a:lnTo>
                    <a:pt x="6487" y="1423"/>
                  </a:lnTo>
                  <a:lnTo>
                    <a:pt x="6382" y="1423"/>
                  </a:lnTo>
                  <a:lnTo>
                    <a:pt x="6361" y="1381"/>
                  </a:lnTo>
                  <a:lnTo>
                    <a:pt x="6215" y="1318"/>
                  </a:lnTo>
                  <a:lnTo>
                    <a:pt x="6173" y="1318"/>
                  </a:lnTo>
                  <a:lnTo>
                    <a:pt x="6173" y="1423"/>
                  </a:lnTo>
                  <a:lnTo>
                    <a:pt x="6089" y="1318"/>
                  </a:lnTo>
                  <a:lnTo>
                    <a:pt x="6047" y="1214"/>
                  </a:lnTo>
                  <a:lnTo>
                    <a:pt x="5943" y="1172"/>
                  </a:lnTo>
                  <a:lnTo>
                    <a:pt x="5901" y="1088"/>
                  </a:lnTo>
                  <a:lnTo>
                    <a:pt x="5964" y="1046"/>
                  </a:lnTo>
                  <a:lnTo>
                    <a:pt x="6215" y="1067"/>
                  </a:lnTo>
                  <a:lnTo>
                    <a:pt x="6319" y="984"/>
                  </a:lnTo>
                  <a:lnTo>
                    <a:pt x="6487" y="984"/>
                  </a:lnTo>
                  <a:lnTo>
                    <a:pt x="6487" y="879"/>
                  </a:lnTo>
                  <a:lnTo>
                    <a:pt x="6361" y="900"/>
                  </a:lnTo>
                  <a:lnTo>
                    <a:pt x="6089" y="858"/>
                  </a:lnTo>
                  <a:lnTo>
                    <a:pt x="5901" y="879"/>
                  </a:lnTo>
                  <a:lnTo>
                    <a:pt x="5775" y="879"/>
                  </a:lnTo>
                  <a:lnTo>
                    <a:pt x="5524" y="963"/>
                  </a:lnTo>
                  <a:lnTo>
                    <a:pt x="5440" y="942"/>
                  </a:lnTo>
                  <a:lnTo>
                    <a:pt x="5336" y="942"/>
                  </a:lnTo>
                  <a:lnTo>
                    <a:pt x="5127" y="1088"/>
                  </a:lnTo>
                  <a:lnTo>
                    <a:pt x="5022" y="1109"/>
                  </a:lnTo>
                  <a:lnTo>
                    <a:pt x="4896" y="1172"/>
                  </a:lnTo>
                  <a:lnTo>
                    <a:pt x="4834" y="1256"/>
                  </a:lnTo>
                  <a:lnTo>
                    <a:pt x="4645" y="1277"/>
                  </a:lnTo>
                  <a:lnTo>
                    <a:pt x="4604" y="1298"/>
                  </a:lnTo>
                  <a:lnTo>
                    <a:pt x="4520" y="1277"/>
                  </a:lnTo>
                  <a:lnTo>
                    <a:pt x="4269" y="1088"/>
                  </a:lnTo>
                  <a:lnTo>
                    <a:pt x="4206" y="984"/>
                  </a:lnTo>
                  <a:lnTo>
                    <a:pt x="3871" y="984"/>
                  </a:lnTo>
                  <a:lnTo>
                    <a:pt x="3327" y="1088"/>
                  </a:lnTo>
                  <a:lnTo>
                    <a:pt x="3055" y="1088"/>
                  </a:lnTo>
                  <a:lnTo>
                    <a:pt x="2951" y="1046"/>
                  </a:lnTo>
                  <a:lnTo>
                    <a:pt x="2909" y="963"/>
                  </a:lnTo>
                  <a:lnTo>
                    <a:pt x="2909" y="858"/>
                  </a:lnTo>
                  <a:lnTo>
                    <a:pt x="2972" y="858"/>
                  </a:lnTo>
                  <a:lnTo>
                    <a:pt x="2951" y="733"/>
                  </a:lnTo>
                  <a:lnTo>
                    <a:pt x="2846" y="565"/>
                  </a:lnTo>
                  <a:lnTo>
                    <a:pt x="2741" y="544"/>
                  </a:lnTo>
                  <a:lnTo>
                    <a:pt x="2448" y="565"/>
                  </a:lnTo>
                  <a:lnTo>
                    <a:pt x="2323" y="482"/>
                  </a:lnTo>
                  <a:lnTo>
                    <a:pt x="2239" y="482"/>
                  </a:lnTo>
                  <a:lnTo>
                    <a:pt x="2176" y="523"/>
                  </a:lnTo>
                  <a:lnTo>
                    <a:pt x="2072" y="356"/>
                  </a:lnTo>
                  <a:lnTo>
                    <a:pt x="2072" y="210"/>
                  </a:lnTo>
                  <a:lnTo>
                    <a:pt x="2030" y="21"/>
                  </a:lnTo>
                  <a:lnTo>
                    <a:pt x="1988"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3" name="Google Shape;5303;p907">
              <a:extLst>
                <a:ext uri="{FF2B5EF4-FFF2-40B4-BE49-F238E27FC236}">
                  <a16:creationId xmlns:a16="http://schemas.microsoft.com/office/drawing/2014/main" id="{BC152774-28C2-8305-BAB7-18613A154EFC}"/>
                </a:ext>
              </a:extLst>
            </p:cNvPr>
            <p:cNvSpPr/>
            <p:nvPr/>
          </p:nvSpPr>
          <p:spPr>
            <a:xfrm>
              <a:off x="3209425" y="3061815"/>
              <a:ext cx="82733" cy="112565"/>
            </a:xfrm>
            <a:custGeom>
              <a:avLst/>
              <a:gdLst/>
              <a:ahLst/>
              <a:cxnLst/>
              <a:rect l="l" t="t" r="r" b="b"/>
              <a:pathLst>
                <a:path w="6948" h="9898" extrusionOk="0">
                  <a:moveTo>
                    <a:pt x="4353" y="1"/>
                  </a:moveTo>
                  <a:lnTo>
                    <a:pt x="4332" y="64"/>
                  </a:lnTo>
                  <a:lnTo>
                    <a:pt x="4290" y="105"/>
                  </a:lnTo>
                  <a:lnTo>
                    <a:pt x="4227" y="147"/>
                  </a:lnTo>
                  <a:lnTo>
                    <a:pt x="4165" y="168"/>
                  </a:lnTo>
                  <a:lnTo>
                    <a:pt x="4060" y="168"/>
                  </a:lnTo>
                  <a:lnTo>
                    <a:pt x="3976" y="189"/>
                  </a:lnTo>
                  <a:lnTo>
                    <a:pt x="3955" y="252"/>
                  </a:lnTo>
                  <a:lnTo>
                    <a:pt x="3976" y="294"/>
                  </a:lnTo>
                  <a:lnTo>
                    <a:pt x="3955" y="357"/>
                  </a:lnTo>
                  <a:lnTo>
                    <a:pt x="3809" y="419"/>
                  </a:lnTo>
                  <a:lnTo>
                    <a:pt x="3621" y="566"/>
                  </a:lnTo>
                  <a:lnTo>
                    <a:pt x="3495" y="670"/>
                  </a:lnTo>
                  <a:lnTo>
                    <a:pt x="3328" y="691"/>
                  </a:lnTo>
                  <a:lnTo>
                    <a:pt x="2972" y="691"/>
                  </a:lnTo>
                  <a:lnTo>
                    <a:pt x="2867" y="733"/>
                  </a:lnTo>
                  <a:lnTo>
                    <a:pt x="2867" y="817"/>
                  </a:lnTo>
                  <a:lnTo>
                    <a:pt x="2888" y="901"/>
                  </a:lnTo>
                  <a:lnTo>
                    <a:pt x="2888" y="1005"/>
                  </a:lnTo>
                  <a:lnTo>
                    <a:pt x="2805" y="1089"/>
                  </a:lnTo>
                  <a:lnTo>
                    <a:pt x="2721" y="1047"/>
                  </a:lnTo>
                  <a:lnTo>
                    <a:pt x="2763" y="942"/>
                  </a:lnTo>
                  <a:lnTo>
                    <a:pt x="2763" y="921"/>
                  </a:lnTo>
                  <a:lnTo>
                    <a:pt x="2825" y="901"/>
                  </a:lnTo>
                  <a:lnTo>
                    <a:pt x="2700" y="880"/>
                  </a:lnTo>
                  <a:lnTo>
                    <a:pt x="2574" y="817"/>
                  </a:lnTo>
                  <a:lnTo>
                    <a:pt x="2491" y="817"/>
                  </a:lnTo>
                  <a:lnTo>
                    <a:pt x="2302" y="942"/>
                  </a:lnTo>
                  <a:lnTo>
                    <a:pt x="2261" y="1026"/>
                  </a:lnTo>
                  <a:lnTo>
                    <a:pt x="2135" y="1152"/>
                  </a:lnTo>
                  <a:lnTo>
                    <a:pt x="1968" y="1465"/>
                  </a:lnTo>
                  <a:lnTo>
                    <a:pt x="1947" y="1549"/>
                  </a:lnTo>
                  <a:lnTo>
                    <a:pt x="1947" y="1549"/>
                  </a:lnTo>
                  <a:lnTo>
                    <a:pt x="1989" y="1528"/>
                  </a:lnTo>
                  <a:lnTo>
                    <a:pt x="2051" y="1570"/>
                  </a:lnTo>
                  <a:lnTo>
                    <a:pt x="2051" y="1654"/>
                  </a:lnTo>
                  <a:lnTo>
                    <a:pt x="2030" y="1758"/>
                  </a:lnTo>
                  <a:lnTo>
                    <a:pt x="1947" y="1821"/>
                  </a:lnTo>
                  <a:lnTo>
                    <a:pt x="1842" y="1821"/>
                  </a:lnTo>
                  <a:lnTo>
                    <a:pt x="1737" y="1863"/>
                  </a:lnTo>
                  <a:lnTo>
                    <a:pt x="1612" y="1989"/>
                  </a:lnTo>
                  <a:lnTo>
                    <a:pt x="1528" y="2051"/>
                  </a:lnTo>
                  <a:lnTo>
                    <a:pt x="1424" y="2198"/>
                  </a:lnTo>
                  <a:lnTo>
                    <a:pt x="1340" y="2198"/>
                  </a:lnTo>
                  <a:lnTo>
                    <a:pt x="1256" y="2240"/>
                  </a:lnTo>
                  <a:lnTo>
                    <a:pt x="1298" y="2344"/>
                  </a:lnTo>
                  <a:lnTo>
                    <a:pt x="1403" y="2449"/>
                  </a:lnTo>
                  <a:lnTo>
                    <a:pt x="1403" y="2574"/>
                  </a:lnTo>
                  <a:lnTo>
                    <a:pt x="1340" y="2700"/>
                  </a:lnTo>
                  <a:lnTo>
                    <a:pt x="1256" y="2700"/>
                  </a:lnTo>
                  <a:lnTo>
                    <a:pt x="1152" y="2616"/>
                  </a:lnTo>
                  <a:lnTo>
                    <a:pt x="1193" y="2574"/>
                  </a:lnTo>
                  <a:lnTo>
                    <a:pt x="1214" y="2512"/>
                  </a:lnTo>
                  <a:lnTo>
                    <a:pt x="1131" y="2470"/>
                  </a:lnTo>
                  <a:lnTo>
                    <a:pt x="1089" y="2365"/>
                  </a:lnTo>
                  <a:lnTo>
                    <a:pt x="984" y="2261"/>
                  </a:lnTo>
                  <a:lnTo>
                    <a:pt x="942" y="2365"/>
                  </a:lnTo>
                  <a:lnTo>
                    <a:pt x="942" y="2407"/>
                  </a:lnTo>
                  <a:lnTo>
                    <a:pt x="1005" y="2574"/>
                  </a:lnTo>
                  <a:lnTo>
                    <a:pt x="921" y="2721"/>
                  </a:lnTo>
                  <a:lnTo>
                    <a:pt x="901" y="2867"/>
                  </a:lnTo>
                  <a:lnTo>
                    <a:pt x="817" y="2909"/>
                  </a:lnTo>
                  <a:lnTo>
                    <a:pt x="775" y="2909"/>
                  </a:lnTo>
                  <a:lnTo>
                    <a:pt x="691" y="3098"/>
                  </a:lnTo>
                  <a:lnTo>
                    <a:pt x="712" y="3118"/>
                  </a:lnTo>
                  <a:lnTo>
                    <a:pt x="733" y="3244"/>
                  </a:lnTo>
                  <a:lnTo>
                    <a:pt x="733" y="3390"/>
                  </a:lnTo>
                  <a:lnTo>
                    <a:pt x="880" y="3516"/>
                  </a:lnTo>
                  <a:lnTo>
                    <a:pt x="901" y="3516"/>
                  </a:lnTo>
                  <a:lnTo>
                    <a:pt x="942" y="3495"/>
                  </a:lnTo>
                  <a:lnTo>
                    <a:pt x="1005" y="3537"/>
                  </a:lnTo>
                  <a:lnTo>
                    <a:pt x="1005" y="3662"/>
                  </a:lnTo>
                  <a:lnTo>
                    <a:pt x="921" y="3746"/>
                  </a:lnTo>
                  <a:lnTo>
                    <a:pt x="921" y="3809"/>
                  </a:lnTo>
                  <a:lnTo>
                    <a:pt x="1005" y="3872"/>
                  </a:lnTo>
                  <a:lnTo>
                    <a:pt x="1005" y="4039"/>
                  </a:lnTo>
                  <a:lnTo>
                    <a:pt x="921" y="4081"/>
                  </a:lnTo>
                  <a:lnTo>
                    <a:pt x="880" y="4165"/>
                  </a:lnTo>
                  <a:lnTo>
                    <a:pt x="921" y="4186"/>
                  </a:lnTo>
                  <a:lnTo>
                    <a:pt x="984" y="4290"/>
                  </a:lnTo>
                  <a:lnTo>
                    <a:pt x="942" y="4478"/>
                  </a:lnTo>
                  <a:lnTo>
                    <a:pt x="984" y="4771"/>
                  </a:lnTo>
                  <a:lnTo>
                    <a:pt x="901" y="4855"/>
                  </a:lnTo>
                  <a:lnTo>
                    <a:pt x="880" y="4918"/>
                  </a:lnTo>
                  <a:lnTo>
                    <a:pt x="942" y="5022"/>
                  </a:lnTo>
                  <a:lnTo>
                    <a:pt x="1047" y="4981"/>
                  </a:lnTo>
                  <a:lnTo>
                    <a:pt x="1047" y="4981"/>
                  </a:lnTo>
                  <a:lnTo>
                    <a:pt x="1026" y="5064"/>
                  </a:lnTo>
                  <a:lnTo>
                    <a:pt x="1089" y="5127"/>
                  </a:lnTo>
                  <a:lnTo>
                    <a:pt x="1152" y="5127"/>
                  </a:lnTo>
                  <a:lnTo>
                    <a:pt x="1152" y="5190"/>
                  </a:lnTo>
                  <a:lnTo>
                    <a:pt x="1110" y="5274"/>
                  </a:lnTo>
                  <a:lnTo>
                    <a:pt x="1047" y="5378"/>
                  </a:lnTo>
                  <a:lnTo>
                    <a:pt x="817" y="5608"/>
                  </a:lnTo>
                  <a:lnTo>
                    <a:pt x="775" y="5713"/>
                  </a:lnTo>
                  <a:lnTo>
                    <a:pt x="608" y="5859"/>
                  </a:lnTo>
                  <a:lnTo>
                    <a:pt x="398" y="5922"/>
                  </a:lnTo>
                  <a:lnTo>
                    <a:pt x="210" y="6048"/>
                  </a:lnTo>
                  <a:lnTo>
                    <a:pt x="64" y="6278"/>
                  </a:lnTo>
                  <a:lnTo>
                    <a:pt x="43" y="6466"/>
                  </a:lnTo>
                  <a:lnTo>
                    <a:pt x="1" y="6571"/>
                  </a:lnTo>
                  <a:lnTo>
                    <a:pt x="189" y="6655"/>
                  </a:lnTo>
                  <a:lnTo>
                    <a:pt x="377" y="6780"/>
                  </a:lnTo>
                  <a:lnTo>
                    <a:pt x="629" y="6947"/>
                  </a:lnTo>
                  <a:lnTo>
                    <a:pt x="733" y="6947"/>
                  </a:lnTo>
                  <a:lnTo>
                    <a:pt x="880" y="7094"/>
                  </a:lnTo>
                  <a:lnTo>
                    <a:pt x="838" y="7178"/>
                  </a:lnTo>
                  <a:lnTo>
                    <a:pt x="880" y="7261"/>
                  </a:lnTo>
                  <a:lnTo>
                    <a:pt x="1047" y="7282"/>
                  </a:lnTo>
                  <a:lnTo>
                    <a:pt x="1256" y="7366"/>
                  </a:lnTo>
                  <a:lnTo>
                    <a:pt x="1319" y="7408"/>
                  </a:lnTo>
                  <a:lnTo>
                    <a:pt x="1507" y="7471"/>
                  </a:lnTo>
                  <a:lnTo>
                    <a:pt x="1570" y="7387"/>
                  </a:lnTo>
                  <a:lnTo>
                    <a:pt x="1570" y="7282"/>
                  </a:lnTo>
                  <a:lnTo>
                    <a:pt x="1654" y="7199"/>
                  </a:lnTo>
                  <a:lnTo>
                    <a:pt x="1717" y="7199"/>
                  </a:lnTo>
                  <a:lnTo>
                    <a:pt x="1863" y="7282"/>
                  </a:lnTo>
                  <a:lnTo>
                    <a:pt x="1968" y="7303"/>
                  </a:lnTo>
                  <a:lnTo>
                    <a:pt x="1989" y="7387"/>
                  </a:lnTo>
                  <a:lnTo>
                    <a:pt x="2072" y="7429"/>
                  </a:lnTo>
                  <a:lnTo>
                    <a:pt x="2135" y="7429"/>
                  </a:lnTo>
                  <a:lnTo>
                    <a:pt x="2177" y="7512"/>
                  </a:lnTo>
                  <a:lnTo>
                    <a:pt x="2386" y="7575"/>
                  </a:lnTo>
                  <a:lnTo>
                    <a:pt x="2512" y="7596"/>
                  </a:lnTo>
                  <a:lnTo>
                    <a:pt x="2553" y="7638"/>
                  </a:lnTo>
                  <a:lnTo>
                    <a:pt x="2700" y="7805"/>
                  </a:lnTo>
                  <a:lnTo>
                    <a:pt x="2700" y="7910"/>
                  </a:lnTo>
                  <a:lnTo>
                    <a:pt x="2805" y="8098"/>
                  </a:lnTo>
                  <a:lnTo>
                    <a:pt x="2888" y="8098"/>
                  </a:lnTo>
                  <a:lnTo>
                    <a:pt x="3139" y="8203"/>
                  </a:lnTo>
                  <a:lnTo>
                    <a:pt x="3244" y="8349"/>
                  </a:lnTo>
                  <a:lnTo>
                    <a:pt x="3244" y="8517"/>
                  </a:lnTo>
                  <a:lnTo>
                    <a:pt x="3307" y="8517"/>
                  </a:lnTo>
                  <a:lnTo>
                    <a:pt x="3411" y="8559"/>
                  </a:lnTo>
                  <a:lnTo>
                    <a:pt x="3432" y="8684"/>
                  </a:lnTo>
                  <a:lnTo>
                    <a:pt x="3411" y="8768"/>
                  </a:lnTo>
                  <a:lnTo>
                    <a:pt x="3432" y="8852"/>
                  </a:lnTo>
                  <a:lnTo>
                    <a:pt x="3537" y="8872"/>
                  </a:lnTo>
                  <a:lnTo>
                    <a:pt x="3662" y="8852"/>
                  </a:lnTo>
                  <a:lnTo>
                    <a:pt x="3767" y="8872"/>
                  </a:lnTo>
                  <a:lnTo>
                    <a:pt x="3914" y="8872"/>
                  </a:lnTo>
                  <a:lnTo>
                    <a:pt x="3955" y="8831"/>
                  </a:lnTo>
                  <a:lnTo>
                    <a:pt x="4144" y="8747"/>
                  </a:lnTo>
                  <a:lnTo>
                    <a:pt x="4290" y="8768"/>
                  </a:lnTo>
                  <a:lnTo>
                    <a:pt x="4458" y="8852"/>
                  </a:lnTo>
                  <a:lnTo>
                    <a:pt x="4646" y="8747"/>
                  </a:lnTo>
                  <a:lnTo>
                    <a:pt x="4750" y="8747"/>
                  </a:lnTo>
                  <a:lnTo>
                    <a:pt x="4792" y="8831"/>
                  </a:lnTo>
                  <a:lnTo>
                    <a:pt x="4876" y="8831"/>
                  </a:lnTo>
                  <a:lnTo>
                    <a:pt x="4981" y="8872"/>
                  </a:lnTo>
                  <a:lnTo>
                    <a:pt x="5064" y="8956"/>
                  </a:lnTo>
                  <a:lnTo>
                    <a:pt x="5169" y="8935"/>
                  </a:lnTo>
                  <a:lnTo>
                    <a:pt x="5169" y="8998"/>
                  </a:lnTo>
                  <a:lnTo>
                    <a:pt x="4792" y="9626"/>
                  </a:lnTo>
                  <a:lnTo>
                    <a:pt x="4813" y="9709"/>
                  </a:lnTo>
                  <a:lnTo>
                    <a:pt x="4960" y="9688"/>
                  </a:lnTo>
                  <a:lnTo>
                    <a:pt x="5085" y="9688"/>
                  </a:lnTo>
                  <a:lnTo>
                    <a:pt x="5190" y="9772"/>
                  </a:lnTo>
                  <a:lnTo>
                    <a:pt x="5211" y="9898"/>
                  </a:lnTo>
                  <a:lnTo>
                    <a:pt x="5294" y="9584"/>
                  </a:lnTo>
                  <a:lnTo>
                    <a:pt x="5629" y="8370"/>
                  </a:lnTo>
                  <a:lnTo>
                    <a:pt x="5629" y="8308"/>
                  </a:lnTo>
                  <a:lnTo>
                    <a:pt x="5629" y="8098"/>
                  </a:lnTo>
                  <a:lnTo>
                    <a:pt x="5504" y="7847"/>
                  </a:lnTo>
                  <a:lnTo>
                    <a:pt x="5294" y="7680"/>
                  </a:lnTo>
                  <a:lnTo>
                    <a:pt x="5190" y="7533"/>
                  </a:lnTo>
                  <a:lnTo>
                    <a:pt x="5169" y="7219"/>
                  </a:lnTo>
                  <a:lnTo>
                    <a:pt x="5546" y="7094"/>
                  </a:lnTo>
                  <a:lnTo>
                    <a:pt x="5692" y="7199"/>
                  </a:lnTo>
                  <a:lnTo>
                    <a:pt x="5713" y="7094"/>
                  </a:lnTo>
                  <a:lnTo>
                    <a:pt x="5650" y="7010"/>
                  </a:lnTo>
                  <a:lnTo>
                    <a:pt x="5713" y="6968"/>
                  </a:lnTo>
                  <a:lnTo>
                    <a:pt x="5629" y="6801"/>
                  </a:lnTo>
                  <a:lnTo>
                    <a:pt x="5420" y="6738"/>
                  </a:lnTo>
                  <a:lnTo>
                    <a:pt x="5336" y="6592"/>
                  </a:lnTo>
                  <a:lnTo>
                    <a:pt x="5399" y="6424"/>
                  </a:lnTo>
                  <a:lnTo>
                    <a:pt x="6048" y="6424"/>
                  </a:lnTo>
                  <a:lnTo>
                    <a:pt x="6131" y="6341"/>
                  </a:lnTo>
                  <a:lnTo>
                    <a:pt x="6236" y="6341"/>
                  </a:lnTo>
                  <a:lnTo>
                    <a:pt x="6278" y="6383"/>
                  </a:lnTo>
                  <a:lnTo>
                    <a:pt x="6362" y="6383"/>
                  </a:lnTo>
                  <a:lnTo>
                    <a:pt x="6466" y="6257"/>
                  </a:lnTo>
                  <a:lnTo>
                    <a:pt x="6634" y="6215"/>
                  </a:lnTo>
                  <a:lnTo>
                    <a:pt x="6675" y="6320"/>
                  </a:lnTo>
                  <a:lnTo>
                    <a:pt x="6759" y="6424"/>
                  </a:lnTo>
                  <a:lnTo>
                    <a:pt x="6780" y="6550"/>
                  </a:lnTo>
                  <a:lnTo>
                    <a:pt x="6780" y="6696"/>
                  </a:lnTo>
                  <a:lnTo>
                    <a:pt x="6947" y="6675"/>
                  </a:lnTo>
                  <a:lnTo>
                    <a:pt x="6947" y="6571"/>
                  </a:lnTo>
                  <a:lnTo>
                    <a:pt x="6801" y="6278"/>
                  </a:lnTo>
                  <a:lnTo>
                    <a:pt x="6759" y="6131"/>
                  </a:lnTo>
                  <a:lnTo>
                    <a:pt x="6780" y="6069"/>
                  </a:lnTo>
                  <a:lnTo>
                    <a:pt x="6738" y="5964"/>
                  </a:lnTo>
                  <a:lnTo>
                    <a:pt x="6655" y="5922"/>
                  </a:lnTo>
                  <a:lnTo>
                    <a:pt x="6634" y="5839"/>
                  </a:lnTo>
                  <a:lnTo>
                    <a:pt x="6634" y="5818"/>
                  </a:lnTo>
                  <a:lnTo>
                    <a:pt x="6550" y="5839"/>
                  </a:lnTo>
                  <a:lnTo>
                    <a:pt x="6487" y="5839"/>
                  </a:lnTo>
                  <a:lnTo>
                    <a:pt x="6466" y="5734"/>
                  </a:lnTo>
                  <a:lnTo>
                    <a:pt x="6655" y="5399"/>
                  </a:lnTo>
                  <a:lnTo>
                    <a:pt x="6550" y="5106"/>
                  </a:lnTo>
                  <a:lnTo>
                    <a:pt x="6550" y="5022"/>
                  </a:lnTo>
                  <a:lnTo>
                    <a:pt x="6466" y="4960"/>
                  </a:lnTo>
                  <a:lnTo>
                    <a:pt x="6466" y="4771"/>
                  </a:lnTo>
                  <a:lnTo>
                    <a:pt x="6529" y="4604"/>
                  </a:lnTo>
                  <a:lnTo>
                    <a:pt x="6487" y="4541"/>
                  </a:lnTo>
                  <a:lnTo>
                    <a:pt x="6466" y="4332"/>
                  </a:lnTo>
                  <a:lnTo>
                    <a:pt x="6529" y="4248"/>
                  </a:lnTo>
                  <a:lnTo>
                    <a:pt x="6675" y="4227"/>
                  </a:lnTo>
                  <a:lnTo>
                    <a:pt x="6696" y="4144"/>
                  </a:lnTo>
                  <a:lnTo>
                    <a:pt x="6696" y="4039"/>
                  </a:lnTo>
                  <a:lnTo>
                    <a:pt x="6759" y="3955"/>
                  </a:lnTo>
                  <a:lnTo>
                    <a:pt x="6696" y="3725"/>
                  </a:lnTo>
                  <a:lnTo>
                    <a:pt x="6634" y="3662"/>
                  </a:lnTo>
                  <a:lnTo>
                    <a:pt x="6529" y="3662"/>
                  </a:lnTo>
                  <a:lnTo>
                    <a:pt x="6487" y="3725"/>
                  </a:lnTo>
                  <a:lnTo>
                    <a:pt x="6341" y="3704"/>
                  </a:lnTo>
                  <a:lnTo>
                    <a:pt x="6236" y="3704"/>
                  </a:lnTo>
                  <a:lnTo>
                    <a:pt x="6110" y="3746"/>
                  </a:lnTo>
                  <a:lnTo>
                    <a:pt x="6048" y="3725"/>
                  </a:lnTo>
                  <a:lnTo>
                    <a:pt x="5922" y="3662"/>
                  </a:lnTo>
                  <a:lnTo>
                    <a:pt x="5859" y="3704"/>
                  </a:lnTo>
                  <a:lnTo>
                    <a:pt x="5838" y="3662"/>
                  </a:lnTo>
                  <a:lnTo>
                    <a:pt x="5692" y="3704"/>
                  </a:lnTo>
                  <a:lnTo>
                    <a:pt x="5232" y="3286"/>
                  </a:lnTo>
                  <a:lnTo>
                    <a:pt x="5127" y="3223"/>
                  </a:lnTo>
                  <a:lnTo>
                    <a:pt x="4960" y="3202"/>
                  </a:lnTo>
                  <a:lnTo>
                    <a:pt x="4792" y="3223"/>
                  </a:lnTo>
                  <a:lnTo>
                    <a:pt x="4750" y="3244"/>
                  </a:lnTo>
                  <a:lnTo>
                    <a:pt x="4604" y="3202"/>
                  </a:lnTo>
                  <a:lnTo>
                    <a:pt x="4458" y="3202"/>
                  </a:lnTo>
                  <a:lnTo>
                    <a:pt x="4374" y="3244"/>
                  </a:lnTo>
                  <a:lnTo>
                    <a:pt x="4248" y="3202"/>
                  </a:lnTo>
                  <a:lnTo>
                    <a:pt x="4144" y="3181"/>
                  </a:lnTo>
                  <a:lnTo>
                    <a:pt x="3976" y="3118"/>
                  </a:lnTo>
                  <a:lnTo>
                    <a:pt x="3851" y="3014"/>
                  </a:lnTo>
                  <a:lnTo>
                    <a:pt x="3851" y="2909"/>
                  </a:lnTo>
                  <a:lnTo>
                    <a:pt x="3872" y="2867"/>
                  </a:lnTo>
                  <a:lnTo>
                    <a:pt x="3872" y="2784"/>
                  </a:lnTo>
                  <a:lnTo>
                    <a:pt x="3934" y="2658"/>
                  </a:lnTo>
                  <a:lnTo>
                    <a:pt x="3914" y="2554"/>
                  </a:lnTo>
                  <a:lnTo>
                    <a:pt x="3809" y="2386"/>
                  </a:lnTo>
                  <a:lnTo>
                    <a:pt x="3558" y="1968"/>
                  </a:lnTo>
                  <a:lnTo>
                    <a:pt x="3411" y="1968"/>
                  </a:lnTo>
                  <a:lnTo>
                    <a:pt x="3411" y="1926"/>
                  </a:lnTo>
                  <a:lnTo>
                    <a:pt x="3495" y="1737"/>
                  </a:lnTo>
                  <a:lnTo>
                    <a:pt x="3516" y="1549"/>
                  </a:lnTo>
                  <a:lnTo>
                    <a:pt x="3495" y="1445"/>
                  </a:lnTo>
                  <a:lnTo>
                    <a:pt x="3516" y="1319"/>
                  </a:lnTo>
                  <a:lnTo>
                    <a:pt x="3704" y="1047"/>
                  </a:lnTo>
                  <a:lnTo>
                    <a:pt x="3767" y="984"/>
                  </a:lnTo>
                  <a:lnTo>
                    <a:pt x="3872" y="838"/>
                  </a:lnTo>
                  <a:lnTo>
                    <a:pt x="3976" y="817"/>
                  </a:lnTo>
                  <a:lnTo>
                    <a:pt x="4039" y="775"/>
                  </a:lnTo>
                  <a:lnTo>
                    <a:pt x="4186" y="503"/>
                  </a:lnTo>
                  <a:lnTo>
                    <a:pt x="4499" y="377"/>
                  </a:lnTo>
                  <a:lnTo>
                    <a:pt x="4541" y="357"/>
                  </a:lnTo>
                  <a:lnTo>
                    <a:pt x="4604" y="357"/>
                  </a:lnTo>
                  <a:lnTo>
                    <a:pt x="4667" y="294"/>
                  </a:lnTo>
                  <a:lnTo>
                    <a:pt x="4688" y="210"/>
                  </a:lnTo>
                  <a:lnTo>
                    <a:pt x="4646" y="147"/>
                  </a:lnTo>
                  <a:lnTo>
                    <a:pt x="4437" y="43"/>
                  </a:lnTo>
                  <a:lnTo>
                    <a:pt x="4353"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4" name="Google Shape;5304;p907">
              <a:extLst>
                <a:ext uri="{FF2B5EF4-FFF2-40B4-BE49-F238E27FC236}">
                  <a16:creationId xmlns:a16="http://schemas.microsoft.com/office/drawing/2014/main" id="{008864A6-7CEF-F01B-7CC3-EDA7BD32949D}"/>
                </a:ext>
              </a:extLst>
            </p:cNvPr>
            <p:cNvSpPr/>
            <p:nvPr/>
          </p:nvSpPr>
          <p:spPr>
            <a:xfrm>
              <a:off x="3195231" y="3136533"/>
              <a:ext cx="40867" cy="42852"/>
            </a:xfrm>
            <a:custGeom>
              <a:avLst/>
              <a:gdLst/>
              <a:ahLst/>
              <a:cxnLst/>
              <a:rect l="l" t="t" r="r" b="b"/>
              <a:pathLst>
                <a:path w="3432" h="3768" extrusionOk="0">
                  <a:moveTo>
                    <a:pt x="1193" y="1"/>
                  </a:moveTo>
                  <a:lnTo>
                    <a:pt x="1172" y="168"/>
                  </a:lnTo>
                  <a:lnTo>
                    <a:pt x="1025" y="168"/>
                  </a:lnTo>
                  <a:lnTo>
                    <a:pt x="732" y="336"/>
                  </a:lnTo>
                  <a:lnTo>
                    <a:pt x="607" y="377"/>
                  </a:lnTo>
                  <a:lnTo>
                    <a:pt x="440" y="440"/>
                  </a:lnTo>
                  <a:lnTo>
                    <a:pt x="523" y="587"/>
                  </a:lnTo>
                  <a:lnTo>
                    <a:pt x="523" y="649"/>
                  </a:lnTo>
                  <a:lnTo>
                    <a:pt x="565" y="733"/>
                  </a:lnTo>
                  <a:lnTo>
                    <a:pt x="544" y="901"/>
                  </a:lnTo>
                  <a:lnTo>
                    <a:pt x="335" y="1131"/>
                  </a:lnTo>
                  <a:lnTo>
                    <a:pt x="314" y="1235"/>
                  </a:lnTo>
                  <a:lnTo>
                    <a:pt x="356" y="1277"/>
                  </a:lnTo>
                  <a:lnTo>
                    <a:pt x="251" y="1445"/>
                  </a:lnTo>
                  <a:lnTo>
                    <a:pt x="126" y="1465"/>
                  </a:lnTo>
                  <a:lnTo>
                    <a:pt x="21" y="1591"/>
                  </a:lnTo>
                  <a:lnTo>
                    <a:pt x="84" y="1696"/>
                  </a:lnTo>
                  <a:lnTo>
                    <a:pt x="126" y="1800"/>
                  </a:lnTo>
                  <a:lnTo>
                    <a:pt x="105" y="1905"/>
                  </a:lnTo>
                  <a:lnTo>
                    <a:pt x="126" y="2072"/>
                  </a:lnTo>
                  <a:lnTo>
                    <a:pt x="84" y="2198"/>
                  </a:lnTo>
                  <a:lnTo>
                    <a:pt x="0" y="2261"/>
                  </a:lnTo>
                  <a:lnTo>
                    <a:pt x="84" y="2323"/>
                  </a:lnTo>
                  <a:lnTo>
                    <a:pt x="209" y="2386"/>
                  </a:lnTo>
                  <a:lnTo>
                    <a:pt x="314" y="2491"/>
                  </a:lnTo>
                  <a:lnTo>
                    <a:pt x="419" y="2574"/>
                  </a:lnTo>
                  <a:lnTo>
                    <a:pt x="440" y="2533"/>
                  </a:lnTo>
                  <a:lnTo>
                    <a:pt x="502" y="2386"/>
                  </a:lnTo>
                  <a:lnTo>
                    <a:pt x="544" y="2323"/>
                  </a:lnTo>
                  <a:lnTo>
                    <a:pt x="628" y="2219"/>
                  </a:lnTo>
                  <a:lnTo>
                    <a:pt x="628" y="2323"/>
                  </a:lnTo>
                  <a:lnTo>
                    <a:pt x="649" y="2428"/>
                  </a:lnTo>
                  <a:lnTo>
                    <a:pt x="649" y="2365"/>
                  </a:lnTo>
                  <a:lnTo>
                    <a:pt x="649" y="2282"/>
                  </a:lnTo>
                  <a:lnTo>
                    <a:pt x="712" y="2282"/>
                  </a:lnTo>
                  <a:lnTo>
                    <a:pt x="732" y="2428"/>
                  </a:lnTo>
                  <a:lnTo>
                    <a:pt x="712" y="2595"/>
                  </a:lnTo>
                  <a:lnTo>
                    <a:pt x="712" y="2700"/>
                  </a:lnTo>
                  <a:lnTo>
                    <a:pt x="649" y="2826"/>
                  </a:lnTo>
                  <a:lnTo>
                    <a:pt x="502" y="2951"/>
                  </a:lnTo>
                  <a:lnTo>
                    <a:pt x="544" y="2993"/>
                  </a:lnTo>
                  <a:lnTo>
                    <a:pt x="607" y="3139"/>
                  </a:lnTo>
                  <a:lnTo>
                    <a:pt x="502" y="3202"/>
                  </a:lnTo>
                  <a:lnTo>
                    <a:pt x="398" y="3328"/>
                  </a:lnTo>
                  <a:lnTo>
                    <a:pt x="419" y="3432"/>
                  </a:lnTo>
                  <a:lnTo>
                    <a:pt x="523" y="3432"/>
                  </a:lnTo>
                  <a:lnTo>
                    <a:pt x="649" y="3370"/>
                  </a:lnTo>
                  <a:lnTo>
                    <a:pt x="712" y="3453"/>
                  </a:lnTo>
                  <a:lnTo>
                    <a:pt x="879" y="3516"/>
                  </a:lnTo>
                  <a:lnTo>
                    <a:pt x="984" y="3537"/>
                  </a:lnTo>
                  <a:lnTo>
                    <a:pt x="1151" y="3767"/>
                  </a:lnTo>
                  <a:lnTo>
                    <a:pt x="1235" y="3767"/>
                  </a:lnTo>
                  <a:lnTo>
                    <a:pt x="1339" y="3662"/>
                  </a:lnTo>
                  <a:lnTo>
                    <a:pt x="1779" y="2721"/>
                  </a:lnTo>
                  <a:lnTo>
                    <a:pt x="1883" y="2637"/>
                  </a:lnTo>
                  <a:lnTo>
                    <a:pt x="2448" y="2470"/>
                  </a:lnTo>
                  <a:lnTo>
                    <a:pt x="2720" y="2282"/>
                  </a:lnTo>
                  <a:lnTo>
                    <a:pt x="3118" y="1905"/>
                  </a:lnTo>
                  <a:lnTo>
                    <a:pt x="3264" y="1549"/>
                  </a:lnTo>
                  <a:lnTo>
                    <a:pt x="3369" y="1549"/>
                  </a:lnTo>
                  <a:lnTo>
                    <a:pt x="3390" y="1486"/>
                  </a:lnTo>
                  <a:lnTo>
                    <a:pt x="3432" y="1361"/>
                  </a:lnTo>
                  <a:lnTo>
                    <a:pt x="3390" y="1235"/>
                  </a:lnTo>
                  <a:lnTo>
                    <a:pt x="3285" y="1026"/>
                  </a:lnTo>
                  <a:lnTo>
                    <a:pt x="3285" y="963"/>
                  </a:lnTo>
                  <a:lnTo>
                    <a:pt x="3264" y="859"/>
                  </a:lnTo>
                  <a:lnTo>
                    <a:pt x="3181" y="817"/>
                  </a:lnTo>
                  <a:lnTo>
                    <a:pt x="3160" y="733"/>
                  </a:lnTo>
                  <a:lnTo>
                    <a:pt x="3055" y="712"/>
                  </a:lnTo>
                  <a:lnTo>
                    <a:pt x="2909" y="629"/>
                  </a:lnTo>
                  <a:lnTo>
                    <a:pt x="2846" y="629"/>
                  </a:lnTo>
                  <a:lnTo>
                    <a:pt x="2762" y="712"/>
                  </a:lnTo>
                  <a:lnTo>
                    <a:pt x="2762" y="817"/>
                  </a:lnTo>
                  <a:lnTo>
                    <a:pt x="2699" y="901"/>
                  </a:lnTo>
                  <a:lnTo>
                    <a:pt x="2511" y="838"/>
                  </a:lnTo>
                  <a:lnTo>
                    <a:pt x="2448" y="796"/>
                  </a:lnTo>
                  <a:lnTo>
                    <a:pt x="2239" y="712"/>
                  </a:lnTo>
                  <a:lnTo>
                    <a:pt x="2072" y="691"/>
                  </a:lnTo>
                  <a:lnTo>
                    <a:pt x="2030" y="608"/>
                  </a:lnTo>
                  <a:lnTo>
                    <a:pt x="2072" y="524"/>
                  </a:lnTo>
                  <a:lnTo>
                    <a:pt x="1925" y="377"/>
                  </a:lnTo>
                  <a:lnTo>
                    <a:pt x="1821" y="377"/>
                  </a:lnTo>
                  <a:lnTo>
                    <a:pt x="1569" y="210"/>
                  </a:lnTo>
                  <a:lnTo>
                    <a:pt x="1381" y="85"/>
                  </a:lnTo>
                  <a:lnTo>
                    <a:pt x="1193"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5" name="Google Shape;5305;p907">
              <a:extLst>
                <a:ext uri="{FF2B5EF4-FFF2-40B4-BE49-F238E27FC236}">
                  <a16:creationId xmlns:a16="http://schemas.microsoft.com/office/drawing/2014/main" id="{C777D8C4-BAEE-C088-C803-5341FFAFCAC8}"/>
                </a:ext>
              </a:extLst>
            </p:cNvPr>
            <p:cNvSpPr/>
            <p:nvPr/>
          </p:nvSpPr>
          <p:spPr>
            <a:xfrm>
              <a:off x="3192980" y="3146290"/>
              <a:ext cx="88711" cy="124938"/>
            </a:xfrm>
            <a:custGeom>
              <a:avLst/>
              <a:gdLst/>
              <a:ahLst/>
              <a:cxnLst/>
              <a:rect l="l" t="t" r="r" b="b"/>
              <a:pathLst>
                <a:path w="7450" h="10986" extrusionOk="0">
                  <a:moveTo>
                    <a:pt x="3453" y="1"/>
                  </a:moveTo>
                  <a:lnTo>
                    <a:pt x="3474" y="105"/>
                  </a:lnTo>
                  <a:lnTo>
                    <a:pt x="3474" y="168"/>
                  </a:lnTo>
                  <a:lnTo>
                    <a:pt x="3579" y="377"/>
                  </a:lnTo>
                  <a:lnTo>
                    <a:pt x="3621" y="503"/>
                  </a:lnTo>
                  <a:lnTo>
                    <a:pt x="3579" y="628"/>
                  </a:lnTo>
                  <a:lnTo>
                    <a:pt x="3558" y="691"/>
                  </a:lnTo>
                  <a:lnTo>
                    <a:pt x="3453" y="691"/>
                  </a:lnTo>
                  <a:lnTo>
                    <a:pt x="3307" y="1047"/>
                  </a:lnTo>
                  <a:lnTo>
                    <a:pt x="2909" y="1424"/>
                  </a:lnTo>
                  <a:lnTo>
                    <a:pt x="2637" y="1612"/>
                  </a:lnTo>
                  <a:lnTo>
                    <a:pt x="2072" y="1779"/>
                  </a:lnTo>
                  <a:lnTo>
                    <a:pt x="1968" y="1863"/>
                  </a:lnTo>
                  <a:lnTo>
                    <a:pt x="1528" y="2804"/>
                  </a:lnTo>
                  <a:lnTo>
                    <a:pt x="1424" y="2909"/>
                  </a:lnTo>
                  <a:lnTo>
                    <a:pt x="1340" y="2909"/>
                  </a:lnTo>
                  <a:lnTo>
                    <a:pt x="1173" y="2679"/>
                  </a:lnTo>
                  <a:lnTo>
                    <a:pt x="1068" y="2658"/>
                  </a:lnTo>
                  <a:lnTo>
                    <a:pt x="901" y="2595"/>
                  </a:lnTo>
                  <a:lnTo>
                    <a:pt x="838" y="2512"/>
                  </a:lnTo>
                  <a:lnTo>
                    <a:pt x="712" y="2574"/>
                  </a:lnTo>
                  <a:lnTo>
                    <a:pt x="608" y="2574"/>
                  </a:lnTo>
                  <a:lnTo>
                    <a:pt x="587" y="2470"/>
                  </a:lnTo>
                  <a:lnTo>
                    <a:pt x="691" y="2344"/>
                  </a:lnTo>
                  <a:lnTo>
                    <a:pt x="796" y="2281"/>
                  </a:lnTo>
                  <a:lnTo>
                    <a:pt x="733" y="2135"/>
                  </a:lnTo>
                  <a:lnTo>
                    <a:pt x="691" y="2093"/>
                  </a:lnTo>
                  <a:lnTo>
                    <a:pt x="398" y="2240"/>
                  </a:lnTo>
                  <a:lnTo>
                    <a:pt x="294" y="2344"/>
                  </a:lnTo>
                  <a:lnTo>
                    <a:pt x="105" y="2512"/>
                  </a:lnTo>
                  <a:lnTo>
                    <a:pt x="64" y="2679"/>
                  </a:lnTo>
                  <a:lnTo>
                    <a:pt x="1" y="2784"/>
                  </a:lnTo>
                  <a:lnTo>
                    <a:pt x="22" y="2825"/>
                  </a:lnTo>
                  <a:lnTo>
                    <a:pt x="105" y="2909"/>
                  </a:lnTo>
                  <a:lnTo>
                    <a:pt x="126" y="2993"/>
                  </a:lnTo>
                  <a:lnTo>
                    <a:pt x="64" y="3035"/>
                  </a:lnTo>
                  <a:lnTo>
                    <a:pt x="64" y="3097"/>
                  </a:lnTo>
                  <a:lnTo>
                    <a:pt x="189" y="3202"/>
                  </a:lnTo>
                  <a:lnTo>
                    <a:pt x="273" y="3348"/>
                  </a:lnTo>
                  <a:lnTo>
                    <a:pt x="231" y="3495"/>
                  </a:lnTo>
                  <a:lnTo>
                    <a:pt x="168" y="3495"/>
                  </a:lnTo>
                  <a:lnTo>
                    <a:pt x="85" y="3516"/>
                  </a:lnTo>
                  <a:lnTo>
                    <a:pt x="22" y="3621"/>
                  </a:lnTo>
                  <a:lnTo>
                    <a:pt x="126" y="3704"/>
                  </a:lnTo>
                  <a:lnTo>
                    <a:pt x="231" y="3746"/>
                  </a:lnTo>
                  <a:lnTo>
                    <a:pt x="419" y="3872"/>
                  </a:lnTo>
                  <a:lnTo>
                    <a:pt x="587" y="3913"/>
                  </a:lnTo>
                  <a:lnTo>
                    <a:pt x="817" y="4060"/>
                  </a:lnTo>
                  <a:lnTo>
                    <a:pt x="921" y="4081"/>
                  </a:lnTo>
                  <a:lnTo>
                    <a:pt x="963" y="4185"/>
                  </a:lnTo>
                  <a:lnTo>
                    <a:pt x="1068" y="4374"/>
                  </a:lnTo>
                  <a:lnTo>
                    <a:pt x="1110" y="4541"/>
                  </a:lnTo>
                  <a:lnTo>
                    <a:pt x="1173" y="4667"/>
                  </a:lnTo>
                  <a:lnTo>
                    <a:pt x="1424" y="4771"/>
                  </a:lnTo>
                  <a:lnTo>
                    <a:pt x="1486" y="4960"/>
                  </a:lnTo>
                  <a:lnTo>
                    <a:pt x="1549" y="5106"/>
                  </a:lnTo>
                  <a:lnTo>
                    <a:pt x="1591" y="5211"/>
                  </a:lnTo>
                  <a:lnTo>
                    <a:pt x="1633" y="5399"/>
                  </a:lnTo>
                  <a:lnTo>
                    <a:pt x="1696" y="5525"/>
                  </a:lnTo>
                  <a:lnTo>
                    <a:pt x="1800" y="5587"/>
                  </a:lnTo>
                  <a:lnTo>
                    <a:pt x="1905" y="5797"/>
                  </a:lnTo>
                  <a:lnTo>
                    <a:pt x="1905" y="5922"/>
                  </a:lnTo>
                  <a:lnTo>
                    <a:pt x="1884" y="5964"/>
                  </a:lnTo>
                  <a:lnTo>
                    <a:pt x="1989" y="6152"/>
                  </a:lnTo>
                  <a:lnTo>
                    <a:pt x="2177" y="6382"/>
                  </a:lnTo>
                  <a:lnTo>
                    <a:pt x="2219" y="6487"/>
                  </a:lnTo>
                  <a:lnTo>
                    <a:pt x="2198" y="6592"/>
                  </a:lnTo>
                  <a:lnTo>
                    <a:pt x="2219" y="6675"/>
                  </a:lnTo>
                  <a:lnTo>
                    <a:pt x="2302" y="6696"/>
                  </a:lnTo>
                  <a:lnTo>
                    <a:pt x="2491" y="6885"/>
                  </a:lnTo>
                  <a:lnTo>
                    <a:pt x="2533" y="6989"/>
                  </a:lnTo>
                  <a:lnTo>
                    <a:pt x="2574" y="7157"/>
                  </a:lnTo>
                  <a:lnTo>
                    <a:pt x="2616" y="7219"/>
                  </a:lnTo>
                  <a:lnTo>
                    <a:pt x="2784" y="7282"/>
                  </a:lnTo>
                  <a:lnTo>
                    <a:pt x="2805" y="7408"/>
                  </a:lnTo>
                  <a:lnTo>
                    <a:pt x="2951" y="7680"/>
                  </a:lnTo>
                  <a:lnTo>
                    <a:pt x="3014" y="7805"/>
                  </a:lnTo>
                  <a:lnTo>
                    <a:pt x="3202" y="8056"/>
                  </a:lnTo>
                  <a:lnTo>
                    <a:pt x="3202" y="8203"/>
                  </a:lnTo>
                  <a:lnTo>
                    <a:pt x="3139" y="8203"/>
                  </a:lnTo>
                  <a:lnTo>
                    <a:pt x="3098" y="8161"/>
                  </a:lnTo>
                  <a:lnTo>
                    <a:pt x="3098" y="8224"/>
                  </a:lnTo>
                  <a:lnTo>
                    <a:pt x="3118" y="8328"/>
                  </a:lnTo>
                  <a:lnTo>
                    <a:pt x="3118" y="8412"/>
                  </a:lnTo>
                  <a:lnTo>
                    <a:pt x="3160" y="8412"/>
                  </a:lnTo>
                  <a:lnTo>
                    <a:pt x="3244" y="8454"/>
                  </a:lnTo>
                  <a:lnTo>
                    <a:pt x="3265" y="8538"/>
                  </a:lnTo>
                  <a:lnTo>
                    <a:pt x="3244" y="8579"/>
                  </a:lnTo>
                  <a:lnTo>
                    <a:pt x="3432" y="8726"/>
                  </a:lnTo>
                  <a:lnTo>
                    <a:pt x="3621" y="8789"/>
                  </a:lnTo>
                  <a:lnTo>
                    <a:pt x="3642" y="8872"/>
                  </a:lnTo>
                  <a:lnTo>
                    <a:pt x="3725" y="8977"/>
                  </a:lnTo>
                  <a:lnTo>
                    <a:pt x="3830" y="8998"/>
                  </a:lnTo>
                  <a:lnTo>
                    <a:pt x="3872" y="9061"/>
                  </a:lnTo>
                  <a:lnTo>
                    <a:pt x="3893" y="9165"/>
                  </a:lnTo>
                  <a:lnTo>
                    <a:pt x="3976" y="9207"/>
                  </a:lnTo>
                  <a:lnTo>
                    <a:pt x="4165" y="9186"/>
                  </a:lnTo>
                  <a:lnTo>
                    <a:pt x="4206" y="9144"/>
                  </a:lnTo>
                  <a:lnTo>
                    <a:pt x="4186" y="9207"/>
                  </a:lnTo>
                  <a:lnTo>
                    <a:pt x="4269" y="9354"/>
                  </a:lnTo>
                  <a:lnTo>
                    <a:pt x="4458" y="9416"/>
                  </a:lnTo>
                  <a:lnTo>
                    <a:pt x="4562" y="9500"/>
                  </a:lnTo>
                  <a:lnTo>
                    <a:pt x="4562" y="9605"/>
                  </a:lnTo>
                  <a:lnTo>
                    <a:pt x="4667" y="9667"/>
                  </a:lnTo>
                  <a:lnTo>
                    <a:pt x="4792" y="9709"/>
                  </a:lnTo>
                  <a:lnTo>
                    <a:pt x="4834" y="9688"/>
                  </a:lnTo>
                  <a:lnTo>
                    <a:pt x="4939" y="9709"/>
                  </a:lnTo>
                  <a:lnTo>
                    <a:pt x="5148" y="9835"/>
                  </a:lnTo>
                  <a:lnTo>
                    <a:pt x="5315" y="9919"/>
                  </a:lnTo>
                  <a:lnTo>
                    <a:pt x="5420" y="9919"/>
                  </a:lnTo>
                  <a:lnTo>
                    <a:pt x="5462" y="9939"/>
                  </a:lnTo>
                  <a:lnTo>
                    <a:pt x="5504" y="10023"/>
                  </a:lnTo>
                  <a:lnTo>
                    <a:pt x="5650" y="10128"/>
                  </a:lnTo>
                  <a:lnTo>
                    <a:pt x="5755" y="10191"/>
                  </a:lnTo>
                  <a:lnTo>
                    <a:pt x="5859" y="10316"/>
                  </a:lnTo>
                  <a:lnTo>
                    <a:pt x="5943" y="10337"/>
                  </a:lnTo>
                  <a:lnTo>
                    <a:pt x="5985" y="10421"/>
                  </a:lnTo>
                  <a:lnTo>
                    <a:pt x="5964" y="10463"/>
                  </a:lnTo>
                  <a:lnTo>
                    <a:pt x="5964" y="10546"/>
                  </a:lnTo>
                  <a:lnTo>
                    <a:pt x="6090" y="10567"/>
                  </a:lnTo>
                  <a:lnTo>
                    <a:pt x="6236" y="10630"/>
                  </a:lnTo>
                  <a:lnTo>
                    <a:pt x="6403" y="10776"/>
                  </a:lnTo>
                  <a:lnTo>
                    <a:pt x="6550" y="10944"/>
                  </a:lnTo>
                  <a:lnTo>
                    <a:pt x="6655" y="10965"/>
                  </a:lnTo>
                  <a:lnTo>
                    <a:pt x="6675" y="10986"/>
                  </a:lnTo>
                  <a:lnTo>
                    <a:pt x="6801" y="10923"/>
                  </a:lnTo>
                  <a:lnTo>
                    <a:pt x="6927" y="10839"/>
                  </a:lnTo>
                  <a:lnTo>
                    <a:pt x="7010" y="10839"/>
                  </a:lnTo>
                  <a:lnTo>
                    <a:pt x="7115" y="10776"/>
                  </a:lnTo>
                  <a:lnTo>
                    <a:pt x="7178" y="10672"/>
                  </a:lnTo>
                  <a:lnTo>
                    <a:pt x="7073" y="10567"/>
                  </a:lnTo>
                  <a:lnTo>
                    <a:pt x="7094" y="10463"/>
                  </a:lnTo>
                  <a:lnTo>
                    <a:pt x="7136" y="10400"/>
                  </a:lnTo>
                  <a:lnTo>
                    <a:pt x="7240" y="10421"/>
                  </a:lnTo>
                  <a:lnTo>
                    <a:pt x="7219" y="10337"/>
                  </a:lnTo>
                  <a:lnTo>
                    <a:pt x="7136" y="10316"/>
                  </a:lnTo>
                  <a:lnTo>
                    <a:pt x="7094" y="10253"/>
                  </a:lnTo>
                  <a:lnTo>
                    <a:pt x="7199" y="10086"/>
                  </a:lnTo>
                  <a:lnTo>
                    <a:pt x="7324" y="10002"/>
                  </a:lnTo>
                  <a:lnTo>
                    <a:pt x="7429" y="9835"/>
                  </a:lnTo>
                  <a:lnTo>
                    <a:pt x="7450" y="9709"/>
                  </a:lnTo>
                  <a:lnTo>
                    <a:pt x="7282" y="9312"/>
                  </a:lnTo>
                  <a:lnTo>
                    <a:pt x="7324" y="9207"/>
                  </a:lnTo>
                  <a:lnTo>
                    <a:pt x="7324" y="9082"/>
                  </a:lnTo>
                  <a:lnTo>
                    <a:pt x="7303" y="8998"/>
                  </a:lnTo>
                  <a:lnTo>
                    <a:pt x="7282" y="8872"/>
                  </a:lnTo>
                  <a:lnTo>
                    <a:pt x="7324" y="8789"/>
                  </a:lnTo>
                  <a:lnTo>
                    <a:pt x="7387" y="8621"/>
                  </a:lnTo>
                  <a:lnTo>
                    <a:pt x="7345" y="8245"/>
                  </a:lnTo>
                  <a:lnTo>
                    <a:pt x="7303" y="8098"/>
                  </a:lnTo>
                  <a:lnTo>
                    <a:pt x="7387" y="7910"/>
                  </a:lnTo>
                  <a:lnTo>
                    <a:pt x="7387" y="7491"/>
                  </a:lnTo>
                  <a:lnTo>
                    <a:pt x="7450" y="7324"/>
                  </a:lnTo>
                  <a:lnTo>
                    <a:pt x="7450" y="7261"/>
                  </a:lnTo>
                  <a:lnTo>
                    <a:pt x="6927" y="6487"/>
                  </a:lnTo>
                  <a:lnTo>
                    <a:pt x="6906" y="6487"/>
                  </a:lnTo>
                  <a:lnTo>
                    <a:pt x="6864" y="6466"/>
                  </a:lnTo>
                  <a:lnTo>
                    <a:pt x="6675" y="6466"/>
                  </a:lnTo>
                  <a:lnTo>
                    <a:pt x="6571" y="6529"/>
                  </a:lnTo>
                  <a:lnTo>
                    <a:pt x="6445" y="6529"/>
                  </a:lnTo>
                  <a:lnTo>
                    <a:pt x="6383" y="6466"/>
                  </a:lnTo>
                  <a:lnTo>
                    <a:pt x="6362" y="6341"/>
                  </a:lnTo>
                  <a:lnTo>
                    <a:pt x="6341" y="6006"/>
                  </a:lnTo>
                  <a:lnTo>
                    <a:pt x="6341" y="5797"/>
                  </a:lnTo>
                  <a:lnTo>
                    <a:pt x="6383" y="5734"/>
                  </a:lnTo>
                  <a:lnTo>
                    <a:pt x="6403" y="5608"/>
                  </a:lnTo>
                  <a:lnTo>
                    <a:pt x="6362" y="5545"/>
                  </a:lnTo>
                  <a:lnTo>
                    <a:pt x="6152" y="5650"/>
                  </a:lnTo>
                  <a:lnTo>
                    <a:pt x="5922" y="5901"/>
                  </a:lnTo>
                  <a:lnTo>
                    <a:pt x="5608" y="5859"/>
                  </a:lnTo>
                  <a:lnTo>
                    <a:pt x="5357" y="5859"/>
                  </a:lnTo>
                  <a:lnTo>
                    <a:pt x="5315" y="5713"/>
                  </a:lnTo>
                  <a:lnTo>
                    <a:pt x="5211" y="5525"/>
                  </a:lnTo>
                  <a:lnTo>
                    <a:pt x="5023" y="5483"/>
                  </a:lnTo>
                  <a:lnTo>
                    <a:pt x="4688" y="5525"/>
                  </a:lnTo>
                  <a:lnTo>
                    <a:pt x="4813" y="5336"/>
                  </a:lnTo>
                  <a:lnTo>
                    <a:pt x="4520" y="4876"/>
                  </a:lnTo>
                  <a:lnTo>
                    <a:pt x="4374" y="4709"/>
                  </a:lnTo>
                  <a:lnTo>
                    <a:pt x="4395" y="4646"/>
                  </a:lnTo>
                  <a:lnTo>
                    <a:pt x="4374" y="4541"/>
                  </a:lnTo>
                  <a:lnTo>
                    <a:pt x="4416" y="4437"/>
                  </a:lnTo>
                  <a:lnTo>
                    <a:pt x="4416" y="4290"/>
                  </a:lnTo>
                  <a:lnTo>
                    <a:pt x="4395" y="4227"/>
                  </a:lnTo>
                  <a:lnTo>
                    <a:pt x="4458" y="4165"/>
                  </a:lnTo>
                  <a:lnTo>
                    <a:pt x="4458" y="4039"/>
                  </a:lnTo>
                  <a:lnTo>
                    <a:pt x="4625" y="3934"/>
                  </a:lnTo>
                  <a:lnTo>
                    <a:pt x="4709" y="3955"/>
                  </a:lnTo>
                  <a:lnTo>
                    <a:pt x="4792" y="3851"/>
                  </a:lnTo>
                  <a:lnTo>
                    <a:pt x="4730" y="3746"/>
                  </a:lnTo>
                  <a:lnTo>
                    <a:pt x="4688" y="3558"/>
                  </a:lnTo>
                  <a:lnTo>
                    <a:pt x="4834" y="3411"/>
                  </a:lnTo>
                  <a:lnTo>
                    <a:pt x="4813" y="3307"/>
                  </a:lnTo>
                  <a:lnTo>
                    <a:pt x="4897" y="3223"/>
                  </a:lnTo>
                  <a:lnTo>
                    <a:pt x="4876" y="3076"/>
                  </a:lnTo>
                  <a:lnTo>
                    <a:pt x="4981" y="3014"/>
                  </a:lnTo>
                  <a:lnTo>
                    <a:pt x="5106" y="2930"/>
                  </a:lnTo>
                  <a:lnTo>
                    <a:pt x="5232" y="2825"/>
                  </a:lnTo>
                  <a:lnTo>
                    <a:pt x="5295" y="2804"/>
                  </a:lnTo>
                  <a:lnTo>
                    <a:pt x="5357" y="2721"/>
                  </a:lnTo>
                  <a:lnTo>
                    <a:pt x="5650" y="2679"/>
                  </a:lnTo>
                  <a:lnTo>
                    <a:pt x="6069" y="2553"/>
                  </a:lnTo>
                  <a:lnTo>
                    <a:pt x="6090" y="2449"/>
                  </a:lnTo>
                  <a:lnTo>
                    <a:pt x="6152" y="2470"/>
                  </a:lnTo>
                  <a:lnTo>
                    <a:pt x="6299" y="2470"/>
                  </a:lnTo>
                  <a:lnTo>
                    <a:pt x="6445" y="2553"/>
                  </a:lnTo>
                  <a:lnTo>
                    <a:pt x="6445" y="2574"/>
                  </a:lnTo>
                  <a:lnTo>
                    <a:pt x="6550" y="2595"/>
                  </a:lnTo>
                  <a:lnTo>
                    <a:pt x="6592" y="2512"/>
                  </a:lnTo>
                  <a:lnTo>
                    <a:pt x="6592" y="2470"/>
                  </a:lnTo>
                  <a:lnTo>
                    <a:pt x="6571" y="2344"/>
                  </a:lnTo>
                  <a:lnTo>
                    <a:pt x="6466" y="2260"/>
                  </a:lnTo>
                  <a:lnTo>
                    <a:pt x="6341" y="2260"/>
                  </a:lnTo>
                  <a:lnTo>
                    <a:pt x="6194" y="2281"/>
                  </a:lnTo>
                  <a:lnTo>
                    <a:pt x="6173" y="2198"/>
                  </a:lnTo>
                  <a:lnTo>
                    <a:pt x="6550" y="1570"/>
                  </a:lnTo>
                  <a:lnTo>
                    <a:pt x="6550" y="1507"/>
                  </a:lnTo>
                  <a:lnTo>
                    <a:pt x="6445" y="1528"/>
                  </a:lnTo>
                  <a:lnTo>
                    <a:pt x="6362" y="1444"/>
                  </a:lnTo>
                  <a:lnTo>
                    <a:pt x="6257" y="1403"/>
                  </a:lnTo>
                  <a:lnTo>
                    <a:pt x="6173" y="1403"/>
                  </a:lnTo>
                  <a:lnTo>
                    <a:pt x="6131" y="1319"/>
                  </a:lnTo>
                  <a:lnTo>
                    <a:pt x="6027" y="1319"/>
                  </a:lnTo>
                  <a:lnTo>
                    <a:pt x="5839" y="1424"/>
                  </a:lnTo>
                  <a:lnTo>
                    <a:pt x="5671" y="1340"/>
                  </a:lnTo>
                  <a:lnTo>
                    <a:pt x="5525" y="1319"/>
                  </a:lnTo>
                  <a:lnTo>
                    <a:pt x="5336" y="1403"/>
                  </a:lnTo>
                  <a:lnTo>
                    <a:pt x="5295" y="1444"/>
                  </a:lnTo>
                  <a:lnTo>
                    <a:pt x="5148" y="1444"/>
                  </a:lnTo>
                  <a:lnTo>
                    <a:pt x="5043" y="1424"/>
                  </a:lnTo>
                  <a:lnTo>
                    <a:pt x="4918" y="1444"/>
                  </a:lnTo>
                  <a:lnTo>
                    <a:pt x="4813" y="1424"/>
                  </a:lnTo>
                  <a:lnTo>
                    <a:pt x="4792" y="1340"/>
                  </a:lnTo>
                  <a:lnTo>
                    <a:pt x="4813" y="1256"/>
                  </a:lnTo>
                  <a:lnTo>
                    <a:pt x="4792" y="1131"/>
                  </a:lnTo>
                  <a:lnTo>
                    <a:pt x="4688" y="1089"/>
                  </a:lnTo>
                  <a:lnTo>
                    <a:pt x="4625" y="1089"/>
                  </a:lnTo>
                  <a:lnTo>
                    <a:pt x="4625" y="921"/>
                  </a:lnTo>
                  <a:lnTo>
                    <a:pt x="4520" y="775"/>
                  </a:lnTo>
                  <a:lnTo>
                    <a:pt x="4269" y="670"/>
                  </a:lnTo>
                  <a:lnTo>
                    <a:pt x="4186" y="670"/>
                  </a:lnTo>
                  <a:lnTo>
                    <a:pt x="4081" y="482"/>
                  </a:lnTo>
                  <a:lnTo>
                    <a:pt x="4081" y="377"/>
                  </a:lnTo>
                  <a:lnTo>
                    <a:pt x="3934" y="210"/>
                  </a:lnTo>
                  <a:lnTo>
                    <a:pt x="3893" y="168"/>
                  </a:lnTo>
                  <a:lnTo>
                    <a:pt x="3767" y="147"/>
                  </a:lnTo>
                  <a:lnTo>
                    <a:pt x="3558" y="84"/>
                  </a:lnTo>
                  <a:lnTo>
                    <a:pt x="3516"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6" name="Google Shape;5306;p907">
              <a:extLst>
                <a:ext uri="{FF2B5EF4-FFF2-40B4-BE49-F238E27FC236}">
                  <a16:creationId xmlns:a16="http://schemas.microsoft.com/office/drawing/2014/main" id="{98B3B8E6-CDAA-B887-E033-B668A3340B93}"/>
                </a:ext>
              </a:extLst>
            </p:cNvPr>
            <p:cNvSpPr/>
            <p:nvPr/>
          </p:nvSpPr>
          <p:spPr>
            <a:xfrm>
              <a:off x="3275452" y="3211250"/>
              <a:ext cx="85722" cy="91389"/>
            </a:xfrm>
            <a:custGeom>
              <a:avLst/>
              <a:gdLst/>
              <a:ahLst/>
              <a:cxnLst/>
              <a:rect l="l" t="t" r="r" b="b"/>
              <a:pathLst>
                <a:path w="7199" h="8036" extrusionOk="0">
                  <a:moveTo>
                    <a:pt x="1967" y="1"/>
                  </a:moveTo>
                  <a:lnTo>
                    <a:pt x="1779" y="85"/>
                  </a:lnTo>
                  <a:lnTo>
                    <a:pt x="1612" y="126"/>
                  </a:lnTo>
                  <a:lnTo>
                    <a:pt x="1319" y="294"/>
                  </a:lnTo>
                  <a:lnTo>
                    <a:pt x="1235" y="545"/>
                  </a:lnTo>
                  <a:lnTo>
                    <a:pt x="1047" y="608"/>
                  </a:lnTo>
                  <a:lnTo>
                    <a:pt x="921" y="608"/>
                  </a:lnTo>
                  <a:lnTo>
                    <a:pt x="796" y="712"/>
                  </a:lnTo>
                  <a:lnTo>
                    <a:pt x="712" y="712"/>
                  </a:lnTo>
                  <a:lnTo>
                    <a:pt x="524" y="775"/>
                  </a:lnTo>
                  <a:lnTo>
                    <a:pt x="1" y="775"/>
                  </a:lnTo>
                  <a:lnTo>
                    <a:pt x="524" y="1549"/>
                  </a:lnTo>
                  <a:lnTo>
                    <a:pt x="524" y="1612"/>
                  </a:lnTo>
                  <a:lnTo>
                    <a:pt x="461" y="1779"/>
                  </a:lnTo>
                  <a:lnTo>
                    <a:pt x="461" y="2198"/>
                  </a:lnTo>
                  <a:lnTo>
                    <a:pt x="377" y="2386"/>
                  </a:lnTo>
                  <a:lnTo>
                    <a:pt x="419" y="2533"/>
                  </a:lnTo>
                  <a:lnTo>
                    <a:pt x="461" y="2909"/>
                  </a:lnTo>
                  <a:lnTo>
                    <a:pt x="398" y="3077"/>
                  </a:lnTo>
                  <a:lnTo>
                    <a:pt x="356" y="3160"/>
                  </a:lnTo>
                  <a:lnTo>
                    <a:pt x="377" y="3286"/>
                  </a:lnTo>
                  <a:lnTo>
                    <a:pt x="398" y="3370"/>
                  </a:lnTo>
                  <a:lnTo>
                    <a:pt x="398" y="3495"/>
                  </a:lnTo>
                  <a:lnTo>
                    <a:pt x="356" y="3600"/>
                  </a:lnTo>
                  <a:lnTo>
                    <a:pt x="524" y="3997"/>
                  </a:lnTo>
                  <a:lnTo>
                    <a:pt x="503" y="4123"/>
                  </a:lnTo>
                  <a:lnTo>
                    <a:pt x="398" y="4290"/>
                  </a:lnTo>
                  <a:lnTo>
                    <a:pt x="273" y="4374"/>
                  </a:lnTo>
                  <a:lnTo>
                    <a:pt x="168" y="4541"/>
                  </a:lnTo>
                  <a:lnTo>
                    <a:pt x="210" y="4604"/>
                  </a:lnTo>
                  <a:lnTo>
                    <a:pt x="293" y="4625"/>
                  </a:lnTo>
                  <a:lnTo>
                    <a:pt x="314" y="4709"/>
                  </a:lnTo>
                  <a:lnTo>
                    <a:pt x="356" y="4709"/>
                  </a:lnTo>
                  <a:lnTo>
                    <a:pt x="356" y="4834"/>
                  </a:lnTo>
                  <a:lnTo>
                    <a:pt x="482" y="4939"/>
                  </a:lnTo>
                  <a:lnTo>
                    <a:pt x="524" y="5002"/>
                  </a:lnTo>
                  <a:lnTo>
                    <a:pt x="565" y="5127"/>
                  </a:lnTo>
                  <a:lnTo>
                    <a:pt x="524" y="5232"/>
                  </a:lnTo>
                  <a:lnTo>
                    <a:pt x="524" y="5274"/>
                  </a:lnTo>
                  <a:lnTo>
                    <a:pt x="586" y="5483"/>
                  </a:lnTo>
                  <a:lnTo>
                    <a:pt x="670" y="5629"/>
                  </a:lnTo>
                  <a:lnTo>
                    <a:pt x="921" y="5839"/>
                  </a:lnTo>
                  <a:lnTo>
                    <a:pt x="942" y="5901"/>
                  </a:lnTo>
                  <a:lnTo>
                    <a:pt x="879" y="6090"/>
                  </a:lnTo>
                  <a:lnTo>
                    <a:pt x="921" y="6194"/>
                  </a:lnTo>
                  <a:lnTo>
                    <a:pt x="775" y="6508"/>
                  </a:lnTo>
                  <a:lnTo>
                    <a:pt x="879" y="6613"/>
                  </a:lnTo>
                  <a:lnTo>
                    <a:pt x="1130" y="6885"/>
                  </a:lnTo>
                  <a:lnTo>
                    <a:pt x="1570" y="8036"/>
                  </a:lnTo>
                  <a:lnTo>
                    <a:pt x="1737" y="8036"/>
                  </a:lnTo>
                  <a:lnTo>
                    <a:pt x="1758" y="7952"/>
                  </a:lnTo>
                  <a:lnTo>
                    <a:pt x="1863" y="7931"/>
                  </a:lnTo>
                  <a:lnTo>
                    <a:pt x="1863" y="7952"/>
                  </a:lnTo>
                  <a:lnTo>
                    <a:pt x="1946" y="7847"/>
                  </a:lnTo>
                  <a:lnTo>
                    <a:pt x="2051" y="7638"/>
                  </a:lnTo>
                  <a:lnTo>
                    <a:pt x="2260" y="7408"/>
                  </a:lnTo>
                  <a:lnTo>
                    <a:pt x="2407" y="7345"/>
                  </a:lnTo>
                  <a:lnTo>
                    <a:pt x="2553" y="7471"/>
                  </a:lnTo>
                  <a:lnTo>
                    <a:pt x="2721" y="7450"/>
                  </a:lnTo>
                  <a:lnTo>
                    <a:pt x="2804" y="7429"/>
                  </a:lnTo>
                  <a:lnTo>
                    <a:pt x="2930" y="7471"/>
                  </a:lnTo>
                  <a:lnTo>
                    <a:pt x="3139" y="7429"/>
                  </a:lnTo>
                  <a:lnTo>
                    <a:pt x="3244" y="7450"/>
                  </a:lnTo>
                  <a:lnTo>
                    <a:pt x="3286" y="7575"/>
                  </a:lnTo>
                  <a:lnTo>
                    <a:pt x="3348" y="7847"/>
                  </a:lnTo>
                  <a:lnTo>
                    <a:pt x="3411" y="7889"/>
                  </a:lnTo>
                  <a:lnTo>
                    <a:pt x="3453" y="7847"/>
                  </a:lnTo>
                  <a:lnTo>
                    <a:pt x="3453" y="7743"/>
                  </a:lnTo>
                  <a:lnTo>
                    <a:pt x="3516" y="7617"/>
                  </a:lnTo>
                  <a:lnTo>
                    <a:pt x="3516" y="7512"/>
                  </a:lnTo>
                  <a:lnTo>
                    <a:pt x="3620" y="7366"/>
                  </a:lnTo>
                  <a:lnTo>
                    <a:pt x="4227" y="7366"/>
                  </a:lnTo>
                  <a:lnTo>
                    <a:pt x="4353" y="7471"/>
                  </a:lnTo>
                  <a:lnTo>
                    <a:pt x="4374" y="7303"/>
                  </a:lnTo>
                  <a:lnTo>
                    <a:pt x="4541" y="6989"/>
                  </a:lnTo>
                  <a:lnTo>
                    <a:pt x="4562" y="6822"/>
                  </a:lnTo>
                  <a:lnTo>
                    <a:pt x="4541" y="6675"/>
                  </a:lnTo>
                  <a:lnTo>
                    <a:pt x="4478" y="6592"/>
                  </a:lnTo>
                  <a:lnTo>
                    <a:pt x="4667" y="6299"/>
                  </a:lnTo>
                  <a:lnTo>
                    <a:pt x="4750" y="6090"/>
                  </a:lnTo>
                  <a:lnTo>
                    <a:pt x="4750" y="5985"/>
                  </a:lnTo>
                  <a:lnTo>
                    <a:pt x="4876" y="5901"/>
                  </a:lnTo>
                  <a:lnTo>
                    <a:pt x="5650" y="5692"/>
                  </a:lnTo>
                  <a:lnTo>
                    <a:pt x="6319" y="5692"/>
                  </a:lnTo>
                  <a:lnTo>
                    <a:pt x="6696" y="5985"/>
                  </a:lnTo>
                  <a:lnTo>
                    <a:pt x="6780" y="5985"/>
                  </a:lnTo>
                  <a:lnTo>
                    <a:pt x="6864" y="6069"/>
                  </a:lnTo>
                  <a:lnTo>
                    <a:pt x="6926" y="5964"/>
                  </a:lnTo>
                  <a:lnTo>
                    <a:pt x="6905" y="5880"/>
                  </a:lnTo>
                  <a:lnTo>
                    <a:pt x="7198" y="5315"/>
                  </a:lnTo>
                  <a:lnTo>
                    <a:pt x="7177" y="5043"/>
                  </a:lnTo>
                  <a:lnTo>
                    <a:pt x="6884" y="4499"/>
                  </a:lnTo>
                  <a:lnTo>
                    <a:pt x="6571" y="4437"/>
                  </a:lnTo>
                  <a:lnTo>
                    <a:pt x="6591" y="4207"/>
                  </a:lnTo>
                  <a:lnTo>
                    <a:pt x="6550" y="3851"/>
                  </a:lnTo>
                  <a:lnTo>
                    <a:pt x="5524" y="3809"/>
                  </a:lnTo>
                  <a:lnTo>
                    <a:pt x="5545" y="3558"/>
                  </a:lnTo>
                  <a:lnTo>
                    <a:pt x="5315" y="3181"/>
                  </a:lnTo>
                  <a:lnTo>
                    <a:pt x="5399" y="3056"/>
                  </a:lnTo>
                  <a:lnTo>
                    <a:pt x="5336" y="2846"/>
                  </a:lnTo>
                  <a:lnTo>
                    <a:pt x="5378" y="2554"/>
                  </a:lnTo>
                  <a:lnTo>
                    <a:pt x="5315" y="2491"/>
                  </a:lnTo>
                  <a:lnTo>
                    <a:pt x="5106" y="2323"/>
                  </a:lnTo>
                  <a:lnTo>
                    <a:pt x="4771" y="2386"/>
                  </a:lnTo>
                  <a:lnTo>
                    <a:pt x="4604" y="2302"/>
                  </a:lnTo>
                  <a:lnTo>
                    <a:pt x="4499" y="2240"/>
                  </a:lnTo>
                  <a:lnTo>
                    <a:pt x="4457" y="2093"/>
                  </a:lnTo>
                  <a:lnTo>
                    <a:pt x="4290" y="2030"/>
                  </a:lnTo>
                  <a:lnTo>
                    <a:pt x="4060" y="1968"/>
                  </a:lnTo>
                  <a:lnTo>
                    <a:pt x="3955" y="1968"/>
                  </a:lnTo>
                  <a:lnTo>
                    <a:pt x="3746" y="1717"/>
                  </a:lnTo>
                  <a:lnTo>
                    <a:pt x="3620" y="1779"/>
                  </a:lnTo>
                  <a:lnTo>
                    <a:pt x="3411" y="1570"/>
                  </a:lnTo>
                  <a:lnTo>
                    <a:pt x="3181" y="1612"/>
                  </a:lnTo>
                  <a:lnTo>
                    <a:pt x="3118" y="1696"/>
                  </a:lnTo>
                  <a:lnTo>
                    <a:pt x="2993" y="1570"/>
                  </a:lnTo>
                  <a:lnTo>
                    <a:pt x="2804" y="1466"/>
                  </a:lnTo>
                  <a:lnTo>
                    <a:pt x="2679" y="1382"/>
                  </a:lnTo>
                  <a:lnTo>
                    <a:pt x="2616" y="1235"/>
                  </a:lnTo>
                  <a:lnTo>
                    <a:pt x="2490" y="1152"/>
                  </a:lnTo>
                  <a:lnTo>
                    <a:pt x="2407" y="942"/>
                  </a:lnTo>
                  <a:lnTo>
                    <a:pt x="2449" y="838"/>
                  </a:lnTo>
                  <a:lnTo>
                    <a:pt x="2386" y="545"/>
                  </a:lnTo>
                  <a:lnTo>
                    <a:pt x="2470" y="398"/>
                  </a:lnTo>
                  <a:lnTo>
                    <a:pt x="2407" y="189"/>
                  </a:lnTo>
                  <a:lnTo>
                    <a:pt x="2407" y="43"/>
                  </a:lnTo>
                  <a:lnTo>
                    <a:pt x="2365" y="1"/>
                  </a:lnTo>
                  <a:lnTo>
                    <a:pt x="2239" y="85"/>
                  </a:lnTo>
                  <a:lnTo>
                    <a:pt x="2093"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FF6B65"/>
                </a:solidFill>
                <a:effectLst/>
                <a:uLnTx/>
                <a:uFillTx/>
                <a:latin typeface="Arial"/>
                <a:ea typeface="+mn-ea"/>
                <a:cs typeface="Arial"/>
                <a:sym typeface="Arial"/>
              </a:endParaRPr>
            </a:p>
          </p:txBody>
        </p:sp>
        <p:sp>
          <p:nvSpPr>
            <p:cNvPr id="5307" name="Google Shape;5307;p907">
              <a:extLst>
                <a:ext uri="{FF2B5EF4-FFF2-40B4-BE49-F238E27FC236}">
                  <a16:creationId xmlns:a16="http://schemas.microsoft.com/office/drawing/2014/main" id="{87AEE45B-0FD2-A611-19BF-6A2FD7DF7070}"/>
                </a:ext>
              </a:extLst>
            </p:cNvPr>
            <p:cNvSpPr/>
            <p:nvPr/>
          </p:nvSpPr>
          <p:spPr>
            <a:xfrm>
              <a:off x="3327273" y="3275982"/>
              <a:ext cx="58811" cy="59262"/>
            </a:xfrm>
            <a:custGeom>
              <a:avLst/>
              <a:gdLst/>
              <a:ahLst/>
              <a:cxnLst/>
              <a:rect l="l" t="t" r="r" b="b"/>
              <a:pathLst>
                <a:path w="4939" h="5211" extrusionOk="0">
                  <a:moveTo>
                    <a:pt x="1298" y="0"/>
                  </a:moveTo>
                  <a:lnTo>
                    <a:pt x="524" y="209"/>
                  </a:lnTo>
                  <a:lnTo>
                    <a:pt x="398" y="293"/>
                  </a:lnTo>
                  <a:lnTo>
                    <a:pt x="398" y="398"/>
                  </a:lnTo>
                  <a:lnTo>
                    <a:pt x="315" y="607"/>
                  </a:lnTo>
                  <a:lnTo>
                    <a:pt x="126" y="900"/>
                  </a:lnTo>
                  <a:lnTo>
                    <a:pt x="189" y="983"/>
                  </a:lnTo>
                  <a:lnTo>
                    <a:pt x="210" y="1130"/>
                  </a:lnTo>
                  <a:lnTo>
                    <a:pt x="189" y="1297"/>
                  </a:lnTo>
                  <a:lnTo>
                    <a:pt x="22" y="1611"/>
                  </a:lnTo>
                  <a:lnTo>
                    <a:pt x="1" y="1779"/>
                  </a:lnTo>
                  <a:lnTo>
                    <a:pt x="1" y="1820"/>
                  </a:lnTo>
                  <a:lnTo>
                    <a:pt x="126" y="1946"/>
                  </a:lnTo>
                  <a:lnTo>
                    <a:pt x="231" y="1967"/>
                  </a:lnTo>
                  <a:lnTo>
                    <a:pt x="398" y="2239"/>
                  </a:lnTo>
                  <a:lnTo>
                    <a:pt x="754" y="2595"/>
                  </a:lnTo>
                  <a:lnTo>
                    <a:pt x="879" y="2595"/>
                  </a:lnTo>
                  <a:lnTo>
                    <a:pt x="1026" y="2720"/>
                  </a:lnTo>
                  <a:lnTo>
                    <a:pt x="1131" y="2888"/>
                  </a:lnTo>
                  <a:lnTo>
                    <a:pt x="1465" y="2971"/>
                  </a:lnTo>
                  <a:lnTo>
                    <a:pt x="1695" y="3097"/>
                  </a:lnTo>
                  <a:lnTo>
                    <a:pt x="1800" y="3097"/>
                  </a:lnTo>
                  <a:lnTo>
                    <a:pt x="2030" y="3327"/>
                  </a:lnTo>
                  <a:lnTo>
                    <a:pt x="2302" y="3452"/>
                  </a:lnTo>
                  <a:lnTo>
                    <a:pt x="2637" y="3515"/>
                  </a:lnTo>
                  <a:lnTo>
                    <a:pt x="2804" y="3641"/>
                  </a:lnTo>
                  <a:lnTo>
                    <a:pt x="2951" y="3808"/>
                  </a:lnTo>
                  <a:lnTo>
                    <a:pt x="3035" y="3934"/>
                  </a:lnTo>
                  <a:lnTo>
                    <a:pt x="2972" y="4059"/>
                  </a:lnTo>
                  <a:lnTo>
                    <a:pt x="2909" y="4185"/>
                  </a:lnTo>
                  <a:lnTo>
                    <a:pt x="2804" y="4269"/>
                  </a:lnTo>
                  <a:lnTo>
                    <a:pt x="2742" y="4373"/>
                  </a:lnTo>
                  <a:lnTo>
                    <a:pt x="2763" y="4478"/>
                  </a:lnTo>
                  <a:lnTo>
                    <a:pt x="2700" y="4708"/>
                  </a:lnTo>
                  <a:lnTo>
                    <a:pt x="2512" y="4896"/>
                  </a:lnTo>
                  <a:lnTo>
                    <a:pt x="2491" y="5022"/>
                  </a:lnTo>
                  <a:lnTo>
                    <a:pt x="2574" y="5022"/>
                  </a:lnTo>
                  <a:lnTo>
                    <a:pt x="2972" y="4959"/>
                  </a:lnTo>
                  <a:lnTo>
                    <a:pt x="3328" y="5064"/>
                  </a:lnTo>
                  <a:lnTo>
                    <a:pt x="3579" y="5210"/>
                  </a:lnTo>
                  <a:lnTo>
                    <a:pt x="3704" y="5168"/>
                  </a:lnTo>
                  <a:lnTo>
                    <a:pt x="3788" y="5168"/>
                  </a:lnTo>
                  <a:lnTo>
                    <a:pt x="3851" y="5210"/>
                  </a:lnTo>
                  <a:lnTo>
                    <a:pt x="3955" y="5064"/>
                  </a:lnTo>
                  <a:lnTo>
                    <a:pt x="3997" y="5022"/>
                  </a:lnTo>
                  <a:lnTo>
                    <a:pt x="4123" y="5085"/>
                  </a:lnTo>
                  <a:lnTo>
                    <a:pt x="4227" y="4959"/>
                  </a:lnTo>
                  <a:lnTo>
                    <a:pt x="4290" y="4792"/>
                  </a:lnTo>
                  <a:lnTo>
                    <a:pt x="4541" y="4603"/>
                  </a:lnTo>
                  <a:lnTo>
                    <a:pt x="4583" y="4478"/>
                  </a:lnTo>
                  <a:lnTo>
                    <a:pt x="4646" y="4352"/>
                  </a:lnTo>
                  <a:lnTo>
                    <a:pt x="4750" y="4248"/>
                  </a:lnTo>
                  <a:lnTo>
                    <a:pt x="4792" y="4038"/>
                  </a:lnTo>
                  <a:lnTo>
                    <a:pt x="4750" y="3976"/>
                  </a:lnTo>
                  <a:lnTo>
                    <a:pt x="4750" y="3829"/>
                  </a:lnTo>
                  <a:lnTo>
                    <a:pt x="4813" y="3808"/>
                  </a:lnTo>
                  <a:lnTo>
                    <a:pt x="4813" y="3724"/>
                  </a:lnTo>
                  <a:lnTo>
                    <a:pt x="4813" y="3662"/>
                  </a:lnTo>
                  <a:lnTo>
                    <a:pt x="4813" y="3599"/>
                  </a:lnTo>
                  <a:lnTo>
                    <a:pt x="4834" y="3599"/>
                  </a:lnTo>
                  <a:lnTo>
                    <a:pt x="4855" y="3515"/>
                  </a:lnTo>
                  <a:lnTo>
                    <a:pt x="4855" y="2971"/>
                  </a:lnTo>
                  <a:lnTo>
                    <a:pt x="4939" y="2888"/>
                  </a:lnTo>
                  <a:lnTo>
                    <a:pt x="4834" y="2867"/>
                  </a:lnTo>
                  <a:lnTo>
                    <a:pt x="4750" y="2783"/>
                  </a:lnTo>
                  <a:lnTo>
                    <a:pt x="4625" y="2720"/>
                  </a:lnTo>
                  <a:lnTo>
                    <a:pt x="4395" y="2867"/>
                  </a:lnTo>
                  <a:lnTo>
                    <a:pt x="4290" y="2825"/>
                  </a:lnTo>
                  <a:lnTo>
                    <a:pt x="4206" y="2616"/>
                  </a:lnTo>
                  <a:lnTo>
                    <a:pt x="4060" y="1988"/>
                  </a:lnTo>
                  <a:lnTo>
                    <a:pt x="4018" y="1862"/>
                  </a:lnTo>
                  <a:lnTo>
                    <a:pt x="3892" y="1820"/>
                  </a:lnTo>
                  <a:lnTo>
                    <a:pt x="3767" y="1716"/>
                  </a:lnTo>
                  <a:lnTo>
                    <a:pt x="3495" y="1841"/>
                  </a:lnTo>
                  <a:lnTo>
                    <a:pt x="3328" y="1758"/>
                  </a:lnTo>
                  <a:lnTo>
                    <a:pt x="3056" y="1779"/>
                  </a:lnTo>
                  <a:lnTo>
                    <a:pt x="2972" y="1737"/>
                  </a:lnTo>
                  <a:lnTo>
                    <a:pt x="2763" y="1758"/>
                  </a:lnTo>
                  <a:lnTo>
                    <a:pt x="2721" y="1632"/>
                  </a:lnTo>
                  <a:lnTo>
                    <a:pt x="2763" y="1528"/>
                  </a:lnTo>
                  <a:lnTo>
                    <a:pt x="2721" y="1360"/>
                  </a:lnTo>
                  <a:lnTo>
                    <a:pt x="2763" y="1025"/>
                  </a:lnTo>
                  <a:lnTo>
                    <a:pt x="2658" y="837"/>
                  </a:lnTo>
                  <a:lnTo>
                    <a:pt x="2658" y="670"/>
                  </a:lnTo>
                  <a:lnTo>
                    <a:pt x="2512" y="565"/>
                  </a:lnTo>
                  <a:lnTo>
                    <a:pt x="2553" y="419"/>
                  </a:lnTo>
                  <a:lnTo>
                    <a:pt x="2428" y="293"/>
                  </a:lnTo>
                  <a:lnTo>
                    <a:pt x="2344" y="293"/>
                  </a:lnTo>
                  <a:lnTo>
                    <a:pt x="1967"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A6CBC2"/>
                </a:solidFill>
                <a:effectLst/>
                <a:uLnTx/>
                <a:uFillTx/>
                <a:latin typeface="Arial"/>
                <a:ea typeface="+mn-ea"/>
                <a:cs typeface="Arial"/>
                <a:sym typeface="Arial"/>
              </a:endParaRPr>
            </a:p>
          </p:txBody>
        </p:sp>
        <p:sp>
          <p:nvSpPr>
            <p:cNvPr id="5308" name="Google Shape;5308;p907">
              <a:extLst>
                <a:ext uri="{FF2B5EF4-FFF2-40B4-BE49-F238E27FC236}">
                  <a16:creationId xmlns:a16="http://schemas.microsoft.com/office/drawing/2014/main" id="{FA3846DC-E496-958B-950C-A101411AA56B}"/>
                </a:ext>
              </a:extLst>
            </p:cNvPr>
            <p:cNvSpPr/>
            <p:nvPr/>
          </p:nvSpPr>
          <p:spPr>
            <a:xfrm>
              <a:off x="3363150" y="3352838"/>
              <a:ext cx="34889" cy="37848"/>
            </a:xfrm>
            <a:custGeom>
              <a:avLst/>
              <a:gdLst/>
              <a:ahLst/>
              <a:cxnLst/>
              <a:rect l="l" t="t" r="r" b="b"/>
              <a:pathLst>
                <a:path w="2930" h="3328" extrusionOk="0">
                  <a:moveTo>
                    <a:pt x="754" y="0"/>
                  </a:moveTo>
                  <a:lnTo>
                    <a:pt x="440" y="63"/>
                  </a:lnTo>
                  <a:lnTo>
                    <a:pt x="377" y="42"/>
                  </a:lnTo>
                  <a:lnTo>
                    <a:pt x="315" y="42"/>
                  </a:lnTo>
                  <a:lnTo>
                    <a:pt x="273" y="63"/>
                  </a:lnTo>
                  <a:lnTo>
                    <a:pt x="231" y="210"/>
                  </a:lnTo>
                  <a:lnTo>
                    <a:pt x="126" y="335"/>
                  </a:lnTo>
                  <a:lnTo>
                    <a:pt x="168" y="524"/>
                  </a:lnTo>
                  <a:lnTo>
                    <a:pt x="126" y="586"/>
                  </a:lnTo>
                  <a:lnTo>
                    <a:pt x="147" y="712"/>
                  </a:lnTo>
                  <a:lnTo>
                    <a:pt x="147" y="963"/>
                  </a:lnTo>
                  <a:lnTo>
                    <a:pt x="84" y="1047"/>
                  </a:lnTo>
                  <a:lnTo>
                    <a:pt x="84" y="1151"/>
                  </a:lnTo>
                  <a:lnTo>
                    <a:pt x="43" y="1277"/>
                  </a:lnTo>
                  <a:lnTo>
                    <a:pt x="84" y="1465"/>
                  </a:lnTo>
                  <a:lnTo>
                    <a:pt x="43" y="1507"/>
                  </a:lnTo>
                  <a:lnTo>
                    <a:pt x="63" y="1779"/>
                  </a:lnTo>
                  <a:lnTo>
                    <a:pt x="126" y="1967"/>
                  </a:lnTo>
                  <a:lnTo>
                    <a:pt x="84" y="2030"/>
                  </a:lnTo>
                  <a:lnTo>
                    <a:pt x="22" y="2114"/>
                  </a:lnTo>
                  <a:lnTo>
                    <a:pt x="1" y="2156"/>
                  </a:lnTo>
                  <a:lnTo>
                    <a:pt x="1" y="2428"/>
                  </a:lnTo>
                  <a:lnTo>
                    <a:pt x="63" y="2637"/>
                  </a:lnTo>
                  <a:lnTo>
                    <a:pt x="231" y="2867"/>
                  </a:lnTo>
                  <a:lnTo>
                    <a:pt x="315" y="2867"/>
                  </a:lnTo>
                  <a:lnTo>
                    <a:pt x="461" y="3034"/>
                  </a:lnTo>
                  <a:lnTo>
                    <a:pt x="545" y="3055"/>
                  </a:lnTo>
                  <a:lnTo>
                    <a:pt x="796" y="3034"/>
                  </a:lnTo>
                  <a:lnTo>
                    <a:pt x="963" y="3055"/>
                  </a:lnTo>
                  <a:lnTo>
                    <a:pt x="1089" y="3139"/>
                  </a:lnTo>
                  <a:lnTo>
                    <a:pt x="1172" y="3160"/>
                  </a:lnTo>
                  <a:lnTo>
                    <a:pt x="1277" y="3160"/>
                  </a:lnTo>
                  <a:lnTo>
                    <a:pt x="1298" y="3181"/>
                  </a:lnTo>
                  <a:lnTo>
                    <a:pt x="1277" y="3244"/>
                  </a:lnTo>
                  <a:lnTo>
                    <a:pt x="1277" y="3285"/>
                  </a:lnTo>
                  <a:lnTo>
                    <a:pt x="1382" y="3285"/>
                  </a:lnTo>
                  <a:lnTo>
                    <a:pt x="1507" y="3202"/>
                  </a:lnTo>
                  <a:lnTo>
                    <a:pt x="1654" y="3181"/>
                  </a:lnTo>
                  <a:lnTo>
                    <a:pt x="1800" y="3244"/>
                  </a:lnTo>
                  <a:lnTo>
                    <a:pt x="1842" y="3264"/>
                  </a:lnTo>
                  <a:lnTo>
                    <a:pt x="1926" y="3264"/>
                  </a:lnTo>
                  <a:lnTo>
                    <a:pt x="2009" y="3285"/>
                  </a:lnTo>
                  <a:lnTo>
                    <a:pt x="2093" y="3327"/>
                  </a:lnTo>
                  <a:lnTo>
                    <a:pt x="2135" y="3264"/>
                  </a:lnTo>
                  <a:lnTo>
                    <a:pt x="2156" y="3181"/>
                  </a:lnTo>
                  <a:lnTo>
                    <a:pt x="2177" y="3181"/>
                  </a:lnTo>
                  <a:lnTo>
                    <a:pt x="2239" y="3202"/>
                  </a:lnTo>
                  <a:lnTo>
                    <a:pt x="2449" y="3139"/>
                  </a:lnTo>
                  <a:lnTo>
                    <a:pt x="2574" y="2972"/>
                  </a:lnTo>
                  <a:lnTo>
                    <a:pt x="2637" y="2930"/>
                  </a:lnTo>
                  <a:lnTo>
                    <a:pt x="2616" y="2909"/>
                  </a:lnTo>
                  <a:lnTo>
                    <a:pt x="2658" y="2804"/>
                  </a:lnTo>
                  <a:lnTo>
                    <a:pt x="2784" y="2720"/>
                  </a:lnTo>
                  <a:lnTo>
                    <a:pt x="2784" y="2532"/>
                  </a:lnTo>
                  <a:lnTo>
                    <a:pt x="2867" y="2428"/>
                  </a:lnTo>
                  <a:lnTo>
                    <a:pt x="2930" y="2407"/>
                  </a:lnTo>
                  <a:lnTo>
                    <a:pt x="2888" y="2386"/>
                  </a:lnTo>
                  <a:lnTo>
                    <a:pt x="2825" y="2281"/>
                  </a:lnTo>
                  <a:lnTo>
                    <a:pt x="2784" y="2239"/>
                  </a:lnTo>
                  <a:lnTo>
                    <a:pt x="2784" y="2218"/>
                  </a:lnTo>
                  <a:lnTo>
                    <a:pt x="2742" y="2030"/>
                  </a:lnTo>
                  <a:lnTo>
                    <a:pt x="2846" y="1884"/>
                  </a:lnTo>
                  <a:lnTo>
                    <a:pt x="2867" y="1716"/>
                  </a:lnTo>
                  <a:lnTo>
                    <a:pt x="2742" y="1612"/>
                  </a:lnTo>
                  <a:lnTo>
                    <a:pt x="2574" y="1402"/>
                  </a:lnTo>
                  <a:lnTo>
                    <a:pt x="2449" y="1256"/>
                  </a:lnTo>
                  <a:lnTo>
                    <a:pt x="2239" y="1151"/>
                  </a:lnTo>
                  <a:lnTo>
                    <a:pt x="2114" y="1172"/>
                  </a:lnTo>
                  <a:lnTo>
                    <a:pt x="2114" y="1026"/>
                  </a:lnTo>
                  <a:lnTo>
                    <a:pt x="1988" y="879"/>
                  </a:lnTo>
                  <a:lnTo>
                    <a:pt x="1842" y="858"/>
                  </a:lnTo>
                  <a:lnTo>
                    <a:pt x="1695" y="775"/>
                  </a:lnTo>
                  <a:lnTo>
                    <a:pt x="1570" y="565"/>
                  </a:lnTo>
                  <a:lnTo>
                    <a:pt x="1486" y="565"/>
                  </a:lnTo>
                  <a:lnTo>
                    <a:pt x="1382" y="670"/>
                  </a:lnTo>
                  <a:lnTo>
                    <a:pt x="1319" y="670"/>
                  </a:lnTo>
                  <a:lnTo>
                    <a:pt x="1172" y="461"/>
                  </a:lnTo>
                  <a:lnTo>
                    <a:pt x="1110" y="314"/>
                  </a:lnTo>
                  <a:lnTo>
                    <a:pt x="984" y="251"/>
                  </a:lnTo>
                  <a:lnTo>
                    <a:pt x="859" y="63"/>
                  </a:lnTo>
                  <a:lnTo>
                    <a:pt x="754"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5309" name="Google Shape;5309;p907">
              <a:extLst>
                <a:ext uri="{FF2B5EF4-FFF2-40B4-BE49-F238E27FC236}">
                  <a16:creationId xmlns:a16="http://schemas.microsoft.com/office/drawing/2014/main" id="{45734E10-A8EF-0701-8A02-1BA0403274B3}"/>
                </a:ext>
              </a:extLst>
            </p:cNvPr>
            <p:cNvGrpSpPr/>
            <p:nvPr/>
          </p:nvGrpSpPr>
          <p:grpSpPr>
            <a:xfrm>
              <a:off x="3280929" y="3294542"/>
              <a:ext cx="109894" cy="272224"/>
              <a:chOff x="2711750" y="3572300"/>
              <a:chExt cx="230725" cy="598425"/>
            </a:xfrm>
          </p:grpSpPr>
          <p:sp>
            <p:nvSpPr>
              <p:cNvPr id="5310" name="Google Shape;5310;p907">
                <a:extLst>
                  <a:ext uri="{FF2B5EF4-FFF2-40B4-BE49-F238E27FC236}">
                    <a16:creationId xmlns:a16="http://schemas.microsoft.com/office/drawing/2014/main" id="{2C02404B-C9AA-28FD-8823-3D402CC7CA51}"/>
                  </a:ext>
                </a:extLst>
              </p:cNvPr>
              <p:cNvSpPr/>
              <p:nvPr/>
            </p:nvSpPr>
            <p:spPr>
              <a:xfrm>
                <a:off x="2711750" y="3572300"/>
                <a:ext cx="230725" cy="538800"/>
              </a:xfrm>
              <a:custGeom>
                <a:avLst/>
                <a:gdLst/>
                <a:ahLst/>
                <a:cxnLst/>
                <a:rect l="l" t="t" r="r" b="b"/>
                <a:pathLst>
                  <a:path w="9229" h="21552" extrusionOk="0">
                    <a:moveTo>
                      <a:pt x="1947" y="0"/>
                    </a:moveTo>
                    <a:lnTo>
                      <a:pt x="1800" y="42"/>
                    </a:lnTo>
                    <a:lnTo>
                      <a:pt x="1570" y="293"/>
                    </a:lnTo>
                    <a:lnTo>
                      <a:pt x="1466" y="502"/>
                    </a:lnTo>
                    <a:lnTo>
                      <a:pt x="1382" y="607"/>
                    </a:lnTo>
                    <a:lnTo>
                      <a:pt x="1466" y="753"/>
                    </a:lnTo>
                    <a:lnTo>
                      <a:pt x="1298" y="1402"/>
                    </a:lnTo>
                    <a:lnTo>
                      <a:pt x="629" y="1779"/>
                    </a:lnTo>
                    <a:lnTo>
                      <a:pt x="566" y="1925"/>
                    </a:lnTo>
                    <a:lnTo>
                      <a:pt x="691" y="2030"/>
                    </a:lnTo>
                    <a:lnTo>
                      <a:pt x="733" y="2134"/>
                    </a:lnTo>
                    <a:lnTo>
                      <a:pt x="650" y="2281"/>
                    </a:lnTo>
                    <a:lnTo>
                      <a:pt x="670" y="2448"/>
                    </a:lnTo>
                    <a:lnTo>
                      <a:pt x="796" y="2616"/>
                    </a:lnTo>
                    <a:lnTo>
                      <a:pt x="796" y="2762"/>
                    </a:lnTo>
                    <a:lnTo>
                      <a:pt x="691" y="2846"/>
                    </a:lnTo>
                    <a:lnTo>
                      <a:pt x="670" y="2950"/>
                    </a:lnTo>
                    <a:lnTo>
                      <a:pt x="754" y="3013"/>
                    </a:lnTo>
                    <a:lnTo>
                      <a:pt x="796" y="3076"/>
                    </a:lnTo>
                    <a:lnTo>
                      <a:pt x="796" y="3243"/>
                    </a:lnTo>
                    <a:lnTo>
                      <a:pt x="859" y="3285"/>
                    </a:lnTo>
                    <a:lnTo>
                      <a:pt x="775" y="3390"/>
                    </a:lnTo>
                    <a:lnTo>
                      <a:pt x="670" y="3453"/>
                    </a:lnTo>
                    <a:lnTo>
                      <a:pt x="524" y="3599"/>
                    </a:lnTo>
                    <a:lnTo>
                      <a:pt x="357" y="3997"/>
                    </a:lnTo>
                    <a:lnTo>
                      <a:pt x="252" y="4164"/>
                    </a:lnTo>
                    <a:lnTo>
                      <a:pt x="210" y="4582"/>
                    </a:lnTo>
                    <a:lnTo>
                      <a:pt x="126" y="4645"/>
                    </a:lnTo>
                    <a:lnTo>
                      <a:pt x="147" y="5022"/>
                    </a:lnTo>
                    <a:lnTo>
                      <a:pt x="252" y="5210"/>
                    </a:lnTo>
                    <a:lnTo>
                      <a:pt x="252" y="5461"/>
                    </a:lnTo>
                    <a:lnTo>
                      <a:pt x="168" y="5566"/>
                    </a:lnTo>
                    <a:lnTo>
                      <a:pt x="168" y="5859"/>
                    </a:lnTo>
                    <a:lnTo>
                      <a:pt x="22" y="5942"/>
                    </a:lnTo>
                    <a:lnTo>
                      <a:pt x="1" y="6152"/>
                    </a:lnTo>
                    <a:lnTo>
                      <a:pt x="43" y="6424"/>
                    </a:lnTo>
                    <a:lnTo>
                      <a:pt x="147" y="6570"/>
                    </a:lnTo>
                    <a:lnTo>
                      <a:pt x="168" y="6675"/>
                    </a:lnTo>
                    <a:lnTo>
                      <a:pt x="315" y="6884"/>
                    </a:lnTo>
                    <a:lnTo>
                      <a:pt x="378" y="7051"/>
                    </a:lnTo>
                    <a:lnTo>
                      <a:pt x="461" y="7407"/>
                    </a:lnTo>
                    <a:lnTo>
                      <a:pt x="545" y="7470"/>
                    </a:lnTo>
                    <a:lnTo>
                      <a:pt x="587" y="7930"/>
                    </a:lnTo>
                    <a:lnTo>
                      <a:pt x="566" y="8181"/>
                    </a:lnTo>
                    <a:lnTo>
                      <a:pt x="461" y="8202"/>
                    </a:lnTo>
                    <a:lnTo>
                      <a:pt x="357" y="8453"/>
                    </a:lnTo>
                    <a:lnTo>
                      <a:pt x="378" y="8683"/>
                    </a:lnTo>
                    <a:lnTo>
                      <a:pt x="252" y="8872"/>
                    </a:lnTo>
                    <a:lnTo>
                      <a:pt x="336" y="8935"/>
                    </a:lnTo>
                    <a:lnTo>
                      <a:pt x="440" y="9123"/>
                    </a:lnTo>
                    <a:lnTo>
                      <a:pt x="461" y="9332"/>
                    </a:lnTo>
                    <a:lnTo>
                      <a:pt x="336" y="9458"/>
                    </a:lnTo>
                    <a:lnTo>
                      <a:pt x="210" y="9709"/>
                    </a:lnTo>
                    <a:lnTo>
                      <a:pt x="210" y="10085"/>
                    </a:lnTo>
                    <a:lnTo>
                      <a:pt x="210" y="10253"/>
                    </a:lnTo>
                    <a:lnTo>
                      <a:pt x="147" y="10483"/>
                    </a:lnTo>
                    <a:lnTo>
                      <a:pt x="482" y="11173"/>
                    </a:lnTo>
                    <a:lnTo>
                      <a:pt x="419" y="11278"/>
                    </a:lnTo>
                    <a:lnTo>
                      <a:pt x="252" y="11341"/>
                    </a:lnTo>
                    <a:lnTo>
                      <a:pt x="231" y="11655"/>
                    </a:lnTo>
                    <a:lnTo>
                      <a:pt x="22" y="11948"/>
                    </a:lnTo>
                    <a:lnTo>
                      <a:pt x="43" y="12157"/>
                    </a:lnTo>
                    <a:lnTo>
                      <a:pt x="147" y="12345"/>
                    </a:lnTo>
                    <a:lnTo>
                      <a:pt x="126" y="12764"/>
                    </a:lnTo>
                    <a:lnTo>
                      <a:pt x="147" y="13119"/>
                    </a:lnTo>
                    <a:lnTo>
                      <a:pt x="210" y="13391"/>
                    </a:lnTo>
                    <a:lnTo>
                      <a:pt x="315" y="13433"/>
                    </a:lnTo>
                    <a:lnTo>
                      <a:pt x="357" y="13538"/>
                    </a:lnTo>
                    <a:lnTo>
                      <a:pt x="336" y="13705"/>
                    </a:lnTo>
                    <a:lnTo>
                      <a:pt x="210" y="13789"/>
                    </a:lnTo>
                    <a:lnTo>
                      <a:pt x="231" y="14103"/>
                    </a:lnTo>
                    <a:cubicBezTo>
                      <a:pt x="252" y="14165"/>
                      <a:pt x="252" y="14270"/>
                      <a:pt x="273" y="14354"/>
                    </a:cubicBezTo>
                    <a:lnTo>
                      <a:pt x="273" y="14375"/>
                    </a:lnTo>
                    <a:lnTo>
                      <a:pt x="461" y="14437"/>
                    </a:lnTo>
                    <a:lnTo>
                      <a:pt x="461" y="14626"/>
                    </a:lnTo>
                    <a:lnTo>
                      <a:pt x="461" y="14772"/>
                    </a:lnTo>
                    <a:lnTo>
                      <a:pt x="566" y="15002"/>
                    </a:lnTo>
                    <a:lnTo>
                      <a:pt x="608" y="15274"/>
                    </a:lnTo>
                    <a:lnTo>
                      <a:pt x="712" y="15295"/>
                    </a:lnTo>
                    <a:lnTo>
                      <a:pt x="796" y="15253"/>
                    </a:lnTo>
                    <a:lnTo>
                      <a:pt x="880" y="15274"/>
                    </a:lnTo>
                    <a:lnTo>
                      <a:pt x="880" y="15400"/>
                    </a:lnTo>
                    <a:lnTo>
                      <a:pt x="754" y="15567"/>
                    </a:lnTo>
                    <a:lnTo>
                      <a:pt x="482" y="15567"/>
                    </a:lnTo>
                    <a:lnTo>
                      <a:pt x="440" y="15672"/>
                    </a:lnTo>
                    <a:lnTo>
                      <a:pt x="524" y="15735"/>
                    </a:lnTo>
                    <a:lnTo>
                      <a:pt x="545" y="15714"/>
                    </a:lnTo>
                    <a:lnTo>
                      <a:pt x="670" y="15714"/>
                    </a:lnTo>
                    <a:lnTo>
                      <a:pt x="859" y="15839"/>
                    </a:lnTo>
                    <a:lnTo>
                      <a:pt x="984" y="16049"/>
                    </a:lnTo>
                    <a:lnTo>
                      <a:pt x="984" y="16195"/>
                    </a:lnTo>
                    <a:lnTo>
                      <a:pt x="838" y="16321"/>
                    </a:lnTo>
                    <a:lnTo>
                      <a:pt x="838" y="16425"/>
                    </a:lnTo>
                    <a:lnTo>
                      <a:pt x="901" y="16572"/>
                    </a:lnTo>
                    <a:lnTo>
                      <a:pt x="963" y="16885"/>
                    </a:lnTo>
                    <a:lnTo>
                      <a:pt x="1047" y="17137"/>
                    </a:lnTo>
                    <a:lnTo>
                      <a:pt x="942" y="17241"/>
                    </a:lnTo>
                    <a:lnTo>
                      <a:pt x="901" y="17367"/>
                    </a:lnTo>
                    <a:lnTo>
                      <a:pt x="1005" y="17618"/>
                    </a:lnTo>
                    <a:lnTo>
                      <a:pt x="901" y="17764"/>
                    </a:lnTo>
                    <a:lnTo>
                      <a:pt x="859" y="18015"/>
                    </a:lnTo>
                    <a:lnTo>
                      <a:pt x="942" y="18246"/>
                    </a:lnTo>
                    <a:lnTo>
                      <a:pt x="984" y="18559"/>
                    </a:lnTo>
                    <a:lnTo>
                      <a:pt x="942" y="18852"/>
                    </a:lnTo>
                    <a:lnTo>
                      <a:pt x="733" y="19062"/>
                    </a:lnTo>
                    <a:lnTo>
                      <a:pt x="587" y="19250"/>
                    </a:lnTo>
                    <a:lnTo>
                      <a:pt x="524" y="19752"/>
                    </a:lnTo>
                    <a:cubicBezTo>
                      <a:pt x="545" y="19815"/>
                      <a:pt x="545" y="19898"/>
                      <a:pt x="566" y="19982"/>
                    </a:cubicBezTo>
                    <a:lnTo>
                      <a:pt x="796" y="20422"/>
                    </a:lnTo>
                    <a:lnTo>
                      <a:pt x="942" y="20422"/>
                    </a:lnTo>
                    <a:lnTo>
                      <a:pt x="1047" y="20317"/>
                    </a:lnTo>
                    <a:lnTo>
                      <a:pt x="1214" y="20233"/>
                    </a:lnTo>
                    <a:lnTo>
                      <a:pt x="1361" y="20233"/>
                    </a:lnTo>
                    <a:lnTo>
                      <a:pt x="1361" y="20401"/>
                    </a:lnTo>
                    <a:lnTo>
                      <a:pt x="1382" y="20735"/>
                    </a:lnTo>
                    <a:lnTo>
                      <a:pt x="1507" y="20840"/>
                    </a:lnTo>
                    <a:lnTo>
                      <a:pt x="1570" y="21049"/>
                    </a:lnTo>
                    <a:lnTo>
                      <a:pt x="1633" y="21279"/>
                    </a:lnTo>
                    <a:lnTo>
                      <a:pt x="1926" y="21321"/>
                    </a:lnTo>
                    <a:lnTo>
                      <a:pt x="2030" y="21363"/>
                    </a:lnTo>
                    <a:lnTo>
                      <a:pt x="2449" y="21279"/>
                    </a:lnTo>
                    <a:lnTo>
                      <a:pt x="3181" y="21279"/>
                    </a:lnTo>
                    <a:lnTo>
                      <a:pt x="3244" y="21342"/>
                    </a:lnTo>
                    <a:lnTo>
                      <a:pt x="3370" y="21363"/>
                    </a:lnTo>
                    <a:lnTo>
                      <a:pt x="3516" y="21489"/>
                    </a:lnTo>
                    <a:lnTo>
                      <a:pt x="3663" y="21551"/>
                    </a:lnTo>
                    <a:lnTo>
                      <a:pt x="3704" y="21551"/>
                    </a:lnTo>
                    <a:lnTo>
                      <a:pt x="3704" y="21447"/>
                    </a:lnTo>
                    <a:lnTo>
                      <a:pt x="3600" y="21363"/>
                    </a:lnTo>
                    <a:lnTo>
                      <a:pt x="3411" y="21238"/>
                    </a:lnTo>
                    <a:lnTo>
                      <a:pt x="3391" y="21133"/>
                    </a:lnTo>
                    <a:lnTo>
                      <a:pt x="3286" y="21028"/>
                    </a:lnTo>
                    <a:lnTo>
                      <a:pt x="3202" y="21049"/>
                    </a:lnTo>
                    <a:lnTo>
                      <a:pt x="3160" y="21007"/>
                    </a:lnTo>
                    <a:lnTo>
                      <a:pt x="3244" y="20945"/>
                    </a:lnTo>
                    <a:lnTo>
                      <a:pt x="3265" y="20861"/>
                    </a:lnTo>
                    <a:lnTo>
                      <a:pt x="3244" y="20840"/>
                    </a:lnTo>
                    <a:lnTo>
                      <a:pt x="3244" y="20756"/>
                    </a:lnTo>
                    <a:lnTo>
                      <a:pt x="3139" y="20505"/>
                    </a:lnTo>
                    <a:lnTo>
                      <a:pt x="3035" y="20317"/>
                    </a:lnTo>
                    <a:lnTo>
                      <a:pt x="2993" y="20129"/>
                    </a:lnTo>
                    <a:lnTo>
                      <a:pt x="3077" y="19961"/>
                    </a:lnTo>
                    <a:lnTo>
                      <a:pt x="3202" y="19857"/>
                    </a:lnTo>
                    <a:lnTo>
                      <a:pt x="3265" y="19752"/>
                    </a:lnTo>
                    <a:lnTo>
                      <a:pt x="3202" y="19689"/>
                    </a:lnTo>
                    <a:lnTo>
                      <a:pt x="3202" y="19585"/>
                    </a:lnTo>
                    <a:lnTo>
                      <a:pt x="3160" y="19501"/>
                    </a:lnTo>
                    <a:lnTo>
                      <a:pt x="3244" y="19564"/>
                    </a:lnTo>
                    <a:lnTo>
                      <a:pt x="3307" y="19647"/>
                    </a:lnTo>
                    <a:lnTo>
                      <a:pt x="3391" y="19668"/>
                    </a:lnTo>
                    <a:lnTo>
                      <a:pt x="3516" y="19564"/>
                    </a:lnTo>
                    <a:lnTo>
                      <a:pt x="3558" y="19480"/>
                    </a:lnTo>
                    <a:lnTo>
                      <a:pt x="3663" y="19354"/>
                    </a:lnTo>
                    <a:lnTo>
                      <a:pt x="3683" y="19250"/>
                    </a:lnTo>
                    <a:lnTo>
                      <a:pt x="3663" y="19062"/>
                    </a:lnTo>
                    <a:lnTo>
                      <a:pt x="3579" y="19041"/>
                    </a:lnTo>
                    <a:lnTo>
                      <a:pt x="3516" y="19082"/>
                    </a:lnTo>
                    <a:lnTo>
                      <a:pt x="3516" y="19082"/>
                    </a:lnTo>
                    <a:lnTo>
                      <a:pt x="3558" y="19020"/>
                    </a:lnTo>
                    <a:lnTo>
                      <a:pt x="3663" y="18915"/>
                    </a:lnTo>
                    <a:lnTo>
                      <a:pt x="3704" y="18769"/>
                    </a:lnTo>
                    <a:lnTo>
                      <a:pt x="3725" y="18643"/>
                    </a:lnTo>
                    <a:lnTo>
                      <a:pt x="3872" y="18518"/>
                    </a:lnTo>
                    <a:lnTo>
                      <a:pt x="3976" y="18518"/>
                    </a:lnTo>
                    <a:lnTo>
                      <a:pt x="4018" y="18392"/>
                    </a:lnTo>
                    <a:lnTo>
                      <a:pt x="4102" y="18287"/>
                    </a:lnTo>
                    <a:lnTo>
                      <a:pt x="4144" y="18246"/>
                    </a:lnTo>
                    <a:lnTo>
                      <a:pt x="4186" y="18141"/>
                    </a:lnTo>
                    <a:lnTo>
                      <a:pt x="4248" y="18099"/>
                    </a:lnTo>
                    <a:lnTo>
                      <a:pt x="4332" y="17994"/>
                    </a:lnTo>
                    <a:lnTo>
                      <a:pt x="4311" y="17932"/>
                    </a:lnTo>
                    <a:lnTo>
                      <a:pt x="4311" y="17869"/>
                    </a:lnTo>
                    <a:lnTo>
                      <a:pt x="4395" y="17806"/>
                    </a:lnTo>
                    <a:lnTo>
                      <a:pt x="4290" y="17702"/>
                    </a:lnTo>
                    <a:lnTo>
                      <a:pt x="4207" y="17702"/>
                    </a:lnTo>
                    <a:lnTo>
                      <a:pt x="4311" y="17597"/>
                    </a:lnTo>
                    <a:lnTo>
                      <a:pt x="4311" y="17492"/>
                    </a:lnTo>
                    <a:lnTo>
                      <a:pt x="4227" y="17367"/>
                    </a:lnTo>
                    <a:lnTo>
                      <a:pt x="4227" y="17423"/>
                    </a:lnTo>
                    <a:lnTo>
                      <a:pt x="4186" y="17409"/>
                    </a:lnTo>
                    <a:lnTo>
                      <a:pt x="4123" y="17429"/>
                    </a:lnTo>
                    <a:lnTo>
                      <a:pt x="4018" y="17429"/>
                    </a:lnTo>
                    <a:lnTo>
                      <a:pt x="3830" y="17471"/>
                    </a:lnTo>
                    <a:lnTo>
                      <a:pt x="3600" y="17262"/>
                    </a:lnTo>
                    <a:lnTo>
                      <a:pt x="3453" y="17137"/>
                    </a:lnTo>
                    <a:lnTo>
                      <a:pt x="3370" y="17095"/>
                    </a:lnTo>
                    <a:lnTo>
                      <a:pt x="3265" y="16990"/>
                    </a:lnTo>
                    <a:lnTo>
                      <a:pt x="3139" y="16781"/>
                    </a:lnTo>
                    <a:lnTo>
                      <a:pt x="3139" y="16655"/>
                    </a:lnTo>
                    <a:lnTo>
                      <a:pt x="3056" y="16551"/>
                    </a:lnTo>
                    <a:lnTo>
                      <a:pt x="3056" y="16467"/>
                    </a:lnTo>
                    <a:lnTo>
                      <a:pt x="3181" y="16362"/>
                    </a:lnTo>
                    <a:lnTo>
                      <a:pt x="3244" y="16258"/>
                    </a:lnTo>
                    <a:lnTo>
                      <a:pt x="3286" y="16132"/>
                    </a:lnTo>
                    <a:lnTo>
                      <a:pt x="3370" y="16111"/>
                    </a:lnTo>
                    <a:lnTo>
                      <a:pt x="3474" y="16007"/>
                    </a:lnTo>
                    <a:lnTo>
                      <a:pt x="3600" y="15986"/>
                    </a:lnTo>
                    <a:lnTo>
                      <a:pt x="3704" y="15881"/>
                    </a:lnTo>
                    <a:lnTo>
                      <a:pt x="3872" y="15839"/>
                    </a:lnTo>
                    <a:lnTo>
                      <a:pt x="3976" y="15881"/>
                    </a:lnTo>
                    <a:lnTo>
                      <a:pt x="4144" y="15839"/>
                    </a:lnTo>
                    <a:lnTo>
                      <a:pt x="4144" y="15797"/>
                    </a:lnTo>
                    <a:lnTo>
                      <a:pt x="4102" y="15735"/>
                    </a:lnTo>
                    <a:lnTo>
                      <a:pt x="3997" y="15693"/>
                    </a:lnTo>
                    <a:lnTo>
                      <a:pt x="4018" y="15630"/>
                    </a:lnTo>
                    <a:lnTo>
                      <a:pt x="4039" y="15567"/>
                    </a:lnTo>
                    <a:lnTo>
                      <a:pt x="4207" y="15463"/>
                    </a:lnTo>
                    <a:lnTo>
                      <a:pt x="4186" y="15421"/>
                    </a:lnTo>
                    <a:lnTo>
                      <a:pt x="4227" y="15358"/>
                    </a:lnTo>
                    <a:lnTo>
                      <a:pt x="4227" y="15295"/>
                    </a:lnTo>
                    <a:lnTo>
                      <a:pt x="4102" y="15128"/>
                    </a:lnTo>
                    <a:lnTo>
                      <a:pt x="4123" y="15065"/>
                    </a:lnTo>
                    <a:lnTo>
                      <a:pt x="4123" y="14981"/>
                    </a:lnTo>
                    <a:lnTo>
                      <a:pt x="4018" y="14940"/>
                    </a:lnTo>
                    <a:lnTo>
                      <a:pt x="3997" y="14772"/>
                    </a:lnTo>
                    <a:lnTo>
                      <a:pt x="4081" y="14668"/>
                    </a:lnTo>
                    <a:lnTo>
                      <a:pt x="4123" y="14563"/>
                    </a:lnTo>
                    <a:lnTo>
                      <a:pt x="4081" y="14521"/>
                    </a:lnTo>
                    <a:lnTo>
                      <a:pt x="4144" y="14437"/>
                    </a:lnTo>
                    <a:lnTo>
                      <a:pt x="4332" y="14354"/>
                    </a:lnTo>
                    <a:lnTo>
                      <a:pt x="4458" y="14249"/>
                    </a:lnTo>
                    <a:lnTo>
                      <a:pt x="4458" y="14207"/>
                    </a:lnTo>
                    <a:lnTo>
                      <a:pt x="4311" y="14144"/>
                    </a:lnTo>
                    <a:lnTo>
                      <a:pt x="4207" y="14144"/>
                    </a:lnTo>
                    <a:lnTo>
                      <a:pt x="4144" y="14061"/>
                    </a:lnTo>
                    <a:lnTo>
                      <a:pt x="4186" y="14019"/>
                    </a:lnTo>
                    <a:lnTo>
                      <a:pt x="4290" y="13935"/>
                    </a:lnTo>
                    <a:lnTo>
                      <a:pt x="4437" y="13893"/>
                    </a:lnTo>
                    <a:lnTo>
                      <a:pt x="4562" y="13956"/>
                    </a:lnTo>
                    <a:lnTo>
                      <a:pt x="4562" y="14040"/>
                    </a:lnTo>
                    <a:lnTo>
                      <a:pt x="4541" y="14082"/>
                    </a:lnTo>
                    <a:lnTo>
                      <a:pt x="4604" y="14186"/>
                    </a:lnTo>
                    <a:lnTo>
                      <a:pt x="4667" y="14228"/>
                    </a:lnTo>
                    <a:lnTo>
                      <a:pt x="4918" y="14082"/>
                    </a:lnTo>
                    <a:lnTo>
                      <a:pt x="4939" y="13998"/>
                    </a:lnTo>
                    <a:lnTo>
                      <a:pt x="4876" y="13852"/>
                    </a:lnTo>
                    <a:lnTo>
                      <a:pt x="4813" y="13747"/>
                    </a:lnTo>
                    <a:lnTo>
                      <a:pt x="4855" y="13726"/>
                    </a:lnTo>
                    <a:lnTo>
                      <a:pt x="4876" y="13621"/>
                    </a:lnTo>
                    <a:lnTo>
                      <a:pt x="4813" y="13496"/>
                    </a:lnTo>
                    <a:lnTo>
                      <a:pt x="4730" y="13496"/>
                    </a:lnTo>
                    <a:lnTo>
                      <a:pt x="4625" y="13559"/>
                    </a:lnTo>
                    <a:lnTo>
                      <a:pt x="4541" y="13559"/>
                    </a:lnTo>
                    <a:lnTo>
                      <a:pt x="4499" y="13621"/>
                    </a:lnTo>
                    <a:lnTo>
                      <a:pt x="4520" y="13642"/>
                    </a:lnTo>
                    <a:lnTo>
                      <a:pt x="4625" y="13684"/>
                    </a:lnTo>
                    <a:lnTo>
                      <a:pt x="4625" y="13726"/>
                    </a:lnTo>
                    <a:lnTo>
                      <a:pt x="4437" y="13789"/>
                    </a:lnTo>
                    <a:lnTo>
                      <a:pt x="4353" y="13747"/>
                    </a:lnTo>
                    <a:lnTo>
                      <a:pt x="4416" y="13705"/>
                    </a:lnTo>
                    <a:lnTo>
                      <a:pt x="4499" y="13684"/>
                    </a:lnTo>
                    <a:lnTo>
                      <a:pt x="4437" y="13642"/>
                    </a:lnTo>
                    <a:lnTo>
                      <a:pt x="4248" y="13642"/>
                    </a:lnTo>
                    <a:lnTo>
                      <a:pt x="4123" y="13580"/>
                    </a:lnTo>
                    <a:lnTo>
                      <a:pt x="4102" y="13475"/>
                    </a:lnTo>
                    <a:lnTo>
                      <a:pt x="4102" y="13203"/>
                    </a:lnTo>
                    <a:lnTo>
                      <a:pt x="4039" y="12994"/>
                    </a:lnTo>
                    <a:lnTo>
                      <a:pt x="3914" y="12889"/>
                    </a:lnTo>
                    <a:lnTo>
                      <a:pt x="3914" y="12680"/>
                    </a:lnTo>
                    <a:lnTo>
                      <a:pt x="4018" y="12575"/>
                    </a:lnTo>
                    <a:lnTo>
                      <a:pt x="4102" y="12575"/>
                    </a:lnTo>
                    <a:lnTo>
                      <a:pt x="4081" y="12659"/>
                    </a:lnTo>
                    <a:lnTo>
                      <a:pt x="4102" y="12680"/>
                    </a:lnTo>
                    <a:lnTo>
                      <a:pt x="4227" y="12680"/>
                    </a:lnTo>
                    <a:lnTo>
                      <a:pt x="4437" y="12764"/>
                    </a:lnTo>
                    <a:lnTo>
                      <a:pt x="4646" y="12910"/>
                    </a:lnTo>
                    <a:lnTo>
                      <a:pt x="4834" y="12973"/>
                    </a:lnTo>
                    <a:lnTo>
                      <a:pt x="5148" y="12973"/>
                    </a:lnTo>
                    <a:lnTo>
                      <a:pt x="5336" y="12847"/>
                    </a:lnTo>
                    <a:lnTo>
                      <a:pt x="5295" y="12805"/>
                    </a:lnTo>
                    <a:lnTo>
                      <a:pt x="5441" y="12701"/>
                    </a:lnTo>
                    <a:lnTo>
                      <a:pt x="5462" y="12596"/>
                    </a:lnTo>
                    <a:lnTo>
                      <a:pt x="5441" y="12533"/>
                    </a:lnTo>
                    <a:lnTo>
                      <a:pt x="5462" y="12471"/>
                    </a:lnTo>
                    <a:lnTo>
                      <a:pt x="5483" y="12366"/>
                    </a:lnTo>
                    <a:lnTo>
                      <a:pt x="5378" y="12345"/>
                    </a:lnTo>
                    <a:lnTo>
                      <a:pt x="5295" y="12220"/>
                    </a:lnTo>
                    <a:lnTo>
                      <a:pt x="5295" y="12115"/>
                    </a:lnTo>
                    <a:lnTo>
                      <a:pt x="5357" y="12031"/>
                    </a:lnTo>
                    <a:lnTo>
                      <a:pt x="5336" y="11968"/>
                    </a:lnTo>
                    <a:lnTo>
                      <a:pt x="5441" y="11864"/>
                    </a:lnTo>
                    <a:lnTo>
                      <a:pt x="5441" y="11843"/>
                    </a:lnTo>
                    <a:lnTo>
                      <a:pt x="5483" y="11843"/>
                    </a:lnTo>
                    <a:lnTo>
                      <a:pt x="5504" y="11759"/>
                    </a:lnTo>
                    <a:lnTo>
                      <a:pt x="5483" y="11655"/>
                    </a:lnTo>
                    <a:lnTo>
                      <a:pt x="5378" y="11655"/>
                    </a:lnTo>
                    <a:lnTo>
                      <a:pt x="5378" y="11613"/>
                    </a:lnTo>
                    <a:lnTo>
                      <a:pt x="5336" y="11529"/>
                    </a:lnTo>
                    <a:lnTo>
                      <a:pt x="5336" y="11320"/>
                    </a:lnTo>
                    <a:lnTo>
                      <a:pt x="5295" y="11236"/>
                    </a:lnTo>
                    <a:lnTo>
                      <a:pt x="5295" y="11131"/>
                    </a:lnTo>
                    <a:lnTo>
                      <a:pt x="5336" y="11111"/>
                    </a:lnTo>
                    <a:lnTo>
                      <a:pt x="5378" y="11194"/>
                    </a:lnTo>
                    <a:lnTo>
                      <a:pt x="5462" y="11194"/>
                    </a:lnTo>
                    <a:lnTo>
                      <a:pt x="5608" y="11236"/>
                    </a:lnTo>
                    <a:lnTo>
                      <a:pt x="5755" y="11320"/>
                    </a:lnTo>
                    <a:lnTo>
                      <a:pt x="5859" y="11320"/>
                    </a:lnTo>
                    <a:lnTo>
                      <a:pt x="6027" y="11299"/>
                    </a:lnTo>
                    <a:lnTo>
                      <a:pt x="6215" y="11320"/>
                    </a:lnTo>
                    <a:lnTo>
                      <a:pt x="6445" y="11320"/>
                    </a:lnTo>
                    <a:lnTo>
                      <a:pt x="6843" y="11215"/>
                    </a:lnTo>
                    <a:lnTo>
                      <a:pt x="7178" y="11069"/>
                    </a:lnTo>
                    <a:lnTo>
                      <a:pt x="7220" y="10985"/>
                    </a:lnTo>
                    <a:lnTo>
                      <a:pt x="7261" y="11027"/>
                    </a:lnTo>
                    <a:lnTo>
                      <a:pt x="7492" y="10964"/>
                    </a:lnTo>
                    <a:lnTo>
                      <a:pt x="7805" y="10776"/>
                    </a:lnTo>
                    <a:lnTo>
                      <a:pt x="7868" y="10671"/>
                    </a:lnTo>
                    <a:lnTo>
                      <a:pt x="7826" y="10546"/>
                    </a:lnTo>
                    <a:lnTo>
                      <a:pt x="7889" y="10357"/>
                    </a:lnTo>
                    <a:lnTo>
                      <a:pt x="7931" y="10336"/>
                    </a:lnTo>
                    <a:lnTo>
                      <a:pt x="7973" y="10378"/>
                    </a:lnTo>
                    <a:lnTo>
                      <a:pt x="8015" y="10336"/>
                    </a:lnTo>
                    <a:lnTo>
                      <a:pt x="8077" y="10148"/>
                    </a:lnTo>
                    <a:lnTo>
                      <a:pt x="8182" y="9960"/>
                    </a:lnTo>
                    <a:lnTo>
                      <a:pt x="8203" y="9855"/>
                    </a:lnTo>
                    <a:lnTo>
                      <a:pt x="8203" y="9625"/>
                    </a:lnTo>
                    <a:lnTo>
                      <a:pt x="8182" y="9520"/>
                    </a:lnTo>
                    <a:lnTo>
                      <a:pt x="8140" y="9520"/>
                    </a:lnTo>
                    <a:lnTo>
                      <a:pt x="8077" y="9604"/>
                    </a:lnTo>
                    <a:lnTo>
                      <a:pt x="7931" y="9604"/>
                    </a:lnTo>
                    <a:lnTo>
                      <a:pt x="7784" y="9499"/>
                    </a:lnTo>
                    <a:lnTo>
                      <a:pt x="7701" y="9332"/>
                    </a:lnTo>
                    <a:lnTo>
                      <a:pt x="7701" y="9248"/>
                    </a:lnTo>
                    <a:lnTo>
                      <a:pt x="7826" y="8976"/>
                    </a:lnTo>
                    <a:lnTo>
                      <a:pt x="7826" y="8872"/>
                    </a:lnTo>
                    <a:lnTo>
                      <a:pt x="7764" y="8788"/>
                    </a:lnTo>
                    <a:lnTo>
                      <a:pt x="7471" y="8558"/>
                    </a:lnTo>
                    <a:lnTo>
                      <a:pt x="7240" y="8453"/>
                    </a:lnTo>
                    <a:lnTo>
                      <a:pt x="6989" y="8265"/>
                    </a:lnTo>
                    <a:lnTo>
                      <a:pt x="6948" y="8160"/>
                    </a:lnTo>
                    <a:lnTo>
                      <a:pt x="6968" y="8139"/>
                    </a:lnTo>
                    <a:lnTo>
                      <a:pt x="6968" y="8035"/>
                    </a:lnTo>
                    <a:lnTo>
                      <a:pt x="6885" y="7951"/>
                    </a:lnTo>
                    <a:lnTo>
                      <a:pt x="6927" y="7888"/>
                    </a:lnTo>
                    <a:lnTo>
                      <a:pt x="6864" y="7679"/>
                    </a:lnTo>
                    <a:lnTo>
                      <a:pt x="6885" y="7449"/>
                    </a:lnTo>
                    <a:lnTo>
                      <a:pt x="6927" y="7240"/>
                    </a:lnTo>
                    <a:lnTo>
                      <a:pt x="7010" y="7156"/>
                    </a:lnTo>
                    <a:lnTo>
                      <a:pt x="7031" y="7093"/>
                    </a:lnTo>
                    <a:lnTo>
                      <a:pt x="6968" y="6905"/>
                    </a:lnTo>
                    <a:lnTo>
                      <a:pt x="6948" y="6633"/>
                    </a:lnTo>
                    <a:lnTo>
                      <a:pt x="7010" y="6591"/>
                    </a:lnTo>
                    <a:lnTo>
                      <a:pt x="6948" y="6403"/>
                    </a:lnTo>
                    <a:lnTo>
                      <a:pt x="7031" y="6277"/>
                    </a:lnTo>
                    <a:lnTo>
                      <a:pt x="7031" y="6173"/>
                    </a:lnTo>
                    <a:lnTo>
                      <a:pt x="7073" y="6089"/>
                    </a:lnTo>
                    <a:lnTo>
                      <a:pt x="7115" y="5838"/>
                    </a:lnTo>
                    <a:lnTo>
                      <a:pt x="7073" y="5733"/>
                    </a:lnTo>
                    <a:lnTo>
                      <a:pt x="7136" y="5650"/>
                    </a:lnTo>
                    <a:lnTo>
                      <a:pt x="7115" y="5461"/>
                    </a:lnTo>
                    <a:lnTo>
                      <a:pt x="7220" y="5336"/>
                    </a:lnTo>
                    <a:lnTo>
                      <a:pt x="7261" y="5210"/>
                    </a:lnTo>
                    <a:lnTo>
                      <a:pt x="7261" y="5168"/>
                    </a:lnTo>
                    <a:lnTo>
                      <a:pt x="7282" y="5126"/>
                    </a:lnTo>
                    <a:lnTo>
                      <a:pt x="7387" y="5043"/>
                    </a:lnTo>
                    <a:lnTo>
                      <a:pt x="7387" y="5001"/>
                    </a:lnTo>
                    <a:lnTo>
                      <a:pt x="7492" y="4833"/>
                    </a:lnTo>
                    <a:lnTo>
                      <a:pt x="7575" y="4750"/>
                    </a:lnTo>
                    <a:lnTo>
                      <a:pt x="7680" y="4541"/>
                    </a:lnTo>
                    <a:lnTo>
                      <a:pt x="7722" y="4478"/>
                    </a:lnTo>
                    <a:lnTo>
                      <a:pt x="7805" y="4436"/>
                    </a:lnTo>
                    <a:lnTo>
                      <a:pt x="7805" y="4310"/>
                    </a:lnTo>
                    <a:lnTo>
                      <a:pt x="7826" y="4227"/>
                    </a:lnTo>
                    <a:lnTo>
                      <a:pt x="8015" y="3997"/>
                    </a:lnTo>
                    <a:lnTo>
                      <a:pt x="8098" y="3997"/>
                    </a:lnTo>
                    <a:lnTo>
                      <a:pt x="8182" y="3976"/>
                    </a:lnTo>
                    <a:lnTo>
                      <a:pt x="8182" y="3850"/>
                    </a:lnTo>
                    <a:lnTo>
                      <a:pt x="8266" y="3808"/>
                    </a:lnTo>
                    <a:lnTo>
                      <a:pt x="8475" y="3641"/>
                    </a:lnTo>
                    <a:lnTo>
                      <a:pt x="8538" y="3599"/>
                    </a:lnTo>
                    <a:lnTo>
                      <a:pt x="8600" y="3536"/>
                    </a:lnTo>
                    <a:lnTo>
                      <a:pt x="8831" y="3369"/>
                    </a:lnTo>
                    <a:lnTo>
                      <a:pt x="8852" y="3390"/>
                    </a:lnTo>
                    <a:lnTo>
                      <a:pt x="8935" y="3327"/>
                    </a:lnTo>
                    <a:lnTo>
                      <a:pt x="8956" y="3264"/>
                    </a:lnTo>
                    <a:lnTo>
                      <a:pt x="9103" y="3181"/>
                    </a:lnTo>
                    <a:lnTo>
                      <a:pt x="9207" y="3181"/>
                    </a:lnTo>
                    <a:lnTo>
                      <a:pt x="9228" y="3118"/>
                    </a:lnTo>
                    <a:lnTo>
                      <a:pt x="9207" y="2909"/>
                    </a:lnTo>
                    <a:lnTo>
                      <a:pt x="9165" y="2657"/>
                    </a:lnTo>
                    <a:lnTo>
                      <a:pt x="9165" y="2490"/>
                    </a:lnTo>
                    <a:lnTo>
                      <a:pt x="9061" y="2239"/>
                    </a:lnTo>
                    <a:lnTo>
                      <a:pt x="9061" y="2134"/>
                    </a:lnTo>
                    <a:lnTo>
                      <a:pt x="8810" y="2113"/>
                    </a:lnTo>
                    <a:lnTo>
                      <a:pt x="8705" y="2197"/>
                    </a:lnTo>
                    <a:lnTo>
                      <a:pt x="8684" y="2218"/>
                    </a:lnTo>
                    <a:lnTo>
                      <a:pt x="8684" y="2385"/>
                    </a:lnTo>
                    <a:lnTo>
                      <a:pt x="8705" y="2427"/>
                    </a:lnTo>
                    <a:lnTo>
                      <a:pt x="8705" y="2637"/>
                    </a:lnTo>
                    <a:lnTo>
                      <a:pt x="8600" y="2720"/>
                    </a:lnTo>
                    <a:lnTo>
                      <a:pt x="8517" y="2846"/>
                    </a:lnTo>
                    <a:lnTo>
                      <a:pt x="8496" y="2971"/>
                    </a:lnTo>
                    <a:lnTo>
                      <a:pt x="8224" y="3160"/>
                    </a:lnTo>
                    <a:lnTo>
                      <a:pt x="8182" y="3327"/>
                    </a:lnTo>
                    <a:lnTo>
                      <a:pt x="8077" y="3453"/>
                    </a:lnTo>
                    <a:lnTo>
                      <a:pt x="7952" y="3432"/>
                    </a:lnTo>
                    <a:lnTo>
                      <a:pt x="7889" y="3453"/>
                    </a:lnTo>
                    <a:lnTo>
                      <a:pt x="7784" y="3599"/>
                    </a:lnTo>
                    <a:lnTo>
                      <a:pt x="7743" y="3557"/>
                    </a:lnTo>
                    <a:lnTo>
                      <a:pt x="7659" y="3557"/>
                    </a:lnTo>
                    <a:lnTo>
                      <a:pt x="7533" y="3599"/>
                    </a:lnTo>
                    <a:lnTo>
                      <a:pt x="7282" y="3453"/>
                    </a:lnTo>
                    <a:lnTo>
                      <a:pt x="6948" y="3348"/>
                    </a:lnTo>
                    <a:lnTo>
                      <a:pt x="6529" y="3390"/>
                    </a:lnTo>
                    <a:lnTo>
                      <a:pt x="6424" y="3390"/>
                    </a:lnTo>
                    <a:lnTo>
                      <a:pt x="6445" y="3264"/>
                    </a:lnTo>
                    <a:lnTo>
                      <a:pt x="6634" y="3076"/>
                    </a:lnTo>
                    <a:lnTo>
                      <a:pt x="6717" y="2846"/>
                    </a:lnTo>
                    <a:lnTo>
                      <a:pt x="6696" y="2720"/>
                    </a:lnTo>
                    <a:lnTo>
                      <a:pt x="6738" y="2616"/>
                    </a:lnTo>
                    <a:lnTo>
                      <a:pt x="6843" y="2532"/>
                    </a:lnTo>
                    <a:lnTo>
                      <a:pt x="6927" y="2406"/>
                    </a:lnTo>
                    <a:lnTo>
                      <a:pt x="6948" y="2281"/>
                    </a:lnTo>
                    <a:lnTo>
                      <a:pt x="6864" y="2134"/>
                    </a:lnTo>
                    <a:lnTo>
                      <a:pt x="6696" y="2009"/>
                    </a:lnTo>
                    <a:lnTo>
                      <a:pt x="6550" y="1862"/>
                    </a:lnTo>
                    <a:lnTo>
                      <a:pt x="6215" y="1800"/>
                    </a:lnTo>
                    <a:lnTo>
                      <a:pt x="5964" y="1674"/>
                    </a:lnTo>
                    <a:lnTo>
                      <a:pt x="5692" y="1465"/>
                    </a:lnTo>
                    <a:lnTo>
                      <a:pt x="5587" y="1444"/>
                    </a:lnTo>
                    <a:lnTo>
                      <a:pt x="5357" y="1339"/>
                    </a:lnTo>
                    <a:lnTo>
                      <a:pt x="5023" y="1256"/>
                    </a:lnTo>
                    <a:lnTo>
                      <a:pt x="4939" y="1088"/>
                    </a:lnTo>
                    <a:lnTo>
                      <a:pt x="4813" y="963"/>
                    </a:lnTo>
                    <a:lnTo>
                      <a:pt x="4667" y="942"/>
                    </a:lnTo>
                    <a:lnTo>
                      <a:pt x="4311" y="565"/>
                    </a:lnTo>
                    <a:lnTo>
                      <a:pt x="4186" y="314"/>
                    </a:lnTo>
                    <a:lnTo>
                      <a:pt x="4081" y="293"/>
                    </a:lnTo>
                    <a:lnTo>
                      <a:pt x="3935" y="147"/>
                    </a:lnTo>
                    <a:lnTo>
                      <a:pt x="3914" y="126"/>
                    </a:lnTo>
                    <a:lnTo>
                      <a:pt x="3809" y="21"/>
                    </a:lnTo>
                    <a:lnTo>
                      <a:pt x="3181" y="21"/>
                    </a:lnTo>
                    <a:lnTo>
                      <a:pt x="3077" y="147"/>
                    </a:lnTo>
                    <a:lnTo>
                      <a:pt x="3077" y="251"/>
                    </a:lnTo>
                    <a:lnTo>
                      <a:pt x="2993" y="356"/>
                    </a:lnTo>
                    <a:lnTo>
                      <a:pt x="2993" y="460"/>
                    </a:lnTo>
                    <a:lnTo>
                      <a:pt x="2951" y="544"/>
                    </a:lnTo>
                    <a:lnTo>
                      <a:pt x="2888" y="460"/>
                    </a:lnTo>
                    <a:lnTo>
                      <a:pt x="2826" y="230"/>
                    </a:lnTo>
                    <a:lnTo>
                      <a:pt x="2784" y="84"/>
                    </a:lnTo>
                    <a:lnTo>
                      <a:pt x="2679" y="42"/>
                    </a:lnTo>
                    <a:lnTo>
                      <a:pt x="2470" y="105"/>
                    </a:lnTo>
                    <a:lnTo>
                      <a:pt x="2344" y="84"/>
                    </a:lnTo>
                    <a:lnTo>
                      <a:pt x="2240" y="105"/>
                    </a:lnTo>
                    <a:lnTo>
                      <a:pt x="2093" y="126"/>
                    </a:lnTo>
                    <a:lnTo>
                      <a:pt x="1947"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1" name="Google Shape;5311;p907">
                <a:extLst>
                  <a:ext uri="{FF2B5EF4-FFF2-40B4-BE49-F238E27FC236}">
                    <a16:creationId xmlns:a16="http://schemas.microsoft.com/office/drawing/2014/main" id="{617B6DD7-0F7E-34E8-D8CB-9A65584E8759}"/>
                  </a:ext>
                </a:extLst>
              </p:cNvPr>
              <p:cNvSpPr/>
              <p:nvPr/>
            </p:nvSpPr>
            <p:spPr>
              <a:xfrm>
                <a:off x="2804875" y="4134625"/>
                <a:ext cx="51800" cy="36100"/>
              </a:xfrm>
              <a:custGeom>
                <a:avLst/>
                <a:gdLst/>
                <a:ahLst/>
                <a:cxnLst/>
                <a:rect l="l" t="t" r="r" b="b"/>
                <a:pathLst>
                  <a:path w="2072" h="1444" extrusionOk="0">
                    <a:moveTo>
                      <a:pt x="0" y="0"/>
                    </a:moveTo>
                    <a:lnTo>
                      <a:pt x="272" y="1067"/>
                    </a:lnTo>
                    <a:lnTo>
                      <a:pt x="314" y="1067"/>
                    </a:lnTo>
                    <a:lnTo>
                      <a:pt x="502" y="1046"/>
                    </a:lnTo>
                    <a:lnTo>
                      <a:pt x="670" y="1046"/>
                    </a:lnTo>
                    <a:lnTo>
                      <a:pt x="816" y="1004"/>
                    </a:lnTo>
                    <a:lnTo>
                      <a:pt x="816" y="1046"/>
                    </a:lnTo>
                    <a:lnTo>
                      <a:pt x="712" y="1067"/>
                    </a:lnTo>
                    <a:lnTo>
                      <a:pt x="565" y="1130"/>
                    </a:lnTo>
                    <a:lnTo>
                      <a:pt x="293" y="1130"/>
                    </a:lnTo>
                    <a:lnTo>
                      <a:pt x="356" y="1360"/>
                    </a:lnTo>
                    <a:lnTo>
                      <a:pt x="398" y="1360"/>
                    </a:lnTo>
                    <a:lnTo>
                      <a:pt x="607" y="1276"/>
                    </a:lnTo>
                    <a:lnTo>
                      <a:pt x="837" y="1297"/>
                    </a:lnTo>
                    <a:lnTo>
                      <a:pt x="1005" y="1276"/>
                    </a:lnTo>
                    <a:lnTo>
                      <a:pt x="1235" y="1297"/>
                    </a:lnTo>
                    <a:lnTo>
                      <a:pt x="1360" y="1381"/>
                    </a:lnTo>
                    <a:lnTo>
                      <a:pt x="1507" y="1444"/>
                    </a:lnTo>
                    <a:lnTo>
                      <a:pt x="1632" y="1402"/>
                    </a:lnTo>
                    <a:lnTo>
                      <a:pt x="1737" y="1297"/>
                    </a:lnTo>
                    <a:lnTo>
                      <a:pt x="1758" y="1193"/>
                    </a:lnTo>
                    <a:lnTo>
                      <a:pt x="1883" y="1151"/>
                    </a:lnTo>
                    <a:lnTo>
                      <a:pt x="1946" y="1193"/>
                    </a:lnTo>
                    <a:lnTo>
                      <a:pt x="2072" y="1130"/>
                    </a:lnTo>
                    <a:lnTo>
                      <a:pt x="2072" y="1004"/>
                    </a:lnTo>
                    <a:lnTo>
                      <a:pt x="1967" y="983"/>
                    </a:lnTo>
                    <a:lnTo>
                      <a:pt x="1758" y="1046"/>
                    </a:lnTo>
                    <a:lnTo>
                      <a:pt x="1632" y="1004"/>
                    </a:lnTo>
                    <a:lnTo>
                      <a:pt x="1507" y="879"/>
                    </a:lnTo>
                    <a:lnTo>
                      <a:pt x="1318" y="837"/>
                    </a:lnTo>
                    <a:lnTo>
                      <a:pt x="1256" y="774"/>
                    </a:lnTo>
                    <a:lnTo>
                      <a:pt x="816" y="628"/>
                    </a:lnTo>
                    <a:lnTo>
                      <a:pt x="691" y="607"/>
                    </a:lnTo>
                    <a:lnTo>
                      <a:pt x="691" y="460"/>
                    </a:lnTo>
                    <a:lnTo>
                      <a:pt x="565" y="335"/>
                    </a:lnTo>
                    <a:lnTo>
                      <a:pt x="398" y="314"/>
                    </a:lnTo>
                    <a:lnTo>
                      <a:pt x="314" y="126"/>
                    </a:lnTo>
                    <a:lnTo>
                      <a:pt x="272" y="21"/>
                    </a:lnTo>
                    <a:lnTo>
                      <a:pt x="105" y="42"/>
                    </a:lnTo>
                    <a:lnTo>
                      <a:pt x="0"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5312" name="Google Shape;5312;p907">
              <a:extLst>
                <a:ext uri="{FF2B5EF4-FFF2-40B4-BE49-F238E27FC236}">
                  <a16:creationId xmlns:a16="http://schemas.microsoft.com/office/drawing/2014/main" id="{2371EB08-BB68-EC0F-9B14-6F23075CAA71}"/>
                </a:ext>
              </a:extLst>
            </p:cNvPr>
            <p:cNvSpPr/>
            <p:nvPr/>
          </p:nvSpPr>
          <p:spPr>
            <a:xfrm>
              <a:off x="4563295" y="2964728"/>
              <a:ext cx="12467" cy="27863"/>
            </a:xfrm>
            <a:custGeom>
              <a:avLst/>
              <a:gdLst/>
              <a:ahLst/>
              <a:cxnLst/>
              <a:rect l="l" t="t" r="r" b="b"/>
              <a:pathLst>
                <a:path w="1047" h="2450" extrusionOk="0">
                  <a:moveTo>
                    <a:pt x="691" y="1"/>
                  </a:moveTo>
                  <a:lnTo>
                    <a:pt x="628" y="43"/>
                  </a:lnTo>
                  <a:lnTo>
                    <a:pt x="628" y="127"/>
                  </a:lnTo>
                  <a:lnTo>
                    <a:pt x="524" y="147"/>
                  </a:lnTo>
                  <a:lnTo>
                    <a:pt x="398" y="315"/>
                  </a:lnTo>
                  <a:lnTo>
                    <a:pt x="294" y="482"/>
                  </a:lnTo>
                  <a:lnTo>
                    <a:pt x="315" y="545"/>
                  </a:lnTo>
                  <a:lnTo>
                    <a:pt x="294" y="629"/>
                  </a:lnTo>
                  <a:lnTo>
                    <a:pt x="231" y="671"/>
                  </a:lnTo>
                  <a:lnTo>
                    <a:pt x="105" y="880"/>
                  </a:lnTo>
                  <a:lnTo>
                    <a:pt x="63" y="1110"/>
                  </a:lnTo>
                  <a:lnTo>
                    <a:pt x="1" y="1152"/>
                  </a:lnTo>
                  <a:lnTo>
                    <a:pt x="63" y="1194"/>
                  </a:lnTo>
                  <a:lnTo>
                    <a:pt x="63" y="1424"/>
                  </a:lnTo>
                  <a:lnTo>
                    <a:pt x="84" y="1675"/>
                  </a:lnTo>
                  <a:lnTo>
                    <a:pt x="126" y="1696"/>
                  </a:lnTo>
                  <a:lnTo>
                    <a:pt x="168" y="1780"/>
                  </a:lnTo>
                  <a:lnTo>
                    <a:pt x="126" y="1780"/>
                  </a:lnTo>
                  <a:lnTo>
                    <a:pt x="105" y="1842"/>
                  </a:lnTo>
                  <a:lnTo>
                    <a:pt x="189" y="1947"/>
                  </a:lnTo>
                  <a:lnTo>
                    <a:pt x="231" y="1947"/>
                  </a:lnTo>
                  <a:lnTo>
                    <a:pt x="273" y="2031"/>
                  </a:lnTo>
                  <a:lnTo>
                    <a:pt x="419" y="2093"/>
                  </a:lnTo>
                  <a:lnTo>
                    <a:pt x="503" y="2219"/>
                  </a:lnTo>
                  <a:lnTo>
                    <a:pt x="503" y="2344"/>
                  </a:lnTo>
                  <a:lnTo>
                    <a:pt x="503" y="2449"/>
                  </a:lnTo>
                  <a:lnTo>
                    <a:pt x="587" y="2407"/>
                  </a:lnTo>
                  <a:lnTo>
                    <a:pt x="691" y="2449"/>
                  </a:lnTo>
                  <a:lnTo>
                    <a:pt x="691" y="2449"/>
                  </a:lnTo>
                  <a:lnTo>
                    <a:pt x="649" y="2324"/>
                  </a:lnTo>
                  <a:lnTo>
                    <a:pt x="691" y="2198"/>
                  </a:lnTo>
                  <a:lnTo>
                    <a:pt x="628" y="2010"/>
                  </a:lnTo>
                  <a:lnTo>
                    <a:pt x="712" y="1884"/>
                  </a:lnTo>
                  <a:lnTo>
                    <a:pt x="859" y="1675"/>
                  </a:lnTo>
                  <a:lnTo>
                    <a:pt x="859" y="1528"/>
                  </a:lnTo>
                  <a:lnTo>
                    <a:pt x="880" y="1487"/>
                  </a:lnTo>
                  <a:lnTo>
                    <a:pt x="838" y="1466"/>
                  </a:lnTo>
                  <a:lnTo>
                    <a:pt x="880" y="1256"/>
                  </a:lnTo>
                  <a:lnTo>
                    <a:pt x="880" y="1089"/>
                  </a:lnTo>
                  <a:lnTo>
                    <a:pt x="859" y="943"/>
                  </a:lnTo>
                  <a:lnTo>
                    <a:pt x="942" y="796"/>
                  </a:lnTo>
                  <a:lnTo>
                    <a:pt x="963" y="524"/>
                  </a:lnTo>
                  <a:lnTo>
                    <a:pt x="1005" y="357"/>
                  </a:lnTo>
                  <a:lnTo>
                    <a:pt x="1047" y="336"/>
                  </a:lnTo>
                  <a:lnTo>
                    <a:pt x="1026" y="252"/>
                  </a:lnTo>
                  <a:lnTo>
                    <a:pt x="921" y="168"/>
                  </a:lnTo>
                  <a:lnTo>
                    <a:pt x="880" y="168"/>
                  </a:lnTo>
                  <a:lnTo>
                    <a:pt x="817" y="43"/>
                  </a:lnTo>
                  <a:lnTo>
                    <a:pt x="691"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5313" name="Google Shape;5313;p907">
              <a:extLst>
                <a:ext uri="{FF2B5EF4-FFF2-40B4-BE49-F238E27FC236}">
                  <a16:creationId xmlns:a16="http://schemas.microsoft.com/office/drawing/2014/main" id="{E8671407-325B-18B7-FBED-D170306472FB}"/>
                </a:ext>
              </a:extLst>
            </p:cNvPr>
            <p:cNvGrpSpPr/>
            <p:nvPr/>
          </p:nvGrpSpPr>
          <p:grpSpPr>
            <a:xfrm>
              <a:off x="3790439" y="2408636"/>
              <a:ext cx="73017" cy="75684"/>
              <a:chOff x="3781475" y="1624825"/>
              <a:chExt cx="153300" cy="166375"/>
            </a:xfrm>
          </p:grpSpPr>
          <p:sp>
            <p:nvSpPr>
              <p:cNvPr id="5314" name="Google Shape;5314;p907">
                <a:extLst>
                  <a:ext uri="{FF2B5EF4-FFF2-40B4-BE49-F238E27FC236}">
                    <a16:creationId xmlns:a16="http://schemas.microsoft.com/office/drawing/2014/main" id="{41E54F85-DB25-F99B-BD18-F927C3C9AADE}"/>
                  </a:ext>
                </a:extLst>
              </p:cNvPr>
              <p:cNvSpPr/>
              <p:nvPr/>
            </p:nvSpPr>
            <p:spPr>
              <a:xfrm>
                <a:off x="3845300" y="1624825"/>
                <a:ext cx="89475" cy="60700"/>
              </a:xfrm>
              <a:custGeom>
                <a:avLst/>
                <a:gdLst/>
                <a:ahLst/>
                <a:cxnLst/>
                <a:rect l="l" t="t" r="r" b="b"/>
                <a:pathLst>
                  <a:path w="3579" h="2428" extrusionOk="0">
                    <a:moveTo>
                      <a:pt x="1695" y="1"/>
                    </a:moveTo>
                    <a:lnTo>
                      <a:pt x="1674" y="84"/>
                    </a:lnTo>
                    <a:lnTo>
                      <a:pt x="1716" y="168"/>
                    </a:lnTo>
                    <a:lnTo>
                      <a:pt x="1758" y="252"/>
                    </a:lnTo>
                    <a:lnTo>
                      <a:pt x="1674" y="210"/>
                    </a:lnTo>
                    <a:lnTo>
                      <a:pt x="1611" y="168"/>
                    </a:lnTo>
                    <a:lnTo>
                      <a:pt x="1570" y="189"/>
                    </a:lnTo>
                    <a:lnTo>
                      <a:pt x="1570" y="293"/>
                    </a:lnTo>
                    <a:lnTo>
                      <a:pt x="1653" y="377"/>
                    </a:lnTo>
                    <a:lnTo>
                      <a:pt x="1653" y="482"/>
                    </a:lnTo>
                    <a:lnTo>
                      <a:pt x="1611" y="586"/>
                    </a:lnTo>
                    <a:lnTo>
                      <a:pt x="1611" y="712"/>
                    </a:lnTo>
                    <a:lnTo>
                      <a:pt x="1674" y="879"/>
                    </a:lnTo>
                    <a:lnTo>
                      <a:pt x="1653" y="984"/>
                    </a:lnTo>
                    <a:lnTo>
                      <a:pt x="1591" y="984"/>
                    </a:lnTo>
                    <a:lnTo>
                      <a:pt x="1570" y="879"/>
                    </a:lnTo>
                    <a:lnTo>
                      <a:pt x="1465" y="796"/>
                    </a:lnTo>
                    <a:lnTo>
                      <a:pt x="1360" y="733"/>
                    </a:lnTo>
                    <a:lnTo>
                      <a:pt x="1339" y="670"/>
                    </a:lnTo>
                    <a:lnTo>
                      <a:pt x="1381" y="586"/>
                    </a:lnTo>
                    <a:lnTo>
                      <a:pt x="1381" y="524"/>
                    </a:lnTo>
                    <a:lnTo>
                      <a:pt x="1298" y="503"/>
                    </a:lnTo>
                    <a:lnTo>
                      <a:pt x="1193" y="565"/>
                    </a:lnTo>
                    <a:lnTo>
                      <a:pt x="1151" y="565"/>
                    </a:lnTo>
                    <a:lnTo>
                      <a:pt x="1130" y="607"/>
                    </a:lnTo>
                    <a:lnTo>
                      <a:pt x="1026" y="670"/>
                    </a:lnTo>
                    <a:lnTo>
                      <a:pt x="942" y="628"/>
                    </a:lnTo>
                    <a:lnTo>
                      <a:pt x="942" y="586"/>
                    </a:lnTo>
                    <a:lnTo>
                      <a:pt x="942" y="524"/>
                    </a:lnTo>
                    <a:lnTo>
                      <a:pt x="879" y="524"/>
                    </a:lnTo>
                    <a:lnTo>
                      <a:pt x="816" y="461"/>
                    </a:lnTo>
                    <a:lnTo>
                      <a:pt x="775" y="356"/>
                    </a:lnTo>
                    <a:lnTo>
                      <a:pt x="712" y="314"/>
                    </a:lnTo>
                    <a:lnTo>
                      <a:pt x="649" y="356"/>
                    </a:lnTo>
                    <a:lnTo>
                      <a:pt x="565" y="273"/>
                    </a:lnTo>
                    <a:lnTo>
                      <a:pt x="607" y="189"/>
                    </a:lnTo>
                    <a:lnTo>
                      <a:pt x="565" y="84"/>
                    </a:lnTo>
                    <a:lnTo>
                      <a:pt x="523" y="63"/>
                    </a:lnTo>
                    <a:lnTo>
                      <a:pt x="461" y="147"/>
                    </a:lnTo>
                    <a:lnTo>
                      <a:pt x="440" y="293"/>
                    </a:lnTo>
                    <a:lnTo>
                      <a:pt x="461" y="419"/>
                    </a:lnTo>
                    <a:lnTo>
                      <a:pt x="544" y="565"/>
                    </a:lnTo>
                    <a:lnTo>
                      <a:pt x="565" y="712"/>
                    </a:lnTo>
                    <a:lnTo>
                      <a:pt x="523" y="733"/>
                    </a:lnTo>
                    <a:lnTo>
                      <a:pt x="440" y="649"/>
                    </a:lnTo>
                    <a:lnTo>
                      <a:pt x="419" y="545"/>
                    </a:lnTo>
                    <a:lnTo>
                      <a:pt x="398" y="524"/>
                    </a:lnTo>
                    <a:lnTo>
                      <a:pt x="398" y="628"/>
                    </a:lnTo>
                    <a:lnTo>
                      <a:pt x="419" y="754"/>
                    </a:lnTo>
                    <a:lnTo>
                      <a:pt x="461" y="837"/>
                    </a:lnTo>
                    <a:lnTo>
                      <a:pt x="461" y="921"/>
                    </a:lnTo>
                    <a:lnTo>
                      <a:pt x="440" y="1005"/>
                    </a:lnTo>
                    <a:lnTo>
                      <a:pt x="419" y="984"/>
                    </a:lnTo>
                    <a:lnTo>
                      <a:pt x="356" y="837"/>
                    </a:lnTo>
                    <a:lnTo>
                      <a:pt x="314" y="796"/>
                    </a:lnTo>
                    <a:lnTo>
                      <a:pt x="105" y="817"/>
                    </a:lnTo>
                    <a:lnTo>
                      <a:pt x="21" y="775"/>
                    </a:lnTo>
                    <a:lnTo>
                      <a:pt x="0" y="775"/>
                    </a:lnTo>
                    <a:lnTo>
                      <a:pt x="63" y="879"/>
                    </a:lnTo>
                    <a:lnTo>
                      <a:pt x="126" y="879"/>
                    </a:lnTo>
                    <a:lnTo>
                      <a:pt x="189" y="921"/>
                    </a:lnTo>
                    <a:lnTo>
                      <a:pt x="168" y="984"/>
                    </a:lnTo>
                    <a:lnTo>
                      <a:pt x="189" y="1026"/>
                    </a:lnTo>
                    <a:lnTo>
                      <a:pt x="293" y="1026"/>
                    </a:lnTo>
                    <a:lnTo>
                      <a:pt x="314" y="1068"/>
                    </a:lnTo>
                    <a:lnTo>
                      <a:pt x="168" y="1172"/>
                    </a:lnTo>
                    <a:lnTo>
                      <a:pt x="168" y="1235"/>
                    </a:lnTo>
                    <a:lnTo>
                      <a:pt x="293" y="1423"/>
                    </a:lnTo>
                    <a:lnTo>
                      <a:pt x="377" y="1444"/>
                    </a:lnTo>
                    <a:lnTo>
                      <a:pt x="461" y="1486"/>
                    </a:lnTo>
                    <a:lnTo>
                      <a:pt x="607" y="1486"/>
                    </a:lnTo>
                    <a:lnTo>
                      <a:pt x="691" y="1465"/>
                    </a:lnTo>
                    <a:lnTo>
                      <a:pt x="754" y="1528"/>
                    </a:lnTo>
                    <a:lnTo>
                      <a:pt x="816" y="1528"/>
                    </a:lnTo>
                    <a:lnTo>
                      <a:pt x="942" y="1444"/>
                    </a:lnTo>
                    <a:lnTo>
                      <a:pt x="1026" y="1423"/>
                    </a:lnTo>
                    <a:lnTo>
                      <a:pt x="1235" y="1381"/>
                    </a:lnTo>
                    <a:lnTo>
                      <a:pt x="1381" y="1381"/>
                    </a:lnTo>
                    <a:lnTo>
                      <a:pt x="1465" y="1340"/>
                    </a:lnTo>
                    <a:lnTo>
                      <a:pt x="1528" y="1340"/>
                    </a:lnTo>
                    <a:lnTo>
                      <a:pt x="1570" y="1361"/>
                    </a:lnTo>
                    <a:lnTo>
                      <a:pt x="1570" y="1423"/>
                    </a:lnTo>
                    <a:lnTo>
                      <a:pt x="1549" y="1465"/>
                    </a:lnTo>
                    <a:lnTo>
                      <a:pt x="1507" y="1549"/>
                    </a:lnTo>
                    <a:lnTo>
                      <a:pt x="1465" y="1570"/>
                    </a:lnTo>
                    <a:lnTo>
                      <a:pt x="1339" y="1549"/>
                    </a:lnTo>
                    <a:lnTo>
                      <a:pt x="1214" y="1549"/>
                    </a:lnTo>
                    <a:lnTo>
                      <a:pt x="1109" y="1528"/>
                    </a:lnTo>
                    <a:lnTo>
                      <a:pt x="1067" y="1570"/>
                    </a:lnTo>
                    <a:lnTo>
                      <a:pt x="1130" y="1591"/>
                    </a:lnTo>
                    <a:lnTo>
                      <a:pt x="1298" y="1653"/>
                    </a:lnTo>
                    <a:lnTo>
                      <a:pt x="1360" y="1695"/>
                    </a:lnTo>
                    <a:lnTo>
                      <a:pt x="1360" y="1758"/>
                    </a:lnTo>
                    <a:lnTo>
                      <a:pt x="1298" y="1758"/>
                    </a:lnTo>
                    <a:lnTo>
                      <a:pt x="1172" y="1695"/>
                    </a:lnTo>
                    <a:lnTo>
                      <a:pt x="1151" y="1758"/>
                    </a:lnTo>
                    <a:lnTo>
                      <a:pt x="1088" y="1758"/>
                    </a:lnTo>
                    <a:lnTo>
                      <a:pt x="984" y="1674"/>
                    </a:lnTo>
                    <a:lnTo>
                      <a:pt x="900" y="1653"/>
                    </a:lnTo>
                    <a:lnTo>
                      <a:pt x="754" y="1695"/>
                    </a:lnTo>
                    <a:lnTo>
                      <a:pt x="754" y="1758"/>
                    </a:lnTo>
                    <a:lnTo>
                      <a:pt x="837" y="1779"/>
                    </a:lnTo>
                    <a:lnTo>
                      <a:pt x="1047" y="1967"/>
                    </a:lnTo>
                    <a:lnTo>
                      <a:pt x="1130" y="1988"/>
                    </a:lnTo>
                    <a:lnTo>
                      <a:pt x="1235" y="1946"/>
                    </a:lnTo>
                    <a:lnTo>
                      <a:pt x="1277" y="1967"/>
                    </a:lnTo>
                    <a:lnTo>
                      <a:pt x="1339" y="2072"/>
                    </a:lnTo>
                    <a:lnTo>
                      <a:pt x="1339" y="2156"/>
                    </a:lnTo>
                    <a:lnTo>
                      <a:pt x="1423" y="2177"/>
                    </a:lnTo>
                    <a:lnTo>
                      <a:pt x="1507" y="2156"/>
                    </a:lnTo>
                    <a:lnTo>
                      <a:pt x="1674" y="2156"/>
                    </a:lnTo>
                    <a:lnTo>
                      <a:pt x="1842" y="2093"/>
                    </a:lnTo>
                    <a:lnTo>
                      <a:pt x="1946" y="2093"/>
                    </a:lnTo>
                    <a:lnTo>
                      <a:pt x="2093" y="2072"/>
                    </a:lnTo>
                    <a:lnTo>
                      <a:pt x="2093" y="2114"/>
                    </a:lnTo>
                    <a:lnTo>
                      <a:pt x="2072" y="2218"/>
                    </a:lnTo>
                    <a:lnTo>
                      <a:pt x="2093" y="2323"/>
                    </a:lnTo>
                    <a:lnTo>
                      <a:pt x="2218" y="2407"/>
                    </a:lnTo>
                    <a:lnTo>
                      <a:pt x="2365" y="2428"/>
                    </a:lnTo>
                    <a:lnTo>
                      <a:pt x="2532" y="2386"/>
                    </a:lnTo>
                    <a:lnTo>
                      <a:pt x="2574" y="2323"/>
                    </a:lnTo>
                    <a:lnTo>
                      <a:pt x="2532" y="2281"/>
                    </a:lnTo>
                    <a:lnTo>
                      <a:pt x="2532" y="2218"/>
                    </a:lnTo>
                    <a:lnTo>
                      <a:pt x="2595" y="2156"/>
                    </a:lnTo>
                    <a:lnTo>
                      <a:pt x="2699" y="2051"/>
                    </a:lnTo>
                    <a:lnTo>
                      <a:pt x="2783" y="2009"/>
                    </a:lnTo>
                    <a:lnTo>
                      <a:pt x="2846" y="2072"/>
                    </a:lnTo>
                    <a:lnTo>
                      <a:pt x="2930" y="2114"/>
                    </a:lnTo>
                    <a:lnTo>
                      <a:pt x="3034" y="2114"/>
                    </a:lnTo>
                    <a:lnTo>
                      <a:pt x="3160" y="2051"/>
                    </a:lnTo>
                    <a:lnTo>
                      <a:pt x="3202" y="1988"/>
                    </a:lnTo>
                    <a:lnTo>
                      <a:pt x="3160" y="1842"/>
                    </a:lnTo>
                    <a:lnTo>
                      <a:pt x="3139" y="1758"/>
                    </a:lnTo>
                    <a:lnTo>
                      <a:pt x="3181" y="1674"/>
                    </a:lnTo>
                    <a:lnTo>
                      <a:pt x="3264" y="1591"/>
                    </a:lnTo>
                    <a:lnTo>
                      <a:pt x="3348" y="1423"/>
                    </a:lnTo>
                    <a:lnTo>
                      <a:pt x="3432" y="1319"/>
                    </a:lnTo>
                    <a:lnTo>
                      <a:pt x="3557" y="1172"/>
                    </a:lnTo>
                    <a:lnTo>
                      <a:pt x="3578" y="1068"/>
                    </a:lnTo>
                    <a:lnTo>
                      <a:pt x="3578" y="1005"/>
                    </a:lnTo>
                    <a:lnTo>
                      <a:pt x="3557" y="900"/>
                    </a:lnTo>
                    <a:lnTo>
                      <a:pt x="3536" y="817"/>
                    </a:lnTo>
                    <a:lnTo>
                      <a:pt x="3557" y="754"/>
                    </a:lnTo>
                    <a:lnTo>
                      <a:pt x="3557" y="712"/>
                    </a:lnTo>
                    <a:lnTo>
                      <a:pt x="3516" y="691"/>
                    </a:lnTo>
                    <a:lnTo>
                      <a:pt x="3348" y="691"/>
                    </a:lnTo>
                    <a:lnTo>
                      <a:pt x="3264" y="607"/>
                    </a:lnTo>
                    <a:lnTo>
                      <a:pt x="3223" y="607"/>
                    </a:lnTo>
                    <a:lnTo>
                      <a:pt x="3034" y="628"/>
                    </a:lnTo>
                    <a:lnTo>
                      <a:pt x="2930" y="607"/>
                    </a:lnTo>
                    <a:lnTo>
                      <a:pt x="2846" y="545"/>
                    </a:lnTo>
                    <a:lnTo>
                      <a:pt x="2741" y="545"/>
                    </a:lnTo>
                    <a:lnTo>
                      <a:pt x="2679" y="503"/>
                    </a:lnTo>
                    <a:lnTo>
                      <a:pt x="2679" y="440"/>
                    </a:lnTo>
                    <a:lnTo>
                      <a:pt x="2637" y="419"/>
                    </a:lnTo>
                    <a:lnTo>
                      <a:pt x="2532" y="482"/>
                    </a:lnTo>
                    <a:lnTo>
                      <a:pt x="2532" y="419"/>
                    </a:lnTo>
                    <a:lnTo>
                      <a:pt x="2532" y="335"/>
                    </a:lnTo>
                    <a:lnTo>
                      <a:pt x="2532" y="293"/>
                    </a:lnTo>
                    <a:lnTo>
                      <a:pt x="2490" y="335"/>
                    </a:lnTo>
                    <a:lnTo>
                      <a:pt x="2469" y="440"/>
                    </a:lnTo>
                    <a:lnTo>
                      <a:pt x="2407" y="482"/>
                    </a:lnTo>
                    <a:lnTo>
                      <a:pt x="2386" y="335"/>
                    </a:lnTo>
                    <a:lnTo>
                      <a:pt x="2344" y="335"/>
                    </a:lnTo>
                    <a:lnTo>
                      <a:pt x="2302" y="398"/>
                    </a:lnTo>
                    <a:lnTo>
                      <a:pt x="2323" y="440"/>
                    </a:lnTo>
                    <a:lnTo>
                      <a:pt x="2302" y="503"/>
                    </a:lnTo>
                    <a:lnTo>
                      <a:pt x="2093" y="503"/>
                    </a:lnTo>
                    <a:lnTo>
                      <a:pt x="2093" y="607"/>
                    </a:lnTo>
                    <a:lnTo>
                      <a:pt x="2072" y="691"/>
                    </a:lnTo>
                    <a:lnTo>
                      <a:pt x="1988" y="670"/>
                    </a:lnTo>
                    <a:lnTo>
                      <a:pt x="1967" y="586"/>
                    </a:lnTo>
                    <a:lnTo>
                      <a:pt x="1925" y="586"/>
                    </a:lnTo>
                    <a:lnTo>
                      <a:pt x="1925" y="670"/>
                    </a:lnTo>
                    <a:lnTo>
                      <a:pt x="1904" y="733"/>
                    </a:lnTo>
                    <a:lnTo>
                      <a:pt x="1883" y="691"/>
                    </a:lnTo>
                    <a:lnTo>
                      <a:pt x="1883" y="607"/>
                    </a:lnTo>
                    <a:lnTo>
                      <a:pt x="1904" y="482"/>
                    </a:lnTo>
                    <a:lnTo>
                      <a:pt x="1904" y="252"/>
                    </a:lnTo>
                    <a:lnTo>
                      <a:pt x="1883" y="168"/>
                    </a:lnTo>
                    <a:lnTo>
                      <a:pt x="1779" y="84"/>
                    </a:lnTo>
                    <a:lnTo>
                      <a:pt x="1716"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5" name="Google Shape;5315;p907">
                <a:extLst>
                  <a:ext uri="{FF2B5EF4-FFF2-40B4-BE49-F238E27FC236}">
                    <a16:creationId xmlns:a16="http://schemas.microsoft.com/office/drawing/2014/main" id="{04378470-3D38-3280-3A92-ADF972002D9D}"/>
                  </a:ext>
                </a:extLst>
              </p:cNvPr>
              <p:cNvSpPr/>
              <p:nvPr/>
            </p:nvSpPr>
            <p:spPr>
              <a:xfrm>
                <a:off x="3875625" y="1704850"/>
                <a:ext cx="21475" cy="18350"/>
              </a:xfrm>
              <a:custGeom>
                <a:avLst/>
                <a:gdLst/>
                <a:ahLst/>
                <a:cxnLst/>
                <a:rect l="l" t="t" r="r" b="b"/>
                <a:pathLst>
                  <a:path w="859" h="734" extrusionOk="0">
                    <a:moveTo>
                      <a:pt x="650" y="1"/>
                    </a:moveTo>
                    <a:lnTo>
                      <a:pt x="587" y="43"/>
                    </a:lnTo>
                    <a:lnTo>
                      <a:pt x="419" y="126"/>
                    </a:lnTo>
                    <a:lnTo>
                      <a:pt x="419" y="43"/>
                    </a:lnTo>
                    <a:lnTo>
                      <a:pt x="357" y="43"/>
                    </a:lnTo>
                    <a:lnTo>
                      <a:pt x="273" y="105"/>
                    </a:lnTo>
                    <a:lnTo>
                      <a:pt x="252" y="147"/>
                    </a:lnTo>
                    <a:lnTo>
                      <a:pt x="231" y="210"/>
                    </a:lnTo>
                    <a:lnTo>
                      <a:pt x="126" y="189"/>
                    </a:lnTo>
                    <a:lnTo>
                      <a:pt x="64" y="252"/>
                    </a:lnTo>
                    <a:lnTo>
                      <a:pt x="1" y="315"/>
                    </a:lnTo>
                    <a:lnTo>
                      <a:pt x="64" y="357"/>
                    </a:lnTo>
                    <a:lnTo>
                      <a:pt x="210" y="357"/>
                    </a:lnTo>
                    <a:lnTo>
                      <a:pt x="252" y="461"/>
                    </a:lnTo>
                    <a:lnTo>
                      <a:pt x="273" y="524"/>
                    </a:lnTo>
                    <a:lnTo>
                      <a:pt x="273" y="608"/>
                    </a:lnTo>
                    <a:lnTo>
                      <a:pt x="336" y="629"/>
                    </a:lnTo>
                    <a:lnTo>
                      <a:pt x="273" y="712"/>
                    </a:lnTo>
                    <a:lnTo>
                      <a:pt x="357" y="712"/>
                    </a:lnTo>
                    <a:lnTo>
                      <a:pt x="419" y="733"/>
                    </a:lnTo>
                    <a:lnTo>
                      <a:pt x="440" y="670"/>
                    </a:lnTo>
                    <a:lnTo>
                      <a:pt x="587" y="608"/>
                    </a:lnTo>
                    <a:lnTo>
                      <a:pt x="670" y="608"/>
                    </a:lnTo>
                    <a:lnTo>
                      <a:pt x="754" y="524"/>
                    </a:lnTo>
                    <a:lnTo>
                      <a:pt x="733" y="461"/>
                    </a:lnTo>
                    <a:lnTo>
                      <a:pt x="754" y="315"/>
                    </a:lnTo>
                    <a:lnTo>
                      <a:pt x="796" y="294"/>
                    </a:lnTo>
                    <a:lnTo>
                      <a:pt x="859" y="189"/>
                    </a:lnTo>
                    <a:lnTo>
                      <a:pt x="796" y="105"/>
                    </a:lnTo>
                    <a:lnTo>
                      <a:pt x="733" y="85"/>
                    </a:lnTo>
                    <a:lnTo>
                      <a:pt x="670" y="22"/>
                    </a:lnTo>
                    <a:lnTo>
                      <a:pt x="650"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6" name="Google Shape;5316;p907">
                <a:extLst>
                  <a:ext uri="{FF2B5EF4-FFF2-40B4-BE49-F238E27FC236}">
                    <a16:creationId xmlns:a16="http://schemas.microsoft.com/office/drawing/2014/main" id="{81DC2D59-E0BE-8FE8-0DCE-EAC47765833B}"/>
                  </a:ext>
                </a:extLst>
              </p:cNvPr>
              <p:cNvSpPr/>
              <p:nvPr/>
            </p:nvSpPr>
            <p:spPr>
              <a:xfrm>
                <a:off x="3883475" y="1716375"/>
                <a:ext cx="39275" cy="43425"/>
              </a:xfrm>
              <a:custGeom>
                <a:avLst/>
                <a:gdLst/>
                <a:ahLst/>
                <a:cxnLst/>
                <a:rect l="l" t="t" r="r" b="b"/>
                <a:pathLst>
                  <a:path w="1571" h="1737" extrusionOk="0">
                    <a:moveTo>
                      <a:pt x="796" y="0"/>
                    </a:moveTo>
                    <a:lnTo>
                      <a:pt x="649" y="105"/>
                    </a:lnTo>
                    <a:lnTo>
                      <a:pt x="482" y="251"/>
                    </a:lnTo>
                    <a:lnTo>
                      <a:pt x="377" y="251"/>
                    </a:lnTo>
                    <a:lnTo>
                      <a:pt x="147" y="293"/>
                    </a:lnTo>
                    <a:lnTo>
                      <a:pt x="43" y="398"/>
                    </a:lnTo>
                    <a:lnTo>
                      <a:pt x="1" y="502"/>
                    </a:lnTo>
                    <a:lnTo>
                      <a:pt x="105" y="565"/>
                    </a:lnTo>
                    <a:lnTo>
                      <a:pt x="168" y="670"/>
                    </a:lnTo>
                    <a:lnTo>
                      <a:pt x="273" y="670"/>
                    </a:lnTo>
                    <a:lnTo>
                      <a:pt x="315" y="712"/>
                    </a:lnTo>
                    <a:lnTo>
                      <a:pt x="273" y="795"/>
                    </a:lnTo>
                    <a:lnTo>
                      <a:pt x="273" y="900"/>
                    </a:lnTo>
                    <a:lnTo>
                      <a:pt x="168" y="1046"/>
                    </a:lnTo>
                    <a:lnTo>
                      <a:pt x="147" y="1235"/>
                    </a:lnTo>
                    <a:lnTo>
                      <a:pt x="64" y="1297"/>
                    </a:lnTo>
                    <a:lnTo>
                      <a:pt x="105" y="1402"/>
                    </a:lnTo>
                    <a:lnTo>
                      <a:pt x="43" y="1444"/>
                    </a:lnTo>
                    <a:lnTo>
                      <a:pt x="64" y="1548"/>
                    </a:lnTo>
                    <a:lnTo>
                      <a:pt x="126" y="1548"/>
                    </a:lnTo>
                    <a:lnTo>
                      <a:pt x="210" y="1507"/>
                    </a:lnTo>
                    <a:lnTo>
                      <a:pt x="315" y="1465"/>
                    </a:lnTo>
                    <a:lnTo>
                      <a:pt x="440" y="1402"/>
                    </a:lnTo>
                    <a:lnTo>
                      <a:pt x="524" y="1402"/>
                    </a:lnTo>
                    <a:lnTo>
                      <a:pt x="587" y="1318"/>
                    </a:lnTo>
                    <a:lnTo>
                      <a:pt x="649" y="1193"/>
                    </a:lnTo>
                    <a:lnTo>
                      <a:pt x="691" y="1151"/>
                    </a:lnTo>
                    <a:lnTo>
                      <a:pt x="796" y="1151"/>
                    </a:lnTo>
                    <a:lnTo>
                      <a:pt x="838" y="1130"/>
                    </a:lnTo>
                    <a:lnTo>
                      <a:pt x="838" y="1235"/>
                    </a:lnTo>
                    <a:lnTo>
                      <a:pt x="796" y="1423"/>
                    </a:lnTo>
                    <a:lnTo>
                      <a:pt x="796" y="1548"/>
                    </a:lnTo>
                    <a:lnTo>
                      <a:pt x="754" y="1632"/>
                    </a:lnTo>
                    <a:lnTo>
                      <a:pt x="775" y="1737"/>
                    </a:lnTo>
                    <a:lnTo>
                      <a:pt x="859" y="1737"/>
                    </a:lnTo>
                    <a:lnTo>
                      <a:pt x="942" y="1653"/>
                    </a:lnTo>
                    <a:lnTo>
                      <a:pt x="942" y="1569"/>
                    </a:lnTo>
                    <a:lnTo>
                      <a:pt x="984" y="1465"/>
                    </a:lnTo>
                    <a:lnTo>
                      <a:pt x="1089" y="1423"/>
                    </a:lnTo>
                    <a:lnTo>
                      <a:pt x="1193" y="1402"/>
                    </a:lnTo>
                    <a:lnTo>
                      <a:pt x="1277" y="1151"/>
                    </a:lnTo>
                    <a:lnTo>
                      <a:pt x="1277" y="1046"/>
                    </a:lnTo>
                    <a:lnTo>
                      <a:pt x="1382" y="900"/>
                    </a:lnTo>
                    <a:lnTo>
                      <a:pt x="1507" y="837"/>
                    </a:lnTo>
                    <a:lnTo>
                      <a:pt x="1570" y="795"/>
                    </a:lnTo>
                    <a:lnTo>
                      <a:pt x="1465" y="732"/>
                    </a:lnTo>
                    <a:lnTo>
                      <a:pt x="1403" y="691"/>
                    </a:lnTo>
                    <a:lnTo>
                      <a:pt x="1298" y="628"/>
                    </a:lnTo>
                    <a:lnTo>
                      <a:pt x="1172" y="712"/>
                    </a:lnTo>
                    <a:lnTo>
                      <a:pt x="1089" y="774"/>
                    </a:lnTo>
                    <a:lnTo>
                      <a:pt x="963" y="691"/>
                    </a:lnTo>
                    <a:lnTo>
                      <a:pt x="838" y="565"/>
                    </a:lnTo>
                    <a:lnTo>
                      <a:pt x="796" y="398"/>
                    </a:lnTo>
                    <a:lnTo>
                      <a:pt x="838" y="356"/>
                    </a:lnTo>
                    <a:lnTo>
                      <a:pt x="942" y="314"/>
                    </a:lnTo>
                    <a:lnTo>
                      <a:pt x="942" y="272"/>
                    </a:lnTo>
                    <a:lnTo>
                      <a:pt x="859" y="147"/>
                    </a:lnTo>
                    <a:lnTo>
                      <a:pt x="796"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7" name="Google Shape;5317;p907">
                <a:extLst>
                  <a:ext uri="{FF2B5EF4-FFF2-40B4-BE49-F238E27FC236}">
                    <a16:creationId xmlns:a16="http://schemas.microsoft.com/office/drawing/2014/main" id="{F5457C8E-75FB-8947-0DE5-AE6369880233}"/>
                  </a:ext>
                </a:extLst>
              </p:cNvPr>
              <p:cNvSpPr/>
              <p:nvPr/>
            </p:nvSpPr>
            <p:spPr>
              <a:xfrm>
                <a:off x="3781475" y="1649925"/>
                <a:ext cx="102550" cy="141275"/>
              </a:xfrm>
              <a:custGeom>
                <a:avLst/>
                <a:gdLst/>
                <a:ahLst/>
                <a:cxnLst/>
                <a:rect l="l" t="t" r="r" b="b"/>
                <a:pathLst>
                  <a:path w="4102" h="5651" extrusionOk="0">
                    <a:moveTo>
                      <a:pt x="1988" y="1"/>
                    </a:moveTo>
                    <a:lnTo>
                      <a:pt x="1926" y="22"/>
                    </a:lnTo>
                    <a:lnTo>
                      <a:pt x="1842" y="126"/>
                    </a:lnTo>
                    <a:lnTo>
                      <a:pt x="1884" y="315"/>
                    </a:lnTo>
                    <a:lnTo>
                      <a:pt x="1821" y="419"/>
                    </a:lnTo>
                    <a:lnTo>
                      <a:pt x="1821" y="524"/>
                    </a:lnTo>
                    <a:lnTo>
                      <a:pt x="1800" y="629"/>
                    </a:lnTo>
                    <a:lnTo>
                      <a:pt x="1842" y="649"/>
                    </a:lnTo>
                    <a:lnTo>
                      <a:pt x="1884" y="733"/>
                    </a:lnTo>
                    <a:lnTo>
                      <a:pt x="1884" y="1068"/>
                    </a:lnTo>
                    <a:lnTo>
                      <a:pt x="1884" y="1235"/>
                    </a:lnTo>
                    <a:lnTo>
                      <a:pt x="1926" y="1361"/>
                    </a:lnTo>
                    <a:lnTo>
                      <a:pt x="2030" y="1507"/>
                    </a:lnTo>
                    <a:lnTo>
                      <a:pt x="2030" y="1654"/>
                    </a:lnTo>
                    <a:lnTo>
                      <a:pt x="2135" y="1779"/>
                    </a:lnTo>
                    <a:lnTo>
                      <a:pt x="2135" y="1863"/>
                    </a:lnTo>
                    <a:lnTo>
                      <a:pt x="2051" y="1863"/>
                    </a:lnTo>
                    <a:lnTo>
                      <a:pt x="2009" y="1800"/>
                    </a:lnTo>
                    <a:lnTo>
                      <a:pt x="1926" y="1612"/>
                    </a:lnTo>
                    <a:lnTo>
                      <a:pt x="1842" y="1507"/>
                    </a:lnTo>
                    <a:lnTo>
                      <a:pt x="1800" y="1507"/>
                    </a:lnTo>
                    <a:lnTo>
                      <a:pt x="1716" y="1570"/>
                    </a:lnTo>
                    <a:lnTo>
                      <a:pt x="1675" y="1549"/>
                    </a:lnTo>
                    <a:lnTo>
                      <a:pt x="1675" y="1486"/>
                    </a:lnTo>
                    <a:lnTo>
                      <a:pt x="1737" y="1403"/>
                    </a:lnTo>
                    <a:lnTo>
                      <a:pt x="1779" y="1361"/>
                    </a:lnTo>
                    <a:lnTo>
                      <a:pt x="1779" y="1256"/>
                    </a:lnTo>
                    <a:lnTo>
                      <a:pt x="1695" y="1026"/>
                    </a:lnTo>
                    <a:lnTo>
                      <a:pt x="1695" y="817"/>
                    </a:lnTo>
                    <a:lnTo>
                      <a:pt x="1675" y="733"/>
                    </a:lnTo>
                    <a:lnTo>
                      <a:pt x="1528" y="649"/>
                    </a:lnTo>
                    <a:lnTo>
                      <a:pt x="1465" y="524"/>
                    </a:lnTo>
                    <a:lnTo>
                      <a:pt x="1382" y="503"/>
                    </a:lnTo>
                    <a:lnTo>
                      <a:pt x="1319" y="545"/>
                    </a:lnTo>
                    <a:lnTo>
                      <a:pt x="1319" y="670"/>
                    </a:lnTo>
                    <a:lnTo>
                      <a:pt x="1193" y="838"/>
                    </a:lnTo>
                    <a:lnTo>
                      <a:pt x="1172" y="963"/>
                    </a:lnTo>
                    <a:lnTo>
                      <a:pt x="1193" y="1089"/>
                    </a:lnTo>
                    <a:lnTo>
                      <a:pt x="1256" y="1235"/>
                    </a:lnTo>
                    <a:lnTo>
                      <a:pt x="1277" y="1403"/>
                    </a:lnTo>
                    <a:lnTo>
                      <a:pt x="1214" y="1382"/>
                    </a:lnTo>
                    <a:lnTo>
                      <a:pt x="1172" y="1298"/>
                    </a:lnTo>
                    <a:lnTo>
                      <a:pt x="1151" y="1173"/>
                    </a:lnTo>
                    <a:lnTo>
                      <a:pt x="1172" y="1089"/>
                    </a:lnTo>
                    <a:lnTo>
                      <a:pt x="1110" y="1068"/>
                    </a:lnTo>
                    <a:lnTo>
                      <a:pt x="1068" y="984"/>
                    </a:lnTo>
                    <a:lnTo>
                      <a:pt x="1047" y="984"/>
                    </a:lnTo>
                    <a:lnTo>
                      <a:pt x="984" y="1047"/>
                    </a:lnTo>
                    <a:lnTo>
                      <a:pt x="942" y="1026"/>
                    </a:lnTo>
                    <a:lnTo>
                      <a:pt x="942" y="942"/>
                    </a:lnTo>
                    <a:lnTo>
                      <a:pt x="1047" y="859"/>
                    </a:lnTo>
                    <a:lnTo>
                      <a:pt x="1047" y="838"/>
                    </a:lnTo>
                    <a:lnTo>
                      <a:pt x="984" y="817"/>
                    </a:lnTo>
                    <a:lnTo>
                      <a:pt x="859" y="859"/>
                    </a:lnTo>
                    <a:lnTo>
                      <a:pt x="775" y="921"/>
                    </a:lnTo>
                    <a:lnTo>
                      <a:pt x="691" y="859"/>
                    </a:lnTo>
                    <a:lnTo>
                      <a:pt x="733" y="817"/>
                    </a:lnTo>
                    <a:lnTo>
                      <a:pt x="775" y="775"/>
                    </a:lnTo>
                    <a:lnTo>
                      <a:pt x="796" y="733"/>
                    </a:lnTo>
                    <a:lnTo>
                      <a:pt x="900" y="629"/>
                    </a:lnTo>
                    <a:lnTo>
                      <a:pt x="984" y="629"/>
                    </a:lnTo>
                    <a:lnTo>
                      <a:pt x="1005" y="649"/>
                    </a:lnTo>
                    <a:lnTo>
                      <a:pt x="1089" y="670"/>
                    </a:lnTo>
                    <a:lnTo>
                      <a:pt x="1151" y="608"/>
                    </a:lnTo>
                    <a:lnTo>
                      <a:pt x="1172" y="524"/>
                    </a:lnTo>
                    <a:lnTo>
                      <a:pt x="1089" y="398"/>
                    </a:lnTo>
                    <a:lnTo>
                      <a:pt x="1047" y="336"/>
                    </a:lnTo>
                    <a:lnTo>
                      <a:pt x="900" y="357"/>
                    </a:lnTo>
                    <a:lnTo>
                      <a:pt x="670" y="545"/>
                    </a:lnTo>
                    <a:lnTo>
                      <a:pt x="587" y="566"/>
                    </a:lnTo>
                    <a:lnTo>
                      <a:pt x="545" y="545"/>
                    </a:lnTo>
                    <a:lnTo>
                      <a:pt x="545" y="461"/>
                    </a:lnTo>
                    <a:lnTo>
                      <a:pt x="461" y="419"/>
                    </a:lnTo>
                    <a:lnTo>
                      <a:pt x="419" y="440"/>
                    </a:lnTo>
                    <a:lnTo>
                      <a:pt x="419" y="566"/>
                    </a:lnTo>
                    <a:lnTo>
                      <a:pt x="545" y="712"/>
                    </a:lnTo>
                    <a:lnTo>
                      <a:pt x="524" y="754"/>
                    </a:lnTo>
                    <a:lnTo>
                      <a:pt x="419" y="754"/>
                    </a:lnTo>
                    <a:lnTo>
                      <a:pt x="377" y="649"/>
                    </a:lnTo>
                    <a:lnTo>
                      <a:pt x="315" y="503"/>
                    </a:lnTo>
                    <a:lnTo>
                      <a:pt x="231" y="503"/>
                    </a:lnTo>
                    <a:lnTo>
                      <a:pt x="126" y="608"/>
                    </a:lnTo>
                    <a:lnTo>
                      <a:pt x="147" y="733"/>
                    </a:lnTo>
                    <a:lnTo>
                      <a:pt x="168" y="775"/>
                    </a:lnTo>
                    <a:lnTo>
                      <a:pt x="168" y="880"/>
                    </a:lnTo>
                    <a:lnTo>
                      <a:pt x="147" y="880"/>
                    </a:lnTo>
                    <a:lnTo>
                      <a:pt x="43" y="963"/>
                    </a:lnTo>
                    <a:lnTo>
                      <a:pt x="1" y="984"/>
                    </a:lnTo>
                    <a:lnTo>
                      <a:pt x="1" y="1089"/>
                    </a:lnTo>
                    <a:lnTo>
                      <a:pt x="22" y="1235"/>
                    </a:lnTo>
                    <a:lnTo>
                      <a:pt x="43" y="1361"/>
                    </a:lnTo>
                    <a:lnTo>
                      <a:pt x="147" y="1549"/>
                    </a:lnTo>
                    <a:lnTo>
                      <a:pt x="147" y="1612"/>
                    </a:lnTo>
                    <a:lnTo>
                      <a:pt x="231" y="1591"/>
                    </a:lnTo>
                    <a:lnTo>
                      <a:pt x="273" y="1507"/>
                    </a:lnTo>
                    <a:lnTo>
                      <a:pt x="273" y="1403"/>
                    </a:lnTo>
                    <a:lnTo>
                      <a:pt x="273" y="1298"/>
                    </a:lnTo>
                    <a:lnTo>
                      <a:pt x="335" y="1277"/>
                    </a:lnTo>
                    <a:lnTo>
                      <a:pt x="419" y="1361"/>
                    </a:lnTo>
                    <a:lnTo>
                      <a:pt x="461" y="1298"/>
                    </a:lnTo>
                    <a:lnTo>
                      <a:pt x="482" y="1340"/>
                    </a:lnTo>
                    <a:lnTo>
                      <a:pt x="440" y="1445"/>
                    </a:lnTo>
                    <a:lnTo>
                      <a:pt x="419" y="1591"/>
                    </a:lnTo>
                    <a:lnTo>
                      <a:pt x="377" y="1612"/>
                    </a:lnTo>
                    <a:lnTo>
                      <a:pt x="377" y="1675"/>
                    </a:lnTo>
                    <a:lnTo>
                      <a:pt x="482" y="1779"/>
                    </a:lnTo>
                    <a:lnTo>
                      <a:pt x="482" y="1800"/>
                    </a:lnTo>
                    <a:lnTo>
                      <a:pt x="545" y="1821"/>
                    </a:lnTo>
                    <a:lnTo>
                      <a:pt x="628" y="1821"/>
                    </a:lnTo>
                    <a:lnTo>
                      <a:pt x="649" y="1863"/>
                    </a:lnTo>
                    <a:lnTo>
                      <a:pt x="649" y="1926"/>
                    </a:lnTo>
                    <a:lnTo>
                      <a:pt x="545" y="2010"/>
                    </a:lnTo>
                    <a:lnTo>
                      <a:pt x="482" y="2010"/>
                    </a:lnTo>
                    <a:lnTo>
                      <a:pt x="482" y="1968"/>
                    </a:lnTo>
                    <a:lnTo>
                      <a:pt x="461" y="1905"/>
                    </a:lnTo>
                    <a:lnTo>
                      <a:pt x="315" y="1800"/>
                    </a:lnTo>
                    <a:lnTo>
                      <a:pt x="273" y="1821"/>
                    </a:lnTo>
                    <a:lnTo>
                      <a:pt x="273" y="1884"/>
                    </a:lnTo>
                    <a:lnTo>
                      <a:pt x="335" y="1989"/>
                    </a:lnTo>
                    <a:lnTo>
                      <a:pt x="419" y="2030"/>
                    </a:lnTo>
                    <a:lnTo>
                      <a:pt x="482" y="2093"/>
                    </a:lnTo>
                    <a:lnTo>
                      <a:pt x="482" y="2114"/>
                    </a:lnTo>
                    <a:lnTo>
                      <a:pt x="440" y="2177"/>
                    </a:lnTo>
                    <a:lnTo>
                      <a:pt x="482" y="2240"/>
                    </a:lnTo>
                    <a:lnTo>
                      <a:pt x="587" y="2302"/>
                    </a:lnTo>
                    <a:lnTo>
                      <a:pt x="670" y="2344"/>
                    </a:lnTo>
                    <a:lnTo>
                      <a:pt x="691" y="2428"/>
                    </a:lnTo>
                    <a:lnTo>
                      <a:pt x="775" y="2449"/>
                    </a:lnTo>
                    <a:lnTo>
                      <a:pt x="900" y="2449"/>
                    </a:lnTo>
                    <a:lnTo>
                      <a:pt x="942" y="2491"/>
                    </a:lnTo>
                    <a:lnTo>
                      <a:pt x="879" y="2533"/>
                    </a:lnTo>
                    <a:lnTo>
                      <a:pt x="754" y="2533"/>
                    </a:lnTo>
                    <a:lnTo>
                      <a:pt x="754" y="2637"/>
                    </a:lnTo>
                    <a:lnTo>
                      <a:pt x="796" y="2742"/>
                    </a:lnTo>
                    <a:lnTo>
                      <a:pt x="859" y="2742"/>
                    </a:lnTo>
                    <a:lnTo>
                      <a:pt x="942" y="2763"/>
                    </a:lnTo>
                    <a:lnTo>
                      <a:pt x="1068" y="2909"/>
                    </a:lnTo>
                    <a:lnTo>
                      <a:pt x="1110" y="2972"/>
                    </a:lnTo>
                    <a:lnTo>
                      <a:pt x="1068" y="3035"/>
                    </a:lnTo>
                    <a:lnTo>
                      <a:pt x="1068" y="3077"/>
                    </a:lnTo>
                    <a:lnTo>
                      <a:pt x="1382" y="3077"/>
                    </a:lnTo>
                    <a:lnTo>
                      <a:pt x="1465" y="3014"/>
                    </a:lnTo>
                    <a:lnTo>
                      <a:pt x="1465" y="2930"/>
                    </a:lnTo>
                    <a:lnTo>
                      <a:pt x="1507" y="2805"/>
                    </a:lnTo>
                    <a:lnTo>
                      <a:pt x="1591" y="2763"/>
                    </a:lnTo>
                    <a:lnTo>
                      <a:pt x="1675" y="2805"/>
                    </a:lnTo>
                    <a:lnTo>
                      <a:pt x="1675" y="2721"/>
                    </a:lnTo>
                    <a:lnTo>
                      <a:pt x="1612" y="2616"/>
                    </a:lnTo>
                    <a:lnTo>
                      <a:pt x="1570" y="2512"/>
                    </a:lnTo>
                    <a:lnTo>
                      <a:pt x="1570" y="2386"/>
                    </a:lnTo>
                    <a:lnTo>
                      <a:pt x="1528" y="2302"/>
                    </a:lnTo>
                    <a:lnTo>
                      <a:pt x="1528" y="2219"/>
                    </a:lnTo>
                    <a:lnTo>
                      <a:pt x="1591" y="2198"/>
                    </a:lnTo>
                    <a:lnTo>
                      <a:pt x="1633" y="2219"/>
                    </a:lnTo>
                    <a:lnTo>
                      <a:pt x="1695" y="2323"/>
                    </a:lnTo>
                    <a:lnTo>
                      <a:pt x="1675" y="2344"/>
                    </a:lnTo>
                    <a:lnTo>
                      <a:pt x="1695" y="2428"/>
                    </a:lnTo>
                    <a:lnTo>
                      <a:pt x="1779" y="2344"/>
                    </a:lnTo>
                    <a:lnTo>
                      <a:pt x="1779" y="2282"/>
                    </a:lnTo>
                    <a:lnTo>
                      <a:pt x="1737" y="2093"/>
                    </a:lnTo>
                    <a:lnTo>
                      <a:pt x="1800" y="2010"/>
                    </a:lnTo>
                    <a:lnTo>
                      <a:pt x="1821" y="2010"/>
                    </a:lnTo>
                    <a:lnTo>
                      <a:pt x="1884" y="2093"/>
                    </a:lnTo>
                    <a:lnTo>
                      <a:pt x="1884" y="2219"/>
                    </a:lnTo>
                    <a:lnTo>
                      <a:pt x="1926" y="2282"/>
                    </a:lnTo>
                    <a:lnTo>
                      <a:pt x="1926" y="2344"/>
                    </a:lnTo>
                    <a:lnTo>
                      <a:pt x="1842" y="2428"/>
                    </a:lnTo>
                    <a:lnTo>
                      <a:pt x="1842" y="2491"/>
                    </a:lnTo>
                    <a:lnTo>
                      <a:pt x="1884" y="2637"/>
                    </a:lnTo>
                    <a:lnTo>
                      <a:pt x="1926" y="2658"/>
                    </a:lnTo>
                    <a:lnTo>
                      <a:pt x="2009" y="2637"/>
                    </a:lnTo>
                    <a:lnTo>
                      <a:pt x="2156" y="2491"/>
                    </a:lnTo>
                    <a:lnTo>
                      <a:pt x="2219" y="2344"/>
                    </a:lnTo>
                    <a:lnTo>
                      <a:pt x="2219" y="2240"/>
                    </a:lnTo>
                    <a:lnTo>
                      <a:pt x="2239" y="2177"/>
                    </a:lnTo>
                    <a:lnTo>
                      <a:pt x="2302" y="2198"/>
                    </a:lnTo>
                    <a:lnTo>
                      <a:pt x="2344" y="2282"/>
                    </a:lnTo>
                    <a:lnTo>
                      <a:pt x="2323" y="2407"/>
                    </a:lnTo>
                    <a:lnTo>
                      <a:pt x="2260" y="2512"/>
                    </a:lnTo>
                    <a:lnTo>
                      <a:pt x="2260" y="2595"/>
                    </a:lnTo>
                    <a:lnTo>
                      <a:pt x="2344" y="2637"/>
                    </a:lnTo>
                    <a:lnTo>
                      <a:pt x="2449" y="2616"/>
                    </a:lnTo>
                    <a:lnTo>
                      <a:pt x="2532" y="2533"/>
                    </a:lnTo>
                    <a:lnTo>
                      <a:pt x="2574" y="2533"/>
                    </a:lnTo>
                    <a:lnTo>
                      <a:pt x="2574" y="2595"/>
                    </a:lnTo>
                    <a:lnTo>
                      <a:pt x="2532" y="2637"/>
                    </a:lnTo>
                    <a:lnTo>
                      <a:pt x="2428" y="2658"/>
                    </a:lnTo>
                    <a:lnTo>
                      <a:pt x="2344" y="2763"/>
                    </a:lnTo>
                    <a:lnTo>
                      <a:pt x="2156" y="2763"/>
                    </a:lnTo>
                    <a:lnTo>
                      <a:pt x="2009" y="2826"/>
                    </a:lnTo>
                    <a:lnTo>
                      <a:pt x="1988" y="2867"/>
                    </a:lnTo>
                    <a:lnTo>
                      <a:pt x="2009" y="2951"/>
                    </a:lnTo>
                    <a:lnTo>
                      <a:pt x="1884" y="3014"/>
                    </a:lnTo>
                    <a:lnTo>
                      <a:pt x="1800" y="3118"/>
                    </a:lnTo>
                    <a:lnTo>
                      <a:pt x="1716" y="3181"/>
                    </a:lnTo>
                    <a:lnTo>
                      <a:pt x="1675" y="3181"/>
                    </a:lnTo>
                    <a:lnTo>
                      <a:pt x="1570" y="3244"/>
                    </a:lnTo>
                    <a:lnTo>
                      <a:pt x="1570" y="3328"/>
                    </a:lnTo>
                    <a:lnTo>
                      <a:pt x="1507" y="3349"/>
                    </a:lnTo>
                    <a:lnTo>
                      <a:pt x="1486" y="3265"/>
                    </a:lnTo>
                    <a:lnTo>
                      <a:pt x="1465" y="3223"/>
                    </a:lnTo>
                    <a:lnTo>
                      <a:pt x="1382" y="3265"/>
                    </a:lnTo>
                    <a:lnTo>
                      <a:pt x="1298" y="3286"/>
                    </a:lnTo>
                    <a:lnTo>
                      <a:pt x="1298" y="3349"/>
                    </a:lnTo>
                    <a:lnTo>
                      <a:pt x="1277" y="3390"/>
                    </a:lnTo>
                    <a:lnTo>
                      <a:pt x="1319" y="3579"/>
                    </a:lnTo>
                    <a:lnTo>
                      <a:pt x="1319" y="3704"/>
                    </a:lnTo>
                    <a:lnTo>
                      <a:pt x="1361" y="3746"/>
                    </a:lnTo>
                    <a:lnTo>
                      <a:pt x="1465" y="3746"/>
                    </a:lnTo>
                    <a:lnTo>
                      <a:pt x="1528" y="3704"/>
                    </a:lnTo>
                    <a:lnTo>
                      <a:pt x="1633" y="3683"/>
                    </a:lnTo>
                    <a:lnTo>
                      <a:pt x="1695" y="3662"/>
                    </a:lnTo>
                    <a:lnTo>
                      <a:pt x="1779" y="3662"/>
                    </a:lnTo>
                    <a:lnTo>
                      <a:pt x="1842" y="3642"/>
                    </a:lnTo>
                    <a:lnTo>
                      <a:pt x="1926" y="3537"/>
                    </a:lnTo>
                    <a:lnTo>
                      <a:pt x="1988" y="3537"/>
                    </a:lnTo>
                    <a:lnTo>
                      <a:pt x="2009" y="3495"/>
                    </a:lnTo>
                    <a:lnTo>
                      <a:pt x="2114" y="3495"/>
                    </a:lnTo>
                    <a:lnTo>
                      <a:pt x="2135" y="3537"/>
                    </a:lnTo>
                    <a:lnTo>
                      <a:pt x="2428" y="3537"/>
                    </a:lnTo>
                    <a:lnTo>
                      <a:pt x="2470" y="3474"/>
                    </a:lnTo>
                    <a:lnTo>
                      <a:pt x="2553" y="3432"/>
                    </a:lnTo>
                    <a:lnTo>
                      <a:pt x="2616" y="3432"/>
                    </a:lnTo>
                    <a:lnTo>
                      <a:pt x="2616" y="3495"/>
                    </a:lnTo>
                    <a:lnTo>
                      <a:pt x="2553" y="3537"/>
                    </a:lnTo>
                    <a:lnTo>
                      <a:pt x="2532" y="3600"/>
                    </a:lnTo>
                    <a:lnTo>
                      <a:pt x="2449" y="3600"/>
                    </a:lnTo>
                    <a:lnTo>
                      <a:pt x="2407" y="3642"/>
                    </a:lnTo>
                    <a:lnTo>
                      <a:pt x="2239" y="3642"/>
                    </a:lnTo>
                    <a:lnTo>
                      <a:pt x="2135" y="3683"/>
                    </a:lnTo>
                    <a:lnTo>
                      <a:pt x="1947" y="3767"/>
                    </a:lnTo>
                    <a:lnTo>
                      <a:pt x="1884" y="3767"/>
                    </a:lnTo>
                    <a:lnTo>
                      <a:pt x="1800" y="3788"/>
                    </a:lnTo>
                    <a:lnTo>
                      <a:pt x="1800" y="3809"/>
                    </a:lnTo>
                    <a:lnTo>
                      <a:pt x="1905" y="3872"/>
                    </a:lnTo>
                    <a:lnTo>
                      <a:pt x="2051" y="3893"/>
                    </a:lnTo>
                    <a:lnTo>
                      <a:pt x="2135" y="3893"/>
                    </a:lnTo>
                    <a:lnTo>
                      <a:pt x="2239" y="3976"/>
                    </a:lnTo>
                    <a:lnTo>
                      <a:pt x="2239" y="4018"/>
                    </a:lnTo>
                    <a:lnTo>
                      <a:pt x="2030" y="4018"/>
                    </a:lnTo>
                    <a:lnTo>
                      <a:pt x="1947" y="4060"/>
                    </a:lnTo>
                    <a:lnTo>
                      <a:pt x="1905" y="4018"/>
                    </a:lnTo>
                    <a:lnTo>
                      <a:pt x="1800" y="3997"/>
                    </a:lnTo>
                    <a:lnTo>
                      <a:pt x="1779" y="4060"/>
                    </a:lnTo>
                    <a:lnTo>
                      <a:pt x="1737" y="4060"/>
                    </a:lnTo>
                    <a:lnTo>
                      <a:pt x="1695" y="3997"/>
                    </a:lnTo>
                    <a:lnTo>
                      <a:pt x="1633" y="3914"/>
                    </a:lnTo>
                    <a:lnTo>
                      <a:pt x="1570" y="3893"/>
                    </a:lnTo>
                    <a:lnTo>
                      <a:pt x="1423" y="3997"/>
                    </a:lnTo>
                    <a:lnTo>
                      <a:pt x="1423" y="4018"/>
                    </a:lnTo>
                    <a:lnTo>
                      <a:pt x="1486" y="4102"/>
                    </a:lnTo>
                    <a:lnTo>
                      <a:pt x="1507" y="4165"/>
                    </a:lnTo>
                    <a:lnTo>
                      <a:pt x="1486" y="4227"/>
                    </a:lnTo>
                    <a:lnTo>
                      <a:pt x="1507" y="4227"/>
                    </a:lnTo>
                    <a:lnTo>
                      <a:pt x="1486" y="4290"/>
                    </a:lnTo>
                    <a:lnTo>
                      <a:pt x="1507" y="4332"/>
                    </a:lnTo>
                    <a:lnTo>
                      <a:pt x="1591" y="4395"/>
                    </a:lnTo>
                    <a:lnTo>
                      <a:pt x="1591" y="4437"/>
                    </a:lnTo>
                    <a:lnTo>
                      <a:pt x="1612" y="4499"/>
                    </a:lnTo>
                    <a:lnTo>
                      <a:pt x="1633" y="4478"/>
                    </a:lnTo>
                    <a:lnTo>
                      <a:pt x="1716" y="4541"/>
                    </a:lnTo>
                    <a:lnTo>
                      <a:pt x="1716" y="4604"/>
                    </a:lnTo>
                    <a:lnTo>
                      <a:pt x="1779" y="4688"/>
                    </a:lnTo>
                    <a:lnTo>
                      <a:pt x="1800" y="4646"/>
                    </a:lnTo>
                    <a:lnTo>
                      <a:pt x="1884" y="4688"/>
                    </a:lnTo>
                    <a:lnTo>
                      <a:pt x="1926" y="4751"/>
                    </a:lnTo>
                    <a:lnTo>
                      <a:pt x="1988" y="4792"/>
                    </a:lnTo>
                    <a:lnTo>
                      <a:pt x="1988" y="4855"/>
                    </a:lnTo>
                    <a:lnTo>
                      <a:pt x="2114" y="4960"/>
                    </a:lnTo>
                    <a:lnTo>
                      <a:pt x="2239" y="4918"/>
                    </a:lnTo>
                    <a:lnTo>
                      <a:pt x="2260" y="4834"/>
                    </a:lnTo>
                    <a:lnTo>
                      <a:pt x="2323" y="4834"/>
                    </a:lnTo>
                    <a:lnTo>
                      <a:pt x="2344" y="4897"/>
                    </a:lnTo>
                    <a:lnTo>
                      <a:pt x="2428" y="4855"/>
                    </a:lnTo>
                    <a:lnTo>
                      <a:pt x="2449" y="4897"/>
                    </a:lnTo>
                    <a:lnTo>
                      <a:pt x="2449" y="4960"/>
                    </a:lnTo>
                    <a:lnTo>
                      <a:pt x="2407" y="5023"/>
                    </a:lnTo>
                    <a:lnTo>
                      <a:pt x="2344" y="5023"/>
                    </a:lnTo>
                    <a:lnTo>
                      <a:pt x="2239" y="5106"/>
                    </a:lnTo>
                    <a:lnTo>
                      <a:pt x="2239" y="5148"/>
                    </a:lnTo>
                    <a:lnTo>
                      <a:pt x="2428" y="5336"/>
                    </a:lnTo>
                    <a:lnTo>
                      <a:pt x="2470" y="5357"/>
                    </a:lnTo>
                    <a:lnTo>
                      <a:pt x="2532" y="5420"/>
                    </a:lnTo>
                    <a:lnTo>
                      <a:pt x="2512" y="5567"/>
                    </a:lnTo>
                    <a:lnTo>
                      <a:pt x="2532" y="5650"/>
                    </a:lnTo>
                    <a:lnTo>
                      <a:pt x="2574" y="5650"/>
                    </a:lnTo>
                    <a:lnTo>
                      <a:pt x="2616" y="5587"/>
                    </a:lnTo>
                    <a:lnTo>
                      <a:pt x="2658" y="5567"/>
                    </a:lnTo>
                    <a:lnTo>
                      <a:pt x="2721" y="5650"/>
                    </a:lnTo>
                    <a:lnTo>
                      <a:pt x="2784" y="5629"/>
                    </a:lnTo>
                    <a:lnTo>
                      <a:pt x="2867" y="5525"/>
                    </a:lnTo>
                    <a:lnTo>
                      <a:pt x="2888" y="5420"/>
                    </a:lnTo>
                    <a:lnTo>
                      <a:pt x="2930" y="5357"/>
                    </a:lnTo>
                    <a:lnTo>
                      <a:pt x="2930" y="5315"/>
                    </a:lnTo>
                    <a:lnTo>
                      <a:pt x="2867" y="5148"/>
                    </a:lnTo>
                    <a:lnTo>
                      <a:pt x="2846" y="5023"/>
                    </a:lnTo>
                    <a:lnTo>
                      <a:pt x="2888" y="4939"/>
                    </a:lnTo>
                    <a:lnTo>
                      <a:pt x="2951" y="4855"/>
                    </a:lnTo>
                    <a:lnTo>
                      <a:pt x="2951" y="4499"/>
                    </a:lnTo>
                    <a:lnTo>
                      <a:pt x="2972" y="4395"/>
                    </a:lnTo>
                    <a:lnTo>
                      <a:pt x="2972" y="4311"/>
                    </a:lnTo>
                    <a:lnTo>
                      <a:pt x="3056" y="4227"/>
                    </a:lnTo>
                    <a:lnTo>
                      <a:pt x="3056" y="4206"/>
                    </a:lnTo>
                    <a:lnTo>
                      <a:pt x="2972" y="4165"/>
                    </a:lnTo>
                    <a:lnTo>
                      <a:pt x="3056" y="4060"/>
                    </a:lnTo>
                    <a:lnTo>
                      <a:pt x="3181" y="4081"/>
                    </a:lnTo>
                    <a:lnTo>
                      <a:pt x="3202" y="4081"/>
                    </a:lnTo>
                    <a:lnTo>
                      <a:pt x="3244" y="3976"/>
                    </a:lnTo>
                    <a:lnTo>
                      <a:pt x="3244" y="3809"/>
                    </a:lnTo>
                    <a:lnTo>
                      <a:pt x="3265" y="3683"/>
                    </a:lnTo>
                    <a:lnTo>
                      <a:pt x="3265" y="3558"/>
                    </a:lnTo>
                    <a:lnTo>
                      <a:pt x="3181" y="3432"/>
                    </a:lnTo>
                    <a:lnTo>
                      <a:pt x="3181" y="3286"/>
                    </a:lnTo>
                    <a:lnTo>
                      <a:pt x="3244" y="3265"/>
                    </a:lnTo>
                    <a:lnTo>
                      <a:pt x="3348" y="3328"/>
                    </a:lnTo>
                    <a:lnTo>
                      <a:pt x="3390" y="3223"/>
                    </a:lnTo>
                    <a:lnTo>
                      <a:pt x="3369" y="3181"/>
                    </a:lnTo>
                    <a:lnTo>
                      <a:pt x="3369" y="3056"/>
                    </a:lnTo>
                    <a:lnTo>
                      <a:pt x="3390" y="2951"/>
                    </a:lnTo>
                    <a:lnTo>
                      <a:pt x="3369" y="2742"/>
                    </a:lnTo>
                    <a:lnTo>
                      <a:pt x="3348" y="2616"/>
                    </a:lnTo>
                    <a:lnTo>
                      <a:pt x="3369" y="2554"/>
                    </a:lnTo>
                    <a:lnTo>
                      <a:pt x="3495" y="2449"/>
                    </a:lnTo>
                    <a:lnTo>
                      <a:pt x="3495" y="2386"/>
                    </a:lnTo>
                    <a:lnTo>
                      <a:pt x="3474" y="2323"/>
                    </a:lnTo>
                    <a:lnTo>
                      <a:pt x="3474" y="2282"/>
                    </a:lnTo>
                    <a:lnTo>
                      <a:pt x="3579" y="2282"/>
                    </a:lnTo>
                    <a:lnTo>
                      <a:pt x="3725" y="2135"/>
                    </a:lnTo>
                    <a:lnTo>
                      <a:pt x="3830" y="2135"/>
                    </a:lnTo>
                    <a:lnTo>
                      <a:pt x="3934" y="2114"/>
                    </a:lnTo>
                    <a:lnTo>
                      <a:pt x="3997" y="2219"/>
                    </a:lnTo>
                    <a:lnTo>
                      <a:pt x="4039" y="2198"/>
                    </a:lnTo>
                    <a:lnTo>
                      <a:pt x="4081" y="2114"/>
                    </a:lnTo>
                    <a:lnTo>
                      <a:pt x="4102" y="2072"/>
                    </a:lnTo>
                    <a:lnTo>
                      <a:pt x="4102" y="1926"/>
                    </a:lnTo>
                    <a:lnTo>
                      <a:pt x="4018" y="1905"/>
                    </a:lnTo>
                    <a:lnTo>
                      <a:pt x="3767" y="1821"/>
                    </a:lnTo>
                    <a:lnTo>
                      <a:pt x="3662" y="1779"/>
                    </a:lnTo>
                    <a:lnTo>
                      <a:pt x="3495" y="1612"/>
                    </a:lnTo>
                    <a:lnTo>
                      <a:pt x="3411" y="1570"/>
                    </a:lnTo>
                    <a:lnTo>
                      <a:pt x="3286" y="1382"/>
                    </a:lnTo>
                    <a:lnTo>
                      <a:pt x="3244" y="1361"/>
                    </a:lnTo>
                    <a:lnTo>
                      <a:pt x="3097" y="1361"/>
                    </a:lnTo>
                    <a:lnTo>
                      <a:pt x="3056" y="1277"/>
                    </a:lnTo>
                    <a:lnTo>
                      <a:pt x="3056" y="1193"/>
                    </a:lnTo>
                    <a:lnTo>
                      <a:pt x="2972" y="942"/>
                    </a:lnTo>
                    <a:lnTo>
                      <a:pt x="2888" y="733"/>
                    </a:lnTo>
                    <a:lnTo>
                      <a:pt x="2742" y="608"/>
                    </a:lnTo>
                    <a:lnTo>
                      <a:pt x="2658" y="670"/>
                    </a:lnTo>
                    <a:lnTo>
                      <a:pt x="2637" y="775"/>
                    </a:lnTo>
                    <a:lnTo>
                      <a:pt x="2658" y="984"/>
                    </a:lnTo>
                    <a:lnTo>
                      <a:pt x="2658" y="1131"/>
                    </a:lnTo>
                    <a:lnTo>
                      <a:pt x="2574" y="1193"/>
                    </a:lnTo>
                    <a:lnTo>
                      <a:pt x="2553" y="1173"/>
                    </a:lnTo>
                    <a:lnTo>
                      <a:pt x="2553" y="1131"/>
                    </a:lnTo>
                    <a:lnTo>
                      <a:pt x="2553" y="963"/>
                    </a:lnTo>
                    <a:lnTo>
                      <a:pt x="2553" y="733"/>
                    </a:lnTo>
                    <a:lnTo>
                      <a:pt x="2616" y="670"/>
                    </a:lnTo>
                    <a:lnTo>
                      <a:pt x="2616" y="545"/>
                    </a:lnTo>
                    <a:lnTo>
                      <a:pt x="2553" y="419"/>
                    </a:lnTo>
                    <a:lnTo>
                      <a:pt x="2449" y="231"/>
                    </a:lnTo>
                    <a:lnTo>
                      <a:pt x="2344" y="189"/>
                    </a:lnTo>
                    <a:lnTo>
                      <a:pt x="2260" y="231"/>
                    </a:lnTo>
                    <a:lnTo>
                      <a:pt x="2219" y="315"/>
                    </a:lnTo>
                    <a:lnTo>
                      <a:pt x="2156" y="294"/>
                    </a:lnTo>
                    <a:lnTo>
                      <a:pt x="2135" y="147"/>
                    </a:lnTo>
                    <a:lnTo>
                      <a:pt x="2030"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5318" name="Google Shape;5318;p907">
              <a:extLst>
                <a:ext uri="{FF2B5EF4-FFF2-40B4-BE49-F238E27FC236}">
                  <a16:creationId xmlns:a16="http://schemas.microsoft.com/office/drawing/2014/main" id="{9029C30B-3EBA-60B3-0DD1-5A8455E76B67}"/>
                </a:ext>
              </a:extLst>
            </p:cNvPr>
            <p:cNvSpPr/>
            <p:nvPr/>
          </p:nvSpPr>
          <p:spPr>
            <a:xfrm>
              <a:off x="4614379" y="2777935"/>
              <a:ext cx="83472" cy="139700"/>
            </a:xfrm>
            <a:custGeom>
              <a:avLst/>
              <a:gdLst/>
              <a:ahLst/>
              <a:cxnLst/>
              <a:rect l="l" t="t" r="r" b="b"/>
              <a:pathLst>
                <a:path w="7010" h="12284" extrusionOk="0">
                  <a:moveTo>
                    <a:pt x="4122" y="1"/>
                  </a:moveTo>
                  <a:lnTo>
                    <a:pt x="4122" y="43"/>
                  </a:lnTo>
                  <a:lnTo>
                    <a:pt x="4080" y="126"/>
                  </a:lnTo>
                  <a:lnTo>
                    <a:pt x="4017" y="126"/>
                  </a:lnTo>
                  <a:lnTo>
                    <a:pt x="3996" y="147"/>
                  </a:lnTo>
                  <a:lnTo>
                    <a:pt x="4059" y="231"/>
                  </a:lnTo>
                  <a:lnTo>
                    <a:pt x="4080" y="357"/>
                  </a:lnTo>
                  <a:lnTo>
                    <a:pt x="4289" y="671"/>
                  </a:lnTo>
                  <a:lnTo>
                    <a:pt x="4331" y="796"/>
                  </a:lnTo>
                  <a:lnTo>
                    <a:pt x="4331" y="1005"/>
                  </a:lnTo>
                  <a:lnTo>
                    <a:pt x="4310" y="1089"/>
                  </a:lnTo>
                  <a:lnTo>
                    <a:pt x="4373" y="1277"/>
                  </a:lnTo>
                  <a:lnTo>
                    <a:pt x="4415" y="1382"/>
                  </a:lnTo>
                  <a:lnTo>
                    <a:pt x="4415" y="1424"/>
                  </a:lnTo>
                  <a:lnTo>
                    <a:pt x="4373" y="1424"/>
                  </a:lnTo>
                  <a:lnTo>
                    <a:pt x="4289" y="1528"/>
                  </a:lnTo>
                  <a:lnTo>
                    <a:pt x="4310" y="1633"/>
                  </a:lnTo>
                  <a:lnTo>
                    <a:pt x="4373" y="1738"/>
                  </a:lnTo>
                  <a:lnTo>
                    <a:pt x="4394" y="1800"/>
                  </a:lnTo>
                  <a:lnTo>
                    <a:pt x="4457" y="1821"/>
                  </a:lnTo>
                  <a:lnTo>
                    <a:pt x="4478" y="1905"/>
                  </a:lnTo>
                  <a:lnTo>
                    <a:pt x="4457" y="1926"/>
                  </a:lnTo>
                  <a:lnTo>
                    <a:pt x="4457" y="2010"/>
                  </a:lnTo>
                  <a:lnTo>
                    <a:pt x="4394" y="2051"/>
                  </a:lnTo>
                  <a:lnTo>
                    <a:pt x="4206" y="2031"/>
                  </a:lnTo>
                  <a:lnTo>
                    <a:pt x="4017" y="1926"/>
                  </a:lnTo>
                  <a:lnTo>
                    <a:pt x="3955" y="1947"/>
                  </a:lnTo>
                  <a:lnTo>
                    <a:pt x="3892" y="2031"/>
                  </a:lnTo>
                  <a:lnTo>
                    <a:pt x="3913" y="2093"/>
                  </a:lnTo>
                  <a:lnTo>
                    <a:pt x="3976" y="2093"/>
                  </a:lnTo>
                  <a:lnTo>
                    <a:pt x="4080" y="2156"/>
                  </a:lnTo>
                  <a:lnTo>
                    <a:pt x="4080" y="2219"/>
                  </a:lnTo>
                  <a:lnTo>
                    <a:pt x="4017" y="2261"/>
                  </a:lnTo>
                  <a:lnTo>
                    <a:pt x="3976" y="2365"/>
                  </a:lnTo>
                  <a:lnTo>
                    <a:pt x="3892" y="2407"/>
                  </a:lnTo>
                  <a:lnTo>
                    <a:pt x="3871" y="2449"/>
                  </a:lnTo>
                  <a:lnTo>
                    <a:pt x="3787" y="2470"/>
                  </a:lnTo>
                  <a:lnTo>
                    <a:pt x="3745" y="2575"/>
                  </a:lnTo>
                  <a:lnTo>
                    <a:pt x="3766" y="2679"/>
                  </a:lnTo>
                  <a:lnTo>
                    <a:pt x="3766" y="2847"/>
                  </a:lnTo>
                  <a:lnTo>
                    <a:pt x="3787" y="2930"/>
                  </a:lnTo>
                  <a:lnTo>
                    <a:pt x="3871" y="2930"/>
                  </a:lnTo>
                  <a:lnTo>
                    <a:pt x="3976" y="2993"/>
                  </a:lnTo>
                  <a:lnTo>
                    <a:pt x="4059" y="3077"/>
                  </a:lnTo>
                  <a:lnTo>
                    <a:pt x="4122" y="3286"/>
                  </a:lnTo>
                  <a:lnTo>
                    <a:pt x="4164" y="3495"/>
                  </a:lnTo>
                  <a:lnTo>
                    <a:pt x="4122" y="3516"/>
                  </a:lnTo>
                  <a:lnTo>
                    <a:pt x="4185" y="3621"/>
                  </a:lnTo>
                  <a:lnTo>
                    <a:pt x="4289" y="3684"/>
                  </a:lnTo>
                  <a:lnTo>
                    <a:pt x="4415" y="3516"/>
                  </a:lnTo>
                  <a:lnTo>
                    <a:pt x="4478" y="3412"/>
                  </a:lnTo>
                  <a:lnTo>
                    <a:pt x="4478" y="3349"/>
                  </a:lnTo>
                  <a:lnTo>
                    <a:pt x="4520" y="3286"/>
                  </a:lnTo>
                  <a:lnTo>
                    <a:pt x="4540" y="3286"/>
                  </a:lnTo>
                  <a:cubicBezTo>
                    <a:pt x="4624" y="3370"/>
                    <a:pt x="4708" y="3453"/>
                    <a:pt x="4729" y="3558"/>
                  </a:cubicBezTo>
                  <a:lnTo>
                    <a:pt x="4729" y="3579"/>
                  </a:lnTo>
                  <a:lnTo>
                    <a:pt x="4687" y="3704"/>
                  </a:lnTo>
                  <a:lnTo>
                    <a:pt x="4687" y="3809"/>
                  </a:lnTo>
                  <a:lnTo>
                    <a:pt x="4729" y="3872"/>
                  </a:lnTo>
                  <a:lnTo>
                    <a:pt x="4792" y="3830"/>
                  </a:lnTo>
                  <a:lnTo>
                    <a:pt x="4917" y="3725"/>
                  </a:lnTo>
                  <a:lnTo>
                    <a:pt x="4980" y="3872"/>
                  </a:lnTo>
                  <a:lnTo>
                    <a:pt x="4917" y="3976"/>
                  </a:lnTo>
                  <a:lnTo>
                    <a:pt x="4833" y="4018"/>
                  </a:lnTo>
                  <a:lnTo>
                    <a:pt x="4771" y="3976"/>
                  </a:lnTo>
                  <a:lnTo>
                    <a:pt x="4792" y="4102"/>
                  </a:lnTo>
                  <a:lnTo>
                    <a:pt x="4729" y="4144"/>
                  </a:lnTo>
                  <a:lnTo>
                    <a:pt x="4666" y="4123"/>
                  </a:lnTo>
                  <a:lnTo>
                    <a:pt x="4624" y="4018"/>
                  </a:lnTo>
                  <a:lnTo>
                    <a:pt x="4603" y="3914"/>
                  </a:lnTo>
                  <a:lnTo>
                    <a:pt x="4582" y="3872"/>
                  </a:lnTo>
                  <a:lnTo>
                    <a:pt x="4499" y="3893"/>
                  </a:lnTo>
                  <a:lnTo>
                    <a:pt x="4457" y="3872"/>
                  </a:lnTo>
                  <a:lnTo>
                    <a:pt x="4415" y="3976"/>
                  </a:lnTo>
                  <a:lnTo>
                    <a:pt x="4478" y="4123"/>
                  </a:lnTo>
                  <a:lnTo>
                    <a:pt x="4478" y="4228"/>
                  </a:lnTo>
                  <a:lnTo>
                    <a:pt x="4394" y="4248"/>
                  </a:lnTo>
                  <a:lnTo>
                    <a:pt x="4310" y="4353"/>
                  </a:lnTo>
                  <a:lnTo>
                    <a:pt x="4310" y="4416"/>
                  </a:lnTo>
                  <a:lnTo>
                    <a:pt x="4457" y="4562"/>
                  </a:lnTo>
                  <a:lnTo>
                    <a:pt x="4499" y="4646"/>
                  </a:lnTo>
                  <a:lnTo>
                    <a:pt x="4457" y="4813"/>
                  </a:lnTo>
                  <a:lnTo>
                    <a:pt x="4373" y="4855"/>
                  </a:lnTo>
                  <a:lnTo>
                    <a:pt x="4289" y="4834"/>
                  </a:lnTo>
                  <a:lnTo>
                    <a:pt x="4268" y="4876"/>
                  </a:lnTo>
                  <a:lnTo>
                    <a:pt x="4352" y="4981"/>
                  </a:lnTo>
                  <a:lnTo>
                    <a:pt x="4415" y="4960"/>
                  </a:lnTo>
                  <a:lnTo>
                    <a:pt x="4499" y="4876"/>
                  </a:lnTo>
                  <a:lnTo>
                    <a:pt x="4603" y="5148"/>
                  </a:lnTo>
                  <a:lnTo>
                    <a:pt x="4666" y="5441"/>
                  </a:lnTo>
                  <a:lnTo>
                    <a:pt x="4624" y="5588"/>
                  </a:lnTo>
                  <a:lnTo>
                    <a:pt x="4624" y="5860"/>
                  </a:lnTo>
                  <a:lnTo>
                    <a:pt x="4520" y="6236"/>
                  </a:lnTo>
                  <a:lnTo>
                    <a:pt x="4561" y="6404"/>
                  </a:lnTo>
                  <a:lnTo>
                    <a:pt x="4499" y="6592"/>
                  </a:lnTo>
                  <a:lnTo>
                    <a:pt x="4373" y="6655"/>
                  </a:lnTo>
                  <a:lnTo>
                    <a:pt x="4310" y="6843"/>
                  </a:lnTo>
                  <a:lnTo>
                    <a:pt x="4310" y="7031"/>
                  </a:lnTo>
                  <a:lnTo>
                    <a:pt x="4248" y="7136"/>
                  </a:lnTo>
                  <a:lnTo>
                    <a:pt x="4206" y="7241"/>
                  </a:lnTo>
                  <a:lnTo>
                    <a:pt x="4080" y="7366"/>
                  </a:lnTo>
                  <a:lnTo>
                    <a:pt x="3829" y="7533"/>
                  </a:lnTo>
                  <a:lnTo>
                    <a:pt x="3724" y="7554"/>
                  </a:lnTo>
                  <a:lnTo>
                    <a:pt x="3662" y="7659"/>
                  </a:lnTo>
                  <a:lnTo>
                    <a:pt x="3536" y="7575"/>
                  </a:lnTo>
                  <a:lnTo>
                    <a:pt x="3411" y="7429"/>
                  </a:lnTo>
                  <a:lnTo>
                    <a:pt x="3411" y="7345"/>
                  </a:lnTo>
                  <a:lnTo>
                    <a:pt x="3452" y="7324"/>
                  </a:lnTo>
                  <a:lnTo>
                    <a:pt x="3515" y="7220"/>
                  </a:lnTo>
                  <a:lnTo>
                    <a:pt x="3515" y="7157"/>
                  </a:lnTo>
                  <a:lnTo>
                    <a:pt x="3578" y="7073"/>
                  </a:lnTo>
                  <a:lnTo>
                    <a:pt x="3578" y="7052"/>
                  </a:lnTo>
                  <a:lnTo>
                    <a:pt x="3452" y="7073"/>
                  </a:lnTo>
                  <a:lnTo>
                    <a:pt x="3348" y="7178"/>
                  </a:lnTo>
                  <a:lnTo>
                    <a:pt x="3222" y="7241"/>
                  </a:lnTo>
                  <a:lnTo>
                    <a:pt x="3201" y="7345"/>
                  </a:lnTo>
                  <a:lnTo>
                    <a:pt x="3264" y="7471"/>
                  </a:lnTo>
                  <a:lnTo>
                    <a:pt x="3306" y="7722"/>
                  </a:lnTo>
                  <a:lnTo>
                    <a:pt x="3264" y="7868"/>
                  </a:lnTo>
                  <a:lnTo>
                    <a:pt x="3139" y="7994"/>
                  </a:lnTo>
                  <a:lnTo>
                    <a:pt x="3139" y="8077"/>
                  </a:lnTo>
                  <a:lnTo>
                    <a:pt x="3076" y="8119"/>
                  </a:lnTo>
                  <a:lnTo>
                    <a:pt x="3055" y="8329"/>
                  </a:lnTo>
                  <a:lnTo>
                    <a:pt x="3118" y="8391"/>
                  </a:lnTo>
                  <a:lnTo>
                    <a:pt x="3118" y="8475"/>
                  </a:lnTo>
                  <a:lnTo>
                    <a:pt x="3076" y="8496"/>
                  </a:lnTo>
                  <a:lnTo>
                    <a:pt x="3118" y="8517"/>
                  </a:lnTo>
                  <a:lnTo>
                    <a:pt x="3076" y="8601"/>
                  </a:lnTo>
                  <a:lnTo>
                    <a:pt x="3034" y="8601"/>
                  </a:lnTo>
                  <a:lnTo>
                    <a:pt x="3055" y="8642"/>
                  </a:lnTo>
                  <a:lnTo>
                    <a:pt x="2992" y="8684"/>
                  </a:lnTo>
                  <a:lnTo>
                    <a:pt x="2929" y="8621"/>
                  </a:lnTo>
                  <a:lnTo>
                    <a:pt x="2846" y="8684"/>
                  </a:lnTo>
                  <a:lnTo>
                    <a:pt x="2804" y="8642"/>
                  </a:lnTo>
                  <a:lnTo>
                    <a:pt x="2762" y="8517"/>
                  </a:lnTo>
                  <a:lnTo>
                    <a:pt x="2741" y="8496"/>
                  </a:lnTo>
                  <a:lnTo>
                    <a:pt x="2657" y="8538"/>
                  </a:lnTo>
                  <a:lnTo>
                    <a:pt x="2595" y="8538"/>
                  </a:lnTo>
                  <a:lnTo>
                    <a:pt x="2553" y="8517"/>
                  </a:lnTo>
                  <a:lnTo>
                    <a:pt x="2302" y="8601"/>
                  </a:lnTo>
                  <a:lnTo>
                    <a:pt x="2176" y="8642"/>
                  </a:lnTo>
                  <a:lnTo>
                    <a:pt x="2030" y="8705"/>
                  </a:lnTo>
                  <a:lnTo>
                    <a:pt x="1883" y="8705"/>
                  </a:lnTo>
                  <a:lnTo>
                    <a:pt x="1758" y="8747"/>
                  </a:lnTo>
                  <a:lnTo>
                    <a:pt x="1695" y="8726"/>
                  </a:lnTo>
                  <a:lnTo>
                    <a:pt x="1569" y="8747"/>
                  </a:lnTo>
                  <a:lnTo>
                    <a:pt x="1360" y="8914"/>
                  </a:lnTo>
                  <a:lnTo>
                    <a:pt x="1297" y="9040"/>
                  </a:lnTo>
                  <a:lnTo>
                    <a:pt x="1235" y="9082"/>
                  </a:lnTo>
                  <a:lnTo>
                    <a:pt x="1193" y="9165"/>
                  </a:lnTo>
                  <a:lnTo>
                    <a:pt x="1046" y="9354"/>
                  </a:lnTo>
                  <a:lnTo>
                    <a:pt x="942" y="9375"/>
                  </a:lnTo>
                  <a:lnTo>
                    <a:pt x="858" y="9479"/>
                  </a:lnTo>
                  <a:lnTo>
                    <a:pt x="837" y="9563"/>
                  </a:lnTo>
                  <a:lnTo>
                    <a:pt x="753" y="9647"/>
                  </a:lnTo>
                  <a:lnTo>
                    <a:pt x="607" y="9668"/>
                  </a:lnTo>
                  <a:lnTo>
                    <a:pt x="544" y="9751"/>
                  </a:lnTo>
                  <a:lnTo>
                    <a:pt x="565" y="9940"/>
                  </a:lnTo>
                  <a:lnTo>
                    <a:pt x="628" y="9961"/>
                  </a:lnTo>
                  <a:lnTo>
                    <a:pt x="649" y="10002"/>
                  </a:lnTo>
                  <a:lnTo>
                    <a:pt x="628" y="10065"/>
                  </a:lnTo>
                  <a:lnTo>
                    <a:pt x="607" y="10044"/>
                  </a:lnTo>
                  <a:lnTo>
                    <a:pt x="481" y="10149"/>
                  </a:lnTo>
                  <a:lnTo>
                    <a:pt x="439" y="10212"/>
                  </a:lnTo>
                  <a:lnTo>
                    <a:pt x="377" y="10274"/>
                  </a:lnTo>
                  <a:lnTo>
                    <a:pt x="272" y="10379"/>
                  </a:lnTo>
                  <a:lnTo>
                    <a:pt x="209" y="10463"/>
                  </a:lnTo>
                  <a:lnTo>
                    <a:pt x="105" y="10463"/>
                  </a:lnTo>
                  <a:lnTo>
                    <a:pt x="0" y="10505"/>
                  </a:lnTo>
                  <a:lnTo>
                    <a:pt x="105" y="10505"/>
                  </a:lnTo>
                  <a:lnTo>
                    <a:pt x="167" y="10609"/>
                  </a:lnTo>
                  <a:lnTo>
                    <a:pt x="209" y="10735"/>
                  </a:lnTo>
                  <a:lnTo>
                    <a:pt x="167" y="10777"/>
                  </a:lnTo>
                  <a:lnTo>
                    <a:pt x="126" y="10693"/>
                  </a:lnTo>
                  <a:lnTo>
                    <a:pt x="84" y="10609"/>
                  </a:lnTo>
                  <a:lnTo>
                    <a:pt x="63" y="10714"/>
                  </a:lnTo>
                  <a:lnTo>
                    <a:pt x="84" y="10818"/>
                  </a:lnTo>
                  <a:lnTo>
                    <a:pt x="167" y="10839"/>
                  </a:lnTo>
                  <a:lnTo>
                    <a:pt x="167" y="10923"/>
                  </a:lnTo>
                  <a:lnTo>
                    <a:pt x="126" y="11007"/>
                  </a:lnTo>
                  <a:lnTo>
                    <a:pt x="126" y="11007"/>
                  </a:lnTo>
                  <a:lnTo>
                    <a:pt x="188" y="10965"/>
                  </a:lnTo>
                  <a:lnTo>
                    <a:pt x="230" y="10902"/>
                  </a:lnTo>
                  <a:lnTo>
                    <a:pt x="314" y="10860"/>
                  </a:lnTo>
                  <a:lnTo>
                    <a:pt x="377" y="10902"/>
                  </a:lnTo>
                  <a:lnTo>
                    <a:pt x="314" y="10944"/>
                  </a:lnTo>
                  <a:lnTo>
                    <a:pt x="377" y="10965"/>
                  </a:lnTo>
                  <a:lnTo>
                    <a:pt x="439" y="10944"/>
                  </a:lnTo>
                  <a:lnTo>
                    <a:pt x="439" y="10839"/>
                  </a:lnTo>
                  <a:lnTo>
                    <a:pt x="398" y="10798"/>
                  </a:lnTo>
                  <a:lnTo>
                    <a:pt x="293" y="10818"/>
                  </a:lnTo>
                  <a:lnTo>
                    <a:pt x="293" y="10777"/>
                  </a:lnTo>
                  <a:lnTo>
                    <a:pt x="314" y="10714"/>
                  </a:lnTo>
                  <a:lnTo>
                    <a:pt x="293" y="10630"/>
                  </a:lnTo>
                  <a:lnTo>
                    <a:pt x="335" y="10588"/>
                  </a:lnTo>
                  <a:lnTo>
                    <a:pt x="439" y="10609"/>
                  </a:lnTo>
                  <a:lnTo>
                    <a:pt x="544" y="10798"/>
                  </a:lnTo>
                  <a:lnTo>
                    <a:pt x="586" y="10923"/>
                  </a:lnTo>
                  <a:lnTo>
                    <a:pt x="628" y="10986"/>
                  </a:lnTo>
                  <a:lnTo>
                    <a:pt x="628" y="11153"/>
                  </a:lnTo>
                  <a:lnTo>
                    <a:pt x="544" y="11342"/>
                  </a:lnTo>
                  <a:lnTo>
                    <a:pt x="439" y="11342"/>
                  </a:lnTo>
                  <a:lnTo>
                    <a:pt x="481" y="11383"/>
                  </a:lnTo>
                  <a:lnTo>
                    <a:pt x="544" y="11551"/>
                  </a:lnTo>
                  <a:lnTo>
                    <a:pt x="586" y="11760"/>
                  </a:lnTo>
                  <a:lnTo>
                    <a:pt x="691" y="11865"/>
                  </a:lnTo>
                  <a:lnTo>
                    <a:pt x="691" y="11969"/>
                  </a:lnTo>
                  <a:lnTo>
                    <a:pt x="628" y="12011"/>
                  </a:lnTo>
                  <a:lnTo>
                    <a:pt x="711" y="12095"/>
                  </a:lnTo>
                  <a:lnTo>
                    <a:pt x="795" y="12095"/>
                  </a:lnTo>
                  <a:lnTo>
                    <a:pt x="858" y="12158"/>
                  </a:lnTo>
                  <a:lnTo>
                    <a:pt x="900" y="12095"/>
                  </a:lnTo>
                  <a:lnTo>
                    <a:pt x="900" y="12053"/>
                  </a:lnTo>
                  <a:lnTo>
                    <a:pt x="816" y="11906"/>
                  </a:lnTo>
                  <a:lnTo>
                    <a:pt x="816" y="11739"/>
                  </a:lnTo>
                  <a:lnTo>
                    <a:pt x="858" y="11676"/>
                  </a:lnTo>
                  <a:lnTo>
                    <a:pt x="921" y="11739"/>
                  </a:lnTo>
                  <a:lnTo>
                    <a:pt x="900" y="11781"/>
                  </a:lnTo>
                  <a:lnTo>
                    <a:pt x="900" y="11844"/>
                  </a:lnTo>
                  <a:lnTo>
                    <a:pt x="963" y="11948"/>
                  </a:lnTo>
                  <a:lnTo>
                    <a:pt x="1004" y="12095"/>
                  </a:lnTo>
                  <a:lnTo>
                    <a:pt x="963" y="12199"/>
                  </a:lnTo>
                  <a:lnTo>
                    <a:pt x="1004" y="12283"/>
                  </a:lnTo>
                  <a:lnTo>
                    <a:pt x="1109" y="12220"/>
                  </a:lnTo>
                  <a:lnTo>
                    <a:pt x="1214" y="12074"/>
                  </a:lnTo>
                  <a:lnTo>
                    <a:pt x="1109" y="11969"/>
                  </a:lnTo>
                  <a:lnTo>
                    <a:pt x="1109" y="11906"/>
                  </a:lnTo>
                  <a:lnTo>
                    <a:pt x="1151" y="11886"/>
                  </a:lnTo>
                  <a:lnTo>
                    <a:pt x="1235" y="11906"/>
                  </a:lnTo>
                  <a:lnTo>
                    <a:pt x="1276" y="11948"/>
                  </a:lnTo>
                  <a:lnTo>
                    <a:pt x="1318" y="11844"/>
                  </a:lnTo>
                  <a:lnTo>
                    <a:pt x="1318" y="11655"/>
                  </a:lnTo>
                  <a:lnTo>
                    <a:pt x="1276" y="11572"/>
                  </a:lnTo>
                  <a:lnTo>
                    <a:pt x="1276" y="11237"/>
                  </a:lnTo>
                  <a:lnTo>
                    <a:pt x="1276" y="11049"/>
                  </a:lnTo>
                  <a:lnTo>
                    <a:pt x="1339" y="10944"/>
                  </a:lnTo>
                  <a:lnTo>
                    <a:pt x="1444" y="10839"/>
                  </a:lnTo>
                  <a:lnTo>
                    <a:pt x="1423" y="10777"/>
                  </a:lnTo>
                  <a:lnTo>
                    <a:pt x="1360" y="10735"/>
                  </a:lnTo>
                  <a:lnTo>
                    <a:pt x="1360" y="10630"/>
                  </a:lnTo>
                  <a:lnTo>
                    <a:pt x="1318" y="10630"/>
                  </a:lnTo>
                  <a:lnTo>
                    <a:pt x="1339" y="10567"/>
                  </a:lnTo>
                  <a:lnTo>
                    <a:pt x="1151" y="10567"/>
                  </a:lnTo>
                  <a:lnTo>
                    <a:pt x="1130" y="10505"/>
                  </a:lnTo>
                  <a:lnTo>
                    <a:pt x="1235" y="10463"/>
                  </a:lnTo>
                  <a:lnTo>
                    <a:pt x="1255" y="10379"/>
                  </a:lnTo>
                  <a:lnTo>
                    <a:pt x="1235" y="10212"/>
                  </a:lnTo>
                  <a:lnTo>
                    <a:pt x="1151" y="10170"/>
                  </a:lnTo>
                  <a:lnTo>
                    <a:pt x="1067" y="10191"/>
                  </a:lnTo>
                  <a:lnTo>
                    <a:pt x="1067" y="10212"/>
                  </a:lnTo>
                  <a:lnTo>
                    <a:pt x="1004" y="10274"/>
                  </a:lnTo>
                  <a:lnTo>
                    <a:pt x="921" y="10274"/>
                  </a:lnTo>
                  <a:lnTo>
                    <a:pt x="795" y="10149"/>
                  </a:lnTo>
                  <a:lnTo>
                    <a:pt x="816" y="10065"/>
                  </a:lnTo>
                  <a:lnTo>
                    <a:pt x="1004" y="9982"/>
                  </a:lnTo>
                  <a:lnTo>
                    <a:pt x="1151" y="9961"/>
                  </a:lnTo>
                  <a:lnTo>
                    <a:pt x="1339" y="10002"/>
                  </a:lnTo>
                  <a:lnTo>
                    <a:pt x="1423" y="10065"/>
                  </a:lnTo>
                  <a:lnTo>
                    <a:pt x="1444" y="10002"/>
                  </a:lnTo>
                  <a:lnTo>
                    <a:pt x="1444" y="9940"/>
                  </a:lnTo>
                  <a:lnTo>
                    <a:pt x="1444" y="9835"/>
                  </a:lnTo>
                  <a:lnTo>
                    <a:pt x="1423" y="9751"/>
                  </a:lnTo>
                  <a:lnTo>
                    <a:pt x="1444" y="9689"/>
                  </a:lnTo>
                  <a:lnTo>
                    <a:pt x="1527" y="9689"/>
                  </a:lnTo>
                  <a:lnTo>
                    <a:pt x="1569" y="9772"/>
                  </a:lnTo>
                  <a:lnTo>
                    <a:pt x="1653" y="9772"/>
                  </a:lnTo>
                  <a:lnTo>
                    <a:pt x="1758" y="9730"/>
                  </a:lnTo>
                  <a:lnTo>
                    <a:pt x="1946" y="9689"/>
                  </a:lnTo>
                  <a:lnTo>
                    <a:pt x="2113" y="9647"/>
                  </a:lnTo>
                  <a:lnTo>
                    <a:pt x="2218" y="9647"/>
                  </a:lnTo>
                  <a:lnTo>
                    <a:pt x="2281" y="9668"/>
                  </a:lnTo>
                  <a:lnTo>
                    <a:pt x="2323" y="9647"/>
                  </a:lnTo>
                  <a:cubicBezTo>
                    <a:pt x="2323" y="9668"/>
                    <a:pt x="2364" y="9730"/>
                    <a:pt x="2364" y="9751"/>
                  </a:cubicBezTo>
                  <a:lnTo>
                    <a:pt x="2218" y="9856"/>
                  </a:lnTo>
                  <a:lnTo>
                    <a:pt x="2218" y="9940"/>
                  </a:lnTo>
                  <a:lnTo>
                    <a:pt x="2155" y="9877"/>
                  </a:lnTo>
                  <a:lnTo>
                    <a:pt x="2051" y="9898"/>
                  </a:lnTo>
                  <a:lnTo>
                    <a:pt x="1967" y="9961"/>
                  </a:lnTo>
                  <a:lnTo>
                    <a:pt x="1904" y="9940"/>
                  </a:lnTo>
                  <a:lnTo>
                    <a:pt x="1841" y="9772"/>
                  </a:lnTo>
                  <a:lnTo>
                    <a:pt x="1779" y="9772"/>
                  </a:lnTo>
                  <a:lnTo>
                    <a:pt x="1632" y="9961"/>
                  </a:lnTo>
                  <a:lnTo>
                    <a:pt x="1632" y="10065"/>
                  </a:lnTo>
                  <a:lnTo>
                    <a:pt x="1527" y="10128"/>
                  </a:lnTo>
                  <a:lnTo>
                    <a:pt x="1486" y="10233"/>
                  </a:lnTo>
                  <a:lnTo>
                    <a:pt x="1653" y="10295"/>
                  </a:lnTo>
                  <a:lnTo>
                    <a:pt x="1674" y="10400"/>
                  </a:lnTo>
                  <a:lnTo>
                    <a:pt x="1653" y="10421"/>
                  </a:lnTo>
                  <a:lnTo>
                    <a:pt x="1653" y="10484"/>
                  </a:lnTo>
                  <a:lnTo>
                    <a:pt x="1737" y="10609"/>
                  </a:lnTo>
                  <a:lnTo>
                    <a:pt x="1862" y="10630"/>
                  </a:lnTo>
                  <a:lnTo>
                    <a:pt x="1862" y="10714"/>
                  </a:lnTo>
                  <a:lnTo>
                    <a:pt x="1904" y="10735"/>
                  </a:lnTo>
                  <a:lnTo>
                    <a:pt x="1946" y="10693"/>
                  </a:lnTo>
                  <a:lnTo>
                    <a:pt x="2009" y="10714"/>
                  </a:lnTo>
                  <a:lnTo>
                    <a:pt x="2072" y="10693"/>
                  </a:lnTo>
                  <a:lnTo>
                    <a:pt x="2072" y="10609"/>
                  </a:lnTo>
                  <a:lnTo>
                    <a:pt x="1967" y="10505"/>
                  </a:lnTo>
                  <a:lnTo>
                    <a:pt x="2009" y="10400"/>
                  </a:lnTo>
                  <a:lnTo>
                    <a:pt x="2072" y="10254"/>
                  </a:lnTo>
                  <a:lnTo>
                    <a:pt x="2197" y="10170"/>
                  </a:lnTo>
                  <a:lnTo>
                    <a:pt x="2218" y="10107"/>
                  </a:lnTo>
                  <a:lnTo>
                    <a:pt x="2364" y="10149"/>
                  </a:lnTo>
                  <a:lnTo>
                    <a:pt x="2511" y="10254"/>
                  </a:lnTo>
                  <a:lnTo>
                    <a:pt x="2574" y="10316"/>
                  </a:lnTo>
                  <a:lnTo>
                    <a:pt x="2636" y="10295"/>
                  </a:lnTo>
                  <a:lnTo>
                    <a:pt x="2699" y="10086"/>
                  </a:lnTo>
                  <a:lnTo>
                    <a:pt x="2825" y="9961"/>
                  </a:lnTo>
                  <a:lnTo>
                    <a:pt x="2825" y="9877"/>
                  </a:lnTo>
                  <a:lnTo>
                    <a:pt x="2783" y="9814"/>
                  </a:lnTo>
                  <a:lnTo>
                    <a:pt x="2741" y="9751"/>
                  </a:lnTo>
                  <a:lnTo>
                    <a:pt x="2616" y="9647"/>
                  </a:lnTo>
                  <a:lnTo>
                    <a:pt x="2532" y="9647"/>
                  </a:lnTo>
                  <a:lnTo>
                    <a:pt x="2469" y="9584"/>
                  </a:lnTo>
                  <a:lnTo>
                    <a:pt x="2302" y="9584"/>
                  </a:lnTo>
                  <a:cubicBezTo>
                    <a:pt x="2302" y="9563"/>
                    <a:pt x="2302" y="9521"/>
                    <a:pt x="2281" y="9479"/>
                  </a:cubicBezTo>
                  <a:lnTo>
                    <a:pt x="2281" y="9458"/>
                  </a:lnTo>
                  <a:lnTo>
                    <a:pt x="2406" y="9375"/>
                  </a:lnTo>
                  <a:lnTo>
                    <a:pt x="2427" y="9333"/>
                  </a:lnTo>
                  <a:lnTo>
                    <a:pt x="2574" y="9228"/>
                  </a:lnTo>
                  <a:lnTo>
                    <a:pt x="2699" y="9165"/>
                  </a:lnTo>
                  <a:lnTo>
                    <a:pt x="2888" y="9207"/>
                  </a:lnTo>
                  <a:lnTo>
                    <a:pt x="2992" y="9165"/>
                  </a:lnTo>
                  <a:lnTo>
                    <a:pt x="3034" y="9228"/>
                  </a:lnTo>
                  <a:lnTo>
                    <a:pt x="3034" y="9333"/>
                  </a:lnTo>
                  <a:lnTo>
                    <a:pt x="2950" y="9458"/>
                  </a:lnTo>
                  <a:lnTo>
                    <a:pt x="2929" y="9563"/>
                  </a:lnTo>
                  <a:lnTo>
                    <a:pt x="2992" y="9584"/>
                  </a:lnTo>
                  <a:lnTo>
                    <a:pt x="2992" y="9689"/>
                  </a:lnTo>
                  <a:lnTo>
                    <a:pt x="2992" y="9793"/>
                  </a:lnTo>
                  <a:lnTo>
                    <a:pt x="2950" y="9856"/>
                  </a:lnTo>
                  <a:lnTo>
                    <a:pt x="2992" y="9961"/>
                  </a:lnTo>
                  <a:lnTo>
                    <a:pt x="3097" y="10002"/>
                  </a:lnTo>
                  <a:lnTo>
                    <a:pt x="3243" y="10170"/>
                  </a:lnTo>
                  <a:lnTo>
                    <a:pt x="3348" y="10191"/>
                  </a:lnTo>
                  <a:lnTo>
                    <a:pt x="3432" y="10170"/>
                  </a:lnTo>
                  <a:lnTo>
                    <a:pt x="3536" y="10002"/>
                  </a:lnTo>
                  <a:lnTo>
                    <a:pt x="3536" y="9898"/>
                  </a:lnTo>
                  <a:lnTo>
                    <a:pt x="3578" y="9856"/>
                  </a:lnTo>
                  <a:lnTo>
                    <a:pt x="3620" y="9793"/>
                  </a:lnTo>
                  <a:lnTo>
                    <a:pt x="3578" y="9710"/>
                  </a:lnTo>
                  <a:lnTo>
                    <a:pt x="3662" y="9584"/>
                  </a:lnTo>
                  <a:lnTo>
                    <a:pt x="3766" y="9563"/>
                  </a:lnTo>
                  <a:lnTo>
                    <a:pt x="3850" y="9563"/>
                  </a:lnTo>
                  <a:lnTo>
                    <a:pt x="3871" y="9500"/>
                  </a:lnTo>
                  <a:lnTo>
                    <a:pt x="3850" y="9458"/>
                  </a:lnTo>
                  <a:lnTo>
                    <a:pt x="3829" y="9333"/>
                  </a:lnTo>
                  <a:lnTo>
                    <a:pt x="3620" y="9249"/>
                  </a:lnTo>
                  <a:lnTo>
                    <a:pt x="3578" y="9186"/>
                  </a:lnTo>
                  <a:lnTo>
                    <a:pt x="3641" y="9040"/>
                  </a:lnTo>
                  <a:lnTo>
                    <a:pt x="3724" y="8977"/>
                  </a:lnTo>
                  <a:lnTo>
                    <a:pt x="3766" y="8956"/>
                  </a:lnTo>
                  <a:lnTo>
                    <a:pt x="3745" y="9019"/>
                  </a:lnTo>
                  <a:lnTo>
                    <a:pt x="3745" y="9145"/>
                  </a:lnTo>
                  <a:lnTo>
                    <a:pt x="3787" y="9165"/>
                  </a:lnTo>
                  <a:lnTo>
                    <a:pt x="3850" y="9145"/>
                  </a:lnTo>
                  <a:lnTo>
                    <a:pt x="3871" y="9124"/>
                  </a:lnTo>
                  <a:lnTo>
                    <a:pt x="3955" y="9145"/>
                  </a:lnTo>
                  <a:lnTo>
                    <a:pt x="3996" y="9186"/>
                  </a:lnTo>
                  <a:lnTo>
                    <a:pt x="4059" y="9165"/>
                  </a:lnTo>
                  <a:lnTo>
                    <a:pt x="4101" y="9165"/>
                  </a:lnTo>
                  <a:lnTo>
                    <a:pt x="4080" y="9228"/>
                  </a:lnTo>
                  <a:lnTo>
                    <a:pt x="3976" y="9249"/>
                  </a:lnTo>
                  <a:lnTo>
                    <a:pt x="3976" y="9270"/>
                  </a:lnTo>
                  <a:lnTo>
                    <a:pt x="3996" y="9291"/>
                  </a:lnTo>
                  <a:lnTo>
                    <a:pt x="4080" y="9270"/>
                  </a:lnTo>
                  <a:lnTo>
                    <a:pt x="4206" y="9186"/>
                  </a:lnTo>
                  <a:lnTo>
                    <a:pt x="4499" y="9228"/>
                  </a:lnTo>
                  <a:lnTo>
                    <a:pt x="4666" y="9186"/>
                  </a:lnTo>
                  <a:lnTo>
                    <a:pt x="4603" y="9165"/>
                  </a:lnTo>
                  <a:lnTo>
                    <a:pt x="4582" y="9061"/>
                  </a:lnTo>
                  <a:lnTo>
                    <a:pt x="4603" y="8935"/>
                  </a:lnTo>
                  <a:lnTo>
                    <a:pt x="4729" y="8873"/>
                  </a:lnTo>
                  <a:lnTo>
                    <a:pt x="4833" y="8914"/>
                  </a:lnTo>
                  <a:lnTo>
                    <a:pt x="4875" y="9019"/>
                  </a:lnTo>
                  <a:lnTo>
                    <a:pt x="4833" y="9124"/>
                  </a:lnTo>
                  <a:lnTo>
                    <a:pt x="4896" y="9186"/>
                  </a:lnTo>
                  <a:lnTo>
                    <a:pt x="4980" y="9186"/>
                  </a:lnTo>
                  <a:lnTo>
                    <a:pt x="5043" y="9061"/>
                  </a:lnTo>
                  <a:lnTo>
                    <a:pt x="4980" y="8852"/>
                  </a:lnTo>
                  <a:lnTo>
                    <a:pt x="5001" y="8726"/>
                  </a:lnTo>
                  <a:lnTo>
                    <a:pt x="5126" y="8621"/>
                  </a:lnTo>
                  <a:lnTo>
                    <a:pt x="5210" y="8621"/>
                  </a:lnTo>
                  <a:lnTo>
                    <a:pt x="5231" y="8559"/>
                  </a:lnTo>
                  <a:lnTo>
                    <a:pt x="5189" y="8496"/>
                  </a:lnTo>
                  <a:lnTo>
                    <a:pt x="5210" y="8349"/>
                  </a:lnTo>
                  <a:lnTo>
                    <a:pt x="5294" y="8308"/>
                  </a:lnTo>
                  <a:lnTo>
                    <a:pt x="5398" y="8329"/>
                  </a:lnTo>
                  <a:lnTo>
                    <a:pt x="5419" y="8391"/>
                  </a:lnTo>
                  <a:lnTo>
                    <a:pt x="5357" y="8454"/>
                  </a:lnTo>
                  <a:lnTo>
                    <a:pt x="5336" y="8621"/>
                  </a:lnTo>
                  <a:lnTo>
                    <a:pt x="5357" y="8956"/>
                  </a:lnTo>
                  <a:lnTo>
                    <a:pt x="5419" y="8998"/>
                  </a:lnTo>
                  <a:lnTo>
                    <a:pt x="5503" y="8935"/>
                  </a:lnTo>
                  <a:lnTo>
                    <a:pt x="5545" y="8831"/>
                  </a:lnTo>
                  <a:lnTo>
                    <a:pt x="5649" y="8831"/>
                  </a:lnTo>
                  <a:lnTo>
                    <a:pt x="5754" y="8726"/>
                  </a:lnTo>
                  <a:lnTo>
                    <a:pt x="5817" y="8580"/>
                  </a:lnTo>
                  <a:lnTo>
                    <a:pt x="5775" y="8475"/>
                  </a:lnTo>
                  <a:lnTo>
                    <a:pt x="5921" y="8370"/>
                  </a:lnTo>
                  <a:lnTo>
                    <a:pt x="5880" y="8287"/>
                  </a:lnTo>
                  <a:lnTo>
                    <a:pt x="5838" y="8224"/>
                  </a:lnTo>
                  <a:lnTo>
                    <a:pt x="5712" y="8057"/>
                  </a:lnTo>
                  <a:lnTo>
                    <a:pt x="5649" y="7910"/>
                  </a:lnTo>
                  <a:lnTo>
                    <a:pt x="5629" y="7638"/>
                  </a:lnTo>
                  <a:lnTo>
                    <a:pt x="5670" y="7324"/>
                  </a:lnTo>
                  <a:lnTo>
                    <a:pt x="5670" y="7115"/>
                  </a:lnTo>
                  <a:lnTo>
                    <a:pt x="5566" y="6717"/>
                  </a:lnTo>
                  <a:lnTo>
                    <a:pt x="5440" y="6529"/>
                  </a:lnTo>
                  <a:lnTo>
                    <a:pt x="5440" y="6383"/>
                  </a:lnTo>
                  <a:lnTo>
                    <a:pt x="5461" y="6194"/>
                  </a:lnTo>
                  <a:lnTo>
                    <a:pt x="5649" y="6111"/>
                  </a:lnTo>
                  <a:lnTo>
                    <a:pt x="5733" y="6111"/>
                  </a:lnTo>
                  <a:lnTo>
                    <a:pt x="5775" y="6194"/>
                  </a:lnTo>
                  <a:lnTo>
                    <a:pt x="5817" y="6132"/>
                  </a:lnTo>
                  <a:lnTo>
                    <a:pt x="5775" y="6006"/>
                  </a:lnTo>
                  <a:lnTo>
                    <a:pt x="5754" y="5922"/>
                  </a:lnTo>
                  <a:lnTo>
                    <a:pt x="5733" y="5880"/>
                  </a:lnTo>
                  <a:lnTo>
                    <a:pt x="5712" y="5776"/>
                  </a:lnTo>
                  <a:lnTo>
                    <a:pt x="5712" y="5713"/>
                  </a:lnTo>
                  <a:lnTo>
                    <a:pt x="5712" y="5650"/>
                  </a:lnTo>
                  <a:lnTo>
                    <a:pt x="5754" y="5567"/>
                  </a:lnTo>
                  <a:lnTo>
                    <a:pt x="5754" y="5546"/>
                  </a:lnTo>
                  <a:lnTo>
                    <a:pt x="5754" y="5462"/>
                  </a:lnTo>
                  <a:lnTo>
                    <a:pt x="5733" y="5399"/>
                  </a:lnTo>
                  <a:lnTo>
                    <a:pt x="5733" y="5274"/>
                  </a:lnTo>
                  <a:lnTo>
                    <a:pt x="5754" y="5190"/>
                  </a:lnTo>
                  <a:lnTo>
                    <a:pt x="5712" y="5127"/>
                  </a:lnTo>
                  <a:lnTo>
                    <a:pt x="5670" y="4876"/>
                  </a:lnTo>
                  <a:lnTo>
                    <a:pt x="5566" y="4709"/>
                  </a:lnTo>
                  <a:lnTo>
                    <a:pt x="5545" y="4709"/>
                  </a:lnTo>
                  <a:lnTo>
                    <a:pt x="5503" y="4667"/>
                  </a:lnTo>
                  <a:lnTo>
                    <a:pt x="5503" y="4437"/>
                  </a:lnTo>
                  <a:lnTo>
                    <a:pt x="5398" y="4332"/>
                  </a:lnTo>
                  <a:lnTo>
                    <a:pt x="5147" y="4081"/>
                  </a:lnTo>
                  <a:lnTo>
                    <a:pt x="5105" y="3976"/>
                  </a:lnTo>
                  <a:lnTo>
                    <a:pt x="5043" y="3788"/>
                  </a:lnTo>
                  <a:lnTo>
                    <a:pt x="5043" y="3600"/>
                  </a:lnTo>
                  <a:lnTo>
                    <a:pt x="5043" y="3558"/>
                  </a:lnTo>
                  <a:lnTo>
                    <a:pt x="4980" y="3600"/>
                  </a:lnTo>
                  <a:lnTo>
                    <a:pt x="4917" y="3600"/>
                  </a:lnTo>
                  <a:lnTo>
                    <a:pt x="4896" y="3579"/>
                  </a:lnTo>
                  <a:lnTo>
                    <a:pt x="4896" y="3558"/>
                  </a:lnTo>
                  <a:cubicBezTo>
                    <a:pt x="4854" y="3474"/>
                    <a:pt x="4812" y="3412"/>
                    <a:pt x="4750" y="3349"/>
                  </a:cubicBezTo>
                  <a:lnTo>
                    <a:pt x="4792" y="3265"/>
                  </a:lnTo>
                  <a:lnTo>
                    <a:pt x="4854" y="3160"/>
                  </a:lnTo>
                  <a:lnTo>
                    <a:pt x="4812" y="3077"/>
                  </a:lnTo>
                  <a:lnTo>
                    <a:pt x="4687" y="3077"/>
                  </a:lnTo>
                  <a:lnTo>
                    <a:pt x="4540" y="3056"/>
                  </a:lnTo>
                  <a:lnTo>
                    <a:pt x="4394" y="2888"/>
                  </a:lnTo>
                  <a:lnTo>
                    <a:pt x="4268" y="2930"/>
                  </a:lnTo>
                  <a:lnTo>
                    <a:pt x="4122" y="2847"/>
                  </a:lnTo>
                  <a:lnTo>
                    <a:pt x="4101" y="2763"/>
                  </a:lnTo>
                  <a:lnTo>
                    <a:pt x="4101" y="2658"/>
                  </a:lnTo>
                  <a:lnTo>
                    <a:pt x="4185" y="2575"/>
                  </a:lnTo>
                  <a:lnTo>
                    <a:pt x="4268" y="2575"/>
                  </a:lnTo>
                  <a:lnTo>
                    <a:pt x="4415" y="2679"/>
                  </a:lnTo>
                  <a:lnTo>
                    <a:pt x="4478" y="2721"/>
                  </a:lnTo>
                  <a:lnTo>
                    <a:pt x="4603" y="2533"/>
                  </a:lnTo>
                  <a:lnTo>
                    <a:pt x="4729" y="2428"/>
                  </a:lnTo>
                  <a:lnTo>
                    <a:pt x="4833" y="2428"/>
                  </a:lnTo>
                  <a:lnTo>
                    <a:pt x="4896" y="2470"/>
                  </a:lnTo>
                  <a:lnTo>
                    <a:pt x="4959" y="2512"/>
                  </a:lnTo>
                  <a:lnTo>
                    <a:pt x="5064" y="2470"/>
                  </a:lnTo>
                  <a:lnTo>
                    <a:pt x="5168" y="2575"/>
                  </a:lnTo>
                  <a:lnTo>
                    <a:pt x="5336" y="2721"/>
                  </a:lnTo>
                  <a:lnTo>
                    <a:pt x="5524" y="2784"/>
                  </a:lnTo>
                  <a:lnTo>
                    <a:pt x="5691" y="2847"/>
                  </a:lnTo>
                  <a:lnTo>
                    <a:pt x="5754" y="2930"/>
                  </a:lnTo>
                  <a:lnTo>
                    <a:pt x="5859" y="2972"/>
                  </a:lnTo>
                  <a:lnTo>
                    <a:pt x="5859" y="2888"/>
                  </a:lnTo>
                  <a:lnTo>
                    <a:pt x="5880" y="2784"/>
                  </a:lnTo>
                  <a:lnTo>
                    <a:pt x="5859" y="2658"/>
                  </a:lnTo>
                  <a:lnTo>
                    <a:pt x="5880" y="2470"/>
                  </a:lnTo>
                  <a:lnTo>
                    <a:pt x="5942" y="2240"/>
                  </a:lnTo>
                  <a:lnTo>
                    <a:pt x="6089" y="2031"/>
                  </a:lnTo>
                  <a:lnTo>
                    <a:pt x="6193" y="2010"/>
                  </a:lnTo>
                  <a:lnTo>
                    <a:pt x="6298" y="2031"/>
                  </a:lnTo>
                  <a:lnTo>
                    <a:pt x="6465" y="2031"/>
                  </a:lnTo>
                  <a:lnTo>
                    <a:pt x="6465" y="1989"/>
                  </a:lnTo>
                  <a:lnTo>
                    <a:pt x="6528" y="1926"/>
                  </a:lnTo>
                  <a:lnTo>
                    <a:pt x="6591" y="1947"/>
                  </a:lnTo>
                  <a:lnTo>
                    <a:pt x="6675" y="1947"/>
                  </a:lnTo>
                  <a:lnTo>
                    <a:pt x="6717" y="1905"/>
                  </a:lnTo>
                  <a:lnTo>
                    <a:pt x="6737" y="1821"/>
                  </a:lnTo>
                  <a:lnTo>
                    <a:pt x="6842" y="1779"/>
                  </a:lnTo>
                  <a:lnTo>
                    <a:pt x="6926" y="1717"/>
                  </a:lnTo>
                  <a:lnTo>
                    <a:pt x="6926" y="1612"/>
                  </a:lnTo>
                  <a:lnTo>
                    <a:pt x="6989" y="1591"/>
                  </a:lnTo>
                  <a:lnTo>
                    <a:pt x="7009" y="1507"/>
                  </a:lnTo>
                  <a:lnTo>
                    <a:pt x="6926" y="1507"/>
                  </a:lnTo>
                  <a:lnTo>
                    <a:pt x="6863" y="1591"/>
                  </a:lnTo>
                  <a:lnTo>
                    <a:pt x="6800" y="1675"/>
                  </a:lnTo>
                  <a:lnTo>
                    <a:pt x="6717" y="1675"/>
                  </a:lnTo>
                  <a:lnTo>
                    <a:pt x="6717" y="1612"/>
                  </a:lnTo>
                  <a:lnTo>
                    <a:pt x="6717" y="1528"/>
                  </a:lnTo>
                  <a:lnTo>
                    <a:pt x="6612" y="1403"/>
                  </a:lnTo>
                  <a:lnTo>
                    <a:pt x="6486" y="1319"/>
                  </a:lnTo>
                  <a:lnTo>
                    <a:pt x="6445" y="1277"/>
                  </a:lnTo>
                  <a:lnTo>
                    <a:pt x="6445" y="1110"/>
                  </a:lnTo>
                  <a:lnTo>
                    <a:pt x="6486" y="943"/>
                  </a:lnTo>
                  <a:lnTo>
                    <a:pt x="6486" y="838"/>
                  </a:lnTo>
                  <a:lnTo>
                    <a:pt x="6465" y="775"/>
                  </a:lnTo>
                  <a:lnTo>
                    <a:pt x="6445" y="796"/>
                  </a:lnTo>
                  <a:lnTo>
                    <a:pt x="6403" y="901"/>
                  </a:lnTo>
                  <a:lnTo>
                    <a:pt x="6298" y="1047"/>
                  </a:lnTo>
                  <a:lnTo>
                    <a:pt x="6131" y="1173"/>
                  </a:lnTo>
                  <a:lnTo>
                    <a:pt x="5963" y="1194"/>
                  </a:lnTo>
                  <a:lnTo>
                    <a:pt x="5901" y="1173"/>
                  </a:lnTo>
                  <a:lnTo>
                    <a:pt x="5838" y="1194"/>
                  </a:lnTo>
                  <a:lnTo>
                    <a:pt x="5733" y="1089"/>
                  </a:lnTo>
                  <a:lnTo>
                    <a:pt x="5608" y="1068"/>
                  </a:lnTo>
                  <a:lnTo>
                    <a:pt x="5419" y="984"/>
                  </a:lnTo>
                  <a:lnTo>
                    <a:pt x="5315" y="880"/>
                  </a:lnTo>
                  <a:lnTo>
                    <a:pt x="5210" y="859"/>
                  </a:lnTo>
                  <a:lnTo>
                    <a:pt x="5147" y="775"/>
                  </a:lnTo>
                  <a:lnTo>
                    <a:pt x="5001" y="671"/>
                  </a:lnTo>
                  <a:lnTo>
                    <a:pt x="4729" y="419"/>
                  </a:lnTo>
                  <a:lnTo>
                    <a:pt x="4645" y="252"/>
                  </a:lnTo>
                  <a:lnTo>
                    <a:pt x="4499" y="231"/>
                  </a:lnTo>
                  <a:lnTo>
                    <a:pt x="4310" y="64"/>
                  </a:lnTo>
                  <a:lnTo>
                    <a:pt x="4268"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9" name="Google Shape;5319;p907">
              <a:extLst>
                <a:ext uri="{FF2B5EF4-FFF2-40B4-BE49-F238E27FC236}">
                  <a16:creationId xmlns:a16="http://schemas.microsoft.com/office/drawing/2014/main" id="{9FFBC0BC-3D3D-9FCB-CC07-60CB275769A9}"/>
                </a:ext>
              </a:extLst>
            </p:cNvPr>
            <p:cNvSpPr/>
            <p:nvPr/>
          </p:nvSpPr>
          <p:spPr>
            <a:xfrm>
              <a:off x="4580490" y="2850992"/>
              <a:ext cx="28661" cy="38087"/>
            </a:xfrm>
            <a:custGeom>
              <a:avLst/>
              <a:gdLst/>
              <a:ahLst/>
              <a:cxnLst/>
              <a:rect l="l" t="t" r="r" b="b"/>
              <a:pathLst>
                <a:path w="2407" h="3349" extrusionOk="0">
                  <a:moveTo>
                    <a:pt x="1256" y="1"/>
                  </a:moveTo>
                  <a:lnTo>
                    <a:pt x="1005" y="126"/>
                  </a:lnTo>
                  <a:lnTo>
                    <a:pt x="628" y="189"/>
                  </a:lnTo>
                  <a:lnTo>
                    <a:pt x="419" y="377"/>
                  </a:lnTo>
                  <a:lnTo>
                    <a:pt x="210" y="419"/>
                  </a:lnTo>
                  <a:lnTo>
                    <a:pt x="21" y="586"/>
                  </a:lnTo>
                  <a:lnTo>
                    <a:pt x="0" y="712"/>
                  </a:lnTo>
                  <a:lnTo>
                    <a:pt x="0" y="733"/>
                  </a:lnTo>
                  <a:lnTo>
                    <a:pt x="105" y="649"/>
                  </a:lnTo>
                  <a:lnTo>
                    <a:pt x="293" y="691"/>
                  </a:lnTo>
                  <a:lnTo>
                    <a:pt x="210" y="712"/>
                  </a:lnTo>
                  <a:lnTo>
                    <a:pt x="419" y="921"/>
                  </a:lnTo>
                  <a:lnTo>
                    <a:pt x="565" y="1130"/>
                  </a:lnTo>
                  <a:lnTo>
                    <a:pt x="649" y="1130"/>
                  </a:lnTo>
                  <a:lnTo>
                    <a:pt x="607" y="1214"/>
                  </a:lnTo>
                  <a:lnTo>
                    <a:pt x="712" y="1319"/>
                  </a:lnTo>
                  <a:lnTo>
                    <a:pt x="733" y="1423"/>
                  </a:lnTo>
                  <a:lnTo>
                    <a:pt x="544" y="1361"/>
                  </a:lnTo>
                  <a:lnTo>
                    <a:pt x="524" y="1277"/>
                  </a:lnTo>
                  <a:lnTo>
                    <a:pt x="461" y="1381"/>
                  </a:lnTo>
                  <a:lnTo>
                    <a:pt x="398" y="1361"/>
                  </a:lnTo>
                  <a:lnTo>
                    <a:pt x="252" y="1549"/>
                  </a:lnTo>
                  <a:lnTo>
                    <a:pt x="524" y="1653"/>
                  </a:lnTo>
                  <a:lnTo>
                    <a:pt x="607" y="1633"/>
                  </a:lnTo>
                  <a:lnTo>
                    <a:pt x="649" y="1758"/>
                  </a:lnTo>
                  <a:lnTo>
                    <a:pt x="649" y="1988"/>
                  </a:lnTo>
                  <a:lnTo>
                    <a:pt x="712" y="2051"/>
                  </a:lnTo>
                  <a:lnTo>
                    <a:pt x="754" y="2009"/>
                  </a:lnTo>
                  <a:lnTo>
                    <a:pt x="858" y="2197"/>
                  </a:lnTo>
                  <a:lnTo>
                    <a:pt x="670" y="2323"/>
                  </a:lnTo>
                  <a:lnTo>
                    <a:pt x="670" y="2386"/>
                  </a:lnTo>
                  <a:lnTo>
                    <a:pt x="754" y="2469"/>
                  </a:lnTo>
                  <a:lnTo>
                    <a:pt x="754" y="2574"/>
                  </a:lnTo>
                  <a:lnTo>
                    <a:pt x="670" y="2595"/>
                  </a:lnTo>
                  <a:lnTo>
                    <a:pt x="670" y="2700"/>
                  </a:lnTo>
                  <a:lnTo>
                    <a:pt x="733" y="2804"/>
                  </a:lnTo>
                  <a:lnTo>
                    <a:pt x="670" y="2804"/>
                  </a:lnTo>
                  <a:lnTo>
                    <a:pt x="816" y="3097"/>
                  </a:lnTo>
                  <a:lnTo>
                    <a:pt x="879" y="3097"/>
                  </a:lnTo>
                  <a:lnTo>
                    <a:pt x="921" y="3223"/>
                  </a:lnTo>
                  <a:lnTo>
                    <a:pt x="963" y="3244"/>
                  </a:lnTo>
                  <a:lnTo>
                    <a:pt x="963" y="3348"/>
                  </a:lnTo>
                  <a:lnTo>
                    <a:pt x="1047" y="3306"/>
                  </a:lnTo>
                  <a:lnTo>
                    <a:pt x="1047" y="3139"/>
                  </a:lnTo>
                  <a:lnTo>
                    <a:pt x="1088" y="3223"/>
                  </a:lnTo>
                  <a:lnTo>
                    <a:pt x="1172" y="3118"/>
                  </a:lnTo>
                  <a:lnTo>
                    <a:pt x="1444" y="2888"/>
                  </a:lnTo>
                  <a:lnTo>
                    <a:pt x="1549" y="2846"/>
                  </a:lnTo>
                  <a:lnTo>
                    <a:pt x="1570" y="2909"/>
                  </a:lnTo>
                  <a:lnTo>
                    <a:pt x="1653" y="2825"/>
                  </a:lnTo>
                  <a:lnTo>
                    <a:pt x="1695" y="2825"/>
                  </a:lnTo>
                  <a:lnTo>
                    <a:pt x="1758" y="2930"/>
                  </a:lnTo>
                  <a:lnTo>
                    <a:pt x="1863" y="2909"/>
                  </a:lnTo>
                  <a:lnTo>
                    <a:pt x="1905" y="2951"/>
                  </a:lnTo>
                  <a:lnTo>
                    <a:pt x="1967" y="2909"/>
                  </a:lnTo>
                  <a:lnTo>
                    <a:pt x="1925" y="2825"/>
                  </a:lnTo>
                  <a:lnTo>
                    <a:pt x="2072" y="2741"/>
                  </a:lnTo>
                  <a:lnTo>
                    <a:pt x="2197" y="2741"/>
                  </a:lnTo>
                  <a:lnTo>
                    <a:pt x="2344" y="2532"/>
                  </a:lnTo>
                  <a:lnTo>
                    <a:pt x="2323" y="2490"/>
                  </a:lnTo>
                  <a:lnTo>
                    <a:pt x="2407" y="2428"/>
                  </a:lnTo>
                  <a:lnTo>
                    <a:pt x="2344" y="1988"/>
                  </a:lnTo>
                  <a:lnTo>
                    <a:pt x="2323" y="1988"/>
                  </a:lnTo>
                  <a:lnTo>
                    <a:pt x="2281" y="2009"/>
                  </a:lnTo>
                  <a:lnTo>
                    <a:pt x="2281" y="1884"/>
                  </a:lnTo>
                  <a:lnTo>
                    <a:pt x="2197" y="1486"/>
                  </a:lnTo>
                  <a:lnTo>
                    <a:pt x="2114" y="1381"/>
                  </a:lnTo>
                  <a:lnTo>
                    <a:pt x="2114" y="1130"/>
                  </a:lnTo>
                  <a:lnTo>
                    <a:pt x="1779" y="712"/>
                  </a:lnTo>
                  <a:lnTo>
                    <a:pt x="1465" y="398"/>
                  </a:lnTo>
                  <a:lnTo>
                    <a:pt x="1256"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20" name="Google Shape;5320;p907">
              <a:extLst>
                <a:ext uri="{FF2B5EF4-FFF2-40B4-BE49-F238E27FC236}">
                  <a16:creationId xmlns:a16="http://schemas.microsoft.com/office/drawing/2014/main" id="{776C9C8B-2841-7C20-3EA3-34DDFD01D204}"/>
                </a:ext>
              </a:extLst>
            </p:cNvPr>
            <p:cNvSpPr/>
            <p:nvPr/>
          </p:nvSpPr>
          <p:spPr>
            <a:xfrm>
              <a:off x="4566534" y="2807208"/>
              <a:ext cx="32650" cy="53553"/>
            </a:xfrm>
            <a:custGeom>
              <a:avLst/>
              <a:gdLst/>
              <a:ahLst/>
              <a:cxnLst/>
              <a:rect l="l" t="t" r="r" b="b"/>
              <a:pathLst>
                <a:path w="2742" h="4709" extrusionOk="0">
                  <a:moveTo>
                    <a:pt x="2260" y="1"/>
                  </a:moveTo>
                  <a:lnTo>
                    <a:pt x="2177" y="42"/>
                  </a:lnTo>
                  <a:lnTo>
                    <a:pt x="2177" y="168"/>
                  </a:lnTo>
                  <a:lnTo>
                    <a:pt x="2177" y="273"/>
                  </a:lnTo>
                  <a:lnTo>
                    <a:pt x="2240" y="377"/>
                  </a:lnTo>
                  <a:lnTo>
                    <a:pt x="2177" y="482"/>
                  </a:lnTo>
                  <a:lnTo>
                    <a:pt x="2093" y="482"/>
                  </a:lnTo>
                  <a:lnTo>
                    <a:pt x="1988" y="607"/>
                  </a:lnTo>
                  <a:lnTo>
                    <a:pt x="1988" y="733"/>
                  </a:lnTo>
                  <a:lnTo>
                    <a:pt x="1737" y="921"/>
                  </a:lnTo>
                  <a:lnTo>
                    <a:pt x="1612" y="921"/>
                  </a:lnTo>
                  <a:lnTo>
                    <a:pt x="1528" y="1005"/>
                  </a:lnTo>
                  <a:lnTo>
                    <a:pt x="1633" y="1089"/>
                  </a:lnTo>
                  <a:lnTo>
                    <a:pt x="1779" y="1214"/>
                  </a:lnTo>
                  <a:lnTo>
                    <a:pt x="1779" y="1298"/>
                  </a:lnTo>
                  <a:lnTo>
                    <a:pt x="1716" y="1444"/>
                  </a:lnTo>
                  <a:lnTo>
                    <a:pt x="1570" y="1423"/>
                  </a:lnTo>
                  <a:lnTo>
                    <a:pt x="1319" y="1444"/>
                  </a:lnTo>
                  <a:lnTo>
                    <a:pt x="1193" y="1402"/>
                  </a:lnTo>
                  <a:lnTo>
                    <a:pt x="1089" y="1444"/>
                  </a:lnTo>
                  <a:lnTo>
                    <a:pt x="1005" y="1361"/>
                  </a:lnTo>
                  <a:lnTo>
                    <a:pt x="942" y="1319"/>
                  </a:lnTo>
                  <a:lnTo>
                    <a:pt x="838" y="1151"/>
                  </a:lnTo>
                  <a:lnTo>
                    <a:pt x="691" y="1298"/>
                  </a:lnTo>
                  <a:lnTo>
                    <a:pt x="691" y="1465"/>
                  </a:lnTo>
                  <a:lnTo>
                    <a:pt x="691" y="1528"/>
                  </a:lnTo>
                  <a:lnTo>
                    <a:pt x="649" y="1633"/>
                  </a:lnTo>
                  <a:lnTo>
                    <a:pt x="566" y="1926"/>
                  </a:lnTo>
                  <a:lnTo>
                    <a:pt x="461" y="1967"/>
                  </a:lnTo>
                  <a:lnTo>
                    <a:pt x="356" y="2156"/>
                  </a:lnTo>
                  <a:lnTo>
                    <a:pt x="210" y="2260"/>
                  </a:lnTo>
                  <a:lnTo>
                    <a:pt x="210" y="2365"/>
                  </a:lnTo>
                  <a:lnTo>
                    <a:pt x="147" y="2511"/>
                  </a:lnTo>
                  <a:lnTo>
                    <a:pt x="1" y="2616"/>
                  </a:lnTo>
                  <a:lnTo>
                    <a:pt x="1" y="2972"/>
                  </a:lnTo>
                  <a:lnTo>
                    <a:pt x="22" y="3014"/>
                  </a:lnTo>
                  <a:lnTo>
                    <a:pt x="43" y="2993"/>
                  </a:lnTo>
                  <a:lnTo>
                    <a:pt x="84" y="3202"/>
                  </a:lnTo>
                  <a:lnTo>
                    <a:pt x="168" y="3139"/>
                  </a:lnTo>
                  <a:lnTo>
                    <a:pt x="168" y="3034"/>
                  </a:lnTo>
                  <a:lnTo>
                    <a:pt x="315" y="3118"/>
                  </a:lnTo>
                  <a:lnTo>
                    <a:pt x="356" y="3202"/>
                  </a:lnTo>
                  <a:lnTo>
                    <a:pt x="545" y="3181"/>
                  </a:lnTo>
                  <a:lnTo>
                    <a:pt x="587" y="3097"/>
                  </a:lnTo>
                  <a:lnTo>
                    <a:pt x="670" y="3097"/>
                  </a:lnTo>
                  <a:lnTo>
                    <a:pt x="649" y="3181"/>
                  </a:lnTo>
                  <a:lnTo>
                    <a:pt x="566" y="3223"/>
                  </a:lnTo>
                  <a:lnTo>
                    <a:pt x="649" y="3348"/>
                  </a:lnTo>
                  <a:lnTo>
                    <a:pt x="524" y="3558"/>
                  </a:lnTo>
                  <a:lnTo>
                    <a:pt x="524" y="3851"/>
                  </a:lnTo>
                  <a:lnTo>
                    <a:pt x="545" y="3913"/>
                  </a:lnTo>
                  <a:lnTo>
                    <a:pt x="775" y="3913"/>
                  </a:lnTo>
                  <a:lnTo>
                    <a:pt x="880" y="3851"/>
                  </a:lnTo>
                  <a:lnTo>
                    <a:pt x="754" y="3955"/>
                  </a:lnTo>
                  <a:lnTo>
                    <a:pt x="608" y="3955"/>
                  </a:lnTo>
                  <a:lnTo>
                    <a:pt x="545" y="4143"/>
                  </a:lnTo>
                  <a:lnTo>
                    <a:pt x="524" y="4374"/>
                  </a:lnTo>
                  <a:lnTo>
                    <a:pt x="482" y="4478"/>
                  </a:lnTo>
                  <a:lnTo>
                    <a:pt x="545" y="4478"/>
                  </a:lnTo>
                  <a:lnTo>
                    <a:pt x="649" y="4436"/>
                  </a:lnTo>
                  <a:lnTo>
                    <a:pt x="775" y="4478"/>
                  </a:lnTo>
                  <a:lnTo>
                    <a:pt x="670" y="4646"/>
                  </a:lnTo>
                  <a:lnTo>
                    <a:pt x="691" y="4708"/>
                  </a:lnTo>
                  <a:lnTo>
                    <a:pt x="838" y="4604"/>
                  </a:lnTo>
                  <a:lnTo>
                    <a:pt x="900" y="4667"/>
                  </a:lnTo>
                  <a:lnTo>
                    <a:pt x="1005" y="4541"/>
                  </a:lnTo>
                  <a:lnTo>
                    <a:pt x="963" y="4478"/>
                  </a:lnTo>
                  <a:lnTo>
                    <a:pt x="1047" y="4436"/>
                  </a:lnTo>
                  <a:lnTo>
                    <a:pt x="1172" y="4562"/>
                  </a:lnTo>
                  <a:lnTo>
                    <a:pt x="1193" y="4436"/>
                  </a:lnTo>
                  <a:lnTo>
                    <a:pt x="1382" y="4269"/>
                  </a:lnTo>
                  <a:lnTo>
                    <a:pt x="1591" y="4227"/>
                  </a:lnTo>
                  <a:lnTo>
                    <a:pt x="1800" y="4039"/>
                  </a:lnTo>
                  <a:lnTo>
                    <a:pt x="2177" y="3976"/>
                  </a:lnTo>
                  <a:lnTo>
                    <a:pt x="2428" y="3851"/>
                  </a:lnTo>
                  <a:lnTo>
                    <a:pt x="2344" y="3725"/>
                  </a:lnTo>
                  <a:lnTo>
                    <a:pt x="1926" y="3495"/>
                  </a:lnTo>
                  <a:lnTo>
                    <a:pt x="1884" y="3390"/>
                  </a:lnTo>
                  <a:lnTo>
                    <a:pt x="1654" y="3348"/>
                  </a:lnTo>
                  <a:lnTo>
                    <a:pt x="1612" y="3202"/>
                  </a:lnTo>
                  <a:lnTo>
                    <a:pt x="1654" y="3118"/>
                  </a:lnTo>
                  <a:lnTo>
                    <a:pt x="1633" y="2993"/>
                  </a:lnTo>
                  <a:lnTo>
                    <a:pt x="1633" y="2867"/>
                  </a:lnTo>
                  <a:lnTo>
                    <a:pt x="1800" y="2762"/>
                  </a:lnTo>
                  <a:lnTo>
                    <a:pt x="1821" y="2616"/>
                  </a:lnTo>
                  <a:lnTo>
                    <a:pt x="1947" y="2574"/>
                  </a:lnTo>
                  <a:lnTo>
                    <a:pt x="2051" y="2574"/>
                  </a:lnTo>
                  <a:lnTo>
                    <a:pt x="2093" y="2490"/>
                  </a:lnTo>
                  <a:lnTo>
                    <a:pt x="2156" y="2449"/>
                  </a:lnTo>
                  <a:lnTo>
                    <a:pt x="2135" y="2344"/>
                  </a:lnTo>
                  <a:lnTo>
                    <a:pt x="2428" y="2051"/>
                  </a:lnTo>
                  <a:lnTo>
                    <a:pt x="2407" y="1988"/>
                  </a:lnTo>
                  <a:lnTo>
                    <a:pt x="2553" y="1863"/>
                  </a:lnTo>
                  <a:lnTo>
                    <a:pt x="2574" y="1737"/>
                  </a:lnTo>
                  <a:lnTo>
                    <a:pt x="2512" y="1654"/>
                  </a:lnTo>
                  <a:lnTo>
                    <a:pt x="2512" y="1361"/>
                  </a:lnTo>
                  <a:lnTo>
                    <a:pt x="2365" y="1256"/>
                  </a:lnTo>
                  <a:lnTo>
                    <a:pt x="2365" y="1110"/>
                  </a:lnTo>
                  <a:lnTo>
                    <a:pt x="2449" y="817"/>
                  </a:lnTo>
                  <a:lnTo>
                    <a:pt x="2449" y="691"/>
                  </a:lnTo>
                  <a:lnTo>
                    <a:pt x="2532" y="691"/>
                  </a:lnTo>
                  <a:lnTo>
                    <a:pt x="2721" y="482"/>
                  </a:lnTo>
                  <a:lnTo>
                    <a:pt x="2742" y="482"/>
                  </a:lnTo>
                  <a:lnTo>
                    <a:pt x="2637" y="356"/>
                  </a:lnTo>
                  <a:lnTo>
                    <a:pt x="2616" y="293"/>
                  </a:lnTo>
                  <a:lnTo>
                    <a:pt x="2428" y="273"/>
                  </a:lnTo>
                  <a:lnTo>
                    <a:pt x="2365" y="189"/>
                  </a:lnTo>
                  <a:lnTo>
                    <a:pt x="2365" y="84"/>
                  </a:lnTo>
                  <a:lnTo>
                    <a:pt x="2260"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21" name="Google Shape;5321;p907">
              <a:extLst>
                <a:ext uri="{FF2B5EF4-FFF2-40B4-BE49-F238E27FC236}">
                  <a16:creationId xmlns:a16="http://schemas.microsoft.com/office/drawing/2014/main" id="{CD5CCFF8-8FD0-C416-3594-14570C306F58}"/>
                </a:ext>
              </a:extLst>
            </p:cNvPr>
            <p:cNvSpPr/>
            <p:nvPr/>
          </p:nvSpPr>
          <p:spPr>
            <a:xfrm>
              <a:off x="4301938" y="2737722"/>
              <a:ext cx="211787" cy="95438"/>
            </a:xfrm>
            <a:custGeom>
              <a:avLst/>
              <a:gdLst/>
              <a:ahLst/>
              <a:cxnLst/>
              <a:rect l="l" t="t" r="r" b="b"/>
              <a:pathLst>
                <a:path w="17786" h="8392" extrusionOk="0">
                  <a:moveTo>
                    <a:pt x="5232" y="1"/>
                  </a:moveTo>
                  <a:lnTo>
                    <a:pt x="5169" y="85"/>
                  </a:lnTo>
                  <a:lnTo>
                    <a:pt x="5169" y="147"/>
                  </a:lnTo>
                  <a:lnTo>
                    <a:pt x="5190" y="252"/>
                  </a:lnTo>
                  <a:lnTo>
                    <a:pt x="5169" y="336"/>
                  </a:lnTo>
                  <a:lnTo>
                    <a:pt x="5085" y="336"/>
                  </a:lnTo>
                  <a:lnTo>
                    <a:pt x="5002" y="357"/>
                  </a:lnTo>
                  <a:lnTo>
                    <a:pt x="4918" y="461"/>
                  </a:lnTo>
                  <a:lnTo>
                    <a:pt x="4918" y="545"/>
                  </a:lnTo>
                  <a:lnTo>
                    <a:pt x="4813" y="670"/>
                  </a:lnTo>
                  <a:lnTo>
                    <a:pt x="4813" y="963"/>
                  </a:lnTo>
                  <a:lnTo>
                    <a:pt x="4855" y="1089"/>
                  </a:lnTo>
                  <a:lnTo>
                    <a:pt x="5023" y="1152"/>
                  </a:lnTo>
                  <a:lnTo>
                    <a:pt x="5085" y="1214"/>
                  </a:lnTo>
                  <a:lnTo>
                    <a:pt x="5190" y="1256"/>
                  </a:lnTo>
                  <a:lnTo>
                    <a:pt x="5211" y="1340"/>
                  </a:lnTo>
                  <a:lnTo>
                    <a:pt x="5190" y="1507"/>
                  </a:lnTo>
                  <a:lnTo>
                    <a:pt x="5190" y="1696"/>
                  </a:lnTo>
                  <a:lnTo>
                    <a:pt x="5295" y="1779"/>
                  </a:lnTo>
                  <a:lnTo>
                    <a:pt x="5378" y="1863"/>
                  </a:lnTo>
                  <a:lnTo>
                    <a:pt x="5232" y="2010"/>
                  </a:lnTo>
                  <a:lnTo>
                    <a:pt x="5043" y="2030"/>
                  </a:lnTo>
                  <a:lnTo>
                    <a:pt x="4960" y="2010"/>
                  </a:lnTo>
                  <a:lnTo>
                    <a:pt x="4918" y="2072"/>
                  </a:lnTo>
                  <a:lnTo>
                    <a:pt x="4813" y="2072"/>
                  </a:lnTo>
                  <a:lnTo>
                    <a:pt x="4709" y="2010"/>
                  </a:lnTo>
                  <a:lnTo>
                    <a:pt x="4479" y="2010"/>
                  </a:lnTo>
                  <a:lnTo>
                    <a:pt x="4374" y="2030"/>
                  </a:lnTo>
                  <a:lnTo>
                    <a:pt x="4290" y="1989"/>
                  </a:lnTo>
                  <a:lnTo>
                    <a:pt x="4186" y="1968"/>
                  </a:lnTo>
                  <a:lnTo>
                    <a:pt x="4081" y="1968"/>
                  </a:lnTo>
                  <a:lnTo>
                    <a:pt x="3955" y="2072"/>
                  </a:lnTo>
                  <a:lnTo>
                    <a:pt x="3851" y="2093"/>
                  </a:lnTo>
                  <a:lnTo>
                    <a:pt x="3767" y="2135"/>
                  </a:lnTo>
                  <a:lnTo>
                    <a:pt x="3558" y="2030"/>
                  </a:lnTo>
                  <a:lnTo>
                    <a:pt x="3453" y="1968"/>
                  </a:lnTo>
                  <a:lnTo>
                    <a:pt x="3181" y="1800"/>
                  </a:lnTo>
                  <a:lnTo>
                    <a:pt x="3139" y="1717"/>
                  </a:lnTo>
                  <a:lnTo>
                    <a:pt x="3118" y="1612"/>
                  </a:lnTo>
                  <a:lnTo>
                    <a:pt x="3077" y="1549"/>
                  </a:lnTo>
                  <a:lnTo>
                    <a:pt x="2888" y="1549"/>
                  </a:lnTo>
                  <a:lnTo>
                    <a:pt x="2805" y="1591"/>
                  </a:lnTo>
                  <a:lnTo>
                    <a:pt x="2700" y="1591"/>
                  </a:lnTo>
                  <a:lnTo>
                    <a:pt x="2658" y="1612"/>
                  </a:lnTo>
                  <a:lnTo>
                    <a:pt x="2512" y="1612"/>
                  </a:lnTo>
                  <a:lnTo>
                    <a:pt x="2470" y="1549"/>
                  </a:lnTo>
                  <a:lnTo>
                    <a:pt x="2428" y="1486"/>
                  </a:lnTo>
                  <a:lnTo>
                    <a:pt x="2365" y="1382"/>
                  </a:lnTo>
                  <a:lnTo>
                    <a:pt x="2344" y="1382"/>
                  </a:lnTo>
                  <a:lnTo>
                    <a:pt x="2261" y="1445"/>
                  </a:lnTo>
                  <a:lnTo>
                    <a:pt x="2030" y="1445"/>
                  </a:lnTo>
                  <a:lnTo>
                    <a:pt x="1905" y="1466"/>
                  </a:lnTo>
                  <a:lnTo>
                    <a:pt x="1717" y="1486"/>
                  </a:lnTo>
                  <a:lnTo>
                    <a:pt x="1633" y="1549"/>
                  </a:lnTo>
                  <a:lnTo>
                    <a:pt x="1549" y="1675"/>
                  </a:lnTo>
                  <a:lnTo>
                    <a:pt x="1466" y="1717"/>
                  </a:lnTo>
                  <a:lnTo>
                    <a:pt x="1298" y="1675"/>
                  </a:lnTo>
                  <a:lnTo>
                    <a:pt x="1256" y="1717"/>
                  </a:lnTo>
                  <a:lnTo>
                    <a:pt x="1256" y="1800"/>
                  </a:lnTo>
                  <a:lnTo>
                    <a:pt x="1319" y="1863"/>
                  </a:lnTo>
                  <a:lnTo>
                    <a:pt x="1256" y="1884"/>
                  </a:lnTo>
                  <a:lnTo>
                    <a:pt x="1193" y="2010"/>
                  </a:lnTo>
                  <a:lnTo>
                    <a:pt x="1110" y="2030"/>
                  </a:lnTo>
                  <a:lnTo>
                    <a:pt x="1005" y="2114"/>
                  </a:lnTo>
                  <a:lnTo>
                    <a:pt x="1005" y="2198"/>
                  </a:lnTo>
                  <a:lnTo>
                    <a:pt x="838" y="2282"/>
                  </a:lnTo>
                  <a:lnTo>
                    <a:pt x="817" y="2386"/>
                  </a:lnTo>
                  <a:lnTo>
                    <a:pt x="796" y="2512"/>
                  </a:lnTo>
                  <a:lnTo>
                    <a:pt x="608" y="2554"/>
                  </a:lnTo>
                  <a:lnTo>
                    <a:pt x="503" y="2658"/>
                  </a:lnTo>
                  <a:lnTo>
                    <a:pt x="482" y="2742"/>
                  </a:lnTo>
                  <a:lnTo>
                    <a:pt x="210" y="2721"/>
                  </a:lnTo>
                  <a:lnTo>
                    <a:pt x="105" y="2763"/>
                  </a:lnTo>
                  <a:lnTo>
                    <a:pt x="1" y="2972"/>
                  </a:lnTo>
                  <a:lnTo>
                    <a:pt x="1" y="3014"/>
                  </a:lnTo>
                  <a:lnTo>
                    <a:pt x="43" y="3056"/>
                  </a:lnTo>
                  <a:lnTo>
                    <a:pt x="43" y="3181"/>
                  </a:lnTo>
                  <a:lnTo>
                    <a:pt x="64" y="3223"/>
                  </a:lnTo>
                  <a:lnTo>
                    <a:pt x="105" y="3286"/>
                  </a:lnTo>
                  <a:lnTo>
                    <a:pt x="147" y="3286"/>
                  </a:lnTo>
                  <a:lnTo>
                    <a:pt x="147" y="3244"/>
                  </a:lnTo>
                  <a:lnTo>
                    <a:pt x="168" y="3244"/>
                  </a:lnTo>
                  <a:lnTo>
                    <a:pt x="189" y="3286"/>
                  </a:lnTo>
                  <a:lnTo>
                    <a:pt x="189" y="3370"/>
                  </a:lnTo>
                  <a:lnTo>
                    <a:pt x="210" y="3453"/>
                  </a:lnTo>
                  <a:lnTo>
                    <a:pt x="294" y="3495"/>
                  </a:lnTo>
                  <a:lnTo>
                    <a:pt x="336" y="3537"/>
                  </a:lnTo>
                  <a:lnTo>
                    <a:pt x="461" y="3642"/>
                  </a:lnTo>
                  <a:lnTo>
                    <a:pt x="566" y="3704"/>
                  </a:lnTo>
                  <a:lnTo>
                    <a:pt x="629" y="3788"/>
                  </a:lnTo>
                  <a:lnTo>
                    <a:pt x="629" y="3851"/>
                  </a:lnTo>
                  <a:lnTo>
                    <a:pt x="670" y="3914"/>
                  </a:lnTo>
                  <a:lnTo>
                    <a:pt x="796" y="3997"/>
                  </a:lnTo>
                  <a:lnTo>
                    <a:pt x="838" y="3997"/>
                  </a:lnTo>
                  <a:lnTo>
                    <a:pt x="859" y="3914"/>
                  </a:lnTo>
                  <a:lnTo>
                    <a:pt x="901" y="3872"/>
                  </a:lnTo>
                  <a:lnTo>
                    <a:pt x="1026" y="3809"/>
                  </a:lnTo>
                  <a:lnTo>
                    <a:pt x="1131" y="3809"/>
                  </a:lnTo>
                  <a:lnTo>
                    <a:pt x="1152" y="3872"/>
                  </a:lnTo>
                  <a:lnTo>
                    <a:pt x="1235" y="3976"/>
                  </a:lnTo>
                  <a:lnTo>
                    <a:pt x="1319" y="3997"/>
                  </a:lnTo>
                  <a:lnTo>
                    <a:pt x="1361" y="3976"/>
                  </a:lnTo>
                  <a:lnTo>
                    <a:pt x="1424" y="3914"/>
                  </a:lnTo>
                  <a:lnTo>
                    <a:pt x="1528" y="3914"/>
                  </a:lnTo>
                  <a:lnTo>
                    <a:pt x="1612" y="3955"/>
                  </a:lnTo>
                  <a:lnTo>
                    <a:pt x="1654" y="4018"/>
                  </a:lnTo>
                  <a:lnTo>
                    <a:pt x="1738" y="4060"/>
                  </a:lnTo>
                  <a:lnTo>
                    <a:pt x="1842" y="4123"/>
                  </a:lnTo>
                  <a:lnTo>
                    <a:pt x="1884" y="4207"/>
                  </a:lnTo>
                  <a:lnTo>
                    <a:pt x="1905" y="4311"/>
                  </a:lnTo>
                  <a:lnTo>
                    <a:pt x="1947" y="4416"/>
                  </a:lnTo>
                  <a:lnTo>
                    <a:pt x="1989" y="4499"/>
                  </a:lnTo>
                  <a:lnTo>
                    <a:pt x="2051" y="4604"/>
                  </a:lnTo>
                  <a:lnTo>
                    <a:pt x="2135" y="4646"/>
                  </a:lnTo>
                  <a:lnTo>
                    <a:pt x="2198" y="4709"/>
                  </a:lnTo>
                  <a:lnTo>
                    <a:pt x="2282" y="4834"/>
                  </a:lnTo>
                  <a:lnTo>
                    <a:pt x="2344" y="4897"/>
                  </a:lnTo>
                  <a:lnTo>
                    <a:pt x="2344" y="5023"/>
                  </a:lnTo>
                  <a:lnTo>
                    <a:pt x="2302" y="5106"/>
                  </a:lnTo>
                  <a:lnTo>
                    <a:pt x="2344" y="5232"/>
                  </a:lnTo>
                  <a:lnTo>
                    <a:pt x="2407" y="5315"/>
                  </a:lnTo>
                  <a:lnTo>
                    <a:pt x="2365" y="5420"/>
                  </a:lnTo>
                  <a:lnTo>
                    <a:pt x="2282" y="5483"/>
                  </a:lnTo>
                  <a:lnTo>
                    <a:pt x="2261" y="5546"/>
                  </a:lnTo>
                  <a:lnTo>
                    <a:pt x="2261" y="5629"/>
                  </a:lnTo>
                  <a:lnTo>
                    <a:pt x="2282" y="5734"/>
                  </a:lnTo>
                  <a:lnTo>
                    <a:pt x="2407" y="5901"/>
                  </a:lnTo>
                  <a:lnTo>
                    <a:pt x="2512" y="5985"/>
                  </a:lnTo>
                  <a:lnTo>
                    <a:pt x="3098" y="6111"/>
                  </a:lnTo>
                  <a:lnTo>
                    <a:pt x="3349" y="6090"/>
                  </a:lnTo>
                  <a:lnTo>
                    <a:pt x="3516" y="6090"/>
                  </a:lnTo>
                  <a:lnTo>
                    <a:pt x="3558" y="6048"/>
                  </a:lnTo>
                  <a:lnTo>
                    <a:pt x="3600" y="6048"/>
                  </a:lnTo>
                  <a:lnTo>
                    <a:pt x="3976" y="6111"/>
                  </a:lnTo>
                  <a:lnTo>
                    <a:pt x="4165" y="6257"/>
                  </a:lnTo>
                  <a:lnTo>
                    <a:pt x="4227" y="6299"/>
                  </a:lnTo>
                  <a:lnTo>
                    <a:pt x="4332" y="6320"/>
                  </a:lnTo>
                  <a:lnTo>
                    <a:pt x="4437" y="6320"/>
                  </a:lnTo>
                  <a:lnTo>
                    <a:pt x="4646" y="6487"/>
                  </a:lnTo>
                  <a:lnTo>
                    <a:pt x="4792" y="6571"/>
                  </a:lnTo>
                  <a:lnTo>
                    <a:pt x="5023" y="6571"/>
                  </a:lnTo>
                  <a:lnTo>
                    <a:pt x="5043" y="6675"/>
                  </a:lnTo>
                  <a:lnTo>
                    <a:pt x="5085" y="6738"/>
                  </a:lnTo>
                  <a:lnTo>
                    <a:pt x="5127" y="6738"/>
                  </a:lnTo>
                  <a:lnTo>
                    <a:pt x="5211" y="6780"/>
                  </a:lnTo>
                  <a:lnTo>
                    <a:pt x="5315" y="6885"/>
                  </a:lnTo>
                  <a:lnTo>
                    <a:pt x="5315" y="6948"/>
                  </a:lnTo>
                  <a:lnTo>
                    <a:pt x="5378" y="7115"/>
                  </a:lnTo>
                  <a:lnTo>
                    <a:pt x="5483" y="7240"/>
                  </a:lnTo>
                  <a:lnTo>
                    <a:pt x="5608" y="7408"/>
                  </a:lnTo>
                  <a:lnTo>
                    <a:pt x="5650" y="7533"/>
                  </a:lnTo>
                  <a:lnTo>
                    <a:pt x="5797" y="7784"/>
                  </a:lnTo>
                  <a:lnTo>
                    <a:pt x="5901" y="7826"/>
                  </a:lnTo>
                  <a:lnTo>
                    <a:pt x="6006" y="7784"/>
                  </a:lnTo>
                  <a:lnTo>
                    <a:pt x="6236" y="7764"/>
                  </a:lnTo>
                  <a:lnTo>
                    <a:pt x="6487" y="7784"/>
                  </a:lnTo>
                  <a:lnTo>
                    <a:pt x="6843" y="7764"/>
                  </a:lnTo>
                  <a:lnTo>
                    <a:pt x="7324" y="7826"/>
                  </a:lnTo>
                  <a:lnTo>
                    <a:pt x="7596" y="7784"/>
                  </a:lnTo>
                  <a:lnTo>
                    <a:pt x="7784" y="7722"/>
                  </a:lnTo>
                  <a:lnTo>
                    <a:pt x="7826" y="7659"/>
                  </a:lnTo>
                  <a:lnTo>
                    <a:pt x="7889" y="7617"/>
                  </a:lnTo>
                  <a:lnTo>
                    <a:pt x="7952" y="7638"/>
                  </a:lnTo>
                  <a:lnTo>
                    <a:pt x="8328" y="7638"/>
                  </a:lnTo>
                  <a:lnTo>
                    <a:pt x="8747" y="7659"/>
                  </a:lnTo>
                  <a:lnTo>
                    <a:pt x="8872" y="7680"/>
                  </a:lnTo>
                  <a:lnTo>
                    <a:pt x="9082" y="7868"/>
                  </a:lnTo>
                  <a:lnTo>
                    <a:pt x="9458" y="8036"/>
                  </a:lnTo>
                  <a:lnTo>
                    <a:pt x="9814" y="8161"/>
                  </a:lnTo>
                  <a:lnTo>
                    <a:pt x="9981" y="8182"/>
                  </a:lnTo>
                  <a:lnTo>
                    <a:pt x="10191" y="8287"/>
                  </a:lnTo>
                  <a:lnTo>
                    <a:pt x="10358" y="8266"/>
                  </a:lnTo>
                  <a:lnTo>
                    <a:pt x="10630" y="8182"/>
                  </a:lnTo>
                  <a:lnTo>
                    <a:pt x="10651" y="8287"/>
                  </a:lnTo>
                  <a:lnTo>
                    <a:pt x="10651" y="8349"/>
                  </a:lnTo>
                  <a:lnTo>
                    <a:pt x="10797" y="8391"/>
                  </a:lnTo>
                  <a:lnTo>
                    <a:pt x="10944" y="8391"/>
                  </a:lnTo>
                  <a:lnTo>
                    <a:pt x="11049" y="8287"/>
                  </a:lnTo>
                  <a:lnTo>
                    <a:pt x="11300" y="8098"/>
                  </a:lnTo>
                  <a:lnTo>
                    <a:pt x="11467" y="7931"/>
                  </a:lnTo>
                  <a:lnTo>
                    <a:pt x="11781" y="7826"/>
                  </a:lnTo>
                  <a:lnTo>
                    <a:pt x="12199" y="7659"/>
                  </a:lnTo>
                  <a:lnTo>
                    <a:pt x="12367" y="7617"/>
                  </a:lnTo>
                  <a:lnTo>
                    <a:pt x="12555" y="7554"/>
                  </a:lnTo>
                  <a:lnTo>
                    <a:pt x="12806" y="7533"/>
                  </a:lnTo>
                  <a:lnTo>
                    <a:pt x="12953" y="7533"/>
                  </a:lnTo>
                  <a:lnTo>
                    <a:pt x="13120" y="7408"/>
                  </a:lnTo>
                  <a:lnTo>
                    <a:pt x="13266" y="7303"/>
                  </a:lnTo>
                  <a:lnTo>
                    <a:pt x="13392" y="7303"/>
                  </a:lnTo>
                  <a:lnTo>
                    <a:pt x="13580" y="7240"/>
                  </a:lnTo>
                  <a:lnTo>
                    <a:pt x="13685" y="7240"/>
                  </a:lnTo>
                  <a:lnTo>
                    <a:pt x="13769" y="7031"/>
                  </a:lnTo>
                  <a:lnTo>
                    <a:pt x="13894" y="6801"/>
                  </a:lnTo>
                  <a:lnTo>
                    <a:pt x="14166" y="6508"/>
                  </a:lnTo>
                  <a:lnTo>
                    <a:pt x="14229" y="6403"/>
                  </a:lnTo>
                  <a:lnTo>
                    <a:pt x="14292" y="6299"/>
                  </a:lnTo>
                  <a:lnTo>
                    <a:pt x="14292" y="6215"/>
                  </a:lnTo>
                  <a:lnTo>
                    <a:pt x="14062" y="6090"/>
                  </a:lnTo>
                  <a:lnTo>
                    <a:pt x="13790" y="5901"/>
                  </a:lnTo>
                  <a:lnTo>
                    <a:pt x="13810" y="5839"/>
                  </a:lnTo>
                  <a:lnTo>
                    <a:pt x="13790" y="5692"/>
                  </a:lnTo>
                  <a:lnTo>
                    <a:pt x="13790" y="5462"/>
                  </a:lnTo>
                  <a:lnTo>
                    <a:pt x="13894" y="5336"/>
                  </a:lnTo>
                  <a:lnTo>
                    <a:pt x="14020" y="5232"/>
                  </a:lnTo>
                  <a:lnTo>
                    <a:pt x="14229" y="5169"/>
                  </a:lnTo>
                  <a:lnTo>
                    <a:pt x="14396" y="5211"/>
                  </a:lnTo>
                  <a:lnTo>
                    <a:pt x="14522" y="5274"/>
                  </a:lnTo>
                  <a:lnTo>
                    <a:pt x="14710" y="5357"/>
                  </a:lnTo>
                  <a:lnTo>
                    <a:pt x="14836" y="5378"/>
                  </a:lnTo>
                  <a:lnTo>
                    <a:pt x="14961" y="5441"/>
                  </a:lnTo>
                  <a:lnTo>
                    <a:pt x="15024" y="5441"/>
                  </a:lnTo>
                  <a:lnTo>
                    <a:pt x="15045" y="5336"/>
                  </a:lnTo>
                  <a:lnTo>
                    <a:pt x="15129" y="5253"/>
                  </a:lnTo>
                  <a:lnTo>
                    <a:pt x="15254" y="5148"/>
                  </a:lnTo>
                  <a:lnTo>
                    <a:pt x="15359" y="5064"/>
                  </a:lnTo>
                  <a:lnTo>
                    <a:pt x="15463" y="4855"/>
                  </a:lnTo>
                  <a:lnTo>
                    <a:pt x="15547" y="4813"/>
                  </a:lnTo>
                  <a:lnTo>
                    <a:pt x="15673" y="4834"/>
                  </a:lnTo>
                  <a:lnTo>
                    <a:pt x="15840" y="4834"/>
                  </a:lnTo>
                  <a:lnTo>
                    <a:pt x="16070" y="4646"/>
                  </a:lnTo>
                  <a:lnTo>
                    <a:pt x="16196" y="4625"/>
                  </a:lnTo>
                  <a:lnTo>
                    <a:pt x="16259" y="4541"/>
                  </a:lnTo>
                  <a:lnTo>
                    <a:pt x="16259" y="4437"/>
                  </a:lnTo>
                  <a:lnTo>
                    <a:pt x="16279" y="4269"/>
                  </a:lnTo>
                  <a:lnTo>
                    <a:pt x="16384" y="4102"/>
                  </a:lnTo>
                  <a:lnTo>
                    <a:pt x="16426" y="4018"/>
                  </a:lnTo>
                  <a:lnTo>
                    <a:pt x="16489" y="4060"/>
                  </a:lnTo>
                  <a:lnTo>
                    <a:pt x="16551" y="4018"/>
                  </a:lnTo>
                  <a:lnTo>
                    <a:pt x="16614" y="3976"/>
                  </a:lnTo>
                  <a:lnTo>
                    <a:pt x="16614" y="3872"/>
                  </a:lnTo>
                  <a:lnTo>
                    <a:pt x="16677" y="3851"/>
                  </a:lnTo>
                  <a:lnTo>
                    <a:pt x="16782" y="3914"/>
                  </a:lnTo>
                  <a:lnTo>
                    <a:pt x="16844" y="3872"/>
                  </a:lnTo>
                  <a:lnTo>
                    <a:pt x="17012" y="3746"/>
                  </a:lnTo>
                  <a:lnTo>
                    <a:pt x="17116" y="3600"/>
                  </a:lnTo>
                  <a:lnTo>
                    <a:pt x="17221" y="3579"/>
                  </a:lnTo>
                  <a:lnTo>
                    <a:pt x="17367" y="3662"/>
                  </a:lnTo>
                  <a:lnTo>
                    <a:pt x="17451" y="3600"/>
                  </a:lnTo>
                  <a:lnTo>
                    <a:pt x="17556" y="3579"/>
                  </a:lnTo>
                  <a:lnTo>
                    <a:pt x="17598" y="3642"/>
                  </a:lnTo>
                  <a:lnTo>
                    <a:pt x="17723" y="3662"/>
                  </a:lnTo>
                  <a:lnTo>
                    <a:pt x="17744" y="3579"/>
                  </a:lnTo>
                  <a:lnTo>
                    <a:pt x="17744" y="3495"/>
                  </a:lnTo>
                  <a:lnTo>
                    <a:pt x="17786" y="3453"/>
                  </a:lnTo>
                  <a:lnTo>
                    <a:pt x="17786" y="3349"/>
                  </a:lnTo>
                  <a:lnTo>
                    <a:pt x="17765" y="3265"/>
                  </a:lnTo>
                  <a:lnTo>
                    <a:pt x="17744" y="3160"/>
                  </a:lnTo>
                  <a:lnTo>
                    <a:pt x="17535" y="3014"/>
                  </a:lnTo>
                  <a:lnTo>
                    <a:pt x="17367" y="2805"/>
                  </a:lnTo>
                  <a:lnTo>
                    <a:pt x="17158" y="2616"/>
                  </a:lnTo>
                  <a:lnTo>
                    <a:pt x="17012" y="2428"/>
                  </a:lnTo>
                  <a:lnTo>
                    <a:pt x="16740" y="2344"/>
                  </a:lnTo>
                  <a:lnTo>
                    <a:pt x="16698" y="2407"/>
                  </a:lnTo>
                  <a:lnTo>
                    <a:pt x="16531" y="2449"/>
                  </a:lnTo>
                  <a:lnTo>
                    <a:pt x="16531" y="2554"/>
                  </a:lnTo>
                  <a:lnTo>
                    <a:pt x="16531" y="2700"/>
                  </a:lnTo>
                  <a:lnTo>
                    <a:pt x="16405" y="2909"/>
                  </a:lnTo>
                  <a:lnTo>
                    <a:pt x="16300" y="2805"/>
                  </a:lnTo>
                  <a:lnTo>
                    <a:pt x="16028" y="2742"/>
                  </a:lnTo>
                  <a:lnTo>
                    <a:pt x="15798" y="2742"/>
                  </a:lnTo>
                  <a:lnTo>
                    <a:pt x="15631" y="2909"/>
                  </a:lnTo>
                  <a:lnTo>
                    <a:pt x="15359" y="2763"/>
                  </a:lnTo>
                  <a:lnTo>
                    <a:pt x="15254" y="2595"/>
                  </a:lnTo>
                  <a:lnTo>
                    <a:pt x="15338" y="2323"/>
                  </a:lnTo>
                  <a:lnTo>
                    <a:pt x="15317" y="2219"/>
                  </a:lnTo>
                  <a:lnTo>
                    <a:pt x="15359" y="2030"/>
                  </a:lnTo>
                  <a:lnTo>
                    <a:pt x="15338" y="1863"/>
                  </a:lnTo>
                  <a:lnTo>
                    <a:pt x="15463" y="963"/>
                  </a:lnTo>
                  <a:lnTo>
                    <a:pt x="15463" y="942"/>
                  </a:lnTo>
                  <a:lnTo>
                    <a:pt x="15422" y="880"/>
                  </a:lnTo>
                  <a:lnTo>
                    <a:pt x="15212" y="838"/>
                  </a:lnTo>
                  <a:lnTo>
                    <a:pt x="14982" y="859"/>
                  </a:lnTo>
                  <a:lnTo>
                    <a:pt x="14982" y="922"/>
                  </a:lnTo>
                  <a:lnTo>
                    <a:pt x="14857" y="984"/>
                  </a:lnTo>
                  <a:lnTo>
                    <a:pt x="14752" y="984"/>
                  </a:lnTo>
                  <a:lnTo>
                    <a:pt x="14710" y="942"/>
                  </a:lnTo>
                  <a:lnTo>
                    <a:pt x="14606" y="1026"/>
                  </a:lnTo>
                  <a:lnTo>
                    <a:pt x="14501" y="963"/>
                  </a:lnTo>
                  <a:lnTo>
                    <a:pt x="14438" y="880"/>
                  </a:lnTo>
                  <a:lnTo>
                    <a:pt x="14313" y="775"/>
                  </a:lnTo>
                  <a:lnTo>
                    <a:pt x="14208" y="775"/>
                  </a:lnTo>
                  <a:lnTo>
                    <a:pt x="14020" y="838"/>
                  </a:lnTo>
                  <a:lnTo>
                    <a:pt x="13999" y="775"/>
                  </a:lnTo>
                  <a:lnTo>
                    <a:pt x="13894" y="775"/>
                  </a:lnTo>
                  <a:lnTo>
                    <a:pt x="13790" y="859"/>
                  </a:lnTo>
                  <a:lnTo>
                    <a:pt x="13769" y="984"/>
                  </a:lnTo>
                  <a:lnTo>
                    <a:pt x="13685" y="1068"/>
                  </a:lnTo>
                  <a:lnTo>
                    <a:pt x="13559" y="1131"/>
                  </a:lnTo>
                  <a:lnTo>
                    <a:pt x="13476" y="1256"/>
                  </a:lnTo>
                  <a:lnTo>
                    <a:pt x="13476" y="1298"/>
                  </a:lnTo>
                  <a:lnTo>
                    <a:pt x="13455" y="1403"/>
                  </a:lnTo>
                  <a:lnTo>
                    <a:pt x="13350" y="1507"/>
                  </a:lnTo>
                  <a:lnTo>
                    <a:pt x="12973" y="1507"/>
                  </a:lnTo>
                  <a:lnTo>
                    <a:pt x="12869" y="1612"/>
                  </a:lnTo>
                  <a:lnTo>
                    <a:pt x="12743" y="1612"/>
                  </a:lnTo>
                  <a:lnTo>
                    <a:pt x="12534" y="1758"/>
                  </a:lnTo>
                  <a:lnTo>
                    <a:pt x="12429" y="1905"/>
                  </a:lnTo>
                  <a:lnTo>
                    <a:pt x="12367" y="1905"/>
                  </a:lnTo>
                  <a:lnTo>
                    <a:pt x="12283" y="1863"/>
                  </a:lnTo>
                  <a:lnTo>
                    <a:pt x="12137" y="1863"/>
                  </a:lnTo>
                  <a:lnTo>
                    <a:pt x="12095" y="1884"/>
                  </a:lnTo>
                  <a:lnTo>
                    <a:pt x="11927" y="1905"/>
                  </a:lnTo>
                  <a:lnTo>
                    <a:pt x="11593" y="1905"/>
                  </a:lnTo>
                  <a:lnTo>
                    <a:pt x="11362" y="1863"/>
                  </a:lnTo>
                  <a:lnTo>
                    <a:pt x="11090" y="1884"/>
                  </a:lnTo>
                  <a:lnTo>
                    <a:pt x="11028" y="1884"/>
                  </a:lnTo>
                  <a:lnTo>
                    <a:pt x="10923" y="1758"/>
                  </a:lnTo>
                  <a:lnTo>
                    <a:pt x="10839" y="1758"/>
                  </a:lnTo>
                  <a:lnTo>
                    <a:pt x="10756" y="1696"/>
                  </a:lnTo>
                  <a:lnTo>
                    <a:pt x="10651" y="1612"/>
                  </a:lnTo>
                  <a:lnTo>
                    <a:pt x="10609" y="1445"/>
                  </a:lnTo>
                  <a:lnTo>
                    <a:pt x="10525" y="1382"/>
                  </a:lnTo>
                  <a:lnTo>
                    <a:pt x="10421" y="1403"/>
                  </a:lnTo>
                  <a:lnTo>
                    <a:pt x="10232" y="1403"/>
                  </a:lnTo>
                  <a:lnTo>
                    <a:pt x="10044" y="1340"/>
                  </a:lnTo>
                  <a:lnTo>
                    <a:pt x="9919" y="1173"/>
                  </a:lnTo>
                  <a:lnTo>
                    <a:pt x="9521" y="1173"/>
                  </a:lnTo>
                  <a:lnTo>
                    <a:pt x="9396" y="1089"/>
                  </a:lnTo>
                  <a:lnTo>
                    <a:pt x="9270" y="1131"/>
                  </a:lnTo>
                  <a:lnTo>
                    <a:pt x="9103" y="1152"/>
                  </a:lnTo>
                  <a:lnTo>
                    <a:pt x="8977" y="1194"/>
                  </a:lnTo>
                  <a:lnTo>
                    <a:pt x="8768" y="1214"/>
                  </a:lnTo>
                  <a:lnTo>
                    <a:pt x="8580" y="1277"/>
                  </a:lnTo>
                  <a:lnTo>
                    <a:pt x="8517" y="1382"/>
                  </a:lnTo>
                  <a:lnTo>
                    <a:pt x="8433" y="1403"/>
                  </a:lnTo>
                  <a:lnTo>
                    <a:pt x="8349" y="1382"/>
                  </a:lnTo>
                  <a:lnTo>
                    <a:pt x="8266" y="1382"/>
                  </a:lnTo>
                  <a:lnTo>
                    <a:pt x="8182" y="1445"/>
                  </a:lnTo>
                  <a:lnTo>
                    <a:pt x="8015" y="1445"/>
                  </a:lnTo>
                  <a:lnTo>
                    <a:pt x="7952" y="1466"/>
                  </a:lnTo>
                  <a:lnTo>
                    <a:pt x="7889" y="1466"/>
                  </a:lnTo>
                  <a:lnTo>
                    <a:pt x="7722" y="1361"/>
                  </a:lnTo>
                  <a:lnTo>
                    <a:pt x="7533" y="1340"/>
                  </a:lnTo>
                  <a:lnTo>
                    <a:pt x="7512" y="1256"/>
                  </a:lnTo>
                  <a:lnTo>
                    <a:pt x="7387" y="1152"/>
                  </a:lnTo>
                  <a:lnTo>
                    <a:pt x="7324" y="1152"/>
                  </a:lnTo>
                  <a:lnTo>
                    <a:pt x="7261" y="1089"/>
                  </a:lnTo>
                  <a:lnTo>
                    <a:pt x="7261" y="984"/>
                  </a:lnTo>
                  <a:lnTo>
                    <a:pt x="7199" y="859"/>
                  </a:lnTo>
                  <a:lnTo>
                    <a:pt x="7136" y="817"/>
                  </a:lnTo>
                  <a:lnTo>
                    <a:pt x="7136" y="691"/>
                  </a:lnTo>
                  <a:lnTo>
                    <a:pt x="7094" y="629"/>
                  </a:lnTo>
                  <a:lnTo>
                    <a:pt x="7094" y="566"/>
                  </a:lnTo>
                  <a:lnTo>
                    <a:pt x="7052" y="461"/>
                  </a:lnTo>
                  <a:lnTo>
                    <a:pt x="6947" y="440"/>
                  </a:lnTo>
                  <a:lnTo>
                    <a:pt x="6696" y="440"/>
                  </a:lnTo>
                  <a:lnTo>
                    <a:pt x="6592" y="419"/>
                  </a:lnTo>
                  <a:lnTo>
                    <a:pt x="6529" y="398"/>
                  </a:lnTo>
                  <a:lnTo>
                    <a:pt x="6383" y="357"/>
                  </a:lnTo>
                  <a:lnTo>
                    <a:pt x="6341" y="315"/>
                  </a:lnTo>
                  <a:lnTo>
                    <a:pt x="6257" y="252"/>
                  </a:lnTo>
                  <a:lnTo>
                    <a:pt x="5901" y="252"/>
                  </a:lnTo>
                  <a:lnTo>
                    <a:pt x="5755" y="210"/>
                  </a:lnTo>
                  <a:lnTo>
                    <a:pt x="5734" y="168"/>
                  </a:lnTo>
                  <a:lnTo>
                    <a:pt x="5567" y="105"/>
                  </a:lnTo>
                  <a:lnTo>
                    <a:pt x="5441" y="43"/>
                  </a:lnTo>
                  <a:lnTo>
                    <a:pt x="5378"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22" name="Google Shape;5322;p907">
              <a:extLst>
                <a:ext uri="{FF2B5EF4-FFF2-40B4-BE49-F238E27FC236}">
                  <a16:creationId xmlns:a16="http://schemas.microsoft.com/office/drawing/2014/main" id="{C86A2D09-629E-A0B9-5D57-2DDAE95ED5D2}"/>
                </a:ext>
              </a:extLst>
            </p:cNvPr>
            <p:cNvSpPr/>
            <p:nvPr/>
          </p:nvSpPr>
          <p:spPr>
            <a:xfrm>
              <a:off x="4718522" y="3165089"/>
              <a:ext cx="67277" cy="54986"/>
            </a:xfrm>
            <a:custGeom>
              <a:avLst/>
              <a:gdLst/>
              <a:ahLst/>
              <a:cxnLst/>
              <a:rect l="l" t="t" r="r" b="b"/>
              <a:pathLst>
                <a:path w="5650" h="4835" extrusionOk="0">
                  <a:moveTo>
                    <a:pt x="126" y="1"/>
                  </a:moveTo>
                  <a:lnTo>
                    <a:pt x="42" y="2156"/>
                  </a:lnTo>
                  <a:lnTo>
                    <a:pt x="21" y="2323"/>
                  </a:lnTo>
                  <a:lnTo>
                    <a:pt x="21" y="2407"/>
                  </a:lnTo>
                  <a:lnTo>
                    <a:pt x="21" y="2470"/>
                  </a:lnTo>
                  <a:lnTo>
                    <a:pt x="0" y="3872"/>
                  </a:lnTo>
                  <a:lnTo>
                    <a:pt x="168" y="3872"/>
                  </a:lnTo>
                  <a:lnTo>
                    <a:pt x="251" y="3892"/>
                  </a:lnTo>
                  <a:lnTo>
                    <a:pt x="356" y="3872"/>
                  </a:lnTo>
                  <a:lnTo>
                    <a:pt x="732" y="3872"/>
                  </a:lnTo>
                  <a:lnTo>
                    <a:pt x="753" y="3934"/>
                  </a:lnTo>
                  <a:lnTo>
                    <a:pt x="837" y="3997"/>
                  </a:lnTo>
                  <a:lnTo>
                    <a:pt x="942" y="4039"/>
                  </a:lnTo>
                  <a:lnTo>
                    <a:pt x="1046" y="3955"/>
                  </a:lnTo>
                  <a:lnTo>
                    <a:pt x="1256" y="3892"/>
                  </a:lnTo>
                  <a:lnTo>
                    <a:pt x="1276" y="3851"/>
                  </a:lnTo>
                  <a:lnTo>
                    <a:pt x="1318" y="3892"/>
                  </a:lnTo>
                  <a:lnTo>
                    <a:pt x="1381" y="3830"/>
                  </a:lnTo>
                  <a:lnTo>
                    <a:pt x="1360" y="3662"/>
                  </a:lnTo>
                  <a:lnTo>
                    <a:pt x="1214" y="3558"/>
                  </a:lnTo>
                  <a:lnTo>
                    <a:pt x="1046" y="3474"/>
                  </a:lnTo>
                  <a:lnTo>
                    <a:pt x="900" y="3453"/>
                  </a:lnTo>
                  <a:lnTo>
                    <a:pt x="858" y="3411"/>
                  </a:lnTo>
                  <a:lnTo>
                    <a:pt x="753" y="3369"/>
                  </a:lnTo>
                  <a:lnTo>
                    <a:pt x="732" y="3369"/>
                  </a:lnTo>
                  <a:lnTo>
                    <a:pt x="670" y="3328"/>
                  </a:lnTo>
                  <a:lnTo>
                    <a:pt x="649" y="3202"/>
                  </a:lnTo>
                  <a:lnTo>
                    <a:pt x="544" y="3056"/>
                  </a:lnTo>
                  <a:lnTo>
                    <a:pt x="440" y="3014"/>
                  </a:lnTo>
                  <a:lnTo>
                    <a:pt x="419" y="2930"/>
                  </a:lnTo>
                  <a:lnTo>
                    <a:pt x="335" y="2846"/>
                  </a:lnTo>
                  <a:lnTo>
                    <a:pt x="419" y="2909"/>
                  </a:lnTo>
                  <a:lnTo>
                    <a:pt x="440" y="3014"/>
                  </a:lnTo>
                  <a:lnTo>
                    <a:pt x="523" y="3014"/>
                  </a:lnTo>
                  <a:lnTo>
                    <a:pt x="649" y="3097"/>
                  </a:lnTo>
                  <a:lnTo>
                    <a:pt x="670" y="3202"/>
                  </a:lnTo>
                  <a:lnTo>
                    <a:pt x="670" y="3328"/>
                  </a:lnTo>
                  <a:lnTo>
                    <a:pt x="732" y="3328"/>
                  </a:lnTo>
                  <a:lnTo>
                    <a:pt x="879" y="3348"/>
                  </a:lnTo>
                  <a:lnTo>
                    <a:pt x="963" y="3432"/>
                  </a:lnTo>
                  <a:lnTo>
                    <a:pt x="1151" y="3432"/>
                  </a:lnTo>
                  <a:lnTo>
                    <a:pt x="1297" y="3369"/>
                  </a:lnTo>
                  <a:lnTo>
                    <a:pt x="1423" y="3411"/>
                  </a:lnTo>
                  <a:lnTo>
                    <a:pt x="1507" y="3348"/>
                  </a:lnTo>
                  <a:lnTo>
                    <a:pt x="1486" y="3328"/>
                  </a:lnTo>
                  <a:lnTo>
                    <a:pt x="1402" y="3244"/>
                  </a:lnTo>
                  <a:lnTo>
                    <a:pt x="1360" y="3160"/>
                  </a:lnTo>
                  <a:lnTo>
                    <a:pt x="1276" y="3202"/>
                  </a:lnTo>
                  <a:lnTo>
                    <a:pt x="1256" y="3118"/>
                  </a:lnTo>
                  <a:lnTo>
                    <a:pt x="1297" y="3160"/>
                  </a:lnTo>
                  <a:lnTo>
                    <a:pt x="1423" y="3139"/>
                  </a:lnTo>
                  <a:lnTo>
                    <a:pt x="1507" y="3244"/>
                  </a:lnTo>
                  <a:lnTo>
                    <a:pt x="1611" y="3244"/>
                  </a:lnTo>
                  <a:lnTo>
                    <a:pt x="1569" y="3202"/>
                  </a:lnTo>
                  <a:lnTo>
                    <a:pt x="1569" y="3118"/>
                  </a:lnTo>
                  <a:lnTo>
                    <a:pt x="1611" y="3056"/>
                  </a:lnTo>
                  <a:lnTo>
                    <a:pt x="1611" y="3014"/>
                  </a:lnTo>
                  <a:lnTo>
                    <a:pt x="1611" y="2930"/>
                  </a:lnTo>
                  <a:lnTo>
                    <a:pt x="1528" y="2825"/>
                  </a:lnTo>
                  <a:lnTo>
                    <a:pt x="1528" y="2804"/>
                  </a:lnTo>
                  <a:lnTo>
                    <a:pt x="1632" y="2846"/>
                  </a:lnTo>
                  <a:lnTo>
                    <a:pt x="1674" y="2909"/>
                  </a:lnTo>
                  <a:lnTo>
                    <a:pt x="1779" y="3014"/>
                  </a:lnTo>
                  <a:lnTo>
                    <a:pt x="1883" y="3035"/>
                  </a:lnTo>
                  <a:lnTo>
                    <a:pt x="1883" y="2993"/>
                  </a:lnTo>
                  <a:lnTo>
                    <a:pt x="1841" y="2909"/>
                  </a:lnTo>
                  <a:lnTo>
                    <a:pt x="1883" y="2930"/>
                  </a:lnTo>
                  <a:lnTo>
                    <a:pt x="1904" y="3035"/>
                  </a:lnTo>
                  <a:lnTo>
                    <a:pt x="1946" y="3035"/>
                  </a:lnTo>
                  <a:lnTo>
                    <a:pt x="1946" y="2951"/>
                  </a:lnTo>
                  <a:lnTo>
                    <a:pt x="1925" y="2888"/>
                  </a:lnTo>
                  <a:lnTo>
                    <a:pt x="1946" y="2784"/>
                  </a:lnTo>
                  <a:lnTo>
                    <a:pt x="2009" y="2825"/>
                  </a:lnTo>
                  <a:lnTo>
                    <a:pt x="2155" y="2888"/>
                  </a:lnTo>
                  <a:lnTo>
                    <a:pt x="2197" y="2951"/>
                  </a:lnTo>
                  <a:lnTo>
                    <a:pt x="2260" y="2993"/>
                  </a:lnTo>
                  <a:lnTo>
                    <a:pt x="2323" y="2951"/>
                  </a:lnTo>
                  <a:lnTo>
                    <a:pt x="2365" y="2993"/>
                  </a:lnTo>
                  <a:lnTo>
                    <a:pt x="2427" y="2930"/>
                  </a:lnTo>
                  <a:lnTo>
                    <a:pt x="2427" y="3014"/>
                  </a:lnTo>
                  <a:lnTo>
                    <a:pt x="2427" y="3097"/>
                  </a:lnTo>
                  <a:lnTo>
                    <a:pt x="2469" y="3097"/>
                  </a:lnTo>
                  <a:lnTo>
                    <a:pt x="2553" y="3160"/>
                  </a:lnTo>
                  <a:lnTo>
                    <a:pt x="2867" y="3244"/>
                  </a:lnTo>
                  <a:lnTo>
                    <a:pt x="2950" y="3307"/>
                  </a:lnTo>
                  <a:lnTo>
                    <a:pt x="3055" y="3411"/>
                  </a:lnTo>
                  <a:lnTo>
                    <a:pt x="3076" y="3558"/>
                  </a:lnTo>
                  <a:lnTo>
                    <a:pt x="3243" y="3746"/>
                  </a:lnTo>
                  <a:lnTo>
                    <a:pt x="3264" y="3830"/>
                  </a:lnTo>
                  <a:lnTo>
                    <a:pt x="3369" y="3872"/>
                  </a:lnTo>
                  <a:lnTo>
                    <a:pt x="3453" y="3955"/>
                  </a:lnTo>
                  <a:lnTo>
                    <a:pt x="3473" y="4039"/>
                  </a:lnTo>
                  <a:lnTo>
                    <a:pt x="3725" y="4290"/>
                  </a:lnTo>
                  <a:lnTo>
                    <a:pt x="3725" y="4374"/>
                  </a:lnTo>
                  <a:lnTo>
                    <a:pt x="3829" y="4457"/>
                  </a:lnTo>
                  <a:lnTo>
                    <a:pt x="3997" y="4499"/>
                  </a:lnTo>
                  <a:lnTo>
                    <a:pt x="4080" y="4478"/>
                  </a:lnTo>
                  <a:lnTo>
                    <a:pt x="4122" y="4478"/>
                  </a:lnTo>
                  <a:lnTo>
                    <a:pt x="4206" y="4520"/>
                  </a:lnTo>
                  <a:lnTo>
                    <a:pt x="4394" y="4499"/>
                  </a:lnTo>
                  <a:lnTo>
                    <a:pt x="4520" y="4562"/>
                  </a:lnTo>
                  <a:lnTo>
                    <a:pt x="4624" y="4520"/>
                  </a:lnTo>
                  <a:lnTo>
                    <a:pt x="4771" y="4562"/>
                  </a:lnTo>
                  <a:lnTo>
                    <a:pt x="4875" y="4604"/>
                  </a:lnTo>
                  <a:lnTo>
                    <a:pt x="5022" y="4583"/>
                  </a:lnTo>
                  <a:lnTo>
                    <a:pt x="5064" y="4667"/>
                  </a:lnTo>
                  <a:lnTo>
                    <a:pt x="5168" y="4667"/>
                  </a:lnTo>
                  <a:lnTo>
                    <a:pt x="5189" y="4688"/>
                  </a:lnTo>
                  <a:lnTo>
                    <a:pt x="5126" y="4729"/>
                  </a:lnTo>
                  <a:lnTo>
                    <a:pt x="5252" y="4771"/>
                  </a:lnTo>
                  <a:lnTo>
                    <a:pt x="5378" y="4834"/>
                  </a:lnTo>
                  <a:lnTo>
                    <a:pt x="5503" y="4813"/>
                  </a:lnTo>
                  <a:lnTo>
                    <a:pt x="5545" y="4729"/>
                  </a:lnTo>
                  <a:lnTo>
                    <a:pt x="5398" y="4667"/>
                  </a:lnTo>
                  <a:lnTo>
                    <a:pt x="5357" y="4667"/>
                  </a:lnTo>
                  <a:lnTo>
                    <a:pt x="5357" y="4604"/>
                  </a:lnTo>
                  <a:lnTo>
                    <a:pt x="5461" y="4583"/>
                  </a:lnTo>
                  <a:lnTo>
                    <a:pt x="5545" y="4604"/>
                  </a:lnTo>
                  <a:lnTo>
                    <a:pt x="5650" y="4562"/>
                  </a:lnTo>
                  <a:lnTo>
                    <a:pt x="5440" y="4499"/>
                  </a:lnTo>
                  <a:lnTo>
                    <a:pt x="5168" y="4478"/>
                  </a:lnTo>
                  <a:lnTo>
                    <a:pt x="5043" y="4395"/>
                  </a:lnTo>
                  <a:lnTo>
                    <a:pt x="4980" y="4311"/>
                  </a:lnTo>
                  <a:lnTo>
                    <a:pt x="5126" y="4269"/>
                  </a:lnTo>
                  <a:lnTo>
                    <a:pt x="5189" y="4269"/>
                  </a:lnTo>
                  <a:lnTo>
                    <a:pt x="5252" y="4248"/>
                  </a:lnTo>
                  <a:lnTo>
                    <a:pt x="5168" y="4185"/>
                  </a:lnTo>
                  <a:lnTo>
                    <a:pt x="4959" y="4185"/>
                  </a:lnTo>
                  <a:lnTo>
                    <a:pt x="4771" y="4164"/>
                  </a:lnTo>
                  <a:lnTo>
                    <a:pt x="4708" y="4081"/>
                  </a:lnTo>
                  <a:lnTo>
                    <a:pt x="4708" y="3997"/>
                  </a:lnTo>
                  <a:lnTo>
                    <a:pt x="4771" y="3934"/>
                  </a:lnTo>
                  <a:lnTo>
                    <a:pt x="4813" y="3851"/>
                  </a:lnTo>
                  <a:lnTo>
                    <a:pt x="4750" y="3788"/>
                  </a:lnTo>
                  <a:lnTo>
                    <a:pt x="4666" y="3788"/>
                  </a:lnTo>
                  <a:lnTo>
                    <a:pt x="4624" y="3830"/>
                  </a:lnTo>
                  <a:lnTo>
                    <a:pt x="4541" y="3788"/>
                  </a:lnTo>
                  <a:lnTo>
                    <a:pt x="4457" y="3830"/>
                  </a:lnTo>
                  <a:lnTo>
                    <a:pt x="4352" y="3683"/>
                  </a:lnTo>
                  <a:lnTo>
                    <a:pt x="4352" y="3537"/>
                  </a:lnTo>
                  <a:lnTo>
                    <a:pt x="4248" y="3516"/>
                  </a:lnTo>
                  <a:lnTo>
                    <a:pt x="4143" y="3244"/>
                  </a:lnTo>
                  <a:lnTo>
                    <a:pt x="4101" y="3223"/>
                  </a:lnTo>
                  <a:lnTo>
                    <a:pt x="4080" y="3139"/>
                  </a:lnTo>
                  <a:lnTo>
                    <a:pt x="3934" y="3139"/>
                  </a:lnTo>
                  <a:lnTo>
                    <a:pt x="3871" y="3097"/>
                  </a:lnTo>
                  <a:lnTo>
                    <a:pt x="3808" y="2951"/>
                  </a:lnTo>
                  <a:lnTo>
                    <a:pt x="3683" y="2825"/>
                  </a:lnTo>
                  <a:lnTo>
                    <a:pt x="3662" y="2700"/>
                  </a:lnTo>
                  <a:lnTo>
                    <a:pt x="3578" y="2616"/>
                  </a:lnTo>
                  <a:lnTo>
                    <a:pt x="3494" y="2512"/>
                  </a:lnTo>
                  <a:lnTo>
                    <a:pt x="3515" y="2470"/>
                  </a:lnTo>
                  <a:lnTo>
                    <a:pt x="3766" y="2491"/>
                  </a:lnTo>
                  <a:lnTo>
                    <a:pt x="3976" y="2386"/>
                  </a:lnTo>
                  <a:lnTo>
                    <a:pt x="4017" y="2281"/>
                  </a:lnTo>
                  <a:lnTo>
                    <a:pt x="3997" y="2156"/>
                  </a:lnTo>
                  <a:lnTo>
                    <a:pt x="3829" y="1988"/>
                  </a:lnTo>
                  <a:lnTo>
                    <a:pt x="3704" y="1968"/>
                  </a:lnTo>
                  <a:lnTo>
                    <a:pt x="3662" y="1988"/>
                  </a:lnTo>
                  <a:lnTo>
                    <a:pt x="3557" y="1947"/>
                  </a:lnTo>
                  <a:lnTo>
                    <a:pt x="3348" y="1842"/>
                  </a:lnTo>
                  <a:lnTo>
                    <a:pt x="3243" y="1737"/>
                  </a:lnTo>
                  <a:lnTo>
                    <a:pt x="3097" y="1758"/>
                  </a:lnTo>
                  <a:lnTo>
                    <a:pt x="2846" y="1654"/>
                  </a:lnTo>
                  <a:lnTo>
                    <a:pt x="2825" y="1570"/>
                  </a:lnTo>
                  <a:lnTo>
                    <a:pt x="2867" y="1444"/>
                  </a:lnTo>
                  <a:lnTo>
                    <a:pt x="2888" y="1340"/>
                  </a:lnTo>
                  <a:lnTo>
                    <a:pt x="2825" y="1235"/>
                  </a:lnTo>
                  <a:lnTo>
                    <a:pt x="2616" y="1026"/>
                  </a:lnTo>
                  <a:lnTo>
                    <a:pt x="2553" y="1026"/>
                  </a:lnTo>
                  <a:lnTo>
                    <a:pt x="2511" y="1047"/>
                  </a:lnTo>
                  <a:lnTo>
                    <a:pt x="2448" y="963"/>
                  </a:lnTo>
                  <a:lnTo>
                    <a:pt x="2344" y="900"/>
                  </a:lnTo>
                  <a:lnTo>
                    <a:pt x="2323" y="817"/>
                  </a:lnTo>
                  <a:lnTo>
                    <a:pt x="2197" y="796"/>
                  </a:lnTo>
                  <a:lnTo>
                    <a:pt x="2134" y="712"/>
                  </a:lnTo>
                  <a:lnTo>
                    <a:pt x="2092" y="712"/>
                  </a:lnTo>
                  <a:lnTo>
                    <a:pt x="1988" y="649"/>
                  </a:lnTo>
                  <a:lnTo>
                    <a:pt x="1841" y="649"/>
                  </a:lnTo>
                  <a:lnTo>
                    <a:pt x="1716" y="545"/>
                  </a:lnTo>
                  <a:lnTo>
                    <a:pt x="1590" y="524"/>
                  </a:lnTo>
                  <a:lnTo>
                    <a:pt x="1381" y="398"/>
                  </a:lnTo>
                  <a:lnTo>
                    <a:pt x="1067" y="377"/>
                  </a:lnTo>
                  <a:lnTo>
                    <a:pt x="963" y="315"/>
                  </a:lnTo>
                  <a:lnTo>
                    <a:pt x="879" y="231"/>
                  </a:lnTo>
                  <a:lnTo>
                    <a:pt x="837" y="231"/>
                  </a:lnTo>
                  <a:lnTo>
                    <a:pt x="795" y="273"/>
                  </a:lnTo>
                  <a:lnTo>
                    <a:pt x="565" y="189"/>
                  </a:lnTo>
                  <a:lnTo>
                    <a:pt x="523" y="126"/>
                  </a:lnTo>
                  <a:lnTo>
                    <a:pt x="419" y="84"/>
                  </a:lnTo>
                  <a:lnTo>
                    <a:pt x="230"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23" name="Google Shape;5323;p907">
              <a:extLst>
                <a:ext uri="{FF2B5EF4-FFF2-40B4-BE49-F238E27FC236}">
                  <a16:creationId xmlns:a16="http://schemas.microsoft.com/office/drawing/2014/main" id="{96E62B4F-F0BB-9EED-2D14-7F4B75C7A832}"/>
                </a:ext>
              </a:extLst>
            </p:cNvPr>
            <p:cNvSpPr/>
            <p:nvPr/>
          </p:nvSpPr>
          <p:spPr>
            <a:xfrm>
              <a:off x="4567785" y="3016610"/>
              <a:ext cx="54822" cy="91389"/>
            </a:xfrm>
            <a:custGeom>
              <a:avLst/>
              <a:gdLst/>
              <a:ahLst/>
              <a:cxnLst/>
              <a:rect l="l" t="t" r="r" b="b"/>
              <a:pathLst>
                <a:path w="4604" h="8036" extrusionOk="0">
                  <a:moveTo>
                    <a:pt x="586" y="0"/>
                  </a:moveTo>
                  <a:lnTo>
                    <a:pt x="440" y="63"/>
                  </a:lnTo>
                  <a:lnTo>
                    <a:pt x="419" y="189"/>
                  </a:lnTo>
                  <a:lnTo>
                    <a:pt x="314" y="419"/>
                  </a:lnTo>
                  <a:lnTo>
                    <a:pt x="335" y="565"/>
                  </a:lnTo>
                  <a:lnTo>
                    <a:pt x="335" y="795"/>
                  </a:lnTo>
                  <a:lnTo>
                    <a:pt x="251" y="1088"/>
                  </a:lnTo>
                  <a:lnTo>
                    <a:pt x="210" y="1214"/>
                  </a:lnTo>
                  <a:lnTo>
                    <a:pt x="272" y="1402"/>
                  </a:lnTo>
                  <a:lnTo>
                    <a:pt x="272" y="1465"/>
                  </a:lnTo>
                  <a:lnTo>
                    <a:pt x="210" y="1528"/>
                  </a:lnTo>
                  <a:lnTo>
                    <a:pt x="105" y="1507"/>
                  </a:lnTo>
                  <a:lnTo>
                    <a:pt x="21" y="1402"/>
                  </a:lnTo>
                  <a:lnTo>
                    <a:pt x="0" y="1528"/>
                  </a:lnTo>
                  <a:lnTo>
                    <a:pt x="21" y="1653"/>
                  </a:lnTo>
                  <a:lnTo>
                    <a:pt x="105" y="1653"/>
                  </a:lnTo>
                  <a:lnTo>
                    <a:pt x="126" y="1716"/>
                  </a:lnTo>
                  <a:lnTo>
                    <a:pt x="63" y="1779"/>
                  </a:lnTo>
                  <a:lnTo>
                    <a:pt x="126" y="1946"/>
                  </a:lnTo>
                  <a:lnTo>
                    <a:pt x="210" y="2093"/>
                  </a:lnTo>
                  <a:lnTo>
                    <a:pt x="210" y="2302"/>
                  </a:lnTo>
                  <a:lnTo>
                    <a:pt x="251" y="2344"/>
                  </a:lnTo>
                  <a:lnTo>
                    <a:pt x="314" y="2302"/>
                  </a:lnTo>
                  <a:lnTo>
                    <a:pt x="356" y="2344"/>
                  </a:lnTo>
                  <a:lnTo>
                    <a:pt x="356" y="2448"/>
                  </a:lnTo>
                  <a:lnTo>
                    <a:pt x="461" y="2595"/>
                  </a:lnTo>
                  <a:lnTo>
                    <a:pt x="544" y="2595"/>
                  </a:lnTo>
                  <a:lnTo>
                    <a:pt x="628" y="2511"/>
                  </a:lnTo>
                  <a:lnTo>
                    <a:pt x="565" y="2448"/>
                  </a:lnTo>
                  <a:lnTo>
                    <a:pt x="565" y="2365"/>
                  </a:lnTo>
                  <a:lnTo>
                    <a:pt x="691" y="2365"/>
                  </a:lnTo>
                  <a:lnTo>
                    <a:pt x="795" y="2448"/>
                  </a:lnTo>
                  <a:lnTo>
                    <a:pt x="670" y="2595"/>
                  </a:lnTo>
                  <a:lnTo>
                    <a:pt x="628" y="2679"/>
                  </a:lnTo>
                  <a:lnTo>
                    <a:pt x="628" y="2762"/>
                  </a:lnTo>
                  <a:lnTo>
                    <a:pt x="628" y="2888"/>
                  </a:lnTo>
                  <a:lnTo>
                    <a:pt x="691" y="3013"/>
                  </a:lnTo>
                  <a:lnTo>
                    <a:pt x="733" y="2909"/>
                  </a:lnTo>
                  <a:lnTo>
                    <a:pt x="795" y="2888"/>
                  </a:lnTo>
                  <a:lnTo>
                    <a:pt x="858" y="2992"/>
                  </a:lnTo>
                  <a:lnTo>
                    <a:pt x="795" y="3097"/>
                  </a:lnTo>
                  <a:lnTo>
                    <a:pt x="795" y="3097"/>
                  </a:lnTo>
                  <a:lnTo>
                    <a:pt x="879" y="3076"/>
                  </a:lnTo>
                  <a:lnTo>
                    <a:pt x="963" y="3013"/>
                  </a:lnTo>
                  <a:cubicBezTo>
                    <a:pt x="963" y="3097"/>
                    <a:pt x="963" y="3181"/>
                    <a:pt x="984" y="3244"/>
                  </a:cubicBezTo>
                  <a:lnTo>
                    <a:pt x="900" y="3181"/>
                  </a:lnTo>
                  <a:lnTo>
                    <a:pt x="775" y="3202"/>
                  </a:lnTo>
                  <a:lnTo>
                    <a:pt x="649" y="3139"/>
                  </a:lnTo>
                  <a:lnTo>
                    <a:pt x="544" y="3202"/>
                  </a:lnTo>
                  <a:lnTo>
                    <a:pt x="565" y="3244"/>
                  </a:lnTo>
                  <a:lnTo>
                    <a:pt x="649" y="3244"/>
                  </a:lnTo>
                  <a:lnTo>
                    <a:pt x="670" y="3390"/>
                  </a:lnTo>
                  <a:lnTo>
                    <a:pt x="754" y="3411"/>
                  </a:lnTo>
                  <a:lnTo>
                    <a:pt x="816" y="3516"/>
                  </a:lnTo>
                  <a:lnTo>
                    <a:pt x="816" y="3704"/>
                  </a:lnTo>
                  <a:lnTo>
                    <a:pt x="900" y="3746"/>
                  </a:lnTo>
                  <a:lnTo>
                    <a:pt x="900" y="3850"/>
                  </a:lnTo>
                  <a:lnTo>
                    <a:pt x="1005" y="3976"/>
                  </a:lnTo>
                  <a:lnTo>
                    <a:pt x="1109" y="4018"/>
                  </a:lnTo>
                  <a:lnTo>
                    <a:pt x="1214" y="3934"/>
                  </a:lnTo>
                  <a:lnTo>
                    <a:pt x="1214" y="3850"/>
                  </a:lnTo>
                  <a:lnTo>
                    <a:pt x="1277" y="3829"/>
                  </a:lnTo>
                  <a:lnTo>
                    <a:pt x="1277" y="3725"/>
                  </a:lnTo>
                  <a:lnTo>
                    <a:pt x="1214" y="3641"/>
                  </a:lnTo>
                  <a:lnTo>
                    <a:pt x="1277" y="3557"/>
                  </a:lnTo>
                  <a:lnTo>
                    <a:pt x="1277" y="3453"/>
                  </a:lnTo>
                  <a:lnTo>
                    <a:pt x="1172" y="3411"/>
                  </a:lnTo>
                  <a:lnTo>
                    <a:pt x="1109" y="3348"/>
                  </a:lnTo>
                  <a:cubicBezTo>
                    <a:pt x="1130" y="3306"/>
                    <a:pt x="1130" y="3223"/>
                    <a:pt x="1130" y="3181"/>
                  </a:cubicBezTo>
                  <a:lnTo>
                    <a:pt x="1235" y="3097"/>
                  </a:lnTo>
                  <a:lnTo>
                    <a:pt x="1214" y="3013"/>
                  </a:lnTo>
                  <a:lnTo>
                    <a:pt x="1277" y="2930"/>
                  </a:lnTo>
                  <a:lnTo>
                    <a:pt x="1402" y="2930"/>
                  </a:lnTo>
                  <a:lnTo>
                    <a:pt x="1632" y="3034"/>
                  </a:lnTo>
                  <a:lnTo>
                    <a:pt x="1695" y="3118"/>
                  </a:lnTo>
                  <a:lnTo>
                    <a:pt x="1821" y="3202"/>
                  </a:lnTo>
                  <a:lnTo>
                    <a:pt x="1904" y="3327"/>
                  </a:lnTo>
                  <a:lnTo>
                    <a:pt x="1863" y="3306"/>
                  </a:lnTo>
                  <a:cubicBezTo>
                    <a:pt x="1800" y="3264"/>
                    <a:pt x="1716" y="3264"/>
                    <a:pt x="1632" y="3264"/>
                  </a:cubicBezTo>
                  <a:lnTo>
                    <a:pt x="1653" y="3244"/>
                  </a:lnTo>
                  <a:lnTo>
                    <a:pt x="1611" y="3139"/>
                  </a:lnTo>
                  <a:lnTo>
                    <a:pt x="1507" y="3097"/>
                  </a:lnTo>
                  <a:lnTo>
                    <a:pt x="1444" y="3181"/>
                  </a:lnTo>
                  <a:lnTo>
                    <a:pt x="1486" y="3244"/>
                  </a:lnTo>
                  <a:lnTo>
                    <a:pt x="1528" y="3285"/>
                  </a:lnTo>
                  <a:cubicBezTo>
                    <a:pt x="1507" y="3285"/>
                    <a:pt x="1486" y="3306"/>
                    <a:pt x="1444" y="3306"/>
                  </a:cubicBezTo>
                  <a:lnTo>
                    <a:pt x="1444" y="3327"/>
                  </a:lnTo>
                  <a:lnTo>
                    <a:pt x="1591" y="3327"/>
                  </a:lnTo>
                  <a:lnTo>
                    <a:pt x="1611" y="3348"/>
                  </a:lnTo>
                  <a:lnTo>
                    <a:pt x="1611" y="3327"/>
                  </a:lnTo>
                  <a:cubicBezTo>
                    <a:pt x="1695" y="3327"/>
                    <a:pt x="1758" y="3348"/>
                    <a:pt x="1842" y="3390"/>
                  </a:cubicBezTo>
                  <a:cubicBezTo>
                    <a:pt x="1850" y="3393"/>
                    <a:pt x="1858" y="3394"/>
                    <a:pt x="1866" y="3394"/>
                  </a:cubicBezTo>
                  <a:cubicBezTo>
                    <a:pt x="1915" y="3394"/>
                    <a:pt x="1946" y="3342"/>
                    <a:pt x="1946" y="3306"/>
                  </a:cubicBezTo>
                  <a:lnTo>
                    <a:pt x="1967" y="3327"/>
                  </a:lnTo>
                  <a:lnTo>
                    <a:pt x="2030" y="3327"/>
                  </a:lnTo>
                  <a:lnTo>
                    <a:pt x="2009" y="3139"/>
                  </a:lnTo>
                  <a:lnTo>
                    <a:pt x="1863" y="2930"/>
                  </a:lnTo>
                  <a:lnTo>
                    <a:pt x="1904" y="2888"/>
                  </a:lnTo>
                  <a:lnTo>
                    <a:pt x="1946" y="2888"/>
                  </a:lnTo>
                  <a:lnTo>
                    <a:pt x="2030" y="2971"/>
                  </a:lnTo>
                  <a:lnTo>
                    <a:pt x="2114" y="2992"/>
                  </a:lnTo>
                  <a:lnTo>
                    <a:pt x="2176" y="3118"/>
                  </a:lnTo>
                  <a:lnTo>
                    <a:pt x="2344" y="3181"/>
                  </a:lnTo>
                  <a:lnTo>
                    <a:pt x="2386" y="3285"/>
                  </a:lnTo>
                  <a:lnTo>
                    <a:pt x="2386" y="3411"/>
                  </a:lnTo>
                  <a:lnTo>
                    <a:pt x="2469" y="3432"/>
                  </a:lnTo>
                  <a:lnTo>
                    <a:pt x="2595" y="3599"/>
                  </a:lnTo>
                  <a:lnTo>
                    <a:pt x="2699" y="3557"/>
                  </a:lnTo>
                  <a:lnTo>
                    <a:pt x="2699" y="3516"/>
                  </a:lnTo>
                  <a:lnTo>
                    <a:pt x="2804" y="3536"/>
                  </a:lnTo>
                  <a:lnTo>
                    <a:pt x="2804" y="3599"/>
                  </a:lnTo>
                  <a:lnTo>
                    <a:pt x="2741" y="3641"/>
                  </a:lnTo>
                  <a:cubicBezTo>
                    <a:pt x="2741" y="3641"/>
                    <a:pt x="2699" y="3641"/>
                    <a:pt x="2699" y="3662"/>
                  </a:cubicBezTo>
                  <a:cubicBezTo>
                    <a:pt x="2783" y="3913"/>
                    <a:pt x="2992" y="4060"/>
                    <a:pt x="3223" y="4122"/>
                  </a:cubicBezTo>
                  <a:lnTo>
                    <a:pt x="3285" y="4122"/>
                  </a:lnTo>
                  <a:lnTo>
                    <a:pt x="3411" y="4269"/>
                  </a:lnTo>
                  <a:lnTo>
                    <a:pt x="3432" y="4290"/>
                  </a:lnTo>
                  <a:lnTo>
                    <a:pt x="3432" y="4332"/>
                  </a:lnTo>
                  <a:cubicBezTo>
                    <a:pt x="3432" y="4352"/>
                    <a:pt x="3411" y="4394"/>
                    <a:pt x="3411" y="4436"/>
                  </a:cubicBezTo>
                  <a:lnTo>
                    <a:pt x="3411" y="4436"/>
                  </a:lnTo>
                  <a:cubicBezTo>
                    <a:pt x="3411" y="4436"/>
                    <a:pt x="3411" y="4394"/>
                    <a:pt x="3453" y="4394"/>
                  </a:cubicBezTo>
                  <a:lnTo>
                    <a:pt x="3495" y="4436"/>
                  </a:lnTo>
                  <a:lnTo>
                    <a:pt x="3599" y="4478"/>
                  </a:lnTo>
                  <a:lnTo>
                    <a:pt x="3620" y="4562"/>
                  </a:lnTo>
                  <a:lnTo>
                    <a:pt x="3808" y="4562"/>
                  </a:lnTo>
                  <a:lnTo>
                    <a:pt x="3829" y="4583"/>
                  </a:lnTo>
                  <a:lnTo>
                    <a:pt x="3871" y="4562"/>
                  </a:lnTo>
                  <a:lnTo>
                    <a:pt x="3913" y="4583"/>
                  </a:lnTo>
                  <a:lnTo>
                    <a:pt x="3871" y="4499"/>
                  </a:lnTo>
                  <a:lnTo>
                    <a:pt x="3829" y="4394"/>
                  </a:lnTo>
                  <a:lnTo>
                    <a:pt x="3788" y="4352"/>
                  </a:lnTo>
                  <a:lnTo>
                    <a:pt x="3788" y="4185"/>
                  </a:lnTo>
                  <a:lnTo>
                    <a:pt x="3767" y="3976"/>
                  </a:lnTo>
                  <a:lnTo>
                    <a:pt x="3767" y="3934"/>
                  </a:lnTo>
                  <a:lnTo>
                    <a:pt x="3704" y="3913"/>
                  </a:lnTo>
                  <a:lnTo>
                    <a:pt x="3599" y="3767"/>
                  </a:lnTo>
                  <a:lnTo>
                    <a:pt x="3557" y="3662"/>
                  </a:lnTo>
                  <a:lnTo>
                    <a:pt x="3474" y="3662"/>
                  </a:lnTo>
                  <a:lnTo>
                    <a:pt x="3453" y="3704"/>
                  </a:lnTo>
                  <a:lnTo>
                    <a:pt x="3390" y="3662"/>
                  </a:lnTo>
                  <a:lnTo>
                    <a:pt x="3348" y="3662"/>
                  </a:lnTo>
                  <a:lnTo>
                    <a:pt x="3285" y="3725"/>
                  </a:lnTo>
                  <a:lnTo>
                    <a:pt x="3097" y="3725"/>
                  </a:lnTo>
                  <a:lnTo>
                    <a:pt x="3055" y="3704"/>
                  </a:lnTo>
                  <a:lnTo>
                    <a:pt x="3055" y="3767"/>
                  </a:lnTo>
                  <a:lnTo>
                    <a:pt x="3055" y="3808"/>
                  </a:lnTo>
                  <a:cubicBezTo>
                    <a:pt x="2992" y="3767"/>
                    <a:pt x="2972" y="3746"/>
                    <a:pt x="2930" y="3725"/>
                  </a:cubicBezTo>
                  <a:lnTo>
                    <a:pt x="2951" y="3620"/>
                  </a:lnTo>
                  <a:lnTo>
                    <a:pt x="2951" y="3536"/>
                  </a:lnTo>
                  <a:lnTo>
                    <a:pt x="2992" y="3495"/>
                  </a:lnTo>
                  <a:lnTo>
                    <a:pt x="2951" y="3432"/>
                  </a:lnTo>
                  <a:lnTo>
                    <a:pt x="2846" y="3432"/>
                  </a:lnTo>
                  <a:lnTo>
                    <a:pt x="2762" y="3390"/>
                  </a:lnTo>
                  <a:lnTo>
                    <a:pt x="2658" y="3390"/>
                  </a:lnTo>
                  <a:lnTo>
                    <a:pt x="2658" y="3306"/>
                  </a:lnTo>
                  <a:lnTo>
                    <a:pt x="2574" y="3097"/>
                  </a:lnTo>
                  <a:lnTo>
                    <a:pt x="2553" y="2992"/>
                  </a:lnTo>
                  <a:lnTo>
                    <a:pt x="2616" y="2971"/>
                  </a:lnTo>
                  <a:lnTo>
                    <a:pt x="2658" y="2992"/>
                  </a:lnTo>
                  <a:lnTo>
                    <a:pt x="2741" y="2992"/>
                  </a:lnTo>
                  <a:lnTo>
                    <a:pt x="2720" y="2971"/>
                  </a:lnTo>
                  <a:lnTo>
                    <a:pt x="2616" y="2888"/>
                  </a:lnTo>
                  <a:lnTo>
                    <a:pt x="2469" y="2888"/>
                  </a:lnTo>
                  <a:lnTo>
                    <a:pt x="2427" y="2783"/>
                  </a:lnTo>
                  <a:lnTo>
                    <a:pt x="2365" y="2825"/>
                  </a:lnTo>
                  <a:lnTo>
                    <a:pt x="2365" y="2930"/>
                  </a:lnTo>
                  <a:lnTo>
                    <a:pt x="2302" y="2992"/>
                  </a:lnTo>
                  <a:lnTo>
                    <a:pt x="2239" y="2930"/>
                  </a:lnTo>
                  <a:lnTo>
                    <a:pt x="2260" y="2804"/>
                  </a:lnTo>
                  <a:lnTo>
                    <a:pt x="2197" y="2679"/>
                  </a:lnTo>
                  <a:lnTo>
                    <a:pt x="2009" y="2574"/>
                  </a:lnTo>
                  <a:lnTo>
                    <a:pt x="1904" y="2574"/>
                  </a:lnTo>
                  <a:lnTo>
                    <a:pt x="1737" y="2699"/>
                  </a:lnTo>
                  <a:lnTo>
                    <a:pt x="1716" y="2783"/>
                  </a:lnTo>
                  <a:lnTo>
                    <a:pt x="1632" y="2804"/>
                  </a:lnTo>
                  <a:lnTo>
                    <a:pt x="1507" y="2762"/>
                  </a:lnTo>
                  <a:lnTo>
                    <a:pt x="1465" y="2658"/>
                  </a:lnTo>
                  <a:lnTo>
                    <a:pt x="1381" y="2574"/>
                  </a:lnTo>
                  <a:lnTo>
                    <a:pt x="1381" y="2448"/>
                  </a:lnTo>
                  <a:lnTo>
                    <a:pt x="1423" y="2365"/>
                  </a:lnTo>
                  <a:lnTo>
                    <a:pt x="1360" y="2281"/>
                  </a:lnTo>
                  <a:lnTo>
                    <a:pt x="1088" y="2239"/>
                  </a:lnTo>
                  <a:lnTo>
                    <a:pt x="1026" y="2176"/>
                  </a:lnTo>
                  <a:lnTo>
                    <a:pt x="1067" y="2051"/>
                  </a:lnTo>
                  <a:lnTo>
                    <a:pt x="1109" y="1967"/>
                  </a:lnTo>
                  <a:lnTo>
                    <a:pt x="1109" y="1842"/>
                  </a:lnTo>
                  <a:lnTo>
                    <a:pt x="1172" y="1737"/>
                  </a:lnTo>
                  <a:lnTo>
                    <a:pt x="1360" y="1549"/>
                  </a:lnTo>
                  <a:lnTo>
                    <a:pt x="1423" y="1507"/>
                  </a:lnTo>
                  <a:lnTo>
                    <a:pt x="1402" y="1570"/>
                  </a:lnTo>
                  <a:lnTo>
                    <a:pt x="1402" y="1632"/>
                  </a:lnTo>
                  <a:lnTo>
                    <a:pt x="1507" y="1465"/>
                  </a:lnTo>
                  <a:lnTo>
                    <a:pt x="1486" y="1339"/>
                  </a:lnTo>
                  <a:lnTo>
                    <a:pt x="1549" y="1193"/>
                  </a:lnTo>
                  <a:lnTo>
                    <a:pt x="1611" y="921"/>
                  </a:lnTo>
                  <a:lnTo>
                    <a:pt x="1549" y="837"/>
                  </a:lnTo>
                  <a:lnTo>
                    <a:pt x="1528" y="691"/>
                  </a:lnTo>
                  <a:lnTo>
                    <a:pt x="1465" y="649"/>
                  </a:lnTo>
                  <a:lnTo>
                    <a:pt x="1360" y="482"/>
                  </a:lnTo>
                  <a:lnTo>
                    <a:pt x="1381" y="251"/>
                  </a:lnTo>
                  <a:lnTo>
                    <a:pt x="1381" y="189"/>
                  </a:lnTo>
                  <a:lnTo>
                    <a:pt x="1381" y="105"/>
                  </a:lnTo>
                  <a:lnTo>
                    <a:pt x="1298" y="0"/>
                  </a:lnTo>
                  <a:lnTo>
                    <a:pt x="1256" y="42"/>
                  </a:lnTo>
                  <a:lnTo>
                    <a:pt x="1256" y="84"/>
                  </a:lnTo>
                  <a:lnTo>
                    <a:pt x="1172" y="168"/>
                  </a:lnTo>
                  <a:lnTo>
                    <a:pt x="1005" y="168"/>
                  </a:lnTo>
                  <a:lnTo>
                    <a:pt x="984" y="210"/>
                  </a:lnTo>
                  <a:lnTo>
                    <a:pt x="900" y="168"/>
                  </a:lnTo>
                  <a:lnTo>
                    <a:pt x="795" y="63"/>
                  </a:lnTo>
                  <a:lnTo>
                    <a:pt x="586" y="0"/>
                  </a:lnTo>
                  <a:close/>
                  <a:moveTo>
                    <a:pt x="1842" y="4060"/>
                  </a:moveTo>
                  <a:lnTo>
                    <a:pt x="1716" y="4080"/>
                  </a:lnTo>
                  <a:lnTo>
                    <a:pt x="1695" y="4164"/>
                  </a:lnTo>
                  <a:lnTo>
                    <a:pt x="1821" y="4227"/>
                  </a:lnTo>
                  <a:lnTo>
                    <a:pt x="1883" y="4248"/>
                  </a:lnTo>
                  <a:lnTo>
                    <a:pt x="1883" y="4352"/>
                  </a:lnTo>
                  <a:lnTo>
                    <a:pt x="1842" y="4457"/>
                  </a:lnTo>
                  <a:lnTo>
                    <a:pt x="1842" y="4666"/>
                  </a:lnTo>
                  <a:lnTo>
                    <a:pt x="1800" y="4792"/>
                  </a:lnTo>
                  <a:lnTo>
                    <a:pt x="1842" y="4980"/>
                  </a:lnTo>
                  <a:lnTo>
                    <a:pt x="1904" y="4959"/>
                  </a:lnTo>
                  <a:lnTo>
                    <a:pt x="1925" y="4896"/>
                  </a:lnTo>
                  <a:lnTo>
                    <a:pt x="2051" y="4813"/>
                  </a:lnTo>
                  <a:cubicBezTo>
                    <a:pt x="2093" y="4813"/>
                    <a:pt x="2114" y="4855"/>
                    <a:pt x="2135" y="4855"/>
                  </a:cubicBezTo>
                  <a:lnTo>
                    <a:pt x="2114" y="4959"/>
                  </a:lnTo>
                  <a:lnTo>
                    <a:pt x="2197" y="5001"/>
                  </a:lnTo>
                  <a:lnTo>
                    <a:pt x="2260" y="4917"/>
                  </a:lnTo>
                  <a:cubicBezTo>
                    <a:pt x="2323" y="4959"/>
                    <a:pt x="2344" y="5001"/>
                    <a:pt x="2407" y="5022"/>
                  </a:cubicBezTo>
                  <a:lnTo>
                    <a:pt x="2407" y="5106"/>
                  </a:lnTo>
                  <a:lnTo>
                    <a:pt x="2344" y="5231"/>
                  </a:lnTo>
                  <a:lnTo>
                    <a:pt x="2155" y="5294"/>
                  </a:lnTo>
                  <a:lnTo>
                    <a:pt x="2114" y="5378"/>
                  </a:lnTo>
                  <a:lnTo>
                    <a:pt x="2135" y="5545"/>
                  </a:lnTo>
                  <a:lnTo>
                    <a:pt x="2218" y="5545"/>
                  </a:lnTo>
                  <a:lnTo>
                    <a:pt x="2344" y="5629"/>
                  </a:lnTo>
                  <a:lnTo>
                    <a:pt x="2448" y="5629"/>
                  </a:lnTo>
                  <a:lnTo>
                    <a:pt x="2448" y="5754"/>
                  </a:lnTo>
                  <a:lnTo>
                    <a:pt x="2532" y="5817"/>
                  </a:lnTo>
                  <a:lnTo>
                    <a:pt x="2637" y="5754"/>
                  </a:lnTo>
                  <a:lnTo>
                    <a:pt x="2637" y="5650"/>
                  </a:lnTo>
                  <a:lnTo>
                    <a:pt x="2574" y="5587"/>
                  </a:lnTo>
                  <a:cubicBezTo>
                    <a:pt x="2616" y="5545"/>
                    <a:pt x="2637" y="5545"/>
                    <a:pt x="2658" y="5524"/>
                  </a:cubicBezTo>
                  <a:lnTo>
                    <a:pt x="2658" y="5503"/>
                  </a:lnTo>
                  <a:lnTo>
                    <a:pt x="2679" y="5587"/>
                  </a:lnTo>
                  <a:lnTo>
                    <a:pt x="2762" y="5482"/>
                  </a:lnTo>
                  <a:lnTo>
                    <a:pt x="2804" y="5231"/>
                  </a:lnTo>
                  <a:lnTo>
                    <a:pt x="2972" y="5064"/>
                  </a:lnTo>
                  <a:lnTo>
                    <a:pt x="2992" y="4959"/>
                  </a:lnTo>
                  <a:lnTo>
                    <a:pt x="2972" y="4855"/>
                  </a:lnTo>
                  <a:lnTo>
                    <a:pt x="3034" y="4771"/>
                  </a:lnTo>
                  <a:lnTo>
                    <a:pt x="3034" y="4750"/>
                  </a:lnTo>
                  <a:cubicBezTo>
                    <a:pt x="3087" y="4760"/>
                    <a:pt x="3128" y="4766"/>
                    <a:pt x="3170" y="4766"/>
                  </a:cubicBezTo>
                  <a:cubicBezTo>
                    <a:pt x="3212" y="4766"/>
                    <a:pt x="3254" y="4760"/>
                    <a:pt x="3306" y="4750"/>
                  </a:cubicBezTo>
                  <a:cubicBezTo>
                    <a:pt x="3348" y="4750"/>
                    <a:pt x="3369" y="4708"/>
                    <a:pt x="3369" y="4687"/>
                  </a:cubicBezTo>
                  <a:lnTo>
                    <a:pt x="3411" y="4750"/>
                  </a:lnTo>
                  <a:lnTo>
                    <a:pt x="3411" y="4896"/>
                  </a:lnTo>
                  <a:lnTo>
                    <a:pt x="3411" y="4917"/>
                  </a:lnTo>
                  <a:cubicBezTo>
                    <a:pt x="3390" y="4959"/>
                    <a:pt x="3390" y="4980"/>
                    <a:pt x="3411" y="4980"/>
                  </a:cubicBezTo>
                  <a:cubicBezTo>
                    <a:pt x="3453" y="5001"/>
                    <a:pt x="3453" y="5022"/>
                    <a:pt x="3474" y="5085"/>
                  </a:cubicBezTo>
                  <a:lnTo>
                    <a:pt x="3474" y="5189"/>
                  </a:lnTo>
                  <a:lnTo>
                    <a:pt x="3557" y="5231"/>
                  </a:lnTo>
                  <a:cubicBezTo>
                    <a:pt x="3599" y="5336"/>
                    <a:pt x="3683" y="5482"/>
                    <a:pt x="3704" y="5608"/>
                  </a:cubicBezTo>
                  <a:cubicBezTo>
                    <a:pt x="3716" y="5632"/>
                    <a:pt x="3750" y="5643"/>
                    <a:pt x="3780" y="5643"/>
                  </a:cubicBezTo>
                  <a:cubicBezTo>
                    <a:pt x="3801" y="5643"/>
                    <a:pt x="3821" y="5637"/>
                    <a:pt x="3829" y="5629"/>
                  </a:cubicBezTo>
                  <a:lnTo>
                    <a:pt x="3871" y="5754"/>
                  </a:lnTo>
                  <a:lnTo>
                    <a:pt x="3871" y="5838"/>
                  </a:lnTo>
                  <a:lnTo>
                    <a:pt x="3788" y="5733"/>
                  </a:lnTo>
                  <a:lnTo>
                    <a:pt x="3725" y="5733"/>
                  </a:lnTo>
                  <a:lnTo>
                    <a:pt x="3725" y="5901"/>
                  </a:lnTo>
                  <a:lnTo>
                    <a:pt x="3704" y="5943"/>
                  </a:lnTo>
                  <a:lnTo>
                    <a:pt x="3620" y="5901"/>
                  </a:lnTo>
                  <a:lnTo>
                    <a:pt x="3495" y="5838"/>
                  </a:lnTo>
                  <a:lnTo>
                    <a:pt x="3453" y="6068"/>
                  </a:lnTo>
                  <a:lnTo>
                    <a:pt x="3495" y="6110"/>
                  </a:lnTo>
                  <a:lnTo>
                    <a:pt x="3495" y="6173"/>
                  </a:lnTo>
                  <a:lnTo>
                    <a:pt x="3411" y="6215"/>
                  </a:lnTo>
                  <a:lnTo>
                    <a:pt x="3369" y="6068"/>
                  </a:lnTo>
                  <a:lnTo>
                    <a:pt x="3244" y="6131"/>
                  </a:lnTo>
                  <a:lnTo>
                    <a:pt x="3181" y="6340"/>
                  </a:lnTo>
                  <a:lnTo>
                    <a:pt x="3055" y="6424"/>
                  </a:lnTo>
                  <a:lnTo>
                    <a:pt x="2951" y="6445"/>
                  </a:lnTo>
                  <a:lnTo>
                    <a:pt x="2846" y="6549"/>
                  </a:lnTo>
                  <a:lnTo>
                    <a:pt x="2972" y="6361"/>
                  </a:lnTo>
                  <a:lnTo>
                    <a:pt x="2972" y="6173"/>
                  </a:lnTo>
                  <a:lnTo>
                    <a:pt x="2825" y="6047"/>
                  </a:lnTo>
                  <a:lnTo>
                    <a:pt x="2741" y="6047"/>
                  </a:lnTo>
                  <a:lnTo>
                    <a:pt x="2658" y="6152"/>
                  </a:lnTo>
                  <a:lnTo>
                    <a:pt x="2532" y="6215"/>
                  </a:lnTo>
                  <a:lnTo>
                    <a:pt x="2469" y="6319"/>
                  </a:lnTo>
                  <a:lnTo>
                    <a:pt x="2532" y="6424"/>
                  </a:lnTo>
                  <a:lnTo>
                    <a:pt x="2365" y="6445"/>
                  </a:lnTo>
                  <a:lnTo>
                    <a:pt x="2260" y="6424"/>
                  </a:lnTo>
                  <a:lnTo>
                    <a:pt x="2197" y="6487"/>
                  </a:lnTo>
                  <a:lnTo>
                    <a:pt x="2093" y="6529"/>
                  </a:lnTo>
                  <a:lnTo>
                    <a:pt x="1988" y="6654"/>
                  </a:lnTo>
                  <a:lnTo>
                    <a:pt x="2009" y="6738"/>
                  </a:lnTo>
                  <a:lnTo>
                    <a:pt x="1988" y="6884"/>
                  </a:lnTo>
                  <a:lnTo>
                    <a:pt x="1904" y="7052"/>
                  </a:lnTo>
                  <a:lnTo>
                    <a:pt x="2030" y="7177"/>
                  </a:lnTo>
                  <a:lnTo>
                    <a:pt x="2093" y="7093"/>
                  </a:lnTo>
                  <a:lnTo>
                    <a:pt x="2155" y="6863"/>
                  </a:lnTo>
                  <a:lnTo>
                    <a:pt x="2239" y="6801"/>
                  </a:lnTo>
                  <a:lnTo>
                    <a:pt x="2302" y="6675"/>
                  </a:lnTo>
                  <a:lnTo>
                    <a:pt x="2344" y="6654"/>
                  </a:lnTo>
                  <a:lnTo>
                    <a:pt x="2427" y="6738"/>
                  </a:lnTo>
                  <a:lnTo>
                    <a:pt x="2407" y="6863"/>
                  </a:lnTo>
                  <a:lnTo>
                    <a:pt x="2427" y="6884"/>
                  </a:lnTo>
                  <a:lnTo>
                    <a:pt x="2469" y="6863"/>
                  </a:lnTo>
                  <a:lnTo>
                    <a:pt x="2532" y="6884"/>
                  </a:lnTo>
                  <a:lnTo>
                    <a:pt x="2532" y="6780"/>
                  </a:lnTo>
                  <a:lnTo>
                    <a:pt x="2574" y="6759"/>
                  </a:lnTo>
                  <a:lnTo>
                    <a:pt x="2637" y="6780"/>
                  </a:lnTo>
                  <a:lnTo>
                    <a:pt x="2616" y="6863"/>
                  </a:lnTo>
                  <a:lnTo>
                    <a:pt x="2658" y="6863"/>
                  </a:lnTo>
                  <a:lnTo>
                    <a:pt x="2762" y="6947"/>
                  </a:lnTo>
                  <a:lnTo>
                    <a:pt x="2825" y="6947"/>
                  </a:lnTo>
                  <a:lnTo>
                    <a:pt x="2762" y="6863"/>
                  </a:lnTo>
                  <a:lnTo>
                    <a:pt x="2783" y="6801"/>
                  </a:lnTo>
                  <a:lnTo>
                    <a:pt x="2762" y="6759"/>
                  </a:lnTo>
                  <a:lnTo>
                    <a:pt x="2825" y="6696"/>
                  </a:lnTo>
                  <a:lnTo>
                    <a:pt x="2867" y="6696"/>
                  </a:lnTo>
                  <a:lnTo>
                    <a:pt x="2972" y="6801"/>
                  </a:lnTo>
                  <a:lnTo>
                    <a:pt x="3076" y="6842"/>
                  </a:lnTo>
                  <a:lnTo>
                    <a:pt x="3181" y="6905"/>
                  </a:lnTo>
                  <a:lnTo>
                    <a:pt x="3202" y="7010"/>
                  </a:lnTo>
                  <a:lnTo>
                    <a:pt x="3306" y="7093"/>
                  </a:lnTo>
                  <a:lnTo>
                    <a:pt x="3202" y="7073"/>
                  </a:lnTo>
                  <a:lnTo>
                    <a:pt x="3160" y="7093"/>
                  </a:lnTo>
                  <a:lnTo>
                    <a:pt x="3160" y="7156"/>
                  </a:lnTo>
                  <a:lnTo>
                    <a:pt x="3097" y="7219"/>
                  </a:lnTo>
                  <a:lnTo>
                    <a:pt x="3160" y="7282"/>
                  </a:lnTo>
                  <a:lnTo>
                    <a:pt x="3160" y="7365"/>
                  </a:lnTo>
                  <a:lnTo>
                    <a:pt x="3139" y="7428"/>
                  </a:lnTo>
                  <a:lnTo>
                    <a:pt x="3202" y="7533"/>
                  </a:lnTo>
                  <a:lnTo>
                    <a:pt x="3244" y="7637"/>
                  </a:lnTo>
                  <a:lnTo>
                    <a:pt x="3348" y="7784"/>
                  </a:lnTo>
                  <a:lnTo>
                    <a:pt x="3474" y="7784"/>
                  </a:lnTo>
                  <a:lnTo>
                    <a:pt x="3578" y="7847"/>
                  </a:lnTo>
                  <a:lnTo>
                    <a:pt x="3704" y="7909"/>
                  </a:lnTo>
                  <a:lnTo>
                    <a:pt x="3808" y="7847"/>
                  </a:lnTo>
                  <a:lnTo>
                    <a:pt x="3829" y="7805"/>
                  </a:lnTo>
                  <a:lnTo>
                    <a:pt x="3892" y="7742"/>
                  </a:lnTo>
                  <a:lnTo>
                    <a:pt x="3913" y="7805"/>
                  </a:lnTo>
                  <a:lnTo>
                    <a:pt x="3871" y="7889"/>
                  </a:lnTo>
                  <a:lnTo>
                    <a:pt x="3892" y="7993"/>
                  </a:lnTo>
                  <a:lnTo>
                    <a:pt x="3913" y="8035"/>
                  </a:lnTo>
                  <a:lnTo>
                    <a:pt x="3997" y="7993"/>
                  </a:lnTo>
                  <a:lnTo>
                    <a:pt x="4143" y="7784"/>
                  </a:lnTo>
                  <a:lnTo>
                    <a:pt x="4143" y="7637"/>
                  </a:lnTo>
                  <a:lnTo>
                    <a:pt x="4101" y="7575"/>
                  </a:lnTo>
                  <a:lnTo>
                    <a:pt x="4039" y="7407"/>
                  </a:lnTo>
                  <a:lnTo>
                    <a:pt x="3934" y="7324"/>
                  </a:lnTo>
                  <a:lnTo>
                    <a:pt x="3976" y="7219"/>
                  </a:lnTo>
                  <a:lnTo>
                    <a:pt x="4101" y="6989"/>
                  </a:lnTo>
                  <a:lnTo>
                    <a:pt x="4185" y="6947"/>
                  </a:lnTo>
                  <a:lnTo>
                    <a:pt x="4248" y="7052"/>
                  </a:lnTo>
                  <a:lnTo>
                    <a:pt x="4290" y="7156"/>
                  </a:lnTo>
                  <a:lnTo>
                    <a:pt x="4332" y="7219"/>
                  </a:lnTo>
                  <a:lnTo>
                    <a:pt x="4332" y="7324"/>
                  </a:lnTo>
                  <a:lnTo>
                    <a:pt x="4394" y="7512"/>
                  </a:lnTo>
                  <a:lnTo>
                    <a:pt x="4415" y="7596"/>
                  </a:lnTo>
                  <a:lnTo>
                    <a:pt x="4415" y="7512"/>
                  </a:lnTo>
                  <a:lnTo>
                    <a:pt x="4415" y="7386"/>
                  </a:lnTo>
                  <a:lnTo>
                    <a:pt x="4352" y="7219"/>
                  </a:lnTo>
                  <a:lnTo>
                    <a:pt x="4394" y="7156"/>
                  </a:lnTo>
                  <a:lnTo>
                    <a:pt x="4436" y="7156"/>
                  </a:lnTo>
                  <a:lnTo>
                    <a:pt x="4499" y="7219"/>
                  </a:lnTo>
                  <a:lnTo>
                    <a:pt x="4499" y="7156"/>
                  </a:lnTo>
                  <a:lnTo>
                    <a:pt x="4541" y="7156"/>
                  </a:lnTo>
                  <a:lnTo>
                    <a:pt x="4604" y="6989"/>
                  </a:lnTo>
                  <a:lnTo>
                    <a:pt x="4562" y="6801"/>
                  </a:lnTo>
                  <a:lnTo>
                    <a:pt x="4499" y="6696"/>
                  </a:lnTo>
                  <a:lnTo>
                    <a:pt x="4436" y="6591"/>
                  </a:lnTo>
                  <a:lnTo>
                    <a:pt x="4436" y="6466"/>
                  </a:lnTo>
                  <a:lnTo>
                    <a:pt x="4415" y="6340"/>
                  </a:lnTo>
                  <a:lnTo>
                    <a:pt x="4352" y="6424"/>
                  </a:lnTo>
                  <a:lnTo>
                    <a:pt x="4352" y="6277"/>
                  </a:lnTo>
                  <a:lnTo>
                    <a:pt x="4352" y="6215"/>
                  </a:lnTo>
                  <a:lnTo>
                    <a:pt x="4311" y="6215"/>
                  </a:lnTo>
                  <a:lnTo>
                    <a:pt x="4227" y="6131"/>
                  </a:lnTo>
                  <a:lnTo>
                    <a:pt x="4248" y="6068"/>
                  </a:lnTo>
                  <a:lnTo>
                    <a:pt x="4332" y="6068"/>
                  </a:lnTo>
                  <a:lnTo>
                    <a:pt x="4332" y="5922"/>
                  </a:lnTo>
                  <a:lnTo>
                    <a:pt x="4248" y="5796"/>
                  </a:lnTo>
                  <a:lnTo>
                    <a:pt x="4248" y="5712"/>
                  </a:lnTo>
                  <a:lnTo>
                    <a:pt x="4185" y="5796"/>
                  </a:lnTo>
                  <a:lnTo>
                    <a:pt x="4080" y="5692"/>
                  </a:lnTo>
                  <a:lnTo>
                    <a:pt x="3913" y="5545"/>
                  </a:lnTo>
                  <a:lnTo>
                    <a:pt x="3892" y="5440"/>
                  </a:lnTo>
                  <a:lnTo>
                    <a:pt x="3871" y="5440"/>
                  </a:lnTo>
                  <a:lnTo>
                    <a:pt x="3767" y="5420"/>
                  </a:lnTo>
                  <a:lnTo>
                    <a:pt x="3767" y="5503"/>
                  </a:lnTo>
                  <a:cubicBezTo>
                    <a:pt x="3725" y="5482"/>
                    <a:pt x="3725" y="5420"/>
                    <a:pt x="3704" y="5399"/>
                  </a:cubicBezTo>
                  <a:lnTo>
                    <a:pt x="3704" y="5315"/>
                  </a:lnTo>
                  <a:lnTo>
                    <a:pt x="3662" y="5210"/>
                  </a:lnTo>
                  <a:lnTo>
                    <a:pt x="3662" y="5273"/>
                  </a:lnTo>
                  <a:cubicBezTo>
                    <a:pt x="3620" y="5231"/>
                    <a:pt x="3620" y="5210"/>
                    <a:pt x="3599" y="5189"/>
                  </a:cubicBezTo>
                  <a:lnTo>
                    <a:pt x="3683" y="5168"/>
                  </a:lnTo>
                  <a:lnTo>
                    <a:pt x="3683" y="5085"/>
                  </a:lnTo>
                  <a:lnTo>
                    <a:pt x="3578" y="4896"/>
                  </a:lnTo>
                  <a:lnTo>
                    <a:pt x="3495" y="4855"/>
                  </a:lnTo>
                  <a:lnTo>
                    <a:pt x="3474" y="4666"/>
                  </a:lnTo>
                  <a:lnTo>
                    <a:pt x="3411" y="4562"/>
                  </a:lnTo>
                  <a:cubicBezTo>
                    <a:pt x="3411" y="4541"/>
                    <a:pt x="3411" y="4541"/>
                    <a:pt x="3453" y="4499"/>
                  </a:cubicBezTo>
                  <a:cubicBezTo>
                    <a:pt x="3474" y="4478"/>
                    <a:pt x="3453" y="4457"/>
                    <a:pt x="3411" y="4436"/>
                  </a:cubicBezTo>
                  <a:lnTo>
                    <a:pt x="3390" y="4457"/>
                  </a:lnTo>
                  <a:lnTo>
                    <a:pt x="3411" y="4457"/>
                  </a:lnTo>
                  <a:lnTo>
                    <a:pt x="3411" y="4478"/>
                  </a:lnTo>
                  <a:cubicBezTo>
                    <a:pt x="3411" y="4478"/>
                    <a:pt x="3390" y="4478"/>
                    <a:pt x="3390" y="4499"/>
                  </a:cubicBezTo>
                  <a:lnTo>
                    <a:pt x="3390" y="4541"/>
                  </a:lnTo>
                  <a:lnTo>
                    <a:pt x="3306" y="4562"/>
                  </a:lnTo>
                  <a:lnTo>
                    <a:pt x="3202" y="4499"/>
                  </a:lnTo>
                  <a:lnTo>
                    <a:pt x="3139" y="4499"/>
                  </a:lnTo>
                  <a:lnTo>
                    <a:pt x="3181" y="4604"/>
                  </a:lnTo>
                  <a:lnTo>
                    <a:pt x="3181" y="4666"/>
                  </a:lnTo>
                  <a:cubicBezTo>
                    <a:pt x="3097" y="4687"/>
                    <a:pt x="3055" y="4708"/>
                    <a:pt x="2972" y="4750"/>
                  </a:cubicBezTo>
                  <a:lnTo>
                    <a:pt x="2972" y="4583"/>
                  </a:lnTo>
                  <a:lnTo>
                    <a:pt x="2930" y="4604"/>
                  </a:lnTo>
                  <a:lnTo>
                    <a:pt x="2888" y="4750"/>
                  </a:lnTo>
                  <a:lnTo>
                    <a:pt x="2888" y="4792"/>
                  </a:lnTo>
                  <a:lnTo>
                    <a:pt x="2783" y="4980"/>
                  </a:lnTo>
                  <a:lnTo>
                    <a:pt x="2783" y="5106"/>
                  </a:lnTo>
                  <a:lnTo>
                    <a:pt x="2741" y="5273"/>
                  </a:lnTo>
                  <a:lnTo>
                    <a:pt x="2658" y="5378"/>
                  </a:lnTo>
                  <a:lnTo>
                    <a:pt x="2658" y="5482"/>
                  </a:lnTo>
                  <a:cubicBezTo>
                    <a:pt x="2646" y="5459"/>
                    <a:pt x="2622" y="5443"/>
                    <a:pt x="2599" y="5443"/>
                  </a:cubicBezTo>
                  <a:cubicBezTo>
                    <a:pt x="2580" y="5443"/>
                    <a:pt x="2562" y="5454"/>
                    <a:pt x="2553" y="5482"/>
                  </a:cubicBezTo>
                  <a:lnTo>
                    <a:pt x="2553" y="5315"/>
                  </a:lnTo>
                  <a:lnTo>
                    <a:pt x="2637" y="4980"/>
                  </a:lnTo>
                  <a:lnTo>
                    <a:pt x="2741" y="4876"/>
                  </a:lnTo>
                  <a:lnTo>
                    <a:pt x="2741" y="4771"/>
                  </a:lnTo>
                  <a:lnTo>
                    <a:pt x="2658" y="4687"/>
                  </a:lnTo>
                  <a:lnTo>
                    <a:pt x="2616" y="4708"/>
                  </a:lnTo>
                  <a:lnTo>
                    <a:pt x="2532" y="4687"/>
                  </a:lnTo>
                  <a:lnTo>
                    <a:pt x="2448" y="4750"/>
                  </a:lnTo>
                  <a:lnTo>
                    <a:pt x="2448" y="4855"/>
                  </a:lnTo>
                  <a:cubicBezTo>
                    <a:pt x="2427" y="4792"/>
                    <a:pt x="2365" y="4708"/>
                    <a:pt x="2323" y="4666"/>
                  </a:cubicBezTo>
                  <a:lnTo>
                    <a:pt x="2427" y="4583"/>
                  </a:lnTo>
                  <a:lnTo>
                    <a:pt x="2469" y="4457"/>
                  </a:lnTo>
                  <a:lnTo>
                    <a:pt x="2532" y="4394"/>
                  </a:lnTo>
                  <a:lnTo>
                    <a:pt x="2553" y="4290"/>
                  </a:lnTo>
                  <a:lnTo>
                    <a:pt x="2511" y="4227"/>
                  </a:lnTo>
                  <a:lnTo>
                    <a:pt x="2427" y="4269"/>
                  </a:lnTo>
                  <a:lnTo>
                    <a:pt x="2344" y="4373"/>
                  </a:lnTo>
                  <a:lnTo>
                    <a:pt x="2260" y="4269"/>
                  </a:lnTo>
                  <a:lnTo>
                    <a:pt x="2197" y="4248"/>
                  </a:lnTo>
                  <a:lnTo>
                    <a:pt x="2009" y="4248"/>
                  </a:lnTo>
                  <a:lnTo>
                    <a:pt x="2030" y="4185"/>
                  </a:lnTo>
                  <a:lnTo>
                    <a:pt x="1946" y="4164"/>
                  </a:lnTo>
                  <a:lnTo>
                    <a:pt x="1842" y="406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24" name="Google Shape;5324;p907">
              <a:extLst>
                <a:ext uri="{FF2B5EF4-FFF2-40B4-BE49-F238E27FC236}">
                  <a16:creationId xmlns:a16="http://schemas.microsoft.com/office/drawing/2014/main" id="{06682D81-DE37-32F5-8768-C1EBCAE23962}"/>
                </a:ext>
              </a:extLst>
            </p:cNvPr>
            <p:cNvSpPr/>
            <p:nvPr/>
          </p:nvSpPr>
          <p:spPr>
            <a:xfrm>
              <a:off x="4595934" y="3205063"/>
              <a:ext cx="26673" cy="13340"/>
            </a:xfrm>
            <a:custGeom>
              <a:avLst/>
              <a:gdLst/>
              <a:ahLst/>
              <a:cxnLst/>
              <a:rect l="l" t="t" r="r" b="b"/>
              <a:pathLst>
                <a:path w="2240" h="1173" extrusionOk="0">
                  <a:moveTo>
                    <a:pt x="2177" y="1"/>
                  </a:moveTo>
                  <a:lnTo>
                    <a:pt x="1968" y="43"/>
                  </a:lnTo>
                  <a:lnTo>
                    <a:pt x="1821" y="43"/>
                  </a:lnTo>
                  <a:lnTo>
                    <a:pt x="1675" y="64"/>
                  </a:lnTo>
                  <a:lnTo>
                    <a:pt x="1570" y="64"/>
                  </a:lnTo>
                  <a:lnTo>
                    <a:pt x="1424" y="105"/>
                  </a:lnTo>
                  <a:lnTo>
                    <a:pt x="1193" y="105"/>
                  </a:lnTo>
                  <a:lnTo>
                    <a:pt x="1005" y="252"/>
                  </a:lnTo>
                  <a:lnTo>
                    <a:pt x="880" y="315"/>
                  </a:lnTo>
                  <a:lnTo>
                    <a:pt x="817" y="336"/>
                  </a:lnTo>
                  <a:lnTo>
                    <a:pt x="712" y="357"/>
                  </a:lnTo>
                  <a:lnTo>
                    <a:pt x="628" y="377"/>
                  </a:lnTo>
                  <a:lnTo>
                    <a:pt x="482" y="419"/>
                  </a:lnTo>
                  <a:lnTo>
                    <a:pt x="398" y="482"/>
                  </a:lnTo>
                  <a:lnTo>
                    <a:pt x="377" y="524"/>
                  </a:lnTo>
                  <a:lnTo>
                    <a:pt x="252" y="587"/>
                  </a:lnTo>
                  <a:lnTo>
                    <a:pt x="210" y="733"/>
                  </a:lnTo>
                  <a:lnTo>
                    <a:pt x="105" y="880"/>
                  </a:lnTo>
                  <a:lnTo>
                    <a:pt x="84" y="942"/>
                  </a:lnTo>
                  <a:lnTo>
                    <a:pt x="147" y="984"/>
                  </a:lnTo>
                  <a:lnTo>
                    <a:pt x="147" y="1047"/>
                  </a:lnTo>
                  <a:lnTo>
                    <a:pt x="84" y="1047"/>
                  </a:lnTo>
                  <a:lnTo>
                    <a:pt x="43" y="1005"/>
                  </a:lnTo>
                  <a:lnTo>
                    <a:pt x="1" y="1110"/>
                  </a:lnTo>
                  <a:lnTo>
                    <a:pt x="63" y="1173"/>
                  </a:lnTo>
                  <a:lnTo>
                    <a:pt x="252" y="1152"/>
                  </a:lnTo>
                  <a:lnTo>
                    <a:pt x="419" y="1047"/>
                  </a:lnTo>
                  <a:lnTo>
                    <a:pt x="503" y="1005"/>
                  </a:lnTo>
                  <a:lnTo>
                    <a:pt x="608" y="1005"/>
                  </a:lnTo>
                  <a:lnTo>
                    <a:pt x="712" y="942"/>
                  </a:lnTo>
                  <a:lnTo>
                    <a:pt x="796" y="838"/>
                  </a:lnTo>
                  <a:lnTo>
                    <a:pt x="1005" y="670"/>
                  </a:lnTo>
                  <a:lnTo>
                    <a:pt x="1047" y="587"/>
                  </a:lnTo>
                  <a:lnTo>
                    <a:pt x="1110" y="566"/>
                  </a:lnTo>
                  <a:lnTo>
                    <a:pt x="1131" y="566"/>
                  </a:lnTo>
                  <a:lnTo>
                    <a:pt x="1235" y="461"/>
                  </a:lnTo>
                  <a:lnTo>
                    <a:pt x="1340" y="440"/>
                  </a:lnTo>
                  <a:lnTo>
                    <a:pt x="1444" y="440"/>
                  </a:lnTo>
                  <a:lnTo>
                    <a:pt x="1675" y="419"/>
                  </a:lnTo>
                  <a:lnTo>
                    <a:pt x="1842" y="315"/>
                  </a:lnTo>
                  <a:lnTo>
                    <a:pt x="2030" y="252"/>
                  </a:lnTo>
                  <a:lnTo>
                    <a:pt x="2051" y="168"/>
                  </a:lnTo>
                  <a:lnTo>
                    <a:pt x="2135" y="168"/>
                  </a:lnTo>
                  <a:lnTo>
                    <a:pt x="2240" y="105"/>
                  </a:lnTo>
                  <a:lnTo>
                    <a:pt x="2240" y="43"/>
                  </a:lnTo>
                  <a:lnTo>
                    <a:pt x="2177"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5325" name="Google Shape;5325;p907">
              <a:extLst>
                <a:ext uri="{FF2B5EF4-FFF2-40B4-BE49-F238E27FC236}">
                  <a16:creationId xmlns:a16="http://schemas.microsoft.com/office/drawing/2014/main" id="{FA17E5F7-6BFB-DC40-65F0-2528C37CBE04}"/>
                </a:ext>
              </a:extLst>
            </p:cNvPr>
            <p:cNvGrpSpPr/>
            <p:nvPr/>
          </p:nvGrpSpPr>
          <p:grpSpPr>
            <a:xfrm>
              <a:off x="4403342" y="3107749"/>
              <a:ext cx="316680" cy="101374"/>
              <a:chOff x="5068275" y="3161675"/>
              <a:chExt cx="664875" cy="222850"/>
            </a:xfrm>
          </p:grpSpPr>
          <p:sp>
            <p:nvSpPr>
              <p:cNvPr id="5326" name="Google Shape;5326;p907">
                <a:extLst>
                  <a:ext uri="{FF2B5EF4-FFF2-40B4-BE49-F238E27FC236}">
                    <a16:creationId xmlns:a16="http://schemas.microsoft.com/office/drawing/2014/main" id="{018F4CCF-473D-8E91-7C7A-3C559123D876}"/>
                  </a:ext>
                </a:extLst>
              </p:cNvPr>
              <p:cNvSpPr/>
              <p:nvPr/>
            </p:nvSpPr>
            <p:spPr>
              <a:xfrm>
                <a:off x="5408300" y="3224425"/>
                <a:ext cx="96775" cy="107800"/>
              </a:xfrm>
              <a:custGeom>
                <a:avLst/>
                <a:gdLst/>
                <a:ahLst/>
                <a:cxnLst/>
                <a:rect l="l" t="t" r="r" b="b"/>
                <a:pathLst>
                  <a:path w="3871" h="4312" extrusionOk="0">
                    <a:moveTo>
                      <a:pt x="3620" y="1"/>
                    </a:moveTo>
                    <a:lnTo>
                      <a:pt x="3515" y="43"/>
                    </a:lnTo>
                    <a:lnTo>
                      <a:pt x="3494" y="147"/>
                    </a:lnTo>
                    <a:lnTo>
                      <a:pt x="3390" y="231"/>
                    </a:lnTo>
                    <a:lnTo>
                      <a:pt x="3390" y="294"/>
                    </a:lnTo>
                    <a:lnTo>
                      <a:pt x="3285" y="357"/>
                    </a:lnTo>
                    <a:lnTo>
                      <a:pt x="3181" y="398"/>
                    </a:lnTo>
                    <a:lnTo>
                      <a:pt x="3139" y="461"/>
                    </a:lnTo>
                    <a:lnTo>
                      <a:pt x="2992" y="503"/>
                    </a:lnTo>
                    <a:lnTo>
                      <a:pt x="2720" y="440"/>
                    </a:lnTo>
                    <a:lnTo>
                      <a:pt x="2469" y="419"/>
                    </a:lnTo>
                    <a:lnTo>
                      <a:pt x="2448" y="503"/>
                    </a:lnTo>
                    <a:lnTo>
                      <a:pt x="2406" y="503"/>
                    </a:lnTo>
                    <a:lnTo>
                      <a:pt x="2260" y="398"/>
                    </a:lnTo>
                    <a:lnTo>
                      <a:pt x="2092" y="398"/>
                    </a:lnTo>
                    <a:lnTo>
                      <a:pt x="1988" y="357"/>
                    </a:lnTo>
                    <a:lnTo>
                      <a:pt x="1820" y="336"/>
                    </a:lnTo>
                    <a:lnTo>
                      <a:pt x="1737" y="398"/>
                    </a:lnTo>
                    <a:lnTo>
                      <a:pt x="1674" y="336"/>
                    </a:lnTo>
                    <a:lnTo>
                      <a:pt x="1569" y="231"/>
                    </a:lnTo>
                    <a:lnTo>
                      <a:pt x="1381" y="210"/>
                    </a:lnTo>
                    <a:lnTo>
                      <a:pt x="1276" y="210"/>
                    </a:lnTo>
                    <a:lnTo>
                      <a:pt x="1276" y="336"/>
                    </a:lnTo>
                    <a:lnTo>
                      <a:pt x="1193" y="398"/>
                    </a:lnTo>
                    <a:lnTo>
                      <a:pt x="1151" y="503"/>
                    </a:lnTo>
                    <a:lnTo>
                      <a:pt x="1067" y="566"/>
                    </a:lnTo>
                    <a:lnTo>
                      <a:pt x="900" y="524"/>
                    </a:lnTo>
                    <a:lnTo>
                      <a:pt x="774" y="545"/>
                    </a:lnTo>
                    <a:lnTo>
                      <a:pt x="712" y="608"/>
                    </a:lnTo>
                    <a:lnTo>
                      <a:pt x="753" y="650"/>
                    </a:lnTo>
                    <a:lnTo>
                      <a:pt x="586" y="775"/>
                    </a:lnTo>
                    <a:lnTo>
                      <a:pt x="586" y="942"/>
                    </a:lnTo>
                    <a:lnTo>
                      <a:pt x="628" y="1047"/>
                    </a:lnTo>
                    <a:lnTo>
                      <a:pt x="628" y="1235"/>
                    </a:lnTo>
                    <a:lnTo>
                      <a:pt x="586" y="1298"/>
                    </a:lnTo>
                    <a:lnTo>
                      <a:pt x="649" y="1445"/>
                    </a:lnTo>
                    <a:lnTo>
                      <a:pt x="670" y="1549"/>
                    </a:lnTo>
                    <a:lnTo>
                      <a:pt x="628" y="1486"/>
                    </a:lnTo>
                    <a:lnTo>
                      <a:pt x="565" y="1403"/>
                    </a:lnTo>
                    <a:lnTo>
                      <a:pt x="523" y="1445"/>
                    </a:lnTo>
                    <a:lnTo>
                      <a:pt x="440" y="1507"/>
                    </a:lnTo>
                    <a:lnTo>
                      <a:pt x="335" y="1570"/>
                    </a:lnTo>
                    <a:lnTo>
                      <a:pt x="314" y="1675"/>
                    </a:lnTo>
                    <a:lnTo>
                      <a:pt x="335" y="1800"/>
                    </a:lnTo>
                    <a:lnTo>
                      <a:pt x="314" y="1905"/>
                    </a:lnTo>
                    <a:lnTo>
                      <a:pt x="335" y="2135"/>
                    </a:lnTo>
                    <a:lnTo>
                      <a:pt x="314" y="2198"/>
                    </a:lnTo>
                    <a:lnTo>
                      <a:pt x="272" y="2303"/>
                    </a:lnTo>
                    <a:lnTo>
                      <a:pt x="188" y="2323"/>
                    </a:lnTo>
                    <a:lnTo>
                      <a:pt x="188" y="2449"/>
                    </a:lnTo>
                    <a:lnTo>
                      <a:pt x="63" y="2554"/>
                    </a:lnTo>
                    <a:lnTo>
                      <a:pt x="42" y="2721"/>
                    </a:lnTo>
                    <a:lnTo>
                      <a:pt x="42" y="2763"/>
                    </a:lnTo>
                    <a:lnTo>
                      <a:pt x="0" y="2826"/>
                    </a:lnTo>
                    <a:lnTo>
                      <a:pt x="63" y="3035"/>
                    </a:lnTo>
                    <a:lnTo>
                      <a:pt x="126" y="3139"/>
                    </a:lnTo>
                    <a:lnTo>
                      <a:pt x="168" y="3119"/>
                    </a:lnTo>
                    <a:lnTo>
                      <a:pt x="251" y="3119"/>
                    </a:lnTo>
                    <a:lnTo>
                      <a:pt x="335" y="3056"/>
                    </a:lnTo>
                    <a:lnTo>
                      <a:pt x="377" y="3077"/>
                    </a:lnTo>
                    <a:lnTo>
                      <a:pt x="419" y="3223"/>
                    </a:lnTo>
                    <a:lnTo>
                      <a:pt x="523" y="3495"/>
                    </a:lnTo>
                    <a:lnTo>
                      <a:pt x="481" y="3558"/>
                    </a:lnTo>
                    <a:lnTo>
                      <a:pt x="440" y="3704"/>
                    </a:lnTo>
                    <a:lnTo>
                      <a:pt x="356" y="3851"/>
                    </a:lnTo>
                    <a:lnTo>
                      <a:pt x="356" y="4081"/>
                    </a:lnTo>
                    <a:lnTo>
                      <a:pt x="356" y="4269"/>
                    </a:lnTo>
                    <a:lnTo>
                      <a:pt x="440" y="4269"/>
                    </a:lnTo>
                    <a:lnTo>
                      <a:pt x="523" y="4311"/>
                    </a:lnTo>
                    <a:lnTo>
                      <a:pt x="628" y="4311"/>
                    </a:lnTo>
                    <a:lnTo>
                      <a:pt x="670" y="4269"/>
                    </a:lnTo>
                    <a:lnTo>
                      <a:pt x="774" y="4290"/>
                    </a:lnTo>
                    <a:lnTo>
                      <a:pt x="879" y="4269"/>
                    </a:lnTo>
                    <a:lnTo>
                      <a:pt x="963" y="4311"/>
                    </a:lnTo>
                    <a:lnTo>
                      <a:pt x="984" y="4227"/>
                    </a:lnTo>
                    <a:lnTo>
                      <a:pt x="963" y="4102"/>
                    </a:lnTo>
                    <a:lnTo>
                      <a:pt x="879" y="4060"/>
                    </a:lnTo>
                    <a:lnTo>
                      <a:pt x="858" y="3914"/>
                    </a:lnTo>
                    <a:lnTo>
                      <a:pt x="942" y="3809"/>
                    </a:lnTo>
                    <a:lnTo>
                      <a:pt x="963" y="3600"/>
                    </a:lnTo>
                    <a:lnTo>
                      <a:pt x="942" y="3432"/>
                    </a:lnTo>
                    <a:lnTo>
                      <a:pt x="879" y="3391"/>
                    </a:lnTo>
                    <a:lnTo>
                      <a:pt x="1004" y="3223"/>
                    </a:lnTo>
                    <a:lnTo>
                      <a:pt x="1046" y="3056"/>
                    </a:lnTo>
                    <a:lnTo>
                      <a:pt x="1004" y="2909"/>
                    </a:lnTo>
                    <a:lnTo>
                      <a:pt x="942" y="2826"/>
                    </a:lnTo>
                    <a:lnTo>
                      <a:pt x="942" y="2763"/>
                    </a:lnTo>
                    <a:lnTo>
                      <a:pt x="1067" y="2700"/>
                    </a:lnTo>
                    <a:lnTo>
                      <a:pt x="1088" y="2616"/>
                    </a:lnTo>
                    <a:lnTo>
                      <a:pt x="1214" y="2595"/>
                    </a:lnTo>
                    <a:lnTo>
                      <a:pt x="1318" y="2637"/>
                    </a:lnTo>
                    <a:lnTo>
                      <a:pt x="1318" y="2700"/>
                    </a:lnTo>
                    <a:lnTo>
                      <a:pt x="1381" y="2763"/>
                    </a:lnTo>
                    <a:lnTo>
                      <a:pt x="1381" y="2909"/>
                    </a:lnTo>
                    <a:lnTo>
                      <a:pt x="1276" y="3014"/>
                    </a:lnTo>
                    <a:lnTo>
                      <a:pt x="1276" y="3119"/>
                    </a:lnTo>
                    <a:lnTo>
                      <a:pt x="1318" y="3223"/>
                    </a:lnTo>
                    <a:lnTo>
                      <a:pt x="1402" y="3244"/>
                    </a:lnTo>
                    <a:lnTo>
                      <a:pt x="1486" y="3328"/>
                    </a:lnTo>
                    <a:lnTo>
                      <a:pt x="1611" y="3391"/>
                    </a:lnTo>
                    <a:lnTo>
                      <a:pt x="1632" y="3495"/>
                    </a:lnTo>
                    <a:lnTo>
                      <a:pt x="1590" y="3495"/>
                    </a:lnTo>
                    <a:lnTo>
                      <a:pt x="1569" y="3704"/>
                    </a:lnTo>
                    <a:lnTo>
                      <a:pt x="1590" y="3851"/>
                    </a:lnTo>
                    <a:lnTo>
                      <a:pt x="1674" y="3872"/>
                    </a:lnTo>
                    <a:lnTo>
                      <a:pt x="1737" y="3851"/>
                    </a:lnTo>
                    <a:lnTo>
                      <a:pt x="1883" y="3893"/>
                    </a:lnTo>
                    <a:lnTo>
                      <a:pt x="1946" y="3872"/>
                    </a:lnTo>
                    <a:lnTo>
                      <a:pt x="1946" y="3851"/>
                    </a:lnTo>
                    <a:lnTo>
                      <a:pt x="1925" y="3746"/>
                    </a:lnTo>
                    <a:lnTo>
                      <a:pt x="2030" y="3663"/>
                    </a:lnTo>
                    <a:lnTo>
                      <a:pt x="2113" y="3642"/>
                    </a:lnTo>
                    <a:lnTo>
                      <a:pt x="2260" y="3558"/>
                    </a:lnTo>
                    <a:lnTo>
                      <a:pt x="2427" y="3579"/>
                    </a:lnTo>
                    <a:lnTo>
                      <a:pt x="2511" y="3495"/>
                    </a:lnTo>
                    <a:lnTo>
                      <a:pt x="2532" y="3537"/>
                    </a:lnTo>
                    <a:lnTo>
                      <a:pt x="2616" y="3537"/>
                    </a:lnTo>
                    <a:lnTo>
                      <a:pt x="2657" y="3453"/>
                    </a:lnTo>
                    <a:lnTo>
                      <a:pt x="2657" y="3391"/>
                    </a:lnTo>
                    <a:lnTo>
                      <a:pt x="2511" y="3370"/>
                    </a:lnTo>
                    <a:lnTo>
                      <a:pt x="2448" y="3391"/>
                    </a:lnTo>
                    <a:lnTo>
                      <a:pt x="2281" y="3391"/>
                    </a:lnTo>
                    <a:lnTo>
                      <a:pt x="2281" y="3328"/>
                    </a:lnTo>
                    <a:lnTo>
                      <a:pt x="2239" y="3328"/>
                    </a:lnTo>
                    <a:lnTo>
                      <a:pt x="2239" y="3244"/>
                    </a:lnTo>
                    <a:lnTo>
                      <a:pt x="2197" y="3244"/>
                    </a:lnTo>
                    <a:lnTo>
                      <a:pt x="2134" y="3265"/>
                    </a:lnTo>
                    <a:lnTo>
                      <a:pt x="2134" y="3223"/>
                    </a:lnTo>
                    <a:lnTo>
                      <a:pt x="2030" y="3181"/>
                    </a:lnTo>
                    <a:lnTo>
                      <a:pt x="2009" y="3119"/>
                    </a:lnTo>
                    <a:lnTo>
                      <a:pt x="2051" y="3035"/>
                    </a:lnTo>
                    <a:lnTo>
                      <a:pt x="2092" y="2972"/>
                    </a:lnTo>
                    <a:lnTo>
                      <a:pt x="2134" y="3014"/>
                    </a:lnTo>
                    <a:lnTo>
                      <a:pt x="2134" y="3014"/>
                    </a:lnTo>
                    <a:lnTo>
                      <a:pt x="2113" y="2930"/>
                    </a:lnTo>
                    <a:lnTo>
                      <a:pt x="2155" y="2930"/>
                    </a:lnTo>
                    <a:lnTo>
                      <a:pt x="2197" y="2867"/>
                    </a:lnTo>
                    <a:lnTo>
                      <a:pt x="2134" y="2826"/>
                    </a:lnTo>
                    <a:lnTo>
                      <a:pt x="2051" y="2805"/>
                    </a:lnTo>
                    <a:lnTo>
                      <a:pt x="2092" y="2742"/>
                    </a:lnTo>
                    <a:lnTo>
                      <a:pt x="2051" y="2658"/>
                    </a:lnTo>
                    <a:lnTo>
                      <a:pt x="1988" y="2616"/>
                    </a:lnTo>
                    <a:lnTo>
                      <a:pt x="1904" y="2616"/>
                    </a:lnTo>
                    <a:lnTo>
                      <a:pt x="1883" y="2491"/>
                    </a:lnTo>
                    <a:lnTo>
                      <a:pt x="1716" y="2323"/>
                    </a:lnTo>
                    <a:lnTo>
                      <a:pt x="1611" y="2240"/>
                    </a:lnTo>
                    <a:lnTo>
                      <a:pt x="1569" y="2135"/>
                    </a:lnTo>
                    <a:lnTo>
                      <a:pt x="1569" y="2093"/>
                    </a:lnTo>
                    <a:lnTo>
                      <a:pt x="1611" y="2093"/>
                    </a:lnTo>
                    <a:lnTo>
                      <a:pt x="1632" y="2177"/>
                    </a:lnTo>
                    <a:lnTo>
                      <a:pt x="1737" y="2177"/>
                    </a:lnTo>
                    <a:lnTo>
                      <a:pt x="1841" y="2093"/>
                    </a:lnTo>
                    <a:lnTo>
                      <a:pt x="1883" y="2010"/>
                    </a:lnTo>
                    <a:lnTo>
                      <a:pt x="2092" y="1926"/>
                    </a:lnTo>
                    <a:lnTo>
                      <a:pt x="2260" y="1800"/>
                    </a:lnTo>
                    <a:lnTo>
                      <a:pt x="2344" y="1675"/>
                    </a:lnTo>
                    <a:lnTo>
                      <a:pt x="2448" y="1612"/>
                    </a:lnTo>
                    <a:lnTo>
                      <a:pt x="2448" y="1549"/>
                    </a:lnTo>
                    <a:lnTo>
                      <a:pt x="2574" y="1507"/>
                    </a:lnTo>
                    <a:lnTo>
                      <a:pt x="2678" y="1570"/>
                    </a:lnTo>
                    <a:lnTo>
                      <a:pt x="2762" y="1591"/>
                    </a:lnTo>
                    <a:lnTo>
                      <a:pt x="2867" y="1445"/>
                    </a:lnTo>
                    <a:lnTo>
                      <a:pt x="2867" y="1361"/>
                    </a:lnTo>
                    <a:lnTo>
                      <a:pt x="2741" y="1298"/>
                    </a:lnTo>
                    <a:lnTo>
                      <a:pt x="2469" y="1340"/>
                    </a:lnTo>
                    <a:lnTo>
                      <a:pt x="2364" y="1403"/>
                    </a:lnTo>
                    <a:lnTo>
                      <a:pt x="2197" y="1403"/>
                    </a:lnTo>
                    <a:lnTo>
                      <a:pt x="2113" y="1445"/>
                    </a:lnTo>
                    <a:lnTo>
                      <a:pt x="2009" y="1549"/>
                    </a:lnTo>
                    <a:lnTo>
                      <a:pt x="1820" y="1549"/>
                    </a:lnTo>
                    <a:lnTo>
                      <a:pt x="1716" y="1486"/>
                    </a:lnTo>
                    <a:lnTo>
                      <a:pt x="1611" y="1466"/>
                    </a:lnTo>
                    <a:lnTo>
                      <a:pt x="1507" y="1591"/>
                    </a:lnTo>
                    <a:lnTo>
                      <a:pt x="1423" y="1800"/>
                    </a:lnTo>
                    <a:lnTo>
                      <a:pt x="1297" y="1863"/>
                    </a:lnTo>
                    <a:lnTo>
                      <a:pt x="1193" y="1821"/>
                    </a:lnTo>
                    <a:lnTo>
                      <a:pt x="1172" y="1779"/>
                    </a:lnTo>
                    <a:lnTo>
                      <a:pt x="1004" y="1612"/>
                    </a:lnTo>
                    <a:lnTo>
                      <a:pt x="858" y="1486"/>
                    </a:lnTo>
                    <a:lnTo>
                      <a:pt x="774" y="1277"/>
                    </a:lnTo>
                    <a:lnTo>
                      <a:pt x="795" y="1047"/>
                    </a:lnTo>
                    <a:lnTo>
                      <a:pt x="879" y="838"/>
                    </a:lnTo>
                    <a:lnTo>
                      <a:pt x="984" y="733"/>
                    </a:lnTo>
                    <a:lnTo>
                      <a:pt x="1109" y="670"/>
                    </a:lnTo>
                    <a:lnTo>
                      <a:pt x="1276" y="754"/>
                    </a:lnTo>
                    <a:lnTo>
                      <a:pt x="1465" y="775"/>
                    </a:lnTo>
                    <a:lnTo>
                      <a:pt x="1674" y="670"/>
                    </a:lnTo>
                    <a:lnTo>
                      <a:pt x="1820" y="670"/>
                    </a:lnTo>
                    <a:lnTo>
                      <a:pt x="1883" y="754"/>
                    </a:lnTo>
                    <a:lnTo>
                      <a:pt x="1988" y="754"/>
                    </a:lnTo>
                    <a:lnTo>
                      <a:pt x="2051" y="712"/>
                    </a:lnTo>
                    <a:lnTo>
                      <a:pt x="2281" y="733"/>
                    </a:lnTo>
                    <a:lnTo>
                      <a:pt x="2427" y="733"/>
                    </a:lnTo>
                    <a:lnTo>
                      <a:pt x="2448" y="712"/>
                    </a:lnTo>
                    <a:lnTo>
                      <a:pt x="2574" y="712"/>
                    </a:lnTo>
                    <a:lnTo>
                      <a:pt x="2678" y="754"/>
                    </a:lnTo>
                    <a:lnTo>
                      <a:pt x="2720" y="817"/>
                    </a:lnTo>
                    <a:lnTo>
                      <a:pt x="2825" y="859"/>
                    </a:lnTo>
                    <a:lnTo>
                      <a:pt x="3264" y="754"/>
                    </a:lnTo>
                    <a:lnTo>
                      <a:pt x="3453" y="629"/>
                    </a:lnTo>
                    <a:lnTo>
                      <a:pt x="3494" y="524"/>
                    </a:lnTo>
                    <a:lnTo>
                      <a:pt x="3578" y="524"/>
                    </a:lnTo>
                    <a:lnTo>
                      <a:pt x="3620" y="440"/>
                    </a:lnTo>
                    <a:lnTo>
                      <a:pt x="3704" y="398"/>
                    </a:lnTo>
                    <a:lnTo>
                      <a:pt x="3766" y="294"/>
                    </a:lnTo>
                    <a:lnTo>
                      <a:pt x="3808" y="210"/>
                    </a:lnTo>
                    <a:lnTo>
                      <a:pt x="3871" y="147"/>
                    </a:lnTo>
                    <a:lnTo>
                      <a:pt x="3808" y="106"/>
                    </a:lnTo>
                    <a:lnTo>
                      <a:pt x="3787" y="43"/>
                    </a:lnTo>
                    <a:lnTo>
                      <a:pt x="3620"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27" name="Google Shape;5327;p907">
                <a:extLst>
                  <a:ext uri="{FF2B5EF4-FFF2-40B4-BE49-F238E27FC236}">
                    <a16:creationId xmlns:a16="http://schemas.microsoft.com/office/drawing/2014/main" id="{AF8C1C2D-1AD1-151C-9557-09124293AB3C}"/>
                  </a:ext>
                </a:extLst>
              </p:cNvPr>
              <p:cNvSpPr/>
              <p:nvPr/>
            </p:nvSpPr>
            <p:spPr>
              <a:xfrm>
                <a:off x="5587700" y="3253200"/>
                <a:ext cx="145450" cy="131325"/>
              </a:xfrm>
              <a:custGeom>
                <a:avLst/>
                <a:gdLst/>
                <a:ahLst/>
                <a:cxnLst/>
                <a:rect l="l" t="t" r="r" b="b"/>
                <a:pathLst>
                  <a:path w="5818" h="5253" extrusionOk="0">
                    <a:moveTo>
                      <a:pt x="922" y="1"/>
                    </a:moveTo>
                    <a:lnTo>
                      <a:pt x="775" y="22"/>
                    </a:lnTo>
                    <a:lnTo>
                      <a:pt x="712" y="84"/>
                    </a:lnTo>
                    <a:lnTo>
                      <a:pt x="566" y="189"/>
                    </a:lnTo>
                    <a:lnTo>
                      <a:pt x="482" y="210"/>
                    </a:lnTo>
                    <a:lnTo>
                      <a:pt x="398" y="294"/>
                    </a:lnTo>
                    <a:lnTo>
                      <a:pt x="252" y="294"/>
                    </a:lnTo>
                    <a:lnTo>
                      <a:pt x="147" y="356"/>
                    </a:lnTo>
                    <a:lnTo>
                      <a:pt x="189" y="440"/>
                    </a:lnTo>
                    <a:lnTo>
                      <a:pt x="168" y="524"/>
                    </a:lnTo>
                    <a:lnTo>
                      <a:pt x="43" y="608"/>
                    </a:lnTo>
                    <a:lnTo>
                      <a:pt x="1" y="670"/>
                    </a:lnTo>
                    <a:lnTo>
                      <a:pt x="147" y="712"/>
                    </a:lnTo>
                    <a:lnTo>
                      <a:pt x="252" y="649"/>
                    </a:lnTo>
                    <a:lnTo>
                      <a:pt x="273" y="608"/>
                    </a:lnTo>
                    <a:lnTo>
                      <a:pt x="315" y="670"/>
                    </a:lnTo>
                    <a:lnTo>
                      <a:pt x="503" y="754"/>
                    </a:lnTo>
                    <a:lnTo>
                      <a:pt x="566" y="859"/>
                    </a:lnTo>
                    <a:lnTo>
                      <a:pt x="524" y="921"/>
                    </a:lnTo>
                    <a:lnTo>
                      <a:pt x="566" y="1047"/>
                    </a:lnTo>
                    <a:lnTo>
                      <a:pt x="691" y="1131"/>
                    </a:lnTo>
                    <a:lnTo>
                      <a:pt x="796" y="1152"/>
                    </a:lnTo>
                    <a:lnTo>
                      <a:pt x="901" y="1131"/>
                    </a:lnTo>
                    <a:lnTo>
                      <a:pt x="984" y="1172"/>
                    </a:lnTo>
                    <a:lnTo>
                      <a:pt x="1026" y="1131"/>
                    </a:lnTo>
                    <a:lnTo>
                      <a:pt x="1110" y="1152"/>
                    </a:lnTo>
                    <a:lnTo>
                      <a:pt x="1298" y="1131"/>
                    </a:lnTo>
                    <a:lnTo>
                      <a:pt x="1340" y="1152"/>
                    </a:lnTo>
                    <a:lnTo>
                      <a:pt x="1424" y="1131"/>
                    </a:lnTo>
                    <a:lnTo>
                      <a:pt x="1361" y="1068"/>
                    </a:lnTo>
                    <a:lnTo>
                      <a:pt x="1654" y="1089"/>
                    </a:lnTo>
                    <a:lnTo>
                      <a:pt x="1717" y="1172"/>
                    </a:lnTo>
                    <a:lnTo>
                      <a:pt x="1675" y="1298"/>
                    </a:lnTo>
                    <a:lnTo>
                      <a:pt x="1633" y="1277"/>
                    </a:lnTo>
                    <a:lnTo>
                      <a:pt x="1549" y="1361"/>
                    </a:lnTo>
                    <a:lnTo>
                      <a:pt x="1507" y="1465"/>
                    </a:lnTo>
                    <a:lnTo>
                      <a:pt x="1445" y="1361"/>
                    </a:lnTo>
                    <a:lnTo>
                      <a:pt x="1256" y="1277"/>
                    </a:lnTo>
                    <a:lnTo>
                      <a:pt x="1194" y="1298"/>
                    </a:lnTo>
                    <a:lnTo>
                      <a:pt x="1131" y="1465"/>
                    </a:lnTo>
                    <a:lnTo>
                      <a:pt x="1026" y="1507"/>
                    </a:lnTo>
                    <a:lnTo>
                      <a:pt x="922" y="1465"/>
                    </a:lnTo>
                    <a:lnTo>
                      <a:pt x="817" y="1465"/>
                    </a:lnTo>
                    <a:lnTo>
                      <a:pt x="775" y="1403"/>
                    </a:lnTo>
                    <a:lnTo>
                      <a:pt x="629" y="1444"/>
                    </a:lnTo>
                    <a:lnTo>
                      <a:pt x="566" y="1507"/>
                    </a:lnTo>
                    <a:lnTo>
                      <a:pt x="608" y="1570"/>
                    </a:lnTo>
                    <a:lnTo>
                      <a:pt x="733" y="1591"/>
                    </a:lnTo>
                    <a:lnTo>
                      <a:pt x="838" y="1654"/>
                    </a:lnTo>
                    <a:lnTo>
                      <a:pt x="901" y="1779"/>
                    </a:lnTo>
                    <a:lnTo>
                      <a:pt x="942" y="1821"/>
                    </a:lnTo>
                    <a:lnTo>
                      <a:pt x="1005" y="1800"/>
                    </a:lnTo>
                    <a:lnTo>
                      <a:pt x="1026" y="1884"/>
                    </a:lnTo>
                    <a:lnTo>
                      <a:pt x="1026" y="1968"/>
                    </a:lnTo>
                    <a:lnTo>
                      <a:pt x="984" y="1988"/>
                    </a:lnTo>
                    <a:lnTo>
                      <a:pt x="942" y="2072"/>
                    </a:lnTo>
                    <a:lnTo>
                      <a:pt x="1047" y="2240"/>
                    </a:lnTo>
                    <a:lnTo>
                      <a:pt x="1152" y="2281"/>
                    </a:lnTo>
                    <a:lnTo>
                      <a:pt x="1256" y="2240"/>
                    </a:lnTo>
                    <a:lnTo>
                      <a:pt x="1403" y="2114"/>
                    </a:lnTo>
                    <a:lnTo>
                      <a:pt x="1361" y="2009"/>
                    </a:lnTo>
                    <a:lnTo>
                      <a:pt x="1466" y="1863"/>
                    </a:lnTo>
                    <a:lnTo>
                      <a:pt x="1507" y="1821"/>
                    </a:lnTo>
                    <a:lnTo>
                      <a:pt x="1528" y="1758"/>
                    </a:lnTo>
                    <a:lnTo>
                      <a:pt x="1570" y="1612"/>
                    </a:lnTo>
                    <a:lnTo>
                      <a:pt x="1633" y="1507"/>
                    </a:lnTo>
                    <a:lnTo>
                      <a:pt x="1633" y="1654"/>
                    </a:lnTo>
                    <a:lnTo>
                      <a:pt x="1549" y="1716"/>
                    </a:lnTo>
                    <a:lnTo>
                      <a:pt x="1612" y="1863"/>
                    </a:lnTo>
                    <a:lnTo>
                      <a:pt x="1654" y="1988"/>
                    </a:lnTo>
                    <a:lnTo>
                      <a:pt x="1717" y="2072"/>
                    </a:lnTo>
                    <a:lnTo>
                      <a:pt x="1738" y="2009"/>
                    </a:lnTo>
                    <a:lnTo>
                      <a:pt x="1779" y="2009"/>
                    </a:lnTo>
                    <a:lnTo>
                      <a:pt x="1842" y="2030"/>
                    </a:lnTo>
                    <a:lnTo>
                      <a:pt x="1842" y="2135"/>
                    </a:lnTo>
                    <a:lnTo>
                      <a:pt x="1884" y="2093"/>
                    </a:lnTo>
                    <a:lnTo>
                      <a:pt x="1947" y="2093"/>
                    </a:lnTo>
                    <a:lnTo>
                      <a:pt x="1968" y="2135"/>
                    </a:lnTo>
                    <a:lnTo>
                      <a:pt x="2051" y="2177"/>
                    </a:lnTo>
                    <a:lnTo>
                      <a:pt x="2156" y="2135"/>
                    </a:lnTo>
                    <a:lnTo>
                      <a:pt x="2240" y="2135"/>
                    </a:lnTo>
                    <a:lnTo>
                      <a:pt x="2240" y="2177"/>
                    </a:lnTo>
                    <a:lnTo>
                      <a:pt x="2093" y="2177"/>
                    </a:lnTo>
                    <a:lnTo>
                      <a:pt x="2093" y="2281"/>
                    </a:lnTo>
                    <a:lnTo>
                      <a:pt x="2240" y="2302"/>
                    </a:lnTo>
                    <a:lnTo>
                      <a:pt x="2240" y="2323"/>
                    </a:lnTo>
                    <a:lnTo>
                      <a:pt x="2261" y="2386"/>
                    </a:lnTo>
                    <a:lnTo>
                      <a:pt x="2407" y="2449"/>
                    </a:lnTo>
                    <a:lnTo>
                      <a:pt x="2575" y="2449"/>
                    </a:lnTo>
                    <a:lnTo>
                      <a:pt x="2930" y="2553"/>
                    </a:lnTo>
                    <a:lnTo>
                      <a:pt x="3286" y="2658"/>
                    </a:lnTo>
                    <a:lnTo>
                      <a:pt x="3391" y="2658"/>
                    </a:lnTo>
                    <a:lnTo>
                      <a:pt x="3537" y="2721"/>
                    </a:lnTo>
                    <a:lnTo>
                      <a:pt x="3558" y="2825"/>
                    </a:lnTo>
                    <a:lnTo>
                      <a:pt x="3725" y="2867"/>
                    </a:lnTo>
                    <a:lnTo>
                      <a:pt x="3830" y="2867"/>
                    </a:lnTo>
                    <a:lnTo>
                      <a:pt x="3914" y="2825"/>
                    </a:lnTo>
                    <a:lnTo>
                      <a:pt x="3914" y="2825"/>
                    </a:lnTo>
                    <a:lnTo>
                      <a:pt x="3830" y="2951"/>
                    </a:lnTo>
                    <a:lnTo>
                      <a:pt x="3851" y="2972"/>
                    </a:lnTo>
                    <a:lnTo>
                      <a:pt x="3935" y="2951"/>
                    </a:lnTo>
                    <a:lnTo>
                      <a:pt x="3955" y="3014"/>
                    </a:lnTo>
                    <a:lnTo>
                      <a:pt x="4081" y="2972"/>
                    </a:lnTo>
                    <a:lnTo>
                      <a:pt x="4018" y="3035"/>
                    </a:lnTo>
                    <a:lnTo>
                      <a:pt x="4060" y="3076"/>
                    </a:lnTo>
                    <a:lnTo>
                      <a:pt x="4039" y="3139"/>
                    </a:lnTo>
                    <a:lnTo>
                      <a:pt x="4081" y="3181"/>
                    </a:lnTo>
                    <a:lnTo>
                      <a:pt x="4186" y="3160"/>
                    </a:lnTo>
                    <a:lnTo>
                      <a:pt x="4081" y="3265"/>
                    </a:lnTo>
                    <a:lnTo>
                      <a:pt x="4081" y="3328"/>
                    </a:lnTo>
                    <a:lnTo>
                      <a:pt x="4227" y="3453"/>
                    </a:lnTo>
                    <a:lnTo>
                      <a:pt x="4186" y="3558"/>
                    </a:lnTo>
                    <a:lnTo>
                      <a:pt x="4227" y="3641"/>
                    </a:lnTo>
                    <a:lnTo>
                      <a:pt x="4332" y="3704"/>
                    </a:lnTo>
                    <a:lnTo>
                      <a:pt x="4479" y="3809"/>
                    </a:lnTo>
                    <a:lnTo>
                      <a:pt x="4499" y="3872"/>
                    </a:lnTo>
                    <a:lnTo>
                      <a:pt x="4374" y="3872"/>
                    </a:lnTo>
                    <a:lnTo>
                      <a:pt x="4353" y="3955"/>
                    </a:lnTo>
                    <a:lnTo>
                      <a:pt x="4437" y="4018"/>
                    </a:lnTo>
                    <a:lnTo>
                      <a:pt x="4541" y="4081"/>
                    </a:lnTo>
                    <a:lnTo>
                      <a:pt x="4667" y="4060"/>
                    </a:lnTo>
                    <a:lnTo>
                      <a:pt x="4751" y="4081"/>
                    </a:lnTo>
                    <a:lnTo>
                      <a:pt x="4688" y="4081"/>
                    </a:lnTo>
                    <a:lnTo>
                      <a:pt x="4562" y="4123"/>
                    </a:lnTo>
                    <a:lnTo>
                      <a:pt x="4499" y="4102"/>
                    </a:lnTo>
                    <a:lnTo>
                      <a:pt x="4458" y="4123"/>
                    </a:lnTo>
                    <a:lnTo>
                      <a:pt x="4499" y="4206"/>
                    </a:lnTo>
                    <a:lnTo>
                      <a:pt x="4583" y="4227"/>
                    </a:lnTo>
                    <a:lnTo>
                      <a:pt x="4562" y="4395"/>
                    </a:lnTo>
                    <a:lnTo>
                      <a:pt x="4541" y="4416"/>
                    </a:lnTo>
                    <a:lnTo>
                      <a:pt x="4541" y="4499"/>
                    </a:lnTo>
                    <a:lnTo>
                      <a:pt x="4499" y="4583"/>
                    </a:lnTo>
                    <a:lnTo>
                      <a:pt x="4458" y="4604"/>
                    </a:lnTo>
                    <a:lnTo>
                      <a:pt x="4541" y="4709"/>
                    </a:lnTo>
                    <a:lnTo>
                      <a:pt x="4667" y="4625"/>
                    </a:lnTo>
                    <a:lnTo>
                      <a:pt x="4709" y="4688"/>
                    </a:lnTo>
                    <a:lnTo>
                      <a:pt x="4792" y="4688"/>
                    </a:lnTo>
                    <a:lnTo>
                      <a:pt x="4897" y="4625"/>
                    </a:lnTo>
                    <a:lnTo>
                      <a:pt x="5064" y="4625"/>
                    </a:lnTo>
                    <a:lnTo>
                      <a:pt x="5127" y="4583"/>
                    </a:lnTo>
                    <a:lnTo>
                      <a:pt x="5169" y="4478"/>
                    </a:lnTo>
                    <a:lnTo>
                      <a:pt x="5169" y="4583"/>
                    </a:lnTo>
                    <a:lnTo>
                      <a:pt x="5106" y="4688"/>
                    </a:lnTo>
                    <a:lnTo>
                      <a:pt x="5127" y="4750"/>
                    </a:lnTo>
                    <a:lnTo>
                      <a:pt x="5190" y="4792"/>
                    </a:lnTo>
                    <a:lnTo>
                      <a:pt x="5316" y="4897"/>
                    </a:lnTo>
                    <a:lnTo>
                      <a:pt x="5295" y="4939"/>
                    </a:lnTo>
                    <a:lnTo>
                      <a:pt x="5336" y="5022"/>
                    </a:lnTo>
                    <a:lnTo>
                      <a:pt x="5504" y="5211"/>
                    </a:lnTo>
                    <a:lnTo>
                      <a:pt x="5629" y="5232"/>
                    </a:lnTo>
                    <a:lnTo>
                      <a:pt x="5692" y="5253"/>
                    </a:lnTo>
                    <a:lnTo>
                      <a:pt x="5713" y="3851"/>
                    </a:lnTo>
                    <a:lnTo>
                      <a:pt x="5713" y="3788"/>
                    </a:lnTo>
                    <a:lnTo>
                      <a:pt x="5713" y="3704"/>
                    </a:lnTo>
                    <a:lnTo>
                      <a:pt x="5734" y="3537"/>
                    </a:lnTo>
                    <a:lnTo>
                      <a:pt x="5818" y="1382"/>
                    </a:lnTo>
                    <a:lnTo>
                      <a:pt x="5713" y="1403"/>
                    </a:lnTo>
                    <a:lnTo>
                      <a:pt x="5629" y="1382"/>
                    </a:lnTo>
                    <a:lnTo>
                      <a:pt x="5629" y="1298"/>
                    </a:lnTo>
                    <a:lnTo>
                      <a:pt x="5650" y="1256"/>
                    </a:lnTo>
                    <a:lnTo>
                      <a:pt x="5546" y="1193"/>
                    </a:lnTo>
                    <a:lnTo>
                      <a:pt x="5441" y="1193"/>
                    </a:lnTo>
                    <a:lnTo>
                      <a:pt x="5316" y="1172"/>
                    </a:lnTo>
                    <a:lnTo>
                      <a:pt x="5232" y="1152"/>
                    </a:lnTo>
                    <a:lnTo>
                      <a:pt x="5169" y="1172"/>
                    </a:lnTo>
                    <a:lnTo>
                      <a:pt x="4813" y="1026"/>
                    </a:lnTo>
                    <a:lnTo>
                      <a:pt x="4667" y="984"/>
                    </a:lnTo>
                    <a:lnTo>
                      <a:pt x="4562" y="963"/>
                    </a:lnTo>
                    <a:lnTo>
                      <a:pt x="4458" y="880"/>
                    </a:lnTo>
                    <a:lnTo>
                      <a:pt x="4248" y="838"/>
                    </a:lnTo>
                    <a:lnTo>
                      <a:pt x="4060" y="754"/>
                    </a:lnTo>
                    <a:lnTo>
                      <a:pt x="3976" y="670"/>
                    </a:lnTo>
                    <a:lnTo>
                      <a:pt x="3830" y="649"/>
                    </a:lnTo>
                    <a:lnTo>
                      <a:pt x="3537" y="838"/>
                    </a:lnTo>
                    <a:lnTo>
                      <a:pt x="3537" y="880"/>
                    </a:lnTo>
                    <a:lnTo>
                      <a:pt x="3600" y="984"/>
                    </a:lnTo>
                    <a:lnTo>
                      <a:pt x="3558" y="1068"/>
                    </a:lnTo>
                    <a:lnTo>
                      <a:pt x="3391" y="1089"/>
                    </a:lnTo>
                    <a:lnTo>
                      <a:pt x="3286" y="1131"/>
                    </a:lnTo>
                    <a:lnTo>
                      <a:pt x="3223" y="1131"/>
                    </a:lnTo>
                    <a:lnTo>
                      <a:pt x="3181" y="1089"/>
                    </a:lnTo>
                    <a:lnTo>
                      <a:pt x="3119" y="1172"/>
                    </a:lnTo>
                    <a:lnTo>
                      <a:pt x="3119" y="1277"/>
                    </a:lnTo>
                    <a:lnTo>
                      <a:pt x="2993" y="1340"/>
                    </a:lnTo>
                    <a:lnTo>
                      <a:pt x="2888" y="1361"/>
                    </a:lnTo>
                    <a:lnTo>
                      <a:pt x="2805" y="1465"/>
                    </a:lnTo>
                    <a:lnTo>
                      <a:pt x="2805" y="1612"/>
                    </a:lnTo>
                    <a:lnTo>
                      <a:pt x="2763" y="1654"/>
                    </a:lnTo>
                    <a:lnTo>
                      <a:pt x="2700" y="1696"/>
                    </a:lnTo>
                    <a:lnTo>
                      <a:pt x="2658" y="1800"/>
                    </a:lnTo>
                    <a:lnTo>
                      <a:pt x="2554" y="1821"/>
                    </a:lnTo>
                    <a:lnTo>
                      <a:pt x="2449" y="1821"/>
                    </a:lnTo>
                    <a:lnTo>
                      <a:pt x="2386" y="1779"/>
                    </a:lnTo>
                    <a:lnTo>
                      <a:pt x="2261" y="1675"/>
                    </a:lnTo>
                    <a:lnTo>
                      <a:pt x="2240" y="1570"/>
                    </a:lnTo>
                    <a:lnTo>
                      <a:pt x="2177" y="1591"/>
                    </a:lnTo>
                    <a:lnTo>
                      <a:pt x="2156" y="1465"/>
                    </a:lnTo>
                    <a:lnTo>
                      <a:pt x="2156" y="1361"/>
                    </a:lnTo>
                    <a:lnTo>
                      <a:pt x="2072" y="1298"/>
                    </a:lnTo>
                    <a:lnTo>
                      <a:pt x="2031" y="1382"/>
                    </a:lnTo>
                    <a:lnTo>
                      <a:pt x="2051" y="1507"/>
                    </a:lnTo>
                    <a:lnTo>
                      <a:pt x="1989" y="1507"/>
                    </a:lnTo>
                    <a:lnTo>
                      <a:pt x="1926" y="1444"/>
                    </a:lnTo>
                    <a:lnTo>
                      <a:pt x="1863" y="1298"/>
                    </a:lnTo>
                    <a:lnTo>
                      <a:pt x="1842" y="1047"/>
                    </a:lnTo>
                    <a:lnTo>
                      <a:pt x="1821" y="880"/>
                    </a:lnTo>
                    <a:lnTo>
                      <a:pt x="1863" y="775"/>
                    </a:lnTo>
                    <a:lnTo>
                      <a:pt x="1947" y="670"/>
                    </a:lnTo>
                    <a:lnTo>
                      <a:pt x="1884" y="566"/>
                    </a:lnTo>
                    <a:lnTo>
                      <a:pt x="1821" y="503"/>
                    </a:lnTo>
                    <a:lnTo>
                      <a:pt x="1821" y="335"/>
                    </a:lnTo>
                    <a:lnTo>
                      <a:pt x="1842" y="294"/>
                    </a:lnTo>
                    <a:lnTo>
                      <a:pt x="1779" y="231"/>
                    </a:lnTo>
                    <a:lnTo>
                      <a:pt x="1612" y="210"/>
                    </a:lnTo>
                    <a:lnTo>
                      <a:pt x="1424" y="231"/>
                    </a:lnTo>
                    <a:lnTo>
                      <a:pt x="1235" y="105"/>
                    </a:lnTo>
                    <a:lnTo>
                      <a:pt x="922"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28" name="Google Shape;5328;p907">
                <a:extLst>
                  <a:ext uri="{FF2B5EF4-FFF2-40B4-BE49-F238E27FC236}">
                    <a16:creationId xmlns:a16="http://schemas.microsoft.com/office/drawing/2014/main" id="{D3849673-2638-1FA4-09F4-7CE3C8C9C71A}"/>
                  </a:ext>
                </a:extLst>
              </p:cNvPr>
              <p:cNvSpPr/>
              <p:nvPr/>
            </p:nvSpPr>
            <p:spPr>
              <a:xfrm>
                <a:off x="5268100" y="3181025"/>
                <a:ext cx="143350" cy="129750"/>
              </a:xfrm>
              <a:custGeom>
                <a:avLst/>
                <a:gdLst/>
                <a:ahLst/>
                <a:cxnLst/>
                <a:rect l="l" t="t" r="r" b="b"/>
                <a:pathLst>
                  <a:path w="5734" h="5190" extrusionOk="0">
                    <a:moveTo>
                      <a:pt x="4060" y="0"/>
                    </a:moveTo>
                    <a:lnTo>
                      <a:pt x="3955" y="147"/>
                    </a:lnTo>
                    <a:lnTo>
                      <a:pt x="3955" y="209"/>
                    </a:lnTo>
                    <a:lnTo>
                      <a:pt x="3892" y="314"/>
                    </a:lnTo>
                    <a:lnTo>
                      <a:pt x="3892" y="398"/>
                    </a:lnTo>
                    <a:lnTo>
                      <a:pt x="3767" y="837"/>
                    </a:lnTo>
                    <a:lnTo>
                      <a:pt x="3579" y="1109"/>
                    </a:lnTo>
                    <a:lnTo>
                      <a:pt x="3516" y="1360"/>
                    </a:lnTo>
                    <a:lnTo>
                      <a:pt x="3265" y="1716"/>
                    </a:lnTo>
                    <a:lnTo>
                      <a:pt x="3307" y="1779"/>
                    </a:lnTo>
                    <a:lnTo>
                      <a:pt x="3014" y="1842"/>
                    </a:lnTo>
                    <a:lnTo>
                      <a:pt x="2783" y="1967"/>
                    </a:lnTo>
                    <a:lnTo>
                      <a:pt x="2637" y="1967"/>
                    </a:lnTo>
                    <a:lnTo>
                      <a:pt x="2595" y="1883"/>
                    </a:lnTo>
                    <a:lnTo>
                      <a:pt x="2470" y="1842"/>
                    </a:lnTo>
                    <a:lnTo>
                      <a:pt x="2177" y="1842"/>
                    </a:lnTo>
                    <a:lnTo>
                      <a:pt x="2093" y="1925"/>
                    </a:lnTo>
                    <a:lnTo>
                      <a:pt x="1758" y="2051"/>
                    </a:lnTo>
                    <a:lnTo>
                      <a:pt x="1444" y="2030"/>
                    </a:lnTo>
                    <a:lnTo>
                      <a:pt x="1361" y="2072"/>
                    </a:lnTo>
                    <a:lnTo>
                      <a:pt x="1235" y="2051"/>
                    </a:lnTo>
                    <a:lnTo>
                      <a:pt x="1214" y="2134"/>
                    </a:lnTo>
                    <a:lnTo>
                      <a:pt x="1047" y="2176"/>
                    </a:lnTo>
                    <a:lnTo>
                      <a:pt x="942" y="2155"/>
                    </a:lnTo>
                    <a:lnTo>
                      <a:pt x="921" y="2051"/>
                    </a:lnTo>
                    <a:lnTo>
                      <a:pt x="796" y="1946"/>
                    </a:lnTo>
                    <a:lnTo>
                      <a:pt x="754" y="1883"/>
                    </a:lnTo>
                    <a:lnTo>
                      <a:pt x="566" y="1758"/>
                    </a:lnTo>
                    <a:lnTo>
                      <a:pt x="440" y="1549"/>
                    </a:lnTo>
                    <a:lnTo>
                      <a:pt x="377" y="1570"/>
                    </a:lnTo>
                    <a:lnTo>
                      <a:pt x="314" y="1653"/>
                    </a:lnTo>
                    <a:lnTo>
                      <a:pt x="168" y="1842"/>
                    </a:lnTo>
                    <a:lnTo>
                      <a:pt x="84" y="1988"/>
                    </a:lnTo>
                    <a:lnTo>
                      <a:pt x="84" y="2072"/>
                    </a:lnTo>
                    <a:lnTo>
                      <a:pt x="105" y="2155"/>
                    </a:lnTo>
                    <a:lnTo>
                      <a:pt x="84" y="2239"/>
                    </a:lnTo>
                    <a:lnTo>
                      <a:pt x="1" y="2281"/>
                    </a:lnTo>
                    <a:lnTo>
                      <a:pt x="22" y="2490"/>
                    </a:lnTo>
                    <a:lnTo>
                      <a:pt x="210" y="2699"/>
                    </a:lnTo>
                    <a:lnTo>
                      <a:pt x="231" y="2804"/>
                    </a:lnTo>
                    <a:lnTo>
                      <a:pt x="189" y="2762"/>
                    </a:lnTo>
                    <a:lnTo>
                      <a:pt x="168" y="2804"/>
                    </a:lnTo>
                    <a:lnTo>
                      <a:pt x="210" y="2930"/>
                    </a:lnTo>
                    <a:lnTo>
                      <a:pt x="335" y="2971"/>
                    </a:lnTo>
                    <a:lnTo>
                      <a:pt x="419" y="2971"/>
                    </a:lnTo>
                    <a:lnTo>
                      <a:pt x="607" y="2909"/>
                    </a:lnTo>
                    <a:lnTo>
                      <a:pt x="733" y="2825"/>
                    </a:lnTo>
                    <a:lnTo>
                      <a:pt x="838" y="2867"/>
                    </a:lnTo>
                    <a:lnTo>
                      <a:pt x="733" y="2867"/>
                    </a:lnTo>
                    <a:lnTo>
                      <a:pt x="607" y="2971"/>
                    </a:lnTo>
                    <a:lnTo>
                      <a:pt x="398" y="3013"/>
                    </a:lnTo>
                    <a:lnTo>
                      <a:pt x="314" y="3097"/>
                    </a:lnTo>
                    <a:lnTo>
                      <a:pt x="210" y="3097"/>
                    </a:lnTo>
                    <a:lnTo>
                      <a:pt x="210" y="3139"/>
                    </a:lnTo>
                    <a:lnTo>
                      <a:pt x="335" y="3181"/>
                    </a:lnTo>
                    <a:lnTo>
                      <a:pt x="503" y="3243"/>
                    </a:lnTo>
                    <a:lnTo>
                      <a:pt x="649" y="3411"/>
                    </a:lnTo>
                    <a:lnTo>
                      <a:pt x="712" y="3515"/>
                    </a:lnTo>
                    <a:lnTo>
                      <a:pt x="733" y="3620"/>
                    </a:lnTo>
                    <a:lnTo>
                      <a:pt x="649" y="3746"/>
                    </a:lnTo>
                    <a:lnTo>
                      <a:pt x="566" y="3829"/>
                    </a:lnTo>
                    <a:lnTo>
                      <a:pt x="607" y="3871"/>
                    </a:lnTo>
                    <a:lnTo>
                      <a:pt x="712" y="3955"/>
                    </a:lnTo>
                    <a:lnTo>
                      <a:pt x="733" y="4227"/>
                    </a:lnTo>
                    <a:lnTo>
                      <a:pt x="733" y="4352"/>
                    </a:lnTo>
                    <a:lnTo>
                      <a:pt x="817" y="4499"/>
                    </a:lnTo>
                    <a:lnTo>
                      <a:pt x="858" y="4499"/>
                    </a:lnTo>
                    <a:lnTo>
                      <a:pt x="963" y="4436"/>
                    </a:lnTo>
                    <a:lnTo>
                      <a:pt x="1005" y="4499"/>
                    </a:lnTo>
                    <a:lnTo>
                      <a:pt x="1130" y="4499"/>
                    </a:lnTo>
                    <a:lnTo>
                      <a:pt x="1214" y="4541"/>
                    </a:lnTo>
                    <a:lnTo>
                      <a:pt x="1361" y="4541"/>
                    </a:lnTo>
                    <a:lnTo>
                      <a:pt x="1444" y="4457"/>
                    </a:lnTo>
                    <a:lnTo>
                      <a:pt x="1528" y="4499"/>
                    </a:lnTo>
                    <a:lnTo>
                      <a:pt x="1591" y="4457"/>
                    </a:lnTo>
                    <a:lnTo>
                      <a:pt x="1654" y="4352"/>
                    </a:lnTo>
                    <a:lnTo>
                      <a:pt x="1654" y="4290"/>
                    </a:lnTo>
                    <a:lnTo>
                      <a:pt x="1674" y="4373"/>
                    </a:lnTo>
                    <a:lnTo>
                      <a:pt x="1654" y="4478"/>
                    </a:lnTo>
                    <a:lnTo>
                      <a:pt x="1695" y="4603"/>
                    </a:lnTo>
                    <a:lnTo>
                      <a:pt x="1737" y="4792"/>
                    </a:lnTo>
                    <a:lnTo>
                      <a:pt x="1695" y="4896"/>
                    </a:lnTo>
                    <a:lnTo>
                      <a:pt x="1779" y="4896"/>
                    </a:lnTo>
                    <a:lnTo>
                      <a:pt x="1905" y="4750"/>
                    </a:lnTo>
                    <a:lnTo>
                      <a:pt x="1988" y="4708"/>
                    </a:lnTo>
                    <a:lnTo>
                      <a:pt x="2051" y="4771"/>
                    </a:lnTo>
                    <a:lnTo>
                      <a:pt x="2114" y="4750"/>
                    </a:lnTo>
                    <a:lnTo>
                      <a:pt x="2135" y="4687"/>
                    </a:lnTo>
                    <a:lnTo>
                      <a:pt x="2302" y="4687"/>
                    </a:lnTo>
                    <a:lnTo>
                      <a:pt x="2386" y="4583"/>
                    </a:lnTo>
                    <a:lnTo>
                      <a:pt x="2428" y="4583"/>
                    </a:lnTo>
                    <a:lnTo>
                      <a:pt x="2532" y="4645"/>
                    </a:lnTo>
                    <a:lnTo>
                      <a:pt x="2616" y="4583"/>
                    </a:lnTo>
                    <a:lnTo>
                      <a:pt x="2658" y="4645"/>
                    </a:lnTo>
                    <a:lnTo>
                      <a:pt x="2658" y="4750"/>
                    </a:lnTo>
                    <a:lnTo>
                      <a:pt x="2721" y="4792"/>
                    </a:lnTo>
                    <a:lnTo>
                      <a:pt x="2825" y="4813"/>
                    </a:lnTo>
                    <a:lnTo>
                      <a:pt x="2804" y="4750"/>
                    </a:lnTo>
                    <a:lnTo>
                      <a:pt x="2825" y="4666"/>
                    </a:lnTo>
                    <a:lnTo>
                      <a:pt x="2888" y="4750"/>
                    </a:lnTo>
                    <a:lnTo>
                      <a:pt x="2993" y="4771"/>
                    </a:lnTo>
                    <a:lnTo>
                      <a:pt x="3035" y="4750"/>
                    </a:lnTo>
                    <a:lnTo>
                      <a:pt x="3097" y="4813"/>
                    </a:lnTo>
                    <a:lnTo>
                      <a:pt x="3139" y="4792"/>
                    </a:lnTo>
                    <a:lnTo>
                      <a:pt x="3160" y="4855"/>
                    </a:lnTo>
                    <a:lnTo>
                      <a:pt x="3223" y="4917"/>
                    </a:lnTo>
                    <a:lnTo>
                      <a:pt x="3181" y="5022"/>
                    </a:lnTo>
                    <a:lnTo>
                      <a:pt x="3244" y="5189"/>
                    </a:lnTo>
                    <a:lnTo>
                      <a:pt x="3348" y="5168"/>
                    </a:lnTo>
                    <a:lnTo>
                      <a:pt x="3579" y="5064"/>
                    </a:lnTo>
                    <a:lnTo>
                      <a:pt x="3746" y="5022"/>
                    </a:lnTo>
                    <a:lnTo>
                      <a:pt x="3955" y="4896"/>
                    </a:lnTo>
                    <a:lnTo>
                      <a:pt x="4060" y="4666"/>
                    </a:lnTo>
                    <a:lnTo>
                      <a:pt x="4060" y="4583"/>
                    </a:lnTo>
                    <a:lnTo>
                      <a:pt x="4102" y="4457"/>
                    </a:lnTo>
                    <a:lnTo>
                      <a:pt x="4143" y="4478"/>
                    </a:lnTo>
                    <a:lnTo>
                      <a:pt x="4185" y="4478"/>
                    </a:lnTo>
                    <a:lnTo>
                      <a:pt x="4269" y="4290"/>
                    </a:lnTo>
                    <a:lnTo>
                      <a:pt x="4227" y="4269"/>
                    </a:lnTo>
                    <a:lnTo>
                      <a:pt x="4185" y="4227"/>
                    </a:lnTo>
                    <a:lnTo>
                      <a:pt x="4185" y="4164"/>
                    </a:lnTo>
                    <a:lnTo>
                      <a:pt x="4206" y="4185"/>
                    </a:lnTo>
                    <a:lnTo>
                      <a:pt x="4290" y="4227"/>
                    </a:lnTo>
                    <a:lnTo>
                      <a:pt x="4353" y="4143"/>
                    </a:lnTo>
                    <a:lnTo>
                      <a:pt x="4311" y="4059"/>
                    </a:lnTo>
                    <a:lnTo>
                      <a:pt x="4269" y="4059"/>
                    </a:lnTo>
                    <a:lnTo>
                      <a:pt x="4206" y="4039"/>
                    </a:lnTo>
                    <a:lnTo>
                      <a:pt x="4290" y="3976"/>
                    </a:lnTo>
                    <a:lnTo>
                      <a:pt x="4290" y="3871"/>
                    </a:lnTo>
                    <a:lnTo>
                      <a:pt x="4143" y="3871"/>
                    </a:lnTo>
                    <a:lnTo>
                      <a:pt x="4185" y="3808"/>
                    </a:lnTo>
                    <a:lnTo>
                      <a:pt x="4164" y="3746"/>
                    </a:lnTo>
                    <a:lnTo>
                      <a:pt x="4164" y="3746"/>
                    </a:lnTo>
                    <a:lnTo>
                      <a:pt x="4227" y="3767"/>
                    </a:lnTo>
                    <a:lnTo>
                      <a:pt x="4353" y="3725"/>
                    </a:lnTo>
                    <a:lnTo>
                      <a:pt x="4374" y="3620"/>
                    </a:lnTo>
                    <a:lnTo>
                      <a:pt x="4457" y="3515"/>
                    </a:lnTo>
                    <a:lnTo>
                      <a:pt x="4478" y="3390"/>
                    </a:lnTo>
                    <a:lnTo>
                      <a:pt x="4457" y="3306"/>
                    </a:lnTo>
                    <a:lnTo>
                      <a:pt x="4499" y="3348"/>
                    </a:lnTo>
                    <a:lnTo>
                      <a:pt x="4562" y="3453"/>
                    </a:lnTo>
                    <a:lnTo>
                      <a:pt x="4625" y="3348"/>
                    </a:lnTo>
                    <a:lnTo>
                      <a:pt x="4708" y="3243"/>
                    </a:lnTo>
                    <a:lnTo>
                      <a:pt x="4667" y="3097"/>
                    </a:lnTo>
                    <a:lnTo>
                      <a:pt x="4813" y="2971"/>
                    </a:lnTo>
                    <a:lnTo>
                      <a:pt x="4834" y="2783"/>
                    </a:lnTo>
                    <a:lnTo>
                      <a:pt x="4897" y="2699"/>
                    </a:lnTo>
                    <a:lnTo>
                      <a:pt x="4918" y="2469"/>
                    </a:lnTo>
                    <a:lnTo>
                      <a:pt x="4980" y="2406"/>
                    </a:lnTo>
                    <a:lnTo>
                      <a:pt x="4980" y="2344"/>
                    </a:lnTo>
                    <a:lnTo>
                      <a:pt x="5106" y="2197"/>
                    </a:lnTo>
                    <a:lnTo>
                      <a:pt x="5148" y="2281"/>
                    </a:lnTo>
                    <a:lnTo>
                      <a:pt x="5190" y="2239"/>
                    </a:lnTo>
                    <a:lnTo>
                      <a:pt x="5148" y="2072"/>
                    </a:lnTo>
                    <a:lnTo>
                      <a:pt x="5148" y="2072"/>
                    </a:lnTo>
                    <a:lnTo>
                      <a:pt x="5336" y="2260"/>
                    </a:lnTo>
                    <a:lnTo>
                      <a:pt x="5462" y="2260"/>
                    </a:lnTo>
                    <a:lnTo>
                      <a:pt x="5545" y="2197"/>
                    </a:lnTo>
                    <a:lnTo>
                      <a:pt x="5629" y="2239"/>
                    </a:lnTo>
                    <a:lnTo>
                      <a:pt x="5713" y="2197"/>
                    </a:lnTo>
                    <a:lnTo>
                      <a:pt x="5734" y="2093"/>
                    </a:lnTo>
                    <a:lnTo>
                      <a:pt x="5629" y="2072"/>
                    </a:lnTo>
                    <a:lnTo>
                      <a:pt x="5608" y="2030"/>
                    </a:lnTo>
                    <a:lnTo>
                      <a:pt x="5503" y="1883"/>
                    </a:lnTo>
                    <a:lnTo>
                      <a:pt x="5420" y="1883"/>
                    </a:lnTo>
                    <a:lnTo>
                      <a:pt x="5190" y="1674"/>
                    </a:lnTo>
                    <a:lnTo>
                      <a:pt x="5106" y="1632"/>
                    </a:lnTo>
                    <a:lnTo>
                      <a:pt x="5085" y="1528"/>
                    </a:lnTo>
                    <a:lnTo>
                      <a:pt x="5022" y="1465"/>
                    </a:lnTo>
                    <a:lnTo>
                      <a:pt x="5043" y="1423"/>
                    </a:lnTo>
                    <a:lnTo>
                      <a:pt x="5190" y="1360"/>
                    </a:lnTo>
                    <a:lnTo>
                      <a:pt x="5231" y="1256"/>
                    </a:lnTo>
                    <a:lnTo>
                      <a:pt x="5148" y="1193"/>
                    </a:lnTo>
                    <a:lnTo>
                      <a:pt x="4980" y="1005"/>
                    </a:lnTo>
                    <a:lnTo>
                      <a:pt x="4918" y="879"/>
                    </a:lnTo>
                    <a:lnTo>
                      <a:pt x="4834" y="795"/>
                    </a:lnTo>
                    <a:lnTo>
                      <a:pt x="4876" y="712"/>
                    </a:lnTo>
                    <a:lnTo>
                      <a:pt x="4918" y="691"/>
                    </a:lnTo>
                    <a:lnTo>
                      <a:pt x="4918" y="628"/>
                    </a:lnTo>
                    <a:lnTo>
                      <a:pt x="4876" y="607"/>
                    </a:lnTo>
                    <a:lnTo>
                      <a:pt x="4750" y="482"/>
                    </a:lnTo>
                    <a:lnTo>
                      <a:pt x="4813" y="461"/>
                    </a:lnTo>
                    <a:lnTo>
                      <a:pt x="4939" y="482"/>
                    </a:lnTo>
                    <a:lnTo>
                      <a:pt x="5085" y="461"/>
                    </a:lnTo>
                    <a:lnTo>
                      <a:pt x="4980" y="314"/>
                    </a:lnTo>
                    <a:lnTo>
                      <a:pt x="4834" y="272"/>
                    </a:lnTo>
                    <a:lnTo>
                      <a:pt x="4897" y="209"/>
                    </a:lnTo>
                    <a:lnTo>
                      <a:pt x="4876" y="168"/>
                    </a:lnTo>
                    <a:lnTo>
                      <a:pt x="4939" y="147"/>
                    </a:lnTo>
                    <a:lnTo>
                      <a:pt x="4939" y="105"/>
                    </a:lnTo>
                    <a:lnTo>
                      <a:pt x="4813" y="84"/>
                    </a:lnTo>
                    <a:lnTo>
                      <a:pt x="4667" y="84"/>
                    </a:lnTo>
                    <a:lnTo>
                      <a:pt x="4604" y="42"/>
                    </a:lnTo>
                    <a:lnTo>
                      <a:pt x="4164" y="42"/>
                    </a:lnTo>
                    <a:lnTo>
                      <a:pt x="4060"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29" name="Google Shape;5329;p907">
                <a:extLst>
                  <a:ext uri="{FF2B5EF4-FFF2-40B4-BE49-F238E27FC236}">
                    <a16:creationId xmlns:a16="http://schemas.microsoft.com/office/drawing/2014/main" id="{1B986BFE-2E56-A4DD-6206-11CF93774579}"/>
                  </a:ext>
                </a:extLst>
              </p:cNvPr>
              <p:cNvSpPr/>
              <p:nvPr/>
            </p:nvSpPr>
            <p:spPr>
              <a:xfrm>
                <a:off x="5068275" y="3161675"/>
                <a:ext cx="431050" cy="221800"/>
              </a:xfrm>
              <a:custGeom>
                <a:avLst/>
                <a:gdLst/>
                <a:ahLst/>
                <a:cxnLst/>
                <a:rect l="l" t="t" r="r" b="b"/>
                <a:pathLst>
                  <a:path w="17242" h="8872" extrusionOk="0">
                    <a:moveTo>
                      <a:pt x="16991" y="8202"/>
                    </a:moveTo>
                    <a:lnTo>
                      <a:pt x="16886" y="8265"/>
                    </a:lnTo>
                    <a:lnTo>
                      <a:pt x="16928" y="8286"/>
                    </a:lnTo>
                    <a:lnTo>
                      <a:pt x="16907" y="8307"/>
                    </a:lnTo>
                    <a:cubicBezTo>
                      <a:pt x="16886" y="8307"/>
                      <a:pt x="16823" y="8349"/>
                      <a:pt x="16802" y="8349"/>
                    </a:cubicBezTo>
                    <a:lnTo>
                      <a:pt x="16802" y="8307"/>
                    </a:lnTo>
                    <a:lnTo>
                      <a:pt x="16782" y="8349"/>
                    </a:lnTo>
                    <a:cubicBezTo>
                      <a:pt x="16677" y="8370"/>
                      <a:pt x="16572" y="8370"/>
                      <a:pt x="16489" y="8390"/>
                    </a:cubicBezTo>
                    <a:lnTo>
                      <a:pt x="16593" y="8286"/>
                    </a:lnTo>
                    <a:lnTo>
                      <a:pt x="16551" y="8265"/>
                    </a:lnTo>
                    <a:lnTo>
                      <a:pt x="16468" y="8307"/>
                    </a:lnTo>
                    <a:lnTo>
                      <a:pt x="16384" y="8307"/>
                    </a:lnTo>
                    <a:lnTo>
                      <a:pt x="16342" y="8349"/>
                    </a:lnTo>
                    <a:lnTo>
                      <a:pt x="16363" y="8390"/>
                    </a:lnTo>
                    <a:lnTo>
                      <a:pt x="16300" y="8453"/>
                    </a:lnTo>
                    <a:lnTo>
                      <a:pt x="16196" y="8453"/>
                    </a:lnTo>
                    <a:lnTo>
                      <a:pt x="16258" y="8495"/>
                    </a:lnTo>
                    <a:lnTo>
                      <a:pt x="16384" y="8474"/>
                    </a:lnTo>
                    <a:lnTo>
                      <a:pt x="16447" y="8411"/>
                    </a:lnTo>
                    <a:cubicBezTo>
                      <a:pt x="16489" y="8411"/>
                      <a:pt x="16551" y="8411"/>
                      <a:pt x="16614" y="8390"/>
                    </a:cubicBezTo>
                    <a:lnTo>
                      <a:pt x="16614" y="8390"/>
                    </a:lnTo>
                    <a:lnTo>
                      <a:pt x="16593" y="8411"/>
                    </a:lnTo>
                    <a:lnTo>
                      <a:pt x="16677" y="8411"/>
                    </a:lnTo>
                    <a:lnTo>
                      <a:pt x="16719" y="8474"/>
                    </a:lnTo>
                    <a:lnTo>
                      <a:pt x="16802" y="8370"/>
                    </a:lnTo>
                    <a:cubicBezTo>
                      <a:pt x="16823" y="8370"/>
                      <a:pt x="16886" y="8349"/>
                      <a:pt x="16907" y="8349"/>
                    </a:cubicBezTo>
                    <a:lnTo>
                      <a:pt x="16907" y="8370"/>
                    </a:lnTo>
                    <a:lnTo>
                      <a:pt x="17012" y="8390"/>
                    </a:lnTo>
                    <a:lnTo>
                      <a:pt x="17200" y="8307"/>
                    </a:lnTo>
                    <a:lnTo>
                      <a:pt x="17242" y="8244"/>
                    </a:lnTo>
                    <a:lnTo>
                      <a:pt x="17200" y="8202"/>
                    </a:lnTo>
                    <a:lnTo>
                      <a:pt x="17033" y="8244"/>
                    </a:lnTo>
                    <a:lnTo>
                      <a:pt x="16991" y="8202"/>
                    </a:lnTo>
                    <a:close/>
                    <a:moveTo>
                      <a:pt x="16070" y="8411"/>
                    </a:moveTo>
                    <a:lnTo>
                      <a:pt x="16007" y="8443"/>
                    </a:lnTo>
                    <a:lnTo>
                      <a:pt x="16007" y="8443"/>
                    </a:lnTo>
                    <a:cubicBezTo>
                      <a:pt x="16026" y="8475"/>
                      <a:pt x="16037" y="8501"/>
                      <a:pt x="16036" y="8525"/>
                    </a:cubicBezTo>
                    <a:lnTo>
                      <a:pt x="16036" y="8525"/>
                    </a:lnTo>
                    <a:lnTo>
                      <a:pt x="16049" y="8474"/>
                    </a:lnTo>
                    <a:lnTo>
                      <a:pt x="16133" y="8453"/>
                    </a:lnTo>
                    <a:lnTo>
                      <a:pt x="16196" y="8453"/>
                    </a:lnTo>
                    <a:lnTo>
                      <a:pt x="16237" y="8411"/>
                    </a:lnTo>
                    <a:close/>
                    <a:moveTo>
                      <a:pt x="16036" y="8525"/>
                    </a:moveTo>
                    <a:lnTo>
                      <a:pt x="16028" y="8558"/>
                    </a:lnTo>
                    <a:cubicBezTo>
                      <a:pt x="16034" y="8547"/>
                      <a:pt x="16036" y="8536"/>
                      <a:pt x="16036" y="8525"/>
                    </a:cubicBezTo>
                    <a:close/>
                    <a:moveTo>
                      <a:pt x="105" y="0"/>
                    </a:moveTo>
                    <a:lnTo>
                      <a:pt x="22" y="42"/>
                    </a:lnTo>
                    <a:lnTo>
                      <a:pt x="1" y="105"/>
                    </a:lnTo>
                    <a:lnTo>
                      <a:pt x="22" y="251"/>
                    </a:lnTo>
                    <a:lnTo>
                      <a:pt x="168" y="565"/>
                    </a:lnTo>
                    <a:lnTo>
                      <a:pt x="252" y="628"/>
                    </a:lnTo>
                    <a:lnTo>
                      <a:pt x="524" y="879"/>
                    </a:lnTo>
                    <a:lnTo>
                      <a:pt x="587" y="879"/>
                    </a:lnTo>
                    <a:lnTo>
                      <a:pt x="754" y="1067"/>
                    </a:lnTo>
                    <a:lnTo>
                      <a:pt x="838" y="1088"/>
                    </a:lnTo>
                    <a:lnTo>
                      <a:pt x="900" y="1067"/>
                    </a:lnTo>
                    <a:lnTo>
                      <a:pt x="1089" y="1214"/>
                    </a:lnTo>
                    <a:lnTo>
                      <a:pt x="1298" y="1528"/>
                    </a:lnTo>
                    <a:lnTo>
                      <a:pt x="1507" y="1716"/>
                    </a:lnTo>
                    <a:lnTo>
                      <a:pt x="1570" y="1716"/>
                    </a:lnTo>
                    <a:lnTo>
                      <a:pt x="1570" y="1883"/>
                    </a:lnTo>
                    <a:lnTo>
                      <a:pt x="1612" y="1925"/>
                    </a:lnTo>
                    <a:lnTo>
                      <a:pt x="1633" y="2092"/>
                    </a:lnTo>
                    <a:lnTo>
                      <a:pt x="1716" y="2155"/>
                    </a:lnTo>
                    <a:lnTo>
                      <a:pt x="1842" y="2155"/>
                    </a:lnTo>
                    <a:lnTo>
                      <a:pt x="2009" y="2344"/>
                    </a:lnTo>
                    <a:lnTo>
                      <a:pt x="2093" y="2406"/>
                    </a:lnTo>
                    <a:lnTo>
                      <a:pt x="2156" y="2406"/>
                    </a:lnTo>
                    <a:lnTo>
                      <a:pt x="2198" y="2448"/>
                    </a:lnTo>
                    <a:lnTo>
                      <a:pt x="2135" y="2532"/>
                    </a:lnTo>
                    <a:lnTo>
                      <a:pt x="2219" y="2616"/>
                    </a:lnTo>
                    <a:lnTo>
                      <a:pt x="2261" y="2762"/>
                    </a:lnTo>
                    <a:lnTo>
                      <a:pt x="2261" y="2783"/>
                    </a:lnTo>
                    <a:lnTo>
                      <a:pt x="2365" y="3097"/>
                    </a:lnTo>
                    <a:lnTo>
                      <a:pt x="2428" y="3264"/>
                    </a:lnTo>
                    <a:lnTo>
                      <a:pt x="2574" y="3306"/>
                    </a:lnTo>
                    <a:lnTo>
                      <a:pt x="2763" y="3411"/>
                    </a:lnTo>
                    <a:lnTo>
                      <a:pt x="2763" y="3515"/>
                    </a:lnTo>
                    <a:lnTo>
                      <a:pt x="2888" y="3787"/>
                    </a:lnTo>
                    <a:lnTo>
                      <a:pt x="3035" y="3892"/>
                    </a:lnTo>
                    <a:lnTo>
                      <a:pt x="3056" y="4185"/>
                    </a:lnTo>
                    <a:lnTo>
                      <a:pt x="3265" y="4561"/>
                    </a:lnTo>
                    <a:lnTo>
                      <a:pt x="3265" y="4729"/>
                    </a:lnTo>
                    <a:lnTo>
                      <a:pt x="3307" y="4875"/>
                    </a:lnTo>
                    <a:lnTo>
                      <a:pt x="3516" y="5043"/>
                    </a:lnTo>
                    <a:lnTo>
                      <a:pt x="3725" y="5294"/>
                    </a:lnTo>
                    <a:lnTo>
                      <a:pt x="3788" y="5440"/>
                    </a:lnTo>
                    <a:lnTo>
                      <a:pt x="3934" y="5461"/>
                    </a:lnTo>
                    <a:lnTo>
                      <a:pt x="3997" y="5545"/>
                    </a:lnTo>
                    <a:lnTo>
                      <a:pt x="4123" y="5608"/>
                    </a:lnTo>
                    <a:lnTo>
                      <a:pt x="4144" y="5775"/>
                    </a:lnTo>
                    <a:lnTo>
                      <a:pt x="4290" y="5859"/>
                    </a:lnTo>
                    <a:lnTo>
                      <a:pt x="4437" y="6005"/>
                    </a:lnTo>
                    <a:lnTo>
                      <a:pt x="4709" y="6173"/>
                    </a:lnTo>
                    <a:lnTo>
                      <a:pt x="4750" y="6298"/>
                    </a:lnTo>
                    <a:lnTo>
                      <a:pt x="4918" y="6361"/>
                    </a:lnTo>
                    <a:lnTo>
                      <a:pt x="5253" y="6633"/>
                    </a:lnTo>
                    <a:lnTo>
                      <a:pt x="5274" y="6779"/>
                    </a:lnTo>
                    <a:lnTo>
                      <a:pt x="5357" y="6800"/>
                    </a:lnTo>
                    <a:lnTo>
                      <a:pt x="5441" y="6926"/>
                    </a:lnTo>
                    <a:lnTo>
                      <a:pt x="5483" y="6884"/>
                    </a:lnTo>
                    <a:lnTo>
                      <a:pt x="5483" y="6779"/>
                    </a:lnTo>
                    <a:lnTo>
                      <a:pt x="5462" y="6717"/>
                    </a:lnTo>
                    <a:lnTo>
                      <a:pt x="5462" y="6675"/>
                    </a:lnTo>
                    <a:lnTo>
                      <a:pt x="5566" y="6696"/>
                    </a:lnTo>
                    <a:lnTo>
                      <a:pt x="5797" y="6905"/>
                    </a:lnTo>
                    <a:lnTo>
                      <a:pt x="5859" y="6884"/>
                    </a:lnTo>
                    <a:lnTo>
                      <a:pt x="5859" y="6717"/>
                    </a:lnTo>
                    <a:lnTo>
                      <a:pt x="5901" y="6633"/>
                    </a:lnTo>
                    <a:lnTo>
                      <a:pt x="5985" y="6675"/>
                    </a:lnTo>
                    <a:cubicBezTo>
                      <a:pt x="5985" y="6696"/>
                      <a:pt x="6006" y="6696"/>
                      <a:pt x="6006" y="6717"/>
                    </a:cubicBezTo>
                    <a:lnTo>
                      <a:pt x="6090" y="6842"/>
                    </a:lnTo>
                    <a:lnTo>
                      <a:pt x="6110" y="6842"/>
                    </a:lnTo>
                    <a:cubicBezTo>
                      <a:pt x="6173" y="6905"/>
                      <a:pt x="6215" y="6989"/>
                      <a:pt x="6278" y="7030"/>
                    </a:cubicBezTo>
                    <a:lnTo>
                      <a:pt x="6236" y="7051"/>
                    </a:lnTo>
                    <a:lnTo>
                      <a:pt x="6236" y="7198"/>
                    </a:lnTo>
                    <a:lnTo>
                      <a:pt x="6194" y="7323"/>
                    </a:lnTo>
                    <a:lnTo>
                      <a:pt x="6069" y="7344"/>
                    </a:lnTo>
                    <a:lnTo>
                      <a:pt x="6069" y="7449"/>
                    </a:lnTo>
                    <a:lnTo>
                      <a:pt x="5985" y="7470"/>
                    </a:lnTo>
                    <a:lnTo>
                      <a:pt x="5922" y="7428"/>
                    </a:lnTo>
                    <a:lnTo>
                      <a:pt x="5880" y="7428"/>
                    </a:lnTo>
                    <a:lnTo>
                      <a:pt x="5880" y="7512"/>
                    </a:lnTo>
                    <a:lnTo>
                      <a:pt x="5964" y="7554"/>
                    </a:lnTo>
                    <a:lnTo>
                      <a:pt x="6194" y="7554"/>
                    </a:lnTo>
                    <a:lnTo>
                      <a:pt x="6320" y="7512"/>
                    </a:lnTo>
                    <a:lnTo>
                      <a:pt x="6382" y="7616"/>
                    </a:lnTo>
                    <a:lnTo>
                      <a:pt x="6445" y="7658"/>
                    </a:lnTo>
                    <a:lnTo>
                      <a:pt x="6529" y="7637"/>
                    </a:lnTo>
                    <a:lnTo>
                      <a:pt x="6613" y="7637"/>
                    </a:lnTo>
                    <a:lnTo>
                      <a:pt x="6550" y="7679"/>
                    </a:lnTo>
                    <a:lnTo>
                      <a:pt x="6466" y="7826"/>
                    </a:lnTo>
                    <a:lnTo>
                      <a:pt x="6529" y="7867"/>
                    </a:lnTo>
                    <a:lnTo>
                      <a:pt x="6696" y="7888"/>
                    </a:lnTo>
                    <a:lnTo>
                      <a:pt x="6822" y="7951"/>
                    </a:lnTo>
                    <a:lnTo>
                      <a:pt x="6926" y="7888"/>
                    </a:lnTo>
                    <a:lnTo>
                      <a:pt x="6989" y="7951"/>
                    </a:lnTo>
                    <a:lnTo>
                      <a:pt x="7178" y="7951"/>
                    </a:lnTo>
                    <a:lnTo>
                      <a:pt x="7366" y="8077"/>
                    </a:lnTo>
                    <a:lnTo>
                      <a:pt x="7638" y="8160"/>
                    </a:lnTo>
                    <a:lnTo>
                      <a:pt x="7743" y="8035"/>
                    </a:lnTo>
                    <a:lnTo>
                      <a:pt x="7805" y="8035"/>
                    </a:lnTo>
                    <a:lnTo>
                      <a:pt x="7889" y="8139"/>
                    </a:lnTo>
                    <a:lnTo>
                      <a:pt x="7994" y="8160"/>
                    </a:lnTo>
                    <a:lnTo>
                      <a:pt x="8077" y="8077"/>
                    </a:lnTo>
                    <a:lnTo>
                      <a:pt x="8140" y="8077"/>
                    </a:lnTo>
                    <a:lnTo>
                      <a:pt x="8287" y="8181"/>
                    </a:lnTo>
                    <a:lnTo>
                      <a:pt x="8454" y="8181"/>
                    </a:lnTo>
                    <a:lnTo>
                      <a:pt x="8747" y="8370"/>
                    </a:lnTo>
                    <a:lnTo>
                      <a:pt x="9061" y="8474"/>
                    </a:lnTo>
                    <a:lnTo>
                      <a:pt x="9186" y="8390"/>
                    </a:lnTo>
                    <a:lnTo>
                      <a:pt x="9395" y="8390"/>
                    </a:lnTo>
                    <a:lnTo>
                      <a:pt x="9521" y="8495"/>
                    </a:lnTo>
                    <a:lnTo>
                      <a:pt x="9647" y="8390"/>
                    </a:lnTo>
                    <a:lnTo>
                      <a:pt x="9793" y="8411"/>
                    </a:lnTo>
                    <a:lnTo>
                      <a:pt x="9960" y="8495"/>
                    </a:lnTo>
                    <a:lnTo>
                      <a:pt x="10149" y="8495"/>
                    </a:lnTo>
                    <a:lnTo>
                      <a:pt x="10295" y="8411"/>
                    </a:lnTo>
                    <a:lnTo>
                      <a:pt x="10379" y="8411"/>
                    </a:lnTo>
                    <a:lnTo>
                      <a:pt x="10483" y="8516"/>
                    </a:lnTo>
                    <a:lnTo>
                      <a:pt x="10609" y="8558"/>
                    </a:lnTo>
                    <a:lnTo>
                      <a:pt x="10776" y="8683"/>
                    </a:lnTo>
                    <a:lnTo>
                      <a:pt x="10902" y="8662"/>
                    </a:lnTo>
                    <a:lnTo>
                      <a:pt x="10986" y="8725"/>
                    </a:lnTo>
                    <a:lnTo>
                      <a:pt x="11048" y="8704"/>
                    </a:lnTo>
                    <a:lnTo>
                      <a:pt x="11028" y="8516"/>
                    </a:lnTo>
                    <a:lnTo>
                      <a:pt x="10965" y="8474"/>
                    </a:lnTo>
                    <a:lnTo>
                      <a:pt x="11007" y="8453"/>
                    </a:lnTo>
                    <a:cubicBezTo>
                      <a:pt x="11132" y="8453"/>
                      <a:pt x="11237" y="8474"/>
                      <a:pt x="11341" y="8495"/>
                    </a:cubicBezTo>
                    <a:lnTo>
                      <a:pt x="11467" y="8579"/>
                    </a:lnTo>
                    <a:lnTo>
                      <a:pt x="11488" y="8662"/>
                    </a:lnTo>
                    <a:lnTo>
                      <a:pt x="11551" y="8579"/>
                    </a:lnTo>
                    <a:lnTo>
                      <a:pt x="11634" y="8516"/>
                    </a:lnTo>
                    <a:cubicBezTo>
                      <a:pt x="11697" y="8579"/>
                      <a:pt x="11781" y="8600"/>
                      <a:pt x="11864" y="8621"/>
                    </a:cubicBezTo>
                    <a:lnTo>
                      <a:pt x="11844" y="8662"/>
                    </a:lnTo>
                    <a:lnTo>
                      <a:pt x="11864" y="8704"/>
                    </a:lnTo>
                    <a:lnTo>
                      <a:pt x="12053" y="8767"/>
                    </a:lnTo>
                    <a:lnTo>
                      <a:pt x="12157" y="8704"/>
                    </a:lnTo>
                    <a:lnTo>
                      <a:pt x="12220" y="8725"/>
                    </a:lnTo>
                    <a:lnTo>
                      <a:pt x="12220" y="8704"/>
                    </a:lnTo>
                    <a:cubicBezTo>
                      <a:pt x="12262" y="8725"/>
                      <a:pt x="12304" y="8725"/>
                      <a:pt x="12325" y="8767"/>
                    </a:cubicBezTo>
                    <a:lnTo>
                      <a:pt x="12388" y="8809"/>
                    </a:lnTo>
                    <a:lnTo>
                      <a:pt x="12492" y="8872"/>
                    </a:lnTo>
                    <a:lnTo>
                      <a:pt x="12597" y="8830"/>
                    </a:lnTo>
                    <a:lnTo>
                      <a:pt x="12680" y="8830"/>
                    </a:lnTo>
                    <a:lnTo>
                      <a:pt x="12722" y="8872"/>
                    </a:lnTo>
                    <a:lnTo>
                      <a:pt x="12848" y="8809"/>
                    </a:lnTo>
                    <a:lnTo>
                      <a:pt x="12911" y="8725"/>
                    </a:lnTo>
                    <a:lnTo>
                      <a:pt x="13015" y="8767"/>
                    </a:lnTo>
                    <a:lnTo>
                      <a:pt x="13141" y="8704"/>
                    </a:lnTo>
                    <a:lnTo>
                      <a:pt x="13245" y="8725"/>
                    </a:lnTo>
                    <a:lnTo>
                      <a:pt x="13371" y="8621"/>
                    </a:lnTo>
                    <a:lnTo>
                      <a:pt x="13413" y="8704"/>
                    </a:lnTo>
                    <a:lnTo>
                      <a:pt x="13517" y="8683"/>
                    </a:lnTo>
                    <a:lnTo>
                      <a:pt x="13664" y="8704"/>
                    </a:lnTo>
                    <a:lnTo>
                      <a:pt x="13580" y="8662"/>
                    </a:lnTo>
                    <a:lnTo>
                      <a:pt x="13894" y="8662"/>
                    </a:lnTo>
                    <a:lnTo>
                      <a:pt x="13936" y="8683"/>
                    </a:lnTo>
                    <a:lnTo>
                      <a:pt x="13936" y="8662"/>
                    </a:lnTo>
                    <a:lnTo>
                      <a:pt x="14166" y="8662"/>
                    </a:lnTo>
                    <a:lnTo>
                      <a:pt x="14250" y="8683"/>
                    </a:lnTo>
                    <a:lnTo>
                      <a:pt x="14313" y="8683"/>
                    </a:lnTo>
                    <a:lnTo>
                      <a:pt x="14396" y="8704"/>
                    </a:lnTo>
                    <a:lnTo>
                      <a:pt x="14480" y="8683"/>
                    </a:lnTo>
                    <a:lnTo>
                      <a:pt x="14564" y="8683"/>
                    </a:lnTo>
                    <a:lnTo>
                      <a:pt x="14626" y="8725"/>
                    </a:lnTo>
                    <a:lnTo>
                      <a:pt x="14731" y="8683"/>
                    </a:lnTo>
                    <a:lnTo>
                      <a:pt x="14794" y="8704"/>
                    </a:lnTo>
                    <a:lnTo>
                      <a:pt x="14877" y="8704"/>
                    </a:lnTo>
                    <a:lnTo>
                      <a:pt x="14898" y="8683"/>
                    </a:lnTo>
                    <a:lnTo>
                      <a:pt x="15024" y="8621"/>
                    </a:lnTo>
                    <a:lnTo>
                      <a:pt x="15212" y="8662"/>
                    </a:lnTo>
                    <a:lnTo>
                      <a:pt x="15359" y="8579"/>
                    </a:lnTo>
                    <a:lnTo>
                      <a:pt x="15547" y="8579"/>
                    </a:lnTo>
                    <a:lnTo>
                      <a:pt x="15631" y="8600"/>
                    </a:lnTo>
                    <a:lnTo>
                      <a:pt x="15652" y="8579"/>
                    </a:lnTo>
                    <a:cubicBezTo>
                      <a:pt x="15683" y="8589"/>
                      <a:pt x="15714" y="8594"/>
                      <a:pt x="15748" y="8594"/>
                    </a:cubicBezTo>
                    <a:cubicBezTo>
                      <a:pt x="15782" y="8594"/>
                      <a:pt x="15819" y="8589"/>
                      <a:pt x="15861" y="8579"/>
                    </a:cubicBezTo>
                    <a:cubicBezTo>
                      <a:pt x="15882" y="8579"/>
                      <a:pt x="15924" y="8558"/>
                      <a:pt x="15945" y="8516"/>
                    </a:cubicBezTo>
                    <a:lnTo>
                      <a:pt x="15986" y="8453"/>
                    </a:lnTo>
                    <a:lnTo>
                      <a:pt x="16007" y="8443"/>
                    </a:lnTo>
                    <a:lnTo>
                      <a:pt x="16007" y="8443"/>
                    </a:lnTo>
                    <a:cubicBezTo>
                      <a:pt x="16001" y="8433"/>
                      <a:pt x="15994" y="8423"/>
                      <a:pt x="15986" y="8411"/>
                    </a:cubicBezTo>
                    <a:lnTo>
                      <a:pt x="16049" y="8390"/>
                    </a:lnTo>
                    <a:lnTo>
                      <a:pt x="16091" y="8286"/>
                    </a:lnTo>
                    <a:lnTo>
                      <a:pt x="16091" y="8181"/>
                    </a:lnTo>
                    <a:lnTo>
                      <a:pt x="15965" y="8139"/>
                    </a:lnTo>
                    <a:lnTo>
                      <a:pt x="15861" y="8202"/>
                    </a:lnTo>
                    <a:lnTo>
                      <a:pt x="15924" y="8244"/>
                    </a:lnTo>
                    <a:lnTo>
                      <a:pt x="15840" y="8349"/>
                    </a:lnTo>
                    <a:lnTo>
                      <a:pt x="15735" y="8370"/>
                    </a:lnTo>
                    <a:lnTo>
                      <a:pt x="15714" y="8390"/>
                    </a:lnTo>
                    <a:lnTo>
                      <a:pt x="15673" y="8390"/>
                    </a:lnTo>
                    <a:cubicBezTo>
                      <a:pt x="15652" y="8390"/>
                      <a:pt x="15631" y="8411"/>
                      <a:pt x="15610" y="8453"/>
                    </a:cubicBezTo>
                    <a:lnTo>
                      <a:pt x="15526" y="8453"/>
                    </a:lnTo>
                    <a:lnTo>
                      <a:pt x="15442" y="8390"/>
                    </a:lnTo>
                    <a:lnTo>
                      <a:pt x="15296" y="8390"/>
                    </a:lnTo>
                    <a:lnTo>
                      <a:pt x="15149" y="8453"/>
                    </a:lnTo>
                    <a:lnTo>
                      <a:pt x="15003" y="8349"/>
                    </a:lnTo>
                    <a:lnTo>
                      <a:pt x="14836" y="8307"/>
                    </a:lnTo>
                    <a:lnTo>
                      <a:pt x="14773" y="8349"/>
                    </a:lnTo>
                    <a:lnTo>
                      <a:pt x="14626" y="8265"/>
                    </a:lnTo>
                    <a:lnTo>
                      <a:pt x="14354" y="8307"/>
                    </a:lnTo>
                    <a:lnTo>
                      <a:pt x="14166" y="8411"/>
                    </a:lnTo>
                    <a:lnTo>
                      <a:pt x="14166" y="8453"/>
                    </a:lnTo>
                    <a:lnTo>
                      <a:pt x="13999" y="8453"/>
                    </a:lnTo>
                    <a:lnTo>
                      <a:pt x="13894" y="8411"/>
                    </a:lnTo>
                    <a:lnTo>
                      <a:pt x="13894" y="8474"/>
                    </a:lnTo>
                    <a:cubicBezTo>
                      <a:pt x="13852" y="8474"/>
                      <a:pt x="13769" y="8474"/>
                      <a:pt x="13727" y="8495"/>
                    </a:cubicBezTo>
                    <a:lnTo>
                      <a:pt x="13685" y="8453"/>
                    </a:lnTo>
                    <a:lnTo>
                      <a:pt x="13685" y="8370"/>
                    </a:lnTo>
                    <a:lnTo>
                      <a:pt x="13559" y="8349"/>
                    </a:lnTo>
                    <a:lnTo>
                      <a:pt x="13580" y="8453"/>
                    </a:lnTo>
                    <a:lnTo>
                      <a:pt x="13538" y="8474"/>
                    </a:lnTo>
                    <a:lnTo>
                      <a:pt x="13538" y="8370"/>
                    </a:lnTo>
                    <a:lnTo>
                      <a:pt x="13434" y="8286"/>
                    </a:lnTo>
                    <a:lnTo>
                      <a:pt x="13329" y="8349"/>
                    </a:lnTo>
                    <a:lnTo>
                      <a:pt x="13224" y="8265"/>
                    </a:lnTo>
                    <a:lnTo>
                      <a:pt x="13120" y="8202"/>
                    </a:lnTo>
                    <a:lnTo>
                      <a:pt x="12994" y="8286"/>
                    </a:lnTo>
                    <a:lnTo>
                      <a:pt x="12994" y="8349"/>
                    </a:lnTo>
                    <a:lnTo>
                      <a:pt x="13224" y="8411"/>
                    </a:lnTo>
                    <a:lnTo>
                      <a:pt x="13308" y="8495"/>
                    </a:lnTo>
                    <a:lnTo>
                      <a:pt x="13162" y="8495"/>
                    </a:lnTo>
                    <a:lnTo>
                      <a:pt x="13162" y="8516"/>
                    </a:lnTo>
                    <a:lnTo>
                      <a:pt x="13099" y="8579"/>
                    </a:lnTo>
                    <a:lnTo>
                      <a:pt x="13057" y="8579"/>
                    </a:lnTo>
                    <a:cubicBezTo>
                      <a:pt x="13094" y="8560"/>
                      <a:pt x="13098" y="8492"/>
                      <a:pt x="13055" y="8492"/>
                    </a:cubicBezTo>
                    <a:cubicBezTo>
                      <a:pt x="13049" y="8492"/>
                      <a:pt x="13043" y="8493"/>
                      <a:pt x="13036" y="8495"/>
                    </a:cubicBezTo>
                    <a:lnTo>
                      <a:pt x="12952" y="8495"/>
                    </a:lnTo>
                    <a:lnTo>
                      <a:pt x="12932" y="8390"/>
                    </a:lnTo>
                    <a:lnTo>
                      <a:pt x="12848" y="8370"/>
                    </a:lnTo>
                    <a:lnTo>
                      <a:pt x="12743" y="8390"/>
                    </a:lnTo>
                    <a:lnTo>
                      <a:pt x="12639" y="8370"/>
                    </a:lnTo>
                    <a:lnTo>
                      <a:pt x="12492" y="8411"/>
                    </a:lnTo>
                    <a:lnTo>
                      <a:pt x="12408" y="8516"/>
                    </a:lnTo>
                    <a:lnTo>
                      <a:pt x="12388" y="8600"/>
                    </a:lnTo>
                    <a:lnTo>
                      <a:pt x="12283" y="8600"/>
                    </a:lnTo>
                    <a:lnTo>
                      <a:pt x="12283" y="8579"/>
                    </a:lnTo>
                    <a:lnTo>
                      <a:pt x="12283" y="8558"/>
                    </a:lnTo>
                    <a:lnTo>
                      <a:pt x="12304" y="8558"/>
                    </a:lnTo>
                    <a:cubicBezTo>
                      <a:pt x="12325" y="8558"/>
                      <a:pt x="12304" y="8516"/>
                      <a:pt x="12304" y="8516"/>
                    </a:cubicBezTo>
                    <a:lnTo>
                      <a:pt x="12325" y="8495"/>
                    </a:lnTo>
                    <a:lnTo>
                      <a:pt x="12367" y="8370"/>
                    </a:lnTo>
                    <a:lnTo>
                      <a:pt x="12178" y="8307"/>
                    </a:lnTo>
                    <a:lnTo>
                      <a:pt x="12053" y="8390"/>
                    </a:lnTo>
                    <a:lnTo>
                      <a:pt x="12011" y="8516"/>
                    </a:lnTo>
                    <a:cubicBezTo>
                      <a:pt x="11885" y="8495"/>
                      <a:pt x="11781" y="8474"/>
                      <a:pt x="11676" y="8453"/>
                    </a:cubicBezTo>
                    <a:lnTo>
                      <a:pt x="11781" y="8411"/>
                    </a:lnTo>
                    <a:lnTo>
                      <a:pt x="11802" y="8349"/>
                    </a:lnTo>
                    <a:lnTo>
                      <a:pt x="11676" y="8181"/>
                    </a:lnTo>
                    <a:lnTo>
                      <a:pt x="11530" y="8160"/>
                    </a:lnTo>
                    <a:lnTo>
                      <a:pt x="11362" y="8202"/>
                    </a:lnTo>
                    <a:lnTo>
                      <a:pt x="11237" y="8181"/>
                    </a:lnTo>
                    <a:lnTo>
                      <a:pt x="11111" y="8202"/>
                    </a:lnTo>
                    <a:lnTo>
                      <a:pt x="11111" y="8244"/>
                    </a:lnTo>
                    <a:cubicBezTo>
                      <a:pt x="11069" y="8244"/>
                      <a:pt x="11069" y="8244"/>
                      <a:pt x="11048" y="8202"/>
                    </a:cubicBezTo>
                    <a:lnTo>
                      <a:pt x="11069" y="8056"/>
                    </a:lnTo>
                    <a:lnTo>
                      <a:pt x="11028" y="7972"/>
                    </a:lnTo>
                    <a:lnTo>
                      <a:pt x="10923" y="7951"/>
                    </a:lnTo>
                    <a:lnTo>
                      <a:pt x="10902" y="7930"/>
                    </a:lnTo>
                    <a:lnTo>
                      <a:pt x="10797" y="7930"/>
                    </a:lnTo>
                    <a:lnTo>
                      <a:pt x="10714" y="7972"/>
                    </a:lnTo>
                    <a:lnTo>
                      <a:pt x="10609" y="7972"/>
                    </a:lnTo>
                    <a:lnTo>
                      <a:pt x="10525" y="7930"/>
                    </a:lnTo>
                    <a:lnTo>
                      <a:pt x="10400" y="7972"/>
                    </a:lnTo>
                    <a:lnTo>
                      <a:pt x="10274" y="7930"/>
                    </a:lnTo>
                    <a:lnTo>
                      <a:pt x="10191" y="7846"/>
                    </a:lnTo>
                    <a:lnTo>
                      <a:pt x="10191" y="7763"/>
                    </a:lnTo>
                    <a:lnTo>
                      <a:pt x="10086" y="7595"/>
                    </a:lnTo>
                    <a:lnTo>
                      <a:pt x="10086" y="7449"/>
                    </a:lnTo>
                    <a:lnTo>
                      <a:pt x="9939" y="7449"/>
                    </a:lnTo>
                    <a:lnTo>
                      <a:pt x="9856" y="7470"/>
                    </a:lnTo>
                    <a:lnTo>
                      <a:pt x="9772" y="7386"/>
                    </a:lnTo>
                    <a:lnTo>
                      <a:pt x="9667" y="7386"/>
                    </a:lnTo>
                    <a:lnTo>
                      <a:pt x="9542" y="7282"/>
                    </a:lnTo>
                    <a:lnTo>
                      <a:pt x="9458" y="7240"/>
                    </a:lnTo>
                    <a:lnTo>
                      <a:pt x="9354" y="7261"/>
                    </a:lnTo>
                    <a:lnTo>
                      <a:pt x="9270" y="7261"/>
                    </a:lnTo>
                    <a:lnTo>
                      <a:pt x="9144" y="7114"/>
                    </a:lnTo>
                    <a:lnTo>
                      <a:pt x="9040" y="7114"/>
                    </a:lnTo>
                    <a:lnTo>
                      <a:pt x="9019" y="7344"/>
                    </a:lnTo>
                    <a:lnTo>
                      <a:pt x="8935" y="7449"/>
                    </a:lnTo>
                    <a:lnTo>
                      <a:pt x="8684" y="7491"/>
                    </a:lnTo>
                    <a:lnTo>
                      <a:pt x="8370" y="7449"/>
                    </a:lnTo>
                    <a:lnTo>
                      <a:pt x="8015" y="7449"/>
                    </a:lnTo>
                    <a:lnTo>
                      <a:pt x="7805" y="7365"/>
                    </a:lnTo>
                    <a:lnTo>
                      <a:pt x="7763" y="7323"/>
                    </a:lnTo>
                    <a:lnTo>
                      <a:pt x="7784" y="7219"/>
                    </a:lnTo>
                    <a:lnTo>
                      <a:pt x="7701" y="7072"/>
                    </a:lnTo>
                    <a:lnTo>
                      <a:pt x="7450" y="7051"/>
                    </a:lnTo>
                    <a:lnTo>
                      <a:pt x="7240" y="7010"/>
                    </a:lnTo>
                    <a:lnTo>
                      <a:pt x="7136" y="6926"/>
                    </a:lnTo>
                    <a:lnTo>
                      <a:pt x="6947" y="6926"/>
                    </a:lnTo>
                    <a:lnTo>
                      <a:pt x="6906" y="6968"/>
                    </a:lnTo>
                    <a:lnTo>
                      <a:pt x="6843" y="7030"/>
                    </a:lnTo>
                    <a:lnTo>
                      <a:pt x="6759" y="6947"/>
                    </a:lnTo>
                    <a:lnTo>
                      <a:pt x="6592" y="6926"/>
                    </a:lnTo>
                    <a:lnTo>
                      <a:pt x="6487" y="6926"/>
                    </a:lnTo>
                    <a:cubicBezTo>
                      <a:pt x="6403" y="6842"/>
                      <a:pt x="6320" y="6758"/>
                      <a:pt x="6278" y="6654"/>
                    </a:cubicBezTo>
                    <a:lnTo>
                      <a:pt x="6278" y="6486"/>
                    </a:lnTo>
                    <a:lnTo>
                      <a:pt x="6320" y="6173"/>
                    </a:lnTo>
                    <a:lnTo>
                      <a:pt x="6278" y="5963"/>
                    </a:lnTo>
                    <a:lnTo>
                      <a:pt x="6382" y="5712"/>
                    </a:lnTo>
                    <a:lnTo>
                      <a:pt x="6320" y="5649"/>
                    </a:lnTo>
                    <a:lnTo>
                      <a:pt x="6320" y="5461"/>
                    </a:lnTo>
                    <a:lnTo>
                      <a:pt x="6424" y="5398"/>
                    </a:lnTo>
                    <a:lnTo>
                      <a:pt x="6487" y="5336"/>
                    </a:lnTo>
                    <a:lnTo>
                      <a:pt x="6445" y="5231"/>
                    </a:lnTo>
                    <a:lnTo>
                      <a:pt x="6382" y="5168"/>
                    </a:lnTo>
                    <a:lnTo>
                      <a:pt x="6278" y="5085"/>
                    </a:lnTo>
                    <a:lnTo>
                      <a:pt x="6215" y="4959"/>
                    </a:lnTo>
                    <a:lnTo>
                      <a:pt x="6131" y="4938"/>
                    </a:lnTo>
                    <a:lnTo>
                      <a:pt x="6110" y="4854"/>
                    </a:lnTo>
                    <a:lnTo>
                      <a:pt x="6006" y="4813"/>
                    </a:lnTo>
                    <a:lnTo>
                      <a:pt x="5818" y="4833"/>
                    </a:lnTo>
                    <a:lnTo>
                      <a:pt x="5713" y="4813"/>
                    </a:lnTo>
                    <a:lnTo>
                      <a:pt x="5692" y="4624"/>
                    </a:lnTo>
                    <a:lnTo>
                      <a:pt x="5608" y="4520"/>
                    </a:lnTo>
                    <a:lnTo>
                      <a:pt x="5546" y="4561"/>
                    </a:lnTo>
                    <a:lnTo>
                      <a:pt x="5587" y="4457"/>
                    </a:lnTo>
                    <a:lnTo>
                      <a:pt x="5483" y="4415"/>
                    </a:lnTo>
                    <a:lnTo>
                      <a:pt x="5462" y="4122"/>
                    </a:lnTo>
                    <a:lnTo>
                      <a:pt x="5336" y="4185"/>
                    </a:lnTo>
                    <a:lnTo>
                      <a:pt x="5274" y="4122"/>
                    </a:lnTo>
                    <a:lnTo>
                      <a:pt x="5043" y="4122"/>
                    </a:lnTo>
                    <a:lnTo>
                      <a:pt x="4855" y="3996"/>
                    </a:lnTo>
                    <a:lnTo>
                      <a:pt x="4855" y="3892"/>
                    </a:lnTo>
                    <a:lnTo>
                      <a:pt x="4960" y="3850"/>
                    </a:lnTo>
                    <a:lnTo>
                      <a:pt x="5085" y="3766"/>
                    </a:lnTo>
                    <a:lnTo>
                      <a:pt x="5002" y="3704"/>
                    </a:lnTo>
                    <a:lnTo>
                      <a:pt x="4876" y="3745"/>
                    </a:lnTo>
                    <a:lnTo>
                      <a:pt x="4813" y="3704"/>
                    </a:lnTo>
                    <a:lnTo>
                      <a:pt x="4667" y="3766"/>
                    </a:lnTo>
                    <a:lnTo>
                      <a:pt x="4750" y="3683"/>
                    </a:lnTo>
                    <a:lnTo>
                      <a:pt x="4876" y="3578"/>
                    </a:lnTo>
                    <a:lnTo>
                      <a:pt x="5064" y="3557"/>
                    </a:lnTo>
                    <a:lnTo>
                      <a:pt x="5043" y="3432"/>
                    </a:lnTo>
                    <a:lnTo>
                      <a:pt x="4855" y="3222"/>
                    </a:lnTo>
                    <a:lnTo>
                      <a:pt x="4750" y="3222"/>
                    </a:lnTo>
                    <a:lnTo>
                      <a:pt x="4625" y="3285"/>
                    </a:lnTo>
                    <a:lnTo>
                      <a:pt x="4478" y="3369"/>
                    </a:lnTo>
                    <a:lnTo>
                      <a:pt x="4332" y="3369"/>
                    </a:lnTo>
                    <a:lnTo>
                      <a:pt x="4416" y="3348"/>
                    </a:lnTo>
                    <a:lnTo>
                      <a:pt x="4457" y="3285"/>
                    </a:lnTo>
                    <a:lnTo>
                      <a:pt x="4520" y="3264"/>
                    </a:lnTo>
                    <a:lnTo>
                      <a:pt x="4562" y="3180"/>
                    </a:lnTo>
                    <a:lnTo>
                      <a:pt x="4541" y="3097"/>
                    </a:lnTo>
                    <a:lnTo>
                      <a:pt x="4416" y="3055"/>
                    </a:lnTo>
                    <a:lnTo>
                      <a:pt x="4206" y="3055"/>
                    </a:lnTo>
                    <a:lnTo>
                      <a:pt x="4081" y="2929"/>
                    </a:lnTo>
                    <a:lnTo>
                      <a:pt x="4081" y="2846"/>
                    </a:lnTo>
                    <a:lnTo>
                      <a:pt x="4039" y="2678"/>
                    </a:lnTo>
                    <a:lnTo>
                      <a:pt x="3809" y="2448"/>
                    </a:lnTo>
                    <a:lnTo>
                      <a:pt x="3725" y="2427"/>
                    </a:lnTo>
                    <a:lnTo>
                      <a:pt x="3662" y="2448"/>
                    </a:lnTo>
                    <a:lnTo>
                      <a:pt x="3558" y="2364"/>
                    </a:lnTo>
                    <a:lnTo>
                      <a:pt x="3516" y="2155"/>
                    </a:lnTo>
                    <a:lnTo>
                      <a:pt x="3369" y="2009"/>
                    </a:lnTo>
                    <a:lnTo>
                      <a:pt x="3160" y="1883"/>
                    </a:lnTo>
                    <a:lnTo>
                      <a:pt x="3035" y="1883"/>
                    </a:lnTo>
                    <a:lnTo>
                      <a:pt x="2993" y="1925"/>
                    </a:lnTo>
                    <a:lnTo>
                      <a:pt x="2930" y="1883"/>
                    </a:lnTo>
                    <a:lnTo>
                      <a:pt x="2888" y="1716"/>
                    </a:lnTo>
                    <a:lnTo>
                      <a:pt x="2825" y="1800"/>
                    </a:lnTo>
                    <a:lnTo>
                      <a:pt x="2763" y="1716"/>
                    </a:lnTo>
                    <a:lnTo>
                      <a:pt x="2763" y="1528"/>
                    </a:lnTo>
                    <a:lnTo>
                      <a:pt x="2658" y="1402"/>
                    </a:lnTo>
                    <a:lnTo>
                      <a:pt x="2533" y="1381"/>
                    </a:lnTo>
                    <a:lnTo>
                      <a:pt x="2470" y="1297"/>
                    </a:lnTo>
                    <a:lnTo>
                      <a:pt x="2135" y="1088"/>
                    </a:lnTo>
                    <a:lnTo>
                      <a:pt x="2030" y="1088"/>
                    </a:lnTo>
                    <a:lnTo>
                      <a:pt x="1905" y="942"/>
                    </a:lnTo>
                    <a:lnTo>
                      <a:pt x="1779" y="900"/>
                    </a:lnTo>
                    <a:lnTo>
                      <a:pt x="1737" y="837"/>
                    </a:lnTo>
                    <a:lnTo>
                      <a:pt x="1716" y="649"/>
                    </a:lnTo>
                    <a:lnTo>
                      <a:pt x="1612" y="586"/>
                    </a:lnTo>
                    <a:lnTo>
                      <a:pt x="1528" y="460"/>
                    </a:lnTo>
                    <a:lnTo>
                      <a:pt x="1486" y="439"/>
                    </a:lnTo>
                    <a:lnTo>
                      <a:pt x="1403" y="272"/>
                    </a:lnTo>
                    <a:lnTo>
                      <a:pt x="1277" y="230"/>
                    </a:lnTo>
                    <a:lnTo>
                      <a:pt x="1152" y="230"/>
                    </a:lnTo>
                    <a:lnTo>
                      <a:pt x="1068" y="251"/>
                    </a:lnTo>
                    <a:lnTo>
                      <a:pt x="1005" y="209"/>
                    </a:lnTo>
                    <a:lnTo>
                      <a:pt x="859" y="209"/>
                    </a:lnTo>
                    <a:lnTo>
                      <a:pt x="670" y="251"/>
                    </a:lnTo>
                    <a:lnTo>
                      <a:pt x="587" y="209"/>
                    </a:lnTo>
                    <a:lnTo>
                      <a:pt x="336" y="21"/>
                    </a:lnTo>
                    <a:lnTo>
                      <a:pt x="105"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5330" name="Google Shape;5330;p907">
              <a:extLst>
                <a:ext uri="{FF2B5EF4-FFF2-40B4-BE49-F238E27FC236}">
                  <a16:creationId xmlns:a16="http://schemas.microsoft.com/office/drawing/2014/main" id="{851C15EE-210F-7A5C-DA7A-6C20FC0D0505}"/>
                </a:ext>
              </a:extLst>
            </p:cNvPr>
            <p:cNvSpPr/>
            <p:nvPr/>
          </p:nvSpPr>
          <p:spPr>
            <a:xfrm>
              <a:off x="4437231" y="3100607"/>
              <a:ext cx="29912" cy="37370"/>
            </a:xfrm>
            <a:custGeom>
              <a:avLst/>
              <a:gdLst/>
              <a:ahLst/>
              <a:cxnLst/>
              <a:rect l="l" t="t" r="r" b="b"/>
              <a:pathLst>
                <a:path w="2512" h="3286" extrusionOk="0">
                  <a:moveTo>
                    <a:pt x="126" y="0"/>
                  </a:moveTo>
                  <a:lnTo>
                    <a:pt x="42" y="84"/>
                  </a:lnTo>
                  <a:lnTo>
                    <a:pt x="0" y="210"/>
                  </a:lnTo>
                  <a:lnTo>
                    <a:pt x="126" y="419"/>
                  </a:lnTo>
                  <a:lnTo>
                    <a:pt x="189" y="879"/>
                  </a:lnTo>
                  <a:lnTo>
                    <a:pt x="251" y="1047"/>
                  </a:lnTo>
                  <a:lnTo>
                    <a:pt x="314" y="1172"/>
                  </a:lnTo>
                  <a:lnTo>
                    <a:pt x="314" y="1360"/>
                  </a:lnTo>
                  <a:lnTo>
                    <a:pt x="251" y="1402"/>
                  </a:lnTo>
                  <a:lnTo>
                    <a:pt x="293" y="1507"/>
                  </a:lnTo>
                  <a:lnTo>
                    <a:pt x="356" y="1611"/>
                  </a:lnTo>
                  <a:lnTo>
                    <a:pt x="335" y="1674"/>
                  </a:lnTo>
                  <a:lnTo>
                    <a:pt x="419" y="1758"/>
                  </a:lnTo>
                  <a:lnTo>
                    <a:pt x="565" y="1863"/>
                  </a:lnTo>
                  <a:lnTo>
                    <a:pt x="649" y="2009"/>
                  </a:lnTo>
                  <a:lnTo>
                    <a:pt x="754" y="2072"/>
                  </a:lnTo>
                  <a:lnTo>
                    <a:pt x="837" y="2176"/>
                  </a:lnTo>
                  <a:lnTo>
                    <a:pt x="754" y="2281"/>
                  </a:lnTo>
                  <a:lnTo>
                    <a:pt x="733" y="2344"/>
                  </a:lnTo>
                  <a:lnTo>
                    <a:pt x="816" y="2407"/>
                  </a:lnTo>
                  <a:lnTo>
                    <a:pt x="1005" y="2490"/>
                  </a:lnTo>
                  <a:lnTo>
                    <a:pt x="1193" y="2616"/>
                  </a:lnTo>
                  <a:lnTo>
                    <a:pt x="1172" y="2720"/>
                  </a:lnTo>
                  <a:lnTo>
                    <a:pt x="1339" y="2867"/>
                  </a:lnTo>
                  <a:lnTo>
                    <a:pt x="1486" y="2867"/>
                  </a:lnTo>
                  <a:lnTo>
                    <a:pt x="1528" y="2909"/>
                  </a:lnTo>
                  <a:lnTo>
                    <a:pt x="1611" y="3013"/>
                  </a:lnTo>
                  <a:lnTo>
                    <a:pt x="1800" y="3118"/>
                  </a:lnTo>
                  <a:lnTo>
                    <a:pt x="1988" y="3139"/>
                  </a:lnTo>
                  <a:lnTo>
                    <a:pt x="2051" y="3223"/>
                  </a:lnTo>
                  <a:lnTo>
                    <a:pt x="2197" y="3264"/>
                  </a:lnTo>
                  <a:lnTo>
                    <a:pt x="2218" y="3244"/>
                  </a:lnTo>
                  <a:lnTo>
                    <a:pt x="2281" y="3285"/>
                  </a:lnTo>
                  <a:lnTo>
                    <a:pt x="2386" y="3223"/>
                  </a:lnTo>
                  <a:lnTo>
                    <a:pt x="2386" y="3181"/>
                  </a:lnTo>
                  <a:lnTo>
                    <a:pt x="2344" y="3181"/>
                  </a:lnTo>
                  <a:lnTo>
                    <a:pt x="2386" y="3118"/>
                  </a:lnTo>
                  <a:lnTo>
                    <a:pt x="2323" y="3076"/>
                  </a:lnTo>
                  <a:lnTo>
                    <a:pt x="2407" y="3118"/>
                  </a:lnTo>
                  <a:lnTo>
                    <a:pt x="2407" y="3181"/>
                  </a:lnTo>
                  <a:lnTo>
                    <a:pt x="2407" y="3223"/>
                  </a:lnTo>
                  <a:lnTo>
                    <a:pt x="2511" y="3244"/>
                  </a:lnTo>
                  <a:lnTo>
                    <a:pt x="2511" y="3118"/>
                  </a:lnTo>
                  <a:lnTo>
                    <a:pt x="2386" y="2846"/>
                  </a:lnTo>
                  <a:lnTo>
                    <a:pt x="2344" y="2846"/>
                  </a:lnTo>
                  <a:lnTo>
                    <a:pt x="2344" y="2804"/>
                  </a:lnTo>
                  <a:lnTo>
                    <a:pt x="2323" y="2762"/>
                  </a:lnTo>
                  <a:lnTo>
                    <a:pt x="2281" y="2741"/>
                  </a:lnTo>
                  <a:lnTo>
                    <a:pt x="2239" y="2553"/>
                  </a:lnTo>
                  <a:lnTo>
                    <a:pt x="2281" y="2511"/>
                  </a:lnTo>
                  <a:lnTo>
                    <a:pt x="2239" y="2448"/>
                  </a:lnTo>
                  <a:lnTo>
                    <a:pt x="2176" y="2448"/>
                  </a:lnTo>
                  <a:lnTo>
                    <a:pt x="2009" y="2344"/>
                  </a:lnTo>
                  <a:lnTo>
                    <a:pt x="1967" y="2197"/>
                  </a:lnTo>
                  <a:lnTo>
                    <a:pt x="1967" y="1904"/>
                  </a:lnTo>
                  <a:lnTo>
                    <a:pt x="1904" y="1821"/>
                  </a:lnTo>
                  <a:lnTo>
                    <a:pt x="1904" y="1716"/>
                  </a:lnTo>
                  <a:lnTo>
                    <a:pt x="1925" y="1674"/>
                  </a:lnTo>
                  <a:lnTo>
                    <a:pt x="1904" y="1381"/>
                  </a:lnTo>
                  <a:lnTo>
                    <a:pt x="1967" y="1339"/>
                  </a:lnTo>
                  <a:lnTo>
                    <a:pt x="1904" y="1088"/>
                  </a:lnTo>
                  <a:lnTo>
                    <a:pt x="1779" y="879"/>
                  </a:lnTo>
                  <a:lnTo>
                    <a:pt x="1360" y="461"/>
                  </a:lnTo>
                  <a:lnTo>
                    <a:pt x="1277" y="314"/>
                  </a:lnTo>
                  <a:lnTo>
                    <a:pt x="1235" y="335"/>
                  </a:lnTo>
                  <a:lnTo>
                    <a:pt x="1172" y="398"/>
                  </a:lnTo>
                  <a:lnTo>
                    <a:pt x="1088" y="398"/>
                  </a:lnTo>
                  <a:lnTo>
                    <a:pt x="1067" y="419"/>
                  </a:lnTo>
                  <a:lnTo>
                    <a:pt x="1067" y="523"/>
                  </a:lnTo>
                  <a:lnTo>
                    <a:pt x="984" y="565"/>
                  </a:lnTo>
                  <a:lnTo>
                    <a:pt x="921" y="523"/>
                  </a:lnTo>
                  <a:lnTo>
                    <a:pt x="816" y="523"/>
                  </a:lnTo>
                  <a:lnTo>
                    <a:pt x="670" y="628"/>
                  </a:lnTo>
                  <a:lnTo>
                    <a:pt x="523" y="607"/>
                  </a:lnTo>
                  <a:lnTo>
                    <a:pt x="523" y="523"/>
                  </a:lnTo>
                  <a:lnTo>
                    <a:pt x="607" y="440"/>
                  </a:lnTo>
                  <a:lnTo>
                    <a:pt x="607" y="251"/>
                  </a:lnTo>
                  <a:lnTo>
                    <a:pt x="544" y="189"/>
                  </a:lnTo>
                  <a:lnTo>
                    <a:pt x="419" y="189"/>
                  </a:lnTo>
                  <a:lnTo>
                    <a:pt x="398" y="126"/>
                  </a:lnTo>
                  <a:lnTo>
                    <a:pt x="231" y="84"/>
                  </a:lnTo>
                  <a:lnTo>
                    <a:pt x="126"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31" name="Google Shape;5331;p907">
              <a:extLst>
                <a:ext uri="{FF2B5EF4-FFF2-40B4-BE49-F238E27FC236}">
                  <a16:creationId xmlns:a16="http://schemas.microsoft.com/office/drawing/2014/main" id="{3DEE91A5-E6C7-2D15-2558-F45E1FD1EED4}"/>
                </a:ext>
              </a:extLst>
            </p:cNvPr>
            <p:cNvSpPr/>
            <p:nvPr/>
          </p:nvSpPr>
          <p:spPr>
            <a:xfrm>
              <a:off x="4503746" y="3099174"/>
              <a:ext cx="65289" cy="42135"/>
            </a:xfrm>
            <a:custGeom>
              <a:avLst/>
              <a:gdLst/>
              <a:ahLst/>
              <a:cxnLst/>
              <a:rect l="l" t="t" r="r" b="b"/>
              <a:pathLst>
                <a:path w="5483" h="3705" extrusionOk="0">
                  <a:moveTo>
                    <a:pt x="4186" y="1"/>
                  </a:moveTo>
                  <a:lnTo>
                    <a:pt x="4144" y="22"/>
                  </a:lnTo>
                  <a:lnTo>
                    <a:pt x="4165" y="126"/>
                  </a:lnTo>
                  <a:lnTo>
                    <a:pt x="4039" y="252"/>
                  </a:lnTo>
                  <a:lnTo>
                    <a:pt x="3976" y="231"/>
                  </a:lnTo>
                  <a:lnTo>
                    <a:pt x="4039" y="126"/>
                  </a:lnTo>
                  <a:lnTo>
                    <a:pt x="4018" y="43"/>
                  </a:lnTo>
                  <a:lnTo>
                    <a:pt x="3935" y="43"/>
                  </a:lnTo>
                  <a:lnTo>
                    <a:pt x="3851" y="273"/>
                  </a:lnTo>
                  <a:lnTo>
                    <a:pt x="3767" y="315"/>
                  </a:lnTo>
                  <a:lnTo>
                    <a:pt x="3642" y="587"/>
                  </a:lnTo>
                  <a:lnTo>
                    <a:pt x="3642" y="754"/>
                  </a:lnTo>
                  <a:lnTo>
                    <a:pt x="3432" y="963"/>
                  </a:lnTo>
                  <a:lnTo>
                    <a:pt x="3328" y="963"/>
                  </a:lnTo>
                  <a:lnTo>
                    <a:pt x="3140" y="1005"/>
                  </a:lnTo>
                  <a:lnTo>
                    <a:pt x="3098" y="1089"/>
                  </a:lnTo>
                  <a:lnTo>
                    <a:pt x="3181" y="1089"/>
                  </a:lnTo>
                  <a:lnTo>
                    <a:pt x="3119" y="1152"/>
                  </a:lnTo>
                  <a:lnTo>
                    <a:pt x="3181" y="1173"/>
                  </a:lnTo>
                  <a:lnTo>
                    <a:pt x="3307" y="1152"/>
                  </a:lnTo>
                  <a:lnTo>
                    <a:pt x="3244" y="1214"/>
                  </a:lnTo>
                  <a:lnTo>
                    <a:pt x="3181" y="1277"/>
                  </a:lnTo>
                  <a:lnTo>
                    <a:pt x="3140" y="1298"/>
                  </a:lnTo>
                  <a:lnTo>
                    <a:pt x="3140" y="1319"/>
                  </a:lnTo>
                  <a:lnTo>
                    <a:pt x="3223" y="1528"/>
                  </a:lnTo>
                  <a:lnTo>
                    <a:pt x="3181" y="1633"/>
                  </a:lnTo>
                  <a:lnTo>
                    <a:pt x="3098" y="1591"/>
                  </a:lnTo>
                  <a:lnTo>
                    <a:pt x="3098" y="1465"/>
                  </a:lnTo>
                  <a:lnTo>
                    <a:pt x="3077" y="1361"/>
                  </a:lnTo>
                  <a:lnTo>
                    <a:pt x="3035" y="1361"/>
                  </a:lnTo>
                  <a:lnTo>
                    <a:pt x="3035" y="1319"/>
                  </a:lnTo>
                  <a:lnTo>
                    <a:pt x="2993" y="1319"/>
                  </a:lnTo>
                  <a:lnTo>
                    <a:pt x="2930" y="1424"/>
                  </a:lnTo>
                  <a:lnTo>
                    <a:pt x="2972" y="1675"/>
                  </a:lnTo>
                  <a:lnTo>
                    <a:pt x="2909" y="1717"/>
                  </a:lnTo>
                  <a:lnTo>
                    <a:pt x="2805" y="1612"/>
                  </a:lnTo>
                  <a:lnTo>
                    <a:pt x="2700" y="1465"/>
                  </a:lnTo>
                  <a:lnTo>
                    <a:pt x="2658" y="1465"/>
                  </a:lnTo>
                  <a:lnTo>
                    <a:pt x="2554" y="1403"/>
                  </a:lnTo>
                  <a:lnTo>
                    <a:pt x="2470" y="1507"/>
                  </a:lnTo>
                  <a:lnTo>
                    <a:pt x="2470" y="1633"/>
                  </a:lnTo>
                  <a:lnTo>
                    <a:pt x="2344" y="1779"/>
                  </a:lnTo>
                  <a:lnTo>
                    <a:pt x="2261" y="1884"/>
                  </a:lnTo>
                  <a:lnTo>
                    <a:pt x="2093" y="2030"/>
                  </a:lnTo>
                  <a:lnTo>
                    <a:pt x="2072" y="2135"/>
                  </a:lnTo>
                  <a:lnTo>
                    <a:pt x="1926" y="2323"/>
                  </a:lnTo>
                  <a:lnTo>
                    <a:pt x="1779" y="2449"/>
                  </a:lnTo>
                  <a:lnTo>
                    <a:pt x="1319" y="2554"/>
                  </a:lnTo>
                  <a:lnTo>
                    <a:pt x="1256" y="2574"/>
                  </a:lnTo>
                  <a:lnTo>
                    <a:pt x="1298" y="2742"/>
                  </a:lnTo>
                  <a:lnTo>
                    <a:pt x="1340" y="2784"/>
                  </a:lnTo>
                  <a:lnTo>
                    <a:pt x="1256" y="2763"/>
                  </a:lnTo>
                  <a:lnTo>
                    <a:pt x="1173" y="2826"/>
                  </a:lnTo>
                  <a:lnTo>
                    <a:pt x="1047" y="2846"/>
                  </a:lnTo>
                  <a:lnTo>
                    <a:pt x="984" y="2888"/>
                  </a:lnTo>
                  <a:lnTo>
                    <a:pt x="943" y="3035"/>
                  </a:lnTo>
                  <a:lnTo>
                    <a:pt x="943" y="3181"/>
                  </a:lnTo>
                  <a:lnTo>
                    <a:pt x="838" y="3349"/>
                  </a:lnTo>
                  <a:lnTo>
                    <a:pt x="838" y="3370"/>
                  </a:lnTo>
                  <a:lnTo>
                    <a:pt x="629" y="3349"/>
                  </a:lnTo>
                  <a:lnTo>
                    <a:pt x="399" y="3265"/>
                  </a:lnTo>
                  <a:lnTo>
                    <a:pt x="210" y="3265"/>
                  </a:lnTo>
                  <a:lnTo>
                    <a:pt x="168" y="3181"/>
                  </a:lnTo>
                  <a:lnTo>
                    <a:pt x="64" y="3056"/>
                  </a:lnTo>
                  <a:lnTo>
                    <a:pt x="1" y="3077"/>
                  </a:lnTo>
                  <a:lnTo>
                    <a:pt x="127" y="3286"/>
                  </a:lnTo>
                  <a:lnTo>
                    <a:pt x="315" y="3411"/>
                  </a:lnTo>
                  <a:lnTo>
                    <a:pt x="357" y="3474"/>
                  </a:lnTo>
                  <a:lnTo>
                    <a:pt x="482" y="3579"/>
                  </a:lnTo>
                  <a:lnTo>
                    <a:pt x="503" y="3683"/>
                  </a:lnTo>
                  <a:lnTo>
                    <a:pt x="608" y="3704"/>
                  </a:lnTo>
                  <a:lnTo>
                    <a:pt x="775" y="3662"/>
                  </a:lnTo>
                  <a:lnTo>
                    <a:pt x="796" y="3579"/>
                  </a:lnTo>
                  <a:lnTo>
                    <a:pt x="922" y="3600"/>
                  </a:lnTo>
                  <a:lnTo>
                    <a:pt x="1005" y="3558"/>
                  </a:lnTo>
                  <a:lnTo>
                    <a:pt x="1319" y="3579"/>
                  </a:lnTo>
                  <a:lnTo>
                    <a:pt x="1654" y="3453"/>
                  </a:lnTo>
                  <a:lnTo>
                    <a:pt x="1738" y="3370"/>
                  </a:lnTo>
                  <a:lnTo>
                    <a:pt x="2031" y="3370"/>
                  </a:lnTo>
                  <a:lnTo>
                    <a:pt x="2156" y="3411"/>
                  </a:lnTo>
                  <a:lnTo>
                    <a:pt x="2198" y="3495"/>
                  </a:lnTo>
                  <a:lnTo>
                    <a:pt x="2344" y="3495"/>
                  </a:lnTo>
                  <a:lnTo>
                    <a:pt x="2575" y="3370"/>
                  </a:lnTo>
                  <a:lnTo>
                    <a:pt x="2868" y="3307"/>
                  </a:lnTo>
                  <a:lnTo>
                    <a:pt x="2826" y="3244"/>
                  </a:lnTo>
                  <a:lnTo>
                    <a:pt x="3077" y="2888"/>
                  </a:lnTo>
                  <a:lnTo>
                    <a:pt x="3140" y="2637"/>
                  </a:lnTo>
                  <a:lnTo>
                    <a:pt x="3328" y="2365"/>
                  </a:lnTo>
                  <a:lnTo>
                    <a:pt x="3453" y="1926"/>
                  </a:lnTo>
                  <a:lnTo>
                    <a:pt x="3453" y="1842"/>
                  </a:lnTo>
                  <a:lnTo>
                    <a:pt x="3516" y="1737"/>
                  </a:lnTo>
                  <a:lnTo>
                    <a:pt x="3516" y="1675"/>
                  </a:lnTo>
                  <a:lnTo>
                    <a:pt x="3621" y="1528"/>
                  </a:lnTo>
                  <a:lnTo>
                    <a:pt x="3725" y="1570"/>
                  </a:lnTo>
                  <a:lnTo>
                    <a:pt x="4165" y="1570"/>
                  </a:lnTo>
                  <a:lnTo>
                    <a:pt x="4228" y="1612"/>
                  </a:lnTo>
                  <a:lnTo>
                    <a:pt x="4374" y="1612"/>
                  </a:lnTo>
                  <a:lnTo>
                    <a:pt x="4500" y="1633"/>
                  </a:lnTo>
                  <a:lnTo>
                    <a:pt x="4500" y="1591"/>
                  </a:lnTo>
                  <a:lnTo>
                    <a:pt x="4667" y="1675"/>
                  </a:lnTo>
                  <a:lnTo>
                    <a:pt x="4751" y="1696"/>
                  </a:lnTo>
                  <a:lnTo>
                    <a:pt x="4876" y="1633"/>
                  </a:lnTo>
                  <a:lnTo>
                    <a:pt x="5023" y="1612"/>
                  </a:lnTo>
                  <a:lnTo>
                    <a:pt x="5023" y="1528"/>
                  </a:lnTo>
                  <a:lnTo>
                    <a:pt x="4876" y="1403"/>
                  </a:lnTo>
                  <a:lnTo>
                    <a:pt x="4876" y="1277"/>
                  </a:lnTo>
                  <a:lnTo>
                    <a:pt x="4918" y="1214"/>
                  </a:lnTo>
                  <a:lnTo>
                    <a:pt x="5169" y="1256"/>
                  </a:lnTo>
                  <a:lnTo>
                    <a:pt x="5357" y="1193"/>
                  </a:lnTo>
                  <a:lnTo>
                    <a:pt x="5483" y="1089"/>
                  </a:lnTo>
                  <a:lnTo>
                    <a:pt x="5441" y="1005"/>
                  </a:lnTo>
                  <a:lnTo>
                    <a:pt x="5357" y="1005"/>
                  </a:lnTo>
                  <a:lnTo>
                    <a:pt x="5232" y="984"/>
                  </a:lnTo>
                  <a:lnTo>
                    <a:pt x="5127" y="880"/>
                  </a:lnTo>
                  <a:lnTo>
                    <a:pt x="5023" y="901"/>
                  </a:lnTo>
                  <a:lnTo>
                    <a:pt x="4897" y="775"/>
                  </a:lnTo>
                  <a:lnTo>
                    <a:pt x="4813" y="775"/>
                  </a:lnTo>
                  <a:lnTo>
                    <a:pt x="4709" y="859"/>
                  </a:lnTo>
                  <a:lnTo>
                    <a:pt x="4667" y="796"/>
                  </a:lnTo>
                  <a:lnTo>
                    <a:pt x="4792" y="691"/>
                  </a:lnTo>
                  <a:lnTo>
                    <a:pt x="4709" y="629"/>
                  </a:lnTo>
                  <a:lnTo>
                    <a:pt x="4688" y="649"/>
                  </a:lnTo>
                  <a:lnTo>
                    <a:pt x="4604" y="754"/>
                  </a:lnTo>
                  <a:lnTo>
                    <a:pt x="4562" y="670"/>
                  </a:lnTo>
                  <a:lnTo>
                    <a:pt x="4500" y="670"/>
                  </a:lnTo>
                  <a:lnTo>
                    <a:pt x="4500" y="482"/>
                  </a:lnTo>
                  <a:lnTo>
                    <a:pt x="4604" y="461"/>
                  </a:lnTo>
                  <a:lnTo>
                    <a:pt x="4604" y="377"/>
                  </a:lnTo>
                  <a:lnTo>
                    <a:pt x="4458" y="273"/>
                  </a:lnTo>
                  <a:lnTo>
                    <a:pt x="4437" y="336"/>
                  </a:lnTo>
                  <a:lnTo>
                    <a:pt x="4290" y="231"/>
                  </a:lnTo>
                  <a:lnTo>
                    <a:pt x="4290" y="64"/>
                  </a:lnTo>
                  <a:lnTo>
                    <a:pt x="4186"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32" name="Google Shape;5332;p907">
              <a:extLst>
                <a:ext uri="{FF2B5EF4-FFF2-40B4-BE49-F238E27FC236}">
                  <a16:creationId xmlns:a16="http://schemas.microsoft.com/office/drawing/2014/main" id="{ABDF9D26-A813-1C19-1BBC-F191D3F43EB5}"/>
                </a:ext>
              </a:extLst>
            </p:cNvPr>
            <p:cNvSpPr/>
            <p:nvPr/>
          </p:nvSpPr>
          <p:spPr>
            <a:xfrm>
              <a:off x="4442708" y="2983061"/>
              <a:ext cx="56823" cy="104945"/>
            </a:xfrm>
            <a:custGeom>
              <a:avLst/>
              <a:gdLst/>
              <a:ahLst/>
              <a:cxnLst/>
              <a:rect l="l" t="t" r="r" b="b"/>
              <a:pathLst>
                <a:path w="4772" h="9228" extrusionOk="0">
                  <a:moveTo>
                    <a:pt x="1821" y="0"/>
                  </a:moveTo>
                  <a:lnTo>
                    <a:pt x="1737" y="84"/>
                  </a:lnTo>
                  <a:lnTo>
                    <a:pt x="1591" y="84"/>
                  </a:lnTo>
                  <a:lnTo>
                    <a:pt x="1465" y="126"/>
                  </a:lnTo>
                  <a:lnTo>
                    <a:pt x="1507" y="314"/>
                  </a:lnTo>
                  <a:lnTo>
                    <a:pt x="1298" y="398"/>
                  </a:lnTo>
                  <a:lnTo>
                    <a:pt x="1193" y="314"/>
                  </a:lnTo>
                  <a:lnTo>
                    <a:pt x="1026" y="377"/>
                  </a:lnTo>
                  <a:lnTo>
                    <a:pt x="1026" y="440"/>
                  </a:lnTo>
                  <a:lnTo>
                    <a:pt x="900" y="502"/>
                  </a:lnTo>
                  <a:lnTo>
                    <a:pt x="879" y="419"/>
                  </a:lnTo>
                  <a:lnTo>
                    <a:pt x="796" y="419"/>
                  </a:lnTo>
                  <a:lnTo>
                    <a:pt x="733" y="502"/>
                  </a:lnTo>
                  <a:lnTo>
                    <a:pt x="607" y="398"/>
                  </a:lnTo>
                  <a:lnTo>
                    <a:pt x="524" y="440"/>
                  </a:lnTo>
                  <a:lnTo>
                    <a:pt x="503" y="544"/>
                  </a:lnTo>
                  <a:lnTo>
                    <a:pt x="419" y="544"/>
                  </a:lnTo>
                  <a:lnTo>
                    <a:pt x="377" y="523"/>
                  </a:lnTo>
                  <a:lnTo>
                    <a:pt x="398" y="440"/>
                  </a:lnTo>
                  <a:lnTo>
                    <a:pt x="315" y="419"/>
                  </a:lnTo>
                  <a:lnTo>
                    <a:pt x="189" y="481"/>
                  </a:lnTo>
                  <a:lnTo>
                    <a:pt x="147" y="523"/>
                  </a:lnTo>
                  <a:lnTo>
                    <a:pt x="105" y="586"/>
                  </a:lnTo>
                  <a:lnTo>
                    <a:pt x="63" y="607"/>
                  </a:lnTo>
                  <a:lnTo>
                    <a:pt x="1" y="628"/>
                  </a:lnTo>
                  <a:lnTo>
                    <a:pt x="63" y="712"/>
                  </a:lnTo>
                  <a:lnTo>
                    <a:pt x="252" y="795"/>
                  </a:lnTo>
                  <a:lnTo>
                    <a:pt x="356" y="942"/>
                  </a:lnTo>
                  <a:lnTo>
                    <a:pt x="461" y="1025"/>
                  </a:lnTo>
                  <a:lnTo>
                    <a:pt x="482" y="1151"/>
                  </a:lnTo>
                  <a:lnTo>
                    <a:pt x="419" y="1235"/>
                  </a:lnTo>
                  <a:lnTo>
                    <a:pt x="628" y="1423"/>
                  </a:lnTo>
                  <a:lnTo>
                    <a:pt x="733" y="1632"/>
                  </a:lnTo>
                  <a:lnTo>
                    <a:pt x="984" y="1632"/>
                  </a:lnTo>
                  <a:lnTo>
                    <a:pt x="1131" y="1674"/>
                  </a:lnTo>
                  <a:lnTo>
                    <a:pt x="1256" y="1590"/>
                  </a:lnTo>
                  <a:lnTo>
                    <a:pt x="1423" y="1590"/>
                  </a:lnTo>
                  <a:lnTo>
                    <a:pt x="1507" y="1695"/>
                  </a:lnTo>
                  <a:lnTo>
                    <a:pt x="1654" y="1737"/>
                  </a:lnTo>
                  <a:lnTo>
                    <a:pt x="1675" y="1841"/>
                  </a:lnTo>
                  <a:lnTo>
                    <a:pt x="1654" y="1946"/>
                  </a:lnTo>
                  <a:lnTo>
                    <a:pt x="1842" y="1988"/>
                  </a:lnTo>
                  <a:lnTo>
                    <a:pt x="1842" y="2072"/>
                  </a:lnTo>
                  <a:lnTo>
                    <a:pt x="1758" y="2092"/>
                  </a:lnTo>
                  <a:lnTo>
                    <a:pt x="1675" y="2302"/>
                  </a:lnTo>
                  <a:lnTo>
                    <a:pt x="1633" y="2385"/>
                  </a:lnTo>
                  <a:lnTo>
                    <a:pt x="1507" y="2385"/>
                  </a:lnTo>
                  <a:lnTo>
                    <a:pt x="1340" y="2469"/>
                  </a:lnTo>
                  <a:lnTo>
                    <a:pt x="1256" y="2469"/>
                  </a:lnTo>
                  <a:lnTo>
                    <a:pt x="1256" y="2532"/>
                  </a:lnTo>
                  <a:lnTo>
                    <a:pt x="1403" y="2699"/>
                  </a:lnTo>
                  <a:lnTo>
                    <a:pt x="1319" y="2783"/>
                  </a:lnTo>
                  <a:lnTo>
                    <a:pt x="1340" y="2846"/>
                  </a:lnTo>
                  <a:lnTo>
                    <a:pt x="1423" y="2846"/>
                  </a:lnTo>
                  <a:lnTo>
                    <a:pt x="1507" y="3013"/>
                  </a:lnTo>
                  <a:lnTo>
                    <a:pt x="1675" y="3013"/>
                  </a:lnTo>
                  <a:lnTo>
                    <a:pt x="1863" y="3118"/>
                  </a:lnTo>
                  <a:lnTo>
                    <a:pt x="1968" y="3118"/>
                  </a:lnTo>
                  <a:lnTo>
                    <a:pt x="2114" y="3327"/>
                  </a:lnTo>
                  <a:lnTo>
                    <a:pt x="2281" y="3411"/>
                  </a:lnTo>
                  <a:lnTo>
                    <a:pt x="2407" y="3557"/>
                  </a:lnTo>
                  <a:lnTo>
                    <a:pt x="2386" y="3641"/>
                  </a:lnTo>
                  <a:lnTo>
                    <a:pt x="2574" y="3850"/>
                  </a:lnTo>
                  <a:lnTo>
                    <a:pt x="2616" y="3976"/>
                  </a:lnTo>
                  <a:lnTo>
                    <a:pt x="2700" y="4038"/>
                  </a:lnTo>
                  <a:lnTo>
                    <a:pt x="2825" y="4038"/>
                  </a:lnTo>
                  <a:lnTo>
                    <a:pt x="2909" y="4143"/>
                  </a:lnTo>
                  <a:lnTo>
                    <a:pt x="2909" y="4206"/>
                  </a:lnTo>
                  <a:lnTo>
                    <a:pt x="2993" y="4289"/>
                  </a:lnTo>
                  <a:lnTo>
                    <a:pt x="3035" y="4289"/>
                  </a:lnTo>
                  <a:lnTo>
                    <a:pt x="3118" y="4310"/>
                  </a:lnTo>
                  <a:lnTo>
                    <a:pt x="3097" y="4415"/>
                  </a:lnTo>
                  <a:lnTo>
                    <a:pt x="3139" y="4478"/>
                  </a:lnTo>
                  <a:lnTo>
                    <a:pt x="3286" y="4478"/>
                  </a:lnTo>
                  <a:lnTo>
                    <a:pt x="3348" y="4582"/>
                  </a:lnTo>
                  <a:lnTo>
                    <a:pt x="3411" y="4603"/>
                  </a:lnTo>
                  <a:lnTo>
                    <a:pt x="3516" y="4561"/>
                  </a:lnTo>
                  <a:lnTo>
                    <a:pt x="3558" y="4624"/>
                  </a:lnTo>
                  <a:lnTo>
                    <a:pt x="3495" y="4708"/>
                  </a:lnTo>
                  <a:lnTo>
                    <a:pt x="3453" y="4875"/>
                  </a:lnTo>
                  <a:lnTo>
                    <a:pt x="3516" y="4938"/>
                  </a:lnTo>
                  <a:lnTo>
                    <a:pt x="3600" y="4938"/>
                  </a:lnTo>
                  <a:lnTo>
                    <a:pt x="3600" y="5105"/>
                  </a:lnTo>
                  <a:lnTo>
                    <a:pt x="3432" y="5231"/>
                  </a:lnTo>
                  <a:lnTo>
                    <a:pt x="3453" y="5357"/>
                  </a:lnTo>
                  <a:lnTo>
                    <a:pt x="3495" y="5440"/>
                  </a:lnTo>
                  <a:lnTo>
                    <a:pt x="3516" y="5629"/>
                  </a:lnTo>
                  <a:lnTo>
                    <a:pt x="3411" y="5670"/>
                  </a:lnTo>
                  <a:lnTo>
                    <a:pt x="3390" y="5670"/>
                  </a:lnTo>
                  <a:lnTo>
                    <a:pt x="3453" y="5859"/>
                  </a:lnTo>
                  <a:lnTo>
                    <a:pt x="3558" y="5921"/>
                  </a:lnTo>
                  <a:lnTo>
                    <a:pt x="3662" y="6152"/>
                  </a:lnTo>
                  <a:lnTo>
                    <a:pt x="3641" y="6340"/>
                  </a:lnTo>
                  <a:lnTo>
                    <a:pt x="3662" y="6445"/>
                  </a:lnTo>
                  <a:lnTo>
                    <a:pt x="3641" y="6591"/>
                  </a:lnTo>
                  <a:lnTo>
                    <a:pt x="3662" y="6717"/>
                  </a:lnTo>
                  <a:lnTo>
                    <a:pt x="3558" y="6905"/>
                  </a:lnTo>
                  <a:lnTo>
                    <a:pt x="3495" y="6926"/>
                  </a:lnTo>
                  <a:lnTo>
                    <a:pt x="3453" y="7010"/>
                  </a:lnTo>
                  <a:lnTo>
                    <a:pt x="3307" y="7072"/>
                  </a:lnTo>
                  <a:lnTo>
                    <a:pt x="3139" y="7177"/>
                  </a:lnTo>
                  <a:lnTo>
                    <a:pt x="3076" y="7282"/>
                  </a:lnTo>
                  <a:lnTo>
                    <a:pt x="2867" y="7282"/>
                  </a:lnTo>
                  <a:lnTo>
                    <a:pt x="2763" y="7344"/>
                  </a:lnTo>
                  <a:lnTo>
                    <a:pt x="2784" y="7554"/>
                  </a:lnTo>
                  <a:lnTo>
                    <a:pt x="2909" y="7595"/>
                  </a:lnTo>
                  <a:lnTo>
                    <a:pt x="3014" y="7700"/>
                  </a:lnTo>
                  <a:lnTo>
                    <a:pt x="2993" y="7763"/>
                  </a:lnTo>
                  <a:lnTo>
                    <a:pt x="3035" y="7909"/>
                  </a:lnTo>
                  <a:lnTo>
                    <a:pt x="2867" y="7909"/>
                  </a:lnTo>
                  <a:lnTo>
                    <a:pt x="2825" y="7826"/>
                  </a:lnTo>
                  <a:lnTo>
                    <a:pt x="2721" y="7763"/>
                  </a:lnTo>
                  <a:lnTo>
                    <a:pt x="2449" y="7826"/>
                  </a:lnTo>
                  <a:lnTo>
                    <a:pt x="2386" y="7805"/>
                  </a:lnTo>
                  <a:lnTo>
                    <a:pt x="2260" y="7805"/>
                  </a:lnTo>
                  <a:lnTo>
                    <a:pt x="2198" y="7951"/>
                  </a:lnTo>
                  <a:lnTo>
                    <a:pt x="2072" y="7972"/>
                  </a:lnTo>
                  <a:lnTo>
                    <a:pt x="1968" y="8118"/>
                  </a:lnTo>
                  <a:lnTo>
                    <a:pt x="1988" y="8139"/>
                  </a:lnTo>
                  <a:lnTo>
                    <a:pt x="1988" y="8244"/>
                  </a:lnTo>
                  <a:lnTo>
                    <a:pt x="1988" y="8265"/>
                  </a:lnTo>
                  <a:lnTo>
                    <a:pt x="2093" y="8286"/>
                  </a:lnTo>
                  <a:lnTo>
                    <a:pt x="2156" y="8265"/>
                  </a:lnTo>
                  <a:lnTo>
                    <a:pt x="2198" y="8286"/>
                  </a:lnTo>
                  <a:lnTo>
                    <a:pt x="2281" y="8265"/>
                  </a:lnTo>
                  <a:lnTo>
                    <a:pt x="2407" y="8286"/>
                  </a:lnTo>
                  <a:lnTo>
                    <a:pt x="2491" y="8265"/>
                  </a:lnTo>
                  <a:lnTo>
                    <a:pt x="2449" y="8328"/>
                  </a:lnTo>
                  <a:lnTo>
                    <a:pt x="2281" y="8453"/>
                  </a:lnTo>
                  <a:lnTo>
                    <a:pt x="2198" y="8579"/>
                  </a:lnTo>
                  <a:lnTo>
                    <a:pt x="2198" y="8767"/>
                  </a:lnTo>
                  <a:lnTo>
                    <a:pt x="2177" y="8851"/>
                  </a:lnTo>
                  <a:lnTo>
                    <a:pt x="2240" y="8851"/>
                  </a:lnTo>
                  <a:lnTo>
                    <a:pt x="2198" y="8872"/>
                  </a:lnTo>
                  <a:lnTo>
                    <a:pt x="2198" y="9018"/>
                  </a:lnTo>
                  <a:lnTo>
                    <a:pt x="2281" y="9081"/>
                  </a:lnTo>
                  <a:lnTo>
                    <a:pt x="2344" y="9060"/>
                  </a:lnTo>
                  <a:lnTo>
                    <a:pt x="2344" y="9060"/>
                  </a:lnTo>
                  <a:lnTo>
                    <a:pt x="2281" y="9123"/>
                  </a:lnTo>
                  <a:lnTo>
                    <a:pt x="2177" y="9165"/>
                  </a:lnTo>
                  <a:lnTo>
                    <a:pt x="2072" y="9227"/>
                  </a:lnTo>
                  <a:lnTo>
                    <a:pt x="2240" y="9227"/>
                  </a:lnTo>
                  <a:lnTo>
                    <a:pt x="2470" y="9123"/>
                  </a:lnTo>
                  <a:lnTo>
                    <a:pt x="2470" y="9102"/>
                  </a:lnTo>
                  <a:lnTo>
                    <a:pt x="2491" y="9102"/>
                  </a:lnTo>
                  <a:lnTo>
                    <a:pt x="2574" y="9018"/>
                  </a:lnTo>
                  <a:lnTo>
                    <a:pt x="2595" y="8914"/>
                  </a:lnTo>
                  <a:lnTo>
                    <a:pt x="2616" y="8851"/>
                  </a:lnTo>
                  <a:lnTo>
                    <a:pt x="2700" y="8872"/>
                  </a:lnTo>
                  <a:lnTo>
                    <a:pt x="2721" y="8851"/>
                  </a:lnTo>
                  <a:lnTo>
                    <a:pt x="2867" y="8746"/>
                  </a:lnTo>
                  <a:lnTo>
                    <a:pt x="2909" y="8746"/>
                  </a:lnTo>
                  <a:lnTo>
                    <a:pt x="2930" y="8683"/>
                  </a:lnTo>
                  <a:lnTo>
                    <a:pt x="2993" y="8662"/>
                  </a:lnTo>
                  <a:lnTo>
                    <a:pt x="2972" y="8600"/>
                  </a:lnTo>
                  <a:lnTo>
                    <a:pt x="2972" y="8579"/>
                  </a:lnTo>
                  <a:lnTo>
                    <a:pt x="2930" y="8495"/>
                  </a:lnTo>
                  <a:lnTo>
                    <a:pt x="2993" y="8495"/>
                  </a:lnTo>
                  <a:lnTo>
                    <a:pt x="3035" y="8558"/>
                  </a:lnTo>
                  <a:lnTo>
                    <a:pt x="3097" y="8579"/>
                  </a:lnTo>
                  <a:lnTo>
                    <a:pt x="3139" y="8537"/>
                  </a:lnTo>
                  <a:lnTo>
                    <a:pt x="3139" y="8453"/>
                  </a:lnTo>
                  <a:lnTo>
                    <a:pt x="3035" y="8349"/>
                  </a:lnTo>
                  <a:lnTo>
                    <a:pt x="3160" y="8453"/>
                  </a:lnTo>
                  <a:lnTo>
                    <a:pt x="3244" y="8390"/>
                  </a:lnTo>
                  <a:lnTo>
                    <a:pt x="3223" y="8286"/>
                  </a:lnTo>
                  <a:lnTo>
                    <a:pt x="3244" y="8244"/>
                  </a:lnTo>
                  <a:lnTo>
                    <a:pt x="3097" y="8181"/>
                  </a:lnTo>
                  <a:lnTo>
                    <a:pt x="3160" y="8181"/>
                  </a:lnTo>
                  <a:lnTo>
                    <a:pt x="3223" y="8160"/>
                  </a:lnTo>
                  <a:lnTo>
                    <a:pt x="3223" y="8139"/>
                  </a:lnTo>
                  <a:lnTo>
                    <a:pt x="3139" y="8077"/>
                  </a:lnTo>
                  <a:lnTo>
                    <a:pt x="3244" y="8118"/>
                  </a:lnTo>
                  <a:lnTo>
                    <a:pt x="3286" y="8077"/>
                  </a:lnTo>
                  <a:lnTo>
                    <a:pt x="3307" y="8014"/>
                  </a:lnTo>
                  <a:lnTo>
                    <a:pt x="3307" y="8077"/>
                  </a:lnTo>
                  <a:lnTo>
                    <a:pt x="3286" y="8160"/>
                  </a:lnTo>
                  <a:lnTo>
                    <a:pt x="3307" y="8160"/>
                  </a:lnTo>
                  <a:lnTo>
                    <a:pt x="3411" y="8139"/>
                  </a:lnTo>
                  <a:lnTo>
                    <a:pt x="3495" y="8181"/>
                  </a:lnTo>
                  <a:lnTo>
                    <a:pt x="3620" y="8160"/>
                  </a:lnTo>
                  <a:lnTo>
                    <a:pt x="3872" y="8014"/>
                  </a:lnTo>
                  <a:lnTo>
                    <a:pt x="3955" y="7951"/>
                  </a:lnTo>
                  <a:lnTo>
                    <a:pt x="4060" y="7951"/>
                  </a:lnTo>
                  <a:lnTo>
                    <a:pt x="4060" y="7846"/>
                  </a:lnTo>
                  <a:lnTo>
                    <a:pt x="4164" y="7763"/>
                  </a:lnTo>
                  <a:lnTo>
                    <a:pt x="4269" y="7721"/>
                  </a:lnTo>
                  <a:lnTo>
                    <a:pt x="4395" y="7595"/>
                  </a:lnTo>
                  <a:lnTo>
                    <a:pt x="4457" y="7554"/>
                  </a:lnTo>
                  <a:lnTo>
                    <a:pt x="4478" y="7428"/>
                  </a:lnTo>
                  <a:lnTo>
                    <a:pt x="4541" y="7407"/>
                  </a:lnTo>
                  <a:lnTo>
                    <a:pt x="4604" y="7323"/>
                  </a:lnTo>
                  <a:lnTo>
                    <a:pt x="4583" y="7282"/>
                  </a:lnTo>
                  <a:lnTo>
                    <a:pt x="4604" y="7177"/>
                  </a:lnTo>
                  <a:lnTo>
                    <a:pt x="4541" y="7072"/>
                  </a:lnTo>
                  <a:lnTo>
                    <a:pt x="4646" y="6989"/>
                  </a:lnTo>
                  <a:lnTo>
                    <a:pt x="4646" y="6905"/>
                  </a:lnTo>
                  <a:lnTo>
                    <a:pt x="4688" y="6884"/>
                  </a:lnTo>
                  <a:lnTo>
                    <a:pt x="4688" y="6821"/>
                  </a:lnTo>
                  <a:lnTo>
                    <a:pt x="4646" y="6758"/>
                  </a:lnTo>
                  <a:lnTo>
                    <a:pt x="4646" y="6675"/>
                  </a:lnTo>
                  <a:lnTo>
                    <a:pt x="4688" y="6654"/>
                  </a:lnTo>
                  <a:lnTo>
                    <a:pt x="4709" y="6696"/>
                  </a:lnTo>
                  <a:lnTo>
                    <a:pt x="4709" y="6717"/>
                  </a:lnTo>
                  <a:lnTo>
                    <a:pt x="4729" y="6717"/>
                  </a:lnTo>
                  <a:lnTo>
                    <a:pt x="4771" y="6654"/>
                  </a:lnTo>
                  <a:lnTo>
                    <a:pt x="4688" y="6507"/>
                  </a:lnTo>
                  <a:lnTo>
                    <a:pt x="4667" y="6445"/>
                  </a:lnTo>
                  <a:lnTo>
                    <a:pt x="4604" y="6403"/>
                  </a:lnTo>
                  <a:lnTo>
                    <a:pt x="4604" y="6361"/>
                  </a:lnTo>
                  <a:lnTo>
                    <a:pt x="4583" y="6194"/>
                  </a:lnTo>
                  <a:lnTo>
                    <a:pt x="4604" y="6173"/>
                  </a:lnTo>
                  <a:lnTo>
                    <a:pt x="4562" y="6068"/>
                  </a:lnTo>
                  <a:lnTo>
                    <a:pt x="4583" y="6026"/>
                  </a:lnTo>
                  <a:lnTo>
                    <a:pt x="4583" y="5921"/>
                  </a:lnTo>
                  <a:lnTo>
                    <a:pt x="4541" y="5859"/>
                  </a:lnTo>
                  <a:lnTo>
                    <a:pt x="4499" y="5670"/>
                  </a:lnTo>
                  <a:lnTo>
                    <a:pt x="4457" y="5649"/>
                  </a:lnTo>
                  <a:lnTo>
                    <a:pt x="4437" y="5440"/>
                  </a:lnTo>
                  <a:lnTo>
                    <a:pt x="4332" y="5315"/>
                  </a:lnTo>
                  <a:lnTo>
                    <a:pt x="4353" y="5252"/>
                  </a:lnTo>
                  <a:lnTo>
                    <a:pt x="4332" y="5210"/>
                  </a:lnTo>
                  <a:lnTo>
                    <a:pt x="4332" y="5147"/>
                  </a:lnTo>
                  <a:lnTo>
                    <a:pt x="4185" y="5022"/>
                  </a:lnTo>
                  <a:lnTo>
                    <a:pt x="4185" y="4938"/>
                  </a:lnTo>
                  <a:lnTo>
                    <a:pt x="4164" y="4938"/>
                  </a:lnTo>
                  <a:lnTo>
                    <a:pt x="4144" y="4833"/>
                  </a:lnTo>
                  <a:lnTo>
                    <a:pt x="4060" y="4708"/>
                  </a:lnTo>
                  <a:lnTo>
                    <a:pt x="3809" y="4499"/>
                  </a:lnTo>
                  <a:lnTo>
                    <a:pt x="3746" y="4394"/>
                  </a:lnTo>
                  <a:lnTo>
                    <a:pt x="3453" y="4185"/>
                  </a:lnTo>
                  <a:lnTo>
                    <a:pt x="3139" y="4038"/>
                  </a:lnTo>
                  <a:lnTo>
                    <a:pt x="3139" y="3976"/>
                  </a:lnTo>
                  <a:lnTo>
                    <a:pt x="3014" y="3934"/>
                  </a:lnTo>
                  <a:lnTo>
                    <a:pt x="2784" y="3745"/>
                  </a:lnTo>
                  <a:lnTo>
                    <a:pt x="2763" y="3662"/>
                  </a:lnTo>
                  <a:lnTo>
                    <a:pt x="2721" y="3536"/>
                  </a:lnTo>
                  <a:lnTo>
                    <a:pt x="2721" y="3473"/>
                  </a:lnTo>
                  <a:lnTo>
                    <a:pt x="2721" y="3432"/>
                  </a:lnTo>
                  <a:lnTo>
                    <a:pt x="2679" y="3306"/>
                  </a:lnTo>
                  <a:lnTo>
                    <a:pt x="2595" y="3306"/>
                  </a:lnTo>
                  <a:lnTo>
                    <a:pt x="2470" y="3139"/>
                  </a:lnTo>
                  <a:lnTo>
                    <a:pt x="2281" y="3055"/>
                  </a:lnTo>
                  <a:lnTo>
                    <a:pt x="2177" y="3034"/>
                  </a:lnTo>
                  <a:lnTo>
                    <a:pt x="2281" y="2992"/>
                  </a:lnTo>
                  <a:lnTo>
                    <a:pt x="2281" y="2929"/>
                  </a:lnTo>
                  <a:lnTo>
                    <a:pt x="2177" y="2825"/>
                  </a:lnTo>
                  <a:lnTo>
                    <a:pt x="2240" y="2720"/>
                  </a:lnTo>
                  <a:lnTo>
                    <a:pt x="2281" y="2532"/>
                  </a:lnTo>
                  <a:lnTo>
                    <a:pt x="2260" y="2490"/>
                  </a:lnTo>
                  <a:lnTo>
                    <a:pt x="2198" y="2490"/>
                  </a:lnTo>
                  <a:lnTo>
                    <a:pt x="2198" y="2385"/>
                  </a:lnTo>
                  <a:lnTo>
                    <a:pt x="2260" y="2323"/>
                  </a:lnTo>
                  <a:lnTo>
                    <a:pt x="2281" y="2218"/>
                  </a:lnTo>
                  <a:lnTo>
                    <a:pt x="2344" y="2197"/>
                  </a:lnTo>
                  <a:lnTo>
                    <a:pt x="2365" y="2155"/>
                  </a:lnTo>
                  <a:lnTo>
                    <a:pt x="2386" y="2176"/>
                  </a:lnTo>
                  <a:lnTo>
                    <a:pt x="2449" y="2176"/>
                  </a:lnTo>
                  <a:lnTo>
                    <a:pt x="2553" y="2051"/>
                  </a:lnTo>
                  <a:lnTo>
                    <a:pt x="2574" y="2051"/>
                  </a:lnTo>
                  <a:lnTo>
                    <a:pt x="2616" y="1988"/>
                  </a:lnTo>
                  <a:lnTo>
                    <a:pt x="2574" y="1904"/>
                  </a:lnTo>
                  <a:lnTo>
                    <a:pt x="2595" y="1883"/>
                  </a:lnTo>
                  <a:lnTo>
                    <a:pt x="2595" y="1800"/>
                  </a:lnTo>
                  <a:lnTo>
                    <a:pt x="2595" y="1737"/>
                  </a:lnTo>
                  <a:lnTo>
                    <a:pt x="2574" y="1674"/>
                  </a:lnTo>
                  <a:lnTo>
                    <a:pt x="2616" y="1632"/>
                  </a:lnTo>
                  <a:lnTo>
                    <a:pt x="2616" y="1548"/>
                  </a:lnTo>
                  <a:lnTo>
                    <a:pt x="2679" y="1548"/>
                  </a:lnTo>
                  <a:lnTo>
                    <a:pt x="2700" y="1590"/>
                  </a:lnTo>
                  <a:lnTo>
                    <a:pt x="2721" y="1590"/>
                  </a:lnTo>
                  <a:lnTo>
                    <a:pt x="2804" y="1548"/>
                  </a:lnTo>
                  <a:lnTo>
                    <a:pt x="2888" y="1528"/>
                  </a:lnTo>
                  <a:lnTo>
                    <a:pt x="2930" y="1548"/>
                  </a:lnTo>
                  <a:lnTo>
                    <a:pt x="2972" y="1528"/>
                  </a:lnTo>
                  <a:lnTo>
                    <a:pt x="3014" y="1465"/>
                  </a:lnTo>
                  <a:lnTo>
                    <a:pt x="2993" y="1381"/>
                  </a:lnTo>
                  <a:lnTo>
                    <a:pt x="3014" y="1339"/>
                  </a:lnTo>
                  <a:lnTo>
                    <a:pt x="3118" y="1318"/>
                  </a:lnTo>
                  <a:lnTo>
                    <a:pt x="3223" y="1339"/>
                  </a:lnTo>
                  <a:lnTo>
                    <a:pt x="3328" y="1256"/>
                  </a:lnTo>
                  <a:lnTo>
                    <a:pt x="3390" y="1256"/>
                  </a:lnTo>
                  <a:lnTo>
                    <a:pt x="3432" y="1235"/>
                  </a:lnTo>
                  <a:lnTo>
                    <a:pt x="3495" y="1172"/>
                  </a:lnTo>
                  <a:lnTo>
                    <a:pt x="3453" y="1130"/>
                  </a:lnTo>
                  <a:lnTo>
                    <a:pt x="3348" y="1067"/>
                  </a:lnTo>
                  <a:lnTo>
                    <a:pt x="3286" y="1109"/>
                  </a:lnTo>
                  <a:lnTo>
                    <a:pt x="3223" y="1046"/>
                  </a:lnTo>
                  <a:lnTo>
                    <a:pt x="3118" y="1109"/>
                  </a:lnTo>
                  <a:lnTo>
                    <a:pt x="3014" y="1025"/>
                  </a:lnTo>
                  <a:lnTo>
                    <a:pt x="2888" y="1004"/>
                  </a:lnTo>
                  <a:lnTo>
                    <a:pt x="2867" y="900"/>
                  </a:lnTo>
                  <a:lnTo>
                    <a:pt x="2616" y="816"/>
                  </a:lnTo>
                  <a:lnTo>
                    <a:pt x="2595" y="712"/>
                  </a:lnTo>
                  <a:lnTo>
                    <a:pt x="2512" y="691"/>
                  </a:lnTo>
                  <a:lnTo>
                    <a:pt x="2574" y="481"/>
                  </a:lnTo>
                  <a:lnTo>
                    <a:pt x="2679" y="440"/>
                  </a:lnTo>
                  <a:lnTo>
                    <a:pt x="2679" y="335"/>
                  </a:lnTo>
                  <a:lnTo>
                    <a:pt x="2595" y="272"/>
                  </a:lnTo>
                  <a:lnTo>
                    <a:pt x="2449" y="314"/>
                  </a:lnTo>
                  <a:lnTo>
                    <a:pt x="2386" y="272"/>
                  </a:lnTo>
                  <a:lnTo>
                    <a:pt x="2114" y="272"/>
                  </a:lnTo>
                  <a:lnTo>
                    <a:pt x="2072" y="188"/>
                  </a:lnTo>
                  <a:lnTo>
                    <a:pt x="1947" y="168"/>
                  </a:lnTo>
                  <a:lnTo>
                    <a:pt x="1947" y="84"/>
                  </a:lnTo>
                  <a:lnTo>
                    <a:pt x="1821"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33" name="Google Shape;5333;p907">
              <a:extLst>
                <a:ext uri="{FF2B5EF4-FFF2-40B4-BE49-F238E27FC236}">
                  <a16:creationId xmlns:a16="http://schemas.microsoft.com/office/drawing/2014/main" id="{B9012FD6-C510-A25A-9885-2F05D9788970}"/>
                </a:ext>
              </a:extLst>
            </p:cNvPr>
            <p:cNvSpPr/>
            <p:nvPr/>
          </p:nvSpPr>
          <p:spPr>
            <a:xfrm>
              <a:off x="4450186" y="3045644"/>
              <a:ext cx="36139" cy="29750"/>
            </a:xfrm>
            <a:custGeom>
              <a:avLst/>
              <a:gdLst/>
              <a:ahLst/>
              <a:cxnLst/>
              <a:rect l="l" t="t" r="r" b="b"/>
              <a:pathLst>
                <a:path w="3035" h="2616" extrusionOk="0">
                  <a:moveTo>
                    <a:pt x="2407" y="0"/>
                  </a:moveTo>
                  <a:lnTo>
                    <a:pt x="2239" y="42"/>
                  </a:lnTo>
                  <a:lnTo>
                    <a:pt x="2135" y="126"/>
                  </a:lnTo>
                  <a:lnTo>
                    <a:pt x="2260" y="251"/>
                  </a:lnTo>
                  <a:lnTo>
                    <a:pt x="2239" y="356"/>
                  </a:lnTo>
                  <a:lnTo>
                    <a:pt x="2260" y="460"/>
                  </a:lnTo>
                  <a:lnTo>
                    <a:pt x="2260" y="544"/>
                  </a:lnTo>
                  <a:lnTo>
                    <a:pt x="2072" y="481"/>
                  </a:lnTo>
                  <a:lnTo>
                    <a:pt x="1967" y="314"/>
                  </a:lnTo>
                  <a:lnTo>
                    <a:pt x="1821" y="314"/>
                  </a:lnTo>
                  <a:lnTo>
                    <a:pt x="1758" y="230"/>
                  </a:lnTo>
                  <a:lnTo>
                    <a:pt x="1632" y="126"/>
                  </a:lnTo>
                  <a:lnTo>
                    <a:pt x="1549" y="167"/>
                  </a:lnTo>
                  <a:lnTo>
                    <a:pt x="1444" y="105"/>
                  </a:lnTo>
                  <a:lnTo>
                    <a:pt x="1298" y="126"/>
                  </a:lnTo>
                  <a:lnTo>
                    <a:pt x="1151" y="63"/>
                  </a:lnTo>
                  <a:lnTo>
                    <a:pt x="1026" y="63"/>
                  </a:lnTo>
                  <a:lnTo>
                    <a:pt x="879" y="146"/>
                  </a:lnTo>
                  <a:lnTo>
                    <a:pt x="816" y="105"/>
                  </a:lnTo>
                  <a:lnTo>
                    <a:pt x="670" y="105"/>
                  </a:lnTo>
                  <a:lnTo>
                    <a:pt x="398" y="167"/>
                  </a:lnTo>
                  <a:lnTo>
                    <a:pt x="272" y="167"/>
                  </a:lnTo>
                  <a:lnTo>
                    <a:pt x="168" y="335"/>
                  </a:lnTo>
                  <a:lnTo>
                    <a:pt x="105" y="523"/>
                  </a:lnTo>
                  <a:lnTo>
                    <a:pt x="42" y="649"/>
                  </a:lnTo>
                  <a:lnTo>
                    <a:pt x="0" y="858"/>
                  </a:lnTo>
                  <a:lnTo>
                    <a:pt x="63" y="1088"/>
                  </a:lnTo>
                  <a:lnTo>
                    <a:pt x="168" y="1151"/>
                  </a:lnTo>
                  <a:lnTo>
                    <a:pt x="210" y="1255"/>
                  </a:lnTo>
                  <a:lnTo>
                    <a:pt x="189" y="1486"/>
                  </a:lnTo>
                  <a:lnTo>
                    <a:pt x="189" y="1569"/>
                  </a:lnTo>
                  <a:lnTo>
                    <a:pt x="272" y="1632"/>
                  </a:lnTo>
                  <a:lnTo>
                    <a:pt x="272" y="1779"/>
                  </a:lnTo>
                  <a:lnTo>
                    <a:pt x="356" y="1820"/>
                  </a:lnTo>
                  <a:lnTo>
                    <a:pt x="356" y="1925"/>
                  </a:lnTo>
                  <a:lnTo>
                    <a:pt x="419" y="2051"/>
                  </a:lnTo>
                  <a:lnTo>
                    <a:pt x="482" y="2030"/>
                  </a:lnTo>
                  <a:lnTo>
                    <a:pt x="523" y="2113"/>
                  </a:lnTo>
                  <a:lnTo>
                    <a:pt x="503" y="2218"/>
                  </a:lnTo>
                  <a:lnTo>
                    <a:pt x="565" y="2260"/>
                  </a:lnTo>
                  <a:lnTo>
                    <a:pt x="565" y="2364"/>
                  </a:lnTo>
                  <a:lnTo>
                    <a:pt x="733" y="2364"/>
                  </a:lnTo>
                  <a:lnTo>
                    <a:pt x="733" y="2260"/>
                  </a:lnTo>
                  <a:lnTo>
                    <a:pt x="795" y="2218"/>
                  </a:lnTo>
                  <a:lnTo>
                    <a:pt x="837" y="2155"/>
                  </a:lnTo>
                  <a:lnTo>
                    <a:pt x="837" y="2239"/>
                  </a:lnTo>
                  <a:lnTo>
                    <a:pt x="900" y="2323"/>
                  </a:lnTo>
                  <a:lnTo>
                    <a:pt x="879" y="2406"/>
                  </a:lnTo>
                  <a:lnTo>
                    <a:pt x="816" y="2469"/>
                  </a:lnTo>
                  <a:lnTo>
                    <a:pt x="837" y="2553"/>
                  </a:lnTo>
                  <a:lnTo>
                    <a:pt x="879" y="2574"/>
                  </a:lnTo>
                  <a:lnTo>
                    <a:pt x="921" y="2574"/>
                  </a:lnTo>
                  <a:lnTo>
                    <a:pt x="1026" y="2511"/>
                  </a:lnTo>
                  <a:lnTo>
                    <a:pt x="1026" y="2469"/>
                  </a:lnTo>
                  <a:lnTo>
                    <a:pt x="1088" y="2532"/>
                  </a:lnTo>
                  <a:lnTo>
                    <a:pt x="1214" y="2553"/>
                  </a:lnTo>
                  <a:lnTo>
                    <a:pt x="1235" y="2532"/>
                  </a:lnTo>
                  <a:lnTo>
                    <a:pt x="1340" y="2615"/>
                  </a:lnTo>
                  <a:lnTo>
                    <a:pt x="1444" y="2469"/>
                  </a:lnTo>
                  <a:lnTo>
                    <a:pt x="1570" y="2448"/>
                  </a:lnTo>
                  <a:lnTo>
                    <a:pt x="1632" y="2302"/>
                  </a:lnTo>
                  <a:lnTo>
                    <a:pt x="1758" y="2302"/>
                  </a:lnTo>
                  <a:lnTo>
                    <a:pt x="1821" y="2323"/>
                  </a:lnTo>
                  <a:lnTo>
                    <a:pt x="2093" y="2260"/>
                  </a:lnTo>
                  <a:lnTo>
                    <a:pt x="2197" y="2323"/>
                  </a:lnTo>
                  <a:lnTo>
                    <a:pt x="2239" y="2406"/>
                  </a:lnTo>
                  <a:lnTo>
                    <a:pt x="2407" y="2406"/>
                  </a:lnTo>
                  <a:lnTo>
                    <a:pt x="2365" y="2260"/>
                  </a:lnTo>
                  <a:lnTo>
                    <a:pt x="2386" y="2197"/>
                  </a:lnTo>
                  <a:lnTo>
                    <a:pt x="2281" y="2092"/>
                  </a:lnTo>
                  <a:lnTo>
                    <a:pt x="2156" y="2051"/>
                  </a:lnTo>
                  <a:lnTo>
                    <a:pt x="2135" y="1841"/>
                  </a:lnTo>
                  <a:lnTo>
                    <a:pt x="2239" y="1779"/>
                  </a:lnTo>
                  <a:lnTo>
                    <a:pt x="2448" y="1779"/>
                  </a:lnTo>
                  <a:lnTo>
                    <a:pt x="2511" y="1674"/>
                  </a:lnTo>
                  <a:lnTo>
                    <a:pt x="2679" y="1569"/>
                  </a:lnTo>
                  <a:lnTo>
                    <a:pt x="2825" y="1507"/>
                  </a:lnTo>
                  <a:lnTo>
                    <a:pt x="2867" y="1423"/>
                  </a:lnTo>
                  <a:lnTo>
                    <a:pt x="2930" y="1402"/>
                  </a:lnTo>
                  <a:lnTo>
                    <a:pt x="3034" y="1214"/>
                  </a:lnTo>
                  <a:lnTo>
                    <a:pt x="3013" y="1088"/>
                  </a:lnTo>
                  <a:lnTo>
                    <a:pt x="3034" y="942"/>
                  </a:lnTo>
                  <a:lnTo>
                    <a:pt x="3013" y="837"/>
                  </a:lnTo>
                  <a:lnTo>
                    <a:pt x="3034" y="649"/>
                  </a:lnTo>
                  <a:lnTo>
                    <a:pt x="2930" y="418"/>
                  </a:lnTo>
                  <a:lnTo>
                    <a:pt x="2825" y="356"/>
                  </a:lnTo>
                  <a:lnTo>
                    <a:pt x="2762" y="167"/>
                  </a:lnTo>
                  <a:lnTo>
                    <a:pt x="2679" y="167"/>
                  </a:lnTo>
                  <a:lnTo>
                    <a:pt x="2574" y="126"/>
                  </a:lnTo>
                  <a:lnTo>
                    <a:pt x="2469" y="105"/>
                  </a:lnTo>
                  <a:lnTo>
                    <a:pt x="2407"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34" name="Google Shape;5334;p907">
              <a:extLst>
                <a:ext uri="{FF2B5EF4-FFF2-40B4-BE49-F238E27FC236}">
                  <a16:creationId xmlns:a16="http://schemas.microsoft.com/office/drawing/2014/main" id="{FDA4B321-4515-5AA3-D44E-690D4C70AB36}"/>
                </a:ext>
              </a:extLst>
            </p:cNvPr>
            <p:cNvSpPr/>
            <p:nvPr/>
          </p:nvSpPr>
          <p:spPr>
            <a:xfrm>
              <a:off x="4429753" y="2990191"/>
              <a:ext cx="55822" cy="61650"/>
            </a:xfrm>
            <a:custGeom>
              <a:avLst/>
              <a:gdLst/>
              <a:ahLst/>
              <a:cxnLst/>
              <a:rect l="l" t="t" r="r" b="b"/>
              <a:pathLst>
                <a:path w="4688" h="5421" extrusionOk="0">
                  <a:moveTo>
                    <a:pt x="879" y="1"/>
                  </a:moveTo>
                  <a:lnTo>
                    <a:pt x="879" y="85"/>
                  </a:lnTo>
                  <a:lnTo>
                    <a:pt x="817" y="126"/>
                  </a:lnTo>
                  <a:lnTo>
                    <a:pt x="817" y="336"/>
                  </a:lnTo>
                  <a:lnTo>
                    <a:pt x="859" y="440"/>
                  </a:lnTo>
                  <a:lnTo>
                    <a:pt x="859" y="587"/>
                  </a:lnTo>
                  <a:lnTo>
                    <a:pt x="879" y="733"/>
                  </a:lnTo>
                  <a:lnTo>
                    <a:pt x="775" y="712"/>
                  </a:lnTo>
                  <a:lnTo>
                    <a:pt x="649" y="754"/>
                  </a:lnTo>
                  <a:lnTo>
                    <a:pt x="587" y="649"/>
                  </a:lnTo>
                  <a:lnTo>
                    <a:pt x="524" y="608"/>
                  </a:lnTo>
                  <a:lnTo>
                    <a:pt x="419" y="712"/>
                  </a:lnTo>
                  <a:lnTo>
                    <a:pt x="252" y="733"/>
                  </a:lnTo>
                  <a:lnTo>
                    <a:pt x="231" y="838"/>
                  </a:lnTo>
                  <a:lnTo>
                    <a:pt x="189" y="942"/>
                  </a:lnTo>
                  <a:lnTo>
                    <a:pt x="231" y="1026"/>
                  </a:lnTo>
                  <a:lnTo>
                    <a:pt x="105" y="1110"/>
                  </a:lnTo>
                  <a:lnTo>
                    <a:pt x="43" y="1110"/>
                  </a:lnTo>
                  <a:lnTo>
                    <a:pt x="1" y="1256"/>
                  </a:lnTo>
                  <a:lnTo>
                    <a:pt x="43" y="1382"/>
                  </a:lnTo>
                  <a:lnTo>
                    <a:pt x="210" y="1361"/>
                  </a:lnTo>
                  <a:lnTo>
                    <a:pt x="315" y="1486"/>
                  </a:lnTo>
                  <a:lnTo>
                    <a:pt x="335" y="1675"/>
                  </a:lnTo>
                  <a:lnTo>
                    <a:pt x="252" y="1758"/>
                  </a:lnTo>
                  <a:lnTo>
                    <a:pt x="335" y="1884"/>
                  </a:lnTo>
                  <a:lnTo>
                    <a:pt x="440" y="1947"/>
                  </a:lnTo>
                  <a:lnTo>
                    <a:pt x="524" y="1863"/>
                  </a:lnTo>
                  <a:lnTo>
                    <a:pt x="733" y="1863"/>
                  </a:lnTo>
                  <a:lnTo>
                    <a:pt x="754" y="1968"/>
                  </a:lnTo>
                  <a:lnTo>
                    <a:pt x="670" y="2093"/>
                  </a:lnTo>
                  <a:lnTo>
                    <a:pt x="754" y="2198"/>
                  </a:lnTo>
                  <a:lnTo>
                    <a:pt x="733" y="2281"/>
                  </a:lnTo>
                  <a:lnTo>
                    <a:pt x="670" y="2386"/>
                  </a:lnTo>
                  <a:lnTo>
                    <a:pt x="733" y="2512"/>
                  </a:lnTo>
                  <a:lnTo>
                    <a:pt x="733" y="2721"/>
                  </a:lnTo>
                  <a:lnTo>
                    <a:pt x="733" y="3014"/>
                  </a:lnTo>
                  <a:lnTo>
                    <a:pt x="879" y="2930"/>
                  </a:lnTo>
                  <a:lnTo>
                    <a:pt x="1047" y="2909"/>
                  </a:lnTo>
                  <a:lnTo>
                    <a:pt x="1047" y="2784"/>
                  </a:lnTo>
                  <a:lnTo>
                    <a:pt x="1235" y="2700"/>
                  </a:lnTo>
                  <a:lnTo>
                    <a:pt x="1444" y="2805"/>
                  </a:lnTo>
                  <a:lnTo>
                    <a:pt x="1549" y="2805"/>
                  </a:lnTo>
                  <a:lnTo>
                    <a:pt x="1633" y="2930"/>
                  </a:lnTo>
                  <a:lnTo>
                    <a:pt x="1884" y="2909"/>
                  </a:lnTo>
                  <a:lnTo>
                    <a:pt x="2009" y="2637"/>
                  </a:lnTo>
                  <a:lnTo>
                    <a:pt x="2198" y="2595"/>
                  </a:lnTo>
                  <a:lnTo>
                    <a:pt x="2449" y="2679"/>
                  </a:lnTo>
                  <a:lnTo>
                    <a:pt x="2532" y="2826"/>
                  </a:lnTo>
                  <a:lnTo>
                    <a:pt x="2804" y="3014"/>
                  </a:lnTo>
                  <a:lnTo>
                    <a:pt x="2930" y="3118"/>
                  </a:lnTo>
                  <a:lnTo>
                    <a:pt x="2972" y="3244"/>
                  </a:lnTo>
                  <a:lnTo>
                    <a:pt x="2972" y="3328"/>
                  </a:lnTo>
                  <a:lnTo>
                    <a:pt x="2930" y="3411"/>
                  </a:lnTo>
                  <a:lnTo>
                    <a:pt x="2972" y="3537"/>
                  </a:lnTo>
                  <a:lnTo>
                    <a:pt x="2972" y="3725"/>
                  </a:lnTo>
                  <a:lnTo>
                    <a:pt x="2951" y="3788"/>
                  </a:lnTo>
                  <a:lnTo>
                    <a:pt x="3056" y="3872"/>
                  </a:lnTo>
                  <a:lnTo>
                    <a:pt x="3160" y="3997"/>
                  </a:lnTo>
                  <a:lnTo>
                    <a:pt x="3286" y="3997"/>
                  </a:lnTo>
                  <a:lnTo>
                    <a:pt x="3369" y="4060"/>
                  </a:lnTo>
                  <a:lnTo>
                    <a:pt x="3348" y="4102"/>
                  </a:lnTo>
                  <a:lnTo>
                    <a:pt x="3495" y="4206"/>
                  </a:lnTo>
                  <a:lnTo>
                    <a:pt x="3495" y="4290"/>
                  </a:lnTo>
                  <a:lnTo>
                    <a:pt x="3474" y="4416"/>
                  </a:lnTo>
                  <a:lnTo>
                    <a:pt x="3474" y="4499"/>
                  </a:lnTo>
                  <a:lnTo>
                    <a:pt x="3453" y="4604"/>
                  </a:lnTo>
                  <a:lnTo>
                    <a:pt x="3474" y="4688"/>
                  </a:lnTo>
                  <a:lnTo>
                    <a:pt x="3474" y="4897"/>
                  </a:lnTo>
                  <a:lnTo>
                    <a:pt x="3390" y="4981"/>
                  </a:lnTo>
                  <a:lnTo>
                    <a:pt x="3348" y="5002"/>
                  </a:lnTo>
                  <a:lnTo>
                    <a:pt x="3474" y="5106"/>
                  </a:lnTo>
                  <a:lnTo>
                    <a:pt x="3537" y="5190"/>
                  </a:lnTo>
                  <a:lnTo>
                    <a:pt x="3683" y="5190"/>
                  </a:lnTo>
                  <a:lnTo>
                    <a:pt x="3788" y="5357"/>
                  </a:lnTo>
                  <a:lnTo>
                    <a:pt x="3976" y="5420"/>
                  </a:lnTo>
                  <a:lnTo>
                    <a:pt x="3976" y="5336"/>
                  </a:lnTo>
                  <a:lnTo>
                    <a:pt x="3955" y="5232"/>
                  </a:lnTo>
                  <a:lnTo>
                    <a:pt x="3976" y="5127"/>
                  </a:lnTo>
                  <a:lnTo>
                    <a:pt x="3851" y="5002"/>
                  </a:lnTo>
                  <a:lnTo>
                    <a:pt x="3955" y="4918"/>
                  </a:lnTo>
                  <a:lnTo>
                    <a:pt x="4123" y="4876"/>
                  </a:lnTo>
                  <a:lnTo>
                    <a:pt x="4185" y="4981"/>
                  </a:lnTo>
                  <a:lnTo>
                    <a:pt x="4290" y="5002"/>
                  </a:lnTo>
                  <a:lnTo>
                    <a:pt x="4395" y="5043"/>
                  </a:lnTo>
                  <a:lnTo>
                    <a:pt x="4499" y="5043"/>
                  </a:lnTo>
                  <a:lnTo>
                    <a:pt x="4604" y="5002"/>
                  </a:lnTo>
                  <a:lnTo>
                    <a:pt x="4583" y="4813"/>
                  </a:lnTo>
                  <a:lnTo>
                    <a:pt x="4541" y="4730"/>
                  </a:lnTo>
                  <a:lnTo>
                    <a:pt x="4520" y="4604"/>
                  </a:lnTo>
                  <a:lnTo>
                    <a:pt x="4688" y="4478"/>
                  </a:lnTo>
                  <a:lnTo>
                    <a:pt x="4688" y="4311"/>
                  </a:lnTo>
                  <a:lnTo>
                    <a:pt x="4604" y="4311"/>
                  </a:lnTo>
                  <a:lnTo>
                    <a:pt x="4541" y="4248"/>
                  </a:lnTo>
                  <a:lnTo>
                    <a:pt x="4583" y="4081"/>
                  </a:lnTo>
                  <a:lnTo>
                    <a:pt x="4646" y="3997"/>
                  </a:lnTo>
                  <a:lnTo>
                    <a:pt x="4604" y="3934"/>
                  </a:lnTo>
                  <a:lnTo>
                    <a:pt x="4499" y="3976"/>
                  </a:lnTo>
                  <a:lnTo>
                    <a:pt x="4436" y="3955"/>
                  </a:lnTo>
                  <a:lnTo>
                    <a:pt x="4374" y="3851"/>
                  </a:lnTo>
                  <a:lnTo>
                    <a:pt x="4227" y="3851"/>
                  </a:lnTo>
                  <a:lnTo>
                    <a:pt x="4185" y="3788"/>
                  </a:lnTo>
                  <a:lnTo>
                    <a:pt x="4206" y="3683"/>
                  </a:lnTo>
                  <a:lnTo>
                    <a:pt x="4123" y="3662"/>
                  </a:lnTo>
                  <a:lnTo>
                    <a:pt x="4081" y="3662"/>
                  </a:lnTo>
                  <a:lnTo>
                    <a:pt x="3997" y="3579"/>
                  </a:lnTo>
                  <a:lnTo>
                    <a:pt x="3997" y="3516"/>
                  </a:lnTo>
                  <a:lnTo>
                    <a:pt x="3913" y="3411"/>
                  </a:lnTo>
                  <a:lnTo>
                    <a:pt x="3788" y="3411"/>
                  </a:lnTo>
                  <a:lnTo>
                    <a:pt x="3704" y="3349"/>
                  </a:lnTo>
                  <a:lnTo>
                    <a:pt x="3662" y="3223"/>
                  </a:lnTo>
                  <a:lnTo>
                    <a:pt x="3474" y="3014"/>
                  </a:lnTo>
                  <a:lnTo>
                    <a:pt x="3495" y="2930"/>
                  </a:lnTo>
                  <a:lnTo>
                    <a:pt x="3369" y="2784"/>
                  </a:lnTo>
                  <a:lnTo>
                    <a:pt x="3202" y="2700"/>
                  </a:lnTo>
                  <a:lnTo>
                    <a:pt x="3056" y="2491"/>
                  </a:lnTo>
                  <a:lnTo>
                    <a:pt x="2951" y="2491"/>
                  </a:lnTo>
                  <a:lnTo>
                    <a:pt x="2763" y="2386"/>
                  </a:lnTo>
                  <a:lnTo>
                    <a:pt x="2595" y="2386"/>
                  </a:lnTo>
                  <a:lnTo>
                    <a:pt x="2511" y="2219"/>
                  </a:lnTo>
                  <a:lnTo>
                    <a:pt x="2428" y="2219"/>
                  </a:lnTo>
                  <a:lnTo>
                    <a:pt x="2407" y="2156"/>
                  </a:lnTo>
                  <a:lnTo>
                    <a:pt x="2491" y="2072"/>
                  </a:lnTo>
                  <a:lnTo>
                    <a:pt x="2344" y="1905"/>
                  </a:lnTo>
                  <a:lnTo>
                    <a:pt x="2344" y="1842"/>
                  </a:lnTo>
                  <a:lnTo>
                    <a:pt x="2428" y="1842"/>
                  </a:lnTo>
                  <a:lnTo>
                    <a:pt x="2595" y="1758"/>
                  </a:lnTo>
                  <a:lnTo>
                    <a:pt x="2721" y="1758"/>
                  </a:lnTo>
                  <a:lnTo>
                    <a:pt x="2763" y="1675"/>
                  </a:lnTo>
                  <a:lnTo>
                    <a:pt x="2846" y="1465"/>
                  </a:lnTo>
                  <a:lnTo>
                    <a:pt x="2930" y="1445"/>
                  </a:lnTo>
                  <a:lnTo>
                    <a:pt x="2930" y="1361"/>
                  </a:lnTo>
                  <a:lnTo>
                    <a:pt x="2742" y="1319"/>
                  </a:lnTo>
                  <a:lnTo>
                    <a:pt x="2763" y="1214"/>
                  </a:lnTo>
                  <a:lnTo>
                    <a:pt x="2742" y="1110"/>
                  </a:lnTo>
                  <a:lnTo>
                    <a:pt x="2595" y="1068"/>
                  </a:lnTo>
                  <a:lnTo>
                    <a:pt x="2511" y="963"/>
                  </a:lnTo>
                  <a:lnTo>
                    <a:pt x="2344" y="963"/>
                  </a:lnTo>
                  <a:lnTo>
                    <a:pt x="2219" y="1047"/>
                  </a:lnTo>
                  <a:lnTo>
                    <a:pt x="2072" y="1005"/>
                  </a:lnTo>
                  <a:lnTo>
                    <a:pt x="1821" y="1005"/>
                  </a:lnTo>
                  <a:lnTo>
                    <a:pt x="1716" y="796"/>
                  </a:lnTo>
                  <a:lnTo>
                    <a:pt x="1507" y="608"/>
                  </a:lnTo>
                  <a:lnTo>
                    <a:pt x="1570" y="524"/>
                  </a:lnTo>
                  <a:lnTo>
                    <a:pt x="1549" y="398"/>
                  </a:lnTo>
                  <a:lnTo>
                    <a:pt x="1444" y="315"/>
                  </a:lnTo>
                  <a:lnTo>
                    <a:pt x="1340" y="168"/>
                  </a:lnTo>
                  <a:lnTo>
                    <a:pt x="1151" y="85"/>
                  </a:lnTo>
                  <a:lnTo>
                    <a:pt x="1089"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35" name="Google Shape;5335;p907">
              <a:extLst>
                <a:ext uri="{FF2B5EF4-FFF2-40B4-BE49-F238E27FC236}">
                  <a16:creationId xmlns:a16="http://schemas.microsoft.com/office/drawing/2014/main" id="{A099C0FD-3F69-DEAE-B65A-8DC00CD3068C}"/>
                </a:ext>
              </a:extLst>
            </p:cNvPr>
            <p:cNvSpPr/>
            <p:nvPr/>
          </p:nvSpPr>
          <p:spPr>
            <a:xfrm>
              <a:off x="4413309" y="3004475"/>
              <a:ext cx="58061" cy="103285"/>
            </a:xfrm>
            <a:custGeom>
              <a:avLst/>
              <a:gdLst/>
              <a:ahLst/>
              <a:cxnLst/>
              <a:rect l="l" t="t" r="r" b="b"/>
              <a:pathLst>
                <a:path w="4876" h="9082" extrusionOk="0">
                  <a:moveTo>
                    <a:pt x="1361" y="0"/>
                  </a:moveTo>
                  <a:lnTo>
                    <a:pt x="1193" y="21"/>
                  </a:lnTo>
                  <a:lnTo>
                    <a:pt x="1068" y="63"/>
                  </a:lnTo>
                  <a:lnTo>
                    <a:pt x="1068" y="126"/>
                  </a:lnTo>
                  <a:lnTo>
                    <a:pt x="1110" y="209"/>
                  </a:lnTo>
                  <a:lnTo>
                    <a:pt x="1089" y="293"/>
                  </a:lnTo>
                  <a:lnTo>
                    <a:pt x="921" y="272"/>
                  </a:lnTo>
                  <a:lnTo>
                    <a:pt x="859" y="314"/>
                  </a:lnTo>
                  <a:lnTo>
                    <a:pt x="859" y="481"/>
                  </a:lnTo>
                  <a:lnTo>
                    <a:pt x="838" y="523"/>
                  </a:lnTo>
                  <a:lnTo>
                    <a:pt x="691" y="523"/>
                  </a:lnTo>
                  <a:lnTo>
                    <a:pt x="566" y="628"/>
                  </a:lnTo>
                  <a:lnTo>
                    <a:pt x="335" y="544"/>
                  </a:lnTo>
                  <a:lnTo>
                    <a:pt x="252" y="691"/>
                  </a:lnTo>
                  <a:lnTo>
                    <a:pt x="273" y="858"/>
                  </a:lnTo>
                  <a:lnTo>
                    <a:pt x="210" y="942"/>
                  </a:lnTo>
                  <a:lnTo>
                    <a:pt x="210" y="1130"/>
                  </a:lnTo>
                  <a:lnTo>
                    <a:pt x="231" y="1214"/>
                  </a:lnTo>
                  <a:lnTo>
                    <a:pt x="126" y="1277"/>
                  </a:lnTo>
                  <a:lnTo>
                    <a:pt x="1" y="1360"/>
                  </a:lnTo>
                  <a:lnTo>
                    <a:pt x="1" y="1444"/>
                  </a:lnTo>
                  <a:lnTo>
                    <a:pt x="63" y="1465"/>
                  </a:lnTo>
                  <a:lnTo>
                    <a:pt x="168" y="1653"/>
                  </a:lnTo>
                  <a:lnTo>
                    <a:pt x="252" y="1737"/>
                  </a:lnTo>
                  <a:lnTo>
                    <a:pt x="315" y="1800"/>
                  </a:lnTo>
                  <a:lnTo>
                    <a:pt x="440" y="1904"/>
                  </a:lnTo>
                  <a:lnTo>
                    <a:pt x="587" y="2197"/>
                  </a:lnTo>
                  <a:lnTo>
                    <a:pt x="670" y="2260"/>
                  </a:lnTo>
                  <a:lnTo>
                    <a:pt x="754" y="2386"/>
                  </a:lnTo>
                  <a:lnTo>
                    <a:pt x="754" y="2511"/>
                  </a:lnTo>
                  <a:lnTo>
                    <a:pt x="879" y="2574"/>
                  </a:lnTo>
                  <a:lnTo>
                    <a:pt x="879" y="2699"/>
                  </a:lnTo>
                  <a:lnTo>
                    <a:pt x="775" y="2741"/>
                  </a:lnTo>
                  <a:lnTo>
                    <a:pt x="754" y="2825"/>
                  </a:lnTo>
                  <a:lnTo>
                    <a:pt x="796" y="3118"/>
                  </a:lnTo>
                  <a:lnTo>
                    <a:pt x="775" y="3222"/>
                  </a:lnTo>
                  <a:lnTo>
                    <a:pt x="670" y="3264"/>
                  </a:lnTo>
                  <a:lnTo>
                    <a:pt x="754" y="3474"/>
                  </a:lnTo>
                  <a:lnTo>
                    <a:pt x="754" y="3578"/>
                  </a:lnTo>
                  <a:lnTo>
                    <a:pt x="900" y="3766"/>
                  </a:lnTo>
                  <a:lnTo>
                    <a:pt x="1089" y="3892"/>
                  </a:lnTo>
                  <a:lnTo>
                    <a:pt x="1256" y="4059"/>
                  </a:lnTo>
                  <a:lnTo>
                    <a:pt x="1298" y="4311"/>
                  </a:lnTo>
                  <a:lnTo>
                    <a:pt x="1277" y="4394"/>
                  </a:lnTo>
                  <a:lnTo>
                    <a:pt x="1298" y="4520"/>
                  </a:lnTo>
                  <a:lnTo>
                    <a:pt x="1277" y="4624"/>
                  </a:lnTo>
                  <a:lnTo>
                    <a:pt x="1361" y="4708"/>
                  </a:lnTo>
                  <a:lnTo>
                    <a:pt x="1382" y="4896"/>
                  </a:lnTo>
                  <a:lnTo>
                    <a:pt x="1424" y="5001"/>
                  </a:lnTo>
                  <a:lnTo>
                    <a:pt x="1403" y="5147"/>
                  </a:lnTo>
                  <a:lnTo>
                    <a:pt x="1486" y="5294"/>
                  </a:lnTo>
                  <a:lnTo>
                    <a:pt x="1486" y="5461"/>
                  </a:lnTo>
                  <a:lnTo>
                    <a:pt x="1403" y="5524"/>
                  </a:lnTo>
                  <a:lnTo>
                    <a:pt x="1277" y="5880"/>
                  </a:lnTo>
                  <a:lnTo>
                    <a:pt x="1152" y="5963"/>
                  </a:lnTo>
                  <a:lnTo>
                    <a:pt x="1152" y="6131"/>
                  </a:lnTo>
                  <a:lnTo>
                    <a:pt x="1089" y="6194"/>
                  </a:lnTo>
                  <a:lnTo>
                    <a:pt x="1068" y="6298"/>
                  </a:lnTo>
                  <a:lnTo>
                    <a:pt x="1047" y="6487"/>
                  </a:lnTo>
                  <a:lnTo>
                    <a:pt x="1089" y="6487"/>
                  </a:lnTo>
                  <a:lnTo>
                    <a:pt x="1005" y="6591"/>
                  </a:lnTo>
                  <a:lnTo>
                    <a:pt x="1047" y="6654"/>
                  </a:lnTo>
                  <a:lnTo>
                    <a:pt x="963" y="6779"/>
                  </a:lnTo>
                  <a:lnTo>
                    <a:pt x="1047" y="6779"/>
                  </a:lnTo>
                  <a:lnTo>
                    <a:pt x="984" y="6863"/>
                  </a:lnTo>
                  <a:lnTo>
                    <a:pt x="921" y="6863"/>
                  </a:lnTo>
                  <a:lnTo>
                    <a:pt x="921" y="7072"/>
                  </a:lnTo>
                  <a:lnTo>
                    <a:pt x="859" y="7114"/>
                  </a:lnTo>
                  <a:lnTo>
                    <a:pt x="879" y="7282"/>
                  </a:lnTo>
                  <a:lnTo>
                    <a:pt x="859" y="7324"/>
                  </a:lnTo>
                  <a:lnTo>
                    <a:pt x="879" y="7533"/>
                  </a:lnTo>
                  <a:lnTo>
                    <a:pt x="921" y="7616"/>
                  </a:lnTo>
                  <a:lnTo>
                    <a:pt x="1005" y="7616"/>
                  </a:lnTo>
                  <a:lnTo>
                    <a:pt x="984" y="7512"/>
                  </a:lnTo>
                  <a:lnTo>
                    <a:pt x="1110" y="7449"/>
                  </a:lnTo>
                  <a:lnTo>
                    <a:pt x="1089" y="7512"/>
                  </a:lnTo>
                  <a:lnTo>
                    <a:pt x="1172" y="7554"/>
                  </a:lnTo>
                  <a:lnTo>
                    <a:pt x="1172" y="7637"/>
                  </a:lnTo>
                  <a:lnTo>
                    <a:pt x="1277" y="7658"/>
                  </a:lnTo>
                  <a:lnTo>
                    <a:pt x="1319" y="7868"/>
                  </a:lnTo>
                  <a:lnTo>
                    <a:pt x="1424" y="7868"/>
                  </a:lnTo>
                  <a:lnTo>
                    <a:pt x="1570" y="8035"/>
                  </a:lnTo>
                  <a:lnTo>
                    <a:pt x="1570" y="8119"/>
                  </a:lnTo>
                  <a:lnTo>
                    <a:pt x="1675" y="8140"/>
                  </a:lnTo>
                  <a:lnTo>
                    <a:pt x="1696" y="8244"/>
                  </a:lnTo>
                  <a:lnTo>
                    <a:pt x="1779" y="8244"/>
                  </a:lnTo>
                  <a:lnTo>
                    <a:pt x="1779" y="8286"/>
                  </a:lnTo>
                  <a:lnTo>
                    <a:pt x="1716" y="8370"/>
                  </a:lnTo>
                  <a:lnTo>
                    <a:pt x="1716" y="8391"/>
                  </a:lnTo>
                  <a:lnTo>
                    <a:pt x="1968" y="8579"/>
                  </a:lnTo>
                  <a:lnTo>
                    <a:pt x="2009" y="8663"/>
                  </a:lnTo>
                  <a:lnTo>
                    <a:pt x="2051" y="8537"/>
                  </a:lnTo>
                  <a:lnTo>
                    <a:pt x="2135" y="8453"/>
                  </a:lnTo>
                  <a:lnTo>
                    <a:pt x="2240" y="8537"/>
                  </a:lnTo>
                  <a:lnTo>
                    <a:pt x="2407" y="8579"/>
                  </a:lnTo>
                  <a:lnTo>
                    <a:pt x="2428" y="8642"/>
                  </a:lnTo>
                  <a:lnTo>
                    <a:pt x="2553" y="8642"/>
                  </a:lnTo>
                  <a:lnTo>
                    <a:pt x="2616" y="8704"/>
                  </a:lnTo>
                  <a:lnTo>
                    <a:pt x="2616" y="8893"/>
                  </a:lnTo>
                  <a:lnTo>
                    <a:pt x="2532" y="8976"/>
                  </a:lnTo>
                  <a:lnTo>
                    <a:pt x="2532" y="9060"/>
                  </a:lnTo>
                  <a:lnTo>
                    <a:pt x="2679" y="9081"/>
                  </a:lnTo>
                  <a:lnTo>
                    <a:pt x="2825" y="8976"/>
                  </a:lnTo>
                  <a:lnTo>
                    <a:pt x="2930" y="8976"/>
                  </a:lnTo>
                  <a:lnTo>
                    <a:pt x="2993" y="9018"/>
                  </a:lnTo>
                  <a:lnTo>
                    <a:pt x="3076" y="8976"/>
                  </a:lnTo>
                  <a:lnTo>
                    <a:pt x="3076" y="8872"/>
                  </a:lnTo>
                  <a:lnTo>
                    <a:pt x="3097" y="8851"/>
                  </a:lnTo>
                  <a:lnTo>
                    <a:pt x="3076" y="8788"/>
                  </a:lnTo>
                  <a:lnTo>
                    <a:pt x="2972" y="8704"/>
                  </a:lnTo>
                  <a:lnTo>
                    <a:pt x="2930" y="8642"/>
                  </a:lnTo>
                  <a:lnTo>
                    <a:pt x="2846" y="8474"/>
                  </a:lnTo>
                  <a:lnTo>
                    <a:pt x="2742" y="8432"/>
                  </a:lnTo>
                  <a:lnTo>
                    <a:pt x="2637" y="8432"/>
                  </a:lnTo>
                  <a:lnTo>
                    <a:pt x="2574" y="8453"/>
                  </a:lnTo>
                  <a:lnTo>
                    <a:pt x="2491" y="8391"/>
                  </a:lnTo>
                  <a:lnTo>
                    <a:pt x="2344" y="8244"/>
                  </a:lnTo>
                  <a:lnTo>
                    <a:pt x="2260" y="8160"/>
                  </a:lnTo>
                  <a:lnTo>
                    <a:pt x="2260" y="8056"/>
                  </a:lnTo>
                  <a:lnTo>
                    <a:pt x="2219" y="8035"/>
                  </a:lnTo>
                  <a:lnTo>
                    <a:pt x="2198" y="8140"/>
                  </a:lnTo>
                  <a:lnTo>
                    <a:pt x="2030" y="8056"/>
                  </a:lnTo>
                  <a:lnTo>
                    <a:pt x="2051" y="7972"/>
                  </a:lnTo>
                  <a:lnTo>
                    <a:pt x="2135" y="7930"/>
                  </a:lnTo>
                  <a:lnTo>
                    <a:pt x="2156" y="7951"/>
                  </a:lnTo>
                  <a:lnTo>
                    <a:pt x="2198" y="7930"/>
                  </a:lnTo>
                  <a:lnTo>
                    <a:pt x="2219" y="7868"/>
                  </a:lnTo>
                  <a:lnTo>
                    <a:pt x="2156" y="7637"/>
                  </a:lnTo>
                  <a:lnTo>
                    <a:pt x="2114" y="7616"/>
                  </a:lnTo>
                  <a:lnTo>
                    <a:pt x="2114" y="7533"/>
                  </a:lnTo>
                  <a:lnTo>
                    <a:pt x="2030" y="7428"/>
                  </a:lnTo>
                  <a:lnTo>
                    <a:pt x="2009" y="7344"/>
                  </a:lnTo>
                  <a:lnTo>
                    <a:pt x="2009" y="7386"/>
                  </a:lnTo>
                  <a:lnTo>
                    <a:pt x="2009" y="7449"/>
                  </a:lnTo>
                  <a:lnTo>
                    <a:pt x="1947" y="7449"/>
                  </a:lnTo>
                  <a:lnTo>
                    <a:pt x="1884" y="7324"/>
                  </a:lnTo>
                  <a:lnTo>
                    <a:pt x="1821" y="7303"/>
                  </a:lnTo>
                  <a:lnTo>
                    <a:pt x="1842" y="7177"/>
                  </a:lnTo>
                  <a:lnTo>
                    <a:pt x="1800" y="7114"/>
                  </a:lnTo>
                  <a:lnTo>
                    <a:pt x="1779" y="6989"/>
                  </a:lnTo>
                  <a:lnTo>
                    <a:pt x="1716" y="6926"/>
                  </a:lnTo>
                  <a:lnTo>
                    <a:pt x="1633" y="6926"/>
                  </a:lnTo>
                  <a:lnTo>
                    <a:pt x="1612" y="6905"/>
                  </a:lnTo>
                  <a:lnTo>
                    <a:pt x="1570" y="6968"/>
                  </a:lnTo>
                  <a:lnTo>
                    <a:pt x="1528" y="7010"/>
                  </a:lnTo>
                  <a:lnTo>
                    <a:pt x="1486" y="7031"/>
                  </a:lnTo>
                  <a:lnTo>
                    <a:pt x="1424" y="6989"/>
                  </a:lnTo>
                  <a:lnTo>
                    <a:pt x="1486" y="6884"/>
                  </a:lnTo>
                  <a:lnTo>
                    <a:pt x="1382" y="6717"/>
                  </a:lnTo>
                  <a:lnTo>
                    <a:pt x="1382" y="6654"/>
                  </a:lnTo>
                  <a:lnTo>
                    <a:pt x="1361" y="6507"/>
                  </a:lnTo>
                  <a:lnTo>
                    <a:pt x="1361" y="6466"/>
                  </a:lnTo>
                  <a:lnTo>
                    <a:pt x="1403" y="6382"/>
                  </a:lnTo>
                  <a:lnTo>
                    <a:pt x="1382" y="6361"/>
                  </a:lnTo>
                  <a:lnTo>
                    <a:pt x="1319" y="6361"/>
                  </a:lnTo>
                  <a:lnTo>
                    <a:pt x="1382" y="6256"/>
                  </a:lnTo>
                  <a:lnTo>
                    <a:pt x="1382" y="6131"/>
                  </a:lnTo>
                  <a:lnTo>
                    <a:pt x="1507" y="5943"/>
                  </a:lnTo>
                  <a:lnTo>
                    <a:pt x="1528" y="5503"/>
                  </a:lnTo>
                  <a:lnTo>
                    <a:pt x="1612" y="5399"/>
                  </a:lnTo>
                  <a:lnTo>
                    <a:pt x="1633" y="5252"/>
                  </a:lnTo>
                  <a:lnTo>
                    <a:pt x="1716" y="5147"/>
                  </a:lnTo>
                  <a:lnTo>
                    <a:pt x="1737" y="5001"/>
                  </a:lnTo>
                  <a:lnTo>
                    <a:pt x="1696" y="4980"/>
                  </a:lnTo>
                  <a:lnTo>
                    <a:pt x="1716" y="4896"/>
                  </a:lnTo>
                  <a:lnTo>
                    <a:pt x="1716" y="4771"/>
                  </a:lnTo>
                  <a:lnTo>
                    <a:pt x="1779" y="4666"/>
                  </a:lnTo>
                  <a:lnTo>
                    <a:pt x="1779" y="4562"/>
                  </a:lnTo>
                  <a:lnTo>
                    <a:pt x="1675" y="4520"/>
                  </a:lnTo>
                  <a:lnTo>
                    <a:pt x="1696" y="4457"/>
                  </a:lnTo>
                  <a:lnTo>
                    <a:pt x="1696" y="4415"/>
                  </a:lnTo>
                  <a:lnTo>
                    <a:pt x="1800" y="4415"/>
                  </a:lnTo>
                  <a:lnTo>
                    <a:pt x="1821" y="4394"/>
                  </a:lnTo>
                  <a:lnTo>
                    <a:pt x="1884" y="4415"/>
                  </a:lnTo>
                  <a:lnTo>
                    <a:pt x="1926" y="4415"/>
                  </a:lnTo>
                  <a:lnTo>
                    <a:pt x="2030" y="4373"/>
                  </a:lnTo>
                  <a:lnTo>
                    <a:pt x="2051" y="4394"/>
                  </a:lnTo>
                  <a:lnTo>
                    <a:pt x="2135" y="4394"/>
                  </a:lnTo>
                  <a:lnTo>
                    <a:pt x="2219" y="4415"/>
                  </a:lnTo>
                  <a:lnTo>
                    <a:pt x="2260" y="4499"/>
                  </a:lnTo>
                  <a:lnTo>
                    <a:pt x="2219" y="4520"/>
                  </a:lnTo>
                  <a:lnTo>
                    <a:pt x="2219" y="4687"/>
                  </a:lnTo>
                  <a:lnTo>
                    <a:pt x="2260" y="4792"/>
                  </a:lnTo>
                  <a:lnTo>
                    <a:pt x="2240" y="4813"/>
                  </a:lnTo>
                  <a:lnTo>
                    <a:pt x="2198" y="4917"/>
                  </a:lnTo>
                  <a:lnTo>
                    <a:pt x="2302" y="4896"/>
                  </a:lnTo>
                  <a:lnTo>
                    <a:pt x="2365" y="4917"/>
                  </a:lnTo>
                  <a:lnTo>
                    <a:pt x="2470" y="4896"/>
                  </a:lnTo>
                  <a:lnTo>
                    <a:pt x="2616" y="4917"/>
                  </a:lnTo>
                  <a:lnTo>
                    <a:pt x="2658" y="4980"/>
                  </a:lnTo>
                  <a:lnTo>
                    <a:pt x="2658" y="4938"/>
                  </a:lnTo>
                  <a:lnTo>
                    <a:pt x="2658" y="4917"/>
                  </a:lnTo>
                  <a:lnTo>
                    <a:pt x="2721" y="4875"/>
                  </a:lnTo>
                  <a:lnTo>
                    <a:pt x="2784" y="4896"/>
                  </a:lnTo>
                  <a:lnTo>
                    <a:pt x="2951" y="5043"/>
                  </a:lnTo>
                  <a:lnTo>
                    <a:pt x="3014" y="5085"/>
                  </a:lnTo>
                  <a:lnTo>
                    <a:pt x="3014" y="5127"/>
                  </a:lnTo>
                  <a:lnTo>
                    <a:pt x="3076" y="5127"/>
                  </a:lnTo>
                  <a:lnTo>
                    <a:pt x="3181" y="5231"/>
                  </a:lnTo>
                  <a:lnTo>
                    <a:pt x="3202" y="5252"/>
                  </a:lnTo>
                  <a:lnTo>
                    <a:pt x="3244" y="5252"/>
                  </a:lnTo>
                  <a:lnTo>
                    <a:pt x="3244" y="5189"/>
                  </a:lnTo>
                  <a:lnTo>
                    <a:pt x="3286" y="5189"/>
                  </a:lnTo>
                  <a:lnTo>
                    <a:pt x="3286" y="5106"/>
                  </a:lnTo>
                  <a:lnTo>
                    <a:pt x="3307" y="4875"/>
                  </a:lnTo>
                  <a:lnTo>
                    <a:pt x="3265" y="4771"/>
                  </a:lnTo>
                  <a:lnTo>
                    <a:pt x="3160" y="4708"/>
                  </a:lnTo>
                  <a:lnTo>
                    <a:pt x="3097" y="4478"/>
                  </a:lnTo>
                  <a:lnTo>
                    <a:pt x="3139" y="4269"/>
                  </a:lnTo>
                  <a:lnTo>
                    <a:pt x="3202" y="4143"/>
                  </a:lnTo>
                  <a:lnTo>
                    <a:pt x="3265" y="3955"/>
                  </a:lnTo>
                  <a:lnTo>
                    <a:pt x="3369" y="3787"/>
                  </a:lnTo>
                  <a:lnTo>
                    <a:pt x="3495" y="3787"/>
                  </a:lnTo>
                  <a:lnTo>
                    <a:pt x="3767" y="3725"/>
                  </a:lnTo>
                  <a:lnTo>
                    <a:pt x="3913" y="3725"/>
                  </a:lnTo>
                  <a:lnTo>
                    <a:pt x="3976" y="3766"/>
                  </a:lnTo>
                  <a:lnTo>
                    <a:pt x="4123" y="3683"/>
                  </a:lnTo>
                  <a:lnTo>
                    <a:pt x="4248" y="3683"/>
                  </a:lnTo>
                  <a:lnTo>
                    <a:pt x="4395" y="3746"/>
                  </a:lnTo>
                  <a:lnTo>
                    <a:pt x="4541" y="3725"/>
                  </a:lnTo>
                  <a:lnTo>
                    <a:pt x="4646" y="3787"/>
                  </a:lnTo>
                  <a:lnTo>
                    <a:pt x="4771" y="3725"/>
                  </a:lnTo>
                  <a:lnTo>
                    <a:pt x="4855" y="3641"/>
                  </a:lnTo>
                  <a:lnTo>
                    <a:pt x="4855" y="3432"/>
                  </a:lnTo>
                  <a:lnTo>
                    <a:pt x="4834" y="3348"/>
                  </a:lnTo>
                  <a:lnTo>
                    <a:pt x="4855" y="3243"/>
                  </a:lnTo>
                  <a:lnTo>
                    <a:pt x="4855" y="3160"/>
                  </a:lnTo>
                  <a:lnTo>
                    <a:pt x="4876" y="3034"/>
                  </a:lnTo>
                  <a:lnTo>
                    <a:pt x="4876" y="2950"/>
                  </a:lnTo>
                  <a:lnTo>
                    <a:pt x="4729" y="2846"/>
                  </a:lnTo>
                  <a:lnTo>
                    <a:pt x="4750" y="2804"/>
                  </a:lnTo>
                  <a:lnTo>
                    <a:pt x="4667" y="2741"/>
                  </a:lnTo>
                  <a:lnTo>
                    <a:pt x="4541" y="2741"/>
                  </a:lnTo>
                  <a:lnTo>
                    <a:pt x="4437" y="2616"/>
                  </a:lnTo>
                  <a:lnTo>
                    <a:pt x="4332" y="2532"/>
                  </a:lnTo>
                  <a:lnTo>
                    <a:pt x="4353" y="2469"/>
                  </a:lnTo>
                  <a:lnTo>
                    <a:pt x="4353" y="2281"/>
                  </a:lnTo>
                  <a:lnTo>
                    <a:pt x="4311" y="2155"/>
                  </a:lnTo>
                  <a:lnTo>
                    <a:pt x="4353" y="2072"/>
                  </a:lnTo>
                  <a:lnTo>
                    <a:pt x="4353" y="1988"/>
                  </a:lnTo>
                  <a:lnTo>
                    <a:pt x="4311" y="1862"/>
                  </a:lnTo>
                  <a:lnTo>
                    <a:pt x="4185" y="1758"/>
                  </a:lnTo>
                  <a:lnTo>
                    <a:pt x="3913" y="1570"/>
                  </a:lnTo>
                  <a:lnTo>
                    <a:pt x="3830" y="1423"/>
                  </a:lnTo>
                  <a:lnTo>
                    <a:pt x="3579" y="1339"/>
                  </a:lnTo>
                  <a:lnTo>
                    <a:pt x="3390" y="1381"/>
                  </a:lnTo>
                  <a:lnTo>
                    <a:pt x="3265" y="1653"/>
                  </a:lnTo>
                  <a:lnTo>
                    <a:pt x="3014" y="1674"/>
                  </a:lnTo>
                  <a:lnTo>
                    <a:pt x="2930" y="1549"/>
                  </a:lnTo>
                  <a:lnTo>
                    <a:pt x="2825" y="1549"/>
                  </a:lnTo>
                  <a:lnTo>
                    <a:pt x="2616" y="1444"/>
                  </a:lnTo>
                  <a:lnTo>
                    <a:pt x="2428" y="1528"/>
                  </a:lnTo>
                  <a:lnTo>
                    <a:pt x="2428" y="1653"/>
                  </a:lnTo>
                  <a:lnTo>
                    <a:pt x="2260" y="1674"/>
                  </a:lnTo>
                  <a:lnTo>
                    <a:pt x="2114" y="1758"/>
                  </a:lnTo>
                  <a:lnTo>
                    <a:pt x="2114" y="1465"/>
                  </a:lnTo>
                  <a:lnTo>
                    <a:pt x="2114" y="1256"/>
                  </a:lnTo>
                  <a:lnTo>
                    <a:pt x="2051" y="1130"/>
                  </a:lnTo>
                  <a:lnTo>
                    <a:pt x="2114" y="1025"/>
                  </a:lnTo>
                  <a:lnTo>
                    <a:pt x="2135" y="942"/>
                  </a:lnTo>
                  <a:lnTo>
                    <a:pt x="2051" y="837"/>
                  </a:lnTo>
                  <a:lnTo>
                    <a:pt x="2135" y="712"/>
                  </a:lnTo>
                  <a:lnTo>
                    <a:pt x="2114" y="607"/>
                  </a:lnTo>
                  <a:lnTo>
                    <a:pt x="1905" y="607"/>
                  </a:lnTo>
                  <a:lnTo>
                    <a:pt x="1821" y="691"/>
                  </a:lnTo>
                  <a:lnTo>
                    <a:pt x="1716" y="628"/>
                  </a:lnTo>
                  <a:lnTo>
                    <a:pt x="1633" y="502"/>
                  </a:lnTo>
                  <a:lnTo>
                    <a:pt x="1716" y="419"/>
                  </a:lnTo>
                  <a:lnTo>
                    <a:pt x="1696" y="230"/>
                  </a:lnTo>
                  <a:lnTo>
                    <a:pt x="1591" y="105"/>
                  </a:lnTo>
                  <a:lnTo>
                    <a:pt x="1424" y="126"/>
                  </a:lnTo>
                  <a:lnTo>
                    <a:pt x="1382"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36" name="Google Shape;5336;p907">
              <a:extLst>
                <a:ext uri="{FF2B5EF4-FFF2-40B4-BE49-F238E27FC236}">
                  <a16:creationId xmlns:a16="http://schemas.microsoft.com/office/drawing/2014/main" id="{61C4AF10-8A06-195D-7E99-AFDEEE048721}"/>
                </a:ext>
              </a:extLst>
            </p:cNvPr>
            <p:cNvSpPr/>
            <p:nvPr/>
          </p:nvSpPr>
          <p:spPr>
            <a:xfrm>
              <a:off x="4375443" y="2948079"/>
              <a:ext cx="61050" cy="131125"/>
            </a:xfrm>
            <a:custGeom>
              <a:avLst/>
              <a:gdLst/>
              <a:ahLst/>
              <a:cxnLst/>
              <a:rect l="l" t="t" r="r" b="b"/>
              <a:pathLst>
                <a:path w="5127" h="11530" extrusionOk="0">
                  <a:moveTo>
                    <a:pt x="2407" y="0"/>
                  </a:moveTo>
                  <a:lnTo>
                    <a:pt x="2302" y="42"/>
                  </a:lnTo>
                  <a:lnTo>
                    <a:pt x="2344" y="63"/>
                  </a:lnTo>
                  <a:lnTo>
                    <a:pt x="2365" y="147"/>
                  </a:lnTo>
                  <a:lnTo>
                    <a:pt x="2260" y="251"/>
                  </a:lnTo>
                  <a:lnTo>
                    <a:pt x="2260" y="419"/>
                  </a:lnTo>
                  <a:lnTo>
                    <a:pt x="2281" y="523"/>
                  </a:lnTo>
                  <a:lnTo>
                    <a:pt x="2155" y="461"/>
                  </a:lnTo>
                  <a:lnTo>
                    <a:pt x="2072" y="377"/>
                  </a:lnTo>
                  <a:lnTo>
                    <a:pt x="1925" y="482"/>
                  </a:lnTo>
                  <a:lnTo>
                    <a:pt x="1716" y="544"/>
                  </a:lnTo>
                  <a:lnTo>
                    <a:pt x="1653" y="691"/>
                  </a:lnTo>
                  <a:lnTo>
                    <a:pt x="1528" y="858"/>
                  </a:lnTo>
                  <a:lnTo>
                    <a:pt x="1402" y="900"/>
                  </a:lnTo>
                  <a:lnTo>
                    <a:pt x="1214" y="1193"/>
                  </a:lnTo>
                  <a:lnTo>
                    <a:pt x="1193" y="1360"/>
                  </a:lnTo>
                  <a:lnTo>
                    <a:pt x="1235" y="1402"/>
                  </a:lnTo>
                  <a:lnTo>
                    <a:pt x="1151" y="1632"/>
                  </a:lnTo>
                  <a:lnTo>
                    <a:pt x="1005" y="1904"/>
                  </a:lnTo>
                  <a:lnTo>
                    <a:pt x="1005" y="2009"/>
                  </a:lnTo>
                  <a:lnTo>
                    <a:pt x="1130" y="2051"/>
                  </a:lnTo>
                  <a:lnTo>
                    <a:pt x="1005" y="2365"/>
                  </a:lnTo>
                  <a:lnTo>
                    <a:pt x="942" y="2616"/>
                  </a:lnTo>
                  <a:lnTo>
                    <a:pt x="879" y="2825"/>
                  </a:lnTo>
                  <a:lnTo>
                    <a:pt x="712" y="2825"/>
                  </a:lnTo>
                  <a:lnTo>
                    <a:pt x="607" y="2783"/>
                  </a:lnTo>
                  <a:lnTo>
                    <a:pt x="502" y="2783"/>
                  </a:lnTo>
                  <a:lnTo>
                    <a:pt x="565" y="3076"/>
                  </a:lnTo>
                  <a:lnTo>
                    <a:pt x="565" y="3202"/>
                  </a:lnTo>
                  <a:lnTo>
                    <a:pt x="565" y="3411"/>
                  </a:lnTo>
                  <a:lnTo>
                    <a:pt x="419" y="3411"/>
                  </a:lnTo>
                  <a:lnTo>
                    <a:pt x="440" y="3578"/>
                  </a:lnTo>
                  <a:lnTo>
                    <a:pt x="419" y="3704"/>
                  </a:lnTo>
                  <a:lnTo>
                    <a:pt x="440" y="3808"/>
                  </a:lnTo>
                  <a:lnTo>
                    <a:pt x="398" y="4018"/>
                  </a:lnTo>
                  <a:lnTo>
                    <a:pt x="314" y="4039"/>
                  </a:lnTo>
                  <a:lnTo>
                    <a:pt x="272" y="4018"/>
                  </a:lnTo>
                  <a:lnTo>
                    <a:pt x="251" y="4122"/>
                  </a:lnTo>
                  <a:lnTo>
                    <a:pt x="251" y="4206"/>
                  </a:lnTo>
                  <a:lnTo>
                    <a:pt x="251" y="4332"/>
                  </a:lnTo>
                  <a:lnTo>
                    <a:pt x="189" y="4457"/>
                  </a:lnTo>
                  <a:lnTo>
                    <a:pt x="147" y="4436"/>
                  </a:lnTo>
                  <a:lnTo>
                    <a:pt x="42" y="4562"/>
                  </a:lnTo>
                  <a:lnTo>
                    <a:pt x="0" y="4666"/>
                  </a:lnTo>
                  <a:lnTo>
                    <a:pt x="0" y="4729"/>
                  </a:lnTo>
                  <a:lnTo>
                    <a:pt x="84" y="4834"/>
                  </a:lnTo>
                  <a:lnTo>
                    <a:pt x="105" y="4980"/>
                  </a:lnTo>
                  <a:lnTo>
                    <a:pt x="377" y="5231"/>
                  </a:lnTo>
                  <a:lnTo>
                    <a:pt x="377" y="5231"/>
                  </a:lnTo>
                  <a:lnTo>
                    <a:pt x="314" y="5127"/>
                  </a:lnTo>
                  <a:lnTo>
                    <a:pt x="314" y="5064"/>
                  </a:lnTo>
                  <a:lnTo>
                    <a:pt x="398" y="5148"/>
                  </a:lnTo>
                  <a:lnTo>
                    <a:pt x="523" y="5148"/>
                  </a:lnTo>
                  <a:lnTo>
                    <a:pt x="419" y="5231"/>
                  </a:lnTo>
                  <a:lnTo>
                    <a:pt x="440" y="5273"/>
                  </a:lnTo>
                  <a:lnTo>
                    <a:pt x="565" y="5273"/>
                  </a:lnTo>
                  <a:lnTo>
                    <a:pt x="565" y="5189"/>
                  </a:lnTo>
                  <a:lnTo>
                    <a:pt x="586" y="5273"/>
                  </a:lnTo>
                  <a:lnTo>
                    <a:pt x="691" y="5273"/>
                  </a:lnTo>
                  <a:lnTo>
                    <a:pt x="733" y="5357"/>
                  </a:lnTo>
                  <a:lnTo>
                    <a:pt x="921" y="5399"/>
                  </a:lnTo>
                  <a:lnTo>
                    <a:pt x="1026" y="5566"/>
                  </a:lnTo>
                  <a:lnTo>
                    <a:pt x="1026" y="5671"/>
                  </a:lnTo>
                  <a:lnTo>
                    <a:pt x="942" y="5692"/>
                  </a:lnTo>
                  <a:lnTo>
                    <a:pt x="900" y="5608"/>
                  </a:lnTo>
                  <a:lnTo>
                    <a:pt x="816" y="5671"/>
                  </a:lnTo>
                  <a:lnTo>
                    <a:pt x="900" y="5754"/>
                  </a:lnTo>
                  <a:lnTo>
                    <a:pt x="921" y="5775"/>
                  </a:lnTo>
                  <a:lnTo>
                    <a:pt x="900" y="5796"/>
                  </a:lnTo>
                  <a:lnTo>
                    <a:pt x="795" y="5775"/>
                  </a:lnTo>
                  <a:lnTo>
                    <a:pt x="774" y="5671"/>
                  </a:lnTo>
                  <a:lnTo>
                    <a:pt x="670" y="5671"/>
                  </a:lnTo>
                  <a:lnTo>
                    <a:pt x="670" y="5712"/>
                  </a:lnTo>
                  <a:lnTo>
                    <a:pt x="795" y="5817"/>
                  </a:lnTo>
                  <a:lnTo>
                    <a:pt x="795" y="5880"/>
                  </a:lnTo>
                  <a:lnTo>
                    <a:pt x="900" y="6005"/>
                  </a:lnTo>
                  <a:lnTo>
                    <a:pt x="1109" y="6068"/>
                  </a:lnTo>
                  <a:lnTo>
                    <a:pt x="1088" y="5880"/>
                  </a:lnTo>
                  <a:lnTo>
                    <a:pt x="1026" y="5775"/>
                  </a:lnTo>
                  <a:lnTo>
                    <a:pt x="1151" y="5859"/>
                  </a:lnTo>
                  <a:lnTo>
                    <a:pt x="1151" y="5964"/>
                  </a:lnTo>
                  <a:lnTo>
                    <a:pt x="1214" y="6068"/>
                  </a:lnTo>
                  <a:lnTo>
                    <a:pt x="1298" y="6131"/>
                  </a:lnTo>
                  <a:lnTo>
                    <a:pt x="1319" y="6298"/>
                  </a:lnTo>
                  <a:lnTo>
                    <a:pt x="1402" y="6382"/>
                  </a:lnTo>
                  <a:lnTo>
                    <a:pt x="1360" y="6403"/>
                  </a:lnTo>
                  <a:lnTo>
                    <a:pt x="1402" y="6445"/>
                  </a:lnTo>
                  <a:lnTo>
                    <a:pt x="1465" y="6487"/>
                  </a:lnTo>
                  <a:lnTo>
                    <a:pt x="1465" y="6717"/>
                  </a:lnTo>
                  <a:lnTo>
                    <a:pt x="1570" y="6947"/>
                  </a:lnTo>
                  <a:lnTo>
                    <a:pt x="1632" y="7010"/>
                  </a:lnTo>
                  <a:lnTo>
                    <a:pt x="1486" y="7114"/>
                  </a:lnTo>
                  <a:lnTo>
                    <a:pt x="1402" y="7658"/>
                  </a:lnTo>
                  <a:lnTo>
                    <a:pt x="1444" y="7784"/>
                  </a:lnTo>
                  <a:lnTo>
                    <a:pt x="1423" y="7847"/>
                  </a:lnTo>
                  <a:lnTo>
                    <a:pt x="1444" y="7889"/>
                  </a:lnTo>
                  <a:lnTo>
                    <a:pt x="1528" y="7742"/>
                  </a:lnTo>
                  <a:lnTo>
                    <a:pt x="1653" y="7637"/>
                  </a:lnTo>
                  <a:lnTo>
                    <a:pt x="1716" y="7470"/>
                  </a:lnTo>
                  <a:lnTo>
                    <a:pt x="1716" y="7658"/>
                  </a:lnTo>
                  <a:lnTo>
                    <a:pt x="1549" y="7805"/>
                  </a:lnTo>
                  <a:lnTo>
                    <a:pt x="1549" y="7972"/>
                  </a:lnTo>
                  <a:lnTo>
                    <a:pt x="1632" y="7951"/>
                  </a:lnTo>
                  <a:lnTo>
                    <a:pt x="1632" y="7868"/>
                  </a:lnTo>
                  <a:lnTo>
                    <a:pt x="1779" y="7784"/>
                  </a:lnTo>
                  <a:lnTo>
                    <a:pt x="1863" y="7868"/>
                  </a:lnTo>
                  <a:lnTo>
                    <a:pt x="1925" y="7868"/>
                  </a:lnTo>
                  <a:lnTo>
                    <a:pt x="1925" y="7805"/>
                  </a:lnTo>
                  <a:lnTo>
                    <a:pt x="1946" y="7847"/>
                  </a:lnTo>
                  <a:lnTo>
                    <a:pt x="1988" y="7847"/>
                  </a:lnTo>
                  <a:lnTo>
                    <a:pt x="2009" y="7805"/>
                  </a:lnTo>
                  <a:lnTo>
                    <a:pt x="2135" y="7805"/>
                  </a:lnTo>
                  <a:lnTo>
                    <a:pt x="2365" y="7658"/>
                  </a:lnTo>
                  <a:lnTo>
                    <a:pt x="2386" y="7575"/>
                  </a:lnTo>
                  <a:lnTo>
                    <a:pt x="2448" y="7596"/>
                  </a:lnTo>
                  <a:lnTo>
                    <a:pt x="2511" y="7596"/>
                  </a:lnTo>
                  <a:lnTo>
                    <a:pt x="2658" y="7533"/>
                  </a:lnTo>
                  <a:lnTo>
                    <a:pt x="2574" y="7491"/>
                  </a:lnTo>
                  <a:lnTo>
                    <a:pt x="2574" y="7470"/>
                  </a:lnTo>
                  <a:lnTo>
                    <a:pt x="2511" y="7365"/>
                  </a:lnTo>
                  <a:lnTo>
                    <a:pt x="2574" y="7365"/>
                  </a:lnTo>
                  <a:lnTo>
                    <a:pt x="2616" y="7449"/>
                  </a:lnTo>
                  <a:lnTo>
                    <a:pt x="2720" y="7470"/>
                  </a:lnTo>
                  <a:lnTo>
                    <a:pt x="2888" y="7345"/>
                  </a:lnTo>
                  <a:lnTo>
                    <a:pt x="2867" y="7282"/>
                  </a:lnTo>
                  <a:lnTo>
                    <a:pt x="2909" y="7240"/>
                  </a:lnTo>
                  <a:lnTo>
                    <a:pt x="2909" y="7114"/>
                  </a:lnTo>
                  <a:lnTo>
                    <a:pt x="2867" y="7052"/>
                  </a:lnTo>
                  <a:lnTo>
                    <a:pt x="2867" y="7010"/>
                  </a:lnTo>
                  <a:lnTo>
                    <a:pt x="2888" y="6947"/>
                  </a:lnTo>
                  <a:lnTo>
                    <a:pt x="2804" y="6863"/>
                  </a:lnTo>
                  <a:lnTo>
                    <a:pt x="2909" y="6947"/>
                  </a:lnTo>
                  <a:lnTo>
                    <a:pt x="2909" y="7010"/>
                  </a:lnTo>
                  <a:lnTo>
                    <a:pt x="2992" y="7010"/>
                  </a:lnTo>
                  <a:lnTo>
                    <a:pt x="2992" y="7073"/>
                  </a:lnTo>
                  <a:lnTo>
                    <a:pt x="3118" y="7282"/>
                  </a:lnTo>
                  <a:lnTo>
                    <a:pt x="3181" y="7365"/>
                  </a:lnTo>
                  <a:lnTo>
                    <a:pt x="3202" y="7491"/>
                  </a:lnTo>
                  <a:lnTo>
                    <a:pt x="3306" y="7491"/>
                  </a:lnTo>
                  <a:lnTo>
                    <a:pt x="3390" y="7470"/>
                  </a:lnTo>
                  <a:lnTo>
                    <a:pt x="3411" y="7386"/>
                  </a:lnTo>
                  <a:lnTo>
                    <a:pt x="3411" y="7470"/>
                  </a:lnTo>
                  <a:lnTo>
                    <a:pt x="3390" y="7533"/>
                  </a:lnTo>
                  <a:lnTo>
                    <a:pt x="3432" y="7658"/>
                  </a:lnTo>
                  <a:lnTo>
                    <a:pt x="3432" y="7700"/>
                  </a:lnTo>
                  <a:lnTo>
                    <a:pt x="3411" y="7742"/>
                  </a:lnTo>
                  <a:lnTo>
                    <a:pt x="3432" y="7847"/>
                  </a:lnTo>
                  <a:lnTo>
                    <a:pt x="3495" y="7889"/>
                  </a:lnTo>
                  <a:lnTo>
                    <a:pt x="3536" y="8307"/>
                  </a:lnTo>
                  <a:lnTo>
                    <a:pt x="3578" y="8328"/>
                  </a:lnTo>
                  <a:lnTo>
                    <a:pt x="3578" y="8516"/>
                  </a:lnTo>
                  <a:lnTo>
                    <a:pt x="3725" y="8600"/>
                  </a:lnTo>
                  <a:lnTo>
                    <a:pt x="3704" y="8642"/>
                  </a:lnTo>
                  <a:lnTo>
                    <a:pt x="3704" y="8788"/>
                  </a:lnTo>
                  <a:lnTo>
                    <a:pt x="3767" y="8851"/>
                  </a:lnTo>
                  <a:lnTo>
                    <a:pt x="3767" y="9123"/>
                  </a:lnTo>
                  <a:lnTo>
                    <a:pt x="3829" y="9228"/>
                  </a:lnTo>
                  <a:lnTo>
                    <a:pt x="3829" y="9332"/>
                  </a:lnTo>
                  <a:lnTo>
                    <a:pt x="3850" y="9311"/>
                  </a:lnTo>
                  <a:lnTo>
                    <a:pt x="3871" y="9123"/>
                  </a:lnTo>
                  <a:lnTo>
                    <a:pt x="3955" y="9249"/>
                  </a:lnTo>
                  <a:lnTo>
                    <a:pt x="3976" y="9374"/>
                  </a:lnTo>
                  <a:lnTo>
                    <a:pt x="4059" y="9458"/>
                  </a:lnTo>
                  <a:lnTo>
                    <a:pt x="4080" y="9793"/>
                  </a:lnTo>
                  <a:lnTo>
                    <a:pt x="4164" y="9855"/>
                  </a:lnTo>
                  <a:lnTo>
                    <a:pt x="4185" y="9960"/>
                  </a:lnTo>
                  <a:lnTo>
                    <a:pt x="4143" y="10002"/>
                  </a:lnTo>
                  <a:lnTo>
                    <a:pt x="4164" y="10169"/>
                  </a:lnTo>
                  <a:lnTo>
                    <a:pt x="4227" y="10253"/>
                  </a:lnTo>
                  <a:lnTo>
                    <a:pt x="4290" y="10316"/>
                  </a:lnTo>
                  <a:lnTo>
                    <a:pt x="4227" y="10399"/>
                  </a:lnTo>
                  <a:lnTo>
                    <a:pt x="4269" y="10567"/>
                  </a:lnTo>
                  <a:lnTo>
                    <a:pt x="4248" y="10609"/>
                  </a:lnTo>
                  <a:lnTo>
                    <a:pt x="4227" y="10630"/>
                  </a:lnTo>
                  <a:lnTo>
                    <a:pt x="4185" y="10797"/>
                  </a:lnTo>
                  <a:lnTo>
                    <a:pt x="4227" y="10818"/>
                  </a:lnTo>
                  <a:lnTo>
                    <a:pt x="4227" y="10922"/>
                  </a:lnTo>
                  <a:lnTo>
                    <a:pt x="4143" y="11027"/>
                  </a:lnTo>
                  <a:lnTo>
                    <a:pt x="4101" y="11048"/>
                  </a:lnTo>
                  <a:lnTo>
                    <a:pt x="4059" y="11048"/>
                  </a:lnTo>
                  <a:lnTo>
                    <a:pt x="4059" y="11111"/>
                  </a:lnTo>
                  <a:lnTo>
                    <a:pt x="4101" y="11194"/>
                  </a:lnTo>
                  <a:lnTo>
                    <a:pt x="4101" y="11341"/>
                  </a:lnTo>
                  <a:lnTo>
                    <a:pt x="4164" y="11529"/>
                  </a:lnTo>
                  <a:lnTo>
                    <a:pt x="4185" y="11341"/>
                  </a:lnTo>
                  <a:lnTo>
                    <a:pt x="4248" y="11236"/>
                  </a:lnTo>
                  <a:lnTo>
                    <a:pt x="4248" y="11257"/>
                  </a:lnTo>
                  <a:lnTo>
                    <a:pt x="4269" y="11153"/>
                  </a:lnTo>
                  <a:lnTo>
                    <a:pt x="4332" y="11090"/>
                  </a:lnTo>
                  <a:lnTo>
                    <a:pt x="4332" y="10922"/>
                  </a:lnTo>
                  <a:lnTo>
                    <a:pt x="4457" y="10839"/>
                  </a:lnTo>
                  <a:lnTo>
                    <a:pt x="4583" y="10483"/>
                  </a:lnTo>
                  <a:lnTo>
                    <a:pt x="4666" y="10420"/>
                  </a:lnTo>
                  <a:lnTo>
                    <a:pt x="4666" y="10253"/>
                  </a:lnTo>
                  <a:lnTo>
                    <a:pt x="4583" y="10106"/>
                  </a:lnTo>
                  <a:lnTo>
                    <a:pt x="4604" y="9960"/>
                  </a:lnTo>
                  <a:lnTo>
                    <a:pt x="4562" y="9855"/>
                  </a:lnTo>
                  <a:lnTo>
                    <a:pt x="4541" y="9667"/>
                  </a:lnTo>
                  <a:lnTo>
                    <a:pt x="4457" y="9583"/>
                  </a:lnTo>
                  <a:lnTo>
                    <a:pt x="4478" y="9479"/>
                  </a:lnTo>
                  <a:lnTo>
                    <a:pt x="4457" y="9353"/>
                  </a:lnTo>
                  <a:lnTo>
                    <a:pt x="4478" y="9270"/>
                  </a:lnTo>
                  <a:lnTo>
                    <a:pt x="4436" y="9018"/>
                  </a:lnTo>
                  <a:lnTo>
                    <a:pt x="4269" y="8851"/>
                  </a:lnTo>
                  <a:lnTo>
                    <a:pt x="4080" y="8725"/>
                  </a:lnTo>
                  <a:lnTo>
                    <a:pt x="3934" y="8537"/>
                  </a:lnTo>
                  <a:lnTo>
                    <a:pt x="3934" y="8433"/>
                  </a:lnTo>
                  <a:lnTo>
                    <a:pt x="3850" y="8223"/>
                  </a:lnTo>
                  <a:lnTo>
                    <a:pt x="3955" y="8181"/>
                  </a:lnTo>
                  <a:lnTo>
                    <a:pt x="3976" y="8077"/>
                  </a:lnTo>
                  <a:lnTo>
                    <a:pt x="3934" y="7784"/>
                  </a:lnTo>
                  <a:lnTo>
                    <a:pt x="3955" y="7700"/>
                  </a:lnTo>
                  <a:lnTo>
                    <a:pt x="4059" y="7658"/>
                  </a:lnTo>
                  <a:lnTo>
                    <a:pt x="4059" y="7533"/>
                  </a:lnTo>
                  <a:lnTo>
                    <a:pt x="3934" y="7470"/>
                  </a:lnTo>
                  <a:lnTo>
                    <a:pt x="3934" y="7345"/>
                  </a:lnTo>
                  <a:lnTo>
                    <a:pt x="3850" y="7219"/>
                  </a:lnTo>
                  <a:lnTo>
                    <a:pt x="3767" y="7156"/>
                  </a:lnTo>
                  <a:lnTo>
                    <a:pt x="3620" y="6863"/>
                  </a:lnTo>
                  <a:lnTo>
                    <a:pt x="3495" y="6759"/>
                  </a:lnTo>
                  <a:lnTo>
                    <a:pt x="3432" y="6696"/>
                  </a:lnTo>
                  <a:lnTo>
                    <a:pt x="3348" y="6612"/>
                  </a:lnTo>
                  <a:lnTo>
                    <a:pt x="3243" y="6424"/>
                  </a:lnTo>
                  <a:lnTo>
                    <a:pt x="3181" y="6403"/>
                  </a:lnTo>
                  <a:lnTo>
                    <a:pt x="3181" y="6319"/>
                  </a:lnTo>
                  <a:lnTo>
                    <a:pt x="3306" y="6236"/>
                  </a:lnTo>
                  <a:lnTo>
                    <a:pt x="3411" y="6173"/>
                  </a:lnTo>
                  <a:lnTo>
                    <a:pt x="3390" y="6089"/>
                  </a:lnTo>
                  <a:lnTo>
                    <a:pt x="3390" y="5901"/>
                  </a:lnTo>
                  <a:lnTo>
                    <a:pt x="3453" y="5817"/>
                  </a:lnTo>
                  <a:lnTo>
                    <a:pt x="3432" y="5650"/>
                  </a:lnTo>
                  <a:lnTo>
                    <a:pt x="3515" y="5503"/>
                  </a:lnTo>
                  <a:lnTo>
                    <a:pt x="3746" y="5587"/>
                  </a:lnTo>
                  <a:lnTo>
                    <a:pt x="3871" y="5482"/>
                  </a:lnTo>
                  <a:lnTo>
                    <a:pt x="4018" y="5482"/>
                  </a:lnTo>
                  <a:lnTo>
                    <a:pt x="4039" y="5440"/>
                  </a:lnTo>
                  <a:lnTo>
                    <a:pt x="4039" y="5273"/>
                  </a:lnTo>
                  <a:lnTo>
                    <a:pt x="4101" y="5231"/>
                  </a:lnTo>
                  <a:lnTo>
                    <a:pt x="4269" y="5252"/>
                  </a:lnTo>
                  <a:lnTo>
                    <a:pt x="4290" y="5168"/>
                  </a:lnTo>
                  <a:lnTo>
                    <a:pt x="4248" y="5085"/>
                  </a:lnTo>
                  <a:lnTo>
                    <a:pt x="4248" y="5022"/>
                  </a:lnTo>
                  <a:lnTo>
                    <a:pt x="4373" y="4980"/>
                  </a:lnTo>
                  <a:lnTo>
                    <a:pt x="4541" y="4959"/>
                  </a:lnTo>
                  <a:lnTo>
                    <a:pt x="4562" y="4959"/>
                  </a:lnTo>
                  <a:lnTo>
                    <a:pt x="4604" y="4813"/>
                  </a:lnTo>
                  <a:lnTo>
                    <a:pt x="4666" y="4813"/>
                  </a:lnTo>
                  <a:lnTo>
                    <a:pt x="4792" y="4729"/>
                  </a:lnTo>
                  <a:lnTo>
                    <a:pt x="4750" y="4645"/>
                  </a:lnTo>
                  <a:lnTo>
                    <a:pt x="4792" y="4541"/>
                  </a:lnTo>
                  <a:lnTo>
                    <a:pt x="4813" y="4436"/>
                  </a:lnTo>
                  <a:lnTo>
                    <a:pt x="4980" y="4415"/>
                  </a:lnTo>
                  <a:lnTo>
                    <a:pt x="5085" y="4311"/>
                  </a:lnTo>
                  <a:lnTo>
                    <a:pt x="5127" y="4290"/>
                  </a:lnTo>
                  <a:lnTo>
                    <a:pt x="5127" y="4143"/>
                  </a:lnTo>
                  <a:lnTo>
                    <a:pt x="5022" y="4122"/>
                  </a:lnTo>
                  <a:lnTo>
                    <a:pt x="4771" y="4227"/>
                  </a:lnTo>
                  <a:lnTo>
                    <a:pt x="4624" y="4227"/>
                  </a:lnTo>
                  <a:lnTo>
                    <a:pt x="4562" y="4311"/>
                  </a:lnTo>
                  <a:lnTo>
                    <a:pt x="4436" y="4248"/>
                  </a:lnTo>
                  <a:lnTo>
                    <a:pt x="4394" y="4122"/>
                  </a:lnTo>
                  <a:lnTo>
                    <a:pt x="4436" y="3997"/>
                  </a:lnTo>
                  <a:lnTo>
                    <a:pt x="4352" y="3892"/>
                  </a:lnTo>
                  <a:lnTo>
                    <a:pt x="4269" y="3976"/>
                  </a:lnTo>
                  <a:lnTo>
                    <a:pt x="4227" y="3913"/>
                  </a:lnTo>
                  <a:lnTo>
                    <a:pt x="4039" y="3913"/>
                  </a:lnTo>
                  <a:lnTo>
                    <a:pt x="3955" y="3934"/>
                  </a:lnTo>
                  <a:lnTo>
                    <a:pt x="3934" y="3871"/>
                  </a:lnTo>
                  <a:lnTo>
                    <a:pt x="4039" y="3767"/>
                  </a:lnTo>
                  <a:lnTo>
                    <a:pt x="4185" y="3578"/>
                  </a:lnTo>
                  <a:lnTo>
                    <a:pt x="4164" y="3495"/>
                  </a:lnTo>
                  <a:lnTo>
                    <a:pt x="4227" y="3390"/>
                  </a:lnTo>
                  <a:lnTo>
                    <a:pt x="4227" y="3306"/>
                  </a:lnTo>
                  <a:lnTo>
                    <a:pt x="4101" y="3244"/>
                  </a:lnTo>
                  <a:lnTo>
                    <a:pt x="3955" y="3244"/>
                  </a:lnTo>
                  <a:lnTo>
                    <a:pt x="3934" y="3285"/>
                  </a:lnTo>
                  <a:lnTo>
                    <a:pt x="3871" y="3202"/>
                  </a:lnTo>
                  <a:lnTo>
                    <a:pt x="3913" y="3160"/>
                  </a:lnTo>
                  <a:lnTo>
                    <a:pt x="3767" y="3139"/>
                  </a:lnTo>
                  <a:lnTo>
                    <a:pt x="3704" y="3055"/>
                  </a:lnTo>
                  <a:lnTo>
                    <a:pt x="3725" y="2951"/>
                  </a:lnTo>
                  <a:lnTo>
                    <a:pt x="3704" y="2846"/>
                  </a:lnTo>
                  <a:lnTo>
                    <a:pt x="3557" y="2867"/>
                  </a:lnTo>
                  <a:lnTo>
                    <a:pt x="3495" y="2825"/>
                  </a:lnTo>
                  <a:lnTo>
                    <a:pt x="3515" y="2741"/>
                  </a:lnTo>
                  <a:lnTo>
                    <a:pt x="3495" y="2658"/>
                  </a:lnTo>
                  <a:lnTo>
                    <a:pt x="3223" y="2720"/>
                  </a:lnTo>
                  <a:lnTo>
                    <a:pt x="3097" y="2825"/>
                  </a:lnTo>
                  <a:lnTo>
                    <a:pt x="3034" y="2679"/>
                  </a:lnTo>
                  <a:lnTo>
                    <a:pt x="3055" y="2532"/>
                  </a:lnTo>
                  <a:lnTo>
                    <a:pt x="2992" y="2469"/>
                  </a:lnTo>
                  <a:lnTo>
                    <a:pt x="2930" y="2407"/>
                  </a:lnTo>
                  <a:lnTo>
                    <a:pt x="2825" y="2344"/>
                  </a:lnTo>
                  <a:lnTo>
                    <a:pt x="2825" y="2239"/>
                  </a:lnTo>
                  <a:lnTo>
                    <a:pt x="2888" y="2155"/>
                  </a:lnTo>
                  <a:lnTo>
                    <a:pt x="2825" y="2093"/>
                  </a:lnTo>
                  <a:lnTo>
                    <a:pt x="2888" y="2009"/>
                  </a:lnTo>
                  <a:lnTo>
                    <a:pt x="2971" y="1904"/>
                  </a:lnTo>
                  <a:lnTo>
                    <a:pt x="3034" y="1925"/>
                  </a:lnTo>
                  <a:lnTo>
                    <a:pt x="3097" y="1883"/>
                  </a:lnTo>
                  <a:lnTo>
                    <a:pt x="3034" y="1779"/>
                  </a:lnTo>
                  <a:lnTo>
                    <a:pt x="3055" y="1695"/>
                  </a:lnTo>
                  <a:lnTo>
                    <a:pt x="3118" y="1674"/>
                  </a:lnTo>
                  <a:lnTo>
                    <a:pt x="3139" y="1570"/>
                  </a:lnTo>
                  <a:lnTo>
                    <a:pt x="3243" y="1507"/>
                  </a:lnTo>
                  <a:lnTo>
                    <a:pt x="3285" y="1423"/>
                  </a:lnTo>
                  <a:lnTo>
                    <a:pt x="3285" y="1319"/>
                  </a:lnTo>
                  <a:lnTo>
                    <a:pt x="3306" y="1067"/>
                  </a:lnTo>
                  <a:lnTo>
                    <a:pt x="3285" y="900"/>
                  </a:lnTo>
                  <a:lnTo>
                    <a:pt x="3202" y="691"/>
                  </a:lnTo>
                  <a:lnTo>
                    <a:pt x="3202" y="544"/>
                  </a:lnTo>
                  <a:lnTo>
                    <a:pt x="3097" y="419"/>
                  </a:lnTo>
                  <a:lnTo>
                    <a:pt x="2992" y="419"/>
                  </a:lnTo>
                  <a:lnTo>
                    <a:pt x="2971" y="251"/>
                  </a:lnTo>
                  <a:lnTo>
                    <a:pt x="2825" y="147"/>
                  </a:lnTo>
                  <a:lnTo>
                    <a:pt x="2783" y="0"/>
                  </a:lnTo>
                  <a:lnTo>
                    <a:pt x="2616" y="0"/>
                  </a:lnTo>
                  <a:lnTo>
                    <a:pt x="2532" y="42"/>
                  </a:lnTo>
                  <a:lnTo>
                    <a:pt x="2407"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37" name="Google Shape;5337;p907">
              <a:extLst>
                <a:ext uri="{FF2B5EF4-FFF2-40B4-BE49-F238E27FC236}">
                  <a16:creationId xmlns:a16="http://schemas.microsoft.com/office/drawing/2014/main" id="{5ECF724C-45CD-038B-70D5-6AB4CD083784}"/>
                </a:ext>
              </a:extLst>
            </p:cNvPr>
            <p:cNvSpPr/>
            <p:nvPr/>
          </p:nvSpPr>
          <p:spPr>
            <a:xfrm>
              <a:off x="4343054" y="2959975"/>
              <a:ext cx="35389" cy="43557"/>
            </a:xfrm>
            <a:custGeom>
              <a:avLst/>
              <a:gdLst/>
              <a:ahLst/>
              <a:cxnLst/>
              <a:rect l="l" t="t" r="r" b="b"/>
              <a:pathLst>
                <a:path w="2972" h="3830" extrusionOk="0">
                  <a:moveTo>
                    <a:pt x="209" y="1"/>
                  </a:moveTo>
                  <a:lnTo>
                    <a:pt x="189" y="63"/>
                  </a:lnTo>
                  <a:lnTo>
                    <a:pt x="147" y="63"/>
                  </a:lnTo>
                  <a:lnTo>
                    <a:pt x="147" y="147"/>
                  </a:lnTo>
                  <a:lnTo>
                    <a:pt x="189" y="210"/>
                  </a:lnTo>
                  <a:lnTo>
                    <a:pt x="147" y="356"/>
                  </a:lnTo>
                  <a:lnTo>
                    <a:pt x="21" y="482"/>
                  </a:lnTo>
                  <a:lnTo>
                    <a:pt x="0" y="628"/>
                  </a:lnTo>
                  <a:lnTo>
                    <a:pt x="293" y="733"/>
                  </a:lnTo>
                  <a:lnTo>
                    <a:pt x="398" y="670"/>
                  </a:lnTo>
                  <a:lnTo>
                    <a:pt x="523" y="691"/>
                  </a:lnTo>
                  <a:lnTo>
                    <a:pt x="502" y="754"/>
                  </a:lnTo>
                  <a:lnTo>
                    <a:pt x="544" y="900"/>
                  </a:lnTo>
                  <a:lnTo>
                    <a:pt x="481" y="963"/>
                  </a:lnTo>
                  <a:lnTo>
                    <a:pt x="398" y="942"/>
                  </a:lnTo>
                  <a:lnTo>
                    <a:pt x="314" y="984"/>
                  </a:lnTo>
                  <a:lnTo>
                    <a:pt x="272" y="1151"/>
                  </a:lnTo>
                  <a:lnTo>
                    <a:pt x="168" y="1172"/>
                  </a:lnTo>
                  <a:lnTo>
                    <a:pt x="168" y="1402"/>
                  </a:lnTo>
                  <a:lnTo>
                    <a:pt x="293" y="1570"/>
                  </a:lnTo>
                  <a:lnTo>
                    <a:pt x="419" y="1612"/>
                  </a:lnTo>
                  <a:lnTo>
                    <a:pt x="586" y="1800"/>
                  </a:lnTo>
                  <a:lnTo>
                    <a:pt x="586" y="1988"/>
                  </a:lnTo>
                  <a:lnTo>
                    <a:pt x="628" y="2114"/>
                  </a:lnTo>
                  <a:lnTo>
                    <a:pt x="607" y="2218"/>
                  </a:lnTo>
                  <a:lnTo>
                    <a:pt x="628" y="2407"/>
                  </a:lnTo>
                  <a:lnTo>
                    <a:pt x="816" y="2637"/>
                  </a:lnTo>
                  <a:lnTo>
                    <a:pt x="816" y="2783"/>
                  </a:lnTo>
                  <a:lnTo>
                    <a:pt x="837" y="2888"/>
                  </a:lnTo>
                  <a:lnTo>
                    <a:pt x="879" y="3076"/>
                  </a:lnTo>
                  <a:lnTo>
                    <a:pt x="921" y="3055"/>
                  </a:lnTo>
                  <a:lnTo>
                    <a:pt x="984" y="3160"/>
                  </a:lnTo>
                  <a:lnTo>
                    <a:pt x="1005" y="3202"/>
                  </a:lnTo>
                  <a:lnTo>
                    <a:pt x="1046" y="3202"/>
                  </a:lnTo>
                  <a:lnTo>
                    <a:pt x="1067" y="3139"/>
                  </a:lnTo>
                  <a:lnTo>
                    <a:pt x="1130" y="3097"/>
                  </a:lnTo>
                  <a:lnTo>
                    <a:pt x="1214" y="3160"/>
                  </a:lnTo>
                  <a:lnTo>
                    <a:pt x="1214" y="3181"/>
                  </a:lnTo>
                  <a:lnTo>
                    <a:pt x="1256" y="3160"/>
                  </a:lnTo>
                  <a:lnTo>
                    <a:pt x="1298" y="3055"/>
                  </a:lnTo>
                  <a:lnTo>
                    <a:pt x="1214" y="2930"/>
                  </a:lnTo>
                  <a:lnTo>
                    <a:pt x="1256" y="2888"/>
                  </a:lnTo>
                  <a:lnTo>
                    <a:pt x="1256" y="2783"/>
                  </a:lnTo>
                  <a:lnTo>
                    <a:pt x="1318" y="2721"/>
                  </a:lnTo>
                  <a:lnTo>
                    <a:pt x="1318" y="2742"/>
                  </a:lnTo>
                  <a:lnTo>
                    <a:pt x="1256" y="2951"/>
                  </a:lnTo>
                  <a:lnTo>
                    <a:pt x="1339" y="3055"/>
                  </a:lnTo>
                  <a:lnTo>
                    <a:pt x="1423" y="2930"/>
                  </a:lnTo>
                  <a:lnTo>
                    <a:pt x="1507" y="2888"/>
                  </a:lnTo>
                  <a:lnTo>
                    <a:pt x="1507" y="2888"/>
                  </a:lnTo>
                  <a:lnTo>
                    <a:pt x="1465" y="2951"/>
                  </a:lnTo>
                  <a:lnTo>
                    <a:pt x="1423" y="2972"/>
                  </a:lnTo>
                  <a:lnTo>
                    <a:pt x="1360" y="3076"/>
                  </a:lnTo>
                  <a:lnTo>
                    <a:pt x="1465" y="3139"/>
                  </a:lnTo>
                  <a:lnTo>
                    <a:pt x="1549" y="2951"/>
                  </a:lnTo>
                  <a:lnTo>
                    <a:pt x="1653" y="2930"/>
                  </a:lnTo>
                  <a:lnTo>
                    <a:pt x="1674" y="2762"/>
                  </a:lnTo>
                  <a:lnTo>
                    <a:pt x="1590" y="2637"/>
                  </a:lnTo>
                  <a:lnTo>
                    <a:pt x="1528" y="2616"/>
                  </a:lnTo>
                  <a:lnTo>
                    <a:pt x="1632" y="2553"/>
                  </a:lnTo>
                  <a:lnTo>
                    <a:pt x="1653" y="2511"/>
                  </a:lnTo>
                  <a:lnTo>
                    <a:pt x="1570" y="2365"/>
                  </a:lnTo>
                  <a:lnTo>
                    <a:pt x="1549" y="2156"/>
                  </a:lnTo>
                  <a:lnTo>
                    <a:pt x="1590" y="2344"/>
                  </a:lnTo>
                  <a:lnTo>
                    <a:pt x="1716" y="2449"/>
                  </a:lnTo>
                  <a:lnTo>
                    <a:pt x="1779" y="2428"/>
                  </a:lnTo>
                  <a:lnTo>
                    <a:pt x="1779" y="2470"/>
                  </a:lnTo>
                  <a:lnTo>
                    <a:pt x="1988" y="2574"/>
                  </a:lnTo>
                  <a:lnTo>
                    <a:pt x="2093" y="2511"/>
                  </a:lnTo>
                  <a:lnTo>
                    <a:pt x="2155" y="2532"/>
                  </a:lnTo>
                  <a:lnTo>
                    <a:pt x="2155" y="2470"/>
                  </a:lnTo>
                  <a:lnTo>
                    <a:pt x="2197" y="2470"/>
                  </a:lnTo>
                  <a:lnTo>
                    <a:pt x="2365" y="2888"/>
                  </a:lnTo>
                  <a:lnTo>
                    <a:pt x="2448" y="2951"/>
                  </a:lnTo>
                  <a:lnTo>
                    <a:pt x="2448" y="3034"/>
                  </a:lnTo>
                  <a:lnTo>
                    <a:pt x="2406" y="3160"/>
                  </a:lnTo>
                  <a:lnTo>
                    <a:pt x="2469" y="3181"/>
                  </a:lnTo>
                  <a:lnTo>
                    <a:pt x="2406" y="3348"/>
                  </a:lnTo>
                  <a:lnTo>
                    <a:pt x="2448" y="3369"/>
                  </a:lnTo>
                  <a:lnTo>
                    <a:pt x="2511" y="3306"/>
                  </a:lnTo>
                  <a:lnTo>
                    <a:pt x="2553" y="3265"/>
                  </a:lnTo>
                  <a:lnTo>
                    <a:pt x="2553" y="3265"/>
                  </a:lnTo>
                  <a:lnTo>
                    <a:pt x="2511" y="3369"/>
                  </a:lnTo>
                  <a:lnTo>
                    <a:pt x="2490" y="3411"/>
                  </a:lnTo>
                  <a:lnTo>
                    <a:pt x="2553" y="3495"/>
                  </a:lnTo>
                  <a:lnTo>
                    <a:pt x="2637" y="3620"/>
                  </a:lnTo>
                  <a:lnTo>
                    <a:pt x="2720" y="3830"/>
                  </a:lnTo>
                  <a:lnTo>
                    <a:pt x="2762" y="3830"/>
                  </a:lnTo>
                  <a:lnTo>
                    <a:pt x="2720" y="3683"/>
                  </a:lnTo>
                  <a:lnTo>
                    <a:pt x="2720" y="3620"/>
                  </a:lnTo>
                  <a:lnTo>
                    <a:pt x="2762" y="3516"/>
                  </a:lnTo>
                  <a:lnTo>
                    <a:pt x="2867" y="3390"/>
                  </a:lnTo>
                  <a:lnTo>
                    <a:pt x="2909" y="3411"/>
                  </a:lnTo>
                  <a:lnTo>
                    <a:pt x="2971" y="3286"/>
                  </a:lnTo>
                  <a:lnTo>
                    <a:pt x="2971" y="3160"/>
                  </a:lnTo>
                  <a:lnTo>
                    <a:pt x="2930" y="3139"/>
                  </a:lnTo>
                  <a:lnTo>
                    <a:pt x="2909" y="3076"/>
                  </a:lnTo>
                  <a:lnTo>
                    <a:pt x="2909" y="3034"/>
                  </a:lnTo>
                  <a:lnTo>
                    <a:pt x="2888" y="2972"/>
                  </a:lnTo>
                  <a:lnTo>
                    <a:pt x="2867" y="2888"/>
                  </a:lnTo>
                  <a:lnTo>
                    <a:pt x="2804" y="2742"/>
                  </a:lnTo>
                  <a:lnTo>
                    <a:pt x="2783" y="2511"/>
                  </a:lnTo>
                  <a:lnTo>
                    <a:pt x="2720" y="2428"/>
                  </a:lnTo>
                  <a:lnTo>
                    <a:pt x="2720" y="2302"/>
                  </a:lnTo>
                  <a:lnTo>
                    <a:pt x="2699" y="2135"/>
                  </a:lnTo>
                  <a:lnTo>
                    <a:pt x="2637" y="2051"/>
                  </a:lnTo>
                  <a:lnTo>
                    <a:pt x="2595" y="2009"/>
                  </a:lnTo>
                  <a:lnTo>
                    <a:pt x="2511" y="2009"/>
                  </a:lnTo>
                  <a:lnTo>
                    <a:pt x="2448" y="1946"/>
                  </a:lnTo>
                  <a:lnTo>
                    <a:pt x="2386" y="2009"/>
                  </a:lnTo>
                  <a:lnTo>
                    <a:pt x="2406" y="2051"/>
                  </a:lnTo>
                  <a:lnTo>
                    <a:pt x="2386" y="2114"/>
                  </a:lnTo>
                  <a:lnTo>
                    <a:pt x="2386" y="2156"/>
                  </a:lnTo>
                  <a:lnTo>
                    <a:pt x="2344" y="2239"/>
                  </a:lnTo>
                  <a:lnTo>
                    <a:pt x="2365" y="2302"/>
                  </a:lnTo>
                  <a:lnTo>
                    <a:pt x="2365" y="2365"/>
                  </a:lnTo>
                  <a:lnTo>
                    <a:pt x="2281" y="2365"/>
                  </a:lnTo>
                  <a:lnTo>
                    <a:pt x="2197" y="2260"/>
                  </a:lnTo>
                  <a:lnTo>
                    <a:pt x="2093" y="2156"/>
                  </a:lnTo>
                  <a:lnTo>
                    <a:pt x="2093" y="2114"/>
                  </a:lnTo>
                  <a:lnTo>
                    <a:pt x="2030" y="2051"/>
                  </a:lnTo>
                  <a:lnTo>
                    <a:pt x="1967" y="1905"/>
                  </a:lnTo>
                  <a:lnTo>
                    <a:pt x="1967" y="1821"/>
                  </a:lnTo>
                  <a:lnTo>
                    <a:pt x="2030" y="1800"/>
                  </a:lnTo>
                  <a:lnTo>
                    <a:pt x="2051" y="1716"/>
                  </a:lnTo>
                  <a:lnTo>
                    <a:pt x="2155" y="1633"/>
                  </a:lnTo>
                  <a:lnTo>
                    <a:pt x="2176" y="1695"/>
                  </a:lnTo>
                  <a:lnTo>
                    <a:pt x="2260" y="1695"/>
                  </a:lnTo>
                  <a:lnTo>
                    <a:pt x="2302" y="1633"/>
                  </a:lnTo>
                  <a:lnTo>
                    <a:pt x="2302" y="1570"/>
                  </a:lnTo>
                  <a:lnTo>
                    <a:pt x="2365" y="1528"/>
                  </a:lnTo>
                  <a:lnTo>
                    <a:pt x="2448" y="1319"/>
                  </a:lnTo>
                  <a:lnTo>
                    <a:pt x="2469" y="1193"/>
                  </a:lnTo>
                  <a:lnTo>
                    <a:pt x="2511" y="1068"/>
                  </a:lnTo>
                  <a:lnTo>
                    <a:pt x="2469" y="1047"/>
                  </a:lnTo>
                  <a:lnTo>
                    <a:pt x="2365" y="942"/>
                  </a:lnTo>
                  <a:lnTo>
                    <a:pt x="2302" y="963"/>
                  </a:lnTo>
                  <a:lnTo>
                    <a:pt x="2260" y="942"/>
                  </a:lnTo>
                  <a:lnTo>
                    <a:pt x="2176" y="942"/>
                  </a:lnTo>
                  <a:lnTo>
                    <a:pt x="1967" y="963"/>
                  </a:lnTo>
                  <a:lnTo>
                    <a:pt x="1779" y="942"/>
                  </a:lnTo>
                  <a:lnTo>
                    <a:pt x="1423" y="942"/>
                  </a:lnTo>
                  <a:lnTo>
                    <a:pt x="1298" y="879"/>
                  </a:lnTo>
                  <a:lnTo>
                    <a:pt x="1193" y="900"/>
                  </a:lnTo>
                  <a:lnTo>
                    <a:pt x="1067" y="858"/>
                  </a:lnTo>
                  <a:lnTo>
                    <a:pt x="1067" y="775"/>
                  </a:lnTo>
                  <a:lnTo>
                    <a:pt x="1026" y="649"/>
                  </a:lnTo>
                  <a:lnTo>
                    <a:pt x="1026" y="565"/>
                  </a:lnTo>
                  <a:lnTo>
                    <a:pt x="1005" y="440"/>
                  </a:lnTo>
                  <a:lnTo>
                    <a:pt x="921" y="314"/>
                  </a:lnTo>
                  <a:lnTo>
                    <a:pt x="879" y="314"/>
                  </a:lnTo>
                  <a:lnTo>
                    <a:pt x="837" y="356"/>
                  </a:lnTo>
                  <a:lnTo>
                    <a:pt x="733" y="314"/>
                  </a:lnTo>
                  <a:lnTo>
                    <a:pt x="691" y="252"/>
                  </a:lnTo>
                  <a:lnTo>
                    <a:pt x="607" y="168"/>
                  </a:lnTo>
                  <a:lnTo>
                    <a:pt x="544" y="168"/>
                  </a:lnTo>
                  <a:lnTo>
                    <a:pt x="523" y="252"/>
                  </a:lnTo>
                  <a:lnTo>
                    <a:pt x="607" y="314"/>
                  </a:lnTo>
                  <a:lnTo>
                    <a:pt x="544" y="335"/>
                  </a:lnTo>
                  <a:lnTo>
                    <a:pt x="419" y="314"/>
                  </a:lnTo>
                  <a:lnTo>
                    <a:pt x="356" y="210"/>
                  </a:lnTo>
                  <a:lnTo>
                    <a:pt x="356" y="147"/>
                  </a:lnTo>
                  <a:lnTo>
                    <a:pt x="272" y="42"/>
                  </a:lnTo>
                  <a:lnTo>
                    <a:pt x="209"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38" name="Google Shape;5338;p907">
              <a:extLst>
                <a:ext uri="{FF2B5EF4-FFF2-40B4-BE49-F238E27FC236}">
                  <a16:creationId xmlns:a16="http://schemas.microsoft.com/office/drawing/2014/main" id="{18D3E475-50A2-8A71-D9A2-749F89FF9878}"/>
                </a:ext>
              </a:extLst>
            </p:cNvPr>
            <p:cNvSpPr/>
            <p:nvPr/>
          </p:nvSpPr>
          <p:spPr>
            <a:xfrm>
              <a:off x="3793178" y="2712975"/>
              <a:ext cx="26423" cy="30945"/>
            </a:xfrm>
            <a:custGeom>
              <a:avLst/>
              <a:gdLst/>
              <a:ahLst/>
              <a:cxnLst/>
              <a:rect l="l" t="t" r="r" b="b"/>
              <a:pathLst>
                <a:path w="2219" h="2721" extrusionOk="0">
                  <a:moveTo>
                    <a:pt x="1298" y="1"/>
                  </a:moveTo>
                  <a:lnTo>
                    <a:pt x="1152" y="168"/>
                  </a:lnTo>
                  <a:lnTo>
                    <a:pt x="984" y="231"/>
                  </a:lnTo>
                  <a:lnTo>
                    <a:pt x="880" y="231"/>
                  </a:lnTo>
                  <a:lnTo>
                    <a:pt x="817" y="336"/>
                  </a:lnTo>
                  <a:lnTo>
                    <a:pt x="754" y="482"/>
                  </a:lnTo>
                  <a:lnTo>
                    <a:pt x="649" y="545"/>
                  </a:lnTo>
                  <a:lnTo>
                    <a:pt x="524" y="545"/>
                  </a:lnTo>
                  <a:lnTo>
                    <a:pt x="357" y="649"/>
                  </a:lnTo>
                  <a:lnTo>
                    <a:pt x="315" y="629"/>
                  </a:lnTo>
                  <a:lnTo>
                    <a:pt x="231" y="629"/>
                  </a:lnTo>
                  <a:lnTo>
                    <a:pt x="210" y="754"/>
                  </a:lnTo>
                  <a:lnTo>
                    <a:pt x="126" y="838"/>
                  </a:lnTo>
                  <a:lnTo>
                    <a:pt x="189" y="901"/>
                  </a:lnTo>
                  <a:lnTo>
                    <a:pt x="231" y="859"/>
                  </a:lnTo>
                  <a:lnTo>
                    <a:pt x="357" y="1005"/>
                  </a:lnTo>
                  <a:lnTo>
                    <a:pt x="336" y="838"/>
                  </a:lnTo>
                  <a:lnTo>
                    <a:pt x="357" y="754"/>
                  </a:lnTo>
                  <a:lnTo>
                    <a:pt x="545" y="629"/>
                  </a:lnTo>
                  <a:lnTo>
                    <a:pt x="566" y="649"/>
                  </a:lnTo>
                  <a:lnTo>
                    <a:pt x="670" y="629"/>
                  </a:lnTo>
                  <a:lnTo>
                    <a:pt x="817" y="649"/>
                  </a:lnTo>
                  <a:lnTo>
                    <a:pt x="859" y="629"/>
                  </a:lnTo>
                  <a:lnTo>
                    <a:pt x="859" y="629"/>
                  </a:lnTo>
                  <a:cubicBezTo>
                    <a:pt x="859" y="649"/>
                    <a:pt x="838" y="649"/>
                    <a:pt x="838" y="691"/>
                  </a:cubicBezTo>
                  <a:lnTo>
                    <a:pt x="754" y="712"/>
                  </a:lnTo>
                  <a:lnTo>
                    <a:pt x="670" y="712"/>
                  </a:lnTo>
                  <a:lnTo>
                    <a:pt x="629" y="733"/>
                  </a:lnTo>
                  <a:lnTo>
                    <a:pt x="733" y="859"/>
                  </a:lnTo>
                  <a:lnTo>
                    <a:pt x="691" y="921"/>
                  </a:lnTo>
                  <a:lnTo>
                    <a:pt x="775" y="1026"/>
                  </a:lnTo>
                  <a:lnTo>
                    <a:pt x="775" y="1047"/>
                  </a:lnTo>
                  <a:lnTo>
                    <a:pt x="691" y="1026"/>
                  </a:lnTo>
                  <a:lnTo>
                    <a:pt x="587" y="1047"/>
                  </a:lnTo>
                  <a:lnTo>
                    <a:pt x="566" y="1005"/>
                  </a:lnTo>
                  <a:lnTo>
                    <a:pt x="629" y="942"/>
                  </a:lnTo>
                  <a:lnTo>
                    <a:pt x="566" y="838"/>
                  </a:lnTo>
                  <a:lnTo>
                    <a:pt x="545" y="838"/>
                  </a:lnTo>
                  <a:lnTo>
                    <a:pt x="461" y="963"/>
                  </a:lnTo>
                  <a:lnTo>
                    <a:pt x="524" y="1047"/>
                  </a:lnTo>
                  <a:lnTo>
                    <a:pt x="419" y="1131"/>
                  </a:lnTo>
                  <a:lnTo>
                    <a:pt x="336" y="1047"/>
                  </a:lnTo>
                  <a:lnTo>
                    <a:pt x="231" y="1047"/>
                  </a:lnTo>
                  <a:lnTo>
                    <a:pt x="147" y="1026"/>
                  </a:lnTo>
                  <a:lnTo>
                    <a:pt x="64" y="1110"/>
                  </a:lnTo>
                  <a:lnTo>
                    <a:pt x="210" y="1173"/>
                  </a:lnTo>
                  <a:lnTo>
                    <a:pt x="210" y="1277"/>
                  </a:lnTo>
                  <a:lnTo>
                    <a:pt x="126" y="1235"/>
                  </a:lnTo>
                  <a:lnTo>
                    <a:pt x="64" y="1256"/>
                  </a:lnTo>
                  <a:lnTo>
                    <a:pt x="105" y="1424"/>
                  </a:lnTo>
                  <a:lnTo>
                    <a:pt x="168" y="1465"/>
                  </a:lnTo>
                  <a:lnTo>
                    <a:pt x="168" y="1591"/>
                  </a:lnTo>
                  <a:lnTo>
                    <a:pt x="231" y="1675"/>
                  </a:lnTo>
                  <a:lnTo>
                    <a:pt x="64" y="1758"/>
                  </a:lnTo>
                  <a:lnTo>
                    <a:pt x="1" y="1905"/>
                  </a:lnTo>
                  <a:lnTo>
                    <a:pt x="64" y="1968"/>
                  </a:lnTo>
                  <a:lnTo>
                    <a:pt x="168" y="1905"/>
                  </a:lnTo>
                  <a:lnTo>
                    <a:pt x="315" y="2051"/>
                  </a:lnTo>
                  <a:lnTo>
                    <a:pt x="336" y="2219"/>
                  </a:lnTo>
                  <a:lnTo>
                    <a:pt x="273" y="2261"/>
                  </a:lnTo>
                  <a:lnTo>
                    <a:pt x="315" y="2323"/>
                  </a:lnTo>
                  <a:lnTo>
                    <a:pt x="461" y="2323"/>
                  </a:lnTo>
                  <a:lnTo>
                    <a:pt x="608" y="2533"/>
                  </a:lnTo>
                  <a:lnTo>
                    <a:pt x="649" y="2574"/>
                  </a:lnTo>
                  <a:lnTo>
                    <a:pt x="754" y="2533"/>
                  </a:lnTo>
                  <a:lnTo>
                    <a:pt x="775" y="2470"/>
                  </a:lnTo>
                  <a:lnTo>
                    <a:pt x="691" y="2386"/>
                  </a:lnTo>
                  <a:lnTo>
                    <a:pt x="649" y="2386"/>
                  </a:lnTo>
                  <a:lnTo>
                    <a:pt x="649" y="2302"/>
                  </a:lnTo>
                  <a:lnTo>
                    <a:pt x="733" y="2261"/>
                  </a:lnTo>
                  <a:lnTo>
                    <a:pt x="733" y="2177"/>
                  </a:lnTo>
                  <a:lnTo>
                    <a:pt x="670" y="2135"/>
                  </a:lnTo>
                  <a:lnTo>
                    <a:pt x="670" y="2072"/>
                  </a:lnTo>
                  <a:lnTo>
                    <a:pt x="754" y="2009"/>
                  </a:lnTo>
                  <a:cubicBezTo>
                    <a:pt x="775" y="2051"/>
                    <a:pt x="817" y="2093"/>
                    <a:pt x="838" y="2135"/>
                  </a:cubicBezTo>
                  <a:lnTo>
                    <a:pt x="838" y="2177"/>
                  </a:lnTo>
                  <a:lnTo>
                    <a:pt x="880" y="2302"/>
                  </a:lnTo>
                  <a:lnTo>
                    <a:pt x="984" y="2407"/>
                  </a:lnTo>
                  <a:lnTo>
                    <a:pt x="1089" y="2407"/>
                  </a:lnTo>
                  <a:lnTo>
                    <a:pt x="1152" y="2449"/>
                  </a:lnTo>
                  <a:lnTo>
                    <a:pt x="1256" y="2428"/>
                  </a:lnTo>
                  <a:cubicBezTo>
                    <a:pt x="1277" y="2428"/>
                    <a:pt x="1298" y="2428"/>
                    <a:pt x="1298" y="2407"/>
                  </a:cubicBezTo>
                  <a:cubicBezTo>
                    <a:pt x="1319" y="2407"/>
                    <a:pt x="1319" y="2428"/>
                    <a:pt x="1361" y="2428"/>
                  </a:cubicBezTo>
                  <a:lnTo>
                    <a:pt x="1361" y="2449"/>
                  </a:lnTo>
                  <a:lnTo>
                    <a:pt x="1298" y="2533"/>
                  </a:lnTo>
                  <a:lnTo>
                    <a:pt x="1319" y="2595"/>
                  </a:lnTo>
                  <a:lnTo>
                    <a:pt x="1382" y="2512"/>
                  </a:lnTo>
                  <a:lnTo>
                    <a:pt x="1403" y="2449"/>
                  </a:lnTo>
                  <a:cubicBezTo>
                    <a:pt x="1445" y="2491"/>
                    <a:pt x="1486" y="2512"/>
                    <a:pt x="1507" y="2553"/>
                  </a:cubicBezTo>
                  <a:lnTo>
                    <a:pt x="1507" y="2595"/>
                  </a:lnTo>
                  <a:lnTo>
                    <a:pt x="1465" y="2616"/>
                  </a:lnTo>
                  <a:lnTo>
                    <a:pt x="1507" y="2658"/>
                  </a:lnTo>
                  <a:lnTo>
                    <a:pt x="1675" y="2721"/>
                  </a:lnTo>
                  <a:lnTo>
                    <a:pt x="1821" y="2700"/>
                  </a:lnTo>
                  <a:lnTo>
                    <a:pt x="1884" y="2616"/>
                  </a:lnTo>
                  <a:lnTo>
                    <a:pt x="1905" y="2700"/>
                  </a:lnTo>
                  <a:lnTo>
                    <a:pt x="1926" y="2721"/>
                  </a:lnTo>
                  <a:lnTo>
                    <a:pt x="1926" y="2616"/>
                  </a:lnTo>
                  <a:lnTo>
                    <a:pt x="1968" y="2574"/>
                  </a:lnTo>
                  <a:cubicBezTo>
                    <a:pt x="2009" y="2533"/>
                    <a:pt x="2030" y="2512"/>
                    <a:pt x="2030" y="2470"/>
                  </a:cubicBezTo>
                  <a:lnTo>
                    <a:pt x="2093" y="2386"/>
                  </a:lnTo>
                  <a:lnTo>
                    <a:pt x="2177" y="2344"/>
                  </a:lnTo>
                  <a:lnTo>
                    <a:pt x="2135" y="2302"/>
                  </a:lnTo>
                  <a:lnTo>
                    <a:pt x="2072" y="2323"/>
                  </a:lnTo>
                  <a:lnTo>
                    <a:pt x="2009" y="2407"/>
                  </a:lnTo>
                  <a:lnTo>
                    <a:pt x="2009" y="2386"/>
                  </a:lnTo>
                  <a:cubicBezTo>
                    <a:pt x="1989" y="2344"/>
                    <a:pt x="1989" y="2344"/>
                    <a:pt x="1989" y="2323"/>
                  </a:cubicBezTo>
                  <a:lnTo>
                    <a:pt x="2009" y="2302"/>
                  </a:lnTo>
                  <a:lnTo>
                    <a:pt x="2009" y="2219"/>
                  </a:lnTo>
                  <a:lnTo>
                    <a:pt x="2135" y="2177"/>
                  </a:lnTo>
                  <a:lnTo>
                    <a:pt x="2198" y="2114"/>
                  </a:lnTo>
                  <a:lnTo>
                    <a:pt x="2177" y="2051"/>
                  </a:lnTo>
                  <a:lnTo>
                    <a:pt x="2072" y="1968"/>
                  </a:lnTo>
                  <a:lnTo>
                    <a:pt x="2072" y="1905"/>
                  </a:lnTo>
                  <a:lnTo>
                    <a:pt x="2198" y="1863"/>
                  </a:lnTo>
                  <a:lnTo>
                    <a:pt x="2219" y="1737"/>
                  </a:lnTo>
                  <a:lnTo>
                    <a:pt x="2219" y="1591"/>
                  </a:lnTo>
                  <a:lnTo>
                    <a:pt x="2198" y="1486"/>
                  </a:lnTo>
                  <a:lnTo>
                    <a:pt x="2072" y="1486"/>
                  </a:lnTo>
                  <a:lnTo>
                    <a:pt x="1905" y="1528"/>
                  </a:lnTo>
                  <a:lnTo>
                    <a:pt x="1863" y="1633"/>
                  </a:lnTo>
                  <a:lnTo>
                    <a:pt x="1905" y="1675"/>
                  </a:lnTo>
                  <a:lnTo>
                    <a:pt x="1989" y="1737"/>
                  </a:lnTo>
                  <a:lnTo>
                    <a:pt x="1989" y="1779"/>
                  </a:lnTo>
                  <a:lnTo>
                    <a:pt x="1926" y="1758"/>
                  </a:lnTo>
                  <a:lnTo>
                    <a:pt x="1905" y="1779"/>
                  </a:lnTo>
                  <a:lnTo>
                    <a:pt x="1800" y="1696"/>
                  </a:lnTo>
                  <a:lnTo>
                    <a:pt x="1800" y="1654"/>
                  </a:lnTo>
                  <a:lnTo>
                    <a:pt x="1758" y="1570"/>
                  </a:lnTo>
                  <a:lnTo>
                    <a:pt x="1696" y="1591"/>
                  </a:lnTo>
                  <a:lnTo>
                    <a:pt x="1654" y="1675"/>
                  </a:lnTo>
                  <a:lnTo>
                    <a:pt x="1570" y="1696"/>
                  </a:lnTo>
                  <a:lnTo>
                    <a:pt x="1591" y="1779"/>
                  </a:lnTo>
                  <a:lnTo>
                    <a:pt x="1654" y="1863"/>
                  </a:lnTo>
                  <a:lnTo>
                    <a:pt x="1654" y="1989"/>
                  </a:lnTo>
                  <a:lnTo>
                    <a:pt x="1717" y="2072"/>
                  </a:lnTo>
                  <a:lnTo>
                    <a:pt x="1800" y="2072"/>
                  </a:lnTo>
                  <a:lnTo>
                    <a:pt x="1926" y="2093"/>
                  </a:lnTo>
                  <a:lnTo>
                    <a:pt x="1968" y="2156"/>
                  </a:lnTo>
                  <a:lnTo>
                    <a:pt x="1905" y="2198"/>
                  </a:lnTo>
                  <a:lnTo>
                    <a:pt x="1968" y="2261"/>
                  </a:lnTo>
                  <a:cubicBezTo>
                    <a:pt x="1926" y="2281"/>
                    <a:pt x="1926" y="2323"/>
                    <a:pt x="1926" y="2365"/>
                  </a:cubicBezTo>
                  <a:lnTo>
                    <a:pt x="1905" y="2386"/>
                  </a:lnTo>
                  <a:lnTo>
                    <a:pt x="1863" y="2386"/>
                  </a:lnTo>
                  <a:lnTo>
                    <a:pt x="1779" y="2407"/>
                  </a:lnTo>
                  <a:lnTo>
                    <a:pt x="1675" y="2261"/>
                  </a:lnTo>
                  <a:lnTo>
                    <a:pt x="1612" y="2281"/>
                  </a:lnTo>
                  <a:cubicBezTo>
                    <a:pt x="1591" y="2261"/>
                    <a:pt x="1570" y="2261"/>
                    <a:pt x="1549" y="2219"/>
                  </a:cubicBezTo>
                  <a:lnTo>
                    <a:pt x="1549" y="2198"/>
                  </a:lnTo>
                  <a:lnTo>
                    <a:pt x="1465" y="2114"/>
                  </a:lnTo>
                  <a:lnTo>
                    <a:pt x="1465" y="2177"/>
                  </a:lnTo>
                  <a:cubicBezTo>
                    <a:pt x="1465" y="2177"/>
                    <a:pt x="1445" y="2177"/>
                    <a:pt x="1445" y="2156"/>
                  </a:cubicBezTo>
                  <a:cubicBezTo>
                    <a:pt x="1403" y="2156"/>
                    <a:pt x="1403" y="2156"/>
                    <a:pt x="1382" y="2177"/>
                  </a:cubicBezTo>
                  <a:lnTo>
                    <a:pt x="1403" y="2093"/>
                  </a:lnTo>
                  <a:lnTo>
                    <a:pt x="1382" y="2009"/>
                  </a:lnTo>
                  <a:lnTo>
                    <a:pt x="1298" y="1863"/>
                  </a:lnTo>
                  <a:lnTo>
                    <a:pt x="1235" y="1863"/>
                  </a:lnTo>
                  <a:lnTo>
                    <a:pt x="1089" y="1779"/>
                  </a:lnTo>
                  <a:lnTo>
                    <a:pt x="1026" y="1612"/>
                  </a:lnTo>
                  <a:lnTo>
                    <a:pt x="1047" y="1654"/>
                  </a:lnTo>
                  <a:lnTo>
                    <a:pt x="1173" y="1591"/>
                  </a:lnTo>
                  <a:lnTo>
                    <a:pt x="1173" y="1445"/>
                  </a:lnTo>
                  <a:lnTo>
                    <a:pt x="1131" y="1340"/>
                  </a:lnTo>
                  <a:lnTo>
                    <a:pt x="1193" y="1256"/>
                  </a:lnTo>
                  <a:lnTo>
                    <a:pt x="1298" y="1235"/>
                  </a:lnTo>
                  <a:lnTo>
                    <a:pt x="1382" y="1298"/>
                  </a:lnTo>
                  <a:lnTo>
                    <a:pt x="1445" y="1277"/>
                  </a:lnTo>
                  <a:lnTo>
                    <a:pt x="1486" y="1298"/>
                  </a:lnTo>
                  <a:lnTo>
                    <a:pt x="1507" y="1256"/>
                  </a:lnTo>
                  <a:lnTo>
                    <a:pt x="1549" y="1152"/>
                  </a:lnTo>
                  <a:lnTo>
                    <a:pt x="1445" y="1047"/>
                  </a:lnTo>
                  <a:lnTo>
                    <a:pt x="1382" y="1110"/>
                  </a:lnTo>
                  <a:lnTo>
                    <a:pt x="1256" y="1110"/>
                  </a:lnTo>
                  <a:lnTo>
                    <a:pt x="1193" y="1026"/>
                  </a:lnTo>
                  <a:lnTo>
                    <a:pt x="1152" y="921"/>
                  </a:lnTo>
                  <a:lnTo>
                    <a:pt x="1089" y="921"/>
                  </a:lnTo>
                  <a:lnTo>
                    <a:pt x="1152" y="859"/>
                  </a:lnTo>
                  <a:lnTo>
                    <a:pt x="1152" y="754"/>
                  </a:lnTo>
                  <a:lnTo>
                    <a:pt x="1131" y="754"/>
                  </a:lnTo>
                  <a:cubicBezTo>
                    <a:pt x="1131" y="733"/>
                    <a:pt x="1152" y="712"/>
                    <a:pt x="1152" y="691"/>
                  </a:cubicBezTo>
                  <a:lnTo>
                    <a:pt x="1173" y="691"/>
                  </a:lnTo>
                  <a:lnTo>
                    <a:pt x="1277" y="503"/>
                  </a:lnTo>
                  <a:lnTo>
                    <a:pt x="1256" y="377"/>
                  </a:lnTo>
                  <a:lnTo>
                    <a:pt x="1277" y="315"/>
                  </a:lnTo>
                  <a:lnTo>
                    <a:pt x="1256" y="210"/>
                  </a:lnTo>
                  <a:lnTo>
                    <a:pt x="1340" y="64"/>
                  </a:lnTo>
                  <a:lnTo>
                    <a:pt x="1298"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39" name="Google Shape;5339;p907">
              <a:extLst>
                <a:ext uri="{FF2B5EF4-FFF2-40B4-BE49-F238E27FC236}">
                  <a16:creationId xmlns:a16="http://schemas.microsoft.com/office/drawing/2014/main" id="{B4D94956-A7CD-70C1-3208-B585C005449A}"/>
                </a:ext>
              </a:extLst>
            </p:cNvPr>
            <p:cNvSpPr/>
            <p:nvPr/>
          </p:nvSpPr>
          <p:spPr>
            <a:xfrm>
              <a:off x="3772256" y="2560208"/>
              <a:ext cx="138282" cy="153495"/>
            </a:xfrm>
            <a:custGeom>
              <a:avLst/>
              <a:gdLst/>
              <a:ahLst/>
              <a:cxnLst/>
              <a:rect l="l" t="t" r="r" b="b"/>
              <a:pathLst>
                <a:path w="11613" h="13497" extrusionOk="0">
                  <a:moveTo>
                    <a:pt x="9792" y="1"/>
                  </a:moveTo>
                  <a:lnTo>
                    <a:pt x="9709" y="64"/>
                  </a:lnTo>
                  <a:lnTo>
                    <a:pt x="9709" y="126"/>
                  </a:lnTo>
                  <a:lnTo>
                    <a:pt x="9792" y="231"/>
                  </a:lnTo>
                  <a:lnTo>
                    <a:pt x="9730" y="273"/>
                  </a:lnTo>
                  <a:lnTo>
                    <a:pt x="9688" y="273"/>
                  </a:lnTo>
                  <a:lnTo>
                    <a:pt x="9604" y="168"/>
                  </a:lnTo>
                  <a:lnTo>
                    <a:pt x="9541" y="231"/>
                  </a:lnTo>
                  <a:lnTo>
                    <a:pt x="9520" y="336"/>
                  </a:lnTo>
                  <a:lnTo>
                    <a:pt x="9541" y="357"/>
                  </a:lnTo>
                  <a:lnTo>
                    <a:pt x="9625" y="357"/>
                  </a:lnTo>
                  <a:lnTo>
                    <a:pt x="9688" y="419"/>
                  </a:lnTo>
                  <a:lnTo>
                    <a:pt x="9646" y="440"/>
                  </a:lnTo>
                  <a:lnTo>
                    <a:pt x="9604" y="482"/>
                  </a:lnTo>
                  <a:lnTo>
                    <a:pt x="9604" y="566"/>
                  </a:lnTo>
                  <a:lnTo>
                    <a:pt x="9520" y="587"/>
                  </a:lnTo>
                  <a:lnTo>
                    <a:pt x="9520" y="670"/>
                  </a:lnTo>
                  <a:lnTo>
                    <a:pt x="9541" y="691"/>
                  </a:lnTo>
                  <a:lnTo>
                    <a:pt x="9479" y="754"/>
                  </a:lnTo>
                  <a:lnTo>
                    <a:pt x="9520" y="859"/>
                  </a:lnTo>
                  <a:lnTo>
                    <a:pt x="9479" y="901"/>
                  </a:lnTo>
                  <a:lnTo>
                    <a:pt x="9416" y="859"/>
                  </a:lnTo>
                  <a:lnTo>
                    <a:pt x="9332" y="901"/>
                  </a:lnTo>
                  <a:lnTo>
                    <a:pt x="9332" y="942"/>
                  </a:lnTo>
                  <a:lnTo>
                    <a:pt x="9269" y="984"/>
                  </a:lnTo>
                  <a:lnTo>
                    <a:pt x="9228" y="880"/>
                  </a:lnTo>
                  <a:lnTo>
                    <a:pt x="9332" y="670"/>
                  </a:lnTo>
                  <a:lnTo>
                    <a:pt x="9269" y="649"/>
                  </a:lnTo>
                  <a:lnTo>
                    <a:pt x="9269" y="587"/>
                  </a:lnTo>
                  <a:lnTo>
                    <a:pt x="9311" y="545"/>
                  </a:lnTo>
                  <a:lnTo>
                    <a:pt x="9311" y="357"/>
                  </a:lnTo>
                  <a:lnTo>
                    <a:pt x="9290" y="315"/>
                  </a:lnTo>
                  <a:lnTo>
                    <a:pt x="9228" y="315"/>
                  </a:lnTo>
                  <a:lnTo>
                    <a:pt x="9102" y="545"/>
                  </a:lnTo>
                  <a:lnTo>
                    <a:pt x="9081" y="670"/>
                  </a:lnTo>
                  <a:lnTo>
                    <a:pt x="8956" y="880"/>
                  </a:lnTo>
                  <a:lnTo>
                    <a:pt x="8893" y="1005"/>
                  </a:lnTo>
                  <a:lnTo>
                    <a:pt x="8956" y="1068"/>
                  </a:lnTo>
                  <a:lnTo>
                    <a:pt x="8914" y="1193"/>
                  </a:lnTo>
                  <a:lnTo>
                    <a:pt x="8767" y="1361"/>
                  </a:lnTo>
                  <a:lnTo>
                    <a:pt x="8704" y="1382"/>
                  </a:lnTo>
                  <a:lnTo>
                    <a:pt x="8704" y="1298"/>
                  </a:lnTo>
                  <a:lnTo>
                    <a:pt x="8663" y="1214"/>
                  </a:lnTo>
                  <a:lnTo>
                    <a:pt x="8767" y="1068"/>
                  </a:lnTo>
                  <a:lnTo>
                    <a:pt x="8746" y="963"/>
                  </a:lnTo>
                  <a:lnTo>
                    <a:pt x="8788" y="880"/>
                  </a:lnTo>
                  <a:lnTo>
                    <a:pt x="8746" y="775"/>
                  </a:lnTo>
                  <a:lnTo>
                    <a:pt x="8893" y="587"/>
                  </a:lnTo>
                  <a:lnTo>
                    <a:pt x="8914" y="482"/>
                  </a:lnTo>
                  <a:lnTo>
                    <a:pt x="8956" y="461"/>
                  </a:lnTo>
                  <a:lnTo>
                    <a:pt x="8956" y="419"/>
                  </a:lnTo>
                  <a:lnTo>
                    <a:pt x="8851" y="419"/>
                  </a:lnTo>
                  <a:lnTo>
                    <a:pt x="8767" y="315"/>
                  </a:lnTo>
                  <a:lnTo>
                    <a:pt x="8704" y="336"/>
                  </a:lnTo>
                  <a:lnTo>
                    <a:pt x="8746" y="440"/>
                  </a:lnTo>
                  <a:lnTo>
                    <a:pt x="8663" y="482"/>
                  </a:lnTo>
                  <a:lnTo>
                    <a:pt x="8663" y="419"/>
                  </a:lnTo>
                  <a:lnTo>
                    <a:pt x="8579" y="336"/>
                  </a:lnTo>
                  <a:lnTo>
                    <a:pt x="8495" y="315"/>
                  </a:lnTo>
                  <a:lnTo>
                    <a:pt x="8432" y="336"/>
                  </a:lnTo>
                  <a:lnTo>
                    <a:pt x="8453" y="482"/>
                  </a:lnTo>
                  <a:lnTo>
                    <a:pt x="8391" y="545"/>
                  </a:lnTo>
                  <a:lnTo>
                    <a:pt x="8349" y="482"/>
                  </a:lnTo>
                  <a:lnTo>
                    <a:pt x="8286" y="461"/>
                  </a:lnTo>
                  <a:lnTo>
                    <a:pt x="8244" y="482"/>
                  </a:lnTo>
                  <a:lnTo>
                    <a:pt x="8265" y="545"/>
                  </a:lnTo>
                  <a:lnTo>
                    <a:pt x="8391" y="608"/>
                  </a:lnTo>
                  <a:lnTo>
                    <a:pt x="8432" y="733"/>
                  </a:lnTo>
                  <a:lnTo>
                    <a:pt x="8391" y="775"/>
                  </a:lnTo>
                  <a:lnTo>
                    <a:pt x="8349" y="691"/>
                  </a:lnTo>
                  <a:lnTo>
                    <a:pt x="8265" y="775"/>
                  </a:lnTo>
                  <a:lnTo>
                    <a:pt x="8265" y="838"/>
                  </a:lnTo>
                  <a:lnTo>
                    <a:pt x="8286" y="880"/>
                  </a:lnTo>
                  <a:lnTo>
                    <a:pt x="8265" y="901"/>
                  </a:lnTo>
                  <a:lnTo>
                    <a:pt x="8160" y="859"/>
                  </a:lnTo>
                  <a:lnTo>
                    <a:pt x="8119" y="859"/>
                  </a:lnTo>
                  <a:lnTo>
                    <a:pt x="8035" y="963"/>
                  </a:lnTo>
                  <a:lnTo>
                    <a:pt x="7951" y="1005"/>
                  </a:lnTo>
                  <a:lnTo>
                    <a:pt x="7951" y="1047"/>
                  </a:lnTo>
                  <a:lnTo>
                    <a:pt x="8014" y="1068"/>
                  </a:lnTo>
                  <a:lnTo>
                    <a:pt x="7909" y="1131"/>
                  </a:lnTo>
                  <a:lnTo>
                    <a:pt x="7868" y="1214"/>
                  </a:lnTo>
                  <a:lnTo>
                    <a:pt x="7972" y="1319"/>
                  </a:lnTo>
                  <a:lnTo>
                    <a:pt x="7909" y="1382"/>
                  </a:lnTo>
                  <a:lnTo>
                    <a:pt x="7972" y="1424"/>
                  </a:lnTo>
                  <a:lnTo>
                    <a:pt x="8035" y="1466"/>
                  </a:lnTo>
                  <a:lnTo>
                    <a:pt x="7972" y="1507"/>
                  </a:lnTo>
                  <a:lnTo>
                    <a:pt x="7847" y="1507"/>
                  </a:lnTo>
                  <a:lnTo>
                    <a:pt x="7805" y="1361"/>
                  </a:lnTo>
                  <a:lnTo>
                    <a:pt x="7742" y="1319"/>
                  </a:lnTo>
                  <a:lnTo>
                    <a:pt x="7805" y="1277"/>
                  </a:lnTo>
                  <a:lnTo>
                    <a:pt x="7721" y="1214"/>
                  </a:lnTo>
                  <a:lnTo>
                    <a:pt x="7491" y="1214"/>
                  </a:lnTo>
                  <a:lnTo>
                    <a:pt x="7303" y="1089"/>
                  </a:lnTo>
                  <a:lnTo>
                    <a:pt x="7240" y="1089"/>
                  </a:lnTo>
                  <a:lnTo>
                    <a:pt x="7198" y="1131"/>
                  </a:lnTo>
                  <a:lnTo>
                    <a:pt x="7177" y="1068"/>
                  </a:lnTo>
                  <a:lnTo>
                    <a:pt x="7072" y="1173"/>
                  </a:lnTo>
                  <a:lnTo>
                    <a:pt x="6968" y="1173"/>
                  </a:lnTo>
                  <a:lnTo>
                    <a:pt x="6968" y="1214"/>
                  </a:lnTo>
                  <a:lnTo>
                    <a:pt x="7093" y="1382"/>
                  </a:lnTo>
                  <a:lnTo>
                    <a:pt x="7177" y="1382"/>
                  </a:lnTo>
                  <a:lnTo>
                    <a:pt x="7219" y="1424"/>
                  </a:lnTo>
                  <a:lnTo>
                    <a:pt x="7344" y="1424"/>
                  </a:lnTo>
                  <a:lnTo>
                    <a:pt x="7303" y="1528"/>
                  </a:lnTo>
                  <a:lnTo>
                    <a:pt x="7303" y="1633"/>
                  </a:lnTo>
                  <a:lnTo>
                    <a:pt x="7407" y="1779"/>
                  </a:lnTo>
                  <a:lnTo>
                    <a:pt x="7386" y="1842"/>
                  </a:lnTo>
                  <a:lnTo>
                    <a:pt x="7303" y="1800"/>
                  </a:lnTo>
                  <a:lnTo>
                    <a:pt x="7219" y="1654"/>
                  </a:lnTo>
                  <a:lnTo>
                    <a:pt x="7114" y="1612"/>
                  </a:lnTo>
                  <a:lnTo>
                    <a:pt x="7072" y="1528"/>
                  </a:lnTo>
                  <a:lnTo>
                    <a:pt x="7031" y="1633"/>
                  </a:lnTo>
                  <a:lnTo>
                    <a:pt x="6968" y="1717"/>
                  </a:lnTo>
                  <a:lnTo>
                    <a:pt x="6926" y="1591"/>
                  </a:lnTo>
                  <a:lnTo>
                    <a:pt x="6863" y="1633"/>
                  </a:lnTo>
                  <a:lnTo>
                    <a:pt x="6863" y="1717"/>
                  </a:lnTo>
                  <a:lnTo>
                    <a:pt x="6759" y="1800"/>
                  </a:lnTo>
                  <a:lnTo>
                    <a:pt x="6759" y="1884"/>
                  </a:lnTo>
                  <a:lnTo>
                    <a:pt x="6884" y="1947"/>
                  </a:lnTo>
                  <a:lnTo>
                    <a:pt x="6926" y="2051"/>
                  </a:lnTo>
                  <a:lnTo>
                    <a:pt x="6821" y="2030"/>
                  </a:lnTo>
                  <a:lnTo>
                    <a:pt x="6779" y="1989"/>
                  </a:lnTo>
                  <a:lnTo>
                    <a:pt x="6696" y="2114"/>
                  </a:lnTo>
                  <a:lnTo>
                    <a:pt x="6675" y="2177"/>
                  </a:lnTo>
                  <a:lnTo>
                    <a:pt x="6549" y="2302"/>
                  </a:lnTo>
                  <a:lnTo>
                    <a:pt x="6549" y="2219"/>
                  </a:lnTo>
                  <a:lnTo>
                    <a:pt x="6654" y="2156"/>
                  </a:lnTo>
                  <a:lnTo>
                    <a:pt x="6591" y="2093"/>
                  </a:lnTo>
                  <a:lnTo>
                    <a:pt x="6696" y="1926"/>
                  </a:lnTo>
                  <a:lnTo>
                    <a:pt x="6612" y="1612"/>
                  </a:lnTo>
                  <a:lnTo>
                    <a:pt x="6549" y="1654"/>
                  </a:lnTo>
                  <a:lnTo>
                    <a:pt x="6403" y="1842"/>
                  </a:lnTo>
                  <a:lnTo>
                    <a:pt x="6403" y="2010"/>
                  </a:lnTo>
                  <a:lnTo>
                    <a:pt x="6445" y="2051"/>
                  </a:lnTo>
                  <a:lnTo>
                    <a:pt x="6340" y="2156"/>
                  </a:lnTo>
                  <a:lnTo>
                    <a:pt x="6340" y="2051"/>
                  </a:lnTo>
                  <a:lnTo>
                    <a:pt x="6382" y="1947"/>
                  </a:lnTo>
                  <a:lnTo>
                    <a:pt x="6340" y="1800"/>
                  </a:lnTo>
                  <a:lnTo>
                    <a:pt x="6277" y="1779"/>
                  </a:lnTo>
                  <a:lnTo>
                    <a:pt x="6173" y="1842"/>
                  </a:lnTo>
                  <a:lnTo>
                    <a:pt x="6089" y="1989"/>
                  </a:lnTo>
                  <a:lnTo>
                    <a:pt x="6152" y="2114"/>
                  </a:lnTo>
                  <a:lnTo>
                    <a:pt x="6152" y="2177"/>
                  </a:lnTo>
                  <a:lnTo>
                    <a:pt x="6298" y="2323"/>
                  </a:lnTo>
                  <a:lnTo>
                    <a:pt x="6340" y="2407"/>
                  </a:lnTo>
                  <a:lnTo>
                    <a:pt x="6277" y="2512"/>
                  </a:lnTo>
                  <a:lnTo>
                    <a:pt x="6235" y="2344"/>
                  </a:lnTo>
                  <a:lnTo>
                    <a:pt x="6131" y="2302"/>
                  </a:lnTo>
                  <a:lnTo>
                    <a:pt x="6047" y="2114"/>
                  </a:lnTo>
                  <a:lnTo>
                    <a:pt x="5984" y="2093"/>
                  </a:lnTo>
                  <a:lnTo>
                    <a:pt x="5859" y="2135"/>
                  </a:lnTo>
                  <a:lnTo>
                    <a:pt x="5838" y="2219"/>
                  </a:lnTo>
                  <a:lnTo>
                    <a:pt x="5984" y="2323"/>
                  </a:lnTo>
                  <a:lnTo>
                    <a:pt x="6047" y="2323"/>
                  </a:lnTo>
                  <a:lnTo>
                    <a:pt x="6089" y="2365"/>
                  </a:lnTo>
                  <a:lnTo>
                    <a:pt x="5984" y="2344"/>
                  </a:lnTo>
                  <a:lnTo>
                    <a:pt x="5880" y="2407"/>
                  </a:lnTo>
                  <a:lnTo>
                    <a:pt x="5963" y="2512"/>
                  </a:lnTo>
                  <a:lnTo>
                    <a:pt x="5838" y="2428"/>
                  </a:lnTo>
                  <a:lnTo>
                    <a:pt x="5838" y="2302"/>
                  </a:lnTo>
                  <a:lnTo>
                    <a:pt x="5775" y="2261"/>
                  </a:lnTo>
                  <a:lnTo>
                    <a:pt x="5754" y="2156"/>
                  </a:lnTo>
                  <a:lnTo>
                    <a:pt x="5712" y="2219"/>
                  </a:lnTo>
                  <a:lnTo>
                    <a:pt x="5671" y="2365"/>
                  </a:lnTo>
                  <a:lnTo>
                    <a:pt x="5733" y="2428"/>
                  </a:lnTo>
                  <a:lnTo>
                    <a:pt x="5712" y="2554"/>
                  </a:lnTo>
                  <a:lnTo>
                    <a:pt x="5629" y="2512"/>
                  </a:lnTo>
                  <a:lnTo>
                    <a:pt x="5545" y="2533"/>
                  </a:lnTo>
                  <a:lnTo>
                    <a:pt x="5419" y="2658"/>
                  </a:lnTo>
                  <a:lnTo>
                    <a:pt x="5440" y="2679"/>
                  </a:lnTo>
                  <a:lnTo>
                    <a:pt x="5524" y="2658"/>
                  </a:lnTo>
                  <a:lnTo>
                    <a:pt x="5608" y="2763"/>
                  </a:lnTo>
                  <a:lnTo>
                    <a:pt x="5503" y="2763"/>
                  </a:lnTo>
                  <a:lnTo>
                    <a:pt x="5440" y="2826"/>
                  </a:lnTo>
                  <a:lnTo>
                    <a:pt x="5503" y="2846"/>
                  </a:lnTo>
                  <a:lnTo>
                    <a:pt x="5461" y="2888"/>
                  </a:lnTo>
                  <a:lnTo>
                    <a:pt x="5357" y="2930"/>
                  </a:lnTo>
                  <a:lnTo>
                    <a:pt x="5357" y="2972"/>
                  </a:lnTo>
                  <a:lnTo>
                    <a:pt x="5399" y="2993"/>
                  </a:lnTo>
                  <a:lnTo>
                    <a:pt x="5336" y="2993"/>
                  </a:lnTo>
                  <a:lnTo>
                    <a:pt x="5294" y="2951"/>
                  </a:lnTo>
                  <a:lnTo>
                    <a:pt x="5210" y="2972"/>
                  </a:lnTo>
                  <a:lnTo>
                    <a:pt x="5127" y="3077"/>
                  </a:lnTo>
                  <a:lnTo>
                    <a:pt x="5147" y="3139"/>
                  </a:lnTo>
                  <a:lnTo>
                    <a:pt x="5127" y="3160"/>
                  </a:lnTo>
                  <a:lnTo>
                    <a:pt x="5022" y="3160"/>
                  </a:lnTo>
                  <a:lnTo>
                    <a:pt x="4938" y="3265"/>
                  </a:lnTo>
                  <a:lnTo>
                    <a:pt x="5043" y="3307"/>
                  </a:lnTo>
                  <a:lnTo>
                    <a:pt x="5315" y="3223"/>
                  </a:lnTo>
                  <a:lnTo>
                    <a:pt x="5357" y="3265"/>
                  </a:lnTo>
                  <a:lnTo>
                    <a:pt x="5461" y="3202"/>
                  </a:lnTo>
                  <a:lnTo>
                    <a:pt x="5524" y="3202"/>
                  </a:lnTo>
                  <a:lnTo>
                    <a:pt x="5524" y="3286"/>
                  </a:lnTo>
                  <a:lnTo>
                    <a:pt x="5461" y="3370"/>
                  </a:lnTo>
                  <a:lnTo>
                    <a:pt x="5440" y="3516"/>
                  </a:lnTo>
                  <a:lnTo>
                    <a:pt x="5419" y="3558"/>
                  </a:lnTo>
                  <a:lnTo>
                    <a:pt x="5357" y="3495"/>
                  </a:lnTo>
                  <a:lnTo>
                    <a:pt x="5336" y="3411"/>
                  </a:lnTo>
                  <a:lnTo>
                    <a:pt x="5252" y="3453"/>
                  </a:lnTo>
                  <a:lnTo>
                    <a:pt x="5210" y="3390"/>
                  </a:lnTo>
                  <a:lnTo>
                    <a:pt x="5106" y="3390"/>
                  </a:lnTo>
                  <a:lnTo>
                    <a:pt x="5127" y="3453"/>
                  </a:lnTo>
                  <a:lnTo>
                    <a:pt x="5106" y="3495"/>
                  </a:lnTo>
                  <a:lnTo>
                    <a:pt x="5022" y="3453"/>
                  </a:lnTo>
                  <a:lnTo>
                    <a:pt x="4938" y="3474"/>
                  </a:lnTo>
                  <a:lnTo>
                    <a:pt x="5043" y="3516"/>
                  </a:lnTo>
                  <a:lnTo>
                    <a:pt x="5085" y="3600"/>
                  </a:lnTo>
                  <a:lnTo>
                    <a:pt x="5022" y="3621"/>
                  </a:lnTo>
                  <a:lnTo>
                    <a:pt x="5001" y="3683"/>
                  </a:lnTo>
                  <a:lnTo>
                    <a:pt x="5001" y="3746"/>
                  </a:lnTo>
                  <a:lnTo>
                    <a:pt x="4980" y="3809"/>
                  </a:lnTo>
                  <a:lnTo>
                    <a:pt x="4938" y="3725"/>
                  </a:lnTo>
                  <a:lnTo>
                    <a:pt x="4938" y="3621"/>
                  </a:lnTo>
                  <a:lnTo>
                    <a:pt x="4875" y="3558"/>
                  </a:lnTo>
                  <a:lnTo>
                    <a:pt x="4792" y="3621"/>
                  </a:lnTo>
                  <a:lnTo>
                    <a:pt x="4708" y="3662"/>
                  </a:lnTo>
                  <a:lnTo>
                    <a:pt x="4666" y="3579"/>
                  </a:lnTo>
                  <a:lnTo>
                    <a:pt x="4687" y="3516"/>
                  </a:lnTo>
                  <a:lnTo>
                    <a:pt x="4624" y="3516"/>
                  </a:lnTo>
                  <a:lnTo>
                    <a:pt x="4520" y="3621"/>
                  </a:lnTo>
                  <a:lnTo>
                    <a:pt x="4603" y="3704"/>
                  </a:lnTo>
                  <a:lnTo>
                    <a:pt x="4729" y="3704"/>
                  </a:lnTo>
                  <a:lnTo>
                    <a:pt x="4834" y="3746"/>
                  </a:lnTo>
                  <a:lnTo>
                    <a:pt x="4792" y="3830"/>
                  </a:lnTo>
                  <a:lnTo>
                    <a:pt x="4583" y="3893"/>
                  </a:lnTo>
                  <a:lnTo>
                    <a:pt x="4520" y="3830"/>
                  </a:lnTo>
                  <a:lnTo>
                    <a:pt x="4457" y="3830"/>
                  </a:lnTo>
                  <a:lnTo>
                    <a:pt x="4394" y="3934"/>
                  </a:lnTo>
                  <a:lnTo>
                    <a:pt x="4478" y="4018"/>
                  </a:lnTo>
                  <a:lnTo>
                    <a:pt x="4394" y="4102"/>
                  </a:lnTo>
                  <a:lnTo>
                    <a:pt x="4478" y="4102"/>
                  </a:lnTo>
                  <a:lnTo>
                    <a:pt x="4583" y="3976"/>
                  </a:lnTo>
                  <a:lnTo>
                    <a:pt x="4687" y="3976"/>
                  </a:lnTo>
                  <a:lnTo>
                    <a:pt x="4729" y="4039"/>
                  </a:lnTo>
                  <a:lnTo>
                    <a:pt x="4583" y="4081"/>
                  </a:lnTo>
                  <a:lnTo>
                    <a:pt x="4562" y="4186"/>
                  </a:lnTo>
                  <a:lnTo>
                    <a:pt x="4603" y="4248"/>
                  </a:lnTo>
                  <a:lnTo>
                    <a:pt x="4729" y="4332"/>
                  </a:lnTo>
                  <a:lnTo>
                    <a:pt x="4729" y="4416"/>
                  </a:lnTo>
                  <a:lnTo>
                    <a:pt x="4666" y="4353"/>
                  </a:lnTo>
                  <a:lnTo>
                    <a:pt x="4583" y="4353"/>
                  </a:lnTo>
                  <a:lnTo>
                    <a:pt x="4499" y="4248"/>
                  </a:lnTo>
                  <a:lnTo>
                    <a:pt x="4457" y="4248"/>
                  </a:lnTo>
                  <a:lnTo>
                    <a:pt x="4373" y="4332"/>
                  </a:lnTo>
                  <a:lnTo>
                    <a:pt x="4457" y="4395"/>
                  </a:lnTo>
                  <a:lnTo>
                    <a:pt x="4352" y="4416"/>
                  </a:lnTo>
                  <a:lnTo>
                    <a:pt x="4248" y="4499"/>
                  </a:lnTo>
                  <a:lnTo>
                    <a:pt x="4248" y="4541"/>
                  </a:lnTo>
                  <a:lnTo>
                    <a:pt x="4352" y="4604"/>
                  </a:lnTo>
                  <a:lnTo>
                    <a:pt x="4457" y="4541"/>
                  </a:lnTo>
                  <a:lnTo>
                    <a:pt x="4499" y="4604"/>
                  </a:lnTo>
                  <a:lnTo>
                    <a:pt x="4603" y="4562"/>
                  </a:lnTo>
                  <a:lnTo>
                    <a:pt x="4624" y="4646"/>
                  </a:lnTo>
                  <a:lnTo>
                    <a:pt x="4708" y="4709"/>
                  </a:lnTo>
                  <a:lnTo>
                    <a:pt x="4708" y="4751"/>
                  </a:lnTo>
                  <a:lnTo>
                    <a:pt x="4562" y="4667"/>
                  </a:lnTo>
                  <a:lnTo>
                    <a:pt x="4415" y="4667"/>
                  </a:lnTo>
                  <a:lnTo>
                    <a:pt x="4373" y="4709"/>
                  </a:lnTo>
                  <a:lnTo>
                    <a:pt x="4206" y="4730"/>
                  </a:lnTo>
                  <a:lnTo>
                    <a:pt x="4206" y="4792"/>
                  </a:lnTo>
                  <a:lnTo>
                    <a:pt x="4143" y="4855"/>
                  </a:lnTo>
                  <a:lnTo>
                    <a:pt x="4080" y="4834"/>
                  </a:lnTo>
                  <a:lnTo>
                    <a:pt x="3955" y="4918"/>
                  </a:lnTo>
                  <a:lnTo>
                    <a:pt x="3871" y="4918"/>
                  </a:lnTo>
                  <a:lnTo>
                    <a:pt x="3850" y="4960"/>
                  </a:lnTo>
                  <a:lnTo>
                    <a:pt x="3955" y="4981"/>
                  </a:lnTo>
                  <a:lnTo>
                    <a:pt x="3997" y="5064"/>
                  </a:lnTo>
                  <a:lnTo>
                    <a:pt x="3934" y="5127"/>
                  </a:lnTo>
                  <a:lnTo>
                    <a:pt x="3871" y="5085"/>
                  </a:lnTo>
                  <a:lnTo>
                    <a:pt x="3850" y="5127"/>
                  </a:lnTo>
                  <a:lnTo>
                    <a:pt x="3934" y="5169"/>
                  </a:lnTo>
                  <a:lnTo>
                    <a:pt x="3892" y="5232"/>
                  </a:lnTo>
                  <a:lnTo>
                    <a:pt x="3787" y="5190"/>
                  </a:lnTo>
                  <a:lnTo>
                    <a:pt x="3766" y="5169"/>
                  </a:lnTo>
                  <a:lnTo>
                    <a:pt x="3746" y="5190"/>
                  </a:lnTo>
                  <a:lnTo>
                    <a:pt x="3829" y="5274"/>
                  </a:lnTo>
                  <a:lnTo>
                    <a:pt x="3766" y="5295"/>
                  </a:lnTo>
                  <a:lnTo>
                    <a:pt x="3787" y="5378"/>
                  </a:lnTo>
                  <a:lnTo>
                    <a:pt x="3850" y="5378"/>
                  </a:lnTo>
                  <a:lnTo>
                    <a:pt x="3787" y="5399"/>
                  </a:lnTo>
                  <a:lnTo>
                    <a:pt x="3725" y="5441"/>
                  </a:lnTo>
                  <a:lnTo>
                    <a:pt x="3662" y="5378"/>
                  </a:lnTo>
                  <a:lnTo>
                    <a:pt x="3662" y="5462"/>
                  </a:lnTo>
                  <a:lnTo>
                    <a:pt x="3641" y="5504"/>
                  </a:lnTo>
                  <a:lnTo>
                    <a:pt x="3683" y="5546"/>
                  </a:lnTo>
                  <a:lnTo>
                    <a:pt x="3850" y="5587"/>
                  </a:lnTo>
                  <a:lnTo>
                    <a:pt x="3871" y="5671"/>
                  </a:lnTo>
                  <a:lnTo>
                    <a:pt x="3934" y="5671"/>
                  </a:lnTo>
                  <a:lnTo>
                    <a:pt x="4039" y="5650"/>
                  </a:lnTo>
                  <a:lnTo>
                    <a:pt x="3955" y="5692"/>
                  </a:lnTo>
                  <a:lnTo>
                    <a:pt x="3955" y="5755"/>
                  </a:lnTo>
                  <a:lnTo>
                    <a:pt x="3850" y="5755"/>
                  </a:lnTo>
                  <a:lnTo>
                    <a:pt x="3829" y="5713"/>
                  </a:lnTo>
                  <a:lnTo>
                    <a:pt x="3662" y="5713"/>
                  </a:lnTo>
                  <a:lnTo>
                    <a:pt x="3557" y="5818"/>
                  </a:lnTo>
                  <a:lnTo>
                    <a:pt x="3578" y="5839"/>
                  </a:lnTo>
                  <a:lnTo>
                    <a:pt x="3683" y="5839"/>
                  </a:lnTo>
                  <a:lnTo>
                    <a:pt x="3725" y="5922"/>
                  </a:lnTo>
                  <a:lnTo>
                    <a:pt x="3766" y="5985"/>
                  </a:lnTo>
                  <a:lnTo>
                    <a:pt x="3766" y="6069"/>
                  </a:lnTo>
                  <a:lnTo>
                    <a:pt x="3683" y="6006"/>
                  </a:lnTo>
                  <a:lnTo>
                    <a:pt x="3641" y="6006"/>
                  </a:lnTo>
                  <a:lnTo>
                    <a:pt x="3578" y="6069"/>
                  </a:lnTo>
                  <a:lnTo>
                    <a:pt x="3578" y="6131"/>
                  </a:lnTo>
                  <a:lnTo>
                    <a:pt x="3557" y="6173"/>
                  </a:lnTo>
                  <a:lnTo>
                    <a:pt x="3620" y="6215"/>
                  </a:lnTo>
                  <a:lnTo>
                    <a:pt x="3641" y="6299"/>
                  </a:lnTo>
                  <a:lnTo>
                    <a:pt x="3578" y="6299"/>
                  </a:lnTo>
                  <a:lnTo>
                    <a:pt x="3515" y="6236"/>
                  </a:lnTo>
                  <a:lnTo>
                    <a:pt x="3474" y="6278"/>
                  </a:lnTo>
                  <a:lnTo>
                    <a:pt x="3474" y="6341"/>
                  </a:lnTo>
                  <a:lnTo>
                    <a:pt x="3578" y="6362"/>
                  </a:lnTo>
                  <a:lnTo>
                    <a:pt x="3578" y="6424"/>
                  </a:lnTo>
                  <a:lnTo>
                    <a:pt x="3578" y="6508"/>
                  </a:lnTo>
                  <a:lnTo>
                    <a:pt x="3453" y="6403"/>
                  </a:lnTo>
                  <a:lnTo>
                    <a:pt x="3411" y="6445"/>
                  </a:lnTo>
                  <a:lnTo>
                    <a:pt x="3411" y="6529"/>
                  </a:lnTo>
                  <a:lnTo>
                    <a:pt x="3432" y="6529"/>
                  </a:lnTo>
                  <a:lnTo>
                    <a:pt x="3432" y="6634"/>
                  </a:lnTo>
                  <a:lnTo>
                    <a:pt x="3474" y="6738"/>
                  </a:lnTo>
                  <a:lnTo>
                    <a:pt x="3536" y="6738"/>
                  </a:lnTo>
                  <a:lnTo>
                    <a:pt x="3578" y="6634"/>
                  </a:lnTo>
                  <a:lnTo>
                    <a:pt x="3641" y="6634"/>
                  </a:lnTo>
                  <a:lnTo>
                    <a:pt x="3578" y="6759"/>
                  </a:lnTo>
                  <a:lnTo>
                    <a:pt x="3536" y="6801"/>
                  </a:lnTo>
                  <a:lnTo>
                    <a:pt x="3432" y="6885"/>
                  </a:lnTo>
                  <a:lnTo>
                    <a:pt x="3348" y="6885"/>
                  </a:lnTo>
                  <a:lnTo>
                    <a:pt x="3264" y="6927"/>
                  </a:lnTo>
                  <a:lnTo>
                    <a:pt x="3264" y="6968"/>
                  </a:lnTo>
                  <a:lnTo>
                    <a:pt x="3202" y="7031"/>
                  </a:lnTo>
                  <a:lnTo>
                    <a:pt x="3118" y="7073"/>
                  </a:lnTo>
                  <a:lnTo>
                    <a:pt x="3202" y="7136"/>
                  </a:lnTo>
                  <a:lnTo>
                    <a:pt x="3160" y="7157"/>
                  </a:lnTo>
                  <a:lnTo>
                    <a:pt x="3013" y="7178"/>
                  </a:lnTo>
                  <a:lnTo>
                    <a:pt x="2950" y="7261"/>
                  </a:lnTo>
                  <a:lnTo>
                    <a:pt x="2950" y="7324"/>
                  </a:lnTo>
                  <a:lnTo>
                    <a:pt x="3055" y="7345"/>
                  </a:lnTo>
                  <a:lnTo>
                    <a:pt x="2992" y="7387"/>
                  </a:lnTo>
                  <a:lnTo>
                    <a:pt x="2930" y="7492"/>
                  </a:lnTo>
                  <a:lnTo>
                    <a:pt x="2846" y="7492"/>
                  </a:lnTo>
                  <a:lnTo>
                    <a:pt x="2825" y="7408"/>
                  </a:lnTo>
                  <a:lnTo>
                    <a:pt x="2783" y="7366"/>
                  </a:lnTo>
                  <a:lnTo>
                    <a:pt x="2741" y="7408"/>
                  </a:lnTo>
                  <a:lnTo>
                    <a:pt x="2678" y="7408"/>
                  </a:lnTo>
                  <a:lnTo>
                    <a:pt x="2699" y="7492"/>
                  </a:lnTo>
                  <a:lnTo>
                    <a:pt x="2637" y="7554"/>
                  </a:lnTo>
                  <a:lnTo>
                    <a:pt x="2637" y="7596"/>
                  </a:lnTo>
                  <a:lnTo>
                    <a:pt x="2678" y="7659"/>
                  </a:lnTo>
                  <a:lnTo>
                    <a:pt x="2532" y="7659"/>
                  </a:lnTo>
                  <a:lnTo>
                    <a:pt x="2490" y="7680"/>
                  </a:lnTo>
                  <a:lnTo>
                    <a:pt x="2490" y="7805"/>
                  </a:lnTo>
                  <a:lnTo>
                    <a:pt x="2386" y="7868"/>
                  </a:lnTo>
                  <a:lnTo>
                    <a:pt x="2406" y="7910"/>
                  </a:lnTo>
                  <a:lnTo>
                    <a:pt x="2386" y="8015"/>
                  </a:lnTo>
                  <a:lnTo>
                    <a:pt x="2302" y="8098"/>
                  </a:lnTo>
                  <a:lnTo>
                    <a:pt x="2197" y="8182"/>
                  </a:lnTo>
                  <a:lnTo>
                    <a:pt x="2218" y="8224"/>
                  </a:lnTo>
                  <a:lnTo>
                    <a:pt x="2365" y="8161"/>
                  </a:lnTo>
                  <a:lnTo>
                    <a:pt x="2406" y="8161"/>
                  </a:lnTo>
                  <a:lnTo>
                    <a:pt x="2406" y="8224"/>
                  </a:lnTo>
                  <a:lnTo>
                    <a:pt x="2323" y="8266"/>
                  </a:lnTo>
                  <a:lnTo>
                    <a:pt x="2323" y="8370"/>
                  </a:lnTo>
                  <a:lnTo>
                    <a:pt x="2386" y="8454"/>
                  </a:lnTo>
                  <a:lnTo>
                    <a:pt x="2511" y="8391"/>
                  </a:lnTo>
                  <a:lnTo>
                    <a:pt x="2637" y="8370"/>
                  </a:lnTo>
                  <a:lnTo>
                    <a:pt x="2804" y="8203"/>
                  </a:lnTo>
                  <a:lnTo>
                    <a:pt x="2804" y="8119"/>
                  </a:lnTo>
                  <a:lnTo>
                    <a:pt x="2720" y="8161"/>
                  </a:lnTo>
                  <a:lnTo>
                    <a:pt x="2804" y="8056"/>
                  </a:lnTo>
                  <a:lnTo>
                    <a:pt x="2825" y="7910"/>
                  </a:lnTo>
                  <a:lnTo>
                    <a:pt x="2846" y="7910"/>
                  </a:lnTo>
                  <a:lnTo>
                    <a:pt x="2909" y="7868"/>
                  </a:lnTo>
                  <a:lnTo>
                    <a:pt x="3013" y="7889"/>
                  </a:lnTo>
                  <a:lnTo>
                    <a:pt x="3055" y="7889"/>
                  </a:lnTo>
                  <a:lnTo>
                    <a:pt x="2909" y="7994"/>
                  </a:lnTo>
                  <a:lnTo>
                    <a:pt x="2909" y="8056"/>
                  </a:lnTo>
                  <a:lnTo>
                    <a:pt x="3055" y="8098"/>
                  </a:lnTo>
                  <a:lnTo>
                    <a:pt x="3013" y="8182"/>
                  </a:lnTo>
                  <a:lnTo>
                    <a:pt x="2930" y="8182"/>
                  </a:lnTo>
                  <a:lnTo>
                    <a:pt x="2783" y="8370"/>
                  </a:lnTo>
                  <a:lnTo>
                    <a:pt x="2888" y="8412"/>
                  </a:lnTo>
                  <a:lnTo>
                    <a:pt x="2804" y="8496"/>
                  </a:lnTo>
                  <a:lnTo>
                    <a:pt x="2825" y="8600"/>
                  </a:lnTo>
                  <a:lnTo>
                    <a:pt x="2720" y="8580"/>
                  </a:lnTo>
                  <a:lnTo>
                    <a:pt x="2637" y="8496"/>
                  </a:lnTo>
                  <a:lnTo>
                    <a:pt x="2511" y="8496"/>
                  </a:lnTo>
                  <a:lnTo>
                    <a:pt x="2427" y="8538"/>
                  </a:lnTo>
                  <a:lnTo>
                    <a:pt x="2427" y="8642"/>
                  </a:lnTo>
                  <a:lnTo>
                    <a:pt x="2365" y="8705"/>
                  </a:lnTo>
                  <a:lnTo>
                    <a:pt x="2260" y="8747"/>
                  </a:lnTo>
                  <a:lnTo>
                    <a:pt x="2260" y="8747"/>
                  </a:lnTo>
                  <a:lnTo>
                    <a:pt x="2323" y="8684"/>
                  </a:lnTo>
                  <a:lnTo>
                    <a:pt x="2386" y="8642"/>
                  </a:lnTo>
                  <a:lnTo>
                    <a:pt x="2302" y="8538"/>
                  </a:lnTo>
                  <a:lnTo>
                    <a:pt x="2302" y="8433"/>
                  </a:lnTo>
                  <a:lnTo>
                    <a:pt x="2218" y="8328"/>
                  </a:lnTo>
                  <a:lnTo>
                    <a:pt x="2155" y="8328"/>
                  </a:lnTo>
                  <a:lnTo>
                    <a:pt x="2093" y="8412"/>
                  </a:lnTo>
                  <a:lnTo>
                    <a:pt x="1988" y="8412"/>
                  </a:lnTo>
                  <a:lnTo>
                    <a:pt x="1988" y="8454"/>
                  </a:lnTo>
                  <a:lnTo>
                    <a:pt x="2155" y="8454"/>
                  </a:lnTo>
                  <a:lnTo>
                    <a:pt x="1988" y="8600"/>
                  </a:lnTo>
                  <a:lnTo>
                    <a:pt x="1883" y="8580"/>
                  </a:lnTo>
                  <a:lnTo>
                    <a:pt x="1800" y="8580"/>
                  </a:lnTo>
                  <a:lnTo>
                    <a:pt x="1695" y="8684"/>
                  </a:lnTo>
                  <a:lnTo>
                    <a:pt x="1758" y="8705"/>
                  </a:lnTo>
                  <a:lnTo>
                    <a:pt x="1842" y="8684"/>
                  </a:lnTo>
                  <a:lnTo>
                    <a:pt x="1862" y="8705"/>
                  </a:lnTo>
                  <a:lnTo>
                    <a:pt x="1737" y="8789"/>
                  </a:lnTo>
                  <a:lnTo>
                    <a:pt x="1674" y="8831"/>
                  </a:lnTo>
                  <a:lnTo>
                    <a:pt x="1632" y="8789"/>
                  </a:lnTo>
                  <a:lnTo>
                    <a:pt x="1549" y="8789"/>
                  </a:lnTo>
                  <a:lnTo>
                    <a:pt x="1549" y="8831"/>
                  </a:lnTo>
                  <a:lnTo>
                    <a:pt x="1674" y="8914"/>
                  </a:lnTo>
                  <a:lnTo>
                    <a:pt x="1800" y="8914"/>
                  </a:lnTo>
                  <a:lnTo>
                    <a:pt x="1779" y="8977"/>
                  </a:lnTo>
                  <a:lnTo>
                    <a:pt x="1862" y="9019"/>
                  </a:lnTo>
                  <a:lnTo>
                    <a:pt x="1842" y="9103"/>
                  </a:lnTo>
                  <a:lnTo>
                    <a:pt x="1695" y="9040"/>
                  </a:lnTo>
                  <a:lnTo>
                    <a:pt x="1695" y="8956"/>
                  </a:lnTo>
                  <a:lnTo>
                    <a:pt x="1590" y="8956"/>
                  </a:lnTo>
                  <a:lnTo>
                    <a:pt x="1486" y="8893"/>
                  </a:lnTo>
                  <a:lnTo>
                    <a:pt x="1465" y="8810"/>
                  </a:lnTo>
                  <a:lnTo>
                    <a:pt x="1444" y="8810"/>
                  </a:lnTo>
                  <a:lnTo>
                    <a:pt x="1423" y="8914"/>
                  </a:lnTo>
                  <a:lnTo>
                    <a:pt x="1528" y="9040"/>
                  </a:lnTo>
                  <a:lnTo>
                    <a:pt x="1632" y="9124"/>
                  </a:lnTo>
                  <a:lnTo>
                    <a:pt x="1695" y="9124"/>
                  </a:lnTo>
                  <a:lnTo>
                    <a:pt x="1758" y="9165"/>
                  </a:lnTo>
                  <a:lnTo>
                    <a:pt x="1653" y="9165"/>
                  </a:lnTo>
                  <a:lnTo>
                    <a:pt x="1486" y="9124"/>
                  </a:lnTo>
                  <a:lnTo>
                    <a:pt x="1360" y="8956"/>
                  </a:lnTo>
                  <a:lnTo>
                    <a:pt x="1277" y="8977"/>
                  </a:lnTo>
                  <a:lnTo>
                    <a:pt x="1214" y="8935"/>
                  </a:lnTo>
                  <a:lnTo>
                    <a:pt x="1067" y="8935"/>
                  </a:lnTo>
                  <a:lnTo>
                    <a:pt x="1026" y="8893"/>
                  </a:lnTo>
                  <a:lnTo>
                    <a:pt x="963" y="8935"/>
                  </a:lnTo>
                  <a:lnTo>
                    <a:pt x="1005" y="9019"/>
                  </a:lnTo>
                  <a:lnTo>
                    <a:pt x="942" y="9061"/>
                  </a:lnTo>
                  <a:lnTo>
                    <a:pt x="1026" y="9165"/>
                  </a:lnTo>
                  <a:lnTo>
                    <a:pt x="1214" y="9124"/>
                  </a:lnTo>
                  <a:lnTo>
                    <a:pt x="1235" y="9144"/>
                  </a:lnTo>
                  <a:lnTo>
                    <a:pt x="1151" y="9207"/>
                  </a:lnTo>
                  <a:lnTo>
                    <a:pt x="1214" y="9228"/>
                  </a:lnTo>
                  <a:lnTo>
                    <a:pt x="1339" y="9165"/>
                  </a:lnTo>
                  <a:lnTo>
                    <a:pt x="1423" y="9165"/>
                  </a:lnTo>
                  <a:lnTo>
                    <a:pt x="1381" y="9228"/>
                  </a:lnTo>
                  <a:lnTo>
                    <a:pt x="1214" y="9312"/>
                  </a:lnTo>
                  <a:lnTo>
                    <a:pt x="1151" y="9375"/>
                  </a:lnTo>
                  <a:lnTo>
                    <a:pt x="1026" y="9354"/>
                  </a:lnTo>
                  <a:lnTo>
                    <a:pt x="942" y="9228"/>
                  </a:lnTo>
                  <a:lnTo>
                    <a:pt x="900" y="9228"/>
                  </a:lnTo>
                  <a:lnTo>
                    <a:pt x="837" y="9270"/>
                  </a:lnTo>
                  <a:lnTo>
                    <a:pt x="753" y="9207"/>
                  </a:lnTo>
                  <a:lnTo>
                    <a:pt x="691" y="9249"/>
                  </a:lnTo>
                  <a:lnTo>
                    <a:pt x="628" y="9228"/>
                  </a:lnTo>
                  <a:lnTo>
                    <a:pt x="544" y="9270"/>
                  </a:lnTo>
                  <a:lnTo>
                    <a:pt x="586" y="9333"/>
                  </a:lnTo>
                  <a:lnTo>
                    <a:pt x="753" y="9354"/>
                  </a:lnTo>
                  <a:lnTo>
                    <a:pt x="858" y="9416"/>
                  </a:lnTo>
                  <a:lnTo>
                    <a:pt x="1005" y="9479"/>
                  </a:lnTo>
                  <a:lnTo>
                    <a:pt x="963" y="9584"/>
                  </a:lnTo>
                  <a:lnTo>
                    <a:pt x="1026" y="9668"/>
                  </a:lnTo>
                  <a:lnTo>
                    <a:pt x="921" y="9688"/>
                  </a:lnTo>
                  <a:lnTo>
                    <a:pt x="900" y="9668"/>
                  </a:lnTo>
                  <a:lnTo>
                    <a:pt x="900" y="9500"/>
                  </a:lnTo>
                  <a:lnTo>
                    <a:pt x="795" y="9479"/>
                  </a:lnTo>
                  <a:lnTo>
                    <a:pt x="691" y="9479"/>
                  </a:lnTo>
                  <a:lnTo>
                    <a:pt x="733" y="9563"/>
                  </a:lnTo>
                  <a:lnTo>
                    <a:pt x="712" y="9626"/>
                  </a:lnTo>
                  <a:lnTo>
                    <a:pt x="586" y="9542"/>
                  </a:lnTo>
                  <a:lnTo>
                    <a:pt x="481" y="9668"/>
                  </a:lnTo>
                  <a:lnTo>
                    <a:pt x="586" y="9730"/>
                  </a:lnTo>
                  <a:lnTo>
                    <a:pt x="502" y="9751"/>
                  </a:lnTo>
                  <a:lnTo>
                    <a:pt x="440" y="9772"/>
                  </a:lnTo>
                  <a:lnTo>
                    <a:pt x="398" y="9668"/>
                  </a:lnTo>
                  <a:lnTo>
                    <a:pt x="230" y="9647"/>
                  </a:lnTo>
                  <a:lnTo>
                    <a:pt x="293" y="9772"/>
                  </a:lnTo>
                  <a:lnTo>
                    <a:pt x="209" y="9793"/>
                  </a:lnTo>
                  <a:lnTo>
                    <a:pt x="189" y="9688"/>
                  </a:lnTo>
                  <a:lnTo>
                    <a:pt x="105" y="9626"/>
                  </a:lnTo>
                  <a:lnTo>
                    <a:pt x="63" y="9647"/>
                  </a:lnTo>
                  <a:lnTo>
                    <a:pt x="63" y="9688"/>
                  </a:lnTo>
                  <a:lnTo>
                    <a:pt x="168" y="9793"/>
                  </a:lnTo>
                  <a:lnTo>
                    <a:pt x="105" y="9856"/>
                  </a:lnTo>
                  <a:lnTo>
                    <a:pt x="168" y="9898"/>
                  </a:lnTo>
                  <a:lnTo>
                    <a:pt x="293" y="9877"/>
                  </a:lnTo>
                  <a:lnTo>
                    <a:pt x="481" y="9898"/>
                  </a:lnTo>
                  <a:lnTo>
                    <a:pt x="586" y="9981"/>
                  </a:lnTo>
                  <a:lnTo>
                    <a:pt x="733" y="9981"/>
                  </a:lnTo>
                  <a:lnTo>
                    <a:pt x="795" y="9940"/>
                  </a:lnTo>
                  <a:lnTo>
                    <a:pt x="858" y="9940"/>
                  </a:lnTo>
                  <a:lnTo>
                    <a:pt x="753" y="10023"/>
                  </a:lnTo>
                  <a:lnTo>
                    <a:pt x="607" y="10023"/>
                  </a:lnTo>
                  <a:lnTo>
                    <a:pt x="544" y="10065"/>
                  </a:lnTo>
                  <a:lnTo>
                    <a:pt x="377" y="9960"/>
                  </a:lnTo>
                  <a:lnTo>
                    <a:pt x="272" y="9981"/>
                  </a:lnTo>
                  <a:lnTo>
                    <a:pt x="209" y="9981"/>
                  </a:lnTo>
                  <a:lnTo>
                    <a:pt x="126" y="10023"/>
                  </a:lnTo>
                  <a:lnTo>
                    <a:pt x="0" y="10065"/>
                  </a:lnTo>
                  <a:lnTo>
                    <a:pt x="0" y="10107"/>
                  </a:lnTo>
                  <a:lnTo>
                    <a:pt x="189" y="10191"/>
                  </a:lnTo>
                  <a:lnTo>
                    <a:pt x="105" y="10274"/>
                  </a:lnTo>
                  <a:lnTo>
                    <a:pt x="209" y="10295"/>
                  </a:lnTo>
                  <a:lnTo>
                    <a:pt x="272" y="10253"/>
                  </a:lnTo>
                  <a:lnTo>
                    <a:pt x="419" y="10253"/>
                  </a:lnTo>
                  <a:lnTo>
                    <a:pt x="314" y="10316"/>
                  </a:lnTo>
                  <a:lnTo>
                    <a:pt x="126" y="10316"/>
                  </a:lnTo>
                  <a:lnTo>
                    <a:pt x="105" y="10358"/>
                  </a:lnTo>
                  <a:lnTo>
                    <a:pt x="63" y="10358"/>
                  </a:lnTo>
                  <a:lnTo>
                    <a:pt x="63" y="10379"/>
                  </a:lnTo>
                  <a:lnTo>
                    <a:pt x="126" y="10400"/>
                  </a:lnTo>
                  <a:lnTo>
                    <a:pt x="189" y="10400"/>
                  </a:lnTo>
                  <a:lnTo>
                    <a:pt x="105" y="10463"/>
                  </a:lnTo>
                  <a:lnTo>
                    <a:pt x="63" y="10484"/>
                  </a:lnTo>
                  <a:lnTo>
                    <a:pt x="63" y="10525"/>
                  </a:lnTo>
                  <a:lnTo>
                    <a:pt x="105" y="10546"/>
                  </a:lnTo>
                  <a:lnTo>
                    <a:pt x="168" y="10630"/>
                  </a:lnTo>
                  <a:lnTo>
                    <a:pt x="293" y="10630"/>
                  </a:lnTo>
                  <a:lnTo>
                    <a:pt x="335" y="10588"/>
                  </a:lnTo>
                  <a:lnTo>
                    <a:pt x="523" y="10546"/>
                  </a:lnTo>
                  <a:lnTo>
                    <a:pt x="649" y="10588"/>
                  </a:lnTo>
                  <a:lnTo>
                    <a:pt x="691" y="10609"/>
                  </a:lnTo>
                  <a:lnTo>
                    <a:pt x="753" y="10546"/>
                  </a:lnTo>
                  <a:lnTo>
                    <a:pt x="753" y="10484"/>
                  </a:lnTo>
                  <a:lnTo>
                    <a:pt x="837" y="10463"/>
                  </a:lnTo>
                  <a:lnTo>
                    <a:pt x="858" y="10525"/>
                  </a:lnTo>
                  <a:lnTo>
                    <a:pt x="963" y="10525"/>
                  </a:lnTo>
                  <a:lnTo>
                    <a:pt x="1067" y="10421"/>
                  </a:lnTo>
                  <a:lnTo>
                    <a:pt x="1130" y="10463"/>
                  </a:lnTo>
                  <a:lnTo>
                    <a:pt x="1130" y="10505"/>
                  </a:lnTo>
                  <a:lnTo>
                    <a:pt x="1046" y="10525"/>
                  </a:lnTo>
                  <a:lnTo>
                    <a:pt x="1151" y="10588"/>
                  </a:lnTo>
                  <a:lnTo>
                    <a:pt x="1214" y="10525"/>
                  </a:lnTo>
                  <a:lnTo>
                    <a:pt x="1214" y="10463"/>
                  </a:lnTo>
                  <a:lnTo>
                    <a:pt x="1277" y="10358"/>
                  </a:lnTo>
                  <a:lnTo>
                    <a:pt x="1256" y="10421"/>
                  </a:lnTo>
                  <a:lnTo>
                    <a:pt x="1339" y="10525"/>
                  </a:lnTo>
                  <a:lnTo>
                    <a:pt x="1277" y="10609"/>
                  </a:lnTo>
                  <a:lnTo>
                    <a:pt x="1130" y="10672"/>
                  </a:lnTo>
                  <a:lnTo>
                    <a:pt x="1046" y="10714"/>
                  </a:lnTo>
                  <a:lnTo>
                    <a:pt x="1109" y="10735"/>
                  </a:lnTo>
                  <a:lnTo>
                    <a:pt x="1046" y="10839"/>
                  </a:lnTo>
                  <a:lnTo>
                    <a:pt x="921" y="10839"/>
                  </a:lnTo>
                  <a:lnTo>
                    <a:pt x="921" y="10797"/>
                  </a:lnTo>
                  <a:lnTo>
                    <a:pt x="963" y="10735"/>
                  </a:lnTo>
                  <a:lnTo>
                    <a:pt x="942" y="10630"/>
                  </a:lnTo>
                  <a:lnTo>
                    <a:pt x="837" y="10609"/>
                  </a:lnTo>
                  <a:lnTo>
                    <a:pt x="733" y="10735"/>
                  </a:lnTo>
                  <a:lnTo>
                    <a:pt x="712" y="10797"/>
                  </a:lnTo>
                  <a:lnTo>
                    <a:pt x="628" y="10693"/>
                  </a:lnTo>
                  <a:lnTo>
                    <a:pt x="523" y="10672"/>
                  </a:lnTo>
                  <a:lnTo>
                    <a:pt x="419" y="10693"/>
                  </a:lnTo>
                  <a:lnTo>
                    <a:pt x="335" y="10672"/>
                  </a:lnTo>
                  <a:lnTo>
                    <a:pt x="209" y="10735"/>
                  </a:lnTo>
                  <a:lnTo>
                    <a:pt x="126" y="10735"/>
                  </a:lnTo>
                  <a:lnTo>
                    <a:pt x="63" y="10693"/>
                  </a:lnTo>
                  <a:lnTo>
                    <a:pt x="21" y="10693"/>
                  </a:lnTo>
                  <a:lnTo>
                    <a:pt x="63" y="10797"/>
                  </a:lnTo>
                  <a:lnTo>
                    <a:pt x="21" y="10839"/>
                  </a:lnTo>
                  <a:lnTo>
                    <a:pt x="84" y="10902"/>
                  </a:lnTo>
                  <a:lnTo>
                    <a:pt x="168" y="10881"/>
                  </a:lnTo>
                  <a:lnTo>
                    <a:pt x="209" y="10818"/>
                  </a:lnTo>
                  <a:lnTo>
                    <a:pt x="293" y="10818"/>
                  </a:lnTo>
                  <a:lnTo>
                    <a:pt x="209" y="10902"/>
                  </a:lnTo>
                  <a:lnTo>
                    <a:pt x="209" y="11007"/>
                  </a:lnTo>
                  <a:lnTo>
                    <a:pt x="168" y="11049"/>
                  </a:lnTo>
                  <a:lnTo>
                    <a:pt x="84" y="11007"/>
                  </a:lnTo>
                  <a:lnTo>
                    <a:pt x="126" y="11132"/>
                  </a:lnTo>
                  <a:lnTo>
                    <a:pt x="189" y="11195"/>
                  </a:lnTo>
                  <a:lnTo>
                    <a:pt x="335" y="11007"/>
                  </a:lnTo>
                  <a:lnTo>
                    <a:pt x="481" y="11049"/>
                  </a:lnTo>
                  <a:lnTo>
                    <a:pt x="419" y="11111"/>
                  </a:lnTo>
                  <a:lnTo>
                    <a:pt x="419" y="11195"/>
                  </a:lnTo>
                  <a:lnTo>
                    <a:pt x="293" y="11258"/>
                  </a:lnTo>
                  <a:lnTo>
                    <a:pt x="314" y="11300"/>
                  </a:lnTo>
                  <a:lnTo>
                    <a:pt x="398" y="11321"/>
                  </a:lnTo>
                  <a:lnTo>
                    <a:pt x="377" y="11404"/>
                  </a:lnTo>
                  <a:lnTo>
                    <a:pt x="419" y="11467"/>
                  </a:lnTo>
                  <a:lnTo>
                    <a:pt x="377" y="11572"/>
                  </a:lnTo>
                  <a:lnTo>
                    <a:pt x="419" y="11572"/>
                  </a:lnTo>
                  <a:lnTo>
                    <a:pt x="502" y="11446"/>
                  </a:lnTo>
                  <a:lnTo>
                    <a:pt x="586" y="11425"/>
                  </a:lnTo>
                  <a:lnTo>
                    <a:pt x="607" y="11300"/>
                  </a:lnTo>
                  <a:lnTo>
                    <a:pt x="816" y="11216"/>
                  </a:lnTo>
                  <a:lnTo>
                    <a:pt x="921" y="11216"/>
                  </a:lnTo>
                  <a:lnTo>
                    <a:pt x="1005" y="11195"/>
                  </a:lnTo>
                  <a:lnTo>
                    <a:pt x="942" y="11237"/>
                  </a:lnTo>
                  <a:lnTo>
                    <a:pt x="837" y="11321"/>
                  </a:lnTo>
                  <a:lnTo>
                    <a:pt x="837" y="11446"/>
                  </a:lnTo>
                  <a:lnTo>
                    <a:pt x="858" y="11530"/>
                  </a:lnTo>
                  <a:lnTo>
                    <a:pt x="795" y="11467"/>
                  </a:lnTo>
                  <a:lnTo>
                    <a:pt x="753" y="11341"/>
                  </a:lnTo>
                  <a:lnTo>
                    <a:pt x="712" y="11341"/>
                  </a:lnTo>
                  <a:lnTo>
                    <a:pt x="628" y="11467"/>
                  </a:lnTo>
                  <a:lnTo>
                    <a:pt x="586" y="11509"/>
                  </a:lnTo>
                  <a:lnTo>
                    <a:pt x="691" y="11530"/>
                  </a:lnTo>
                  <a:lnTo>
                    <a:pt x="586" y="11655"/>
                  </a:lnTo>
                  <a:lnTo>
                    <a:pt x="502" y="11655"/>
                  </a:lnTo>
                  <a:lnTo>
                    <a:pt x="481" y="11739"/>
                  </a:lnTo>
                  <a:lnTo>
                    <a:pt x="523" y="11760"/>
                  </a:lnTo>
                  <a:lnTo>
                    <a:pt x="691" y="11760"/>
                  </a:lnTo>
                  <a:lnTo>
                    <a:pt x="733" y="11823"/>
                  </a:lnTo>
                  <a:lnTo>
                    <a:pt x="607" y="11844"/>
                  </a:lnTo>
                  <a:lnTo>
                    <a:pt x="586" y="11885"/>
                  </a:lnTo>
                  <a:lnTo>
                    <a:pt x="544" y="11969"/>
                  </a:lnTo>
                  <a:lnTo>
                    <a:pt x="440" y="11885"/>
                  </a:lnTo>
                  <a:lnTo>
                    <a:pt x="398" y="11927"/>
                  </a:lnTo>
                  <a:lnTo>
                    <a:pt x="377" y="12032"/>
                  </a:lnTo>
                  <a:lnTo>
                    <a:pt x="335" y="11885"/>
                  </a:lnTo>
                  <a:lnTo>
                    <a:pt x="272" y="11948"/>
                  </a:lnTo>
                  <a:lnTo>
                    <a:pt x="168" y="12074"/>
                  </a:lnTo>
                  <a:lnTo>
                    <a:pt x="209" y="12178"/>
                  </a:lnTo>
                  <a:lnTo>
                    <a:pt x="335" y="12367"/>
                  </a:lnTo>
                  <a:lnTo>
                    <a:pt x="398" y="12262"/>
                  </a:lnTo>
                  <a:lnTo>
                    <a:pt x="419" y="12283"/>
                  </a:lnTo>
                  <a:lnTo>
                    <a:pt x="502" y="12262"/>
                  </a:lnTo>
                  <a:lnTo>
                    <a:pt x="481" y="12199"/>
                  </a:lnTo>
                  <a:lnTo>
                    <a:pt x="523" y="12095"/>
                  </a:lnTo>
                  <a:lnTo>
                    <a:pt x="649" y="12178"/>
                  </a:lnTo>
                  <a:lnTo>
                    <a:pt x="607" y="12241"/>
                  </a:lnTo>
                  <a:lnTo>
                    <a:pt x="649" y="12304"/>
                  </a:lnTo>
                  <a:lnTo>
                    <a:pt x="628" y="12388"/>
                  </a:lnTo>
                  <a:lnTo>
                    <a:pt x="586" y="12450"/>
                  </a:lnTo>
                  <a:lnTo>
                    <a:pt x="628" y="12597"/>
                  </a:lnTo>
                  <a:lnTo>
                    <a:pt x="691" y="12555"/>
                  </a:lnTo>
                  <a:lnTo>
                    <a:pt x="816" y="12513"/>
                  </a:lnTo>
                  <a:lnTo>
                    <a:pt x="900" y="12597"/>
                  </a:lnTo>
                  <a:lnTo>
                    <a:pt x="753" y="12597"/>
                  </a:lnTo>
                  <a:lnTo>
                    <a:pt x="712" y="12639"/>
                  </a:lnTo>
                  <a:lnTo>
                    <a:pt x="753" y="12722"/>
                  </a:lnTo>
                  <a:lnTo>
                    <a:pt x="753" y="12785"/>
                  </a:lnTo>
                  <a:lnTo>
                    <a:pt x="544" y="12618"/>
                  </a:lnTo>
                  <a:lnTo>
                    <a:pt x="481" y="12639"/>
                  </a:lnTo>
                  <a:lnTo>
                    <a:pt x="419" y="12597"/>
                  </a:lnTo>
                  <a:lnTo>
                    <a:pt x="314" y="12597"/>
                  </a:lnTo>
                  <a:lnTo>
                    <a:pt x="314" y="12701"/>
                  </a:lnTo>
                  <a:lnTo>
                    <a:pt x="272" y="12764"/>
                  </a:lnTo>
                  <a:lnTo>
                    <a:pt x="419" y="12994"/>
                  </a:lnTo>
                  <a:lnTo>
                    <a:pt x="523" y="13015"/>
                  </a:lnTo>
                  <a:lnTo>
                    <a:pt x="691" y="13141"/>
                  </a:lnTo>
                  <a:lnTo>
                    <a:pt x="900" y="13245"/>
                  </a:lnTo>
                  <a:lnTo>
                    <a:pt x="921" y="13308"/>
                  </a:lnTo>
                  <a:lnTo>
                    <a:pt x="858" y="13329"/>
                  </a:lnTo>
                  <a:lnTo>
                    <a:pt x="963" y="13413"/>
                  </a:lnTo>
                  <a:lnTo>
                    <a:pt x="1026" y="13392"/>
                  </a:lnTo>
                  <a:lnTo>
                    <a:pt x="1005" y="13287"/>
                  </a:lnTo>
                  <a:lnTo>
                    <a:pt x="1067" y="13287"/>
                  </a:lnTo>
                  <a:lnTo>
                    <a:pt x="1151" y="13329"/>
                  </a:lnTo>
                  <a:lnTo>
                    <a:pt x="1130" y="13350"/>
                  </a:lnTo>
                  <a:lnTo>
                    <a:pt x="1235" y="13497"/>
                  </a:lnTo>
                  <a:lnTo>
                    <a:pt x="1277" y="13434"/>
                  </a:lnTo>
                  <a:lnTo>
                    <a:pt x="1339" y="13455"/>
                  </a:lnTo>
                  <a:lnTo>
                    <a:pt x="1444" y="13413"/>
                  </a:lnTo>
                  <a:lnTo>
                    <a:pt x="1570" y="13308"/>
                  </a:lnTo>
                  <a:lnTo>
                    <a:pt x="1632" y="13287"/>
                  </a:lnTo>
                  <a:lnTo>
                    <a:pt x="1653" y="13225"/>
                  </a:lnTo>
                  <a:lnTo>
                    <a:pt x="1674" y="13245"/>
                  </a:lnTo>
                  <a:lnTo>
                    <a:pt x="1695" y="13329"/>
                  </a:lnTo>
                  <a:lnTo>
                    <a:pt x="1779" y="13329"/>
                  </a:lnTo>
                  <a:lnTo>
                    <a:pt x="1988" y="13120"/>
                  </a:lnTo>
                  <a:lnTo>
                    <a:pt x="1967" y="13078"/>
                  </a:lnTo>
                  <a:lnTo>
                    <a:pt x="1883" y="12932"/>
                  </a:lnTo>
                  <a:lnTo>
                    <a:pt x="2051" y="13036"/>
                  </a:lnTo>
                  <a:lnTo>
                    <a:pt x="2155" y="12911"/>
                  </a:lnTo>
                  <a:lnTo>
                    <a:pt x="2114" y="12890"/>
                  </a:lnTo>
                  <a:lnTo>
                    <a:pt x="2197" y="12827"/>
                  </a:lnTo>
                  <a:lnTo>
                    <a:pt x="2176" y="12764"/>
                  </a:lnTo>
                  <a:lnTo>
                    <a:pt x="2281" y="12701"/>
                  </a:lnTo>
                  <a:lnTo>
                    <a:pt x="2386" y="12681"/>
                  </a:lnTo>
                  <a:lnTo>
                    <a:pt x="2386" y="12597"/>
                  </a:lnTo>
                  <a:lnTo>
                    <a:pt x="2302" y="12492"/>
                  </a:lnTo>
                  <a:lnTo>
                    <a:pt x="2323" y="12409"/>
                  </a:lnTo>
                  <a:lnTo>
                    <a:pt x="2260" y="12304"/>
                  </a:lnTo>
                  <a:lnTo>
                    <a:pt x="2155" y="12241"/>
                  </a:lnTo>
                  <a:lnTo>
                    <a:pt x="2176" y="12157"/>
                  </a:lnTo>
                  <a:lnTo>
                    <a:pt x="2218" y="12178"/>
                  </a:lnTo>
                  <a:lnTo>
                    <a:pt x="2323" y="12304"/>
                  </a:lnTo>
                  <a:lnTo>
                    <a:pt x="2386" y="12471"/>
                  </a:lnTo>
                  <a:lnTo>
                    <a:pt x="2406" y="12492"/>
                  </a:lnTo>
                  <a:lnTo>
                    <a:pt x="2490" y="12513"/>
                  </a:lnTo>
                  <a:lnTo>
                    <a:pt x="2469" y="12576"/>
                  </a:lnTo>
                  <a:lnTo>
                    <a:pt x="2511" y="12639"/>
                  </a:lnTo>
                  <a:lnTo>
                    <a:pt x="2616" y="12597"/>
                  </a:lnTo>
                  <a:lnTo>
                    <a:pt x="2595" y="12513"/>
                  </a:lnTo>
                  <a:lnTo>
                    <a:pt x="2532" y="12492"/>
                  </a:lnTo>
                  <a:lnTo>
                    <a:pt x="2595" y="12409"/>
                  </a:lnTo>
                  <a:lnTo>
                    <a:pt x="2678" y="12492"/>
                  </a:lnTo>
                  <a:lnTo>
                    <a:pt x="2699" y="12555"/>
                  </a:lnTo>
                  <a:lnTo>
                    <a:pt x="2825" y="12409"/>
                  </a:lnTo>
                  <a:lnTo>
                    <a:pt x="2846" y="12283"/>
                  </a:lnTo>
                  <a:lnTo>
                    <a:pt x="2825" y="12178"/>
                  </a:lnTo>
                  <a:lnTo>
                    <a:pt x="2741" y="12157"/>
                  </a:lnTo>
                  <a:lnTo>
                    <a:pt x="2720" y="12074"/>
                  </a:lnTo>
                  <a:lnTo>
                    <a:pt x="2783" y="12053"/>
                  </a:lnTo>
                  <a:lnTo>
                    <a:pt x="2783" y="11990"/>
                  </a:lnTo>
                  <a:lnTo>
                    <a:pt x="2825" y="11990"/>
                  </a:lnTo>
                  <a:lnTo>
                    <a:pt x="2888" y="11948"/>
                  </a:lnTo>
                  <a:lnTo>
                    <a:pt x="2825" y="11865"/>
                  </a:lnTo>
                  <a:lnTo>
                    <a:pt x="2825" y="11760"/>
                  </a:lnTo>
                  <a:lnTo>
                    <a:pt x="2909" y="11718"/>
                  </a:lnTo>
                  <a:lnTo>
                    <a:pt x="2992" y="11781"/>
                  </a:lnTo>
                  <a:lnTo>
                    <a:pt x="2930" y="11885"/>
                  </a:lnTo>
                  <a:lnTo>
                    <a:pt x="2950" y="12032"/>
                  </a:lnTo>
                  <a:lnTo>
                    <a:pt x="2930" y="12095"/>
                  </a:lnTo>
                  <a:lnTo>
                    <a:pt x="2992" y="12199"/>
                  </a:lnTo>
                  <a:lnTo>
                    <a:pt x="3013" y="12283"/>
                  </a:lnTo>
                  <a:lnTo>
                    <a:pt x="3118" y="12409"/>
                  </a:lnTo>
                  <a:lnTo>
                    <a:pt x="3264" y="12409"/>
                  </a:lnTo>
                  <a:lnTo>
                    <a:pt x="3327" y="12450"/>
                  </a:lnTo>
                  <a:lnTo>
                    <a:pt x="3264" y="12492"/>
                  </a:lnTo>
                  <a:lnTo>
                    <a:pt x="3348" y="12555"/>
                  </a:lnTo>
                  <a:lnTo>
                    <a:pt x="3432" y="12639"/>
                  </a:lnTo>
                  <a:lnTo>
                    <a:pt x="3474" y="12555"/>
                  </a:lnTo>
                  <a:lnTo>
                    <a:pt x="3453" y="12178"/>
                  </a:lnTo>
                  <a:lnTo>
                    <a:pt x="3369" y="12032"/>
                  </a:lnTo>
                  <a:lnTo>
                    <a:pt x="3432" y="11948"/>
                  </a:lnTo>
                  <a:lnTo>
                    <a:pt x="3515" y="11885"/>
                  </a:lnTo>
                  <a:lnTo>
                    <a:pt x="3432" y="11781"/>
                  </a:lnTo>
                  <a:lnTo>
                    <a:pt x="3474" y="11718"/>
                  </a:lnTo>
                  <a:lnTo>
                    <a:pt x="3662" y="11676"/>
                  </a:lnTo>
                  <a:lnTo>
                    <a:pt x="3683" y="11593"/>
                  </a:lnTo>
                  <a:lnTo>
                    <a:pt x="3683" y="11467"/>
                  </a:lnTo>
                  <a:lnTo>
                    <a:pt x="3766" y="11321"/>
                  </a:lnTo>
                  <a:lnTo>
                    <a:pt x="3683" y="11195"/>
                  </a:lnTo>
                  <a:lnTo>
                    <a:pt x="3662" y="10923"/>
                  </a:lnTo>
                  <a:lnTo>
                    <a:pt x="3536" y="10714"/>
                  </a:lnTo>
                  <a:lnTo>
                    <a:pt x="3557" y="10609"/>
                  </a:lnTo>
                  <a:lnTo>
                    <a:pt x="3829" y="10525"/>
                  </a:lnTo>
                  <a:lnTo>
                    <a:pt x="3829" y="10358"/>
                  </a:lnTo>
                  <a:lnTo>
                    <a:pt x="3871" y="10212"/>
                  </a:lnTo>
                  <a:lnTo>
                    <a:pt x="3662" y="10002"/>
                  </a:lnTo>
                  <a:lnTo>
                    <a:pt x="3515" y="9898"/>
                  </a:lnTo>
                  <a:lnTo>
                    <a:pt x="3515" y="9688"/>
                  </a:lnTo>
                  <a:lnTo>
                    <a:pt x="3536" y="9479"/>
                  </a:lnTo>
                  <a:lnTo>
                    <a:pt x="3515" y="9249"/>
                  </a:lnTo>
                  <a:lnTo>
                    <a:pt x="3453" y="9103"/>
                  </a:lnTo>
                  <a:lnTo>
                    <a:pt x="3515" y="8914"/>
                  </a:lnTo>
                  <a:lnTo>
                    <a:pt x="3453" y="8621"/>
                  </a:lnTo>
                  <a:lnTo>
                    <a:pt x="3411" y="8308"/>
                  </a:lnTo>
                  <a:lnTo>
                    <a:pt x="3453" y="8077"/>
                  </a:lnTo>
                  <a:lnTo>
                    <a:pt x="3578" y="7847"/>
                  </a:lnTo>
                  <a:lnTo>
                    <a:pt x="3683" y="7764"/>
                  </a:lnTo>
                  <a:lnTo>
                    <a:pt x="3850" y="7784"/>
                  </a:lnTo>
                  <a:lnTo>
                    <a:pt x="4059" y="7805"/>
                  </a:lnTo>
                  <a:lnTo>
                    <a:pt x="4164" y="7680"/>
                  </a:lnTo>
                  <a:lnTo>
                    <a:pt x="4143" y="7450"/>
                  </a:lnTo>
                  <a:lnTo>
                    <a:pt x="4080" y="7366"/>
                  </a:lnTo>
                  <a:lnTo>
                    <a:pt x="4080" y="7240"/>
                  </a:lnTo>
                  <a:lnTo>
                    <a:pt x="4290" y="6738"/>
                  </a:lnTo>
                  <a:lnTo>
                    <a:pt x="4290" y="6487"/>
                  </a:lnTo>
                  <a:lnTo>
                    <a:pt x="4352" y="6215"/>
                  </a:lnTo>
                  <a:lnTo>
                    <a:pt x="4394" y="6069"/>
                  </a:lnTo>
                  <a:lnTo>
                    <a:pt x="4394" y="5901"/>
                  </a:lnTo>
                  <a:lnTo>
                    <a:pt x="4311" y="5818"/>
                  </a:lnTo>
                  <a:lnTo>
                    <a:pt x="4311" y="5692"/>
                  </a:lnTo>
                  <a:lnTo>
                    <a:pt x="4499" y="5587"/>
                  </a:lnTo>
                  <a:lnTo>
                    <a:pt x="4708" y="5567"/>
                  </a:lnTo>
                  <a:lnTo>
                    <a:pt x="4792" y="5483"/>
                  </a:lnTo>
                  <a:lnTo>
                    <a:pt x="4813" y="5357"/>
                  </a:lnTo>
                  <a:lnTo>
                    <a:pt x="4980" y="5064"/>
                  </a:lnTo>
                  <a:lnTo>
                    <a:pt x="5127" y="4855"/>
                  </a:lnTo>
                  <a:lnTo>
                    <a:pt x="5189" y="4730"/>
                  </a:lnTo>
                  <a:lnTo>
                    <a:pt x="5106" y="4541"/>
                  </a:lnTo>
                  <a:lnTo>
                    <a:pt x="5043" y="4458"/>
                  </a:lnTo>
                  <a:lnTo>
                    <a:pt x="5043" y="4206"/>
                  </a:lnTo>
                  <a:lnTo>
                    <a:pt x="5127" y="4186"/>
                  </a:lnTo>
                  <a:lnTo>
                    <a:pt x="5189" y="4081"/>
                  </a:lnTo>
                  <a:lnTo>
                    <a:pt x="5231" y="3934"/>
                  </a:lnTo>
                  <a:lnTo>
                    <a:pt x="5315" y="3893"/>
                  </a:lnTo>
                  <a:lnTo>
                    <a:pt x="5399" y="3704"/>
                  </a:lnTo>
                  <a:lnTo>
                    <a:pt x="5524" y="3600"/>
                  </a:lnTo>
                  <a:lnTo>
                    <a:pt x="5629" y="3683"/>
                  </a:lnTo>
                  <a:lnTo>
                    <a:pt x="5712" y="3725"/>
                  </a:lnTo>
                  <a:lnTo>
                    <a:pt x="5754" y="3725"/>
                  </a:lnTo>
                  <a:lnTo>
                    <a:pt x="5859" y="3621"/>
                  </a:lnTo>
                  <a:lnTo>
                    <a:pt x="5775" y="3516"/>
                  </a:lnTo>
                  <a:lnTo>
                    <a:pt x="5859" y="3474"/>
                  </a:lnTo>
                  <a:lnTo>
                    <a:pt x="5859" y="3390"/>
                  </a:lnTo>
                  <a:lnTo>
                    <a:pt x="5880" y="3349"/>
                  </a:lnTo>
                  <a:lnTo>
                    <a:pt x="5775" y="3181"/>
                  </a:lnTo>
                  <a:lnTo>
                    <a:pt x="5838" y="3160"/>
                  </a:lnTo>
                  <a:lnTo>
                    <a:pt x="6026" y="3160"/>
                  </a:lnTo>
                  <a:lnTo>
                    <a:pt x="6152" y="3077"/>
                  </a:lnTo>
                  <a:lnTo>
                    <a:pt x="6340" y="3139"/>
                  </a:lnTo>
                  <a:lnTo>
                    <a:pt x="6445" y="3202"/>
                  </a:lnTo>
                  <a:lnTo>
                    <a:pt x="6570" y="3223"/>
                  </a:lnTo>
                  <a:lnTo>
                    <a:pt x="6654" y="3286"/>
                  </a:lnTo>
                  <a:lnTo>
                    <a:pt x="6696" y="3265"/>
                  </a:lnTo>
                  <a:lnTo>
                    <a:pt x="6759" y="3307"/>
                  </a:lnTo>
                  <a:lnTo>
                    <a:pt x="6759" y="3160"/>
                  </a:lnTo>
                  <a:lnTo>
                    <a:pt x="6696" y="3077"/>
                  </a:lnTo>
                  <a:lnTo>
                    <a:pt x="6717" y="2888"/>
                  </a:lnTo>
                  <a:lnTo>
                    <a:pt x="6800" y="2846"/>
                  </a:lnTo>
                  <a:lnTo>
                    <a:pt x="6779" y="2700"/>
                  </a:lnTo>
                  <a:lnTo>
                    <a:pt x="6696" y="2658"/>
                  </a:lnTo>
                  <a:lnTo>
                    <a:pt x="6675" y="2554"/>
                  </a:lnTo>
                  <a:lnTo>
                    <a:pt x="6675" y="2554"/>
                  </a:lnTo>
                  <a:lnTo>
                    <a:pt x="6800" y="2616"/>
                  </a:lnTo>
                  <a:lnTo>
                    <a:pt x="6926" y="2574"/>
                  </a:lnTo>
                  <a:lnTo>
                    <a:pt x="6989" y="2554"/>
                  </a:lnTo>
                  <a:lnTo>
                    <a:pt x="7010" y="2533"/>
                  </a:lnTo>
                  <a:lnTo>
                    <a:pt x="7072" y="2533"/>
                  </a:lnTo>
                  <a:lnTo>
                    <a:pt x="7093" y="2512"/>
                  </a:lnTo>
                  <a:lnTo>
                    <a:pt x="7072" y="2428"/>
                  </a:lnTo>
                  <a:lnTo>
                    <a:pt x="7093" y="2323"/>
                  </a:lnTo>
                  <a:lnTo>
                    <a:pt x="7177" y="2261"/>
                  </a:lnTo>
                  <a:lnTo>
                    <a:pt x="7282" y="2261"/>
                  </a:lnTo>
                  <a:lnTo>
                    <a:pt x="7344" y="2407"/>
                  </a:lnTo>
                  <a:lnTo>
                    <a:pt x="7616" y="2616"/>
                  </a:lnTo>
                  <a:lnTo>
                    <a:pt x="7637" y="2742"/>
                  </a:lnTo>
                  <a:lnTo>
                    <a:pt x="7742" y="2846"/>
                  </a:lnTo>
                  <a:lnTo>
                    <a:pt x="7909" y="2930"/>
                  </a:lnTo>
                  <a:lnTo>
                    <a:pt x="8160" y="2930"/>
                  </a:lnTo>
                  <a:lnTo>
                    <a:pt x="8328" y="2784"/>
                  </a:lnTo>
                  <a:lnTo>
                    <a:pt x="8391" y="2700"/>
                  </a:lnTo>
                  <a:lnTo>
                    <a:pt x="8495" y="2700"/>
                  </a:lnTo>
                  <a:lnTo>
                    <a:pt x="8704" y="2846"/>
                  </a:lnTo>
                  <a:lnTo>
                    <a:pt x="8851" y="2867"/>
                  </a:lnTo>
                  <a:lnTo>
                    <a:pt x="8893" y="2742"/>
                  </a:lnTo>
                  <a:lnTo>
                    <a:pt x="8976" y="2679"/>
                  </a:lnTo>
                  <a:lnTo>
                    <a:pt x="9060" y="2616"/>
                  </a:lnTo>
                  <a:lnTo>
                    <a:pt x="9165" y="2616"/>
                  </a:lnTo>
                  <a:lnTo>
                    <a:pt x="9269" y="2554"/>
                  </a:lnTo>
                  <a:lnTo>
                    <a:pt x="9311" y="2470"/>
                  </a:lnTo>
                  <a:lnTo>
                    <a:pt x="9269" y="2365"/>
                  </a:lnTo>
                  <a:lnTo>
                    <a:pt x="9207" y="2219"/>
                  </a:lnTo>
                  <a:lnTo>
                    <a:pt x="9228" y="1905"/>
                  </a:lnTo>
                  <a:lnTo>
                    <a:pt x="9290" y="1821"/>
                  </a:lnTo>
                  <a:lnTo>
                    <a:pt x="9228" y="1717"/>
                  </a:lnTo>
                  <a:lnTo>
                    <a:pt x="9290" y="1696"/>
                  </a:lnTo>
                  <a:lnTo>
                    <a:pt x="9395" y="1570"/>
                  </a:lnTo>
                  <a:lnTo>
                    <a:pt x="9374" y="1507"/>
                  </a:lnTo>
                  <a:lnTo>
                    <a:pt x="9500" y="1424"/>
                  </a:lnTo>
                  <a:lnTo>
                    <a:pt x="9646" y="1486"/>
                  </a:lnTo>
                  <a:lnTo>
                    <a:pt x="9730" y="1466"/>
                  </a:lnTo>
                  <a:lnTo>
                    <a:pt x="9730" y="1403"/>
                  </a:lnTo>
                  <a:lnTo>
                    <a:pt x="9813" y="1298"/>
                  </a:lnTo>
                  <a:lnTo>
                    <a:pt x="10065" y="1298"/>
                  </a:lnTo>
                  <a:lnTo>
                    <a:pt x="10169" y="1382"/>
                  </a:lnTo>
                  <a:lnTo>
                    <a:pt x="10316" y="1528"/>
                  </a:lnTo>
                  <a:lnTo>
                    <a:pt x="10378" y="1633"/>
                  </a:lnTo>
                  <a:lnTo>
                    <a:pt x="10525" y="1654"/>
                  </a:lnTo>
                  <a:lnTo>
                    <a:pt x="10692" y="1696"/>
                  </a:lnTo>
                  <a:lnTo>
                    <a:pt x="10755" y="1800"/>
                  </a:lnTo>
                  <a:lnTo>
                    <a:pt x="10860" y="1905"/>
                  </a:lnTo>
                  <a:lnTo>
                    <a:pt x="10839" y="2030"/>
                  </a:lnTo>
                  <a:lnTo>
                    <a:pt x="10734" y="2177"/>
                  </a:lnTo>
                  <a:lnTo>
                    <a:pt x="10755" y="2428"/>
                  </a:lnTo>
                  <a:lnTo>
                    <a:pt x="10839" y="2428"/>
                  </a:lnTo>
                  <a:lnTo>
                    <a:pt x="10839" y="2219"/>
                  </a:lnTo>
                  <a:lnTo>
                    <a:pt x="10985" y="2051"/>
                  </a:lnTo>
                  <a:lnTo>
                    <a:pt x="11111" y="2030"/>
                  </a:lnTo>
                  <a:lnTo>
                    <a:pt x="11194" y="1926"/>
                  </a:lnTo>
                  <a:lnTo>
                    <a:pt x="11194" y="1779"/>
                  </a:lnTo>
                  <a:lnTo>
                    <a:pt x="11299" y="1738"/>
                  </a:lnTo>
                  <a:lnTo>
                    <a:pt x="11404" y="1800"/>
                  </a:lnTo>
                  <a:lnTo>
                    <a:pt x="11487" y="1717"/>
                  </a:lnTo>
                  <a:lnTo>
                    <a:pt x="11487" y="1591"/>
                  </a:lnTo>
                  <a:lnTo>
                    <a:pt x="11425" y="1591"/>
                  </a:lnTo>
                  <a:lnTo>
                    <a:pt x="11362" y="1507"/>
                  </a:lnTo>
                  <a:lnTo>
                    <a:pt x="11299" y="1507"/>
                  </a:lnTo>
                  <a:lnTo>
                    <a:pt x="11278" y="1528"/>
                  </a:lnTo>
                  <a:lnTo>
                    <a:pt x="11278" y="1612"/>
                  </a:lnTo>
                  <a:lnTo>
                    <a:pt x="11215" y="1570"/>
                  </a:lnTo>
                  <a:lnTo>
                    <a:pt x="11194" y="1507"/>
                  </a:lnTo>
                  <a:lnTo>
                    <a:pt x="11153" y="1507"/>
                  </a:lnTo>
                  <a:lnTo>
                    <a:pt x="11153" y="1570"/>
                  </a:lnTo>
                  <a:lnTo>
                    <a:pt x="11111" y="1696"/>
                  </a:lnTo>
                  <a:lnTo>
                    <a:pt x="11090" y="1654"/>
                  </a:lnTo>
                  <a:lnTo>
                    <a:pt x="11048" y="1591"/>
                  </a:lnTo>
                  <a:lnTo>
                    <a:pt x="10964" y="1633"/>
                  </a:lnTo>
                  <a:lnTo>
                    <a:pt x="10943" y="1696"/>
                  </a:lnTo>
                  <a:lnTo>
                    <a:pt x="10901" y="1612"/>
                  </a:lnTo>
                  <a:lnTo>
                    <a:pt x="10881" y="1486"/>
                  </a:lnTo>
                  <a:lnTo>
                    <a:pt x="10839" y="1486"/>
                  </a:lnTo>
                  <a:lnTo>
                    <a:pt x="10776" y="1361"/>
                  </a:lnTo>
                  <a:lnTo>
                    <a:pt x="10734" y="1319"/>
                  </a:lnTo>
                  <a:lnTo>
                    <a:pt x="10650" y="1319"/>
                  </a:lnTo>
                  <a:lnTo>
                    <a:pt x="10567" y="1298"/>
                  </a:lnTo>
                  <a:lnTo>
                    <a:pt x="10420" y="1277"/>
                  </a:lnTo>
                  <a:lnTo>
                    <a:pt x="10357" y="1193"/>
                  </a:lnTo>
                  <a:lnTo>
                    <a:pt x="10378" y="1173"/>
                  </a:lnTo>
                  <a:lnTo>
                    <a:pt x="10546" y="1214"/>
                  </a:lnTo>
                  <a:lnTo>
                    <a:pt x="10692" y="1193"/>
                  </a:lnTo>
                  <a:lnTo>
                    <a:pt x="10797" y="1214"/>
                  </a:lnTo>
                  <a:lnTo>
                    <a:pt x="11048" y="1256"/>
                  </a:lnTo>
                  <a:lnTo>
                    <a:pt x="11194" y="1193"/>
                  </a:lnTo>
                  <a:lnTo>
                    <a:pt x="11299" y="984"/>
                  </a:lnTo>
                  <a:lnTo>
                    <a:pt x="11508" y="942"/>
                  </a:lnTo>
                  <a:lnTo>
                    <a:pt x="11613" y="859"/>
                  </a:lnTo>
                  <a:lnTo>
                    <a:pt x="11613" y="838"/>
                  </a:lnTo>
                  <a:lnTo>
                    <a:pt x="11529" y="796"/>
                  </a:lnTo>
                  <a:lnTo>
                    <a:pt x="11508" y="754"/>
                  </a:lnTo>
                  <a:lnTo>
                    <a:pt x="11425" y="733"/>
                  </a:lnTo>
                  <a:lnTo>
                    <a:pt x="11320" y="754"/>
                  </a:lnTo>
                  <a:lnTo>
                    <a:pt x="11194" y="608"/>
                  </a:lnTo>
                  <a:lnTo>
                    <a:pt x="11111" y="608"/>
                  </a:lnTo>
                  <a:lnTo>
                    <a:pt x="11006" y="733"/>
                  </a:lnTo>
                  <a:lnTo>
                    <a:pt x="10964" y="733"/>
                  </a:lnTo>
                  <a:lnTo>
                    <a:pt x="10943" y="691"/>
                  </a:lnTo>
                  <a:lnTo>
                    <a:pt x="11048" y="649"/>
                  </a:lnTo>
                  <a:lnTo>
                    <a:pt x="11048" y="566"/>
                  </a:lnTo>
                  <a:lnTo>
                    <a:pt x="10943" y="524"/>
                  </a:lnTo>
                  <a:lnTo>
                    <a:pt x="10901" y="482"/>
                  </a:lnTo>
                  <a:lnTo>
                    <a:pt x="10839" y="482"/>
                  </a:lnTo>
                  <a:lnTo>
                    <a:pt x="10776" y="608"/>
                  </a:lnTo>
                  <a:lnTo>
                    <a:pt x="10734" y="608"/>
                  </a:lnTo>
                  <a:lnTo>
                    <a:pt x="10734" y="524"/>
                  </a:lnTo>
                  <a:lnTo>
                    <a:pt x="10671" y="545"/>
                  </a:lnTo>
                  <a:lnTo>
                    <a:pt x="10650" y="587"/>
                  </a:lnTo>
                  <a:lnTo>
                    <a:pt x="10588" y="587"/>
                  </a:lnTo>
                  <a:lnTo>
                    <a:pt x="10567" y="545"/>
                  </a:lnTo>
                  <a:lnTo>
                    <a:pt x="10650" y="482"/>
                  </a:lnTo>
                  <a:lnTo>
                    <a:pt x="10650" y="419"/>
                  </a:lnTo>
                  <a:lnTo>
                    <a:pt x="10546" y="357"/>
                  </a:lnTo>
                  <a:lnTo>
                    <a:pt x="10420" y="357"/>
                  </a:lnTo>
                  <a:lnTo>
                    <a:pt x="10357" y="377"/>
                  </a:lnTo>
                  <a:lnTo>
                    <a:pt x="10337" y="545"/>
                  </a:lnTo>
                  <a:lnTo>
                    <a:pt x="10253" y="587"/>
                  </a:lnTo>
                  <a:lnTo>
                    <a:pt x="10253" y="649"/>
                  </a:lnTo>
                  <a:lnTo>
                    <a:pt x="10316" y="796"/>
                  </a:lnTo>
                  <a:lnTo>
                    <a:pt x="10316" y="880"/>
                  </a:lnTo>
                  <a:lnTo>
                    <a:pt x="10253" y="942"/>
                  </a:lnTo>
                  <a:lnTo>
                    <a:pt x="10211" y="838"/>
                  </a:lnTo>
                  <a:lnTo>
                    <a:pt x="10127" y="838"/>
                  </a:lnTo>
                  <a:lnTo>
                    <a:pt x="10127" y="859"/>
                  </a:lnTo>
                  <a:lnTo>
                    <a:pt x="10023" y="838"/>
                  </a:lnTo>
                  <a:lnTo>
                    <a:pt x="9897" y="901"/>
                  </a:lnTo>
                  <a:lnTo>
                    <a:pt x="9897" y="901"/>
                  </a:lnTo>
                  <a:lnTo>
                    <a:pt x="10002" y="754"/>
                  </a:lnTo>
                  <a:lnTo>
                    <a:pt x="10065" y="733"/>
                  </a:lnTo>
                  <a:lnTo>
                    <a:pt x="10127" y="608"/>
                  </a:lnTo>
                  <a:lnTo>
                    <a:pt x="10127" y="566"/>
                  </a:lnTo>
                  <a:lnTo>
                    <a:pt x="10065" y="566"/>
                  </a:lnTo>
                  <a:lnTo>
                    <a:pt x="9960" y="649"/>
                  </a:lnTo>
                  <a:lnTo>
                    <a:pt x="9897" y="649"/>
                  </a:lnTo>
                  <a:lnTo>
                    <a:pt x="9918" y="587"/>
                  </a:lnTo>
                  <a:lnTo>
                    <a:pt x="10002" y="524"/>
                  </a:lnTo>
                  <a:lnTo>
                    <a:pt x="10002" y="482"/>
                  </a:lnTo>
                  <a:lnTo>
                    <a:pt x="9897" y="461"/>
                  </a:lnTo>
                  <a:lnTo>
                    <a:pt x="9855" y="419"/>
                  </a:lnTo>
                  <a:lnTo>
                    <a:pt x="9960" y="377"/>
                  </a:lnTo>
                  <a:lnTo>
                    <a:pt x="10002" y="419"/>
                  </a:lnTo>
                  <a:lnTo>
                    <a:pt x="10127" y="419"/>
                  </a:lnTo>
                  <a:lnTo>
                    <a:pt x="10169" y="231"/>
                  </a:lnTo>
                  <a:lnTo>
                    <a:pt x="10169" y="168"/>
                  </a:lnTo>
                  <a:lnTo>
                    <a:pt x="10044" y="210"/>
                  </a:lnTo>
                  <a:lnTo>
                    <a:pt x="10002" y="147"/>
                  </a:lnTo>
                  <a:lnTo>
                    <a:pt x="10023" y="64"/>
                  </a:lnTo>
                  <a:lnTo>
                    <a:pt x="10002" y="1"/>
                  </a:lnTo>
                  <a:lnTo>
                    <a:pt x="9918" y="64"/>
                  </a:lnTo>
                  <a:lnTo>
                    <a:pt x="9855" y="64"/>
                  </a:lnTo>
                  <a:lnTo>
                    <a:pt x="9792"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40" name="Google Shape;5340;p907">
              <a:extLst>
                <a:ext uri="{FF2B5EF4-FFF2-40B4-BE49-F238E27FC236}">
                  <a16:creationId xmlns:a16="http://schemas.microsoft.com/office/drawing/2014/main" id="{88A5F36A-E817-FCC0-A140-DC70CE16F615}"/>
                </a:ext>
              </a:extLst>
            </p:cNvPr>
            <p:cNvSpPr/>
            <p:nvPr/>
          </p:nvSpPr>
          <p:spPr>
            <a:xfrm>
              <a:off x="3810372" y="2589242"/>
              <a:ext cx="68528" cy="147786"/>
            </a:xfrm>
            <a:custGeom>
              <a:avLst/>
              <a:gdLst/>
              <a:ahLst/>
              <a:cxnLst/>
              <a:rect l="l" t="t" r="r" b="b"/>
              <a:pathLst>
                <a:path w="5755" h="12995" extrusionOk="0">
                  <a:moveTo>
                    <a:pt x="3788" y="1"/>
                  </a:moveTo>
                  <a:lnTo>
                    <a:pt x="3725" y="21"/>
                  </a:lnTo>
                  <a:lnTo>
                    <a:pt x="3599" y="63"/>
                  </a:lnTo>
                  <a:lnTo>
                    <a:pt x="3474" y="1"/>
                  </a:lnTo>
                  <a:lnTo>
                    <a:pt x="3474" y="1"/>
                  </a:lnTo>
                  <a:lnTo>
                    <a:pt x="3495" y="105"/>
                  </a:lnTo>
                  <a:lnTo>
                    <a:pt x="3578" y="147"/>
                  </a:lnTo>
                  <a:lnTo>
                    <a:pt x="3599" y="293"/>
                  </a:lnTo>
                  <a:lnTo>
                    <a:pt x="3516" y="335"/>
                  </a:lnTo>
                  <a:lnTo>
                    <a:pt x="3495" y="524"/>
                  </a:lnTo>
                  <a:lnTo>
                    <a:pt x="3558" y="607"/>
                  </a:lnTo>
                  <a:lnTo>
                    <a:pt x="3558" y="754"/>
                  </a:lnTo>
                  <a:lnTo>
                    <a:pt x="3495" y="712"/>
                  </a:lnTo>
                  <a:lnTo>
                    <a:pt x="3453" y="733"/>
                  </a:lnTo>
                  <a:lnTo>
                    <a:pt x="3369" y="670"/>
                  </a:lnTo>
                  <a:lnTo>
                    <a:pt x="3244" y="649"/>
                  </a:lnTo>
                  <a:lnTo>
                    <a:pt x="3139" y="586"/>
                  </a:lnTo>
                  <a:lnTo>
                    <a:pt x="2951" y="524"/>
                  </a:lnTo>
                  <a:lnTo>
                    <a:pt x="2825" y="607"/>
                  </a:lnTo>
                  <a:lnTo>
                    <a:pt x="2637" y="607"/>
                  </a:lnTo>
                  <a:lnTo>
                    <a:pt x="2574" y="628"/>
                  </a:lnTo>
                  <a:lnTo>
                    <a:pt x="2679" y="796"/>
                  </a:lnTo>
                  <a:lnTo>
                    <a:pt x="2658" y="837"/>
                  </a:lnTo>
                  <a:lnTo>
                    <a:pt x="2658" y="921"/>
                  </a:lnTo>
                  <a:lnTo>
                    <a:pt x="2574" y="963"/>
                  </a:lnTo>
                  <a:lnTo>
                    <a:pt x="2658" y="1068"/>
                  </a:lnTo>
                  <a:lnTo>
                    <a:pt x="2553" y="1172"/>
                  </a:lnTo>
                  <a:lnTo>
                    <a:pt x="2511" y="1172"/>
                  </a:lnTo>
                  <a:lnTo>
                    <a:pt x="2428" y="1130"/>
                  </a:lnTo>
                  <a:lnTo>
                    <a:pt x="2323" y="1047"/>
                  </a:lnTo>
                  <a:lnTo>
                    <a:pt x="2198" y="1151"/>
                  </a:lnTo>
                  <a:lnTo>
                    <a:pt x="2114" y="1340"/>
                  </a:lnTo>
                  <a:lnTo>
                    <a:pt x="2030" y="1381"/>
                  </a:lnTo>
                  <a:lnTo>
                    <a:pt x="1988" y="1528"/>
                  </a:lnTo>
                  <a:lnTo>
                    <a:pt x="1926" y="1633"/>
                  </a:lnTo>
                  <a:lnTo>
                    <a:pt x="1842" y="1653"/>
                  </a:lnTo>
                  <a:lnTo>
                    <a:pt x="1842" y="1905"/>
                  </a:lnTo>
                  <a:lnTo>
                    <a:pt x="1905" y="1988"/>
                  </a:lnTo>
                  <a:lnTo>
                    <a:pt x="1988" y="2177"/>
                  </a:lnTo>
                  <a:lnTo>
                    <a:pt x="1926" y="2302"/>
                  </a:lnTo>
                  <a:lnTo>
                    <a:pt x="1779" y="2511"/>
                  </a:lnTo>
                  <a:lnTo>
                    <a:pt x="1612" y="2804"/>
                  </a:lnTo>
                  <a:lnTo>
                    <a:pt x="1591" y="2930"/>
                  </a:lnTo>
                  <a:lnTo>
                    <a:pt x="1507" y="3014"/>
                  </a:lnTo>
                  <a:lnTo>
                    <a:pt x="1298" y="3034"/>
                  </a:lnTo>
                  <a:lnTo>
                    <a:pt x="1110" y="3139"/>
                  </a:lnTo>
                  <a:lnTo>
                    <a:pt x="1110" y="3265"/>
                  </a:lnTo>
                  <a:lnTo>
                    <a:pt x="1193" y="3348"/>
                  </a:lnTo>
                  <a:lnTo>
                    <a:pt x="1193" y="3516"/>
                  </a:lnTo>
                  <a:lnTo>
                    <a:pt x="1151" y="3662"/>
                  </a:lnTo>
                  <a:lnTo>
                    <a:pt x="1089" y="3934"/>
                  </a:lnTo>
                  <a:lnTo>
                    <a:pt x="1089" y="4185"/>
                  </a:lnTo>
                  <a:lnTo>
                    <a:pt x="879" y="4687"/>
                  </a:lnTo>
                  <a:lnTo>
                    <a:pt x="879" y="4813"/>
                  </a:lnTo>
                  <a:lnTo>
                    <a:pt x="942" y="4897"/>
                  </a:lnTo>
                  <a:lnTo>
                    <a:pt x="963" y="5127"/>
                  </a:lnTo>
                  <a:lnTo>
                    <a:pt x="858" y="5252"/>
                  </a:lnTo>
                  <a:lnTo>
                    <a:pt x="649" y="5231"/>
                  </a:lnTo>
                  <a:lnTo>
                    <a:pt x="482" y="5211"/>
                  </a:lnTo>
                  <a:lnTo>
                    <a:pt x="377" y="5294"/>
                  </a:lnTo>
                  <a:lnTo>
                    <a:pt x="252" y="5524"/>
                  </a:lnTo>
                  <a:lnTo>
                    <a:pt x="210" y="5755"/>
                  </a:lnTo>
                  <a:lnTo>
                    <a:pt x="252" y="6068"/>
                  </a:lnTo>
                  <a:lnTo>
                    <a:pt x="314" y="6361"/>
                  </a:lnTo>
                  <a:lnTo>
                    <a:pt x="252" y="6550"/>
                  </a:lnTo>
                  <a:lnTo>
                    <a:pt x="314" y="6696"/>
                  </a:lnTo>
                  <a:lnTo>
                    <a:pt x="335" y="6926"/>
                  </a:lnTo>
                  <a:lnTo>
                    <a:pt x="314" y="7135"/>
                  </a:lnTo>
                  <a:lnTo>
                    <a:pt x="314" y="7345"/>
                  </a:lnTo>
                  <a:lnTo>
                    <a:pt x="461" y="7449"/>
                  </a:lnTo>
                  <a:lnTo>
                    <a:pt x="670" y="7659"/>
                  </a:lnTo>
                  <a:lnTo>
                    <a:pt x="628" y="7805"/>
                  </a:lnTo>
                  <a:lnTo>
                    <a:pt x="628" y="7972"/>
                  </a:lnTo>
                  <a:lnTo>
                    <a:pt x="356" y="8056"/>
                  </a:lnTo>
                  <a:lnTo>
                    <a:pt x="335" y="8161"/>
                  </a:lnTo>
                  <a:lnTo>
                    <a:pt x="461" y="8370"/>
                  </a:lnTo>
                  <a:lnTo>
                    <a:pt x="482" y="8642"/>
                  </a:lnTo>
                  <a:lnTo>
                    <a:pt x="565" y="8768"/>
                  </a:lnTo>
                  <a:lnTo>
                    <a:pt x="482" y="8914"/>
                  </a:lnTo>
                  <a:lnTo>
                    <a:pt x="482" y="9040"/>
                  </a:lnTo>
                  <a:lnTo>
                    <a:pt x="461" y="9123"/>
                  </a:lnTo>
                  <a:lnTo>
                    <a:pt x="273" y="9165"/>
                  </a:lnTo>
                  <a:lnTo>
                    <a:pt x="231" y="9228"/>
                  </a:lnTo>
                  <a:lnTo>
                    <a:pt x="314" y="9332"/>
                  </a:lnTo>
                  <a:lnTo>
                    <a:pt x="231" y="9395"/>
                  </a:lnTo>
                  <a:lnTo>
                    <a:pt x="168" y="9479"/>
                  </a:lnTo>
                  <a:lnTo>
                    <a:pt x="252" y="9625"/>
                  </a:lnTo>
                  <a:lnTo>
                    <a:pt x="273" y="10002"/>
                  </a:lnTo>
                  <a:lnTo>
                    <a:pt x="231" y="10086"/>
                  </a:lnTo>
                  <a:lnTo>
                    <a:pt x="147" y="10002"/>
                  </a:lnTo>
                  <a:lnTo>
                    <a:pt x="63" y="9939"/>
                  </a:lnTo>
                  <a:lnTo>
                    <a:pt x="63" y="9960"/>
                  </a:lnTo>
                  <a:lnTo>
                    <a:pt x="1" y="10023"/>
                  </a:lnTo>
                  <a:lnTo>
                    <a:pt x="21" y="10253"/>
                  </a:lnTo>
                  <a:lnTo>
                    <a:pt x="42" y="10337"/>
                  </a:lnTo>
                  <a:lnTo>
                    <a:pt x="63" y="10525"/>
                  </a:lnTo>
                  <a:lnTo>
                    <a:pt x="147" y="10546"/>
                  </a:lnTo>
                  <a:lnTo>
                    <a:pt x="168" y="10588"/>
                  </a:lnTo>
                  <a:lnTo>
                    <a:pt x="147" y="10734"/>
                  </a:lnTo>
                  <a:lnTo>
                    <a:pt x="273" y="10672"/>
                  </a:lnTo>
                  <a:lnTo>
                    <a:pt x="210" y="10567"/>
                  </a:lnTo>
                  <a:lnTo>
                    <a:pt x="231" y="10483"/>
                  </a:lnTo>
                  <a:lnTo>
                    <a:pt x="273" y="10483"/>
                  </a:lnTo>
                  <a:lnTo>
                    <a:pt x="252" y="10546"/>
                  </a:lnTo>
                  <a:lnTo>
                    <a:pt x="335" y="10588"/>
                  </a:lnTo>
                  <a:lnTo>
                    <a:pt x="377" y="10672"/>
                  </a:lnTo>
                  <a:lnTo>
                    <a:pt x="252" y="10755"/>
                  </a:lnTo>
                  <a:lnTo>
                    <a:pt x="231" y="10860"/>
                  </a:lnTo>
                  <a:lnTo>
                    <a:pt x="273" y="10944"/>
                  </a:lnTo>
                  <a:lnTo>
                    <a:pt x="252" y="11069"/>
                  </a:lnTo>
                  <a:lnTo>
                    <a:pt x="210" y="11111"/>
                  </a:lnTo>
                  <a:lnTo>
                    <a:pt x="273" y="11216"/>
                  </a:lnTo>
                  <a:lnTo>
                    <a:pt x="356" y="11257"/>
                  </a:lnTo>
                  <a:lnTo>
                    <a:pt x="440" y="11383"/>
                  </a:lnTo>
                  <a:lnTo>
                    <a:pt x="482" y="11425"/>
                  </a:lnTo>
                  <a:lnTo>
                    <a:pt x="586" y="11634"/>
                  </a:lnTo>
                  <a:lnTo>
                    <a:pt x="586" y="11801"/>
                  </a:lnTo>
                  <a:lnTo>
                    <a:pt x="733" y="11843"/>
                  </a:lnTo>
                  <a:lnTo>
                    <a:pt x="754" y="11948"/>
                  </a:lnTo>
                  <a:lnTo>
                    <a:pt x="858" y="12094"/>
                  </a:lnTo>
                  <a:lnTo>
                    <a:pt x="984" y="12011"/>
                  </a:lnTo>
                  <a:lnTo>
                    <a:pt x="1005" y="12136"/>
                  </a:lnTo>
                  <a:lnTo>
                    <a:pt x="942" y="12304"/>
                  </a:lnTo>
                  <a:lnTo>
                    <a:pt x="775" y="12325"/>
                  </a:lnTo>
                  <a:lnTo>
                    <a:pt x="754" y="12366"/>
                  </a:lnTo>
                  <a:lnTo>
                    <a:pt x="838" y="12429"/>
                  </a:lnTo>
                  <a:lnTo>
                    <a:pt x="858" y="12534"/>
                  </a:lnTo>
                  <a:lnTo>
                    <a:pt x="984" y="12555"/>
                  </a:lnTo>
                  <a:lnTo>
                    <a:pt x="1047" y="12848"/>
                  </a:lnTo>
                  <a:lnTo>
                    <a:pt x="963" y="12952"/>
                  </a:lnTo>
                  <a:lnTo>
                    <a:pt x="1005" y="12994"/>
                  </a:lnTo>
                  <a:lnTo>
                    <a:pt x="1151" y="12994"/>
                  </a:lnTo>
                  <a:lnTo>
                    <a:pt x="1423" y="12931"/>
                  </a:lnTo>
                  <a:lnTo>
                    <a:pt x="1570" y="12973"/>
                  </a:lnTo>
                  <a:lnTo>
                    <a:pt x="1695" y="12869"/>
                  </a:lnTo>
                  <a:lnTo>
                    <a:pt x="1674" y="12764"/>
                  </a:lnTo>
                  <a:lnTo>
                    <a:pt x="1612" y="12701"/>
                  </a:lnTo>
                  <a:lnTo>
                    <a:pt x="1695" y="12534"/>
                  </a:lnTo>
                  <a:lnTo>
                    <a:pt x="1884" y="12513"/>
                  </a:lnTo>
                  <a:lnTo>
                    <a:pt x="1905" y="12325"/>
                  </a:lnTo>
                  <a:lnTo>
                    <a:pt x="1926" y="12408"/>
                  </a:lnTo>
                  <a:lnTo>
                    <a:pt x="2135" y="12450"/>
                  </a:lnTo>
                  <a:lnTo>
                    <a:pt x="2260" y="12366"/>
                  </a:lnTo>
                  <a:lnTo>
                    <a:pt x="2365" y="12429"/>
                  </a:lnTo>
                  <a:lnTo>
                    <a:pt x="2449" y="12513"/>
                  </a:lnTo>
                  <a:lnTo>
                    <a:pt x="2553" y="12345"/>
                  </a:lnTo>
                  <a:lnTo>
                    <a:pt x="2616" y="12115"/>
                  </a:lnTo>
                  <a:lnTo>
                    <a:pt x="2679" y="12032"/>
                  </a:lnTo>
                  <a:lnTo>
                    <a:pt x="2721" y="11739"/>
                  </a:lnTo>
                  <a:lnTo>
                    <a:pt x="2762" y="11634"/>
                  </a:lnTo>
                  <a:lnTo>
                    <a:pt x="2658" y="11571"/>
                  </a:lnTo>
                  <a:lnTo>
                    <a:pt x="2679" y="11467"/>
                  </a:lnTo>
                  <a:lnTo>
                    <a:pt x="2783" y="11320"/>
                  </a:lnTo>
                  <a:lnTo>
                    <a:pt x="2679" y="11216"/>
                  </a:lnTo>
                  <a:lnTo>
                    <a:pt x="2783" y="11111"/>
                  </a:lnTo>
                  <a:lnTo>
                    <a:pt x="2658" y="11048"/>
                  </a:lnTo>
                  <a:lnTo>
                    <a:pt x="2721" y="10965"/>
                  </a:lnTo>
                  <a:lnTo>
                    <a:pt x="2658" y="10839"/>
                  </a:lnTo>
                  <a:lnTo>
                    <a:pt x="2762" y="10881"/>
                  </a:lnTo>
                  <a:lnTo>
                    <a:pt x="2930" y="10860"/>
                  </a:lnTo>
                  <a:lnTo>
                    <a:pt x="2783" y="10755"/>
                  </a:lnTo>
                  <a:lnTo>
                    <a:pt x="2846" y="10609"/>
                  </a:lnTo>
                  <a:lnTo>
                    <a:pt x="2846" y="10546"/>
                  </a:lnTo>
                  <a:lnTo>
                    <a:pt x="2658" y="10483"/>
                  </a:lnTo>
                  <a:lnTo>
                    <a:pt x="2888" y="10483"/>
                  </a:lnTo>
                  <a:lnTo>
                    <a:pt x="2762" y="10358"/>
                  </a:lnTo>
                  <a:lnTo>
                    <a:pt x="2679" y="10358"/>
                  </a:lnTo>
                  <a:lnTo>
                    <a:pt x="2742" y="10274"/>
                  </a:lnTo>
                  <a:lnTo>
                    <a:pt x="2783" y="10274"/>
                  </a:lnTo>
                  <a:lnTo>
                    <a:pt x="2825" y="10316"/>
                  </a:lnTo>
                  <a:lnTo>
                    <a:pt x="2888" y="10232"/>
                  </a:lnTo>
                  <a:lnTo>
                    <a:pt x="2867" y="10148"/>
                  </a:lnTo>
                  <a:lnTo>
                    <a:pt x="2972" y="10232"/>
                  </a:lnTo>
                  <a:lnTo>
                    <a:pt x="2993" y="10128"/>
                  </a:lnTo>
                  <a:lnTo>
                    <a:pt x="3076" y="10023"/>
                  </a:lnTo>
                  <a:lnTo>
                    <a:pt x="3160" y="10023"/>
                  </a:lnTo>
                  <a:lnTo>
                    <a:pt x="3139" y="9939"/>
                  </a:lnTo>
                  <a:lnTo>
                    <a:pt x="3181" y="9897"/>
                  </a:lnTo>
                  <a:lnTo>
                    <a:pt x="3202" y="9939"/>
                  </a:lnTo>
                  <a:lnTo>
                    <a:pt x="3181" y="10044"/>
                  </a:lnTo>
                  <a:lnTo>
                    <a:pt x="3265" y="10044"/>
                  </a:lnTo>
                  <a:lnTo>
                    <a:pt x="3369" y="9897"/>
                  </a:lnTo>
                  <a:lnTo>
                    <a:pt x="3453" y="9897"/>
                  </a:lnTo>
                  <a:lnTo>
                    <a:pt x="3516" y="9835"/>
                  </a:lnTo>
                  <a:lnTo>
                    <a:pt x="3495" y="9730"/>
                  </a:lnTo>
                  <a:lnTo>
                    <a:pt x="3411" y="9646"/>
                  </a:lnTo>
                  <a:lnTo>
                    <a:pt x="3286" y="9625"/>
                  </a:lnTo>
                  <a:lnTo>
                    <a:pt x="3181" y="9688"/>
                  </a:lnTo>
                  <a:lnTo>
                    <a:pt x="3139" y="9646"/>
                  </a:lnTo>
                  <a:lnTo>
                    <a:pt x="3055" y="9709"/>
                  </a:lnTo>
                  <a:lnTo>
                    <a:pt x="2972" y="9604"/>
                  </a:lnTo>
                  <a:lnTo>
                    <a:pt x="2846" y="9563"/>
                  </a:lnTo>
                  <a:lnTo>
                    <a:pt x="2762" y="9521"/>
                  </a:lnTo>
                  <a:lnTo>
                    <a:pt x="2616" y="9542"/>
                  </a:lnTo>
                  <a:lnTo>
                    <a:pt x="2616" y="9604"/>
                  </a:lnTo>
                  <a:lnTo>
                    <a:pt x="2553" y="9542"/>
                  </a:lnTo>
                  <a:lnTo>
                    <a:pt x="2407" y="9542"/>
                  </a:lnTo>
                  <a:lnTo>
                    <a:pt x="2365" y="9500"/>
                  </a:lnTo>
                  <a:lnTo>
                    <a:pt x="2470" y="9479"/>
                  </a:lnTo>
                  <a:lnTo>
                    <a:pt x="2553" y="9521"/>
                  </a:lnTo>
                  <a:lnTo>
                    <a:pt x="2637" y="9395"/>
                  </a:lnTo>
                  <a:lnTo>
                    <a:pt x="2679" y="9437"/>
                  </a:lnTo>
                  <a:lnTo>
                    <a:pt x="2783" y="9416"/>
                  </a:lnTo>
                  <a:lnTo>
                    <a:pt x="2825" y="9332"/>
                  </a:lnTo>
                  <a:lnTo>
                    <a:pt x="2930" y="9374"/>
                  </a:lnTo>
                  <a:lnTo>
                    <a:pt x="2972" y="9416"/>
                  </a:lnTo>
                  <a:lnTo>
                    <a:pt x="3034" y="9416"/>
                  </a:lnTo>
                  <a:lnTo>
                    <a:pt x="3055" y="9332"/>
                  </a:lnTo>
                  <a:lnTo>
                    <a:pt x="3097" y="9416"/>
                  </a:lnTo>
                  <a:lnTo>
                    <a:pt x="3244" y="9437"/>
                  </a:lnTo>
                  <a:lnTo>
                    <a:pt x="3202" y="9521"/>
                  </a:lnTo>
                  <a:lnTo>
                    <a:pt x="3306" y="9563"/>
                  </a:lnTo>
                  <a:lnTo>
                    <a:pt x="3474" y="9542"/>
                  </a:lnTo>
                  <a:lnTo>
                    <a:pt x="3495" y="9416"/>
                  </a:lnTo>
                  <a:lnTo>
                    <a:pt x="3662" y="9270"/>
                  </a:lnTo>
                  <a:lnTo>
                    <a:pt x="3725" y="9102"/>
                  </a:lnTo>
                  <a:lnTo>
                    <a:pt x="3599" y="8977"/>
                  </a:lnTo>
                  <a:lnTo>
                    <a:pt x="3599" y="8893"/>
                  </a:lnTo>
                  <a:lnTo>
                    <a:pt x="3453" y="8788"/>
                  </a:lnTo>
                  <a:lnTo>
                    <a:pt x="3474" y="8747"/>
                  </a:lnTo>
                  <a:lnTo>
                    <a:pt x="3265" y="8579"/>
                  </a:lnTo>
                  <a:lnTo>
                    <a:pt x="3244" y="8475"/>
                  </a:lnTo>
                  <a:lnTo>
                    <a:pt x="3160" y="8391"/>
                  </a:lnTo>
                  <a:lnTo>
                    <a:pt x="3055" y="8516"/>
                  </a:lnTo>
                  <a:lnTo>
                    <a:pt x="2993" y="8433"/>
                  </a:lnTo>
                  <a:lnTo>
                    <a:pt x="2951" y="8454"/>
                  </a:lnTo>
                  <a:lnTo>
                    <a:pt x="2951" y="8349"/>
                  </a:lnTo>
                  <a:lnTo>
                    <a:pt x="2867" y="8349"/>
                  </a:lnTo>
                  <a:lnTo>
                    <a:pt x="2825" y="8244"/>
                  </a:lnTo>
                  <a:lnTo>
                    <a:pt x="2742" y="8182"/>
                  </a:lnTo>
                  <a:lnTo>
                    <a:pt x="2825" y="8077"/>
                  </a:lnTo>
                  <a:lnTo>
                    <a:pt x="2762" y="7952"/>
                  </a:lnTo>
                  <a:lnTo>
                    <a:pt x="2825" y="7931"/>
                  </a:lnTo>
                  <a:lnTo>
                    <a:pt x="2825" y="7847"/>
                  </a:lnTo>
                  <a:lnTo>
                    <a:pt x="2742" y="7826"/>
                  </a:lnTo>
                  <a:lnTo>
                    <a:pt x="2825" y="7721"/>
                  </a:lnTo>
                  <a:lnTo>
                    <a:pt x="2783" y="7533"/>
                  </a:lnTo>
                  <a:lnTo>
                    <a:pt x="2825" y="7512"/>
                  </a:lnTo>
                  <a:lnTo>
                    <a:pt x="2867" y="7554"/>
                  </a:lnTo>
                  <a:lnTo>
                    <a:pt x="2888" y="7449"/>
                  </a:lnTo>
                  <a:lnTo>
                    <a:pt x="2825" y="7345"/>
                  </a:lnTo>
                  <a:lnTo>
                    <a:pt x="2846" y="7198"/>
                  </a:lnTo>
                  <a:lnTo>
                    <a:pt x="2825" y="7073"/>
                  </a:lnTo>
                  <a:lnTo>
                    <a:pt x="2846" y="7010"/>
                  </a:lnTo>
                  <a:lnTo>
                    <a:pt x="2825" y="6884"/>
                  </a:lnTo>
                  <a:lnTo>
                    <a:pt x="2679" y="6696"/>
                  </a:lnTo>
                  <a:lnTo>
                    <a:pt x="2679" y="6696"/>
                  </a:lnTo>
                  <a:lnTo>
                    <a:pt x="2783" y="6759"/>
                  </a:lnTo>
                  <a:lnTo>
                    <a:pt x="2951" y="6717"/>
                  </a:lnTo>
                  <a:lnTo>
                    <a:pt x="3055" y="6571"/>
                  </a:lnTo>
                  <a:lnTo>
                    <a:pt x="2993" y="6466"/>
                  </a:lnTo>
                  <a:lnTo>
                    <a:pt x="3034" y="6403"/>
                  </a:lnTo>
                  <a:lnTo>
                    <a:pt x="3139" y="6424"/>
                  </a:lnTo>
                  <a:lnTo>
                    <a:pt x="3286" y="6299"/>
                  </a:lnTo>
                  <a:lnTo>
                    <a:pt x="3286" y="6236"/>
                  </a:lnTo>
                  <a:lnTo>
                    <a:pt x="3202" y="6236"/>
                  </a:lnTo>
                  <a:lnTo>
                    <a:pt x="3265" y="6131"/>
                  </a:lnTo>
                  <a:lnTo>
                    <a:pt x="3348" y="6047"/>
                  </a:lnTo>
                  <a:lnTo>
                    <a:pt x="3390" y="6089"/>
                  </a:lnTo>
                  <a:lnTo>
                    <a:pt x="3453" y="6089"/>
                  </a:lnTo>
                  <a:lnTo>
                    <a:pt x="3474" y="5964"/>
                  </a:lnTo>
                  <a:lnTo>
                    <a:pt x="3516" y="5964"/>
                  </a:lnTo>
                  <a:lnTo>
                    <a:pt x="3558" y="6047"/>
                  </a:lnTo>
                  <a:lnTo>
                    <a:pt x="3620" y="5964"/>
                  </a:lnTo>
                  <a:lnTo>
                    <a:pt x="3620" y="5838"/>
                  </a:lnTo>
                  <a:lnTo>
                    <a:pt x="3683" y="5734"/>
                  </a:lnTo>
                  <a:lnTo>
                    <a:pt x="3788" y="5734"/>
                  </a:lnTo>
                  <a:lnTo>
                    <a:pt x="3788" y="5817"/>
                  </a:lnTo>
                  <a:lnTo>
                    <a:pt x="3871" y="5817"/>
                  </a:lnTo>
                  <a:lnTo>
                    <a:pt x="3913" y="5713"/>
                  </a:lnTo>
                  <a:lnTo>
                    <a:pt x="4039" y="5629"/>
                  </a:lnTo>
                  <a:lnTo>
                    <a:pt x="4018" y="5524"/>
                  </a:lnTo>
                  <a:lnTo>
                    <a:pt x="4018" y="5420"/>
                  </a:lnTo>
                  <a:lnTo>
                    <a:pt x="4102" y="5503"/>
                  </a:lnTo>
                  <a:lnTo>
                    <a:pt x="4206" y="5378"/>
                  </a:lnTo>
                  <a:lnTo>
                    <a:pt x="4290" y="5378"/>
                  </a:lnTo>
                  <a:lnTo>
                    <a:pt x="4395" y="5190"/>
                  </a:lnTo>
                  <a:lnTo>
                    <a:pt x="4395" y="5001"/>
                  </a:lnTo>
                  <a:lnTo>
                    <a:pt x="4457" y="4897"/>
                  </a:lnTo>
                  <a:lnTo>
                    <a:pt x="4541" y="4897"/>
                  </a:lnTo>
                  <a:lnTo>
                    <a:pt x="4646" y="4771"/>
                  </a:lnTo>
                  <a:lnTo>
                    <a:pt x="4562" y="4771"/>
                  </a:lnTo>
                  <a:lnTo>
                    <a:pt x="4499" y="4666"/>
                  </a:lnTo>
                  <a:lnTo>
                    <a:pt x="4562" y="4625"/>
                  </a:lnTo>
                  <a:lnTo>
                    <a:pt x="4541" y="4562"/>
                  </a:lnTo>
                  <a:lnTo>
                    <a:pt x="4436" y="4562"/>
                  </a:lnTo>
                  <a:lnTo>
                    <a:pt x="4332" y="4457"/>
                  </a:lnTo>
                  <a:lnTo>
                    <a:pt x="4457" y="4415"/>
                  </a:lnTo>
                  <a:lnTo>
                    <a:pt x="4436" y="4332"/>
                  </a:lnTo>
                  <a:lnTo>
                    <a:pt x="4520" y="4164"/>
                  </a:lnTo>
                  <a:lnTo>
                    <a:pt x="4541" y="4081"/>
                  </a:lnTo>
                  <a:lnTo>
                    <a:pt x="4499" y="3997"/>
                  </a:lnTo>
                  <a:lnTo>
                    <a:pt x="4415" y="3997"/>
                  </a:lnTo>
                  <a:lnTo>
                    <a:pt x="4395" y="3934"/>
                  </a:lnTo>
                  <a:lnTo>
                    <a:pt x="4415" y="3892"/>
                  </a:lnTo>
                  <a:lnTo>
                    <a:pt x="4499" y="3934"/>
                  </a:lnTo>
                  <a:lnTo>
                    <a:pt x="4520" y="3955"/>
                  </a:lnTo>
                  <a:lnTo>
                    <a:pt x="4541" y="3955"/>
                  </a:lnTo>
                  <a:lnTo>
                    <a:pt x="4541" y="3871"/>
                  </a:lnTo>
                  <a:lnTo>
                    <a:pt x="4436" y="3850"/>
                  </a:lnTo>
                  <a:lnTo>
                    <a:pt x="4541" y="3788"/>
                  </a:lnTo>
                  <a:lnTo>
                    <a:pt x="4625" y="3788"/>
                  </a:lnTo>
                  <a:lnTo>
                    <a:pt x="4729" y="3725"/>
                  </a:lnTo>
                  <a:lnTo>
                    <a:pt x="4646" y="3662"/>
                  </a:lnTo>
                  <a:lnTo>
                    <a:pt x="4562" y="3516"/>
                  </a:lnTo>
                  <a:lnTo>
                    <a:pt x="4646" y="3537"/>
                  </a:lnTo>
                  <a:lnTo>
                    <a:pt x="4708" y="3620"/>
                  </a:lnTo>
                  <a:lnTo>
                    <a:pt x="4813" y="3578"/>
                  </a:lnTo>
                  <a:lnTo>
                    <a:pt x="4834" y="3474"/>
                  </a:lnTo>
                  <a:lnTo>
                    <a:pt x="4855" y="3369"/>
                  </a:lnTo>
                  <a:lnTo>
                    <a:pt x="4918" y="3327"/>
                  </a:lnTo>
                  <a:lnTo>
                    <a:pt x="4980" y="3453"/>
                  </a:lnTo>
                  <a:lnTo>
                    <a:pt x="5064" y="3348"/>
                  </a:lnTo>
                  <a:lnTo>
                    <a:pt x="5127" y="3453"/>
                  </a:lnTo>
                  <a:lnTo>
                    <a:pt x="5190" y="3474"/>
                  </a:lnTo>
                  <a:lnTo>
                    <a:pt x="5252" y="3369"/>
                  </a:lnTo>
                  <a:lnTo>
                    <a:pt x="5357" y="3432"/>
                  </a:lnTo>
                  <a:lnTo>
                    <a:pt x="5483" y="3348"/>
                  </a:lnTo>
                  <a:lnTo>
                    <a:pt x="5545" y="3432"/>
                  </a:lnTo>
                  <a:lnTo>
                    <a:pt x="5671" y="3432"/>
                  </a:lnTo>
                  <a:lnTo>
                    <a:pt x="5713" y="3369"/>
                  </a:lnTo>
                  <a:lnTo>
                    <a:pt x="5755" y="3411"/>
                  </a:lnTo>
                  <a:lnTo>
                    <a:pt x="5755" y="3265"/>
                  </a:lnTo>
                  <a:lnTo>
                    <a:pt x="5671" y="3202"/>
                  </a:lnTo>
                  <a:lnTo>
                    <a:pt x="5587" y="2993"/>
                  </a:lnTo>
                  <a:lnTo>
                    <a:pt x="5462" y="2951"/>
                  </a:lnTo>
                  <a:lnTo>
                    <a:pt x="5399" y="2762"/>
                  </a:lnTo>
                  <a:lnTo>
                    <a:pt x="5462" y="2700"/>
                  </a:lnTo>
                  <a:lnTo>
                    <a:pt x="5462" y="2490"/>
                  </a:lnTo>
                  <a:lnTo>
                    <a:pt x="5441" y="2386"/>
                  </a:lnTo>
                  <a:lnTo>
                    <a:pt x="5462" y="2302"/>
                  </a:lnTo>
                  <a:lnTo>
                    <a:pt x="5399" y="2093"/>
                  </a:lnTo>
                  <a:lnTo>
                    <a:pt x="5357" y="1988"/>
                  </a:lnTo>
                  <a:lnTo>
                    <a:pt x="5336" y="1842"/>
                  </a:lnTo>
                  <a:lnTo>
                    <a:pt x="5378" y="1758"/>
                  </a:lnTo>
                  <a:lnTo>
                    <a:pt x="5357" y="1633"/>
                  </a:lnTo>
                  <a:lnTo>
                    <a:pt x="5190" y="1591"/>
                  </a:lnTo>
                  <a:lnTo>
                    <a:pt x="5190" y="1486"/>
                  </a:lnTo>
                  <a:lnTo>
                    <a:pt x="5252" y="1361"/>
                  </a:lnTo>
                  <a:lnTo>
                    <a:pt x="5190" y="1172"/>
                  </a:lnTo>
                  <a:lnTo>
                    <a:pt x="5252" y="1068"/>
                  </a:lnTo>
                  <a:lnTo>
                    <a:pt x="5190" y="1005"/>
                  </a:lnTo>
                  <a:lnTo>
                    <a:pt x="5127" y="1005"/>
                  </a:lnTo>
                  <a:lnTo>
                    <a:pt x="5022" y="858"/>
                  </a:lnTo>
                  <a:lnTo>
                    <a:pt x="4939" y="858"/>
                  </a:lnTo>
                  <a:lnTo>
                    <a:pt x="4876" y="754"/>
                  </a:lnTo>
                  <a:lnTo>
                    <a:pt x="4771" y="628"/>
                  </a:lnTo>
                  <a:lnTo>
                    <a:pt x="4708" y="607"/>
                  </a:lnTo>
                  <a:lnTo>
                    <a:pt x="4604" y="545"/>
                  </a:lnTo>
                  <a:lnTo>
                    <a:pt x="4395" y="524"/>
                  </a:lnTo>
                  <a:lnTo>
                    <a:pt x="4227" y="419"/>
                  </a:lnTo>
                  <a:lnTo>
                    <a:pt x="4018" y="189"/>
                  </a:lnTo>
                  <a:lnTo>
                    <a:pt x="3892" y="105"/>
                  </a:lnTo>
                  <a:lnTo>
                    <a:pt x="3788"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41" name="Google Shape;5341;p907">
              <a:extLst>
                <a:ext uri="{FF2B5EF4-FFF2-40B4-BE49-F238E27FC236}">
                  <a16:creationId xmlns:a16="http://schemas.microsoft.com/office/drawing/2014/main" id="{6FA8B934-BFE2-2483-B899-2EA49D6D5CC9}"/>
                </a:ext>
              </a:extLst>
            </p:cNvPr>
            <p:cNvSpPr/>
            <p:nvPr/>
          </p:nvSpPr>
          <p:spPr>
            <a:xfrm>
              <a:off x="3883127" y="2693471"/>
              <a:ext cx="27411" cy="23803"/>
            </a:xfrm>
            <a:custGeom>
              <a:avLst/>
              <a:gdLst/>
              <a:ahLst/>
              <a:cxnLst/>
              <a:rect l="l" t="t" r="r" b="b"/>
              <a:pathLst>
                <a:path w="2302" h="2093" extrusionOk="0">
                  <a:moveTo>
                    <a:pt x="1026" y="0"/>
                  </a:moveTo>
                  <a:lnTo>
                    <a:pt x="1026" y="63"/>
                  </a:lnTo>
                  <a:lnTo>
                    <a:pt x="942" y="63"/>
                  </a:lnTo>
                  <a:lnTo>
                    <a:pt x="942" y="105"/>
                  </a:lnTo>
                  <a:lnTo>
                    <a:pt x="1005" y="167"/>
                  </a:lnTo>
                  <a:lnTo>
                    <a:pt x="900" y="230"/>
                  </a:lnTo>
                  <a:lnTo>
                    <a:pt x="837" y="209"/>
                  </a:lnTo>
                  <a:lnTo>
                    <a:pt x="628" y="209"/>
                  </a:lnTo>
                  <a:lnTo>
                    <a:pt x="607" y="147"/>
                  </a:lnTo>
                  <a:lnTo>
                    <a:pt x="586" y="251"/>
                  </a:lnTo>
                  <a:lnTo>
                    <a:pt x="481" y="230"/>
                  </a:lnTo>
                  <a:lnTo>
                    <a:pt x="335" y="272"/>
                  </a:lnTo>
                  <a:lnTo>
                    <a:pt x="335" y="356"/>
                  </a:lnTo>
                  <a:lnTo>
                    <a:pt x="272" y="356"/>
                  </a:lnTo>
                  <a:lnTo>
                    <a:pt x="84" y="439"/>
                  </a:lnTo>
                  <a:lnTo>
                    <a:pt x="0" y="544"/>
                  </a:lnTo>
                  <a:lnTo>
                    <a:pt x="21" y="900"/>
                  </a:lnTo>
                  <a:lnTo>
                    <a:pt x="84" y="900"/>
                  </a:lnTo>
                  <a:lnTo>
                    <a:pt x="126" y="879"/>
                  </a:lnTo>
                  <a:lnTo>
                    <a:pt x="230" y="900"/>
                  </a:lnTo>
                  <a:lnTo>
                    <a:pt x="189" y="983"/>
                  </a:lnTo>
                  <a:lnTo>
                    <a:pt x="105" y="983"/>
                  </a:lnTo>
                  <a:lnTo>
                    <a:pt x="105" y="1151"/>
                  </a:lnTo>
                  <a:lnTo>
                    <a:pt x="209" y="1276"/>
                  </a:lnTo>
                  <a:lnTo>
                    <a:pt x="377" y="1423"/>
                  </a:lnTo>
                  <a:lnTo>
                    <a:pt x="419" y="1423"/>
                  </a:lnTo>
                  <a:lnTo>
                    <a:pt x="419" y="1318"/>
                  </a:lnTo>
                  <a:lnTo>
                    <a:pt x="544" y="1214"/>
                  </a:lnTo>
                  <a:lnTo>
                    <a:pt x="586" y="1318"/>
                  </a:lnTo>
                  <a:lnTo>
                    <a:pt x="523" y="1611"/>
                  </a:lnTo>
                  <a:lnTo>
                    <a:pt x="523" y="1695"/>
                  </a:lnTo>
                  <a:lnTo>
                    <a:pt x="586" y="1674"/>
                  </a:lnTo>
                  <a:lnTo>
                    <a:pt x="754" y="1569"/>
                  </a:lnTo>
                  <a:lnTo>
                    <a:pt x="900" y="1507"/>
                  </a:lnTo>
                  <a:lnTo>
                    <a:pt x="1046" y="1632"/>
                  </a:lnTo>
                  <a:lnTo>
                    <a:pt x="1130" y="1611"/>
                  </a:lnTo>
                  <a:lnTo>
                    <a:pt x="1151" y="1507"/>
                  </a:lnTo>
                  <a:lnTo>
                    <a:pt x="1235" y="1590"/>
                  </a:lnTo>
                  <a:lnTo>
                    <a:pt x="1277" y="1674"/>
                  </a:lnTo>
                  <a:lnTo>
                    <a:pt x="1339" y="1674"/>
                  </a:lnTo>
                  <a:lnTo>
                    <a:pt x="1528" y="1779"/>
                  </a:lnTo>
                  <a:lnTo>
                    <a:pt x="1570" y="1925"/>
                  </a:lnTo>
                  <a:lnTo>
                    <a:pt x="1695" y="1967"/>
                  </a:lnTo>
                  <a:lnTo>
                    <a:pt x="1779" y="2092"/>
                  </a:lnTo>
                  <a:lnTo>
                    <a:pt x="1988" y="2009"/>
                  </a:lnTo>
                  <a:lnTo>
                    <a:pt x="2155" y="2030"/>
                  </a:lnTo>
                  <a:lnTo>
                    <a:pt x="2260" y="1904"/>
                  </a:lnTo>
                  <a:lnTo>
                    <a:pt x="2218" y="1800"/>
                  </a:lnTo>
                  <a:lnTo>
                    <a:pt x="2302" y="1716"/>
                  </a:lnTo>
                  <a:lnTo>
                    <a:pt x="2302" y="1611"/>
                  </a:lnTo>
                  <a:lnTo>
                    <a:pt x="2051" y="1109"/>
                  </a:lnTo>
                  <a:lnTo>
                    <a:pt x="2093" y="691"/>
                  </a:lnTo>
                  <a:lnTo>
                    <a:pt x="2155" y="649"/>
                  </a:lnTo>
                  <a:lnTo>
                    <a:pt x="2197" y="481"/>
                  </a:lnTo>
                  <a:lnTo>
                    <a:pt x="2281" y="356"/>
                  </a:lnTo>
                  <a:lnTo>
                    <a:pt x="2302" y="335"/>
                  </a:lnTo>
                  <a:lnTo>
                    <a:pt x="2302" y="314"/>
                  </a:lnTo>
                  <a:lnTo>
                    <a:pt x="2260" y="230"/>
                  </a:lnTo>
                  <a:lnTo>
                    <a:pt x="2218" y="272"/>
                  </a:lnTo>
                  <a:lnTo>
                    <a:pt x="1758" y="251"/>
                  </a:lnTo>
                  <a:lnTo>
                    <a:pt x="1570" y="126"/>
                  </a:lnTo>
                  <a:lnTo>
                    <a:pt x="1339" y="126"/>
                  </a:lnTo>
                  <a:lnTo>
                    <a:pt x="1235" y="63"/>
                  </a:lnTo>
                  <a:lnTo>
                    <a:pt x="1130" y="105"/>
                  </a:lnTo>
                  <a:lnTo>
                    <a:pt x="1026"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42" name="Google Shape;5342;p907">
              <a:extLst>
                <a:ext uri="{FF2B5EF4-FFF2-40B4-BE49-F238E27FC236}">
                  <a16:creationId xmlns:a16="http://schemas.microsoft.com/office/drawing/2014/main" id="{A3911A06-C461-8699-5DCC-BA331B55EDF4}"/>
                </a:ext>
              </a:extLst>
            </p:cNvPr>
            <p:cNvSpPr/>
            <p:nvPr/>
          </p:nvSpPr>
          <p:spPr>
            <a:xfrm>
              <a:off x="3870422" y="2710598"/>
              <a:ext cx="43605" cy="22620"/>
            </a:xfrm>
            <a:custGeom>
              <a:avLst/>
              <a:gdLst/>
              <a:ahLst/>
              <a:cxnLst/>
              <a:rect l="l" t="t" r="r" b="b"/>
              <a:pathLst>
                <a:path w="3662" h="1989" extrusionOk="0">
                  <a:moveTo>
                    <a:pt x="1967" y="1"/>
                  </a:moveTo>
                  <a:lnTo>
                    <a:pt x="1821" y="63"/>
                  </a:lnTo>
                  <a:lnTo>
                    <a:pt x="1653" y="168"/>
                  </a:lnTo>
                  <a:lnTo>
                    <a:pt x="1590" y="189"/>
                  </a:lnTo>
                  <a:lnTo>
                    <a:pt x="1590" y="314"/>
                  </a:lnTo>
                  <a:lnTo>
                    <a:pt x="1653" y="586"/>
                  </a:lnTo>
                  <a:lnTo>
                    <a:pt x="1590" y="754"/>
                  </a:lnTo>
                  <a:lnTo>
                    <a:pt x="1402" y="963"/>
                  </a:lnTo>
                  <a:lnTo>
                    <a:pt x="1256" y="963"/>
                  </a:lnTo>
                  <a:lnTo>
                    <a:pt x="1130" y="838"/>
                  </a:lnTo>
                  <a:lnTo>
                    <a:pt x="1130" y="733"/>
                  </a:lnTo>
                  <a:lnTo>
                    <a:pt x="837" y="440"/>
                  </a:lnTo>
                  <a:lnTo>
                    <a:pt x="837" y="294"/>
                  </a:lnTo>
                  <a:lnTo>
                    <a:pt x="774" y="294"/>
                  </a:lnTo>
                  <a:lnTo>
                    <a:pt x="670" y="398"/>
                  </a:lnTo>
                  <a:lnTo>
                    <a:pt x="523" y="419"/>
                  </a:lnTo>
                  <a:lnTo>
                    <a:pt x="460" y="461"/>
                  </a:lnTo>
                  <a:lnTo>
                    <a:pt x="335" y="461"/>
                  </a:lnTo>
                  <a:lnTo>
                    <a:pt x="251" y="607"/>
                  </a:lnTo>
                  <a:lnTo>
                    <a:pt x="293" y="733"/>
                  </a:lnTo>
                  <a:lnTo>
                    <a:pt x="230" y="712"/>
                  </a:lnTo>
                  <a:lnTo>
                    <a:pt x="230" y="921"/>
                  </a:lnTo>
                  <a:lnTo>
                    <a:pt x="84" y="1110"/>
                  </a:lnTo>
                  <a:lnTo>
                    <a:pt x="84" y="1214"/>
                  </a:lnTo>
                  <a:lnTo>
                    <a:pt x="84" y="1319"/>
                  </a:lnTo>
                  <a:lnTo>
                    <a:pt x="0" y="1382"/>
                  </a:lnTo>
                  <a:lnTo>
                    <a:pt x="42" y="1674"/>
                  </a:lnTo>
                  <a:lnTo>
                    <a:pt x="126" y="1737"/>
                  </a:lnTo>
                  <a:lnTo>
                    <a:pt x="126" y="1758"/>
                  </a:lnTo>
                  <a:lnTo>
                    <a:pt x="230" y="1737"/>
                  </a:lnTo>
                  <a:lnTo>
                    <a:pt x="251" y="1591"/>
                  </a:lnTo>
                  <a:lnTo>
                    <a:pt x="440" y="1465"/>
                  </a:lnTo>
                  <a:lnTo>
                    <a:pt x="670" y="1382"/>
                  </a:lnTo>
                  <a:lnTo>
                    <a:pt x="879" y="1423"/>
                  </a:lnTo>
                  <a:lnTo>
                    <a:pt x="1025" y="1423"/>
                  </a:lnTo>
                  <a:lnTo>
                    <a:pt x="1088" y="1465"/>
                  </a:lnTo>
                  <a:lnTo>
                    <a:pt x="1235" y="1382"/>
                  </a:lnTo>
                  <a:lnTo>
                    <a:pt x="1339" y="1361"/>
                  </a:lnTo>
                  <a:lnTo>
                    <a:pt x="1360" y="1444"/>
                  </a:lnTo>
                  <a:lnTo>
                    <a:pt x="1465" y="1444"/>
                  </a:lnTo>
                  <a:lnTo>
                    <a:pt x="1548" y="1549"/>
                  </a:lnTo>
                  <a:lnTo>
                    <a:pt x="1716" y="1549"/>
                  </a:lnTo>
                  <a:lnTo>
                    <a:pt x="1779" y="1570"/>
                  </a:lnTo>
                  <a:lnTo>
                    <a:pt x="1967" y="1444"/>
                  </a:lnTo>
                  <a:lnTo>
                    <a:pt x="2176" y="1549"/>
                  </a:lnTo>
                  <a:lnTo>
                    <a:pt x="2344" y="1570"/>
                  </a:lnTo>
                  <a:lnTo>
                    <a:pt x="2511" y="1758"/>
                  </a:lnTo>
                  <a:lnTo>
                    <a:pt x="2637" y="1758"/>
                  </a:lnTo>
                  <a:lnTo>
                    <a:pt x="2762" y="1946"/>
                  </a:lnTo>
                  <a:lnTo>
                    <a:pt x="2929" y="1967"/>
                  </a:lnTo>
                  <a:lnTo>
                    <a:pt x="2971" y="1988"/>
                  </a:lnTo>
                  <a:lnTo>
                    <a:pt x="3160" y="1905"/>
                  </a:lnTo>
                  <a:lnTo>
                    <a:pt x="3390" y="1884"/>
                  </a:lnTo>
                  <a:lnTo>
                    <a:pt x="3432" y="1737"/>
                  </a:lnTo>
                  <a:lnTo>
                    <a:pt x="3536" y="1674"/>
                  </a:lnTo>
                  <a:lnTo>
                    <a:pt x="3578" y="1570"/>
                  </a:lnTo>
                  <a:lnTo>
                    <a:pt x="3662" y="1549"/>
                  </a:lnTo>
                  <a:lnTo>
                    <a:pt x="3662" y="1382"/>
                  </a:lnTo>
                  <a:lnTo>
                    <a:pt x="3578" y="1277"/>
                  </a:lnTo>
                  <a:lnTo>
                    <a:pt x="3494" y="1110"/>
                  </a:lnTo>
                  <a:lnTo>
                    <a:pt x="3473" y="1047"/>
                  </a:lnTo>
                  <a:lnTo>
                    <a:pt x="3390" y="921"/>
                  </a:lnTo>
                  <a:lnTo>
                    <a:pt x="3432" y="838"/>
                  </a:lnTo>
                  <a:lnTo>
                    <a:pt x="3369" y="733"/>
                  </a:lnTo>
                  <a:lnTo>
                    <a:pt x="3327" y="712"/>
                  </a:lnTo>
                  <a:lnTo>
                    <a:pt x="3348" y="649"/>
                  </a:lnTo>
                  <a:lnTo>
                    <a:pt x="3348" y="545"/>
                  </a:lnTo>
                  <a:lnTo>
                    <a:pt x="3055" y="503"/>
                  </a:lnTo>
                  <a:lnTo>
                    <a:pt x="2846" y="586"/>
                  </a:lnTo>
                  <a:lnTo>
                    <a:pt x="2762" y="461"/>
                  </a:lnTo>
                  <a:lnTo>
                    <a:pt x="2637" y="419"/>
                  </a:lnTo>
                  <a:lnTo>
                    <a:pt x="2595" y="273"/>
                  </a:lnTo>
                  <a:lnTo>
                    <a:pt x="2406" y="168"/>
                  </a:lnTo>
                  <a:lnTo>
                    <a:pt x="2344" y="168"/>
                  </a:lnTo>
                  <a:lnTo>
                    <a:pt x="2302" y="84"/>
                  </a:lnTo>
                  <a:lnTo>
                    <a:pt x="2218" y="1"/>
                  </a:lnTo>
                  <a:lnTo>
                    <a:pt x="2197" y="105"/>
                  </a:lnTo>
                  <a:lnTo>
                    <a:pt x="2113" y="126"/>
                  </a:lnTo>
                  <a:lnTo>
                    <a:pt x="1967"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43" name="Google Shape;5343;p907">
              <a:extLst>
                <a:ext uri="{FF2B5EF4-FFF2-40B4-BE49-F238E27FC236}">
                  <a16:creationId xmlns:a16="http://schemas.microsoft.com/office/drawing/2014/main" id="{7CBF08E8-E9CA-05BC-6860-E0C71E25CA10}"/>
                </a:ext>
              </a:extLst>
            </p:cNvPr>
            <p:cNvSpPr/>
            <p:nvPr/>
          </p:nvSpPr>
          <p:spPr>
            <a:xfrm>
              <a:off x="3871910" y="2726065"/>
              <a:ext cx="33901" cy="23803"/>
            </a:xfrm>
            <a:custGeom>
              <a:avLst/>
              <a:gdLst/>
              <a:ahLst/>
              <a:cxnLst/>
              <a:rect l="l" t="t" r="r" b="b"/>
              <a:pathLst>
                <a:path w="2847" h="2093" extrusionOk="0">
                  <a:moveTo>
                    <a:pt x="1214" y="1"/>
                  </a:moveTo>
                  <a:lnTo>
                    <a:pt x="1110" y="22"/>
                  </a:lnTo>
                  <a:lnTo>
                    <a:pt x="963" y="105"/>
                  </a:lnTo>
                  <a:lnTo>
                    <a:pt x="900" y="63"/>
                  </a:lnTo>
                  <a:lnTo>
                    <a:pt x="754" y="63"/>
                  </a:lnTo>
                  <a:lnTo>
                    <a:pt x="545" y="22"/>
                  </a:lnTo>
                  <a:lnTo>
                    <a:pt x="315" y="105"/>
                  </a:lnTo>
                  <a:lnTo>
                    <a:pt x="126" y="231"/>
                  </a:lnTo>
                  <a:lnTo>
                    <a:pt x="105" y="377"/>
                  </a:lnTo>
                  <a:lnTo>
                    <a:pt x="1" y="398"/>
                  </a:lnTo>
                  <a:lnTo>
                    <a:pt x="1" y="586"/>
                  </a:lnTo>
                  <a:lnTo>
                    <a:pt x="63" y="712"/>
                  </a:lnTo>
                  <a:lnTo>
                    <a:pt x="1" y="796"/>
                  </a:lnTo>
                  <a:lnTo>
                    <a:pt x="22" y="817"/>
                  </a:lnTo>
                  <a:lnTo>
                    <a:pt x="231" y="754"/>
                  </a:lnTo>
                  <a:lnTo>
                    <a:pt x="398" y="1005"/>
                  </a:lnTo>
                  <a:lnTo>
                    <a:pt x="524" y="1047"/>
                  </a:lnTo>
                  <a:lnTo>
                    <a:pt x="733" y="1005"/>
                  </a:lnTo>
                  <a:lnTo>
                    <a:pt x="817" y="1047"/>
                  </a:lnTo>
                  <a:lnTo>
                    <a:pt x="838" y="1151"/>
                  </a:lnTo>
                  <a:lnTo>
                    <a:pt x="921" y="1172"/>
                  </a:lnTo>
                  <a:lnTo>
                    <a:pt x="963" y="1235"/>
                  </a:lnTo>
                  <a:lnTo>
                    <a:pt x="921" y="1340"/>
                  </a:lnTo>
                  <a:lnTo>
                    <a:pt x="921" y="1549"/>
                  </a:lnTo>
                  <a:lnTo>
                    <a:pt x="1047" y="1528"/>
                  </a:lnTo>
                  <a:lnTo>
                    <a:pt x="1172" y="1633"/>
                  </a:lnTo>
                  <a:lnTo>
                    <a:pt x="1256" y="1633"/>
                  </a:lnTo>
                  <a:lnTo>
                    <a:pt x="1319" y="1863"/>
                  </a:lnTo>
                  <a:lnTo>
                    <a:pt x="1319" y="1988"/>
                  </a:lnTo>
                  <a:lnTo>
                    <a:pt x="1361" y="2093"/>
                  </a:lnTo>
                  <a:lnTo>
                    <a:pt x="1486" y="2009"/>
                  </a:lnTo>
                  <a:lnTo>
                    <a:pt x="1696" y="1947"/>
                  </a:lnTo>
                  <a:lnTo>
                    <a:pt x="1863" y="2009"/>
                  </a:lnTo>
                  <a:lnTo>
                    <a:pt x="2009" y="1947"/>
                  </a:lnTo>
                  <a:lnTo>
                    <a:pt x="2114" y="1947"/>
                  </a:lnTo>
                  <a:lnTo>
                    <a:pt x="2051" y="1779"/>
                  </a:lnTo>
                  <a:lnTo>
                    <a:pt x="2219" y="1758"/>
                  </a:lnTo>
                  <a:lnTo>
                    <a:pt x="2281" y="1633"/>
                  </a:lnTo>
                  <a:lnTo>
                    <a:pt x="2386" y="1570"/>
                  </a:lnTo>
                  <a:lnTo>
                    <a:pt x="2407" y="1654"/>
                  </a:lnTo>
                  <a:lnTo>
                    <a:pt x="2532" y="1654"/>
                  </a:lnTo>
                  <a:lnTo>
                    <a:pt x="2532" y="1528"/>
                  </a:lnTo>
                  <a:lnTo>
                    <a:pt x="2386" y="1444"/>
                  </a:lnTo>
                  <a:lnTo>
                    <a:pt x="2428" y="1277"/>
                  </a:lnTo>
                  <a:lnTo>
                    <a:pt x="2512" y="1256"/>
                  </a:lnTo>
                  <a:lnTo>
                    <a:pt x="2616" y="1068"/>
                  </a:lnTo>
                  <a:lnTo>
                    <a:pt x="2825" y="963"/>
                  </a:lnTo>
                  <a:lnTo>
                    <a:pt x="2825" y="858"/>
                  </a:lnTo>
                  <a:lnTo>
                    <a:pt x="2721" y="817"/>
                  </a:lnTo>
                  <a:lnTo>
                    <a:pt x="2846" y="628"/>
                  </a:lnTo>
                  <a:lnTo>
                    <a:pt x="2804" y="607"/>
                  </a:lnTo>
                  <a:lnTo>
                    <a:pt x="2637" y="586"/>
                  </a:lnTo>
                  <a:lnTo>
                    <a:pt x="2512" y="398"/>
                  </a:lnTo>
                  <a:lnTo>
                    <a:pt x="2386" y="398"/>
                  </a:lnTo>
                  <a:lnTo>
                    <a:pt x="2219" y="210"/>
                  </a:lnTo>
                  <a:lnTo>
                    <a:pt x="2051" y="189"/>
                  </a:lnTo>
                  <a:lnTo>
                    <a:pt x="1842" y="84"/>
                  </a:lnTo>
                  <a:lnTo>
                    <a:pt x="1654" y="210"/>
                  </a:lnTo>
                  <a:lnTo>
                    <a:pt x="1591" y="189"/>
                  </a:lnTo>
                  <a:lnTo>
                    <a:pt x="1423" y="189"/>
                  </a:lnTo>
                  <a:lnTo>
                    <a:pt x="1340" y="84"/>
                  </a:lnTo>
                  <a:lnTo>
                    <a:pt x="1235" y="84"/>
                  </a:lnTo>
                  <a:lnTo>
                    <a:pt x="1214"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44" name="Google Shape;5344;p907">
              <a:extLst>
                <a:ext uri="{FF2B5EF4-FFF2-40B4-BE49-F238E27FC236}">
                  <a16:creationId xmlns:a16="http://schemas.microsoft.com/office/drawing/2014/main" id="{D3DE36F3-891D-105C-03DC-8416281EB5EE}"/>
                </a:ext>
              </a:extLst>
            </p:cNvPr>
            <p:cNvSpPr/>
            <p:nvPr/>
          </p:nvSpPr>
          <p:spPr>
            <a:xfrm>
              <a:off x="3888104" y="2727737"/>
              <a:ext cx="57573" cy="42601"/>
            </a:xfrm>
            <a:custGeom>
              <a:avLst/>
              <a:gdLst/>
              <a:ahLst/>
              <a:cxnLst/>
              <a:rect l="l" t="t" r="r" b="b"/>
              <a:pathLst>
                <a:path w="4835" h="3746" extrusionOk="0">
                  <a:moveTo>
                    <a:pt x="2470" y="0"/>
                  </a:moveTo>
                  <a:lnTo>
                    <a:pt x="2323" y="84"/>
                  </a:lnTo>
                  <a:lnTo>
                    <a:pt x="2219" y="42"/>
                  </a:lnTo>
                  <a:lnTo>
                    <a:pt x="2093" y="63"/>
                  </a:lnTo>
                  <a:lnTo>
                    <a:pt x="2051" y="167"/>
                  </a:lnTo>
                  <a:lnTo>
                    <a:pt x="1947" y="230"/>
                  </a:lnTo>
                  <a:lnTo>
                    <a:pt x="1905" y="377"/>
                  </a:lnTo>
                  <a:lnTo>
                    <a:pt x="1675" y="398"/>
                  </a:lnTo>
                  <a:lnTo>
                    <a:pt x="1486" y="481"/>
                  </a:lnTo>
                  <a:lnTo>
                    <a:pt x="1361" y="670"/>
                  </a:lnTo>
                  <a:lnTo>
                    <a:pt x="1465" y="711"/>
                  </a:lnTo>
                  <a:lnTo>
                    <a:pt x="1465" y="816"/>
                  </a:lnTo>
                  <a:lnTo>
                    <a:pt x="1256" y="921"/>
                  </a:lnTo>
                  <a:lnTo>
                    <a:pt x="1152" y="1109"/>
                  </a:lnTo>
                  <a:lnTo>
                    <a:pt x="1068" y="1130"/>
                  </a:lnTo>
                  <a:lnTo>
                    <a:pt x="1026" y="1297"/>
                  </a:lnTo>
                  <a:lnTo>
                    <a:pt x="1172" y="1381"/>
                  </a:lnTo>
                  <a:lnTo>
                    <a:pt x="1172" y="1507"/>
                  </a:lnTo>
                  <a:lnTo>
                    <a:pt x="1047" y="1507"/>
                  </a:lnTo>
                  <a:lnTo>
                    <a:pt x="1026" y="1423"/>
                  </a:lnTo>
                  <a:lnTo>
                    <a:pt x="921" y="1486"/>
                  </a:lnTo>
                  <a:lnTo>
                    <a:pt x="859" y="1611"/>
                  </a:lnTo>
                  <a:lnTo>
                    <a:pt x="691" y="1632"/>
                  </a:lnTo>
                  <a:lnTo>
                    <a:pt x="754" y="1800"/>
                  </a:lnTo>
                  <a:lnTo>
                    <a:pt x="649" y="1800"/>
                  </a:lnTo>
                  <a:lnTo>
                    <a:pt x="503" y="1862"/>
                  </a:lnTo>
                  <a:lnTo>
                    <a:pt x="336" y="1800"/>
                  </a:lnTo>
                  <a:lnTo>
                    <a:pt x="126" y="1862"/>
                  </a:lnTo>
                  <a:lnTo>
                    <a:pt x="1" y="1946"/>
                  </a:lnTo>
                  <a:lnTo>
                    <a:pt x="22" y="2009"/>
                  </a:lnTo>
                  <a:lnTo>
                    <a:pt x="126" y="2260"/>
                  </a:lnTo>
                  <a:lnTo>
                    <a:pt x="210" y="2385"/>
                  </a:lnTo>
                  <a:lnTo>
                    <a:pt x="231" y="2532"/>
                  </a:lnTo>
                  <a:lnTo>
                    <a:pt x="294" y="2574"/>
                  </a:lnTo>
                  <a:lnTo>
                    <a:pt x="294" y="2950"/>
                  </a:lnTo>
                  <a:lnTo>
                    <a:pt x="189" y="2992"/>
                  </a:lnTo>
                  <a:lnTo>
                    <a:pt x="105" y="3118"/>
                  </a:lnTo>
                  <a:lnTo>
                    <a:pt x="126" y="3306"/>
                  </a:lnTo>
                  <a:lnTo>
                    <a:pt x="273" y="3494"/>
                  </a:lnTo>
                  <a:lnTo>
                    <a:pt x="273" y="3536"/>
                  </a:lnTo>
                  <a:lnTo>
                    <a:pt x="336" y="3536"/>
                  </a:lnTo>
                  <a:lnTo>
                    <a:pt x="524" y="3620"/>
                  </a:lnTo>
                  <a:lnTo>
                    <a:pt x="628" y="3578"/>
                  </a:lnTo>
                  <a:lnTo>
                    <a:pt x="1047" y="3515"/>
                  </a:lnTo>
                  <a:lnTo>
                    <a:pt x="1235" y="3515"/>
                  </a:lnTo>
                  <a:lnTo>
                    <a:pt x="1340" y="3411"/>
                  </a:lnTo>
                  <a:lnTo>
                    <a:pt x="1424" y="3411"/>
                  </a:lnTo>
                  <a:lnTo>
                    <a:pt x="1549" y="3494"/>
                  </a:lnTo>
                  <a:lnTo>
                    <a:pt x="1884" y="3536"/>
                  </a:lnTo>
                  <a:lnTo>
                    <a:pt x="2009" y="3620"/>
                  </a:lnTo>
                  <a:lnTo>
                    <a:pt x="2051" y="3683"/>
                  </a:lnTo>
                  <a:lnTo>
                    <a:pt x="2260" y="3599"/>
                  </a:lnTo>
                  <a:lnTo>
                    <a:pt x="2365" y="3683"/>
                  </a:lnTo>
                  <a:lnTo>
                    <a:pt x="2428" y="3683"/>
                  </a:lnTo>
                  <a:lnTo>
                    <a:pt x="2470" y="3620"/>
                  </a:lnTo>
                  <a:lnTo>
                    <a:pt x="2637" y="3641"/>
                  </a:lnTo>
                  <a:lnTo>
                    <a:pt x="2721" y="3704"/>
                  </a:lnTo>
                  <a:lnTo>
                    <a:pt x="2909" y="3599"/>
                  </a:lnTo>
                  <a:lnTo>
                    <a:pt x="3056" y="3599"/>
                  </a:lnTo>
                  <a:lnTo>
                    <a:pt x="3097" y="3724"/>
                  </a:lnTo>
                  <a:lnTo>
                    <a:pt x="3202" y="3745"/>
                  </a:lnTo>
                  <a:lnTo>
                    <a:pt x="3307" y="3620"/>
                  </a:lnTo>
                  <a:lnTo>
                    <a:pt x="3411" y="3599"/>
                  </a:lnTo>
                  <a:lnTo>
                    <a:pt x="3516" y="3683"/>
                  </a:lnTo>
                  <a:lnTo>
                    <a:pt x="3662" y="3620"/>
                  </a:lnTo>
                  <a:lnTo>
                    <a:pt x="3767" y="3704"/>
                  </a:lnTo>
                  <a:lnTo>
                    <a:pt x="3893" y="3704"/>
                  </a:lnTo>
                  <a:lnTo>
                    <a:pt x="3893" y="3494"/>
                  </a:lnTo>
                  <a:lnTo>
                    <a:pt x="3997" y="3285"/>
                  </a:lnTo>
                  <a:lnTo>
                    <a:pt x="4165" y="3264"/>
                  </a:lnTo>
                  <a:lnTo>
                    <a:pt x="4395" y="3201"/>
                  </a:lnTo>
                  <a:lnTo>
                    <a:pt x="4416" y="3201"/>
                  </a:lnTo>
                  <a:lnTo>
                    <a:pt x="4416" y="3055"/>
                  </a:lnTo>
                  <a:lnTo>
                    <a:pt x="4290" y="2908"/>
                  </a:lnTo>
                  <a:lnTo>
                    <a:pt x="4311" y="2762"/>
                  </a:lnTo>
                  <a:lnTo>
                    <a:pt x="4185" y="2574"/>
                  </a:lnTo>
                  <a:lnTo>
                    <a:pt x="4185" y="2427"/>
                  </a:lnTo>
                  <a:lnTo>
                    <a:pt x="4248" y="2344"/>
                  </a:lnTo>
                  <a:lnTo>
                    <a:pt x="4374" y="2448"/>
                  </a:lnTo>
                  <a:lnTo>
                    <a:pt x="4667" y="2427"/>
                  </a:lnTo>
                  <a:lnTo>
                    <a:pt x="4771" y="2218"/>
                  </a:lnTo>
                  <a:lnTo>
                    <a:pt x="4834" y="2155"/>
                  </a:lnTo>
                  <a:lnTo>
                    <a:pt x="4688" y="2051"/>
                  </a:lnTo>
                  <a:lnTo>
                    <a:pt x="4688" y="1946"/>
                  </a:lnTo>
                  <a:lnTo>
                    <a:pt x="4457" y="1758"/>
                  </a:lnTo>
                  <a:lnTo>
                    <a:pt x="4269" y="1716"/>
                  </a:lnTo>
                  <a:lnTo>
                    <a:pt x="4206" y="1527"/>
                  </a:lnTo>
                  <a:lnTo>
                    <a:pt x="4102" y="1423"/>
                  </a:lnTo>
                  <a:lnTo>
                    <a:pt x="3955" y="1214"/>
                  </a:lnTo>
                  <a:lnTo>
                    <a:pt x="3872" y="1046"/>
                  </a:lnTo>
                  <a:lnTo>
                    <a:pt x="3746" y="921"/>
                  </a:lnTo>
                  <a:lnTo>
                    <a:pt x="3746" y="753"/>
                  </a:lnTo>
                  <a:lnTo>
                    <a:pt x="3662" y="649"/>
                  </a:lnTo>
                  <a:lnTo>
                    <a:pt x="3683" y="481"/>
                  </a:lnTo>
                  <a:lnTo>
                    <a:pt x="3662" y="356"/>
                  </a:lnTo>
                  <a:lnTo>
                    <a:pt x="3411" y="272"/>
                  </a:lnTo>
                  <a:lnTo>
                    <a:pt x="3328" y="272"/>
                  </a:lnTo>
                  <a:lnTo>
                    <a:pt x="3265" y="167"/>
                  </a:lnTo>
                  <a:lnTo>
                    <a:pt x="3097" y="230"/>
                  </a:lnTo>
                  <a:lnTo>
                    <a:pt x="2930" y="356"/>
                  </a:lnTo>
                  <a:lnTo>
                    <a:pt x="2825" y="147"/>
                  </a:lnTo>
                  <a:lnTo>
                    <a:pt x="2721" y="147"/>
                  </a:lnTo>
                  <a:lnTo>
                    <a:pt x="2574" y="188"/>
                  </a:lnTo>
                  <a:lnTo>
                    <a:pt x="2470"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45" name="Google Shape;5345;p907">
              <a:extLst>
                <a:ext uri="{FF2B5EF4-FFF2-40B4-BE49-F238E27FC236}">
                  <a16:creationId xmlns:a16="http://schemas.microsoft.com/office/drawing/2014/main" id="{1B8CBDA8-253D-75B4-E40A-99A16605B39A}"/>
                </a:ext>
              </a:extLst>
            </p:cNvPr>
            <p:cNvSpPr/>
            <p:nvPr/>
          </p:nvSpPr>
          <p:spPr>
            <a:xfrm>
              <a:off x="3848488" y="2796972"/>
              <a:ext cx="39628" cy="24519"/>
            </a:xfrm>
            <a:custGeom>
              <a:avLst/>
              <a:gdLst/>
              <a:ahLst/>
              <a:cxnLst/>
              <a:rect l="l" t="t" r="r" b="b"/>
              <a:pathLst>
                <a:path w="3328" h="2156" extrusionOk="0">
                  <a:moveTo>
                    <a:pt x="2993" y="1"/>
                  </a:moveTo>
                  <a:lnTo>
                    <a:pt x="2867" y="64"/>
                  </a:lnTo>
                  <a:lnTo>
                    <a:pt x="2679" y="43"/>
                  </a:lnTo>
                  <a:lnTo>
                    <a:pt x="2449" y="43"/>
                  </a:lnTo>
                  <a:lnTo>
                    <a:pt x="2302" y="22"/>
                  </a:lnTo>
                  <a:lnTo>
                    <a:pt x="2135" y="43"/>
                  </a:lnTo>
                  <a:lnTo>
                    <a:pt x="2030" y="210"/>
                  </a:lnTo>
                  <a:lnTo>
                    <a:pt x="1926" y="273"/>
                  </a:lnTo>
                  <a:lnTo>
                    <a:pt x="1926" y="377"/>
                  </a:lnTo>
                  <a:lnTo>
                    <a:pt x="1758" y="210"/>
                  </a:lnTo>
                  <a:lnTo>
                    <a:pt x="1549" y="357"/>
                  </a:lnTo>
                  <a:lnTo>
                    <a:pt x="1403" y="419"/>
                  </a:lnTo>
                  <a:lnTo>
                    <a:pt x="1403" y="545"/>
                  </a:lnTo>
                  <a:lnTo>
                    <a:pt x="1089" y="566"/>
                  </a:lnTo>
                  <a:lnTo>
                    <a:pt x="880" y="629"/>
                  </a:lnTo>
                  <a:lnTo>
                    <a:pt x="691" y="587"/>
                  </a:lnTo>
                  <a:lnTo>
                    <a:pt x="294" y="357"/>
                  </a:lnTo>
                  <a:lnTo>
                    <a:pt x="294" y="440"/>
                  </a:lnTo>
                  <a:lnTo>
                    <a:pt x="315" y="566"/>
                  </a:lnTo>
                  <a:lnTo>
                    <a:pt x="294" y="670"/>
                  </a:lnTo>
                  <a:lnTo>
                    <a:pt x="64" y="670"/>
                  </a:lnTo>
                  <a:lnTo>
                    <a:pt x="43" y="733"/>
                  </a:lnTo>
                  <a:lnTo>
                    <a:pt x="147" y="838"/>
                  </a:lnTo>
                  <a:lnTo>
                    <a:pt x="85" y="984"/>
                  </a:lnTo>
                  <a:lnTo>
                    <a:pt x="64" y="1089"/>
                  </a:lnTo>
                  <a:lnTo>
                    <a:pt x="147" y="1193"/>
                  </a:lnTo>
                  <a:lnTo>
                    <a:pt x="43" y="1298"/>
                  </a:lnTo>
                  <a:lnTo>
                    <a:pt x="1" y="1298"/>
                  </a:lnTo>
                  <a:lnTo>
                    <a:pt x="168" y="1486"/>
                  </a:lnTo>
                  <a:lnTo>
                    <a:pt x="189" y="1675"/>
                  </a:lnTo>
                  <a:lnTo>
                    <a:pt x="273" y="1696"/>
                  </a:lnTo>
                  <a:lnTo>
                    <a:pt x="524" y="1905"/>
                  </a:lnTo>
                  <a:lnTo>
                    <a:pt x="629" y="1947"/>
                  </a:lnTo>
                  <a:lnTo>
                    <a:pt x="733" y="2030"/>
                  </a:lnTo>
                  <a:lnTo>
                    <a:pt x="1026" y="2093"/>
                  </a:lnTo>
                  <a:lnTo>
                    <a:pt x="1235" y="2156"/>
                  </a:lnTo>
                  <a:lnTo>
                    <a:pt x="1340" y="2030"/>
                  </a:lnTo>
                  <a:lnTo>
                    <a:pt x="1403" y="2051"/>
                  </a:lnTo>
                  <a:lnTo>
                    <a:pt x="1466" y="1989"/>
                  </a:lnTo>
                  <a:lnTo>
                    <a:pt x="1612" y="1926"/>
                  </a:lnTo>
                  <a:lnTo>
                    <a:pt x="1717" y="1926"/>
                  </a:lnTo>
                  <a:lnTo>
                    <a:pt x="1738" y="1884"/>
                  </a:lnTo>
                  <a:lnTo>
                    <a:pt x="1863" y="1779"/>
                  </a:lnTo>
                  <a:lnTo>
                    <a:pt x="1968" y="1800"/>
                  </a:lnTo>
                  <a:lnTo>
                    <a:pt x="2072" y="1821"/>
                  </a:lnTo>
                  <a:lnTo>
                    <a:pt x="2156" y="1842"/>
                  </a:lnTo>
                  <a:lnTo>
                    <a:pt x="2282" y="1717"/>
                  </a:lnTo>
                  <a:lnTo>
                    <a:pt x="2386" y="1696"/>
                  </a:lnTo>
                  <a:lnTo>
                    <a:pt x="2449" y="1591"/>
                  </a:lnTo>
                  <a:lnTo>
                    <a:pt x="2595" y="1612"/>
                  </a:lnTo>
                  <a:lnTo>
                    <a:pt x="2700" y="1507"/>
                  </a:lnTo>
                  <a:lnTo>
                    <a:pt x="2679" y="1403"/>
                  </a:lnTo>
                  <a:lnTo>
                    <a:pt x="2888" y="1089"/>
                  </a:lnTo>
                  <a:lnTo>
                    <a:pt x="3014" y="754"/>
                  </a:lnTo>
                  <a:lnTo>
                    <a:pt x="3118" y="524"/>
                  </a:lnTo>
                  <a:lnTo>
                    <a:pt x="3286" y="482"/>
                  </a:lnTo>
                  <a:lnTo>
                    <a:pt x="3328" y="357"/>
                  </a:lnTo>
                  <a:lnTo>
                    <a:pt x="3307" y="336"/>
                  </a:lnTo>
                  <a:lnTo>
                    <a:pt x="3286" y="231"/>
                  </a:lnTo>
                  <a:lnTo>
                    <a:pt x="3118" y="126"/>
                  </a:lnTo>
                  <a:lnTo>
                    <a:pt x="2993"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46" name="Google Shape;5346;p907">
              <a:extLst>
                <a:ext uri="{FF2B5EF4-FFF2-40B4-BE49-F238E27FC236}">
                  <a16:creationId xmlns:a16="http://schemas.microsoft.com/office/drawing/2014/main" id="{99BF8359-2E6E-E53B-D641-B77FA986DED9}"/>
                </a:ext>
              </a:extLst>
            </p:cNvPr>
            <p:cNvSpPr/>
            <p:nvPr/>
          </p:nvSpPr>
          <p:spPr>
            <a:xfrm>
              <a:off x="3851727" y="2789842"/>
              <a:ext cx="34151" cy="14284"/>
            </a:xfrm>
            <a:custGeom>
              <a:avLst/>
              <a:gdLst/>
              <a:ahLst/>
              <a:cxnLst/>
              <a:rect l="l" t="t" r="r" b="b"/>
              <a:pathLst>
                <a:path w="2868" h="1256" extrusionOk="0">
                  <a:moveTo>
                    <a:pt x="2240" y="0"/>
                  </a:moveTo>
                  <a:lnTo>
                    <a:pt x="2177" y="21"/>
                  </a:lnTo>
                  <a:lnTo>
                    <a:pt x="2093" y="105"/>
                  </a:lnTo>
                  <a:lnTo>
                    <a:pt x="2010" y="42"/>
                  </a:lnTo>
                  <a:lnTo>
                    <a:pt x="1884" y="42"/>
                  </a:lnTo>
                  <a:lnTo>
                    <a:pt x="1779" y="21"/>
                  </a:lnTo>
                  <a:lnTo>
                    <a:pt x="1696" y="42"/>
                  </a:lnTo>
                  <a:lnTo>
                    <a:pt x="1612" y="147"/>
                  </a:lnTo>
                  <a:lnTo>
                    <a:pt x="1507" y="168"/>
                  </a:lnTo>
                  <a:lnTo>
                    <a:pt x="1486" y="147"/>
                  </a:lnTo>
                  <a:lnTo>
                    <a:pt x="1235" y="126"/>
                  </a:lnTo>
                  <a:lnTo>
                    <a:pt x="1089" y="230"/>
                  </a:lnTo>
                  <a:lnTo>
                    <a:pt x="942" y="251"/>
                  </a:lnTo>
                  <a:lnTo>
                    <a:pt x="775" y="419"/>
                  </a:lnTo>
                  <a:lnTo>
                    <a:pt x="566" y="440"/>
                  </a:lnTo>
                  <a:lnTo>
                    <a:pt x="336" y="523"/>
                  </a:lnTo>
                  <a:lnTo>
                    <a:pt x="294" y="460"/>
                  </a:lnTo>
                  <a:lnTo>
                    <a:pt x="147" y="481"/>
                  </a:lnTo>
                  <a:lnTo>
                    <a:pt x="22" y="565"/>
                  </a:lnTo>
                  <a:lnTo>
                    <a:pt x="1" y="565"/>
                  </a:lnTo>
                  <a:lnTo>
                    <a:pt x="1" y="753"/>
                  </a:lnTo>
                  <a:lnTo>
                    <a:pt x="22" y="984"/>
                  </a:lnTo>
                  <a:lnTo>
                    <a:pt x="419" y="1214"/>
                  </a:lnTo>
                  <a:lnTo>
                    <a:pt x="608" y="1256"/>
                  </a:lnTo>
                  <a:lnTo>
                    <a:pt x="817" y="1193"/>
                  </a:lnTo>
                  <a:lnTo>
                    <a:pt x="1131" y="1172"/>
                  </a:lnTo>
                  <a:lnTo>
                    <a:pt x="1131" y="1046"/>
                  </a:lnTo>
                  <a:lnTo>
                    <a:pt x="1277" y="984"/>
                  </a:lnTo>
                  <a:lnTo>
                    <a:pt x="1486" y="837"/>
                  </a:lnTo>
                  <a:lnTo>
                    <a:pt x="1654" y="1004"/>
                  </a:lnTo>
                  <a:lnTo>
                    <a:pt x="1654" y="900"/>
                  </a:lnTo>
                  <a:lnTo>
                    <a:pt x="1758" y="837"/>
                  </a:lnTo>
                  <a:lnTo>
                    <a:pt x="1863" y="670"/>
                  </a:lnTo>
                  <a:lnTo>
                    <a:pt x="2030" y="649"/>
                  </a:lnTo>
                  <a:lnTo>
                    <a:pt x="2177" y="670"/>
                  </a:lnTo>
                  <a:lnTo>
                    <a:pt x="2407" y="670"/>
                  </a:lnTo>
                  <a:lnTo>
                    <a:pt x="2595" y="691"/>
                  </a:lnTo>
                  <a:lnTo>
                    <a:pt x="2742" y="628"/>
                  </a:lnTo>
                  <a:lnTo>
                    <a:pt x="2763" y="419"/>
                  </a:lnTo>
                  <a:lnTo>
                    <a:pt x="2867" y="147"/>
                  </a:lnTo>
                  <a:lnTo>
                    <a:pt x="2637" y="21"/>
                  </a:lnTo>
                  <a:lnTo>
                    <a:pt x="2407" y="21"/>
                  </a:lnTo>
                  <a:lnTo>
                    <a:pt x="2344" y="42"/>
                  </a:lnTo>
                  <a:lnTo>
                    <a:pt x="2240"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47" name="Google Shape;5347;p907">
              <a:extLst>
                <a:ext uri="{FF2B5EF4-FFF2-40B4-BE49-F238E27FC236}">
                  <a16:creationId xmlns:a16="http://schemas.microsoft.com/office/drawing/2014/main" id="{C24F102B-45F2-A569-1FDD-A9A50919DBFD}"/>
                </a:ext>
              </a:extLst>
            </p:cNvPr>
            <p:cNvSpPr/>
            <p:nvPr/>
          </p:nvSpPr>
          <p:spPr>
            <a:xfrm>
              <a:off x="3869672" y="2845760"/>
              <a:ext cx="12967" cy="23803"/>
            </a:xfrm>
            <a:custGeom>
              <a:avLst/>
              <a:gdLst/>
              <a:ahLst/>
              <a:cxnLst/>
              <a:rect l="l" t="t" r="r" b="b"/>
              <a:pathLst>
                <a:path w="1089" h="2093" extrusionOk="0">
                  <a:moveTo>
                    <a:pt x="419" y="0"/>
                  </a:moveTo>
                  <a:lnTo>
                    <a:pt x="314" y="126"/>
                  </a:lnTo>
                  <a:lnTo>
                    <a:pt x="272" y="21"/>
                  </a:lnTo>
                  <a:lnTo>
                    <a:pt x="210" y="21"/>
                  </a:lnTo>
                  <a:lnTo>
                    <a:pt x="84" y="147"/>
                  </a:lnTo>
                  <a:lnTo>
                    <a:pt x="0" y="314"/>
                  </a:lnTo>
                  <a:lnTo>
                    <a:pt x="0" y="544"/>
                  </a:lnTo>
                  <a:lnTo>
                    <a:pt x="189" y="628"/>
                  </a:lnTo>
                  <a:lnTo>
                    <a:pt x="168" y="691"/>
                  </a:lnTo>
                  <a:lnTo>
                    <a:pt x="105" y="733"/>
                  </a:lnTo>
                  <a:lnTo>
                    <a:pt x="63" y="984"/>
                  </a:lnTo>
                  <a:lnTo>
                    <a:pt x="105" y="1172"/>
                  </a:lnTo>
                  <a:lnTo>
                    <a:pt x="63" y="1277"/>
                  </a:lnTo>
                  <a:lnTo>
                    <a:pt x="63" y="1423"/>
                  </a:lnTo>
                  <a:lnTo>
                    <a:pt x="147" y="1528"/>
                  </a:lnTo>
                  <a:lnTo>
                    <a:pt x="84" y="1674"/>
                  </a:lnTo>
                  <a:lnTo>
                    <a:pt x="147" y="1716"/>
                  </a:lnTo>
                  <a:lnTo>
                    <a:pt x="377" y="1737"/>
                  </a:lnTo>
                  <a:lnTo>
                    <a:pt x="482" y="2009"/>
                  </a:lnTo>
                  <a:lnTo>
                    <a:pt x="565" y="2093"/>
                  </a:lnTo>
                  <a:lnTo>
                    <a:pt x="628" y="2030"/>
                  </a:lnTo>
                  <a:lnTo>
                    <a:pt x="712" y="1883"/>
                  </a:lnTo>
                  <a:lnTo>
                    <a:pt x="733" y="1737"/>
                  </a:lnTo>
                  <a:lnTo>
                    <a:pt x="942" y="1674"/>
                  </a:lnTo>
                  <a:lnTo>
                    <a:pt x="1047" y="1507"/>
                  </a:lnTo>
                  <a:lnTo>
                    <a:pt x="1088" y="1360"/>
                  </a:lnTo>
                  <a:lnTo>
                    <a:pt x="942" y="1256"/>
                  </a:lnTo>
                  <a:lnTo>
                    <a:pt x="900" y="1109"/>
                  </a:lnTo>
                  <a:lnTo>
                    <a:pt x="795" y="963"/>
                  </a:lnTo>
                  <a:lnTo>
                    <a:pt x="775" y="753"/>
                  </a:lnTo>
                  <a:lnTo>
                    <a:pt x="795" y="544"/>
                  </a:lnTo>
                  <a:lnTo>
                    <a:pt x="775" y="481"/>
                  </a:lnTo>
                  <a:lnTo>
                    <a:pt x="775" y="335"/>
                  </a:lnTo>
                  <a:lnTo>
                    <a:pt x="712" y="230"/>
                  </a:lnTo>
                  <a:lnTo>
                    <a:pt x="607" y="147"/>
                  </a:lnTo>
                  <a:lnTo>
                    <a:pt x="565" y="147"/>
                  </a:lnTo>
                  <a:lnTo>
                    <a:pt x="482" y="21"/>
                  </a:lnTo>
                  <a:lnTo>
                    <a:pt x="419"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48" name="Google Shape;5348;p907">
              <a:extLst>
                <a:ext uri="{FF2B5EF4-FFF2-40B4-BE49-F238E27FC236}">
                  <a16:creationId xmlns:a16="http://schemas.microsoft.com/office/drawing/2014/main" id="{1DD0C19C-8527-2970-A0FB-FD1ECE043326}"/>
                </a:ext>
              </a:extLst>
            </p:cNvPr>
            <p:cNvSpPr/>
            <p:nvPr/>
          </p:nvSpPr>
          <p:spPr>
            <a:xfrm>
              <a:off x="3863444" y="2836958"/>
              <a:ext cx="12467" cy="15000"/>
            </a:xfrm>
            <a:custGeom>
              <a:avLst/>
              <a:gdLst/>
              <a:ahLst/>
              <a:cxnLst/>
              <a:rect l="l" t="t" r="r" b="b"/>
              <a:pathLst>
                <a:path w="1047" h="1319" extrusionOk="0">
                  <a:moveTo>
                    <a:pt x="293" y="0"/>
                  </a:moveTo>
                  <a:lnTo>
                    <a:pt x="210" y="63"/>
                  </a:lnTo>
                  <a:lnTo>
                    <a:pt x="210" y="167"/>
                  </a:lnTo>
                  <a:lnTo>
                    <a:pt x="314" y="209"/>
                  </a:lnTo>
                  <a:lnTo>
                    <a:pt x="356" y="293"/>
                  </a:lnTo>
                  <a:lnTo>
                    <a:pt x="272" y="356"/>
                  </a:lnTo>
                  <a:lnTo>
                    <a:pt x="189" y="356"/>
                  </a:lnTo>
                  <a:lnTo>
                    <a:pt x="147" y="481"/>
                  </a:lnTo>
                  <a:lnTo>
                    <a:pt x="147" y="628"/>
                  </a:lnTo>
                  <a:lnTo>
                    <a:pt x="84" y="732"/>
                  </a:lnTo>
                  <a:lnTo>
                    <a:pt x="0" y="795"/>
                  </a:lnTo>
                  <a:lnTo>
                    <a:pt x="63" y="837"/>
                  </a:lnTo>
                  <a:lnTo>
                    <a:pt x="168" y="879"/>
                  </a:lnTo>
                  <a:lnTo>
                    <a:pt x="377" y="1151"/>
                  </a:lnTo>
                  <a:lnTo>
                    <a:pt x="398" y="1235"/>
                  </a:lnTo>
                  <a:lnTo>
                    <a:pt x="523" y="1318"/>
                  </a:lnTo>
                  <a:lnTo>
                    <a:pt x="523" y="1088"/>
                  </a:lnTo>
                  <a:lnTo>
                    <a:pt x="607" y="921"/>
                  </a:lnTo>
                  <a:lnTo>
                    <a:pt x="733" y="795"/>
                  </a:lnTo>
                  <a:lnTo>
                    <a:pt x="795" y="795"/>
                  </a:lnTo>
                  <a:lnTo>
                    <a:pt x="837" y="900"/>
                  </a:lnTo>
                  <a:lnTo>
                    <a:pt x="942" y="774"/>
                  </a:lnTo>
                  <a:lnTo>
                    <a:pt x="984" y="711"/>
                  </a:lnTo>
                  <a:lnTo>
                    <a:pt x="1046" y="628"/>
                  </a:lnTo>
                  <a:lnTo>
                    <a:pt x="1046" y="502"/>
                  </a:lnTo>
                  <a:lnTo>
                    <a:pt x="900" y="481"/>
                  </a:lnTo>
                  <a:lnTo>
                    <a:pt x="816" y="398"/>
                  </a:lnTo>
                  <a:lnTo>
                    <a:pt x="691" y="398"/>
                  </a:lnTo>
                  <a:lnTo>
                    <a:pt x="628" y="314"/>
                  </a:lnTo>
                  <a:lnTo>
                    <a:pt x="628" y="251"/>
                  </a:lnTo>
                  <a:lnTo>
                    <a:pt x="502" y="105"/>
                  </a:lnTo>
                  <a:lnTo>
                    <a:pt x="502" y="146"/>
                  </a:lnTo>
                  <a:lnTo>
                    <a:pt x="398" y="84"/>
                  </a:lnTo>
                  <a:lnTo>
                    <a:pt x="293"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49" name="Google Shape;5349;p907">
              <a:extLst>
                <a:ext uri="{FF2B5EF4-FFF2-40B4-BE49-F238E27FC236}">
                  <a16:creationId xmlns:a16="http://schemas.microsoft.com/office/drawing/2014/main" id="{EE014EA7-AEBA-5110-3630-E744C04D70BB}"/>
                </a:ext>
              </a:extLst>
            </p:cNvPr>
            <p:cNvSpPr/>
            <p:nvPr/>
          </p:nvSpPr>
          <p:spPr>
            <a:xfrm>
              <a:off x="3844761" y="2824346"/>
              <a:ext cx="25923" cy="21665"/>
            </a:xfrm>
            <a:custGeom>
              <a:avLst/>
              <a:gdLst/>
              <a:ahLst/>
              <a:cxnLst/>
              <a:rect l="l" t="t" r="r" b="b"/>
              <a:pathLst>
                <a:path w="2177" h="1905" extrusionOk="0">
                  <a:moveTo>
                    <a:pt x="105" y="0"/>
                  </a:moveTo>
                  <a:lnTo>
                    <a:pt x="63" y="42"/>
                  </a:lnTo>
                  <a:lnTo>
                    <a:pt x="63" y="167"/>
                  </a:lnTo>
                  <a:lnTo>
                    <a:pt x="0" y="230"/>
                  </a:lnTo>
                  <a:lnTo>
                    <a:pt x="42" y="314"/>
                  </a:lnTo>
                  <a:lnTo>
                    <a:pt x="84" y="314"/>
                  </a:lnTo>
                  <a:lnTo>
                    <a:pt x="209" y="439"/>
                  </a:lnTo>
                  <a:lnTo>
                    <a:pt x="251" y="544"/>
                  </a:lnTo>
                  <a:lnTo>
                    <a:pt x="314" y="649"/>
                  </a:lnTo>
                  <a:lnTo>
                    <a:pt x="272" y="670"/>
                  </a:lnTo>
                  <a:lnTo>
                    <a:pt x="293" y="753"/>
                  </a:lnTo>
                  <a:lnTo>
                    <a:pt x="774" y="1151"/>
                  </a:lnTo>
                  <a:lnTo>
                    <a:pt x="1151" y="1611"/>
                  </a:lnTo>
                  <a:lnTo>
                    <a:pt x="1109" y="1695"/>
                  </a:lnTo>
                  <a:lnTo>
                    <a:pt x="1193" y="1716"/>
                  </a:lnTo>
                  <a:lnTo>
                    <a:pt x="1402" y="1737"/>
                  </a:lnTo>
                  <a:lnTo>
                    <a:pt x="1465" y="1716"/>
                  </a:lnTo>
                  <a:lnTo>
                    <a:pt x="1569" y="1904"/>
                  </a:lnTo>
                  <a:lnTo>
                    <a:pt x="1653" y="1841"/>
                  </a:lnTo>
                  <a:lnTo>
                    <a:pt x="1716" y="1737"/>
                  </a:lnTo>
                  <a:lnTo>
                    <a:pt x="1716" y="1590"/>
                  </a:lnTo>
                  <a:lnTo>
                    <a:pt x="1758" y="1465"/>
                  </a:lnTo>
                  <a:lnTo>
                    <a:pt x="1841" y="1465"/>
                  </a:lnTo>
                  <a:lnTo>
                    <a:pt x="1925" y="1402"/>
                  </a:lnTo>
                  <a:lnTo>
                    <a:pt x="1883" y="1318"/>
                  </a:lnTo>
                  <a:lnTo>
                    <a:pt x="1779" y="1276"/>
                  </a:lnTo>
                  <a:lnTo>
                    <a:pt x="1779" y="1172"/>
                  </a:lnTo>
                  <a:lnTo>
                    <a:pt x="1862" y="1109"/>
                  </a:lnTo>
                  <a:lnTo>
                    <a:pt x="1967" y="1193"/>
                  </a:lnTo>
                  <a:lnTo>
                    <a:pt x="2071" y="1255"/>
                  </a:lnTo>
                  <a:lnTo>
                    <a:pt x="2134" y="1193"/>
                  </a:lnTo>
                  <a:lnTo>
                    <a:pt x="1988" y="1046"/>
                  </a:lnTo>
                  <a:lnTo>
                    <a:pt x="1988" y="900"/>
                  </a:lnTo>
                  <a:lnTo>
                    <a:pt x="2051" y="879"/>
                  </a:lnTo>
                  <a:lnTo>
                    <a:pt x="2155" y="942"/>
                  </a:lnTo>
                  <a:lnTo>
                    <a:pt x="2176" y="858"/>
                  </a:lnTo>
                  <a:lnTo>
                    <a:pt x="2134" y="795"/>
                  </a:lnTo>
                  <a:lnTo>
                    <a:pt x="2030" y="774"/>
                  </a:lnTo>
                  <a:lnTo>
                    <a:pt x="1862" y="649"/>
                  </a:lnTo>
                  <a:lnTo>
                    <a:pt x="1862" y="565"/>
                  </a:lnTo>
                  <a:lnTo>
                    <a:pt x="1967" y="419"/>
                  </a:lnTo>
                  <a:lnTo>
                    <a:pt x="1988" y="251"/>
                  </a:lnTo>
                  <a:lnTo>
                    <a:pt x="1925" y="251"/>
                  </a:lnTo>
                  <a:lnTo>
                    <a:pt x="1862" y="272"/>
                  </a:lnTo>
                  <a:lnTo>
                    <a:pt x="1820" y="230"/>
                  </a:lnTo>
                  <a:lnTo>
                    <a:pt x="1653" y="230"/>
                  </a:lnTo>
                  <a:lnTo>
                    <a:pt x="1548" y="126"/>
                  </a:lnTo>
                  <a:lnTo>
                    <a:pt x="1465" y="147"/>
                  </a:lnTo>
                  <a:lnTo>
                    <a:pt x="1339" y="105"/>
                  </a:lnTo>
                  <a:lnTo>
                    <a:pt x="1214" y="126"/>
                  </a:lnTo>
                  <a:lnTo>
                    <a:pt x="1193" y="63"/>
                  </a:lnTo>
                  <a:lnTo>
                    <a:pt x="1088" y="126"/>
                  </a:lnTo>
                  <a:lnTo>
                    <a:pt x="942" y="63"/>
                  </a:lnTo>
                  <a:lnTo>
                    <a:pt x="900" y="126"/>
                  </a:lnTo>
                  <a:lnTo>
                    <a:pt x="837" y="21"/>
                  </a:lnTo>
                  <a:lnTo>
                    <a:pt x="732" y="0"/>
                  </a:lnTo>
                  <a:lnTo>
                    <a:pt x="690" y="42"/>
                  </a:lnTo>
                  <a:lnTo>
                    <a:pt x="607" y="0"/>
                  </a:lnTo>
                  <a:lnTo>
                    <a:pt x="565" y="63"/>
                  </a:lnTo>
                  <a:lnTo>
                    <a:pt x="481" y="42"/>
                  </a:lnTo>
                  <a:lnTo>
                    <a:pt x="377" y="63"/>
                  </a:lnTo>
                  <a:lnTo>
                    <a:pt x="377" y="147"/>
                  </a:lnTo>
                  <a:lnTo>
                    <a:pt x="293" y="167"/>
                  </a:lnTo>
                  <a:lnTo>
                    <a:pt x="251" y="105"/>
                  </a:lnTo>
                  <a:lnTo>
                    <a:pt x="105"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50" name="Google Shape;5350;p907">
              <a:extLst>
                <a:ext uri="{FF2B5EF4-FFF2-40B4-BE49-F238E27FC236}">
                  <a16:creationId xmlns:a16="http://schemas.microsoft.com/office/drawing/2014/main" id="{344BC342-BDF9-2533-3DD7-D96C46A68DA5}"/>
                </a:ext>
              </a:extLst>
            </p:cNvPr>
            <p:cNvSpPr/>
            <p:nvPr/>
          </p:nvSpPr>
          <p:spPr>
            <a:xfrm>
              <a:off x="3830555" y="2811734"/>
              <a:ext cx="20195" cy="12146"/>
            </a:xfrm>
            <a:custGeom>
              <a:avLst/>
              <a:gdLst/>
              <a:ahLst/>
              <a:cxnLst/>
              <a:rect l="l" t="t" r="r" b="b"/>
              <a:pathLst>
                <a:path w="1696" h="1068" extrusionOk="0">
                  <a:moveTo>
                    <a:pt x="1507" y="0"/>
                  </a:moveTo>
                  <a:lnTo>
                    <a:pt x="1381" y="63"/>
                  </a:lnTo>
                  <a:lnTo>
                    <a:pt x="1130" y="209"/>
                  </a:lnTo>
                  <a:lnTo>
                    <a:pt x="1067" y="188"/>
                  </a:lnTo>
                  <a:lnTo>
                    <a:pt x="984" y="209"/>
                  </a:lnTo>
                  <a:lnTo>
                    <a:pt x="858" y="272"/>
                  </a:lnTo>
                  <a:lnTo>
                    <a:pt x="733" y="272"/>
                  </a:lnTo>
                  <a:lnTo>
                    <a:pt x="607" y="314"/>
                  </a:lnTo>
                  <a:lnTo>
                    <a:pt x="523" y="230"/>
                  </a:lnTo>
                  <a:lnTo>
                    <a:pt x="251" y="230"/>
                  </a:lnTo>
                  <a:lnTo>
                    <a:pt x="147" y="209"/>
                  </a:lnTo>
                  <a:lnTo>
                    <a:pt x="21" y="419"/>
                  </a:lnTo>
                  <a:lnTo>
                    <a:pt x="84" y="502"/>
                  </a:lnTo>
                  <a:lnTo>
                    <a:pt x="0" y="628"/>
                  </a:lnTo>
                  <a:lnTo>
                    <a:pt x="21" y="816"/>
                  </a:lnTo>
                  <a:lnTo>
                    <a:pt x="42" y="816"/>
                  </a:lnTo>
                  <a:lnTo>
                    <a:pt x="147" y="858"/>
                  </a:lnTo>
                  <a:lnTo>
                    <a:pt x="147" y="942"/>
                  </a:lnTo>
                  <a:lnTo>
                    <a:pt x="42" y="963"/>
                  </a:lnTo>
                  <a:lnTo>
                    <a:pt x="42" y="1067"/>
                  </a:lnTo>
                  <a:lnTo>
                    <a:pt x="251" y="1067"/>
                  </a:lnTo>
                  <a:lnTo>
                    <a:pt x="398" y="963"/>
                  </a:lnTo>
                  <a:lnTo>
                    <a:pt x="523" y="921"/>
                  </a:lnTo>
                  <a:lnTo>
                    <a:pt x="733" y="1025"/>
                  </a:lnTo>
                  <a:lnTo>
                    <a:pt x="858" y="1025"/>
                  </a:lnTo>
                  <a:lnTo>
                    <a:pt x="879" y="816"/>
                  </a:lnTo>
                  <a:lnTo>
                    <a:pt x="1067" y="732"/>
                  </a:lnTo>
                  <a:lnTo>
                    <a:pt x="1088" y="586"/>
                  </a:lnTo>
                  <a:lnTo>
                    <a:pt x="1444" y="398"/>
                  </a:lnTo>
                  <a:lnTo>
                    <a:pt x="1695" y="398"/>
                  </a:lnTo>
                  <a:lnTo>
                    <a:pt x="1674" y="188"/>
                  </a:lnTo>
                  <a:lnTo>
                    <a:pt x="1507"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51" name="Google Shape;5351;p907">
              <a:extLst>
                <a:ext uri="{FF2B5EF4-FFF2-40B4-BE49-F238E27FC236}">
                  <a16:creationId xmlns:a16="http://schemas.microsoft.com/office/drawing/2014/main" id="{995512F1-4619-43D1-FD57-EDF7566EEA9A}"/>
                </a:ext>
              </a:extLst>
            </p:cNvPr>
            <p:cNvSpPr/>
            <p:nvPr/>
          </p:nvSpPr>
          <p:spPr>
            <a:xfrm>
              <a:off x="3804645" y="2793401"/>
              <a:ext cx="47594" cy="21903"/>
            </a:xfrm>
            <a:custGeom>
              <a:avLst/>
              <a:gdLst/>
              <a:ahLst/>
              <a:cxnLst/>
              <a:rect l="l" t="t" r="r" b="b"/>
              <a:pathLst>
                <a:path w="3997" h="1926" extrusionOk="0">
                  <a:moveTo>
                    <a:pt x="2846" y="1"/>
                  </a:moveTo>
                  <a:lnTo>
                    <a:pt x="2804" y="106"/>
                  </a:lnTo>
                  <a:lnTo>
                    <a:pt x="2741" y="147"/>
                  </a:lnTo>
                  <a:lnTo>
                    <a:pt x="2720" y="252"/>
                  </a:lnTo>
                  <a:lnTo>
                    <a:pt x="2574" y="252"/>
                  </a:lnTo>
                  <a:lnTo>
                    <a:pt x="2511" y="315"/>
                  </a:lnTo>
                  <a:lnTo>
                    <a:pt x="2218" y="147"/>
                  </a:lnTo>
                  <a:lnTo>
                    <a:pt x="2155" y="147"/>
                  </a:lnTo>
                  <a:lnTo>
                    <a:pt x="2114" y="252"/>
                  </a:lnTo>
                  <a:lnTo>
                    <a:pt x="2114" y="357"/>
                  </a:lnTo>
                  <a:lnTo>
                    <a:pt x="2051" y="357"/>
                  </a:lnTo>
                  <a:lnTo>
                    <a:pt x="1967" y="461"/>
                  </a:lnTo>
                  <a:lnTo>
                    <a:pt x="1842" y="545"/>
                  </a:lnTo>
                  <a:lnTo>
                    <a:pt x="1674" y="733"/>
                  </a:lnTo>
                  <a:lnTo>
                    <a:pt x="1674" y="796"/>
                  </a:lnTo>
                  <a:lnTo>
                    <a:pt x="1842" y="880"/>
                  </a:lnTo>
                  <a:lnTo>
                    <a:pt x="1863" y="984"/>
                  </a:lnTo>
                  <a:lnTo>
                    <a:pt x="1779" y="1047"/>
                  </a:lnTo>
                  <a:lnTo>
                    <a:pt x="1653" y="963"/>
                  </a:lnTo>
                  <a:lnTo>
                    <a:pt x="1528" y="984"/>
                  </a:lnTo>
                  <a:lnTo>
                    <a:pt x="1381" y="963"/>
                  </a:lnTo>
                  <a:lnTo>
                    <a:pt x="1319" y="963"/>
                  </a:lnTo>
                  <a:lnTo>
                    <a:pt x="1130" y="1089"/>
                  </a:lnTo>
                  <a:lnTo>
                    <a:pt x="1026" y="1110"/>
                  </a:lnTo>
                  <a:lnTo>
                    <a:pt x="942" y="1089"/>
                  </a:lnTo>
                  <a:lnTo>
                    <a:pt x="837" y="1110"/>
                  </a:lnTo>
                  <a:lnTo>
                    <a:pt x="754" y="1047"/>
                  </a:lnTo>
                  <a:lnTo>
                    <a:pt x="440" y="1047"/>
                  </a:lnTo>
                  <a:lnTo>
                    <a:pt x="440" y="1110"/>
                  </a:lnTo>
                  <a:lnTo>
                    <a:pt x="419" y="1173"/>
                  </a:lnTo>
                  <a:lnTo>
                    <a:pt x="272" y="1152"/>
                  </a:lnTo>
                  <a:lnTo>
                    <a:pt x="189" y="1047"/>
                  </a:lnTo>
                  <a:lnTo>
                    <a:pt x="84" y="1089"/>
                  </a:lnTo>
                  <a:lnTo>
                    <a:pt x="21" y="1110"/>
                  </a:lnTo>
                  <a:lnTo>
                    <a:pt x="0" y="1110"/>
                  </a:lnTo>
                  <a:lnTo>
                    <a:pt x="63" y="1173"/>
                  </a:lnTo>
                  <a:lnTo>
                    <a:pt x="63" y="1256"/>
                  </a:lnTo>
                  <a:lnTo>
                    <a:pt x="105" y="1298"/>
                  </a:lnTo>
                  <a:lnTo>
                    <a:pt x="105" y="1403"/>
                  </a:lnTo>
                  <a:lnTo>
                    <a:pt x="210" y="1403"/>
                  </a:lnTo>
                  <a:lnTo>
                    <a:pt x="293" y="1382"/>
                  </a:lnTo>
                  <a:lnTo>
                    <a:pt x="398" y="1507"/>
                  </a:lnTo>
                  <a:lnTo>
                    <a:pt x="502" y="1403"/>
                  </a:lnTo>
                  <a:lnTo>
                    <a:pt x="586" y="1403"/>
                  </a:lnTo>
                  <a:lnTo>
                    <a:pt x="628" y="1507"/>
                  </a:lnTo>
                  <a:lnTo>
                    <a:pt x="837" y="1591"/>
                  </a:lnTo>
                  <a:lnTo>
                    <a:pt x="1130" y="1403"/>
                  </a:lnTo>
                  <a:lnTo>
                    <a:pt x="1256" y="1424"/>
                  </a:lnTo>
                  <a:lnTo>
                    <a:pt x="1444" y="1424"/>
                  </a:lnTo>
                  <a:lnTo>
                    <a:pt x="1444" y="1528"/>
                  </a:lnTo>
                  <a:lnTo>
                    <a:pt x="1737" y="1717"/>
                  </a:lnTo>
                  <a:lnTo>
                    <a:pt x="2072" y="1779"/>
                  </a:lnTo>
                  <a:lnTo>
                    <a:pt x="2260" y="1738"/>
                  </a:lnTo>
                  <a:lnTo>
                    <a:pt x="2323" y="1821"/>
                  </a:lnTo>
                  <a:lnTo>
                    <a:pt x="2427" y="1842"/>
                  </a:lnTo>
                  <a:lnTo>
                    <a:pt x="2699" y="1842"/>
                  </a:lnTo>
                  <a:lnTo>
                    <a:pt x="2783" y="1926"/>
                  </a:lnTo>
                  <a:lnTo>
                    <a:pt x="2909" y="1884"/>
                  </a:lnTo>
                  <a:lnTo>
                    <a:pt x="3034" y="1884"/>
                  </a:lnTo>
                  <a:lnTo>
                    <a:pt x="3160" y="1821"/>
                  </a:lnTo>
                  <a:lnTo>
                    <a:pt x="3243" y="1800"/>
                  </a:lnTo>
                  <a:lnTo>
                    <a:pt x="3306" y="1821"/>
                  </a:lnTo>
                  <a:lnTo>
                    <a:pt x="3557" y="1675"/>
                  </a:lnTo>
                  <a:lnTo>
                    <a:pt x="3683" y="1612"/>
                  </a:lnTo>
                  <a:lnTo>
                    <a:pt x="3725" y="1612"/>
                  </a:lnTo>
                  <a:lnTo>
                    <a:pt x="3829" y="1507"/>
                  </a:lnTo>
                  <a:lnTo>
                    <a:pt x="3746" y="1403"/>
                  </a:lnTo>
                  <a:lnTo>
                    <a:pt x="3767" y="1298"/>
                  </a:lnTo>
                  <a:lnTo>
                    <a:pt x="3829" y="1152"/>
                  </a:lnTo>
                  <a:lnTo>
                    <a:pt x="3725" y="1047"/>
                  </a:lnTo>
                  <a:lnTo>
                    <a:pt x="3746" y="984"/>
                  </a:lnTo>
                  <a:lnTo>
                    <a:pt x="3976" y="984"/>
                  </a:lnTo>
                  <a:lnTo>
                    <a:pt x="3997" y="880"/>
                  </a:lnTo>
                  <a:lnTo>
                    <a:pt x="3976" y="754"/>
                  </a:lnTo>
                  <a:lnTo>
                    <a:pt x="3976" y="671"/>
                  </a:lnTo>
                  <a:lnTo>
                    <a:pt x="3955" y="440"/>
                  </a:lnTo>
                  <a:lnTo>
                    <a:pt x="3955" y="252"/>
                  </a:lnTo>
                  <a:lnTo>
                    <a:pt x="3725" y="210"/>
                  </a:lnTo>
                  <a:lnTo>
                    <a:pt x="3641" y="127"/>
                  </a:lnTo>
                  <a:lnTo>
                    <a:pt x="3474" y="147"/>
                  </a:lnTo>
                  <a:lnTo>
                    <a:pt x="3327" y="147"/>
                  </a:lnTo>
                  <a:lnTo>
                    <a:pt x="3160" y="43"/>
                  </a:lnTo>
                  <a:lnTo>
                    <a:pt x="2951" y="43"/>
                  </a:lnTo>
                  <a:lnTo>
                    <a:pt x="2846"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52" name="Google Shape;5352;p907">
              <a:extLst>
                <a:ext uri="{FF2B5EF4-FFF2-40B4-BE49-F238E27FC236}">
                  <a16:creationId xmlns:a16="http://schemas.microsoft.com/office/drawing/2014/main" id="{C9713737-AACD-CF16-6241-584710FB4A72}"/>
                </a:ext>
              </a:extLst>
            </p:cNvPr>
            <p:cNvSpPr/>
            <p:nvPr/>
          </p:nvSpPr>
          <p:spPr>
            <a:xfrm>
              <a:off x="3831556" y="2741054"/>
              <a:ext cx="63038" cy="50699"/>
            </a:xfrm>
            <a:custGeom>
              <a:avLst/>
              <a:gdLst/>
              <a:ahLst/>
              <a:cxnLst/>
              <a:rect l="l" t="t" r="r" b="b"/>
              <a:pathLst>
                <a:path w="5294" h="4458" extrusionOk="0">
                  <a:moveTo>
                    <a:pt x="1883" y="1"/>
                  </a:moveTo>
                  <a:lnTo>
                    <a:pt x="1632" y="105"/>
                  </a:lnTo>
                  <a:lnTo>
                    <a:pt x="1486" y="105"/>
                  </a:lnTo>
                  <a:lnTo>
                    <a:pt x="1318" y="147"/>
                  </a:lnTo>
                  <a:lnTo>
                    <a:pt x="1214" y="315"/>
                  </a:lnTo>
                  <a:lnTo>
                    <a:pt x="1046" y="315"/>
                  </a:lnTo>
                  <a:lnTo>
                    <a:pt x="942" y="398"/>
                  </a:lnTo>
                  <a:lnTo>
                    <a:pt x="942" y="524"/>
                  </a:lnTo>
                  <a:lnTo>
                    <a:pt x="753" y="524"/>
                  </a:lnTo>
                  <a:lnTo>
                    <a:pt x="481" y="670"/>
                  </a:lnTo>
                  <a:lnTo>
                    <a:pt x="314" y="670"/>
                  </a:lnTo>
                  <a:lnTo>
                    <a:pt x="251" y="796"/>
                  </a:lnTo>
                  <a:lnTo>
                    <a:pt x="209" y="963"/>
                  </a:lnTo>
                  <a:lnTo>
                    <a:pt x="147" y="984"/>
                  </a:lnTo>
                  <a:lnTo>
                    <a:pt x="167" y="1047"/>
                  </a:lnTo>
                  <a:lnTo>
                    <a:pt x="126" y="1047"/>
                  </a:lnTo>
                  <a:lnTo>
                    <a:pt x="167" y="1298"/>
                  </a:lnTo>
                  <a:lnTo>
                    <a:pt x="147" y="1486"/>
                  </a:lnTo>
                  <a:lnTo>
                    <a:pt x="0" y="1570"/>
                  </a:lnTo>
                  <a:lnTo>
                    <a:pt x="0" y="1633"/>
                  </a:lnTo>
                  <a:lnTo>
                    <a:pt x="167" y="1842"/>
                  </a:lnTo>
                  <a:lnTo>
                    <a:pt x="147" y="1947"/>
                  </a:lnTo>
                  <a:lnTo>
                    <a:pt x="230" y="2051"/>
                  </a:lnTo>
                  <a:lnTo>
                    <a:pt x="230" y="2135"/>
                  </a:lnTo>
                  <a:lnTo>
                    <a:pt x="272" y="2261"/>
                  </a:lnTo>
                  <a:lnTo>
                    <a:pt x="230" y="2365"/>
                  </a:lnTo>
                  <a:lnTo>
                    <a:pt x="335" y="2616"/>
                  </a:lnTo>
                  <a:lnTo>
                    <a:pt x="419" y="2658"/>
                  </a:lnTo>
                  <a:lnTo>
                    <a:pt x="481" y="2742"/>
                  </a:lnTo>
                  <a:lnTo>
                    <a:pt x="481" y="3056"/>
                  </a:lnTo>
                  <a:lnTo>
                    <a:pt x="460" y="3097"/>
                  </a:lnTo>
                  <a:lnTo>
                    <a:pt x="523" y="3181"/>
                  </a:lnTo>
                  <a:lnTo>
                    <a:pt x="565" y="3139"/>
                  </a:lnTo>
                  <a:lnTo>
                    <a:pt x="649" y="3160"/>
                  </a:lnTo>
                  <a:lnTo>
                    <a:pt x="732" y="3097"/>
                  </a:lnTo>
                  <a:lnTo>
                    <a:pt x="963" y="3160"/>
                  </a:lnTo>
                  <a:lnTo>
                    <a:pt x="942" y="3202"/>
                  </a:lnTo>
                  <a:lnTo>
                    <a:pt x="1046" y="3307"/>
                  </a:lnTo>
                  <a:lnTo>
                    <a:pt x="1151" y="3307"/>
                  </a:lnTo>
                  <a:lnTo>
                    <a:pt x="1214" y="3390"/>
                  </a:lnTo>
                  <a:lnTo>
                    <a:pt x="1172" y="3495"/>
                  </a:lnTo>
                  <a:lnTo>
                    <a:pt x="1193" y="3579"/>
                  </a:lnTo>
                  <a:lnTo>
                    <a:pt x="1255" y="3600"/>
                  </a:lnTo>
                  <a:lnTo>
                    <a:pt x="1255" y="3704"/>
                  </a:lnTo>
                  <a:lnTo>
                    <a:pt x="1318" y="3725"/>
                  </a:lnTo>
                  <a:lnTo>
                    <a:pt x="1381" y="3683"/>
                  </a:lnTo>
                  <a:lnTo>
                    <a:pt x="1465" y="3683"/>
                  </a:lnTo>
                  <a:lnTo>
                    <a:pt x="1318" y="3516"/>
                  </a:lnTo>
                  <a:lnTo>
                    <a:pt x="1381" y="3474"/>
                  </a:lnTo>
                  <a:lnTo>
                    <a:pt x="1632" y="3621"/>
                  </a:lnTo>
                  <a:lnTo>
                    <a:pt x="1820" y="3600"/>
                  </a:lnTo>
                  <a:lnTo>
                    <a:pt x="1779" y="3704"/>
                  </a:lnTo>
                  <a:lnTo>
                    <a:pt x="1904" y="3809"/>
                  </a:lnTo>
                  <a:lnTo>
                    <a:pt x="2134" y="3767"/>
                  </a:lnTo>
                  <a:lnTo>
                    <a:pt x="2302" y="3809"/>
                  </a:lnTo>
                  <a:lnTo>
                    <a:pt x="2636" y="4081"/>
                  </a:lnTo>
                  <a:lnTo>
                    <a:pt x="2762" y="4248"/>
                  </a:lnTo>
                  <a:lnTo>
                    <a:pt x="2846" y="4248"/>
                  </a:lnTo>
                  <a:lnTo>
                    <a:pt x="2888" y="4206"/>
                  </a:lnTo>
                  <a:lnTo>
                    <a:pt x="3055" y="4206"/>
                  </a:lnTo>
                  <a:lnTo>
                    <a:pt x="3139" y="4290"/>
                  </a:lnTo>
                  <a:lnTo>
                    <a:pt x="3180" y="4437"/>
                  </a:lnTo>
                  <a:lnTo>
                    <a:pt x="3201" y="4458"/>
                  </a:lnTo>
                  <a:lnTo>
                    <a:pt x="3306" y="4437"/>
                  </a:lnTo>
                  <a:lnTo>
                    <a:pt x="3390" y="4332"/>
                  </a:lnTo>
                  <a:lnTo>
                    <a:pt x="3473" y="4311"/>
                  </a:lnTo>
                  <a:lnTo>
                    <a:pt x="3578" y="4332"/>
                  </a:lnTo>
                  <a:lnTo>
                    <a:pt x="3704" y="4332"/>
                  </a:lnTo>
                  <a:lnTo>
                    <a:pt x="3787" y="4395"/>
                  </a:lnTo>
                  <a:lnTo>
                    <a:pt x="3871" y="4311"/>
                  </a:lnTo>
                  <a:lnTo>
                    <a:pt x="3934" y="4290"/>
                  </a:lnTo>
                  <a:lnTo>
                    <a:pt x="4038" y="4332"/>
                  </a:lnTo>
                  <a:lnTo>
                    <a:pt x="4101" y="4311"/>
                  </a:lnTo>
                  <a:lnTo>
                    <a:pt x="4331" y="4311"/>
                  </a:lnTo>
                  <a:lnTo>
                    <a:pt x="4561" y="4437"/>
                  </a:lnTo>
                  <a:lnTo>
                    <a:pt x="4708" y="4458"/>
                  </a:lnTo>
                  <a:lnTo>
                    <a:pt x="4708" y="4290"/>
                  </a:lnTo>
                  <a:lnTo>
                    <a:pt x="4666" y="4123"/>
                  </a:lnTo>
                  <a:lnTo>
                    <a:pt x="5043" y="3725"/>
                  </a:lnTo>
                  <a:lnTo>
                    <a:pt x="5064" y="3558"/>
                  </a:lnTo>
                  <a:lnTo>
                    <a:pt x="5168" y="3474"/>
                  </a:lnTo>
                  <a:lnTo>
                    <a:pt x="5252" y="3474"/>
                  </a:lnTo>
                  <a:lnTo>
                    <a:pt x="5294" y="3286"/>
                  </a:lnTo>
                  <a:lnTo>
                    <a:pt x="5252" y="3202"/>
                  </a:lnTo>
                  <a:lnTo>
                    <a:pt x="5231" y="3139"/>
                  </a:lnTo>
                  <a:lnTo>
                    <a:pt x="5273" y="3056"/>
                  </a:lnTo>
                  <a:lnTo>
                    <a:pt x="5147" y="2972"/>
                  </a:lnTo>
                  <a:lnTo>
                    <a:pt x="5064" y="2825"/>
                  </a:lnTo>
                  <a:lnTo>
                    <a:pt x="5022" y="2742"/>
                  </a:lnTo>
                  <a:lnTo>
                    <a:pt x="4980" y="2470"/>
                  </a:lnTo>
                  <a:lnTo>
                    <a:pt x="5022" y="2365"/>
                  </a:lnTo>
                  <a:lnTo>
                    <a:pt x="5022" y="2323"/>
                  </a:lnTo>
                  <a:lnTo>
                    <a:pt x="4875" y="2135"/>
                  </a:lnTo>
                  <a:lnTo>
                    <a:pt x="4854" y="1947"/>
                  </a:lnTo>
                  <a:lnTo>
                    <a:pt x="4938" y="1821"/>
                  </a:lnTo>
                  <a:lnTo>
                    <a:pt x="5043" y="1779"/>
                  </a:lnTo>
                  <a:lnTo>
                    <a:pt x="5043" y="1403"/>
                  </a:lnTo>
                  <a:lnTo>
                    <a:pt x="4980" y="1361"/>
                  </a:lnTo>
                  <a:lnTo>
                    <a:pt x="4959" y="1214"/>
                  </a:lnTo>
                  <a:lnTo>
                    <a:pt x="4875" y="1089"/>
                  </a:lnTo>
                  <a:lnTo>
                    <a:pt x="4771" y="838"/>
                  </a:lnTo>
                  <a:lnTo>
                    <a:pt x="4750" y="775"/>
                  </a:lnTo>
                  <a:lnTo>
                    <a:pt x="4708" y="670"/>
                  </a:lnTo>
                  <a:lnTo>
                    <a:pt x="4708" y="545"/>
                  </a:lnTo>
                  <a:lnTo>
                    <a:pt x="4645" y="315"/>
                  </a:lnTo>
                  <a:lnTo>
                    <a:pt x="4561" y="315"/>
                  </a:lnTo>
                  <a:lnTo>
                    <a:pt x="4436" y="210"/>
                  </a:lnTo>
                  <a:lnTo>
                    <a:pt x="4310" y="231"/>
                  </a:lnTo>
                  <a:lnTo>
                    <a:pt x="3683" y="273"/>
                  </a:lnTo>
                  <a:lnTo>
                    <a:pt x="2950" y="231"/>
                  </a:lnTo>
                  <a:lnTo>
                    <a:pt x="2867" y="252"/>
                  </a:lnTo>
                  <a:lnTo>
                    <a:pt x="2678" y="440"/>
                  </a:lnTo>
                  <a:lnTo>
                    <a:pt x="2511" y="482"/>
                  </a:lnTo>
                  <a:lnTo>
                    <a:pt x="2469" y="440"/>
                  </a:lnTo>
                  <a:lnTo>
                    <a:pt x="2636" y="356"/>
                  </a:lnTo>
                  <a:lnTo>
                    <a:pt x="2783" y="210"/>
                  </a:lnTo>
                  <a:lnTo>
                    <a:pt x="2741" y="210"/>
                  </a:lnTo>
                  <a:lnTo>
                    <a:pt x="2616" y="315"/>
                  </a:lnTo>
                  <a:lnTo>
                    <a:pt x="2406" y="398"/>
                  </a:lnTo>
                  <a:lnTo>
                    <a:pt x="2134" y="356"/>
                  </a:lnTo>
                  <a:lnTo>
                    <a:pt x="2092" y="210"/>
                  </a:lnTo>
                  <a:lnTo>
                    <a:pt x="2134" y="126"/>
                  </a:lnTo>
                  <a:lnTo>
                    <a:pt x="2260" y="126"/>
                  </a:lnTo>
                  <a:lnTo>
                    <a:pt x="2323" y="168"/>
                  </a:lnTo>
                  <a:lnTo>
                    <a:pt x="2323" y="126"/>
                  </a:lnTo>
                  <a:lnTo>
                    <a:pt x="2155" y="43"/>
                  </a:lnTo>
                  <a:lnTo>
                    <a:pt x="1883"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53" name="Google Shape;5353;p907">
              <a:extLst>
                <a:ext uri="{FF2B5EF4-FFF2-40B4-BE49-F238E27FC236}">
                  <a16:creationId xmlns:a16="http://schemas.microsoft.com/office/drawing/2014/main" id="{3D3DE967-28CA-A71D-5D23-4B016717E728}"/>
                </a:ext>
              </a:extLst>
            </p:cNvPr>
            <p:cNvSpPr/>
            <p:nvPr/>
          </p:nvSpPr>
          <p:spPr>
            <a:xfrm>
              <a:off x="3819089" y="2776036"/>
              <a:ext cx="50345" cy="20948"/>
            </a:xfrm>
            <a:custGeom>
              <a:avLst/>
              <a:gdLst/>
              <a:ahLst/>
              <a:cxnLst/>
              <a:rect l="l" t="t" r="r" b="b"/>
              <a:pathLst>
                <a:path w="4228" h="1842" extrusionOk="0">
                  <a:moveTo>
                    <a:pt x="1403" y="1"/>
                  </a:moveTo>
                  <a:lnTo>
                    <a:pt x="1319" y="63"/>
                  </a:lnTo>
                  <a:lnTo>
                    <a:pt x="1152" y="21"/>
                  </a:lnTo>
                  <a:lnTo>
                    <a:pt x="1152" y="126"/>
                  </a:lnTo>
                  <a:lnTo>
                    <a:pt x="1068" y="189"/>
                  </a:lnTo>
                  <a:lnTo>
                    <a:pt x="984" y="168"/>
                  </a:lnTo>
                  <a:lnTo>
                    <a:pt x="775" y="168"/>
                  </a:lnTo>
                  <a:lnTo>
                    <a:pt x="733" y="273"/>
                  </a:lnTo>
                  <a:lnTo>
                    <a:pt x="587" y="273"/>
                  </a:lnTo>
                  <a:lnTo>
                    <a:pt x="482" y="398"/>
                  </a:lnTo>
                  <a:lnTo>
                    <a:pt x="378" y="398"/>
                  </a:lnTo>
                  <a:lnTo>
                    <a:pt x="168" y="586"/>
                  </a:lnTo>
                  <a:lnTo>
                    <a:pt x="106" y="545"/>
                  </a:lnTo>
                  <a:lnTo>
                    <a:pt x="22" y="503"/>
                  </a:lnTo>
                  <a:lnTo>
                    <a:pt x="1" y="524"/>
                  </a:lnTo>
                  <a:lnTo>
                    <a:pt x="1" y="628"/>
                  </a:lnTo>
                  <a:lnTo>
                    <a:pt x="147" y="712"/>
                  </a:lnTo>
                  <a:lnTo>
                    <a:pt x="252" y="900"/>
                  </a:lnTo>
                  <a:lnTo>
                    <a:pt x="252" y="1047"/>
                  </a:lnTo>
                  <a:lnTo>
                    <a:pt x="273" y="1130"/>
                  </a:lnTo>
                  <a:lnTo>
                    <a:pt x="378" y="1172"/>
                  </a:lnTo>
                  <a:lnTo>
                    <a:pt x="587" y="1319"/>
                  </a:lnTo>
                  <a:lnTo>
                    <a:pt x="691" y="1382"/>
                  </a:lnTo>
                  <a:lnTo>
                    <a:pt x="942" y="1674"/>
                  </a:lnTo>
                  <a:lnTo>
                    <a:pt x="1005" y="1674"/>
                  </a:lnTo>
                  <a:lnTo>
                    <a:pt x="1298" y="1842"/>
                  </a:lnTo>
                  <a:lnTo>
                    <a:pt x="1361" y="1779"/>
                  </a:lnTo>
                  <a:lnTo>
                    <a:pt x="1507" y="1779"/>
                  </a:lnTo>
                  <a:lnTo>
                    <a:pt x="1528" y="1674"/>
                  </a:lnTo>
                  <a:lnTo>
                    <a:pt x="1591" y="1633"/>
                  </a:lnTo>
                  <a:lnTo>
                    <a:pt x="1633" y="1528"/>
                  </a:lnTo>
                  <a:lnTo>
                    <a:pt x="1738" y="1570"/>
                  </a:lnTo>
                  <a:lnTo>
                    <a:pt x="1947" y="1570"/>
                  </a:lnTo>
                  <a:lnTo>
                    <a:pt x="2114" y="1674"/>
                  </a:lnTo>
                  <a:lnTo>
                    <a:pt x="2261" y="1674"/>
                  </a:lnTo>
                  <a:lnTo>
                    <a:pt x="2428" y="1654"/>
                  </a:lnTo>
                  <a:lnTo>
                    <a:pt x="2512" y="1737"/>
                  </a:lnTo>
                  <a:lnTo>
                    <a:pt x="2742" y="1779"/>
                  </a:lnTo>
                  <a:lnTo>
                    <a:pt x="2763" y="1779"/>
                  </a:lnTo>
                  <a:lnTo>
                    <a:pt x="2888" y="1695"/>
                  </a:lnTo>
                  <a:lnTo>
                    <a:pt x="3035" y="1674"/>
                  </a:lnTo>
                  <a:lnTo>
                    <a:pt x="3077" y="1737"/>
                  </a:lnTo>
                  <a:lnTo>
                    <a:pt x="3307" y="1654"/>
                  </a:lnTo>
                  <a:lnTo>
                    <a:pt x="3516" y="1633"/>
                  </a:lnTo>
                  <a:lnTo>
                    <a:pt x="3683" y="1465"/>
                  </a:lnTo>
                  <a:lnTo>
                    <a:pt x="3830" y="1444"/>
                  </a:lnTo>
                  <a:lnTo>
                    <a:pt x="3976" y="1340"/>
                  </a:lnTo>
                  <a:lnTo>
                    <a:pt x="4227" y="1361"/>
                  </a:lnTo>
                  <a:lnTo>
                    <a:pt x="4186" y="1214"/>
                  </a:lnTo>
                  <a:lnTo>
                    <a:pt x="4102" y="1130"/>
                  </a:lnTo>
                  <a:lnTo>
                    <a:pt x="3935" y="1130"/>
                  </a:lnTo>
                  <a:lnTo>
                    <a:pt x="3893" y="1172"/>
                  </a:lnTo>
                  <a:lnTo>
                    <a:pt x="3809" y="1172"/>
                  </a:lnTo>
                  <a:lnTo>
                    <a:pt x="3683" y="1005"/>
                  </a:lnTo>
                  <a:lnTo>
                    <a:pt x="3349" y="733"/>
                  </a:lnTo>
                  <a:lnTo>
                    <a:pt x="3181" y="691"/>
                  </a:lnTo>
                  <a:lnTo>
                    <a:pt x="2951" y="733"/>
                  </a:lnTo>
                  <a:lnTo>
                    <a:pt x="2826" y="628"/>
                  </a:lnTo>
                  <a:lnTo>
                    <a:pt x="2867" y="524"/>
                  </a:lnTo>
                  <a:lnTo>
                    <a:pt x="2679" y="545"/>
                  </a:lnTo>
                  <a:lnTo>
                    <a:pt x="2428" y="398"/>
                  </a:lnTo>
                  <a:lnTo>
                    <a:pt x="2365" y="440"/>
                  </a:lnTo>
                  <a:lnTo>
                    <a:pt x="2512" y="607"/>
                  </a:lnTo>
                  <a:lnTo>
                    <a:pt x="2428" y="607"/>
                  </a:lnTo>
                  <a:lnTo>
                    <a:pt x="2365" y="649"/>
                  </a:lnTo>
                  <a:lnTo>
                    <a:pt x="2302" y="628"/>
                  </a:lnTo>
                  <a:lnTo>
                    <a:pt x="2302" y="524"/>
                  </a:lnTo>
                  <a:lnTo>
                    <a:pt x="2240" y="503"/>
                  </a:lnTo>
                  <a:lnTo>
                    <a:pt x="2219" y="419"/>
                  </a:lnTo>
                  <a:lnTo>
                    <a:pt x="2261" y="314"/>
                  </a:lnTo>
                  <a:lnTo>
                    <a:pt x="2198" y="231"/>
                  </a:lnTo>
                  <a:lnTo>
                    <a:pt x="2093" y="231"/>
                  </a:lnTo>
                  <a:lnTo>
                    <a:pt x="1989" y="126"/>
                  </a:lnTo>
                  <a:lnTo>
                    <a:pt x="2010" y="84"/>
                  </a:lnTo>
                  <a:lnTo>
                    <a:pt x="1779" y="21"/>
                  </a:lnTo>
                  <a:lnTo>
                    <a:pt x="1696" y="84"/>
                  </a:lnTo>
                  <a:lnTo>
                    <a:pt x="1612" y="63"/>
                  </a:lnTo>
                  <a:lnTo>
                    <a:pt x="1570" y="105"/>
                  </a:lnTo>
                  <a:lnTo>
                    <a:pt x="1507" y="21"/>
                  </a:lnTo>
                  <a:lnTo>
                    <a:pt x="1486" y="63"/>
                  </a:lnTo>
                  <a:lnTo>
                    <a:pt x="1403"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54" name="Google Shape;5354;p907">
              <a:extLst>
                <a:ext uri="{FF2B5EF4-FFF2-40B4-BE49-F238E27FC236}">
                  <a16:creationId xmlns:a16="http://schemas.microsoft.com/office/drawing/2014/main" id="{7249B655-515E-BBB3-DD95-0A85E3570D14}"/>
                </a:ext>
              </a:extLst>
            </p:cNvPr>
            <p:cNvSpPr/>
            <p:nvPr/>
          </p:nvSpPr>
          <p:spPr>
            <a:xfrm>
              <a:off x="3779972" y="2741293"/>
              <a:ext cx="57323" cy="65449"/>
            </a:xfrm>
            <a:custGeom>
              <a:avLst/>
              <a:gdLst/>
              <a:ahLst/>
              <a:cxnLst/>
              <a:rect l="l" t="t" r="r" b="b"/>
              <a:pathLst>
                <a:path w="4814" h="5755" extrusionOk="0">
                  <a:moveTo>
                    <a:pt x="1340" y="1"/>
                  </a:moveTo>
                  <a:lnTo>
                    <a:pt x="1340" y="22"/>
                  </a:lnTo>
                  <a:lnTo>
                    <a:pt x="1340" y="126"/>
                  </a:lnTo>
                  <a:lnTo>
                    <a:pt x="1424" y="189"/>
                  </a:lnTo>
                  <a:lnTo>
                    <a:pt x="1466" y="189"/>
                  </a:lnTo>
                  <a:lnTo>
                    <a:pt x="1466" y="252"/>
                  </a:lnTo>
                  <a:lnTo>
                    <a:pt x="1612" y="377"/>
                  </a:lnTo>
                  <a:lnTo>
                    <a:pt x="1507" y="419"/>
                  </a:lnTo>
                  <a:lnTo>
                    <a:pt x="1403" y="419"/>
                  </a:lnTo>
                  <a:lnTo>
                    <a:pt x="1403" y="524"/>
                  </a:lnTo>
                  <a:lnTo>
                    <a:pt x="1507" y="461"/>
                  </a:lnTo>
                  <a:lnTo>
                    <a:pt x="1507" y="628"/>
                  </a:lnTo>
                  <a:lnTo>
                    <a:pt x="1612" y="670"/>
                  </a:lnTo>
                  <a:lnTo>
                    <a:pt x="1528" y="754"/>
                  </a:lnTo>
                  <a:lnTo>
                    <a:pt x="1528" y="838"/>
                  </a:lnTo>
                  <a:lnTo>
                    <a:pt x="1612" y="880"/>
                  </a:lnTo>
                  <a:lnTo>
                    <a:pt x="1738" y="880"/>
                  </a:lnTo>
                  <a:lnTo>
                    <a:pt x="1926" y="1068"/>
                  </a:lnTo>
                  <a:lnTo>
                    <a:pt x="2156" y="1172"/>
                  </a:lnTo>
                  <a:lnTo>
                    <a:pt x="1926" y="1131"/>
                  </a:lnTo>
                  <a:lnTo>
                    <a:pt x="1738" y="942"/>
                  </a:lnTo>
                  <a:lnTo>
                    <a:pt x="1612" y="963"/>
                  </a:lnTo>
                  <a:lnTo>
                    <a:pt x="1507" y="942"/>
                  </a:lnTo>
                  <a:lnTo>
                    <a:pt x="1424" y="942"/>
                  </a:lnTo>
                  <a:lnTo>
                    <a:pt x="1340" y="1068"/>
                  </a:lnTo>
                  <a:lnTo>
                    <a:pt x="1361" y="1152"/>
                  </a:lnTo>
                  <a:lnTo>
                    <a:pt x="1361" y="1340"/>
                  </a:lnTo>
                  <a:lnTo>
                    <a:pt x="1424" y="1444"/>
                  </a:lnTo>
                  <a:lnTo>
                    <a:pt x="1298" y="1277"/>
                  </a:lnTo>
                  <a:lnTo>
                    <a:pt x="1319" y="1152"/>
                  </a:lnTo>
                  <a:lnTo>
                    <a:pt x="1235" y="1068"/>
                  </a:lnTo>
                  <a:lnTo>
                    <a:pt x="1194" y="1089"/>
                  </a:lnTo>
                  <a:lnTo>
                    <a:pt x="1194" y="1172"/>
                  </a:lnTo>
                  <a:lnTo>
                    <a:pt x="1235" y="1277"/>
                  </a:lnTo>
                  <a:lnTo>
                    <a:pt x="1152" y="1361"/>
                  </a:lnTo>
                  <a:lnTo>
                    <a:pt x="1089" y="1235"/>
                  </a:lnTo>
                  <a:lnTo>
                    <a:pt x="1089" y="1089"/>
                  </a:lnTo>
                  <a:lnTo>
                    <a:pt x="942" y="1026"/>
                  </a:lnTo>
                  <a:lnTo>
                    <a:pt x="880" y="1047"/>
                  </a:lnTo>
                  <a:lnTo>
                    <a:pt x="608" y="1131"/>
                  </a:lnTo>
                  <a:lnTo>
                    <a:pt x="587" y="1235"/>
                  </a:lnTo>
                  <a:lnTo>
                    <a:pt x="629" y="1340"/>
                  </a:lnTo>
                  <a:lnTo>
                    <a:pt x="775" y="1361"/>
                  </a:lnTo>
                  <a:lnTo>
                    <a:pt x="796" y="1465"/>
                  </a:lnTo>
                  <a:lnTo>
                    <a:pt x="796" y="1486"/>
                  </a:lnTo>
                  <a:lnTo>
                    <a:pt x="733" y="1507"/>
                  </a:lnTo>
                  <a:lnTo>
                    <a:pt x="733" y="1591"/>
                  </a:lnTo>
                  <a:lnTo>
                    <a:pt x="691" y="1696"/>
                  </a:lnTo>
                  <a:lnTo>
                    <a:pt x="691" y="1800"/>
                  </a:lnTo>
                  <a:lnTo>
                    <a:pt x="608" y="1863"/>
                  </a:lnTo>
                  <a:lnTo>
                    <a:pt x="503" y="1800"/>
                  </a:lnTo>
                  <a:lnTo>
                    <a:pt x="461" y="1926"/>
                  </a:lnTo>
                  <a:lnTo>
                    <a:pt x="482" y="1988"/>
                  </a:lnTo>
                  <a:lnTo>
                    <a:pt x="608" y="1988"/>
                  </a:lnTo>
                  <a:lnTo>
                    <a:pt x="670" y="2030"/>
                  </a:lnTo>
                  <a:lnTo>
                    <a:pt x="629" y="2114"/>
                  </a:lnTo>
                  <a:lnTo>
                    <a:pt x="608" y="2240"/>
                  </a:lnTo>
                  <a:lnTo>
                    <a:pt x="524" y="2302"/>
                  </a:lnTo>
                  <a:lnTo>
                    <a:pt x="608" y="2407"/>
                  </a:lnTo>
                  <a:lnTo>
                    <a:pt x="524" y="2449"/>
                  </a:lnTo>
                  <a:lnTo>
                    <a:pt x="378" y="2407"/>
                  </a:lnTo>
                  <a:lnTo>
                    <a:pt x="210" y="2449"/>
                  </a:lnTo>
                  <a:lnTo>
                    <a:pt x="168" y="2553"/>
                  </a:lnTo>
                  <a:lnTo>
                    <a:pt x="85" y="2658"/>
                  </a:lnTo>
                  <a:lnTo>
                    <a:pt x="105" y="2825"/>
                  </a:lnTo>
                  <a:lnTo>
                    <a:pt x="85" y="3035"/>
                  </a:lnTo>
                  <a:lnTo>
                    <a:pt x="43" y="3139"/>
                  </a:lnTo>
                  <a:lnTo>
                    <a:pt x="43" y="3160"/>
                  </a:lnTo>
                  <a:lnTo>
                    <a:pt x="1" y="3244"/>
                  </a:lnTo>
                  <a:lnTo>
                    <a:pt x="85" y="3432"/>
                  </a:lnTo>
                  <a:lnTo>
                    <a:pt x="85" y="3474"/>
                  </a:lnTo>
                  <a:lnTo>
                    <a:pt x="168" y="3579"/>
                  </a:lnTo>
                  <a:lnTo>
                    <a:pt x="85" y="3746"/>
                  </a:lnTo>
                  <a:lnTo>
                    <a:pt x="147" y="3746"/>
                  </a:lnTo>
                  <a:lnTo>
                    <a:pt x="273" y="3913"/>
                  </a:lnTo>
                  <a:lnTo>
                    <a:pt x="294" y="4060"/>
                  </a:lnTo>
                  <a:lnTo>
                    <a:pt x="357" y="4102"/>
                  </a:lnTo>
                  <a:lnTo>
                    <a:pt x="357" y="4290"/>
                  </a:lnTo>
                  <a:lnTo>
                    <a:pt x="461" y="4374"/>
                  </a:lnTo>
                  <a:lnTo>
                    <a:pt x="461" y="4437"/>
                  </a:lnTo>
                  <a:lnTo>
                    <a:pt x="566" y="4520"/>
                  </a:lnTo>
                  <a:lnTo>
                    <a:pt x="629" y="4478"/>
                  </a:lnTo>
                  <a:lnTo>
                    <a:pt x="733" y="4478"/>
                  </a:lnTo>
                  <a:lnTo>
                    <a:pt x="817" y="4520"/>
                  </a:lnTo>
                  <a:lnTo>
                    <a:pt x="922" y="4478"/>
                  </a:lnTo>
                  <a:lnTo>
                    <a:pt x="1047" y="4541"/>
                  </a:lnTo>
                  <a:lnTo>
                    <a:pt x="1152" y="4541"/>
                  </a:lnTo>
                  <a:lnTo>
                    <a:pt x="1298" y="4625"/>
                  </a:lnTo>
                  <a:lnTo>
                    <a:pt x="1152" y="4750"/>
                  </a:lnTo>
                  <a:lnTo>
                    <a:pt x="1089" y="4918"/>
                  </a:lnTo>
                  <a:lnTo>
                    <a:pt x="1089" y="5022"/>
                  </a:lnTo>
                  <a:lnTo>
                    <a:pt x="1005" y="5106"/>
                  </a:lnTo>
                  <a:lnTo>
                    <a:pt x="942" y="5273"/>
                  </a:lnTo>
                  <a:lnTo>
                    <a:pt x="942" y="5441"/>
                  </a:lnTo>
                  <a:lnTo>
                    <a:pt x="1047" y="5525"/>
                  </a:lnTo>
                  <a:lnTo>
                    <a:pt x="1110" y="5629"/>
                  </a:lnTo>
                  <a:lnTo>
                    <a:pt x="1214" y="5650"/>
                  </a:lnTo>
                  <a:lnTo>
                    <a:pt x="1319" y="5587"/>
                  </a:lnTo>
                  <a:lnTo>
                    <a:pt x="1445" y="5650"/>
                  </a:lnTo>
                  <a:lnTo>
                    <a:pt x="1507" y="5566"/>
                  </a:lnTo>
                  <a:lnTo>
                    <a:pt x="1466" y="5525"/>
                  </a:lnTo>
                  <a:lnTo>
                    <a:pt x="1612" y="5462"/>
                  </a:lnTo>
                  <a:lnTo>
                    <a:pt x="1633" y="5566"/>
                  </a:lnTo>
                  <a:lnTo>
                    <a:pt x="1717" y="5587"/>
                  </a:lnTo>
                  <a:lnTo>
                    <a:pt x="1758" y="5545"/>
                  </a:lnTo>
                  <a:lnTo>
                    <a:pt x="1842" y="5545"/>
                  </a:lnTo>
                  <a:lnTo>
                    <a:pt x="1989" y="5671"/>
                  </a:lnTo>
                  <a:lnTo>
                    <a:pt x="2072" y="5692"/>
                  </a:lnTo>
                  <a:lnTo>
                    <a:pt x="2093" y="5692"/>
                  </a:lnTo>
                  <a:lnTo>
                    <a:pt x="2156" y="5671"/>
                  </a:lnTo>
                  <a:lnTo>
                    <a:pt x="2261" y="5629"/>
                  </a:lnTo>
                  <a:lnTo>
                    <a:pt x="2344" y="5734"/>
                  </a:lnTo>
                  <a:lnTo>
                    <a:pt x="2491" y="5755"/>
                  </a:lnTo>
                  <a:lnTo>
                    <a:pt x="2512" y="5692"/>
                  </a:lnTo>
                  <a:lnTo>
                    <a:pt x="2512" y="5629"/>
                  </a:lnTo>
                  <a:lnTo>
                    <a:pt x="2826" y="5629"/>
                  </a:lnTo>
                  <a:lnTo>
                    <a:pt x="2909" y="5692"/>
                  </a:lnTo>
                  <a:lnTo>
                    <a:pt x="3014" y="5671"/>
                  </a:lnTo>
                  <a:lnTo>
                    <a:pt x="3098" y="5692"/>
                  </a:lnTo>
                  <a:lnTo>
                    <a:pt x="3202" y="5671"/>
                  </a:lnTo>
                  <a:lnTo>
                    <a:pt x="3391" y="5545"/>
                  </a:lnTo>
                  <a:lnTo>
                    <a:pt x="3453" y="5545"/>
                  </a:lnTo>
                  <a:lnTo>
                    <a:pt x="3600" y="5566"/>
                  </a:lnTo>
                  <a:lnTo>
                    <a:pt x="3725" y="5545"/>
                  </a:lnTo>
                  <a:lnTo>
                    <a:pt x="3851" y="5629"/>
                  </a:lnTo>
                  <a:lnTo>
                    <a:pt x="3935" y="5566"/>
                  </a:lnTo>
                  <a:lnTo>
                    <a:pt x="3914" y="5462"/>
                  </a:lnTo>
                  <a:lnTo>
                    <a:pt x="3746" y="5378"/>
                  </a:lnTo>
                  <a:lnTo>
                    <a:pt x="3746" y="5315"/>
                  </a:lnTo>
                  <a:lnTo>
                    <a:pt x="3914" y="5127"/>
                  </a:lnTo>
                  <a:lnTo>
                    <a:pt x="4039" y="5043"/>
                  </a:lnTo>
                  <a:lnTo>
                    <a:pt x="4123" y="4939"/>
                  </a:lnTo>
                  <a:lnTo>
                    <a:pt x="4186" y="4939"/>
                  </a:lnTo>
                  <a:lnTo>
                    <a:pt x="4186" y="4834"/>
                  </a:lnTo>
                  <a:lnTo>
                    <a:pt x="4227" y="4729"/>
                  </a:lnTo>
                  <a:lnTo>
                    <a:pt x="3976" y="4437"/>
                  </a:lnTo>
                  <a:lnTo>
                    <a:pt x="3872" y="4374"/>
                  </a:lnTo>
                  <a:lnTo>
                    <a:pt x="3663" y="4227"/>
                  </a:lnTo>
                  <a:lnTo>
                    <a:pt x="3558" y="4185"/>
                  </a:lnTo>
                  <a:lnTo>
                    <a:pt x="3537" y="4102"/>
                  </a:lnTo>
                  <a:lnTo>
                    <a:pt x="3537" y="3955"/>
                  </a:lnTo>
                  <a:lnTo>
                    <a:pt x="3432" y="3767"/>
                  </a:lnTo>
                  <a:lnTo>
                    <a:pt x="3286" y="3683"/>
                  </a:lnTo>
                  <a:lnTo>
                    <a:pt x="3286" y="3579"/>
                  </a:lnTo>
                  <a:lnTo>
                    <a:pt x="3307" y="3558"/>
                  </a:lnTo>
                  <a:lnTo>
                    <a:pt x="3391" y="3600"/>
                  </a:lnTo>
                  <a:lnTo>
                    <a:pt x="3453" y="3641"/>
                  </a:lnTo>
                  <a:lnTo>
                    <a:pt x="3663" y="3453"/>
                  </a:lnTo>
                  <a:lnTo>
                    <a:pt x="3767" y="3453"/>
                  </a:lnTo>
                  <a:lnTo>
                    <a:pt x="3872" y="3328"/>
                  </a:lnTo>
                  <a:lnTo>
                    <a:pt x="4018" y="3328"/>
                  </a:lnTo>
                  <a:lnTo>
                    <a:pt x="4060" y="3223"/>
                  </a:lnTo>
                  <a:lnTo>
                    <a:pt x="4269" y="3223"/>
                  </a:lnTo>
                  <a:lnTo>
                    <a:pt x="4353" y="3244"/>
                  </a:lnTo>
                  <a:lnTo>
                    <a:pt x="4437" y="3181"/>
                  </a:lnTo>
                  <a:lnTo>
                    <a:pt x="4437" y="3076"/>
                  </a:lnTo>
                  <a:lnTo>
                    <a:pt x="4604" y="3118"/>
                  </a:lnTo>
                  <a:lnTo>
                    <a:pt x="4688" y="3056"/>
                  </a:lnTo>
                  <a:lnTo>
                    <a:pt x="4771" y="3118"/>
                  </a:lnTo>
                  <a:lnTo>
                    <a:pt x="4792" y="3076"/>
                  </a:lnTo>
                  <a:lnTo>
                    <a:pt x="4813" y="3035"/>
                  </a:lnTo>
                  <a:lnTo>
                    <a:pt x="4813" y="2721"/>
                  </a:lnTo>
                  <a:lnTo>
                    <a:pt x="4751" y="2637"/>
                  </a:lnTo>
                  <a:lnTo>
                    <a:pt x="4667" y="2595"/>
                  </a:lnTo>
                  <a:lnTo>
                    <a:pt x="4562" y="2344"/>
                  </a:lnTo>
                  <a:lnTo>
                    <a:pt x="4604" y="2240"/>
                  </a:lnTo>
                  <a:lnTo>
                    <a:pt x="4562" y="2114"/>
                  </a:lnTo>
                  <a:lnTo>
                    <a:pt x="4562" y="2030"/>
                  </a:lnTo>
                  <a:lnTo>
                    <a:pt x="4479" y="1926"/>
                  </a:lnTo>
                  <a:lnTo>
                    <a:pt x="4499" y="1821"/>
                  </a:lnTo>
                  <a:lnTo>
                    <a:pt x="4332" y="1612"/>
                  </a:lnTo>
                  <a:lnTo>
                    <a:pt x="4332" y="1549"/>
                  </a:lnTo>
                  <a:lnTo>
                    <a:pt x="4479" y="1465"/>
                  </a:lnTo>
                  <a:lnTo>
                    <a:pt x="4499" y="1277"/>
                  </a:lnTo>
                  <a:lnTo>
                    <a:pt x="4458" y="1026"/>
                  </a:lnTo>
                  <a:lnTo>
                    <a:pt x="4353" y="1026"/>
                  </a:lnTo>
                  <a:lnTo>
                    <a:pt x="4269" y="963"/>
                  </a:lnTo>
                  <a:lnTo>
                    <a:pt x="4165" y="963"/>
                  </a:lnTo>
                  <a:lnTo>
                    <a:pt x="4060" y="880"/>
                  </a:lnTo>
                  <a:lnTo>
                    <a:pt x="4081" y="775"/>
                  </a:lnTo>
                  <a:lnTo>
                    <a:pt x="4039" y="670"/>
                  </a:lnTo>
                  <a:lnTo>
                    <a:pt x="3914" y="712"/>
                  </a:lnTo>
                  <a:lnTo>
                    <a:pt x="3767" y="545"/>
                  </a:lnTo>
                  <a:lnTo>
                    <a:pt x="3663" y="545"/>
                  </a:lnTo>
                  <a:lnTo>
                    <a:pt x="3621" y="461"/>
                  </a:lnTo>
                  <a:lnTo>
                    <a:pt x="3558" y="503"/>
                  </a:lnTo>
                  <a:lnTo>
                    <a:pt x="3432" y="524"/>
                  </a:lnTo>
                  <a:lnTo>
                    <a:pt x="3328" y="608"/>
                  </a:lnTo>
                  <a:lnTo>
                    <a:pt x="3286" y="545"/>
                  </a:lnTo>
                  <a:lnTo>
                    <a:pt x="3349" y="503"/>
                  </a:lnTo>
                  <a:lnTo>
                    <a:pt x="3349" y="524"/>
                  </a:lnTo>
                  <a:lnTo>
                    <a:pt x="3411" y="461"/>
                  </a:lnTo>
                  <a:lnTo>
                    <a:pt x="3516" y="419"/>
                  </a:lnTo>
                  <a:lnTo>
                    <a:pt x="3391" y="419"/>
                  </a:lnTo>
                  <a:lnTo>
                    <a:pt x="3328" y="440"/>
                  </a:lnTo>
                  <a:lnTo>
                    <a:pt x="3307" y="503"/>
                  </a:lnTo>
                  <a:lnTo>
                    <a:pt x="3202" y="545"/>
                  </a:lnTo>
                  <a:lnTo>
                    <a:pt x="3202" y="608"/>
                  </a:lnTo>
                  <a:lnTo>
                    <a:pt x="2993" y="628"/>
                  </a:lnTo>
                  <a:lnTo>
                    <a:pt x="2909" y="733"/>
                  </a:lnTo>
                  <a:lnTo>
                    <a:pt x="2888" y="838"/>
                  </a:lnTo>
                  <a:lnTo>
                    <a:pt x="2763" y="838"/>
                  </a:lnTo>
                  <a:lnTo>
                    <a:pt x="2721" y="775"/>
                  </a:lnTo>
                  <a:lnTo>
                    <a:pt x="2616" y="754"/>
                  </a:lnTo>
                  <a:lnTo>
                    <a:pt x="2574" y="775"/>
                  </a:lnTo>
                  <a:lnTo>
                    <a:pt x="2407" y="733"/>
                  </a:lnTo>
                  <a:lnTo>
                    <a:pt x="2512" y="670"/>
                  </a:lnTo>
                  <a:lnTo>
                    <a:pt x="2595" y="670"/>
                  </a:lnTo>
                  <a:lnTo>
                    <a:pt x="2679" y="608"/>
                  </a:lnTo>
                  <a:lnTo>
                    <a:pt x="2679" y="503"/>
                  </a:lnTo>
                  <a:lnTo>
                    <a:pt x="2616" y="461"/>
                  </a:lnTo>
                  <a:lnTo>
                    <a:pt x="2512" y="545"/>
                  </a:lnTo>
                  <a:lnTo>
                    <a:pt x="2491" y="566"/>
                  </a:lnTo>
                  <a:lnTo>
                    <a:pt x="2365" y="461"/>
                  </a:lnTo>
                  <a:lnTo>
                    <a:pt x="2302" y="419"/>
                  </a:lnTo>
                  <a:lnTo>
                    <a:pt x="2261" y="440"/>
                  </a:lnTo>
                  <a:lnTo>
                    <a:pt x="2240" y="524"/>
                  </a:lnTo>
                  <a:lnTo>
                    <a:pt x="2135" y="566"/>
                  </a:lnTo>
                  <a:lnTo>
                    <a:pt x="2093" y="461"/>
                  </a:lnTo>
                  <a:lnTo>
                    <a:pt x="2030" y="440"/>
                  </a:lnTo>
                  <a:lnTo>
                    <a:pt x="1968" y="377"/>
                  </a:lnTo>
                  <a:lnTo>
                    <a:pt x="2051" y="335"/>
                  </a:lnTo>
                  <a:lnTo>
                    <a:pt x="2093" y="210"/>
                  </a:lnTo>
                  <a:lnTo>
                    <a:pt x="1989" y="189"/>
                  </a:lnTo>
                  <a:lnTo>
                    <a:pt x="1863" y="84"/>
                  </a:lnTo>
                  <a:lnTo>
                    <a:pt x="1758" y="84"/>
                  </a:lnTo>
                  <a:lnTo>
                    <a:pt x="1717" y="43"/>
                  </a:lnTo>
                  <a:lnTo>
                    <a:pt x="1507"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55" name="Google Shape;5355;p907">
              <a:extLst>
                <a:ext uri="{FF2B5EF4-FFF2-40B4-BE49-F238E27FC236}">
                  <a16:creationId xmlns:a16="http://schemas.microsoft.com/office/drawing/2014/main" id="{F74A369A-3917-A758-1687-87FABFFE711A}"/>
                </a:ext>
              </a:extLst>
            </p:cNvPr>
            <p:cNvSpPr/>
            <p:nvPr/>
          </p:nvSpPr>
          <p:spPr>
            <a:xfrm>
              <a:off x="3764778" y="2755577"/>
              <a:ext cx="24672" cy="21426"/>
            </a:xfrm>
            <a:custGeom>
              <a:avLst/>
              <a:gdLst/>
              <a:ahLst/>
              <a:cxnLst/>
              <a:rect l="l" t="t" r="r" b="b"/>
              <a:pathLst>
                <a:path w="2072" h="1884" extrusionOk="0">
                  <a:moveTo>
                    <a:pt x="1695" y="0"/>
                  </a:moveTo>
                  <a:lnTo>
                    <a:pt x="1549" y="21"/>
                  </a:lnTo>
                  <a:lnTo>
                    <a:pt x="1444" y="126"/>
                  </a:lnTo>
                  <a:lnTo>
                    <a:pt x="1340" y="84"/>
                  </a:lnTo>
                  <a:lnTo>
                    <a:pt x="1277" y="126"/>
                  </a:lnTo>
                  <a:lnTo>
                    <a:pt x="1130" y="126"/>
                  </a:lnTo>
                  <a:lnTo>
                    <a:pt x="1005" y="251"/>
                  </a:lnTo>
                  <a:lnTo>
                    <a:pt x="796" y="398"/>
                  </a:lnTo>
                  <a:lnTo>
                    <a:pt x="754" y="335"/>
                  </a:lnTo>
                  <a:lnTo>
                    <a:pt x="628" y="398"/>
                  </a:lnTo>
                  <a:lnTo>
                    <a:pt x="628" y="544"/>
                  </a:lnTo>
                  <a:lnTo>
                    <a:pt x="524" y="628"/>
                  </a:lnTo>
                  <a:lnTo>
                    <a:pt x="545" y="753"/>
                  </a:lnTo>
                  <a:lnTo>
                    <a:pt x="524" y="879"/>
                  </a:lnTo>
                  <a:lnTo>
                    <a:pt x="482" y="984"/>
                  </a:lnTo>
                  <a:lnTo>
                    <a:pt x="440" y="1046"/>
                  </a:lnTo>
                  <a:lnTo>
                    <a:pt x="335" y="1130"/>
                  </a:lnTo>
                  <a:lnTo>
                    <a:pt x="335" y="1193"/>
                  </a:lnTo>
                  <a:lnTo>
                    <a:pt x="482" y="1339"/>
                  </a:lnTo>
                  <a:lnTo>
                    <a:pt x="607" y="1360"/>
                  </a:lnTo>
                  <a:lnTo>
                    <a:pt x="482" y="1360"/>
                  </a:lnTo>
                  <a:lnTo>
                    <a:pt x="419" y="1402"/>
                  </a:lnTo>
                  <a:lnTo>
                    <a:pt x="377" y="1444"/>
                  </a:lnTo>
                  <a:lnTo>
                    <a:pt x="419" y="1507"/>
                  </a:lnTo>
                  <a:lnTo>
                    <a:pt x="503" y="1507"/>
                  </a:lnTo>
                  <a:lnTo>
                    <a:pt x="503" y="1569"/>
                  </a:lnTo>
                  <a:lnTo>
                    <a:pt x="398" y="1569"/>
                  </a:lnTo>
                  <a:lnTo>
                    <a:pt x="293" y="1486"/>
                  </a:lnTo>
                  <a:lnTo>
                    <a:pt x="189" y="1444"/>
                  </a:lnTo>
                  <a:lnTo>
                    <a:pt x="105" y="1465"/>
                  </a:lnTo>
                  <a:lnTo>
                    <a:pt x="126" y="1507"/>
                  </a:lnTo>
                  <a:lnTo>
                    <a:pt x="210" y="1548"/>
                  </a:lnTo>
                  <a:lnTo>
                    <a:pt x="314" y="1611"/>
                  </a:lnTo>
                  <a:lnTo>
                    <a:pt x="335" y="1590"/>
                  </a:lnTo>
                  <a:lnTo>
                    <a:pt x="440" y="1674"/>
                  </a:lnTo>
                  <a:lnTo>
                    <a:pt x="335" y="1611"/>
                  </a:lnTo>
                  <a:lnTo>
                    <a:pt x="273" y="1653"/>
                  </a:lnTo>
                  <a:lnTo>
                    <a:pt x="105" y="1590"/>
                  </a:lnTo>
                  <a:lnTo>
                    <a:pt x="1" y="1590"/>
                  </a:lnTo>
                  <a:lnTo>
                    <a:pt x="84" y="1611"/>
                  </a:lnTo>
                  <a:lnTo>
                    <a:pt x="126" y="1695"/>
                  </a:lnTo>
                  <a:lnTo>
                    <a:pt x="210" y="1695"/>
                  </a:lnTo>
                  <a:lnTo>
                    <a:pt x="293" y="1758"/>
                  </a:lnTo>
                  <a:lnTo>
                    <a:pt x="335" y="1695"/>
                  </a:lnTo>
                  <a:lnTo>
                    <a:pt x="440" y="1674"/>
                  </a:lnTo>
                  <a:lnTo>
                    <a:pt x="482" y="1653"/>
                  </a:lnTo>
                  <a:lnTo>
                    <a:pt x="545" y="1653"/>
                  </a:lnTo>
                  <a:lnTo>
                    <a:pt x="586" y="1548"/>
                  </a:lnTo>
                  <a:lnTo>
                    <a:pt x="796" y="1548"/>
                  </a:lnTo>
                  <a:lnTo>
                    <a:pt x="837" y="1611"/>
                  </a:lnTo>
                  <a:lnTo>
                    <a:pt x="942" y="1611"/>
                  </a:lnTo>
                  <a:lnTo>
                    <a:pt x="1005" y="1695"/>
                  </a:lnTo>
                  <a:lnTo>
                    <a:pt x="1151" y="1695"/>
                  </a:lnTo>
                  <a:lnTo>
                    <a:pt x="1214" y="1779"/>
                  </a:lnTo>
                  <a:lnTo>
                    <a:pt x="1214" y="1862"/>
                  </a:lnTo>
                  <a:lnTo>
                    <a:pt x="1319" y="1883"/>
                  </a:lnTo>
                  <a:lnTo>
                    <a:pt x="1361" y="1779"/>
                  </a:lnTo>
                  <a:lnTo>
                    <a:pt x="1381" y="1569"/>
                  </a:lnTo>
                  <a:lnTo>
                    <a:pt x="1361" y="1402"/>
                  </a:lnTo>
                  <a:lnTo>
                    <a:pt x="1444" y="1297"/>
                  </a:lnTo>
                  <a:lnTo>
                    <a:pt x="1486" y="1193"/>
                  </a:lnTo>
                  <a:lnTo>
                    <a:pt x="1654" y="1151"/>
                  </a:lnTo>
                  <a:lnTo>
                    <a:pt x="1800" y="1193"/>
                  </a:lnTo>
                  <a:lnTo>
                    <a:pt x="1884" y="1151"/>
                  </a:lnTo>
                  <a:lnTo>
                    <a:pt x="1800" y="1046"/>
                  </a:lnTo>
                  <a:lnTo>
                    <a:pt x="1884" y="984"/>
                  </a:lnTo>
                  <a:lnTo>
                    <a:pt x="1905" y="858"/>
                  </a:lnTo>
                  <a:lnTo>
                    <a:pt x="1946" y="774"/>
                  </a:lnTo>
                  <a:lnTo>
                    <a:pt x="1884" y="732"/>
                  </a:lnTo>
                  <a:lnTo>
                    <a:pt x="1758" y="732"/>
                  </a:lnTo>
                  <a:lnTo>
                    <a:pt x="1737" y="670"/>
                  </a:lnTo>
                  <a:lnTo>
                    <a:pt x="1779" y="544"/>
                  </a:lnTo>
                  <a:lnTo>
                    <a:pt x="1884" y="607"/>
                  </a:lnTo>
                  <a:lnTo>
                    <a:pt x="1967" y="544"/>
                  </a:lnTo>
                  <a:lnTo>
                    <a:pt x="1967" y="440"/>
                  </a:lnTo>
                  <a:lnTo>
                    <a:pt x="2009" y="335"/>
                  </a:lnTo>
                  <a:lnTo>
                    <a:pt x="2009" y="251"/>
                  </a:lnTo>
                  <a:lnTo>
                    <a:pt x="2072" y="230"/>
                  </a:lnTo>
                  <a:lnTo>
                    <a:pt x="2072" y="209"/>
                  </a:lnTo>
                  <a:lnTo>
                    <a:pt x="1967" y="147"/>
                  </a:lnTo>
                  <a:lnTo>
                    <a:pt x="1863" y="84"/>
                  </a:lnTo>
                  <a:lnTo>
                    <a:pt x="1695"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56" name="Google Shape;5356;p907">
              <a:extLst>
                <a:ext uri="{FF2B5EF4-FFF2-40B4-BE49-F238E27FC236}">
                  <a16:creationId xmlns:a16="http://schemas.microsoft.com/office/drawing/2014/main" id="{1C1A7EE7-8F1E-63A4-8153-21AF3C545B49}"/>
                </a:ext>
              </a:extLst>
            </p:cNvPr>
            <p:cNvSpPr/>
            <p:nvPr/>
          </p:nvSpPr>
          <p:spPr>
            <a:xfrm>
              <a:off x="3762540" y="2773181"/>
              <a:ext cx="19445" cy="15956"/>
            </a:xfrm>
            <a:custGeom>
              <a:avLst/>
              <a:gdLst/>
              <a:ahLst/>
              <a:cxnLst/>
              <a:rect l="l" t="t" r="r" b="b"/>
              <a:pathLst>
                <a:path w="1633" h="1403" extrusionOk="0">
                  <a:moveTo>
                    <a:pt x="774" y="0"/>
                  </a:moveTo>
                  <a:lnTo>
                    <a:pt x="733" y="105"/>
                  </a:lnTo>
                  <a:lnTo>
                    <a:pt x="670" y="105"/>
                  </a:lnTo>
                  <a:lnTo>
                    <a:pt x="628" y="126"/>
                  </a:lnTo>
                  <a:lnTo>
                    <a:pt x="523" y="147"/>
                  </a:lnTo>
                  <a:lnTo>
                    <a:pt x="481" y="210"/>
                  </a:lnTo>
                  <a:lnTo>
                    <a:pt x="398" y="147"/>
                  </a:lnTo>
                  <a:lnTo>
                    <a:pt x="314" y="147"/>
                  </a:lnTo>
                  <a:lnTo>
                    <a:pt x="272" y="63"/>
                  </a:lnTo>
                  <a:lnTo>
                    <a:pt x="189" y="42"/>
                  </a:lnTo>
                  <a:lnTo>
                    <a:pt x="84" y="126"/>
                  </a:lnTo>
                  <a:lnTo>
                    <a:pt x="0" y="272"/>
                  </a:lnTo>
                  <a:lnTo>
                    <a:pt x="63" y="335"/>
                  </a:lnTo>
                  <a:lnTo>
                    <a:pt x="84" y="524"/>
                  </a:lnTo>
                  <a:lnTo>
                    <a:pt x="209" y="565"/>
                  </a:lnTo>
                  <a:lnTo>
                    <a:pt x="251" y="670"/>
                  </a:lnTo>
                  <a:lnTo>
                    <a:pt x="398" y="796"/>
                  </a:lnTo>
                  <a:lnTo>
                    <a:pt x="481" y="796"/>
                  </a:lnTo>
                  <a:lnTo>
                    <a:pt x="565" y="858"/>
                  </a:lnTo>
                  <a:lnTo>
                    <a:pt x="628" y="879"/>
                  </a:lnTo>
                  <a:lnTo>
                    <a:pt x="628" y="1047"/>
                  </a:lnTo>
                  <a:lnTo>
                    <a:pt x="774" y="1109"/>
                  </a:lnTo>
                  <a:lnTo>
                    <a:pt x="816" y="1068"/>
                  </a:lnTo>
                  <a:lnTo>
                    <a:pt x="900" y="1068"/>
                  </a:lnTo>
                  <a:lnTo>
                    <a:pt x="942" y="1109"/>
                  </a:lnTo>
                  <a:lnTo>
                    <a:pt x="1025" y="1151"/>
                  </a:lnTo>
                  <a:lnTo>
                    <a:pt x="1151" y="1298"/>
                  </a:lnTo>
                  <a:lnTo>
                    <a:pt x="1256" y="1319"/>
                  </a:lnTo>
                  <a:lnTo>
                    <a:pt x="1360" y="1402"/>
                  </a:lnTo>
                  <a:lnTo>
                    <a:pt x="1423" y="1361"/>
                  </a:lnTo>
                  <a:lnTo>
                    <a:pt x="1507" y="1361"/>
                  </a:lnTo>
                  <a:lnTo>
                    <a:pt x="1507" y="1298"/>
                  </a:lnTo>
                  <a:lnTo>
                    <a:pt x="1444" y="1256"/>
                  </a:lnTo>
                  <a:lnTo>
                    <a:pt x="1444" y="1172"/>
                  </a:lnTo>
                  <a:lnTo>
                    <a:pt x="1423" y="1109"/>
                  </a:lnTo>
                  <a:lnTo>
                    <a:pt x="1465" y="1047"/>
                  </a:lnTo>
                  <a:lnTo>
                    <a:pt x="1528" y="942"/>
                  </a:lnTo>
                  <a:lnTo>
                    <a:pt x="1549" y="942"/>
                  </a:lnTo>
                  <a:lnTo>
                    <a:pt x="1632" y="775"/>
                  </a:lnTo>
                  <a:lnTo>
                    <a:pt x="1549" y="670"/>
                  </a:lnTo>
                  <a:lnTo>
                    <a:pt x="1549" y="628"/>
                  </a:lnTo>
                  <a:lnTo>
                    <a:pt x="1465" y="440"/>
                  </a:lnTo>
                  <a:lnTo>
                    <a:pt x="1507" y="356"/>
                  </a:lnTo>
                  <a:lnTo>
                    <a:pt x="1507" y="335"/>
                  </a:lnTo>
                  <a:lnTo>
                    <a:pt x="1402" y="314"/>
                  </a:lnTo>
                  <a:lnTo>
                    <a:pt x="1402" y="231"/>
                  </a:lnTo>
                  <a:lnTo>
                    <a:pt x="1339" y="147"/>
                  </a:lnTo>
                  <a:lnTo>
                    <a:pt x="1193" y="147"/>
                  </a:lnTo>
                  <a:lnTo>
                    <a:pt x="1130" y="63"/>
                  </a:lnTo>
                  <a:lnTo>
                    <a:pt x="1025" y="63"/>
                  </a:lnTo>
                  <a:lnTo>
                    <a:pt x="984"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57" name="Google Shape;5357;p907">
              <a:extLst>
                <a:ext uri="{FF2B5EF4-FFF2-40B4-BE49-F238E27FC236}">
                  <a16:creationId xmlns:a16="http://schemas.microsoft.com/office/drawing/2014/main" id="{E1C33243-56C9-E056-B82F-8275D89E53D9}"/>
                </a:ext>
              </a:extLst>
            </p:cNvPr>
            <p:cNvSpPr/>
            <p:nvPr/>
          </p:nvSpPr>
          <p:spPr>
            <a:xfrm>
              <a:off x="3779484" y="2783894"/>
              <a:ext cx="4739" cy="6425"/>
            </a:xfrm>
            <a:custGeom>
              <a:avLst/>
              <a:gdLst/>
              <a:ahLst/>
              <a:cxnLst/>
              <a:rect l="l" t="t" r="r" b="b"/>
              <a:pathLst>
                <a:path w="398" h="565" extrusionOk="0">
                  <a:moveTo>
                    <a:pt x="105" y="0"/>
                  </a:moveTo>
                  <a:lnTo>
                    <a:pt x="42" y="105"/>
                  </a:lnTo>
                  <a:lnTo>
                    <a:pt x="0" y="167"/>
                  </a:lnTo>
                  <a:lnTo>
                    <a:pt x="21" y="230"/>
                  </a:lnTo>
                  <a:lnTo>
                    <a:pt x="21" y="314"/>
                  </a:lnTo>
                  <a:lnTo>
                    <a:pt x="84" y="356"/>
                  </a:lnTo>
                  <a:lnTo>
                    <a:pt x="84" y="419"/>
                  </a:lnTo>
                  <a:lnTo>
                    <a:pt x="105" y="419"/>
                  </a:lnTo>
                  <a:lnTo>
                    <a:pt x="146" y="523"/>
                  </a:lnTo>
                  <a:lnTo>
                    <a:pt x="314" y="565"/>
                  </a:lnTo>
                  <a:lnTo>
                    <a:pt x="398" y="544"/>
                  </a:lnTo>
                  <a:lnTo>
                    <a:pt x="398" y="356"/>
                  </a:lnTo>
                  <a:lnTo>
                    <a:pt x="335" y="314"/>
                  </a:lnTo>
                  <a:lnTo>
                    <a:pt x="314" y="167"/>
                  </a:lnTo>
                  <a:lnTo>
                    <a:pt x="188"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58" name="Google Shape;5358;p907">
              <a:extLst>
                <a:ext uri="{FF2B5EF4-FFF2-40B4-BE49-F238E27FC236}">
                  <a16:creationId xmlns:a16="http://schemas.microsoft.com/office/drawing/2014/main" id="{EEE8C2A9-AA79-DA35-938E-F56DE0367D25}"/>
                </a:ext>
              </a:extLst>
            </p:cNvPr>
            <p:cNvSpPr/>
            <p:nvPr/>
          </p:nvSpPr>
          <p:spPr>
            <a:xfrm>
              <a:off x="3681319" y="2737017"/>
              <a:ext cx="27661" cy="34982"/>
            </a:xfrm>
            <a:custGeom>
              <a:avLst/>
              <a:gdLst/>
              <a:ahLst/>
              <a:cxnLst/>
              <a:rect l="l" t="t" r="r" b="b"/>
              <a:pathLst>
                <a:path w="2323" h="3076" extrusionOk="0">
                  <a:moveTo>
                    <a:pt x="1737" y="0"/>
                  </a:moveTo>
                  <a:lnTo>
                    <a:pt x="1779" y="84"/>
                  </a:lnTo>
                  <a:lnTo>
                    <a:pt x="1653" y="84"/>
                  </a:lnTo>
                  <a:lnTo>
                    <a:pt x="1674" y="209"/>
                  </a:lnTo>
                  <a:lnTo>
                    <a:pt x="1590" y="314"/>
                  </a:lnTo>
                  <a:lnTo>
                    <a:pt x="1590" y="230"/>
                  </a:lnTo>
                  <a:lnTo>
                    <a:pt x="1653" y="188"/>
                  </a:lnTo>
                  <a:lnTo>
                    <a:pt x="1590" y="84"/>
                  </a:lnTo>
                  <a:lnTo>
                    <a:pt x="1528" y="105"/>
                  </a:lnTo>
                  <a:lnTo>
                    <a:pt x="1569" y="167"/>
                  </a:lnTo>
                  <a:lnTo>
                    <a:pt x="1465" y="188"/>
                  </a:lnTo>
                  <a:lnTo>
                    <a:pt x="1423" y="147"/>
                  </a:lnTo>
                  <a:lnTo>
                    <a:pt x="1256" y="167"/>
                  </a:lnTo>
                  <a:lnTo>
                    <a:pt x="1256" y="230"/>
                  </a:lnTo>
                  <a:lnTo>
                    <a:pt x="1214" y="230"/>
                  </a:lnTo>
                  <a:lnTo>
                    <a:pt x="1172" y="356"/>
                  </a:lnTo>
                  <a:lnTo>
                    <a:pt x="1256" y="377"/>
                  </a:lnTo>
                  <a:lnTo>
                    <a:pt x="1235" y="419"/>
                  </a:lnTo>
                  <a:lnTo>
                    <a:pt x="1151" y="419"/>
                  </a:lnTo>
                  <a:lnTo>
                    <a:pt x="1151" y="481"/>
                  </a:lnTo>
                  <a:lnTo>
                    <a:pt x="1046" y="502"/>
                  </a:lnTo>
                  <a:lnTo>
                    <a:pt x="1067" y="586"/>
                  </a:lnTo>
                  <a:lnTo>
                    <a:pt x="1214" y="586"/>
                  </a:lnTo>
                  <a:lnTo>
                    <a:pt x="1172" y="607"/>
                  </a:lnTo>
                  <a:lnTo>
                    <a:pt x="1276" y="586"/>
                  </a:lnTo>
                  <a:lnTo>
                    <a:pt x="1360" y="586"/>
                  </a:lnTo>
                  <a:lnTo>
                    <a:pt x="1235" y="711"/>
                  </a:lnTo>
                  <a:lnTo>
                    <a:pt x="1046" y="795"/>
                  </a:lnTo>
                  <a:lnTo>
                    <a:pt x="1130" y="837"/>
                  </a:lnTo>
                  <a:lnTo>
                    <a:pt x="942" y="879"/>
                  </a:lnTo>
                  <a:lnTo>
                    <a:pt x="858" y="837"/>
                  </a:lnTo>
                  <a:lnTo>
                    <a:pt x="795" y="921"/>
                  </a:lnTo>
                  <a:lnTo>
                    <a:pt x="753" y="816"/>
                  </a:lnTo>
                  <a:lnTo>
                    <a:pt x="502" y="753"/>
                  </a:lnTo>
                  <a:lnTo>
                    <a:pt x="502" y="816"/>
                  </a:lnTo>
                  <a:lnTo>
                    <a:pt x="335" y="753"/>
                  </a:lnTo>
                  <a:lnTo>
                    <a:pt x="314" y="942"/>
                  </a:lnTo>
                  <a:lnTo>
                    <a:pt x="398" y="879"/>
                  </a:lnTo>
                  <a:lnTo>
                    <a:pt x="419" y="942"/>
                  </a:lnTo>
                  <a:lnTo>
                    <a:pt x="440" y="984"/>
                  </a:lnTo>
                  <a:lnTo>
                    <a:pt x="481" y="1088"/>
                  </a:lnTo>
                  <a:lnTo>
                    <a:pt x="419" y="1088"/>
                  </a:lnTo>
                  <a:lnTo>
                    <a:pt x="398" y="1025"/>
                  </a:lnTo>
                  <a:lnTo>
                    <a:pt x="272" y="1025"/>
                  </a:lnTo>
                  <a:lnTo>
                    <a:pt x="419" y="1130"/>
                  </a:lnTo>
                  <a:lnTo>
                    <a:pt x="544" y="1109"/>
                  </a:lnTo>
                  <a:lnTo>
                    <a:pt x="586" y="1214"/>
                  </a:lnTo>
                  <a:lnTo>
                    <a:pt x="440" y="1235"/>
                  </a:lnTo>
                  <a:lnTo>
                    <a:pt x="419" y="1276"/>
                  </a:lnTo>
                  <a:lnTo>
                    <a:pt x="440" y="1339"/>
                  </a:lnTo>
                  <a:lnTo>
                    <a:pt x="293" y="1360"/>
                  </a:lnTo>
                  <a:lnTo>
                    <a:pt x="335" y="1444"/>
                  </a:lnTo>
                  <a:lnTo>
                    <a:pt x="272" y="1465"/>
                  </a:lnTo>
                  <a:lnTo>
                    <a:pt x="377" y="1528"/>
                  </a:lnTo>
                  <a:lnTo>
                    <a:pt x="419" y="1507"/>
                  </a:lnTo>
                  <a:lnTo>
                    <a:pt x="398" y="1548"/>
                  </a:lnTo>
                  <a:lnTo>
                    <a:pt x="523" y="1528"/>
                  </a:lnTo>
                  <a:lnTo>
                    <a:pt x="544" y="1674"/>
                  </a:lnTo>
                  <a:lnTo>
                    <a:pt x="858" y="1674"/>
                  </a:lnTo>
                  <a:lnTo>
                    <a:pt x="753" y="1758"/>
                  </a:lnTo>
                  <a:lnTo>
                    <a:pt x="691" y="1737"/>
                  </a:lnTo>
                  <a:lnTo>
                    <a:pt x="586" y="1925"/>
                  </a:lnTo>
                  <a:lnTo>
                    <a:pt x="628" y="1925"/>
                  </a:lnTo>
                  <a:lnTo>
                    <a:pt x="523" y="2051"/>
                  </a:lnTo>
                  <a:lnTo>
                    <a:pt x="335" y="2176"/>
                  </a:lnTo>
                  <a:lnTo>
                    <a:pt x="419" y="2176"/>
                  </a:lnTo>
                  <a:lnTo>
                    <a:pt x="523" y="2134"/>
                  </a:lnTo>
                  <a:lnTo>
                    <a:pt x="586" y="2155"/>
                  </a:lnTo>
                  <a:lnTo>
                    <a:pt x="732" y="2155"/>
                  </a:lnTo>
                  <a:lnTo>
                    <a:pt x="816" y="2072"/>
                  </a:lnTo>
                  <a:lnTo>
                    <a:pt x="816" y="2092"/>
                  </a:lnTo>
                  <a:lnTo>
                    <a:pt x="942" y="2134"/>
                  </a:lnTo>
                  <a:lnTo>
                    <a:pt x="691" y="2176"/>
                  </a:lnTo>
                  <a:lnTo>
                    <a:pt x="502" y="2197"/>
                  </a:lnTo>
                  <a:lnTo>
                    <a:pt x="440" y="2281"/>
                  </a:lnTo>
                  <a:lnTo>
                    <a:pt x="314" y="2302"/>
                  </a:lnTo>
                  <a:lnTo>
                    <a:pt x="377" y="2364"/>
                  </a:lnTo>
                  <a:lnTo>
                    <a:pt x="335" y="2406"/>
                  </a:lnTo>
                  <a:lnTo>
                    <a:pt x="398" y="2448"/>
                  </a:lnTo>
                  <a:lnTo>
                    <a:pt x="293" y="2469"/>
                  </a:lnTo>
                  <a:lnTo>
                    <a:pt x="209" y="2385"/>
                  </a:lnTo>
                  <a:lnTo>
                    <a:pt x="188" y="2448"/>
                  </a:lnTo>
                  <a:lnTo>
                    <a:pt x="168" y="2406"/>
                  </a:lnTo>
                  <a:lnTo>
                    <a:pt x="0" y="2490"/>
                  </a:lnTo>
                  <a:lnTo>
                    <a:pt x="21" y="2511"/>
                  </a:lnTo>
                  <a:lnTo>
                    <a:pt x="398" y="2511"/>
                  </a:lnTo>
                  <a:lnTo>
                    <a:pt x="272" y="2595"/>
                  </a:lnTo>
                  <a:lnTo>
                    <a:pt x="105" y="2657"/>
                  </a:lnTo>
                  <a:lnTo>
                    <a:pt x="63" y="2762"/>
                  </a:lnTo>
                  <a:lnTo>
                    <a:pt x="168" y="2762"/>
                  </a:lnTo>
                  <a:lnTo>
                    <a:pt x="188" y="2825"/>
                  </a:lnTo>
                  <a:lnTo>
                    <a:pt x="440" y="2762"/>
                  </a:lnTo>
                  <a:lnTo>
                    <a:pt x="440" y="2762"/>
                  </a:lnTo>
                  <a:lnTo>
                    <a:pt x="230" y="2888"/>
                  </a:lnTo>
                  <a:lnTo>
                    <a:pt x="168" y="2929"/>
                  </a:lnTo>
                  <a:lnTo>
                    <a:pt x="314" y="2929"/>
                  </a:lnTo>
                  <a:lnTo>
                    <a:pt x="502" y="2825"/>
                  </a:lnTo>
                  <a:lnTo>
                    <a:pt x="481" y="2908"/>
                  </a:lnTo>
                  <a:lnTo>
                    <a:pt x="314" y="2992"/>
                  </a:lnTo>
                  <a:lnTo>
                    <a:pt x="419" y="2992"/>
                  </a:lnTo>
                  <a:lnTo>
                    <a:pt x="398" y="3034"/>
                  </a:lnTo>
                  <a:lnTo>
                    <a:pt x="398" y="3034"/>
                  </a:lnTo>
                  <a:lnTo>
                    <a:pt x="523" y="3013"/>
                  </a:lnTo>
                  <a:lnTo>
                    <a:pt x="607" y="3076"/>
                  </a:lnTo>
                  <a:lnTo>
                    <a:pt x="795" y="3034"/>
                  </a:lnTo>
                  <a:lnTo>
                    <a:pt x="963" y="2992"/>
                  </a:lnTo>
                  <a:lnTo>
                    <a:pt x="1130" y="2888"/>
                  </a:lnTo>
                  <a:lnTo>
                    <a:pt x="1067" y="2783"/>
                  </a:lnTo>
                  <a:lnTo>
                    <a:pt x="1172" y="2783"/>
                  </a:lnTo>
                  <a:lnTo>
                    <a:pt x="1151" y="2867"/>
                  </a:lnTo>
                  <a:lnTo>
                    <a:pt x="1256" y="2867"/>
                  </a:lnTo>
                  <a:lnTo>
                    <a:pt x="1360" y="2720"/>
                  </a:lnTo>
                  <a:lnTo>
                    <a:pt x="1444" y="2762"/>
                  </a:lnTo>
                  <a:lnTo>
                    <a:pt x="1465" y="2657"/>
                  </a:lnTo>
                  <a:lnTo>
                    <a:pt x="1800" y="2595"/>
                  </a:lnTo>
                  <a:lnTo>
                    <a:pt x="1841" y="2511"/>
                  </a:lnTo>
                  <a:lnTo>
                    <a:pt x="1862" y="2616"/>
                  </a:lnTo>
                  <a:lnTo>
                    <a:pt x="1946" y="2553"/>
                  </a:lnTo>
                  <a:lnTo>
                    <a:pt x="2009" y="2574"/>
                  </a:lnTo>
                  <a:lnTo>
                    <a:pt x="2176" y="2574"/>
                  </a:lnTo>
                  <a:lnTo>
                    <a:pt x="2072" y="2406"/>
                  </a:lnTo>
                  <a:lnTo>
                    <a:pt x="2155" y="2385"/>
                  </a:lnTo>
                  <a:lnTo>
                    <a:pt x="2218" y="2281"/>
                  </a:lnTo>
                  <a:lnTo>
                    <a:pt x="2218" y="2176"/>
                  </a:lnTo>
                  <a:lnTo>
                    <a:pt x="2302" y="2072"/>
                  </a:lnTo>
                  <a:lnTo>
                    <a:pt x="2323" y="1967"/>
                  </a:lnTo>
                  <a:lnTo>
                    <a:pt x="2302" y="1716"/>
                  </a:lnTo>
                  <a:lnTo>
                    <a:pt x="2218" y="1674"/>
                  </a:lnTo>
                  <a:lnTo>
                    <a:pt x="2302" y="1632"/>
                  </a:lnTo>
                  <a:lnTo>
                    <a:pt x="2302" y="1507"/>
                  </a:lnTo>
                  <a:lnTo>
                    <a:pt x="2218" y="1402"/>
                  </a:lnTo>
                  <a:lnTo>
                    <a:pt x="2260" y="1256"/>
                  </a:lnTo>
                  <a:lnTo>
                    <a:pt x="2176" y="1214"/>
                  </a:lnTo>
                  <a:lnTo>
                    <a:pt x="2197" y="1130"/>
                  </a:lnTo>
                  <a:lnTo>
                    <a:pt x="2281" y="1151"/>
                  </a:lnTo>
                  <a:lnTo>
                    <a:pt x="2281" y="1151"/>
                  </a:lnTo>
                  <a:lnTo>
                    <a:pt x="2155" y="1088"/>
                  </a:lnTo>
                  <a:lnTo>
                    <a:pt x="2072" y="1046"/>
                  </a:lnTo>
                  <a:lnTo>
                    <a:pt x="1967" y="837"/>
                  </a:lnTo>
                  <a:lnTo>
                    <a:pt x="1800" y="732"/>
                  </a:lnTo>
                  <a:lnTo>
                    <a:pt x="1737" y="795"/>
                  </a:lnTo>
                  <a:lnTo>
                    <a:pt x="1695" y="942"/>
                  </a:lnTo>
                  <a:lnTo>
                    <a:pt x="1632" y="984"/>
                  </a:lnTo>
                  <a:lnTo>
                    <a:pt x="1360" y="732"/>
                  </a:lnTo>
                  <a:lnTo>
                    <a:pt x="1486" y="502"/>
                  </a:lnTo>
                  <a:lnTo>
                    <a:pt x="1632" y="481"/>
                  </a:lnTo>
                  <a:lnTo>
                    <a:pt x="1653" y="377"/>
                  </a:lnTo>
                  <a:lnTo>
                    <a:pt x="1737" y="356"/>
                  </a:lnTo>
                  <a:lnTo>
                    <a:pt x="1779" y="272"/>
                  </a:lnTo>
                  <a:lnTo>
                    <a:pt x="1737" y="293"/>
                  </a:lnTo>
                  <a:lnTo>
                    <a:pt x="1737" y="293"/>
                  </a:lnTo>
                  <a:lnTo>
                    <a:pt x="1841" y="188"/>
                  </a:lnTo>
                  <a:lnTo>
                    <a:pt x="1946" y="147"/>
                  </a:lnTo>
                  <a:lnTo>
                    <a:pt x="1841" y="84"/>
                  </a:lnTo>
                  <a:lnTo>
                    <a:pt x="1737"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5359" name="Google Shape;5359;p907">
              <a:extLst>
                <a:ext uri="{FF2B5EF4-FFF2-40B4-BE49-F238E27FC236}">
                  <a16:creationId xmlns:a16="http://schemas.microsoft.com/office/drawing/2014/main" id="{746BE2E2-A912-8172-10C2-E24C1AE4E572}"/>
                </a:ext>
              </a:extLst>
            </p:cNvPr>
            <p:cNvGrpSpPr/>
            <p:nvPr/>
          </p:nvGrpSpPr>
          <p:grpSpPr>
            <a:xfrm>
              <a:off x="3697513" y="2707266"/>
              <a:ext cx="59549" cy="79733"/>
              <a:chOff x="3586375" y="2281300"/>
              <a:chExt cx="125025" cy="175275"/>
            </a:xfrm>
          </p:grpSpPr>
          <p:sp>
            <p:nvSpPr>
              <p:cNvPr id="5360" name="Google Shape;5360;p907">
                <a:extLst>
                  <a:ext uri="{FF2B5EF4-FFF2-40B4-BE49-F238E27FC236}">
                    <a16:creationId xmlns:a16="http://schemas.microsoft.com/office/drawing/2014/main" id="{8570652A-FFB7-2A0C-13F4-58897CDD5388}"/>
                  </a:ext>
                </a:extLst>
              </p:cNvPr>
              <p:cNvSpPr/>
              <p:nvPr/>
            </p:nvSpPr>
            <p:spPr>
              <a:xfrm>
                <a:off x="3609900" y="2281300"/>
                <a:ext cx="101500" cy="175275"/>
              </a:xfrm>
              <a:custGeom>
                <a:avLst/>
                <a:gdLst/>
                <a:ahLst/>
                <a:cxnLst/>
                <a:rect l="l" t="t" r="r" b="b"/>
                <a:pathLst>
                  <a:path w="4060" h="7011" extrusionOk="0">
                    <a:moveTo>
                      <a:pt x="1340" y="1"/>
                    </a:moveTo>
                    <a:lnTo>
                      <a:pt x="1277" y="63"/>
                    </a:lnTo>
                    <a:lnTo>
                      <a:pt x="1235" y="42"/>
                    </a:lnTo>
                    <a:lnTo>
                      <a:pt x="1110" y="84"/>
                    </a:lnTo>
                    <a:lnTo>
                      <a:pt x="1026" y="84"/>
                    </a:lnTo>
                    <a:lnTo>
                      <a:pt x="921" y="105"/>
                    </a:lnTo>
                    <a:lnTo>
                      <a:pt x="859" y="105"/>
                    </a:lnTo>
                    <a:lnTo>
                      <a:pt x="838" y="168"/>
                    </a:lnTo>
                    <a:lnTo>
                      <a:pt x="838" y="105"/>
                    </a:lnTo>
                    <a:lnTo>
                      <a:pt x="796" y="84"/>
                    </a:lnTo>
                    <a:lnTo>
                      <a:pt x="712" y="168"/>
                    </a:lnTo>
                    <a:lnTo>
                      <a:pt x="733" y="105"/>
                    </a:lnTo>
                    <a:lnTo>
                      <a:pt x="608" y="42"/>
                    </a:lnTo>
                    <a:lnTo>
                      <a:pt x="587" y="105"/>
                    </a:lnTo>
                    <a:lnTo>
                      <a:pt x="524" y="168"/>
                    </a:lnTo>
                    <a:lnTo>
                      <a:pt x="545" y="231"/>
                    </a:lnTo>
                    <a:lnTo>
                      <a:pt x="524" y="231"/>
                    </a:lnTo>
                    <a:lnTo>
                      <a:pt x="524" y="314"/>
                    </a:lnTo>
                    <a:lnTo>
                      <a:pt x="419" y="356"/>
                    </a:lnTo>
                    <a:lnTo>
                      <a:pt x="482" y="419"/>
                    </a:lnTo>
                    <a:lnTo>
                      <a:pt x="440" y="503"/>
                    </a:lnTo>
                    <a:lnTo>
                      <a:pt x="398" y="503"/>
                    </a:lnTo>
                    <a:lnTo>
                      <a:pt x="503" y="607"/>
                    </a:lnTo>
                    <a:lnTo>
                      <a:pt x="545" y="670"/>
                    </a:lnTo>
                    <a:lnTo>
                      <a:pt x="419" y="607"/>
                    </a:lnTo>
                    <a:lnTo>
                      <a:pt x="398" y="670"/>
                    </a:lnTo>
                    <a:lnTo>
                      <a:pt x="315" y="587"/>
                    </a:lnTo>
                    <a:lnTo>
                      <a:pt x="294" y="628"/>
                    </a:lnTo>
                    <a:lnTo>
                      <a:pt x="315" y="691"/>
                    </a:lnTo>
                    <a:lnTo>
                      <a:pt x="294" y="733"/>
                    </a:lnTo>
                    <a:lnTo>
                      <a:pt x="273" y="628"/>
                    </a:lnTo>
                    <a:lnTo>
                      <a:pt x="210" y="733"/>
                    </a:lnTo>
                    <a:lnTo>
                      <a:pt x="273" y="796"/>
                    </a:lnTo>
                    <a:lnTo>
                      <a:pt x="210" y="817"/>
                    </a:lnTo>
                    <a:lnTo>
                      <a:pt x="294" y="900"/>
                    </a:lnTo>
                    <a:lnTo>
                      <a:pt x="336" y="900"/>
                    </a:lnTo>
                    <a:lnTo>
                      <a:pt x="294" y="942"/>
                    </a:lnTo>
                    <a:lnTo>
                      <a:pt x="210" y="900"/>
                    </a:lnTo>
                    <a:lnTo>
                      <a:pt x="210" y="1026"/>
                    </a:lnTo>
                    <a:lnTo>
                      <a:pt x="210" y="1047"/>
                    </a:lnTo>
                    <a:lnTo>
                      <a:pt x="377" y="1026"/>
                    </a:lnTo>
                    <a:lnTo>
                      <a:pt x="273" y="1089"/>
                    </a:lnTo>
                    <a:lnTo>
                      <a:pt x="273" y="1110"/>
                    </a:lnTo>
                    <a:lnTo>
                      <a:pt x="294" y="1131"/>
                    </a:lnTo>
                    <a:lnTo>
                      <a:pt x="377" y="1110"/>
                    </a:lnTo>
                    <a:lnTo>
                      <a:pt x="336" y="1131"/>
                    </a:lnTo>
                    <a:lnTo>
                      <a:pt x="398" y="1151"/>
                    </a:lnTo>
                    <a:lnTo>
                      <a:pt x="398" y="1151"/>
                    </a:lnTo>
                    <a:lnTo>
                      <a:pt x="315" y="1131"/>
                    </a:lnTo>
                    <a:lnTo>
                      <a:pt x="294" y="1151"/>
                    </a:lnTo>
                    <a:lnTo>
                      <a:pt x="294" y="1214"/>
                    </a:lnTo>
                    <a:lnTo>
                      <a:pt x="315" y="1235"/>
                    </a:lnTo>
                    <a:lnTo>
                      <a:pt x="273" y="1256"/>
                    </a:lnTo>
                    <a:lnTo>
                      <a:pt x="231" y="1319"/>
                    </a:lnTo>
                    <a:lnTo>
                      <a:pt x="294" y="1319"/>
                    </a:lnTo>
                    <a:lnTo>
                      <a:pt x="294" y="1361"/>
                    </a:lnTo>
                    <a:lnTo>
                      <a:pt x="210" y="1340"/>
                    </a:lnTo>
                    <a:lnTo>
                      <a:pt x="189" y="1403"/>
                    </a:lnTo>
                    <a:lnTo>
                      <a:pt x="210" y="1444"/>
                    </a:lnTo>
                    <a:lnTo>
                      <a:pt x="189" y="1465"/>
                    </a:lnTo>
                    <a:lnTo>
                      <a:pt x="168" y="1528"/>
                    </a:lnTo>
                    <a:lnTo>
                      <a:pt x="63" y="1528"/>
                    </a:lnTo>
                    <a:lnTo>
                      <a:pt x="1" y="1549"/>
                    </a:lnTo>
                    <a:lnTo>
                      <a:pt x="63" y="1570"/>
                    </a:lnTo>
                    <a:lnTo>
                      <a:pt x="126" y="1570"/>
                    </a:lnTo>
                    <a:lnTo>
                      <a:pt x="189" y="1612"/>
                    </a:lnTo>
                    <a:lnTo>
                      <a:pt x="168" y="1633"/>
                    </a:lnTo>
                    <a:lnTo>
                      <a:pt x="105" y="1633"/>
                    </a:lnTo>
                    <a:lnTo>
                      <a:pt x="189" y="1716"/>
                    </a:lnTo>
                    <a:lnTo>
                      <a:pt x="210" y="1716"/>
                    </a:lnTo>
                    <a:lnTo>
                      <a:pt x="273" y="1737"/>
                    </a:lnTo>
                    <a:lnTo>
                      <a:pt x="503" y="1507"/>
                    </a:lnTo>
                    <a:lnTo>
                      <a:pt x="482" y="1570"/>
                    </a:lnTo>
                    <a:lnTo>
                      <a:pt x="503" y="1612"/>
                    </a:lnTo>
                    <a:lnTo>
                      <a:pt x="419" y="1633"/>
                    </a:lnTo>
                    <a:lnTo>
                      <a:pt x="377" y="1758"/>
                    </a:lnTo>
                    <a:lnTo>
                      <a:pt x="377" y="1779"/>
                    </a:lnTo>
                    <a:lnTo>
                      <a:pt x="315" y="1947"/>
                    </a:lnTo>
                    <a:lnTo>
                      <a:pt x="336" y="1947"/>
                    </a:lnTo>
                    <a:lnTo>
                      <a:pt x="294" y="2135"/>
                    </a:lnTo>
                    <a:lnTo>
                      <a:pt x="294" y="2239"/>
                    </a:lnTo>
                    <a:lnTo>
                      <a:pt x="231" y="2281"/>
                    </a:lnTo>
                    <a:lnTo>
                      <a:pt x="294" y="2323"/>
                    </a:lnTo>
                    <a:lnTo>
                      <a:pt x="315" y="2302"/>
                    </a:lnTo>
                    <a:lnTo>
                      <a:pt x="231" y="2449"/>
                    </a:lnTo>
                    <a:lnTo>
                      <a:pt x="231" y="2595"/>
                    </a:lnTo>
                    <a:lnTo>
                      <a:pt x="189" y="2658"/>
                    </a:lnTo>
                    <a:lnTo>
                      <a:pt x="189" y="2700"/>
                    </a:lnTo>
                    <a:lnTo>
                      <a:pt x="315" y="2700"/>
                    </a:lnTo>
                    <a:lnTo>
                      <a:pt x="294" y="2595"/>
                    </a:lnTo>
                    <a:lnTo>
                      <a:pt x="336" y="2491"/>
                    </a:lnTo>
                    <a:lnTo>
                      <a:pt x="336" y="2407"/>
                    </a:lnTo>
                    <a:lnTo>
                      <a:pt x="398" y="2323"/>
                    </a:lnTo>
                    <a:lnTo>
                      <a:pt x="336" y="2135"/>
                    </a:lnTo>
                    <a:lnTo>
                      <a:pt x="398" y="2135"/>
                    </a:lnTo>
                    <a:lnTo>
                      <a:pt x="545" y="1947"/>
                    </a:lnTo>
                    <a:lnTo>
                      <a:pt x="440" y="2135"/>
                    </a:lnTo>
                    <a:lnTo>
                      <a:pt x="419" y="2239"/>
                    </a:lnTo>
                    <a:lnTo>
                      <a:pt x="482" y="2260"/>
                    </a:lnTo>
                    <a:lnTo>
                      <a:pt x="482" y="2198"/>
                    </a:lnTo>
                    <a:lnTo>
                      <a:pt x="545" y="2135"/>
                    </a:lnTo>
                    <a:lnTo>
                      <a:pt x="587" y="2260"/>
                    </a:lnTo>
                    <a:lnTo>
                      <a:pt x="628" y="2135"/>
                    </a:lnTo>
                    <a:lnTo>
                      <a:pt x="628" y="2030"/>
                    </a:lnTo>
                    <a:lnTo>
                      <a:pt x="691" y="1988"/>
                    </a:lnTo>
                    <a:lnTo>
                      <a:pt x="649" y="2135"/>
                    </a:lnTo>
                    <a:lnTo>
                      <a:pt x="754" y="2198"/>
                    </a:lnTo>
                    <a:lnTo>
                      <a:pt x="649" y="2177"/>
                    </a:lnTo>
                    <a:lnTo>
                      <a:pt x="628" y="2323"/>
                    </a:lnTo>
                    <a:lnTo>
                      <a:pt x="649" y="2449"/>
                    </a:lnTo>
                    <a:lnTo>
                      <a:pt x="712" y="2470"/>
                    </a:lnTo>
                    <a:lnTo>
                      <a:pt x="754" y="2574"/>
                    </a:lnTo>
                    <a:lnTo>
                      <a:pt x="649" y="2658"/>
                    </a:lnTo>
                    <a:lnTo>
                      <a:pt x="587" y="2909"/>
                    </a:lnTo>
                    <a:lnTo>
                      <a:pt x="587" y="3014"/>
                    </a:lnTo>
                    <a:lnTo>
                      <a:pt x="503" y="2972"/>
                    </a:lnTo>
                    <a:lnTo>
                      <a:pt x="503" y="3097"/>
                    </a:lnTo>
                    <a:lnTo>
                      <a:pt x="628" y="3244"/>
                    </a:lnTo>
                    <a:lnTo>
                      <a:pt x="587" y="3097"/>
                    </a:lnTo>
                    <a:lnTo>
                      <a:pt x="649" y="3076"/>
                    </a:lnTo>
                    <a:lnTo>
                      <a:pt x="859" y="3223"/>
                    </a:lnTo>
                    <a:lnTo>
                      <a:pt x="859" y="3097"/>
                    </a:lnTo>
                    <a:lnTo>
                      <a:pt x="796" y="3035"/>
                    </a:lnTo>
                    <a:lnTo>
                      <a:pt x="838" y="3014"/>
                    </a:lnTo>
                    <a:lnTo>
                      <a:pt x="1005" y="3118"/>
                    </a:lnTo>
                    <a:lnTo>
                      <a:pt x="1131" y="3118"/>
                    </a:lnTo>
                    <a:lnTo>
                      <a:pt x="1131" y="3076"/>
                    </a:lnTo>
                    <a:lnTo>
                      <a:pt x="1235" y="3076"/>
                    </a:lnTo>
                    <a:lnTo>
                      <a:pt x="1256" y="2972"/>
                    </a:lnTo>
                    <a:lnTo>
                      <a:pt x="1549" y="2993"/>
                    </a:lnTo>
                    <a:lnTo>
                      <a:pt x="1361" y="3014"/>
                    </a:lnTo>
                    <a:lnTo>
                      <a:pt x="1235" y="3348"/>
                    </a:lnTo>
                    <a:lnTo>
                      <a:pt x="1382" y="3620"/>
                    </a:lnTo>
                    <a:lnTo>
                      <a:pt x="1444" y="3558"/>
                    </a:lnTo>
                    <a:lnTo>
                      <a:pt x="1444" y="3704"/>
                    </a:lnTo>
                    <a:lnTo>
                      <a:pt x="1549" y="3600"/>
                    </a:lnTo>
                    <a:lnTo>
                      <a:pt x="1654" y="3600"/>
                    </a:lnTo>
                    <a:lnTo>
                      <a:pt x="1633" y="3746"/>
                    </a:lnTo>
                    <a:lnTo>
                      <a:pt x="1654" y="3767"/>
                    </a:lnTo>
                    <a:lnTo>
                      <a:pt x="1549" y="3851"/>
                    </a:lnTo>
                    <a:lnTo>
                      <a:pt x="1570" y="4018"/>
                    </a:lnTo>
                    <a:lnTo>
                      <a:pt x="1528" y="4123"/>
                    </a:lnTo>
                    <a:lnTo>
                      <a:pt x="1570" y="4227"/>
                    </a:lnTo>
                    <a:lnTo>
                      <a:pt x="1654" y="4290"/>
                    </a:lnTo>
                    <a:lnTo>
                      <a:pt x="1737" y="4290"/>
                    </a:lnTo>
                    <a:lnTo>
                      <a:pt x="1675" y="4332"/>
                    </a:lnTo>
                    <a:lnTo>
                      <a:pt x="1591" y="4332"/>
                    </a:lnTo>
                    <a:lnTo>
                      <a:pt x="1549" y="4248"/>
                    </a:lnTo>
                    <a:lnTo>
                      <a:pt x="1465" y="4269"/>
                    </a:lnTo>
                    <a:lnTo>
                      <a:pt x="1528" y="4353"/>
                    </a:lnTo>
                    <a:lnTo>
                      <a:pt x="1591" y="4395"/>
                    </a:lnTo>
                    <a:lnTo>
                      <a:pt x="1486" y="4374"/>
                    </a:lnTo>
                    <a:lnTo>
                      <a:pt x="1424" y="4290"/>
                    </a:lnTo>
                    <a:lnTo>
                      <a:pt x="1235" y="4353"/>
                    </a:lnTo>
                    <a:lnTo>
                      <a:pt x="1152" y="4353"/>
                    </a:lnTo>
                    <a:lnTo>
                      <a:pt x="963" y="4436"/>
                    </a:lnTo>
                    <a:lnTo>
                      <a:pt x="859" y="4583"/>
                    </a:lnTo>
                    <a:lnTo>
                      <a:pt x="733" y="4667"/>
                    </a:lnTo>
                    <a:lnTo>
                      <a:pt x="691" y="4750"/>
                    </a:lnTo>
                    <a:lnTo>
                      <a:pt x="817" y="4750"/>
                    </a:lnTo>
                    <a:lnTo>
                      <a:pt x="817" y="4688"/>
                    </a:lnTo>
                    <a:lnTo>
                      <a:pt x="1026" y="4646"/>
                    </a:lnTo>
                    <a:lnTo>
                      <a:pt x="1005" y="4750"/>
                    </a:lnTo>
                    <a:lnTo>
                      <a:pt x="1068" y="4813"/>
                    </a:lnTo>
                    <a:lnTo>
                      <a:pt x="1005" y="4876"/>
                    </a:lnTo>
                    <a:lnTo>
                      <a:pt x="1026" y="4960"/>
                    </a:lnTo>
                    <a:lnTo>
                      <a:pt x="1068" y="4960"/>
                    </a:lnTo>
                    <a:lnTo>
                      <a:pt x="942" y="5190"/>
                    </a:lnTo>
                    <a:lnTo>
                      <a:pt x="859" y="5232"/>
                    </a:lnTo>
                    <a:lnTo>
                      <a:pt x="754" y="5294"/>
                    </a:lnTo>
                    <a:lnTo>
                      <a:pt x="733" y="5294"/>
                    </a:lnTo>
                    <a:lnTo>
                      <a:pt x="608" y="5378"/>
                    </a:lnTo>
                    <a:lnTo>
                      <a:pt x="524" y="5378"/>
                    </a:lnTo>
                    <a:lnTo>
                      <a:pt x="398" y="5483"/>
                    </a:lnTo>
                    <a:lnTo>
                      <a:pt x="503" y="5483"/>
                    </a:lnTo>
                    <a:lnTo>
                      <a:pt x="503" y="5545"/>
                    </a:lnTo>
                    <a:lnTo>
                      <a:pt x="419" y="5608"/>
                    </a:lnTo>
                    <a:lnTo>
                      <a:pt x="545" y="5629"/>
                    </a:lnTo>
                    <a:lnTo>
                      <a:pt x="524" y="5650"/>
                    </a:lnTo>
                    <a:lnTo>
                      <a:pt x="587" y="5692"/>
                    </a:lnTo>
                    <a:lnTo>
                      <a:pt x="649" y="5650"/>
                    </a:lnTo>
                    <a:lnTo>
                      <a:pt x="754" y="5608"/>
                    </a:lnTo>
                    <a:lnTo>
                      <a:pt x="900" y="5545"/>
                    </a:lnTo>
                    <a:lnTo>
                      <a:pt x="921" y="5629"/>
                    </a:lnTo>
                    <a:lnTo>
                      <a:pt x="1026" y="5650"/>
                    </a:lnTo>
                    <a:lnTo>
                      <a:pt x="942" y="5692"/>
                    </a:lnTo>
                    <a:lnTo>
                      <a:pt x="921" y="5734"/>
                    </a:lnTo>
                    <a:lnTo>
                      <a:pt x="1068" y="5734"/>
                    </a:lnTo>
                    <a:lnTo>
                      <a:pt x="1068" y="5713"/>
                    </a:lnTo>
                    <a:lnTo>
                      <a:pt x="1152" y="5692"/>
                    </a:lnTo>
                    <a:lnTo>
                      <a:pt x="1256" y="5796"/>
                    </a:lnTo>
                    <a:lnTo>
                      <a:pt x="1319" y="5859"/>
                    </a:lnTo>
                    <a:lnTo>
                      <a:pt x="1486" y="5859"/>
                    </a:lnTo>
                    <a:lnTo>
                      <a:pt x="1549" y="5796"/>
                    </a:lnTo>
                    <a:lnTo>
                      <a:pt x="1633" y="5755"/>
                    </a:lnTo>
                    <a:lnTo>
                      <a:pt x="1758" y="5713"/>
                    </a:lnTo>
                    <a:lnTo>
                      <a:pt x="1800" y="5650"/>
                    </a:lnTo>
                    <a:lnTo>
                      <a:pt x="1905" y="5608"/>
                    </a:lnTo>
                    <a:lnTo>
                      <a:pt x="1758" y="5755"/>
                    </a:lnTo>
                    <a:lnTo>
                      <a:pt x="1633" y="5901"/>
                    </a:lnTo>
                    <a:lnTo>
                      <a:pt x="1633" y="6048"/>
                    </a:lnTo>
                    <a:lnTo>
                      <a:pt x="1528" y="6048"/>
                    </a:lnTo>
                    <a:lnTo>
                      <a:pt x="1444" y="6068"/>
                    </a:lnTo>
                    <a:lnTo>
                      <a:pt x="1361" y="6027"/>
                    </a:lnTo>
                    <a:lnTo>
                      <a:pt x="1131" y="6006"/>
                    </a:lnTo>
                    <a:lnTo>
                      <a:pt x="963" y="6048"/>
                    </a:lnTo>
                    <a:lnTo>
                      <a:pt x="963" y="6131"/>
                    </a:lnTo>
                    <a:lnTo>
                      <a:pt x="900" y="6215"/>
                    </a:lnTo>
                    <a:lnTo>
                      <a:pt x="796" y="6215"/>
                    </a:lnTo>
                    <a:lnTo>
                      <a:pt x="796" y="6382"/>
                    </a:lnTo>
                    <a:lnTo>
                      <a:pt x="691" y="6487"/>
                    </a:lnTo>
                    <a:lnTo>
                      <a:pt x="649" y="6550"/>
                    </a:lnTo>
                    <a:lnTo>
                      <a:pt x="545" y="6550"/>
                    </a:lnTo>
                    <a:lnTo>
                      <a:pt x="524" y="6675"/>
                    </a:lnTo>
                    <a:lnTo>
                      <a:pt x="482" y="6675"/>
                    </a:lnTo>
                    <a:lnTo>
                      <a:pt x="440" y="6738"/>
                    </a:lnTo>
                    <a:lnTo>
                      <a:pt x="315" y="6843"/>
                    </a:lnTo>
                    <a:lnTo>
                      <a:pt x="231" y="6801"/>
                    </a:lnTo>
                    <a:lnTo>
                      <a:pt x="168" y="6864"/>
                    </a:lnTo>
                    <a:lnTo>
                      <a:pt x="168" y="6968"/>
                    </a:lnTo>
                    <a:lnTo>
                      <a:pt x="273" y="6968"/>
                    </a:lnTo>
                    <a:lnTo>
                      <a:pt x="273" y="6885"/>
                    </a:lnTo>
                    <a:lnTo>
                      <a:pt x="377" y="6905"/>
                    </a:lnTo>
                    <a:lnTo>
                      <a:pt x="419" y="7010"/>
                    </a:lnTo>
                    <a:lnTo>
                      <a:pt x="503" y="6968"/>
                    </a:lnTo>
                    <a:lnTo>
                      <a:pt x="482" y="6905"/>
                    </a:lnTo>
                    <a:lnTo>
                      <a:pt x="524" y="6843"/>
                    </a:lnTo>
                    <a:lnTo>
                      <a:pt x="545" y="6864"/>
                    </a:lnTo>
                    <a:lnTo>
                      <a:pt x="628" y="6801"/>
                    </a:lnTo>
                    <a:lnTo>
                      <a:pt x="649" y="6801"/>
                    </a:lnTo>
                    <a:lnTo>
                      <a:pt x="712" y="6696"/>
                    </a:lnTo>
                    <a:lnTo>
                      <a:pt x="817" y="6759"/>
                    </a:lnTo>
                    <a:lnTo>
                      <a:pt x="900" y="6696"/>
                    </a:lnTo>
                    <a:lnTo>
                      <a:pt x="963" y="6738"/>
                    </a:lnTo>
                    <a:lnTo>
                      <a:pt x="1005" y="6696"/>
                    </a:lnTo>
                    <a:lnTo>
                      <a:pt x="1047" y="6759"/>
                    </a:lnTo>
                    <a:lnTo>
                      <a:pt x="1110" y="6759"/>
                    </a:lnTo>
                    <a:lnTo>
                      <a:pt x="1172" y="6801"/>
                    </a:lnTo>
                    <a:lnTo>
                      <a:pt x="1277" y="6801"/>
                    </a:lnTo>
                    <a:lnTo>
                      <a:pt x="1256" y="6759"/>
                    </a:lnTo>
                    <a:lnTo>
                      <a:pt x="1340" y="6738"/>
                    </a:lnTo>
                    <a:lnTo>
                      <a:pt x="1361" y="6654"/>
                    </a:lnTo>
                    <a:lnTo>
                      <a:pt x="1340" y="6571"/>
                    </a:lnTo>
                    <a:lnTo>
                      <a:pt x="1382" y="6487"/>
                    </a:lnTo>
                    <a:lnTo>
                      <a:pt x="1444" y="6487"/>
                    </a:lnTo>
                    <a:lnTo>
                      <a:pt x="1465" y="6445"/>
                    </a:lnTo>
                    <a:lnTo>
                      <a:pt x="1675" y="6424"/>
                    </a:lnTo>
                    <a:lnTo>
                      <a:pt x="1779" y="6424"/>
                    </a:lnTo>
                    <a:lnTo>
                      <a:pt x="1905" y="6487"/>
                    </a:lnTo>
                    <a:lnTo>
                      <a:pt x="2093" y="6487"/>
                    </a:lnTo>
                    <a:lnTo>
                      <a:pt x="2177" y="6529"/>
                    </a:lnTo>
                    <a:lnTo>
                      <a:pt x="2198" y="6445"/>
                    </a:lnTo>
                    <a:lnTo>
                      <a:pt x="2323" y="6361"/>
                    </a:lnTo>
                    <a:lnTo>
                      <a:pt x="2407" y="6382"/>
                    </a:lnTo>
                    <a:lnTo>
                      <a:pt x="2512" y="6320"/>
                    </a:lnTo>
                    <a:lnTo>
                      <a:pt x="2616" y="6340"/>
                    </a:lnTo>
                    <a:lnTo>
                      <a:pt x="2637" y="6320"/>
                    </a:lnTo>
                    <a:lnTo>
                      <a:pt x="2721" y="6278"/>
                    </a:lnTo>
                    <a:lnTo>
                      <a:pt x="2721" y="6320"/>
                    </a:lnTo>
                    <a:lnTo>
                      <a:pt x="2804" y="6361"/>
                    </a:lnTo>
                    <a:lnTo>
                      <a:pt x="2888" y="6320"/>
                    </a:lnTo>
                    <a:lnTo>
                      <a:pt x="3056" y="6320"/>
                    </a:lnTo>
                    <a:lnTo>
                      <a:pt x="3202" y="6278"/>
                    </a:lnTo>
                    <a:lnTo>
                      <a:pt x="3307" y="6320"/>
                    </a:lnTo>
                    <a:lnTo>
                      <a:pt x="3349" y="6340"/>
                    </a:lnTo>
                    <a:lnTo>
                      <a:pt x="3453" y="6257"/>
                    </a:lnTo>
                    <a:lnTo>
                      <a:pt x="3537" y="6236"/>
                    </a:lnTo>
                    <a:lnTo>
                      <a:pt x="3621" y="6152"/>
                    </a:lnTo>
                    <a:lnTo>
                      <a:pt x="3683" y="6152"/>
                    </a:lnTo>
                    <a:lnTo>
                      <a:pt x="3746" y="6173"/>
                    </a:lnTo>
                    <a:lnTo>
                      <a:pt x="3725" y="6110"/>
                    </a:lnTo>
                    <a:lnTo>
                      <a:pt x="3851" y="6027"/>
                    </a:lnTo>
                    <a:lnTo>
                      <a:pt x="3955" y="6006"/>
                    </a:lnTo>
                    <a:lnTo>
                      <a:pt x="3955" y="5922"/>
                    </a:lnTo>
                    <a:lnTo>
                      <a:pt x="3934" y="5859"/>
                    </a:lnTo>
                    <a:lnTo>
                      <a:pt x="3955" y="5796"/>
                    </a:lnTo>
                    <a:lnTo>
                      <a:pt x="3788" y="5796"/>
                    </a:lnTo>
                    <a:lnTo>
                      <a:pt x="3683" y="5838"/>
                    </a:lnTo>
                    <a:lnTo>
                      <a:pt x="3641" y="5838"/>
                    </a:lnTo>
                    <a:lnTo>
                      <a:pt x="3537" y="5817"/>
                    </a:lnTo>
                    <a:lnTo>
                      <a:pt x="3474" y="5796"/>
                    </a:lnTo>
                    <a:lnTo>
                      <a:pt x="3537" y="5755"/>
                    </a:lnTo>
                    <a:lnTo>
                      <a:pt x="3558" y="5755"/>
                    </a:lnTo>
                    <a:lnTo>
                      <a:pt x="3558" y="5734"/>
                    </a:lnTo>
                    <a:lnTo>
                      <a:pt x="3474" y="5713"/>
                    </a:lnTo>
                    <a:lnTo>
                      <a:pt x="3411" y="5734"/>
                    </a:lnTo>
                    <a:lnTo>
                      <a:pt x="3516" y="5650"/>
                    </a:lnTo>
                    <a:lnTo>
                      <a:pt x="3579" y="5692"/>
                    </a:lnTo>
                    <a:lnTo>
                      <a:pt x="3662" y="5629"/>
                    </a:lnTo>
                    <a:lnTo>
                      <a:pt x="3641" y="5545"/>
                    </a:lnTo>
                    <a:lnTo>
                      <a:pt x="3558" y="5545"/>
                    </a:lnTo>
                    <a:lnTo>
                      <a:pt x="3621" y="5504"/>
                    </a:lnTo>
                    <a:lnTo>
                      <a:pt x="3662" y="5441"/>
                    </a:lnTo>
                    <a:lnTo>
                      <a:pt x="3725" y="5504"/>
                    </a:lnTo>
                    <a:lnTo>
                      <a:pt x="3788" y="5441"/>
                    </a:lnTo>
                    <a:lnTo>
                      <a:pt x="3851" y="5399"/>
                    </a:lnTo>
                    <a:lnTo>
                      <a:pt x="3788" y="5378"/>
                    </a:lnTo>
                    <a:lnTo>
                      <a:pt x="3830" y="5336"/>
                    </a:lnTo>
                    <a:lnTo>
                      <a:pt x="3725" y="5336"/>
                    </a:lnTo>
                    <a:lnTo>
                      <a:pt x="3767" y="5273"/>
                    </a:lnTo>
                    <a:lnTo>
                      <a:pt x="3830" y="5294"/>
                    </a:lnTo>
                    <a:lnTo>
                      <a:pt x="3851" y="5315"/>
                    </a:lnTo>
                    <a:lnTo>
                      <a:pt x="3893" y="5232"/>
                    </a:lnTo>
                    <a:lnTo>
                      <a:pt x="3976" y="5211"/>
                    </a:lnTo>
                    <a:lnTo>
                      <a:pt x="3976" y="5064"/>
                    </a:lnTo>
                    <a:lnTo>
                      <a:pt x="4060" y="4897"/>
                    </a:lnTo>
                    <a:lnTo>
                      <a:pt x="3997" y="4813"/>
                    </a:lnTo>
                    <a:lnTo>
                      <a:pt x="3976" y="4688"/>
                    </a:lnTo>
                    <a:lnTo>
                      <a:pt x="3767" y="4541"/>
                    </a:lnTo>
                    <a:lnTo>
                      <a:pt x="3349" y="4541"/>
                    </a:lnTo>
                    <a:lnTo>
                      <a:pt x="3328" y="4667"/>
                    </a:lnTo>
                    <a:lnTo>
                      <a:pt x="3307" y="4708"/>
                    </a:lnTo>
                    <a:lnTo>
                      <a:pt x="3202" y="4646"/>
                    </a:lnTo>
                    <a:lnTo>
                      <a:pt x="3097" y="4604"/>
                    </a:lnTo>
                    <a:lnTo>
                      <a:pt x="3265" y="4436"/>
                    </a:lnTo>
                    <a:lnTo>
                      <a:pt x="3265" y="4332"/>
                    </a:lnTo>
                    <a:lnTo>
                      <a:pt x="3139" y="4123"/>
                    </a:lnTo>
                    <a:lnTo>
                      <a:pt x="3097" y="4123"/>
                    </a:lnTo>
                    <a:lnTo>
                      <a:pt x="2951" y="4039"/>
                    </a:lnTo>
                    <a:lnTo>
                      <a:pt x="2909" y="3955"/>
                    </a:lnTo>
                    <a:lnTo>
                      <a:pt x="2846" y="3976"/>
                    </a:lnTo>
                    <a:lnTo>
                      <a:pt x="2825" y="3976"/>
                    </a:lnTo>
                    <a:lnTo>
                      <a:pt x="2742" y="3955"/>
                    </a:lnTo>
                    <a:lnTo>
                      <a:pt x="2825" y="3955"/>
                    </a:lnTo>
                    <a:lnTo>
                      <a:pt x="2930" y="3934"/>
                    </a:lnTo>
                    <a:lnTo>
                      <a:pt x="2993" y="3955"/>
                    </a:lnTo>
                    <a:lnTo>
                      <a:pt x="3014" y="4018"/>
                    </a:lnTo>
                    <a:lnTo>
                      <a:pt x="3139" y="4018"/>
                    </a:lnTo>
                    <a:lnTo>
                      <a:pt x="2993" y="3830"/>
                    </a:lnTo>
                    <a:lnTo>
                      <a:pt x="2909" y="3725"/>
                    </a:lnTo>
                    <a:lnTo>
                      <a:pt x="2951" y="3641"/>
                    </a:lnTo>
                    <a:lnTo>
                      <a:pt x="2993" y="3641"/>
                    </a:lnTo>
                    <a:lnTo>
                      <a:pt x="2909" y="3600"/>
                    </a:lnTo>
                    <a:lnTo>
                      <a:pt x="2888" y="3537"/>
                    </a:lnTo>
                    <a:lnTo>
                      <a:pt x="2846" y="3537"/>
                    </a:lnTo>
                    <a:lnTo>
                      <a:pt x="2784" y="3348"/>
                    </a:lnTo>
                    <a:lnTo>
                      <a:pt x="2616" y="3307"/>
                    </a:lnTo>
                    <a:lnTo>
                      <a:pt x="2428" y="3244"/>
                    </a:lnTo>
                    <a:lnTo>
                      <a:pt x="2428" y="3181"/>
                    </a:lnTo>
                    <a:lnTo>
                      <a:pt x="2386" y="3139"/>
                    </a:lnTo>
                    <a:lnTo>
                      <a:pt x="2323" y="2930"/>
                    </a:lnTo>
                    <a:lnTo>
                      <a:pt x="2260" y="2825"/>
                    </a:lnTo>
                    <a:lnTo>
                      <a:pt x="2198" y="2574"/>
                    </a:lnTo>
                    <a:lnTo>
                      <a:pt x="2156" y="2470"/>
                    </a:lnTo>
                    <a:lnTo>
                      <a:pt x="2093" y="2470"/>
                    </a:lnTo>
                    <a:lnTo>
                      <a:pt x="1947" y="2239"/>
                    </a:lnTo>
                    <a:lnTo>
                      <a:pt x="1842" y="2198"/>
                    </a:lnTo>
                    <a:lnTo>
                      <a:pt x="1758" y="2156"/>
                    </a:lnTo>
                    <a:lnTo>
                      <a:pt x="1654" y="2093"/>
                    </a:lnTo>
                    <a:lnTo>
                      <a:pt x="1591" y="2156"/>
                    </a:lnTo>
                    <a:lnTo>
                      <a:pt x="1486" y="2198"/>
                    </a:lnTo>
                    <a:lnTo>
                      <a:pt x="1361" y="2177"/>
                    </a:lnTo>
                    <a:lnTo>
                      <a:pt x="1277" y="2177"/>
                    </a:lnTo>
                    <a:lnTo>
                      <a:pt x="1172" y="2156"/>
                    </a:lnTo>
                    <a:lnTo>
                      <a:pt x="1152" y="2072"/>
                    </a:lnTo>
                    <a:lnTo>
                      <a:pt x="1152" y="2072"/>
                    </a:lnTo>
                    <a:lnTo>
                      <a:pt x="1214" y="2093"/>
                    </a:lnTo>
                    <a:lnTo>
                      <a:pt x="1340" y="2135"/>
                    </a:lnTo>
                    <a:lnTo>
                      <a:pt x="1465" y="2093"/>
                    </a:lnTo>
                    <a:lnTo>
                      <a:pt x="1486" y="1988"/>
                    </a:lnTo>
                    <a:lnTo>
                      <a:pt x="1591" y="1988"/>
                    </a:lnTo>
                    <a:lnTo>
                      <a:pt x="1696" y="1926"/>
                    </a:lnTo>
                    <a:lnTo>
                      <a:pt x="1591" y="1884"/>
                    </a:lnTo>
                    <a:lnTo>
                      <a:pt x="1591" y="1800"/>
                    </a:lnTo>
                    <a:lnTo>
                      <a:pt x="1549" y="1779"/>
                    </a:lnTo>
                    <a:lnTo>
                      <a:pt x="1424" y="1863"/>
                    </a:lnTo>
                    <a:lnTo>
                      <a:pt x="1382" y="1842"/>
                    </a:lnTo>
                    <a:lnTo>
                      <a:pt x="1486" y="1758"/>
                    </a:lnTo>
                    <a:lnTo>
                      <a:pt x="1633" y="1758"/>
                    </a:lnTo>
                    <a:lnTo>
                      <a:pt x="1696" y="1716"/>
                    </a:lnTo>
                    <a:lnTo>
                      <a:pt x="1696" y="1633"/>
                    </a:lnTo>
                    <a:lnTo>
                      <a:pt x="1758" y="1612"/>
                    </a:lnTo>
                    <a:lnTo>
                      <a:pt x="1842" y="1444"/>
                    </a:lnTo>
                    <a:lnTo>
                      <a:pt x="1884" y="1403"/>
                    </a:lnTo>
                    <a:lnTo>
                      <a:pt x="1884" y="1340"/>
                    </a:lnTo>
                    <a:lnTo>
                      <a:pt x="1947" y="1235"/>
                    </a:lnTo>
                    <a:lnTo>
                      <a:pt x="1905" y="1214"/>
                    </a:lnTo>
                    <a:lnTo>
                      <a:pt x="1968" y="1047"/>
                    </a:lnTo>
                    <a:lnTo>
                      <a:pt x="2072" y="984"/>
                    </a:lnTo>
                    <a:lnTo>
                      <a:pt x="2072" y="900"/>
                    </a:lnTo>
                    <a:lnTo>
                      <a:pt x="1905" y="754"/>
                    </a:lnTo>
                    <a:lnTo>
                      <a:pt x="1884" y="796"/>
                    </a:lnTo>
                    <a:lnTo>
                      <a:pt x="1675" y="796"/>
                    </a:lnTo>
                    <a:lnTo>
                      <a:pt x="1528" y="754"/>
                    </a:lnTo>
                    <a:lnTo>
                      <a:pt x="1486" y="817"/>
                    </a:lnTo>
                    <a:lnTo>
                      <a:pt x="1424" y="817"/>
                    </a:lnTo>
                    <a:lnTo>
                      <a:pt x="1340" y="754"/>
                    </a:lnTo>
                    <a:lnTo>
                      <a:pt x="1256" y="796"/>
                    </a:lnTo>
                    <a:lnTo>
                      <a:pt x="1256" y="817"/>
                    </a:lnTo>
                    <a:lnTo>
                      <a:pt x="1172" y="838"/>
                    </a:lnTo>
                    <a:lnTo>
                      <a:pt x="1068" y="900"/>
                    </a:lnTo>
                    <a:lnTo>
                      <a:pt x="1047" y="900"/>
                    </a:lnTo>
                    <a:lnTo>
                      <a:pt x="963" y="942"/>
                    </a:lnTo>
                    <a:lnTo>
                      <a:pt x="942" y="921"/>
                    </a:lnTo>
                    <a:lnTo>
                      <a:pt x="1047" y="817"/>
                    </a:lnTo>
                    <a:lnTo>
                      <a:pt x="1131" y="691"/>
                    </a:lnTo>
                    <a:lnTo>
                      <a:pt x="1131" y="691"/>
                    </a:lnTo>
                    <a:lnTo>
                      <a:pt x="1068" y="712"/>
                    </a:lnTo>
                    <a:lnTo>
                      <a:pt x="963" y="691"/>
                    </a:lnTo>
                    <a:lnTo>
                      <a:pt x="1026" y="670"/>
                    </a:lnTo>
                    <a:lnTo>
                      <a:pt x="1047" y="587"/>
                    </a:lnTo>
                    <a:lnTo>
                      <a:pt x="1277" y="419"/>
                    </a:lnTo>
                    <a:lnTo>
                      <a:pt x="1340" y="294"/>
                    </a:lnTo>
                    <a:lnTo>
                      <a:pt x="1424" y="273"/>
                    </a:lnTo>
                    <a:lnTo>
                      <a:pt x="1444" y="168"/>
                    </a:lnTo>
                    <a:lnTo>
                      <a:pt x="1424" y="147"/>
                    </a:lnTo>
                    <a:lnTo>
                      <a:pt x="1465" y="63"/>
                    </a:lnTo>
                    <a:lnTo>
                      <a:pt x="1444"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61" name="Google Shape;5361;p907">
                <a:extLst>
                  <a:ext uri="{FF2B5EF4-FFF2-40B4-BE49-F238E27FC236}">
                    <a16:creationId xmlns:a16="http://schemas.microsoft.com/office/drawing/2014/main" id="{D2A8F146-44EC-6133-6011-862890983B2B}"/>
                  </a:ext>
                </a:extLst>
              </p:cNvPr>
              <p:cNvSpPr/>
              <p:nvPr/>
            </p:nvSpPr>
            <p:spPr>
              <a:xfrm>
                <a:off x="3586375" y="2350350"/>
                <a:ext cx="31925" cy="25125"/>
              </a:xfrm>
              <a:custGeom>
                <a:avLst/>
                <a:gdLst/>
                <a:ahLst/>
                <a:cxnLst/>
                <a:rect l="l" t="t" r="r" b="b"/>
                <a:pathLst>
                  <a:path w="1277" h="1005" extrusionOk="0">
                    <a:moveTo>
                      <a:pt x="732" y="1"/>
                    </a:moveTo>
                    <a:lnTo>
                      <a:pt x="628" y="63"/>
                    </a:lnTo>
                    <a:lnTo>
                      <a:pt x="544" y="63"/>
                    </a:lnTo>
                    <a:lnTo>
                      <a:pt x="523" y="126"/>
                    </a:lnTo>
                    <a:lnTo>
                      <a:pt x="419" y="126"/>
                    </a:lnTo>
                    <a:lnTo>
                      <a:pt x="377" y="210"/>
                    </a:lnTo>
                    <a:lnTo>
                      <a:pt x="293" y="231"/>
                    </a:lnTo>
                    <a:lnTo>
                      <a:pt x="272" y="335"/>
                    </a:lnTo>
                    <a:lnTo>
                      <a:pt x="126" y="356"/>
                    </a:lnTo>
                    <a:lnTo>
                      <a:pt x="0" y="586"/>
                    </a:lnTo>
                    <a:lnTo>
                      <a:pt x="272" y="838"/>
                    </a:lnTo>
                    <a:lnTo>
                      <a:pt x="335" y="796"/>
                    </a:lnTo>
                    <a:lnTo>
                      <a:pt x="377" y="649"/>
                    </a:lnTo>
                    <a:lnTo>
                      <a:pt x="440" y="586"/>
                    </a:lnTo>
                    <a:lnTo>
                      <a:pt x="607" y="691"/>
                    </a:lnTo>
                    <a:lnTo>
                      <a:pt x="712" y="900"/>
                    </a:lnTo>
                    <a:lnTo>
                      <a:pt x="795" y="942"/>
                    </a:lnTo>
                    <a:lnTo>
                      <a:pt x="921" y="1005"/>
                    </a:lnTo>
                    <a:lnTo>
                      <a:pt x="942" y="1005"/>
                    </a:lnTo>
                    <a:lnTo>
                      <a:pt x="942" y="942"/>
                    </a:lnTo>
                    <a:lnTo>
                      <a:pt x="1004" y="942"/>
                    </a:lnTo>
                    <a:lnTo>
                      <a:pt x="1067" y="858"/>
                    </a:lnTo>
                    <a:lnTo>
                      <a:pt x="1067" y="775"/>
                    </a:lnTo>
                    <a:lnTo>
                      <a:pt x="1214" y="796"/>
                    </a:lnTo>
                    <a:lnTo>
                      <a:pt x="1235" y="691"/>
                    </a:lnTo>
                    <a:lnTo>
                      <a:pt x="1151" y="691"/>
                    </a:lnTo>
                    <a:lnTo>
                      <a:pt x="1172" y="586"/>
                    </a:lnTo>
                    <a:lnTo>
                      <a:pt x="1151" y="545"/>
                    </a:lnTo>
                    <a:lnTo>
                      <a:pt x="1214" y="524"/>
                    </a:lnTo>
                    <a:lnTo>
                      <a:pt x="1277" y="733"/>
                    </a:lnTo>
                    <a:lnTo>
                      <a:pt x="1235" y="461"/>
                    </a:lnTo>
                    <a:lnTo>
                      <a:pt x="1109" y="461"/>
                    </a:lnTo>
                    <a:lnTo>
                      <a:pt x="1172" y="419"/>
                    </a:lnTo>
                    <a:lnTo>
                      <a:pt x="1004" y="147"/>
                    </a:lnTo>
                    <a:lnTo>
                      <a:pt x="1004" y="42"/>
                    </a:lnTo>
                    <a:lnTo>
                      <a:pt x="921" y="21"/>
                    </a:lnTo>
                    <a:lnTo>
                      <a:pt x="732"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5362" name="Google Shape;5362;p907">
              <a:extLst>
                <a:ext uri="{FF2B5EF4-FFF2-40B4-BE49-F238E27FC236}">
                  <a16:creationId xmlns:a16="http://schemas.microsoft.com/office/drawing/2014/main" id="{49DA3312-5843-3148-9496-C390B3CB5F75}"/>
                </a:ext>
              </a:extLst>
            </p:cNvPr>
            <p:cNvSpPr/>
            <p:nvPr/>
          </p:nvSpPr>
          <p:spPr>
            <a:xfrm>
              <a:off x="4037841" y="3224817"/>
              <a:ext cx="52333" cy="93527"/>
            </a:xfrm>
            <a:custGeom>
              <a:avLst/>
              <a:gdLst/>
              <a:ahLst/>
              <a:cxnLst/>
              <a:rect l="l" t="t" r="r" b="b"/>
              <a:pathLst>
                <a:path w="4395" h="8224" extrusionOk="0">
                  <a:moveTo>
                    <a:pt x="3914" y="1"/>
                  </a:moveTo>
                  <a:lnTo>
                    <a:pt x="3746" y="168"/>
                  </a:lnTo>
                  <a:lnTo>
                    <a:pt x="3809" y="252"/>
                  </a:lnTo>
                  <a:lnTo>
                    <a:pt x="3704" y="293"/>
                  </a:lnTo>
                  <a:lnTo>
                    <a:pt x="3600" y="252"/>
                  </a:lnTo>
                  <a:lnTo>
                    <a:pt x="3537" y="252"/>
                  </a:lnTo>
                  <a:lnTo>
                    <a:pt x="3621" y="377"/>
                  </a:lnTo>
                  <a:lnTo>
                    <a:pt x="3621" y="419"/>
                  </a:lnTo>
                  <a:lnTo>
                    <a:pt x="3704" y="503"/>
                  </a:lnTo>
                  <a:lnTo>
                    <a:pt x="3704" y="524"/>
                  </a:lnTo>
                  <a:lnTo>
                    <a:pt x="3600" y="670"/>
                  </a:lnTo>
                  <a:lnTo>
                    <a:pt x="3600" y="817"/>
                  </a:lnTo>
                  <a:lnTo>
                    <a:pt x="3516" y="921"/>
                  </a:lnTo>
                  <a:lnTo>
                    <a:pt x="3432" y="900"/>
                  </a:lnTo>
                  <a:lnTo>
                    <a:pt x="3328" y="1026"/>
                  </a:lnTo>
                  <a:lnTo>
                    <a:pt x="3328" y="1109"/>
                  </a:lnTo>
                  <a:lnTo>
                    <a:pt x="3244" y="1151"/>
                  </a:lnTo>
                  <a:lnTo>
                    <a:pt x="3181" y="1130"/>
                  </a:lnTo>
                  <a:lnTo>
                    <a:pt x="3181" y="1005"/>
                  </a:lnTo>
                  <a:lnTo>
                    <a:pt x="3118" y="984"/>
                  </a:lnTo>
                  <a:lnTo>
                    <a:pt x="3035" y="1047"/>
                  </a:lnTo>
                  <a:lnTo>
                    <a:pt x="3035" y="1193"/>
                  </a:lnTo>
                  <a:lnTo>
                    <a:pt x="3139" y="1298"/>
                  </a:lnTo>
                  <a:lnTo>
                    <a:pt x="3181" y="1340"/>
                  </a:lnTo>
                  <a:lnTo>
                    <a:pt x="3139" y="1402"/>
                  </a:lnTo>
                  <a:lnTo>
                    <a:pt x="3077" y="1361"/>
                  </a:lnTo>
                  <a:lnTo>
                    <a:pt x="2930" y="1402"/>
                  </a:lnTo>
                  <a:lnTo>
                    <a:pt x="2993" y="1507"/>
                  </a:lnTo>
                  <a:lnTo>
                    <a:pt x="3098" y="1549"/>
                  </a:lnTo>
                  <a:lnTo>
                    <a:pt x="3098" y="1612"/>
                  </a:lnTo>
                  <a:lnTo>
                    <a:pt x="3077" y="1674"/>
                  </a:lnTo>
                  <a:lnTo>
                    <a:pt x="2993" y="1612"/>
                  </a:lnTo>
                  <a:lnTo>
                    <a:pt x="2909" y="1633"/>
                  </a:lnTo>
                  <a:lnTo>
                    <a:pt x="2888" y="1716"/>
                  </a:lnTo>
                  <a:lnTo>
                    <a:pt x="2721" y="1842"/>
                  </a:lnTo>
                  <a:lnTo>
                    <a:pt x="2721" y="1716"/>
                  </a:lnTo>
                  <a:lnTo>
                    <a:pt x="2763" y="1674"/>
                  </a:lnTo>
                  <a:lnTo>
                    <a:pt x="2721" y="1612"/>
                  </a:lnTo>
                  <a:lnTo>
                    <a:pt x="2616" y="1716"/>
                  </a:lnTo>
                  <a:lnTo>
                    <a:pt x="2679" y="1758"/>
                  </a:lnTo>
                  <a:lnTo>
                    <a:pt x="2658" y="1821"/>
                  </a:lnTo>
                  <a:lnTo>
                    <a:pt x="2512" y="1884"/>
                  </a:lnTo>
                  <a:lnTo>
                    <a:pt x="2574" y="1988"/>
                  </a:lnTo>
                  <a:lnTo>
                    <a:pt x="2658" y="2030"/>
                  </a:lnTo>
                  <a:lnTo>
                    <a:pt x="2658" y="2072"/>
                  </a:lnTo>
                  <a:lnTo>
                    <a:pt x="2574" y="2093"/>
                  </a:lnTo>
                  <a:lnTo>
                    <a:pt x="2470" y="2156"/>
                  </a:lnTo>
                  <a:lnTo>
                    <a:pt x="2470" y="2072"/>
                  </a:lnTo>
                  <a:lnTo>
                    <a:pt x="2407" y="2072"/>
                  </a:lnTo>
                  <a:lnTo>
                    <a:pt x="2470" y="1967"/>
                  </a:lnTo>
                  <a:lnTo>
                    <a:pt x="2407" y="1946"/>
                  </a:lnTo>
                  <a:lnTo>
                    <a:pt x="2198" y="2135"/>
                  </a:lnTo>
                  <a:lnTo>
                    <a:pt x="2177" y="2281"/>
                  </a:lnTo>
                  <a:lnTo>
                    <a:pt x="2198" y="2365"/>
                  </a:lnTo>
                  <a:lnTo>
                    <a:pt x="2156" y="2407"/>
                  </a:lnTo>
                  <a:lnTo>
                    <a:pt x="2093" y="2386"/>
                  </a:lnTo>
                  <a:lnTo>
                    <a:pt x="2051" y="2365"/>
                  </a:lnTo>
                  <a:lnTo>
                    <a:pt x="2051" y="2197"/>
                  </a:lnTo>
                  <a:lnTo>
                    <a:pt x="1989" y="2197"/>
                  </a:lnTo>
                  <a:lnTo>
                    <a:pt x="1863" y="2344"/>
                  </a:lnTo>
                  <a:lnTo>
                    <a:pt x="1717" y="2239"/>
                  </a:lnTo>
                  <a:lnTo>
                    <a:pt x="1675" y="2281"/>
                  </a:lnTo>
                  <a:lnTo>
                    <a:pt x="1633" y="2281"/>
                  </a:lnTo>
                  <a:lnTo>
                    <a:pt x="1654" y="2449"/>
                  </a:lnTo>
                  <a:lnTo>
                    <a:pt x="1612" y="2449"/>
                  </a:lnTo>
                  <a:lnTo>
                    <a:pt x="1549" y="2469"/>
                  </a:lnTo>
                  <a:lnTo>
                    <a:pt x="1549" y="2365"/>
                  </a:lnTo>
                  <a:lnTo>
                    <a:pt x="1507" y="2344"/>
                  </a:lnTo>
                  <a:lnTo>
                    <a:pt x="1445" y="2449"/>
                  </a:lnTo>
                  <a:lnTo>
                    <a:pt x="1403" y="2344"/>
                  </a:lnTo>
                  <a:lnTo>
                    <a:pt x="1152" y="2553"/>
                  </a:lnTo>
                  <a:lnTo>
                    <a:pt x="1110" y="2553"/>
                  </a:lnTo>
                  <a:lnTo>
                    <a:pt x="1047" y="2511"/>
                  </a:lnTo>
                  <a:lnTo>
                    <a:pt x="921" y="2511"/>
                  </a:lnTo>
                  <a:lnTo>
                    <a:pt x="880" y="2595"/>
                  </a:lnTo>
                  <a:lnTo>
                    <a:pt x="901" y="2783"/>
                  </a:lnTo>
                  <a:lnTo>
                    <a:pt x="733" y="3034"/>
                  </a:lnTo>
                  <a:lnTo>
                    <a:pt x="733" y="3097"/>
                  </a:lnTo>
                  <a:lnTo>
                    <a:pt x="587" y="3244"/>
                  </a:lnTo>
                  <a:lnTo>
                    <a:pt x="587" y="3327"/>
                  </a:lnTo>
                  <a:lnTo>
                    <a:pt x="670" y="3411"/>
                  </a:lnTo>
                  <a:lnTo>
                    <a:pt x="587" y="3516"/>
                  </a:lnTo>
                  <a:lnTo>
                    <a:pt x="629" y="3704"/>
                  </a:lnTo>
                  <a:lnTo>
                    <a:pt x="629" y="3830"/>
                  </a:lnTo>
                  <a:lnTo>
                    <a:pt x="796" y="4143"/>
                  </a:lnTo>
                  <a:lnTo>
                    <a:pt x="796" y="4227"/>
                  </a:lnTo>
                  <a:lnTo>
                    <a:pt x="880" y="4332"/>
                  </a:lnTo>
                  <a:lnTo>
                    <a:pt x="880" y="4374"/>
                  </a:lnTo>
                  <a:lnTo>
                    <a:pt x="796" y="4457"/>
                  </a:lnTo>
                  <a:lnTo>
                    <a:pt x="817" y="4541"/>
                  </a:lnTo>
                  <a:lnTo>
                    <a:pt x="775" y="4792"/>
                  </a:lnTo>
                  <a:lnTo>
                    <a:pt x="670" y="4876"/>
                  </a:lnTo>
                  <a:lnTo>
                    <a:pt x="629" y="5022"/>
                  </a:lnTo>
                  <a:lnTo>
                    <a:pt x="566" y="5064"/>
                  </a:lnTo>
                  <a:lnTo>
                    <a:pt x="524" y="5127"/>
                  </a:lnTo>
                  <a:lnTo>
                    <a:pt x="419" y="5231"/>
                  </a:lnTo>
                  <a:lnTo>
                    <a:pt x="419" y="5441"/>
                  </a:lnTo>
                  <a:lnTo>
                    <a:pt x="357" y="5524"/>
                  </a:lnTo>
                  <a:lnTo>
                    <a:pt x="168" y="5545"/>
                  </a:lnTo>
                  <a:lnTo>
                    <a:pt x="147" y="5608"/>
                  </a:lnTo>
                  <a:lnTo>
                    <a:pt x="147" y="5796"/>
                  </a:lnTo>
                  <a:lnTo>
                    <a:pt x="43" y="5943"/>
                  </a:lnTo>
                  <a:lnTo>
                    <a:pt x="43" y="6068"/>
                  </a:lnTo>
                  <a:lnTo>
                    <a:pt x="1" y="6173"/>
                  </a:lnTo>
                  <a:lnTo>
                    <a:pt x="43" y="6236"/>
                  </a:lnTo>
                  <a:lnTo>
                    <a:pt x="43" y="6424"/>
                  </a:lnTo>
                  <a:lnTo>
                    <a:pt x="189" y="6591"/>
                  </a:lnTo>
                  <a:lnTo>
                    <a:pt x="168" y="6738"/>
                  </a:lnTo>
                  <a:lnTo>
                    <a:pt x="189" y="6843"/>
                  </a:lnTo>
                  <a:lnTo>
                    <a:pt x="273" y="6863"/>
                  </a:lnTo>
                  <a:lnTo>
                    <a:pt x="294" y="6863"/>
                  </a:lnTo>
                  <a:lnTo>
                    <a:pt x="273" y="6884"/>
                  </a:lnTo>
                  <a:lnTo>
                    <a:pt x="147" y="6905"/>
                  </a:lnTo>
                  <a:lnTo>
                    <a:pt x="147" y="7052"/>
                  </a:lnTo>
                  <a:lnTo>
                    <a:pt x="168" y="7219"/>
                  </a:lnTo>
                  <a:lnTo>
                    <a:pt x="147" y="7470"/>
                  </a:lnTo>
                  <a:lnTo>
                    <a:pt x="189" y="7512"/>
                  </a:lnTo>
                  <a:lnTo>
                    <a:pt x="189" y="7596"/>
                  </a:lnTo>
                  <a:lnTo>
                    <a:pt x="273" y="7638"/>
                  </a:lnTo>
                  <a:lnTo>
                    <a:pt x="357" y="7742"/>
                  </a:lnTo>
                  <a:lnTo>
                    <a:pt x="398" y="7784"/>
                  </a:lnTo>
                  <a:lnTo>
                    <a:pt x="461" y="7847"/>
                  </a:lnTo>
                  <a:lnTo>
                    <a:pt x="524" y="7951"/>
                  </a:lnTo>
                  <a:lnTo>
                    <a:pt x="608" y="7931"/>
                  </a:lnTo>
                  <a:lnTo>
                    <a:pt x="629" y="7951"/>
                  </a:lnTo>
                  <a:lnTo>
                    <a:pt x="733" y="7993"/>
                  </a:lnTo>
                  <a:lnTo>
                    <a:pt x="817" y="8119"/>
                  </a:lnTo>
                  <a:lnTo>
                    <a:pt x="901" y="8140"/>
                  </a:lnTo>
                  <a:lnTo>
                    <a:pt x="901" y="8161"/>
                  </a:lnTo>
                  <a:lnTo>
                    <a:pt x="921" y="8223"/>
                  </a:lnTo>
                  <a:lnTo>
                    <a:pt x="1005" y="8161"/>
                  </a:lnTo>
                  <a:lnTo>
                    <a:pt x="1131" y="8161"/>
                  </a:lnTo>
                  <a:lnTo>
                    <a:pt x="1256" y="8098"/>
                  </a:lnTo>
                  <a:lnTo>
                    <a:pt x="1361" y="7951"/>
                  </a:lnTo>
                  <a:lnTo>
                    <a:pt x="1737" y="7931"/>
                  </a:lnTo>
                  <a:lnTo>
                    <a:pt x="1842" y="7951"/>
                  </a:lnTo>
                  <a:lnTo>
                    <a:pt x="2030" y="7889"/>
                  </a:lnTo>
                  <a:lnTo>
                    <a:pt x="2093" y="7784"/>
                  </a:lnTo>
                  <a:lnTo>
                    <a:pt x="2177" y="7742"/>
                  </a:lnTo>
                  <a:lnTo>
                    <a:pt x="2240" y="7596"/>
                  </a:lnTo>
                  <a:lnTo>
                    <a:pt x="2344" y="7428"/>
                  </a:lnTo>
                  <a:lnTo>
                    <a:pt x="2344" y="7324"/>
                  </a:lnTo>
                  <a:lnTo>
                    <a:pt x="2449" y="7261"/>
                  </a:lnTo>
                  <a:lnTo>
                    <a:pt x="2449" y="7094"/>
                  </a:lnTo>
                  <a:lnTo>
                    <a:pt x="2407" y="7073"/>
                  </a:lnTo>
                  <a:lnTo>
                    <a:pt x="2491" y="6989"/>
                  </a:lnTo>
                  <a:lnTo>
                    <a:pt x="2554" y="6801"/>
                  </a:lnTo>
                  <a:lnTo>
                    <a:pt x="2512" y="6780"/>
                  </a:lnTo>
                  <a:lnTo>
                    <a:pt x="2574" y="6780"/>
                  </a:lnTo>
                  <a:lnTo>
                    <a:pt x="2679" y="6591"/>
                  </a:lnTo>
                  <a:lnTo>
                    <a:pt x="2763" y="6236"/>
                  </a:lnTo>
                  <a:lnTo>
                    <a:pt x="2805" y="6027"/>
                  </a:lnTo>
                  <a:lnTo>
                    <a:pt x="2909" y="5922"/>
                  </a:lnTo>
                  <a:lnTo>
                    <a:pt x="2972" y="5692"/>
                  </a:lnTo>
                  <a:lnTo>
                    <a:pt x="3118" y="5420"/>
                  </a:lnTo>
                  <a:lnTo>
                    <a:pt x="3286" y="4959"/>
                  </a:lnTo>
                  <a:lnTo>
                    <a:pt x="3390" y="4792"/>
                  </a:lnTo>
                  <a:lnTo>
                    <a:pt x="3390" y="4583"/>
                  </a:lnTo>
                  <a:lnTo>
                    <a:pt x="3495" y="4374"/>
                  </a:lnTo>
                  <a:lnTo>
                    <a:pt x="3516" y="4269"/>
                  </a:lnTo>
                  <a:lnTo>
                    <a:pt x="3642" y="4060"/>
                  </a:lnTo>
                  <a:lnTo>
                    <a:pt x="3704" y="3746"/>
                  </a:lnTo>
                  <a:lnTo>
                    <a:pt x="3746" y="3516"/>
                  </a:lnTo>
                  <a:lnTo>
                    <a:pt x="3809" y="3453"/>
                  </a:lnTo>
                  <a:lnTo>
                    <a:pt x="3830" y="3286"/>
                  </a:lnTo>
                  <a:lnTo>
                    <a:pt x="3809" y="3202"/>
                  </a:lnTo>
                  <a:lnTo>
                    <a:pt x="3830" y="3076"/>
                  </a:lnTo>
                  <a:lnTo>
                    <a:pt x="3934" y="2888"/>
                  </a:lnTo>
                  <a:lnTo>
                    <a:pt x="3934" y="2804"/>
                  </a:lnTo>
                  <a:lnTo>
                    <a:pt x="4018" y="2700"/>
                  </a:lnTo>
                  <a:lnTo>
                    <a:pt x="3976" y="2574"/>
                  </a:lnTo>
                  <a:lnTo>
                    <a:pt x="3934" y="2511"/>
                  </a:lnTo>
                  <a:lnTo>
                    <a:pt x="3976" y="2449"/>
                  </a:lnTo>
                  <a:lnTo>
                    <a:pt x="3976" y="2281"/>
                  </a:lnTo>
                  <a:lnTo>
                    <a:pt x="3934" y="2260"/>
                  </a:lnTo>
                  <a:lnTo>
                    <a:pt x="3934" y="2135"/>
                  </a:lnTo>
                  <a:lnTo>
                    <a:pt x="4018" y="2072"/>
                  </a:lnTo>
                  <a:lnTo>
                    <a:pt x="4060" y="2135"/>
                  </a:lnTo>
                  <a:lnTo>
                    <a:pt x="4081" y="2260"/>
                  </a:lnTo>
                  <a:lnTo>
                    <a:pt x="4186" y="2386"/>
                  </a:lnTo>
                  <a:lnTo>
                    <a:pt x="4269" y="2386"/>
                  </a:lnTo>
                  <a:lnTo>
                    <a:pt x="4290" y="2302"/>
                  </a:lnTo>
                  <a:lnTo>
                    <a:pt x="4332" y="2239"/>
                  </a:lnTo>
                  <a:lnTo>
                    <a:pt x="4353" y="2177"/>
                  </a:lnTo>
                  <a:lnTo>
                    <a:pt x="4353" y="2072"/>
                  </a:lnTo>
                  <a:lnTo>
                    <a:pt x="4395" y="2051"/>
                  </a:lnTo>
                  <a:lnTo>
                    <a:pt x="4374" y="1925"/>
                  </a:lnTo>
                  <a:lnTo>
                    <a:pt x="4269" y="1779"/>
                  </a:lnTo>
                  <a:lnTo>
                    <a:pt x="4248" y="1674"/>
                  </a:lnTo>
                  <a:lnTo>
                    <a:pt x="4269" y="1633"/>
                  </a:lnTo>
                  <a:lnTo>
                    <a:pt x="4269" y="1507"/>
                  </a:lnTo>
                  <a:lnTo>
                    <a:pt x="4248" y="1340"/>
                  </a:lnTo>
                  <a:lnTo>
                    <a:pt x="4269" y="1256"/>
                  </a:lnTo>
                  <a:lnTo>
                    <a:pt x="4269" y="984"/>
                  </a:lnTo>
                  <a:lnTo>
                    <a:pt x="4186" y="879"/>
                  </a:lnTo>
                  <a:lnTo>
                    <a:pt x="4186" y="607"/>
                  </a:lnTo>
                  <a:lnTo>
                    <a:pt x="4144" y="524"/>
                  </a:lnTo>
                  <a:lnTo>
                    <a:pt x="4081" y="524"/>
                  </a:lnTo>
                  <a:lnTo>
                    <a:pt x="3976" y="398"/>
                  </a:lnTo>
                  <a:lnTo>
                    <a:pt x="3976" y="293"/>
                  </a:lnTo>
                  <a:lnTo>
                    <a:pt x="3872" y="252"/>
                  </a:lnTo>
                  <a:lnTo>
                    <a:pt x="3934" y="147"/>
                  </a:lnTo>
                  <a:lnTo>
                    <a:pt x="3914"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5363" name="Google Shape;5363;p907">
              <a:extLst>
                <a:ext uri="{FF2B5EF4-FFF2-40B4-BE49-F238E27FC236}">
                  <a16:creationId xmlns:a16="http://schemas.microsoft.com/office/drawing/2014/main" id="{C11CB422-AC00-229D-62F3-BFFD59E7B6B2}"/>
                </a:ext>
              </a:extLst>
            </p:cNvPr>
            <p:cNvGrpSpPr/>
            <p:nvPr/>
          </p:nvGrpSpPr>
          <p:grpSpPr>
            <a:xfrm>
              <a:off x="4513224" y="3221724"/>
              <a:ext cx="274563" cy="280321"/>
              <a:chOff x="5298975" y="3412225"/>
              <a:chExt cx="576450" cy="616225"/>
            </a:xfrm>
          </p:grpSpPr>
          <p:sp>
            <p:nvSpPr>
              <p:cNvPr id="5364" name="Google Shape;5364;p907">
                <a:extLst>
                  <a:ext uri="{FF2B5EF4-FFF2-40B4-BE49-F238E27FC236}">
                    <a16:creationId xmlns:a16="http://schemas.microsoft.com/office/drawing/2014/main" id="{AD5FAAEA-345C-C03C-8975-AD458E630981}"/>
                  </a:ext>
                </a:extLst>
              </p:cNvPr>
              <p:cNvSpPr/>
              <p:nvPr/>
            </p:nvSpPr>
            <p:spPr>
              <a:xfrm>
                <a:off x="5298975" y="3412225"/>
                <a:ext cx="576450" cy="515275"/>
              </a:xfrm>
              <a:custGeom>
                <a:avLst/>
                <a:gdLst/>
                <a:ahLst/>
                <a:cxnLst/>
                <a:rect l="l" t="t" r="r" b="b"/>
                <a:pathLst>
                  <a:path w="23058" h="20611" extrusionOk="0">
                    <a:moveTo>
                      <a:pt x="18015" y="1"/>
                    </a:moveTo>
                    <a:lnTo>
                      <a:pt x="17890" y="42"/>
                    </a:lnTo>
                    <a:lnTo>
                      <a:pt x="17806" y="147"/>
                    </a:lnTo>
                    <a:lnTo>
                      <a:pt x="17806" y="335"/>
                    </a:lnTo>
                    <a:lnTo>
                      <a:pt x="17764" y="524"/>
                    </a:lnTo>
                    <a:lnTo>
                      <a:pt x="17764" y="565"/>
                    </a:lnTo>
                    <a:lnTo>
                      <a:pt x="17722" y="670"/>
                    </a:lnTo>
                    <a:lnTo>
                      <a:pt x="17660" y="670"/>
                    </a:lnTo>
                    <a:lnTo>
                      <a:pt x="17597" y="858"/>
                    </a:lnTo>
                    <a:lnTo>
                      <a:pt x="17492" y="1005"/>
                    </a:lnTo>
                    <a:lnTo>
                      <a:pt x="17576" y="1089"/>
                    </a:lnTo>
                    <a:lnTo>
                      <a:pt x="17681" y="1172"/>
                    </a:lnTo>
                    <a:lnTo>
                      <a:pt x="17618" y="1214"/>
                    </a:lnTo>
                    <a:lnTo>
                      <a:pt x="17555" y="1193"/>
                    </a:lnTo>
                    <a:lnTo>
                      <a:pt x="17492" y="1319"/>
                    </a:lnTo>
                    <a:lnTo>
                      <a:pt x="17450" y="1423"/>
                    </a:lnTo>
                    <a:lnTo>
                      <a:pt x="17513" y="1570"/>
                    </a:lnTo>
                    <a:lnTo>
                      <a:pt x="17513" y="1674"/>
                    </a:lnTo>
                    <a:lnTo>
                      <a:pt x="17450" y="1633"/>
                    </a:lnTo>
                    <a:lnTo>
                      <a:pt x="17367" y="1674"/>
                    </a:lnTo>
                    <a:lnTo>
                      <a:pt x="17304" y="1946"/>
                    </a:lnTo>
                    <a:lnTo>
                      <a:pt x="17367" y="2156"/>
                    </a:lnTo>
                    <a:lnTo>
                      <a:pt x="17346" y="2365"/>
                    </a:lnTo>
                    <a:lnTo>
                      <a:pt x="17388" y="2511"/>
                    </a:lnTo>
                    <a:lnTo>
                      <a:pt x="17388" y="2679"/>
                    </a:lnTo>
                    <a:lnTo>
                      <a:pt x="17262" y="2783"/>
                    </a:lnTo>
                    <a:lnTo>
                      <a:pt x="17262" y="2867"/>
                    </a:lnTo>
                    <a:lnTo>
                      <a:pt x="17157" y="3097"/>
                    </a:lnTo>
                    <a:lnTo>
                      <a:pt x="17137" y="3411"/>
                    </a:lnTo>
                    <a:lnTo>
                      <a:pt x="17032" y="3558"/>
                    </a:lnTo>
                    <a:lnTo>
                      <a:pt x="17074" y="3662"/>
                    </a:lnTo>
                    <a:lnTo>
                      <a:pt x="16990" y="3830"/>
                    </a:lnTo>
                    <a:lnTo>
                      <a:pt x="16885" y="3934"/>
                    </a:lnTo>
                    <a:lnTo>
                      <a:pt x="16885" y="4143"/>
                    </a:lnTo>
                    <a:lnTo>
                      <a:pt x="16718" y="4290"/>
                    </a:lnTo>
                    <a:lnTo>
                      <a:pt x="16341" y="4436"/>
                    </a:lnTo>
                    <a:lnTo>
                      <a:pt x="16195" y="4332"/>
                    </a:lnTo>
                    <a:lnTo>
                      <a:pt x="16028" y="4311"/>
                    </a:lnTo>
                    <a:lnTo>
                      <a:pt x="15944" y="4227"/>
                    </a:lnTo>
                    <a:lnTo>
                      <a:pt x="15818" y="4102"/>
                    </a:lnTo>
                    <a:lnTo>
                      <a:pt x="15818" y="4039"/>
                    </a:lnTo>
                    <a:lnTo>
                      <a:pt x="15776" y="3997"/>
                    </a:lnTo>
                    <a:lnTo>
                      <a:pt x="15735" y="3871"/>
                    </a:lnTo>
                    <a:lnTo>
                      <a:pt x="15609" y="3830"/>
                    </a:lnTo>
                    <a:lnTo>
                      <a:pt x="15484" y="3788"/>
                    </a:lnTo>
                    <a:lnTo>
                      <a:pt x="15316" y="3788"/>
                    </a:lnTo>
                    <a:lnTo>
                      <a:pt x="15149" y="3683"/>
                    </a:lnTo>
                    <a:lnTo>
                      <a:pt x="15107" y="3578"/>
                    </a:lnTo>
                    <a:lnTo>
                      <a:pt x="14981" y="3411"/>
                    </a:lnTo>
                    <a:lnTo>
                      <a:pt x="14835" y="3390"/>
                    </a:lnTo>
                    <a:lnTo>
                      <a:pt x="14688" y="3306"/>
                    </a:lnTo>
                    <a:lnTo>
                      <a:pt x="14688" y="3244"/>
                    </a:lnTo>
                    <a:lnTo>
                      <a:pt x="14626" y="3244"/>
                    </a:lnTo>
                    <a:lnTo>
                      <a:pt x="14563" y="3181"/>
                    </a:lnTo>
                    <a:lnTo>
                      <a:pt x="14437" y="3181"/>
                    </a:lnTo>
                    <a:lnTo>
                      <a:pt x="14333" y="3160"/>
                    </a:lnTo>
                    <a:lnTo>
                      <a:pt x="14354" y="3097"/>
                    </a:lnTo>
                    <a:lnTo>
                      <a:pt x="14207" y="2993"/>
                    </a:lnTo>
                    <a:lnTo>
                      <a:pt x="14165" y="2867"/>
                    </a:lnTo>
                    <a:lnTo>
                      <a:pt x="14040" y="2721"/>
                    </a:lnTo>
                    <a:lnTo>
                      <a:pt x="13935" y="2721"/>
                    </a:lnTo>
                    <a:lnTo>
                      <a:pt x="13810" y="2553"/>
                    </a:lnTo>
                    <a:lnTo>
                      <a:pt x="13810" y="2428"/>
                    </a:lnTo>
                    <a:lnTo>
                      <a:pt x="13914" y="2239"/>
                    </a:lnTo>
                    <a:lnTo>
                      <a:pt x="13935" y="2114"/>
                    </a:lnTo>
                    <a:lnTo>
                      <a:pt x="14061" y="2030"/>
                    </a:lnTo>
                    <a:lnTo>
                      <a:pt x="14103" y="1884"/>
                    </a:lnTo>
                    <a:lnTo>
                      <a:pt x="14144" y="1779"/>
                    </a:lnTo>
                    <a:lnTo>
                      <a:pt x="14040" y="1821"/>
                    </a:lnTo>
                    <a:lnTo>
                      <a:pt x="13956" y="1674"/>
                    </a:lnTo>
                    <a:lnTo>
                      <a:pt x="14061" y="1591"/>
                    </a:lnTo>
                    <a:lnTo>
                      <a:pt x="14040" y="1486"/>
                    </a:lnTo>
                    <a:lnTo>
                      <a:pt x="14124" y="1486"/>
                    </a:lnTo>
                    <a:lnTo>
                      <a:pt x="14165" y="1465"/>
                    </a:lnTo>
                    <a:lnTo>
                      <a:pt x="14228" y="1486"/>
                    </a:lnTo>
                    <a:lnTo>
                      <a:pt x="14333" y="1507"/>
                    </a:lnTo>
                    <a:lnTo>
                      <a:pt x="14458" y="1465"/>
                    </a:lnTo>
                    <a:lnTo>
                      <a:pt x="14521" y="1319"/>
                    </a:lnTo>
                    <a:lnTo>
                      <a:pt x="14416" y="1256"/>
                    </a:lnTo>
                    <a:lnTo>
                      <a:pt x="14479" y="1172"/>
                    </a:lnTo>
                    <a:lnTo>
                      <a:pt x="14563" y="1193"/>
                    </a:lnTo>
                    <a:lnTo>
                      <a:pt x="14626" y="1005"/>
                    </a:lnTo>
                    <a:lnTo>
                      <a:pt x="14688" y="963"/>
                    </a:lnTo>
                    <a:lnTo>
                      <a:pt x="14772" y="858"/>
                    </a:lnTo>
                    <a:lnTo>
                      <a:pt x="14772" y="796"/>
                    </a:lnTo>
                    <a:lnTo>
                      <a:pt x="14668" y="754"/>
                    </a:lnTo>
                    <a:lnTo>
                      <a:pt x="14584" y="837"/>
                    </a:lnTo>
                    <a:lnTo>
                      <a:pt x="14521" y="796"/>
                    </a:lnTo>
                    <a:lnTo>
                      <a:pt x="14521" y="586"/>
                    </a:lnTo>
                    <a:lnTo>
                      <a:pt x="14416" y="649"/>
                    </a:lnTo>
                    <a:lnTo>
                      <a:pt x="14270" y="796"/>
                    </a:lnTo>
                    <a:lnTo>
                      <a:pt x="14333" y="837"/>
                    </a:lnTo>
                    <a:lnTo>
                      <a:pt x="14333" y="900"/>
                    </a:lnTo>
                    <a:lnTo>
                      <a:pt x="14249" y="963"/>
                    </a:lnTo>
                    <a:lnTo>
                      <a:pt x="14144" y="900"/>
                    </a:lnTo>
                    <a:lnTo>
                      <a:pt x="14124" y="837"/>
                    </a:lnTo>
                    <a:lnTo>
                      <a:pt x="14103" y="775"/>
                    </a:lnTo>
                    <a:lnTo>
                      <a:pt x="14040" y="858"/>
                    </a:lnTo>
                    <a:lnTo>
                      <a:pt x="13956" y="879"/>
                    </a:lnTo>
                    <a:lnTo>
                      <a:pt x="13956" y="796"/>
                    </a:lnTo>
                    <a:lnTo>
                      <a:pt x="14040" y="733"/>
                    </a:lnTo>
                    <a:lnTo>
                      <a:pt x="14061" y="670"/>
                    </a:lnTo>
                    <a:lnTo>
                      <a:pt x="13998" y="691"/>
                    </a:lnTo>
                    <a:lnTo>
                      <a:pt x="13914" y="775"/>
                    </a:lnTo>
                    <a:lnTo>
                      <a:pt x="13789" y="837"/>
                    </a:lnTo>
                    <a:lnTo>
                      <a:pt x="13789" y="858"/>
                    </a:lnTo>
                    <a:lnTo>
                      <a:pt x="13705" y="879"/>
                    </a:lnTo>
                    <a:lnTo>
                      <a:pt x="13684" y="837"/>
                    </a:lnTo>
                    <a:lnTo>
                      <a:pt x="13538" y="837"/>
                    </a:lnTo>
                    <a:lnTo>
                      <a:pt x="13538" y="775"/>
                    </a:lnTo>
                    <a:lnTo>
                      <a:pt x="13475" y="649"/>
                    </a:lnTo>
                    <a:lnTo>
                      <a:pt x="13412" y="649"/>
                    </a:lnTo>
                    <a:lnTo>
                      <a:pt x="13287" y="691"/>
                    </a:lnTo>
                    <a:lnTo>
                      <a:pt x="13182" y="670"/>
                    </a:lnTo>
                    <a:lnTo>
                      <a:pt x="13119" y="691"/>
                    </a:lnTo>
                    <a:lnTo>
                      <a:pt x="13077" y="628"/>
                    </a:lnTo>
                    <a:lnTo>
                      <a:pt x="13015" y="628"/>
                    </a:lnTo>
                    <a:lnTo>
                      <a:pt x="12973" y="482"/>
                    </a:lnTo>
                    <a:lnTo>
                      <a:pt x="12847" y="545"/>
                    </a:lnTo>
                    <a:lnTo>
                      <a:pt x="12701" y="524"/>
                    </a:lnTo>
                    <a:lnTo>
                      <a:pt x="12575" y="461"/>
                    </a:lnTo>
                    <a:lnTo>
                      <a:pt x="12575" y="377"/>
                    </a:lnTo>
                    <a:lnTo>
                      <a:pt x="12491" y="273"/>
                    </a:lnTo>
                    <a:lnTo>
                      <a:pt x="12450" y="273"/>
                    </a:lnTo>
                    <a:lnTo>
                      <a:pt x="12450" y="335"/>
                    </a:lnTo>
                    <a:lnTo>
                      <a:pt x="12282" y="377"/>
                    </a:lnTo>
                    <a:lnTo>
                      <a:pt x="12240" y="273"/>
                    </a:lnTo>
                    <a:lnTo>
                      <a:pt x="12136" y="252"/>
                    </a:lnTo>
                    <a:lnTo>
                      <a:pt x="11968" y="168"/>
                    </a:lnTo>
                    <a:lnTo>
                      <a:pt x="11968" y="210"/>
                    </a:lnTo>
                    <a:lnTo>
                      <a:pt x="11906" y="147"/>
                    </a:lnTo>
                    <a:lnTo>
                      <a:pt x="11801" y="231"/>
                    </a:lnTo>
                    <a:lnTo>
                      <a:pt x="11906" y="314"/>
                    </a:lnTo>
                    <a:lnTo>
                      <a:pt x="11864" y="335"/>
                    </a:lnTo>
                    <a:lnTo>
                      <a:pt x="11968" y="356"/>
                    </a:lnTo>
                    <a:lnTo>
                      <a:pt x="12073" y="335"/>
                    </a:lnTo>
                    <a:lnTo>
                      <a:pt x="12240" y="461"/>
                    </a:lnTo>
                    <a:lnTo>
                      <a:pt x="12240" y="545"/>
                    </a:lnTo>
                    <a:lnTo>
                      <a:pt x="12261" y="733"/>
                    </a:lnTo>
                    <a:lnTo>
                      <a:pt x="12136" y="733"/>
                    </a:lnTo>
                    <a:lnTo>
                      <a:pt x="12115" y="858"/>
                    </a:lnTo>
                    <a:lnTo>
                      <a:pt x="12052" y="775"/>
                    </a:lnTo>
                    <a:lnTo>
                      <a:pt x="11968" y="754"/>
                    </a:lnTo>
                    <a:lnTo>
                      <a:pt x="11864" y="837"/>
                    </a:lnTo>
                    <a:lnTo>
                      <a:pt x="11550" y="837"/>
                    </a:lnTo>
                    <a:lnTo>
                      <a:pt x="11424" y="733"/>
                    </a:lnTo>
                    <a:lnTo>
                      <a:pt x="11403" y="775"/>
                    </a:lnTo>
                    <a:lnTo>
                      <a:pt x="11278" y="837"/>
                    </a:lnTo>
                    <a:lnTo>
                      <a:pt x="11299" y="942"/>
                    </a:lnTo>
                    <a:lnTo>
                      <a:pt x="11194" y="900"/>
                    </a:lnTo>
                    <a:lnTo>
                      <a:pt x="11215" y="1068"/>
                    </a:lnTo>
                    <a:lnTo>
                      <a:pt x="11173" y="1005"/>
                    </a:lnTo>
                    <a:lnTo>
                      <a:pt x="11027" y="963"/>
                    </a:lnTo>
                    <a:lnTo>
                      <a:pt x="10985" y="1047"/>
                    </a:lnTo>
                    <a:lnTo>
                      <a:pt x="11027" y="1109"/>
                    </a:lnTo>
                    <a:lnTo>
                      <a:pt x="11027" y="1172"/>
                    </a:lnTo>
                    <a:lnTo>
                      <a:pt x="10880" y="1109"/>
                    </a:lnTo>
                    <a:lnTo>
                      <a:pt x="10818" y="1193"/>
                    </a:lnTo>
                    <a:lnTo>
                      <a:pt x="10880" y="1256"/>
                    </a:lnTo>
                    <a:lnTo>
                      <a:pt x="10797" y="1298"/>
                    </a:lnTo>
                    <a:lnTo>
                      <a:pt x="10713" y="1361"/>
                    </a:lnTo>
                    <a:lnTo>
                      <a:pt x="10713" y="1402"/>
                    </a:lnTo>
                    <a:lnTo>
                      <a:pt x="10797" y="1507"/>
                    </a:lnTo>
                    <a:lnTo>
                      <a:pt x="10818" y="1570"/>
                    </a:lnTo>
                    <a:lnTo>
                      <a:pt x="10818" y="1570"/>
                    </a:lnTo>
                    <a:lnTo>
                      <a:pt x="10713" y="1507"/>
                    </a:lnTo>
                    <a:lnTo>
                      <a:pt x="10650" y="1591"/>
                    </a:lnTo>
                    <a:lnTo>
                      <a:pt x="10546" y="1591"/>
                    </a:lnTo>
                    <a:lnTo>
                      <a:pt x="10462" y="1737"/>
                    </a:lnTo>
                    <a:lnTo>
                      <a:pt x="10357" y="1925"/>
                    </a:lnTo>
                    <a:lnTo>
                      <a:pt x="10274" y="1946"/>
                    </a:lnTo>
                    <a:lnTo>
                      <a:pt x="10253" y="2114"/>
                    </a:lnTo>
                    <a:lnTo>
                      <a:pt x="10148" y="2156"/>
                    </a:lnTo>
                    <a:lnTo>
                      <a:pt x="10232" y="2239"/>
                    </a:lnTo>
                    <a:lnTo>
                      <a:pt x="10441" y="2260"/>
                    </a:lnTo>
                    <a:lnTo>
                      <a:pt x="10357" y="2302"/>
                    </a:lnTo>
                    <a:lnTo>
                      <a:pt x="10294" y="2365"/>
                    </a:lnTo>
                    <a:lnTo>
                      <a:pt x="10546" y="2449"/>
                    </a:lnTo>
                    <a:lnTo>
                      <a:pt x="10462" y="2511"/>
                    </a:lnTo>
                    <a:lnTo>
                      <a:pt x="10294" y="2469"/>
                    </a:lnTo>
                    <a:lnTo>
                      <a:pt x="10253" y="2407"/>
                    </a:lnTo>
                    <a:lnTo>
                      <a:pt x="10253" y="2407"/>
                    </a:lnTo>
                    <a:lnTo>
                      <a:pt x="10274" y="2469"/>
                    </a:lnTo>
                    <a:lnTo>
                      <a:pt x="10357" y="2553"/>
                    </a:lnTo>
                    <a:lnTo>
                      <a:pt x="10357" y="2679"/>
                    </a:lnTo>
                    <a:lnTo>
                      <a:pt x="10462" y="2825"/>
                    </a:lnTo>
                    <a:lnTo>
                      <a:pt x="10294" y="2679"/>
                    </a:lnTo>
                    <a:lnTo>
                      <a:pt x="10232" y="2532"/>
                    </a:lnTo>
                    <a:lnTo>
                      <a:pt x="10127" y="2511"/>
                    </a:lnTo>
                    <a:lnTo>
                      <a:pt x="10085" y="2574"/>
                    </a:lnTo>
                    <a:lnTo>
                      <a:pt x="10064" y="2658"/>
                    </a:lnTo>
                    <a:lnTo>
                      <a:pt x="10043" y="2574"/>
                    </a:lnTo>
                    <a:lnTo>
                      <a:pt x="9813" y="2428"/>
                    </a:lnTo>
                    <a:lnTo>
                      <a:pt x="9625" y="2449"/>
                    </a:lnTo>
                    <a:lnTo>
                      <a:pt x="9667" y="2511"/>
                    </a:lnTo>
                    <a:lnTo>
                      <a:pt x="9625" y="2574"/>
                    </a:lnTo>
                    <a:lnTo>
                      <a:pt x="9562" y="2532"/>
                    </a:lnTo>
                    <a:lnTo>
                      <a:pt x="9520" y="2532"/>
                    </a:lnTo>
                    <a:lnTo>
                      <a:pt x="9458" y="2574"/>
                    </a:lnTo>
                    <a:lnTo>
                      <a:pt x="9541" y="2721"/>
                    </a:lnTo>
                    <a:lnTo>
                      <a:pt x="9520" y="2762"/>
                    </a:lnTo>
                    <a:lnTo>
                      <a:pt x="9499" y="2721"/>
                    </a:lnTo>
                    <a:lnTo>
                      <a:pt x="9437" y="2741"/>
                    </a:lnTo>
                    <a:lnTo>
                      <a:pt x="9437" y="2783"/>
                    </a:lnTo>
                    <a:lnTo>
                      <a:pt x="9332" y="2846"/>
                    </a:lnTo>
                    <a:lnTo>
                      <a:pt x="9186" y="2888"/>
                    </a:lnTo>
                    <a:lnTo>
                      <a:pt x="9311" y="2825"/>
                    </a:lnTo>
                    <a:lnTo>
                      <a:pt x="9395" y="2721"/>
                    </a:lnTo>
                    <a:lnTo>
                      <a:pt x="9395" y="2532"/>
                    </a:lnTo>
                    <a:lnTo>
                      <a:pt x="9458" y="2428"/>
                    </a:lnTo>
                    <a:lnTo>
                      <a:pt x="9416" y="2344"/>
                    </a:lnTo>
                    <a:lnTo>
                      <a:pt x="9311" y="2323"/>
                    </a:lnTo>
                    <a:lnTo>
                      <a:pt x="9144" y="2030"/>
                    </a:lnTo>
                    <a:lnTo>
                      <a:pt x="9081" y="1905"/>
                    </a:lnTo>
                    <a:lnTo>
                      <a:pt x="8893" y="1842"/>
                    </a:lnTo>
                    <a:lnTo>
                      <a:pt x="8788" y="1800"/>
                    </a:lnTo>
                    <a:lnTo>
                      <a:pt x="8725" y="1821"/>
                    </a:lnTo>
                    <a:lnTo>
                      <a:pt x="8788" y="1884"/>
                    </a:lnTo>
                    <a:lnTo>
                      <a:pt x="8704" y="1905"/>
                    </a:lnTo>
                    <a:lnTo>
                      <a:pt x="8621" y="2030"/>
                    </a:lnTo>
                    <a:lnTo>
                      <a:pt x="8558" y="2009"/>
                    </a:lnTo>
                    <a:lnTo>
                      <a:pt x="8579" y="1946"/>
                    </a:lnTo>
                    <a:lnTo>
                      <a:pt x="8474" y="1988"/>
                    </a:lnTo>
                    <a:lnTo>
                      <a:pt x="8453" y="2051"/>
                    </a:lnTo>
                    <a:lnTo>
                      <a:pt x="8370" y="1884"/>
                    </a:lnTo>
                    <a:lnTo>
                      <a:pt x="8307" y="1884"/>
                    </a:lnTo>
                    <a:lnTo>
                      <a:pt x="8286" y="1946"/>
                    </a:lnTo>
                    <a:lnTo>
                      <a:pt x="8370" y="2009"/>
                    </a:lnTo>
                    <a:lnTo>
                      <a:pt x="8265" y="2093"/>
                    </a:lnTo>
                    <a:lnTo>
                      <a:pt x="8202" y="2218"/>
                    </a:lnTo>
                    <a:lnTo>
                      <a:pt x="8265" y="2260"/>
                    </a:lnTo>
                    <a:lnTo>
                      <a:pt x="8139" y="2344"/>
                    </a:lnTo>
                    <a:lnTo>
                      <a:pt x="8077" y="2260"/>
                    </a:lnTo>
                    <a:lnTo>
                      <a:pt x="8035" y="2260"/>
                    </a:lnTo>
                    <a:lnTo>
                      <a:pt x="7993" y="2197"/>
                    </a:lnTo>
                    <a:lnTo>
                      <a:pt x="8077" y="2114"/>
                    </a:lnTo>
                    <a:lnTo>
                      <a:pt x="7993" y="2114"/>
                    </a:lnTo>
                    <a:lnTo>
                      <a:pt x="7951" y="2239"/>
                    </a:lnTo>
                    <a:lnTo>
                      <a:pt x="7846" y="2260"/>
                    </a:lnTo>
                    <a:lnTo>
                      <a:pt x="7784" y="2323"/>
                    </a:lnTo>
                    <a:lnTo>
                      <a:pt x="7763" y="2449"/>
                    </a:lnTo>
                    <a:lnTo>
                      <a:pt x="7951" y="2511"/>
                    </a:lnTo>
                    <a:lnTo>
                      <a:pt x="7784" y="2637"/>
                    </a:lnTo>
                    <a:lnTo>
                      <a:pt x="7679" y="2574"/>
                    </a:lnTo>
                    <a:lnTo>
                      <a:pt x="7533" y="2658"/>
                    </a:lnTo>
                    <a:lnTo>
                      <a:pt x="7554" y="2741"/>
                    </a:lnTo>
                    <a:lnTo>
                      <a:pt x="7742" y="2762"/>
                    </a:lnTo>
                    <a:lnTo>
                      <a:pt x="7658" y="2846"/>
                    </a:lnTo>
                    <a:lnTo>
                      <a:pt x="7574" y="2867"/>
                    </a:lnTo>
                    <a:lnTo>
                      <a:pt x="7470" y="2741"/>
                    </a:lnTo>
                    <a:lnTo>
                      <a:pt x="7365" y="2846"/>
                    </a:lnTo>
                    <a:lnTo>
                      <a:pt x="7261" y="2867"/>
                    </a:lnTo>
                    <a:lnTo>
                      <a:pt x="7302" y="2951"/>
                    </a:lnTo>
                    <a:lnTo>
                      <a:pt x="7323" y="3034"/>
                    </a:lnTo>
                    <a:lnTo>
                      <a:pt x="7323" y="3097"/>
                    </a:lnTo>
                    <a:lnTo>
                      <a:pt x="7407" y="3076"/>
                    </a:lnTo>
                    <a:lnTo>
                      <a:pt x="7323" y="3181"/>
                    </a:lnTo>
                    <a:lnTo>
                      <a:pt x="7365" y="3286"/>
                    </a:lnTo>
                    <a:lnTo>
                      <a:pt x="7261" y="3306"/>
                    </a:lnTo>
                    <a:lnTo>
                      <a:pt x="7219" y="3390"/>
                    </a:lnTo>
                    <a:lnTo>
                      <a:pt x="7407" y="3453"/>
                    </a:lnTo>
                    <a:lnTo>
                      <a:pt x="7302" y="3495"/>
                    </a:lnTo>
                    <a:lnTo>
                      <a:pt x="7261" y="3558"/>
                    </a:lnTo>
                    <a:lnTo>
                      <a:pt x="7135" y="3516"/>
                    </a:lnTo>
                    <a:lnTo>
                      <a:pt x="7093" y="3453"/>
                    </a:lnTo>
                    <a:lnTo>
                      <a:pt x="7009" y="3390"/>
                    </a:lnTo>
                    <a:lnTo>
                      <a:pt x="6905" y="3474"/>
                    </a:lnTo>
                    <a:lnTo>
                      <a:pt x="6884" y="3369"/>
                    </a:lnTo>
                    <a:lnTo>
                      <a:pt x="6779" y="3306"/>
                    </a:lnTo>
                    <a:lnTo>
                      <a:pt x="6696" y="3369"/>
                    </a:lnTo>
                    <a:lnTo>
                      <a:pt x="6821" y="3474"/>
                    </a:lnTo>
                    <a:lnTo>
                      <a:pt x="6779" y="3495"/>
                    </a:lnTo>
                    <a:lnTo>
                      <a:pt x="6717" y="3599"/>
                    </a:lnTo>
                    <a:lnTo>
                      <a:pt x="6821" y="3704"/>
                    </a:lnTo>
                    <a:lnTo>
                      <a:pt x="6947" y="3704"/>
                    </a:lnTo>
                    <a:lnTo>
                      <a:pt x="6905" y="3809"/>
                    </a:lnTo>
                    <a:lnTo>
                      <a:pt x="6905" y="3913"/>
                    </a:lnTo>
                    <a:lnTo>
                      <a:pt x="6842" y="3871"/>
                    </a:lnTo>
                    <a:lnTo>
                      <a:pt x="6779" y="3871"/>
                    </a:lnTo>
                    <a:lnTo>
                      <a:pt x="6800" y="3997"/>
                    </a:lnTo>
                    <a:lnTo>
                      <a:pt x="6737" y="4122"/>
                    </a:lnTo>
                    <a:lnTo>
                      <a:pt x="6737" y="4248"/>
                    </a:lnTo>
                    <a:lnTo>
                      <a:pt x="6570" y="3871"/>
                    </a:lnTo>
                    <a:lnTo>
                      <a:pt x="6424" y="3620"/>
                    </a:lnTo>
                    <a:lnTo>
                      <a:pt x="6382" y="3558"/>
                    </a:lnTo>
                    <a:lnTo>
                      <a:pt x="6403" y="3390"/>
                    </a:lnTo>
                    <a:lnTo>
                      <a:pt x="6361" y="3474"/>
                    </a:lnTo>
                    <a:lnTo>
                      <a:pt x="6214" y="3558"/>
                    </a:lnTo>
                    <a:lnTo>
                      <a:pt x="6193" y="3704"/>
                    </a:lnTo>
                    <a:lnTo>
                      <a:pt x="6110" y="3725"/>
                    </a:lnTo>
                    <a:lnTo>
                      <a:pt x="6089" y="3809"/>
                    </a:lnTo>
                    <a:lnTo>
                      <a:pt x="5984" y="3788"/>
                    </a:lnTo>
                    <a:lnTo>
                      <a:pt x="5901" y="3892"/>
                    </a:lnTo>
                    <a:lnTo>
                      <a:pt x="5838" y="3976"/>
                    </a:lnTo>
                    <a:lnTo>
                      <a:pt x="5859" y="4102"/>
                    </a:lnTo>
                    <a:lnTo>
                      <a:pt x="5859" y="4415"/>
                    </a:lnTo>
                    <a:lnTo>
                      <a:pt x="5901" y="4436"/>
                    </a:lnTo>
                    <a:lnTo>
                      <a:pt x="5901" y="4541"/>
                    </a:lnTo>
                    <a:lnTo>
                      <a:pt x="5796" y="4604"/>
                    </a:lnTo>
                    <a:lnTo>
                      <a:pt x="5733" y="4708"/>
                    </a:lnTo>
                    <a:lnTo>
                      <a:pt x="5566" y="4750"/>
                    </a:lnTo>
                    <a:lnTo>
                      <a:pt x="5587" y="4834"/>
                    </a:lnTo>
                    <a:lnTo>
                      <a:pt x="5461" y="4918"/>
                    </a:lnTo>
                    <a:lnTo>
                      <a:pt x="5461" y="5064"/>
                    </a:lnTo>
                    <a:lnTo>
                      <a:pt x="5377" y="5127"/>
                    </a:lnTo>
                    <a:lnTo>
                      <a:pt x="5210" y="5378"/>
                    </a:lnTo>
                    <a:lnTo>
                      <a:pt x="4854" y="5587"/>
                    </a:lnTo>
                    <a:lnTo>
                      <a:pt x="4561" y="5608"/>
                    </a:lnTo>
                    <a:lnTo>
                      <a:pt x="4436" y="5650"/>
                    </a:lnTo>
                    <a:lnTo>
                      <a:pt x="4268" y="5671"/>
                    </a:lnTo>
                    <a:lnTo>
                      <a:pt x="4122" y="5692"/>
                    </a:lnTo>
                    <a:lnTo>
                      <a:pt x="3996" y="5671"/>
                    </a:lnTo>
                    <a:lnTo>
                      <a:pt x="3808" y="5754"/>
                    </a:lnTo>
                    <a:lnTo>
                      <a:pt x="3787" y="5859"/>
                    </a:lnTo>
                    <a:lnTo>
                      <a:pt x="3683" y="5901"/>
                    </a:lnTo>
                    <a:lnTo>
                      <a:pt x="3285" y="5880"/>
                    </a:lnTo>
                    <a:lnTo>
                      <a:pt x="3222" y="5922"/>
                    </a:lnTo>
                    <a:lnTo>
                      <a:pt x="3160" y="6027"/>
                    </a:lnTo>
                    <a:lnTo>
                      <a:pt x="2929" y="6131"/>
                    </a:lnTo>
                    <a:lnTo>
                      <a:pt x="2762" y="6131"/>
                    </a:lnTo>
                    <a:lnTo>
                      <a:pt x="2657" y="6089"/>
                    </a:lnTo>
                    <a:lnTo>
                      <a:pt x="2553" y="6110"/>
                    </a:lnTo>
                    <a:lnTo>
                      <a:pt x="2532" y="6027"/>
                    </a:lnTo>
                    <a:lnTo>
                      <a:pt x="2427" y="6089"/>
                    </a:lnTo>
                    <a:lnTo>
                      <a:pt x="2344" y="6215"/>
                    </a:lnTo>
                    <a:lnTo>
                      <a:pt x="2113" y="6278"/>
                    </a:lnTo>
                    <a:lnTo>
                      <a:pt x="2092" y="6319"/>
                    </a:lnTo>
                    <a:lnTo>
                      <a:pt x="2009" y="6319"/>
                    </a:lnTo>
                    <a:lnTo>
                      <a:pt x="1820" y="6487"/>
                    </a:lnTo>
                    <a:lnTo>
                      <a:pt x="1569" y="6612"/>
                    </a:lnTo>
                    <a:lnTo>
                      <a:pt x="1255" y="6717"/>
                    </a:lnTo>
                    <a:lnTo>
                      <a:pt x="1088" y="6905"/>
                    </a:lnTo>
                    <a:lnTo>
                      <a:pt x="1088" y="7115"/>
                    </a:lnTo>
                    <a:lnTo>
                      <a:pt x="963" y="7219"/>
                    </a:lnTo>
                    <a:lnTo>
                      <a:pt x="879" y="7156"/>
                    </a:lnTo>
                    <a:lnTo>
                      <a:pt x="900" y="7073"/>
                    </a:lnTo>
                    <a:lnTo>
                      <a:pt x="900" y="7010"/>
                    </a:lnTo>
                    <a:lnTo>
                      <a:pt x="963" y="6843"/>
                    </a:lnTo>
                    <a:lnTo>
                      <a:pt x="963" y="6738"/>
                    </a:lnTo>
                    <a:lnTo>
                      <a:pt x="774" y="6863"/>
                    </a:lnTo>
                    <a:lnTo>
                      <a:pt x="732" y="7052"/>
                    </a:lnTo>
                    <a:lnTo>
                      <a:pt x="607" y="7282"/>
                    </a:lnTo>
                    <a:lnTo>
                      <a:pt x="711" y="7470"/>
                    </a:lnTo>
                    <a:lnTo>
                      <a:pt x="628" y="7638"/>
                    </a:lnTo>
                    <a:lnTo>
                      <a:pt x="649" y="7889"/>
                    </a:lnTo>
                    <a:lnTo>
                      <a:pt x="419" y="8161"/>
                    </a:lnTo>
                    <a:lnTo>
                      <a:pt x="335" y="8537"/>
                    </a:lnTo>
                    <a:lnTo>
                      <a:pt x="377" y="8726"/>
                    </a:lnTo>
                    <a:lnTo>
                      <a:pt x="356" y="9019"/>
                    </a:lnTo>
                    <a:lnTo>
                      <a:pt x="565" y="9353"/>
                    </a:lnTo>
                    <a:lnTo>
                      <a:pt x="565" y="9479"/>
                    </a:lnTo>
                    <a:lnTo>
                      <a:pt x="649" y="9584"/>
                    </a:lnTo>
                    <a:lnTo>
                      <a:pt x="565" y="9751"/>
                    </a:lnTo>
                    <a:lnTo>
                      <a:pt x="628" y="9897"/>
                    </a:lnTo>
                    <a:lnTo>
                      <a:pt x="502" y="9960"/>
                    </a:lnTo>
                    <a:lnTo>
                      <a:pt x="439" y="9856"/>
                    </a:lnTo>
                    <a:lnTo>
                      <a:pt x="439" y="9667"/>
                    </a:lnTo>
                    <a:lnTo>
                      <a:pt x="356" y="9772"/>
                    </a:lnTo>
                    <a:lnTo>
                      <a:pt x="335" y="9730"/>
                    </a:lnTo>
                    <a:lnTo>
                      <a:pt x="335" y="9542"/>
                    </a:lnTo>
                    <a:lnTo>
                      <a:pt x="230" y="9312"/>
                    </a:lnTo>
                    <a:lnTo>
                      <a:pt x="147" y="9416"/>
                    </a:lnTo>
                    <a:lnTo>
                      <a:pt x="188" y="9667"/>
                    </a:lnTo>
                    <a:lnTo>
                      <a:pt x="335" y="9835"/>
                    </a:lnTo>
                    <a:lnTo>
                      <a:pt x="439" y="10023"/>
                    </a:lnTo>
                    <a:lnTo>
                      <a:pt x="293" y="10065"/>
                    </a:lnTo>
                    <a:lnTo>
                      <a:pt x="147" y="9897"/>
                    </a:lnTo>
                    <a:lnTo>
                      <a:pt x="126" y="9688"/>
                    </a:lnTo>
                    <a:lnTo>
                      <a:pt x="84" y="9772"/>
                    </a:lnTo>
                    <a:lnTo>
                      <a:pt x="0" y="9835"/>
                    </a:lnTo>
                    <a:lnTo>
                      <a:pt x="105" y="10002"/>
                    </a:lnTo>
                    <a:lnTo>
                      <a:pt x="314" y="10253"/>
                    </a:lnTo>
                    <a:lnTo>
                      <a:pt x="419" y="10588"/>
                    </a:lnTo>
                    <a:lnTo>
                      <a:pt x="377" y="11153"/>
                    </a:lnTo>
                    <a:lnTo>
                      <a:pt x="460" y="11257"/>
                    </a:lnTo>
                    <a:lnTo>
                      <a:pt x="544" y="11592"/>
                    </a:lnTo>
                    <a:lnTo>
                      <a:pt x="711" y="12032"/>
                    </a:lnTo>
                    <a:lnTo>
                      <a:pt x="649" y="12178"/>
                    </a:lnTo>
                    <a:lnTo>
                      <a:pt x="670" y="12827"/>
                    </a:lnTo>
                    <a:lnTo>
                      <a:pt x="649" y="12910"/>
                    </a:lnTo>
                    <a:lnTo>
                      <a:pt x="711" y="13099"/>
                    </a:lnTo>
                    <a:lnTo>
                      <a:pt x="711" y="13308"/>
                    </a:lnTo>
                    <a:lnTo>
                      <a:pt x="837" y="13559"/>
                    </a:lnTo>
                    <a:lnTo>
                      <a:pt x="837" y="13726"/>
                    </a:lnTo>
                    <a:lnTo>
                      <a:pt x="732" y="13810"/>
                    </a:lnTo>
                    <a:lnTo>
                      <a:pt x="774" y="13852"/>
                    </a:lnTo>
                    <a:lnTo>
                      <a:pt x="732" y="14019"/>
                    </a:lnTo>
                    <a:lnTo>
                      <a:pt x="711" y="14270"/>
                    </a:lnTo>
                    <a:lnTo>
                      <a:pt x="628" y="14354"/>
                    </a:lnTo>
                    <a:lnTo>
                      <a:pt x="649" y="14438"/>
                    </a:lnTo>
                    <a:lnTo>
                      <a:pt x="628" y="14584"/>
                    </a:lnTo>
                    <a:lnTo>
                      <a:pt x="523" y="14668"/>
                    </a:lnTo>
                    <a:lnTo>
                      <a:pt x="544" y="14793"/>
                    </a:lnTo>
                    <a:lnTo>
                      <a:pt x="335" y="14961"/>
                    </a:lnTo>
                    <a:lnTo>
                      <a:pt x="251" y="14877"/>
                    </a:lnTo>
                    <a:lnTo>
                      <a:pt x="126" y="15086"/>
                    </a:lnTo>
                    <a:lnTo>
                      <a:pt x="126" y="15442"/>
                    </a:lnTo>
                    <a:lnTo>
                      <a:pt x="209" y="15526"/>
                    </a:lnTo>
                    <a:lnTo>
                      <a:pt x="293" y="15526"/>
                    </a:lnTo>
                    <a:lnTo>
                      <a:pt x="544" y="15756"/>
                    </a:lnTo>
                    <a:lnTo>
                      <a:pt x="544" y="15861"/>
                    </a:lnTo>
                    <a:lnTo>
                      <a:pt x="565" y="15923"/>
                    </a:lnTo>
                    <a:lnTo>
                      <a:pt x="711" y="15944"/>
                    </a:lnTo>
                    <a:lnTo>
                      <a:pt x="753" y="16007"/>
                    </a:lnTo>
                    <a:lnTo>
                      <a:pt x="942" y="16028"/>
                    </a:lnTo>
                    <a:lnTo>
                      <a:pt x="983" y="16028"/>
                    </a:lnTo>
                    <a:lnTo>
                      <a:pt x="1025" y="16070"/>
                    </a:lnTo>
                    <a:lnTo>
                      <a:pt x="1151" y="16070"/>
                    </a:lnTo>
                    <a:lnTo>
                      <a:pt x="1297" y="16049"/>
                    </a:lnTo>
                    <a:lnTo>
                      <a:pt x="1339" y="16133"/>
                    </a:lnTo>
                    <a:lnTo>
                      <a:pt x="1402" y="16070"/>
                    </a:lnTo>
                    <a:lnTo>
                      <a:pt x="1423" y="16112"/>
                    </a:lnTo>
                    <a:lnTo>
                      <a:pt x="1611" y="16070"/>
                    </a:lnTo>
                    <a:lnTo>
                      <a:pt x="1758" y="16070"/>
                    </a:lnTo>
                    <a:lnTo>
                      <a:pt x="1779" y="16007"/>
                    </a:lnTo>
                    <a:lnTo>
                      <a:pt x="1862" y="15965"/>
                    </a:lnTo>
                    <a:lnTo>
                      <a:pt x="1946" y="15840"/>
                    </a:lnTo>
                    <a:lnTo>
                      <a:pt x="2113" y="15861"/>
                    </a:lnTo>
                    <a:lnTo>
                      <a:pt x="2113" y="15756"/>
                    </a:lnTo>
                    <a:lnTo>
                      <a:pt x="2218" y="15693"/>
                    </a:lnTo>
                    <a:lnTo>
                      <a:pt x="2323" y="15693"/>
                    </a:lnTo>
                    <a:lnTo>
                      <a:pt x="2406" y="15777"/>
                    </a:lnTo>
                    <a:lnTo>
                      <a:pt x="2511" y="15651"/>
                    </a:lnTo>
                    <a:lnTo>
                      <a:pt x="2532" y="15693"/>
                    </a:lnTo>
                    <a:lnTo>
                      <a:pt x="2616" y="15651"/>
                    </a:lnTo>
                    <a:lnTo>
                      <a:pt x="2636" y="15526"/>
                    </a:lnTo>
                    <a:lnTo>
                      <a:pt x="2950" y="15317"/>
                    </a:lnTo>
                    <a:lnTo>
                      <a:pt x="3076" y="15338"/>
                    </a:lnTo>
                    <a:lnTo>
                      <a:pt x="3160" y="15379"/>
                    </a:lnTo>
                    <a:lnTo>
                      <a:pt x="3264" y="15317"/>
                    </a:lnTo>
                    <a:lnTo>
                      <a:pt x="3557" y="15233"/>
                    </a:lnTo>
                    <a:lnTo>
                      <a:pt x="3599" y="15317"/>
                    </a:lnTo>
                    <a:lnTo>
                      <a:pt x="3787" y="15254"/>
                    </a:lnTo>
                    <a:lnTo>
                      <a:pt x="3850" y="15296"/>
                    </a:lnTo>
                    <a:lnTo>
                      <a:pt x="3955" y="15317"/>
                    </a:lnTo>
                    <a:lnTo>
                      <a:pt x="4038" y="15254"/>
                    </a:lnTo>
                    <a:lnTo>
                      <a:pt x="4101" y="15400"/>
                    </a:lnTo>
                    <a:lnTo>
                      <a:pt x="4185" y="15400"/>
                    </a:lnTo>
                    <a:lnTo>
                      <a:pt x="4268" y="15338"/>
                    </a:lnTo>
                    <a:lnTo>
                      <a:pt x="4310" y="15400"/>
                    </a:lnTo>
                    <a:lnTo>
                      <a:pt x="4415" y="15338"/>
                    </a:lnTo>
                    <a:lnTo>
                      <a:pt x="4624" y="15338"/>
                    </a:lnTo>
                    <a:lnTo>
                      <a:pt x="4624" y="15442"/>
                    </a:lnTo>
                    <a:lnTo>
                      <a:pt x="4645" y="15442"/>
                    </a:lnTo>
                    <a:lnTo>
                      <a:pt x="4792" y="15338"/>
                    </a:lnTo>
                    <a:lnTo>
                      <a:pt x="4917" y="15379"/>
                    </a:lnTo>
                    <a:lnTo>
                      <a:pt x="5064" y="15254"/>
                    </a:lnTo>
                    <a:lnTo>
                      <a:pt x="5126" y="15128"/>
                    </a:lnTo>
                    <a:lnTo>
                      <a:pt x="5168" y="15107"/>
                    </a:lnTo>
                    <a:lnTo>
                      <a:pt x="5315" y="14982"/>
                    </a:lnTo>
                    <a:lnTo>
                      <a:pt x="5377" y="14773"/>
                    </a:lnTo>
                    <a:lnTo>
                      <a:pt x="5524" y="14668"/>
                    </a:lnTo>
                    <a:lnTo>
                      <a:pt x="5670" y="14647"/>
                    </a:lnTo>
                    <a:lnTo>
                      <a:pt x="5754" y="14668"/>
                    </a:lnTo>
                    <a:lnTo>
                      <a:pt x="5984" y="14584"/>
                    </a:lnTo>
                    <a:lnTo>
                      <a:pt x="6277" y="14396"/>
                    </a:lnTo>
                    <a:lnTo>
                      <a:pt x="6486" y="14208"/>
                    </a:lnTo>
                    <a:lnTo>
                      <a:pt x="6570" y="14187"/>
                    </a:lnTo>
                    <a:lnTo>
                      <a:pt x="6737" y="14187"/>
                    </a:lnTo>
                    <a:lnTo>
                      <a:pt x="6905" y="14249"/>
                    </a:lnTo>
                    <a:lnTo>
                      <a:pt x="7051" y="14270"/>
                    </a:lnTo>
                    <a:lnTo>
                      <a:pt x="7198" y="14208"/>
                    </a:lnTo>
                    <a:lnTo>
                      <a:pt x="7407" y="14249"/>
                    </a:lnTo>
                    <a:lnTo>
                      <a:pt x="7742" y="14145"/>
                    </a:lnTo>
                    <a:lnTo>
                      <a:pt x="7930" y="14082"/>
                    </a:lnTo>
                    <a:lnTo>
                      <a:pt x="8056" y="13977"/>
                    </a:lnTo>
                    <a:lnTo>
                      <a:pt x="8139" y="13977"/>
                    </a:lnTo>
                    <a:lnTo>
                      <a:pt x="8307" y="13852"/>
                    </a:lnTo>
                    <a:lnTo>
                      <a:pt x="8558" y="13852"/>
                    </a:lnTo>
                    <a:lnTo>
                      <a:pt x="9186" y="13810"/>
                    </a:lnTo>
                    <a:lnTo>
                      <a:pt x="9395" y="13852"/>
                    </a:lnTo>
                    <a:lnTo>
                      <a:pt x="9520" y="13852"/>
                    </a:lnTo>
                    <a:lnTo>
                      <a:pt x="9709" y="13810"/>
                    </a:lnTo>
                    <a:lnTo>
                      <a:pt x="9834" y="13831"/>
                    </a:lnTo>
                    <a:lnTo>
                      <a:pt x="10022" y="13977"/>
                    </a:lnTo>
                    <a:lnTo>
                      <a:pt x="10148" y="14208"/>
                    </a:lnTo>
                    <a:lnTo>
                      <a:pt x="10253" y="14249"/>
                    </a:lnTo>
                    <a:lnTo>
                      <a:pt x="10336" y="14187"/>
                    </a:lnTo>
                    <a:lnTo>
                      <a:pt x="10378" y="14166"/>
                    </a:lnTo>
                    <a:lnTo>
                      <a:pt x="10441" y="14208"/>
                    </a:lnTo>
                    <a:lnTo>
                      <a:pt x="10504" y="14187"/>
                    </a:lnTo>
                    <a:lnTo>
                      <a:pt x="10650" y="14208"/>
                    </a:lnTo>
                    <a:lnTo>
                      <a:pt x="10755" y="14354"/>
                    </a:lnTo>
                    <a:lnTo>
                      <a:pt x="10880" y="14375"/>
                    </a:lnTo>
                    <a:lnTo>
                      <a:pt x="10964" y="14354"/>
                    </a:lnTo>
                    <a:lnTo>
                      <a:pt x="11194" y="14542"/>
                    </a:lnTo>
                    <a:lnTo>
                      <a:pt x="11194" y="14647"/>
                    </a:lnTo>
                    <a:lnTo>
                      <a:pt x="11278" y="14647"/>
                    </a:lnTo>
                    <a:lnTo>
                      <a:pt x="11341" y="14731"/>
                    </a:lnTo>
                    <a:lnTo>
                      <a:pt x="11320" y="14814"/>
                    </a:lnTo>
                    <a:lnTo>
                      <a:pt x="11215" y="14814"/>
                    </a:lnTo>
                    <a:lnTo>
                      <a:pt x="11194" y="14898"/>
                    </a:lnTo>
                    <a:lnTo>
                      <a:pt x="11299" y="15107"/>
                    </a:lnTo>
                    <a:lnTo>
                      <a:pt x="11403" y="15128"/>
                    </a:lnTo>
                    <a:lnTo>
                      <a:pt x="11508" y="15254"/>
                    </a:lnTo>
                    <a:lnTo>
                      <a:pt x="11550" y="15421"/>
                    </a:lnTo>
                    <a:lnTo>
                      <a:pt x="11529" y="15526"/>
                    </a:lnTo>
                    <a:lnTo>
                      <a:pt x="11655" y="15819"/>
                    </a:lnTo>
                    <a:lnTo>
                      <a:pt x="11613" y="15944"/>
                    </a:lnTo>
                    <a:lnTo>
                      <a:pt x="11655" y="16007"/>
                    </a:lnTo>
                    <a:lnTo>
                      <a:pt x="11634" y="16154"/>
                    </a:lnTo>
                    <a:lnTo>
                      <a:pt x="11613" y="16237"/>
                    </a:lnTo>
                    <a:lnTo>
                      <a:pt x="11529" y="16216"/>
                    </a:lnTo>
                    <a:lnTo>
                      <a:pt x="11508" y="16237"/>
                    </a:lnTo>
                    <a:lnTo>
                      <a:pt x="11592" y="16363"/>
                    </a:lnTo>
                    <a:lnTo>
                      <a:pt x="11655" y="16384"/>
                    </a:lnTo>
                    <a:lnTo>
                      <a:pt x="11717" y="16530"/>
                    </a:lnTo>
                    <a:lnTo>
                      <a:pt x="11822" y="16488"/>
                    </a:lnTo>
                    <a:lnTo>
                      <a:pt x="11927" y="16572"/>
                    </a:lnTo>
                    <a:lnTo>
                      <a:pt x="11927" y="16467"/>
                    </a:lnTo>
                    <a:lnTo>
                      <a:pt x="11864" y="16363"/>
                    </a:lnTo>
                    <a:lnTo>
                      <a:pt x="11927" y="16300"/>
                    </a:lnTo>
                    <a:lnTo>
                      <a:pt x="11968" y="16174"/>
                    </a:lnTo>
                    <a:lnTo>
                      <a:pt x="12073" y="16174"/>
                    </a:lnTo>
                    <a:lnTo>
                      <a:pt x="12136" y="16070"/>
                    </a:lnTo>
                    <a:lnTo>
                      <a:pt x="12240" y="16028"/>
                    </a:lnTo>
                    <a:lnTo>
                      <a:pt x="12261" y="15923"/>
                    </a:lnTo>
                    <a:lnTo>
                      <a:pt x="12366" y="15777"/>
                    </a:lnTo>
                    <a:lnTo>
                      <a:pt x="12596" y="15693"/>
                    </a:lnTo>
                    <a:lnTo>
                      <a:pt x="12638" y="15610"/>
                    </a:lnTo>
                    <a:lnTo>
                      <a:pt x="12680" y="15610"/>
                    </a:lnTo>
                    <a:lnTo>
                      <a:pt x="12868" y="15505"/>
                    </a:lnTo>
                    <a:lnTo>
                      <a:pt x="12910" y="15338"/>
                    </a:lnTo>
                    <a:lnTo>
                      <a:pt x="13077" y="15107"/>
                    </a:lnTo>
                    <a:lnTo>
                      <a:pt x="13224" y="15086"/>
                    </a:lnTo>
                    <a:lnTo>
                      <a:pt x="13307" y="14982"/>
                    </a:lnTo>
                    <a:lnTo>
                      <a:pt x="13266" y="14856"/>
                    </a:lnTo>
                    <a:lnTo>
                      <a:pt x="13287" y="14710"/>
                    </a:lnTo>
                    <a:lnTo>
                      <a:pt x="13370" y="14877"/>
                    </a:lnTo>
                    <a:lnTo>
                      <a:pt x="13370" y="15024"/>
                    </a:lnTo>
                    <a:lnTo>
                      <a:pt x="13370" y="15191"/>
                    </a:lnTo>
                    <a:lnTo>
                      <a:pt x="13287" y="15254"/>
                    </a:lnTo>
                    <a:lnTo>
                      <a:pt x="13266" y="15547"/>
                    </a:lnTo>
                    <a:lnTo>
                      <a:pt x="13015" y="15714"/>
                    </a:lnTo>
                    <a:lnTo>
                      <a:pt x="12973" y="15840"/>
                    </a:lnTo>
                    <a:lnTo>
                      <a:pt x="12910" y="15923"/>
                    </a:lnTo>
                    <a:lnTo>
                      <a:pt x="12910" y="16070"/>
                    </a:lnTo>
                    <a:lnTo>
                      <a:pt x="12784" y="16258"/>
                    </a:lnTo>
                    <a:lnTo>
                      <a:pt x="12805" y="16300"/>
                    </a:lnTo>
                    <a:lnTo>
                      <a:pt x="12743" y="16593"/>
                    </a:lnTo>
                    <a:lnTo>
                      <a:pt x="12450" y="16572"/>
                    </a:lnTo>
                    <a:lnTo>
                      <a:pt x="12387" y="16739"/>
                    </a:lnTo>
                    <a:lnTo>
                      <a:pt x="12324" y="16823"/>
                    </a:lnTo>
                    <a:lnTo>
                      <a:pt x="12324" y="16886"/>
                    </a:lnTo>
                    <a:lnTo>
                      <a:pt x="12491" y="16823"/>
                    </a:lnTo>
                    <a:lnTo>
                      <a:pt x="12659" y="16760"/>
                    </a:lnTo>
                    <a:lnTo>
                      <a:pt x="12868" y="16823"/>
                    </a:lnTo>
                    <a:lnTo>
                      <a:pt x="13056" y="16530"/>
                    </a:lnTo>
                    <a:lnTo>
                      <a:pt x="13098" y="16216"/>
                    </a:lnTo>
                    <a:lnTo>
                      <a:pt x="13266" y="16049"/>
                    </a:lnTo>
                    <a:lnTo>
                      <a:pt x="13307" y="16112"/>
                    </a:lnTo>
                    <a:lnTo>
                      <a:pt x="13307" y="16384"/>
                    </a:lnTo>
                    <a:lnTo>
                      <a:pt x="13370" y="16551"/>
                    </a:lnTo>
                    <a:lnTo>
                      <a:pt x="13307" y="16551"/>
                    </a:lnTo>
                    <a:lnTo>
                      <a:pt x="13328" y="16823"/>
                    </a:lnTo>
                    <a:lnTo>
                      <a:pt x="13203" y="17074"/>
                    </a:lnTo>
                    <a:lnTo>
                      <a:pt x="12994" y="17158"/>
                    </a:lnTo>
                    <a:lnTo>
                      <a:pt x="13015" y="17221"/>
                    </a:lnTo>
                    <a:lnTo>
                      <a:pt x="13161" y="17200"/>
                    </a:lnTo>
                    <a:lnTo>
                      <a:pt x="13307" y="17221"/>
                    </a:lnTo>
                    <a:lnTo>
                      <a:pt x="13391" y="17158"/>
                    </a:lnTo>
                    <a:lnTo>
                      <a:pt x="13496" y="17116"/>
                    </a:lnTo>
                    <a:lnTo>
                      <a:pt x="13600" y="17011"/>
                    </a:lnTo>
                    <a:lnTo>
                      <a:pt x="13705" y="17053"/>
                    </a:lnTo>
                    <a:lnTo>
                      <a:pt x="13789" y="17053"/>
                    </a:lnTo>
                    <a:lnTo>
                      <a:pt x="13705" y="17158"/>
                    </a:lnTo>
                    <a:lnTo>
                      <a:pt x="13642" y="17221"/>
                    </a:lnTo>
                    <a:lnTo>
                      <a:pt x="13538" y="17221"/>
                    </a:lnTo>
                    <a:lnTo>
                      <a:pt x="13517" y="17283"/>
                    </a:lnTo>
                    <a:lnTo>
                      <a:pt x="13621" y="17430"/>
                    </a:lnTo>
                    <a:lnTo>
                      <a:pt x="13684" y="17576"/>
                    </a:lnTo>
                    <a:lnTo>
                      <a:pt x="13747" y="17744"/>
                    </a:lnTo>
                    <a:lnTo>
                      <a:pt x="13747" y="17953"/>
                    </a:lnTo>
                    <a:lnTo>
                      <a:pt x="13726" y="18225"/>
                    </a:lnTo>
                    <a:lnTo>
                      <a:pt x="13600" y="18371"/>
                    </a:lnTo>
                    <a:lnTo>
                      <a:pt x="13621" y="18455"/>
                    </a:lnTo>
                    <a:lnTo>
                      <a:pt x="13600" y="18664"/>
                    </a:lnTo>
                    <a:lnTo>
                      <a:pt x="13705" y="18748"/>
                    </a:lnTo>
                    <a:lnTo>
                      <a:pt x="13789" y="18895"/>
                    </a:lnTo>
                    <a:lnTo>
                      <a:pt x="13810" y="19083"/>
                    </a:lnTo>
                    <a:lnTo>
                      <a:pt x="14019" y="19355"/>
                    </a:lnTo>
                    <a:lnTo>
                      <a:pt x="14165" y="19397"/>
                    </a:lnTo>
                    <a:lnTo>
                      <a:pt x="14270" y="19480"/>
                    </a:lnTo>
                    <a:lnTo>
                      <a:pt x="14333" y="19606"/>
                    </a:lnTo>
                    <a:lnTo>
                      <a:pt x="14437" y="19627"/>
                    </a:lnTo>
                    <a:lnTo>
                      <a:pt x="14458" y="19585"/>
                    </a:lnTo>
                    <a:lnTo>
                      <a:pt x="14542" y="19564"/>
                    </a:lnTo>
                    <a:lnTo>
                      <a:pt x="14688" y="19585"/>
                    </a:lnTo>
                    <a:lnTo>
                      <a:pt x="14835" y="19731"/>
                    </a:lnTo>
                    <a:lnTo>
                      <a:pt x="14960" y="19773"/>
                    </a:lnTo>
                    <a:lnTo>
                      <a:pt x="15086" y="19899"/>
                    </a:lnTo>
                    <a:lnTo>
                      <a:pt x="15107" y="20003"/>
                    </a:lnTo>
                    <a:lnTo>
                      <a:pt x="15212" y="20045"/>
                    </a:lnTo>
                    <a:lnTo>
                      <a:pt x="15358" y="20192"/>
                    </a:lnTo>
                    <a:lnTo>
                      <a:pt x="15421" y="20192"/>
                    </a:lnTo>
                    <a:lnTo>
                      <a:pt x="15463" y="20108"/>
                    </a:lnTo>
                    <a:lnTo>
                      <a:pt x="15693" y="20003"/>
                    </a:lnTo>
                    <a:lnTo>
                      <a:pt x="15776" y="19899"/>
                    </a:lnTo>
                    <a:lnTo>
                      <a:pt x="15902" y="19899"/>
                    </a:lnTo>
                    <a:lnTo>
                      <a:pt x="16048" y="19773"/>
                    </a:lnTo>
                    <a:lnTo>
                      <a:pt x="16153" y="19773"/>
                    </a:lnTo>
                    <a:lnTo>
                      <a:pt x="16195" y="19711"/>
                    </a:lnTo>
                    <a:lnTo>
                      <a:pt x="16153" y="19669"/>
                    </a:lnTo>
                    <a:lnTo>
                      <a:pt x="16048" y="19627"/>
                    </a:lnTo>
                    <a:lnTo>
                      <a:pt x="16090" y="19564"/>
                    </a:lnTo>
                    <a:lnTo>
                      <a:pt x="16320" y="19397"/>
                    </a:lnTo>
                    <a:lnTo>
                      <a:pt x="16509" y="19522"/>
                    </a:lnTo>
                    <a:lnTo>
                      <a:pt x="16509" y="19669"/>
                    </a:lnTo>
                    <a:lnTo>
                      <a:pt x="16258" y="19794"/>
                    </a:lnTo>
                    <a:lnTo>
                      <a:pt x="16320" y="19899"/>
                    </a:lnTo>
                    <a:lnTo>
                      <a:pt x="16404" y="19920"/>
                    </a:lnTo>
                    <a:lnTo>
                      <a:pt x="16467" y="19815"/>
                    </a:lnTo>
                    <a:lnTo>
                      <a:pt x="16572" y="19731"/>
                    </a:lnTo>
                    <a:lnTo>
                      <a:pt x="16676" y="19815"/>
                    </a:lnTo>
                    <a:lnTo>
                      <a:pt x="16676" y="19920"/>
                    </a:lnTo>
                    <a:lnTo>
                      <a:pt x="16613" y="19920"/>
                    </a:lnTo>
                    <a:lnTo>
                      <a:pt x="16509" y="20003"/>
                    </a:lnTo>
                    <a:lnTo>
                      <a:pt x="16655" y="20192"/>
                    </a:lnTo>
                    <a:lnTo>
                      <a:pt x="16676" y="20401"/>
                    </a:lnTo>
                    <a:lnTo>
                      <a:pt x="16760" y="20338"/>
                    </a:lnTo>
                    <a:lnTo>
                      <a:pt x="16844" y="20359"/>
                    </a:lnTo>
                    <a:lnTo>
                      <a:pt x="16844" y="20464"/>
                    </a:lnTo>
                    <a:lnTo>
                      <a:pt x="16927" y="20610"/>
                    </a:lnTo>
                    <a:lnTo>
                      <a:pt x="16990" y="20443"/>
                    </a:lnTo>
                    <a:lnTo>
                      <a:pt x="16990" y="20296"/>
                    </a:lnTo>
                    <a:lnTo>
                      <a:pt x="16885" y="20359"/>
                    </a:lnTo>
                    <a:lnTo>
                      <a:pt x="16885" y="20317"/>
                    </a:lnTo>
                    <a:lnTo>
                      <a:pt x="16948" y="20234"/>
                    </a:lnTo>
                    <a:lnTo>
                      <a:pt x="17241" y="20234"/>
                    </a:lnTo>
                    <a:lnTo>
                      <a:pt x="17262" y="20296"/>
                    </a:lnTo>
                    <a:lnTo>
                      <a:pt x="17304" y="20234"/>
                    </a:lnTo>
                    <a:lnTo>
                      <a:pt x="17450" y="20024"/>
                    </a:lnTo>
                    <a:lnTo>
                      <a:pt x="17764" y="19836"/>
                    </a:lnTo>
                    <a:lnTo>
                      <a:pt x="17911" y="19711"/>
                    </a:lnTo>
                    <a:lnTo>
                      <a:pt x="17827" y="19711"/>
                    </a:lnTo>
                    <a:lnTo>
                      <a:pt x="17764" y="19731"/>
                    </a:lnTo>
                    <a:lnTo>
                      <a:pt x="17785" y="19711"/>
                    </a:lnTo>
                    <a:lnTo>
                      <a:pt x="17681" y="19669"/>
                    </a:lnTo>
                    <a:lnTo>
                      <a:pt x="17932" y="19669"/>
                    </a:lnTo>
                    <a:lnTo>
                      <a:pt x="18183" y="19606"/>
                    </a:lnTo>
                    <a:lnTo>
                      <a:pt x="18622" y="19501"/>
                    </a:lnTo>
                    <a:lnTo>
                      <a:pt x="18957" y="19585"/>
                    </a:lnTo>
                    <a:lnTo>
                      <a:pt x="19124" y="19501"/>
                    </a:lnTo>
                    <a:lnTo>
                      <a:pt x="19124" y="19397"/>
                    </a:lnTo>
                    <a:lnTo>
                      <a:pt x="19229" y="19397"/>
                    </a:lnTo>
                    <a:lnTo>
                      <a:pt x="19333" y="19313"/>
                    </a:lnTo>
                    <a:lnTo>
                      <a:pt x="19438" y="19104"/>
                    </a:lnTo>
                    <a:lnTo>
                      <a:pt x="19375" y="18895"/>
                    </a:lnTo>
                    <a:lnTo>
                      <a:pt x="19375" y="18769"/>
                    </a:lnTo>
                    <a:lnTo>
                      <a:pt x="19585" y="18560"/>
                    </a:lnTo>
                    <a:lnTo>
                      <a:pt x="19585" y="18225"/>
                    </a:lnTo>
                    <a:lnTo>
                      <a:pt x="19668" y="18099"/>
                    </a:lnTo>
                    <a:lnTo>
                      <a:pt x="19710" y="17869"/>
                    </a:lnTo>
                    <a:lnTo>
                      <a:pt x="19815" y="17827"/>
                    </a:lnTo>
                    <a:lnTo>
                      <a:pt x="19815" y="17702"/>
                    </a:lnTo>
                    <a:lnTo>
                      <a:pt x="20170" y="17283"/>
                    </a:lnTo>
                    <a:lnTo>
                      <a:pt x="20275" y="17262"/>
                    </a:lnTo>
                    <a:lnTo>
                      <a:pt x="20317" y="17011"/>
                    </a:lnTo>
                    <a:lnTo>
                      <a:pt x="20442" y="16823"/>
                    </a:lnTo>
                    <a:lnTo>
                      <a:pt x="20547" y="16593"/>
                    </a:lnTo>
                    <a:lnTo>
                      <a:pt x="20694" y="16446"/>
                    </a:lnTo>
                    <a:lnTo>
                      <a:pt x="20652" y="16342"/>
                    </a:lnTo>
                    <a:lnTo>
                      <a:pt x="20756" y="16258"/>
                    </a:lnTo>
                    <a:lnTo>
                      <a:pt x="20861" y="16049"/>
                    </a:lnTo>
                    <a:lnTo>
                      <a:pt x="20798" y="15965"/>
                    </a:lnTo>
                    <a:lnTo>
                      <a:pt x="20966" y="15902"/>
                    </a:lnTo>
                    <a:lnTo>
                      <a:pt x="21070" y="15714"/>
                    </a:lnTo>
                    <a:lnTo>
                      <a:pt x="21154" y="15630"/>
                    </a:lnTo>
                    <a:lnTo>
                      <a:pt x="21258" y="15442"/>
                    </a:lnTo>
                    <a:lnTo>
                      <a:pt x="21426" y="15400"/>
                    </a:lnTo>
                    <a:lnTo>
                      <a:pt x="21530" y="15338"/>
                    </a:lnTo>
                    <a:lnTo>
                      <a:pt x="21342" y="15338"/>
                    </a:lnTo>
                    <a:lnTo>
                      <a:pt x="21384" y="15296"/>
                    </a:lnTo>
                    <a:lnTo>
                      <a:pt x="21593" y="15254"/>
                    </a:lnTo>
                    <a:lnTo>
                      <a:pt x="21782" y="15170"/>
                    </a:lnTo>
                    <a:lnTo>
                      <a:pt x="21802" y="15003"/>
                    </a:lnTo>
                    <a:lnTo>
                      <a:pt x="21782" y="14961"/>
                    </a:lnTo>
                    <a:lnTo>
                      <a:pt x="21802" y="14814"/>
                    </a:lnTo>
                    <a:lnTo>
                      <a:pt x="22012" y="14689"/>
                    </a:lnTo>
                    <a:lnTo>
                      <a:pt x="22012" y="14563"/>
                    </a:lnTo>
                    <a:lnTo>
                      <a:pt x="22158" y="14501"/>
                    </a:lnTo>
                    <a:lnTo>
                      <a:pt x="22284" y="14291"/>
                    </a:lnTo>
                    <a:lnTo>
                      <a:pt x="22263" y="14187"/>
                    </a:lnTo>
                    <a:lnTo>
                      <a:pt x="22305" y="14019"/>
                    </a:lnTo>
                    <a:lnTo>
                      <a:pt x="22284" y="13957"/>
                    </a:lnTo>
                    <a:lnTo>
                      <a:pt x="22284" y="13852"/>
                    </a:lnTo>
                    <a:lnTo>
                      <a:pt x="22430" y="13496"/>
                    </a:lnTo>
                    <a:lnTo>
                      <a:pt x="22493" y="13287"/>
                    </a:lnTo>
                    <a:lnTo>
                      <a:pt x="22702" y="12910"/>
                    </a:lnTo>
                    <a:lnTo>
                      <a:pt x="22702" y="12785"/>
                    </a:lnTo>
                    <a:lnTo>
                      <a:pt x="22807" y="12492"/>
                    </a:lnTo>
                    <a:lnTo>
                      <a:pt x="22953" y="12366"/>
                    </a:lnTo>
                    <a:lnTo>
                      <a:pt x="23016" y="12199"/>
                    </a:lnTo>
                    <a:lnTo>
                      <a:pt x="22953" y="12053"/>
                    </a:lnTo>
                    <a:lnTo>
                      <a:pt x="23058" y="11927"/>
                    </a:lnTo>
                    <a:lnTo>
                      <a:pt x="22995" y="11655"/>
                    </a:lnTo>
                    <a:lnTo>
                      <a:pt x="22995" y="11529"/>
                    </a:lnTo>
                    <a:lnTo>
                      <a:pt x="22911" y="11320"/>
                    </a:lnTo>
                    <a:lnTo>
                      <a:pt x="22891" y="11236"/>
                    </a:lnTo>
                    <a:lnTo>
                      <a:pt x="22849" y="11111"/>
                    </a:lnTo>
                    <a:lnTo>
                      <a:pt x="22911" y="11069"/>
                    </a:lnTo>
                    <a:lnTo>
                      <a:pt x="22911" y="10923"/>
                    </a:lnTo>
                    <a:lnTo>
                      <a:pt x="23016" y="10776"/>
                    </a:lnTo>
                    <a:lnTo>
                      <a:pt x="23016" y="10713"/>
                    </a:lnTo>
                    <a:lnTo>
                      <a:pt x="22995" y="10379"/>
                    </a:lnTo>
                    <a:lnTo>
                      <a:pt x="23058" y="10253"/>
                    </a:lnTo>
                    <a:lnTo>
                      <a:pt x="23016" y="10190"/>
                    </a:lnTo>
                    <a:lnTo>
                      <a:pt x="22995" y="10065"/>
                    </a:lnTo>
                    <a:lnTo>
                      <a:pt x="22995" y="9856"/>
                    </a:lnTo>
                    <a:lnTo>
                      <a:pt x="22932" y="9835"/>
                    </a:lnTo>
                    <a:lnTo>
                      <a:pt x="22995" y="9688"/>
                    </a:lnTo>
                    <a:lnTo>
                      <a:pt x="22891" y="9667"/>
                    </a:lnTo>
                    <a:lnTo>
                      <a:pt x="22828" y="9542"/>
                    </a:lnTo>
                    <a:lnTo>
                      <a:pt x="22828" y="9416"/>
                    </a:lnTo>
                    <a:lnTo>
                      <a:pt x="22702" y="9312"/>
                    </a:lnTo>
                    <a:lnTo>
                      <a:pt x="22619" y="9144"/>
                    </a:lnTo>
                    <a:lnTo>
                      <a:pt x="22598" y="8956"/>
                    </a:lnTo>
                    <a:lnTo>
                      <a:pt x="22514" y="8830"/>
                    </a:lnTo>
                    <a:lnTo>
                      <a:pt x="22430" y="8830"/>
                    </a:lnTo>
                    <a:lnTo>
                      <a:pt x="22367" y="8851"/>
                    </a:lnTo>
                    <a:lnTo>
                      <a:pt x="22284" y="8809"/>
                    </a:lnTo>
                    <a:lnTo>
                      <a:pt x="22263" y="8642"/>
                    </a:lnTo>
                    <a:lnTo>
                      <a:pt x="22200" y="8621"/>
                    </a:lnTo>
                    <a:lnTo>
                      <a:pt x="22179" y="8537"/>
                    </a:lnTo>
                    <a:lnTo>
                      <a:pt x="22054" y="8412"/>
                    </a:lnTo>
                    <a:lnTo>
                      <a:pt x="21970" y="8370"/>
                    </a:lnTo>
                    <a:lnTo>
                      <a:pt x="22012" y="8265"/>
                    </a:lnTo>
                    <a:lnTo>
                      <a:pt x="21949" y="8119"/>
                    </a:lnTo>
                    <a:lnTo>
                      <a:pt x="22054" y="7993"/>
                    </a:lnTo>
                    <a:lnTo>
                      <a:pt x="22074" y="7805"/>
                    </a:lnTo>
                    <a:lnTo>
                      <a:pt x="22012" y="7742"/>
                    </a:lnTo>
                    <a:lnTo>
                      <a:pt x="22054" y="7638"/>
                    </a:lnTo>
                    <a:lnTo>
                      <a:pt x="21970" y="7575"/>
                    </a:lnTo>
                    <a:lnTo>
                      <a:pt x="21949" y="7638"/>
                    </a:lnTo>
                    <a:lnTo>
                      <a:pt x="21991" y="7679"/>
                    </a:lnTo>
                    <a:lnTo>
                      <a:pt x="21949" y="7763"/>
                    </a:lnTo>
                    <a:lnTo>
                      <a:pt x="21677" y="7533"/>
                    </a:lnTo>
                    <a:lnTo>
                      <a:pt x="21635" y="7366"/>
                    </a:lnTo>
                    <a:lnTo>
                      <a:pt x="21572" y="7387"/>
                    </a:lnTo>
                    <a:lnTo>
                      <a:pt x="21572" y="7470"/>
                    </a:lnTo>
                    <a:lnTo>
                      <a:pt x="21551" y="7575"/>
                    </a:lnTo>
                    <a:lnTo>
                      <a:pt x="21593" y="7763"/>
                    </a:lnTo>
                    <a:lnTo>
                      <a:pt x="21468" y="7596"/>
                    </a:lnTo>
                    <a:lnTo>
                      <a:pt x="21426" y="7659"/>
                    </a:lnTo>
                    <a:lnTo>
                      <a:pt x="21426" y="7554"/>
                    </a:lnTo>
                    <a:lnTo>
                      <a:pt x="21363" y="7470"/>
                    </a:lnTo>
                    <a:lnTo>
                      <a:pt x="21342" y="7135"/>
                    </a:lnTo>
                    <a:lnTo>
                      <a:pt x="21384" y="7115"/>
                    </a:lnTo>
                    <a:lnTo>
                      <a:pt x="21384" y="7031"/>
                    </a:lnTo>
                    <a:lnTo>
                      <a:pt x="21279" y="6947"/>
                    </a:lnTo>
                    <a:lnTo>
                      <a:pt x="21321" y="6863"/>
                    </a:lnTo>
                    <a:lnTo>
                      <a:pt x="21238" y="6801"/>
                    </a:lnTo>
                    <a:lnTo>
                      <a:pt x="21258" y="6696"/>
                    </a:lnTo>
                    <a:lnTo>
                      <a:pt x="21070" y="6529"/>
                    </a:lnTo>
                    <a:lnTo>
                      <a:pt x="21028" y="6424"/>
                    </a:lnTo>
                    <a:lnTo>
                      <a:pt x="21028" y="6299"/>
                    </a:lnTo>
                    <a:lnTo>
                      <a:pt x="21133" y="6319"/>
                    </a:lnTo>
                    <a:lnTo>
                      <a:pt x="21133" y="6194"/>
                    </a:lnTo>
                    <a:lnTo>
                      <a:pt x="21028" y="6027"/>
                    </a:lnTo>
                    <a:lnTo>
                      <a:pt x="20966" y="6068"/>
                    </a:lnTo>
                    <a:lnTo>
                      <a:pt x="20861" y="6068"/>
                    </a:lnTo>
                    <a:lnTo>
                      <a:pt x="20756" y="5880"/>
                    </a:lnTo>
                    <a:lnTo>
                      <a:pt x="20694" y="5880"/>
                    </a:lnTo>
                    <a:lnTo>
                      <a:pt x="20589" y="5796"/>
                    </a:lnTo>
                    <a:lnTo>
                      <a:pt x="20505" y="5859"/>
                    </a:lnTo>
                    <a:lnTo>
                      <a:pt x="20484" y="5796"/>
                    </a:lnTo>
                    <a:lnTo>
                      <a:pt x="20338" y="5754"/>
                    </a:lnTo>
                    <a:lnTo>
                      <a:pt x="20275" y="5817"/>
                    </a:lnTo>
                    <a:lnTo>
                      <a:pt x="20317" y="5713"/>
                    </a:lnTo>
                    <a:lnTo>
                      <a:pt x="20442" y="5692"/>
                    </a:lnTo>
                    <a:lnTo>
                      <a:pt x="20442" y="5608"/>
                    </a:lnTo>
                    <a:lnTo>
                      <a:pt x="20422" y="5545"/>
                    </a:lnTo>
                    <a:lnTo>
                      <a:pt x="20296" y="5566"/>
                    </a:lnTo>
                    <a:lnTo>
                      <a:pt x="20191" y="5545"/>
                    </a:lnTo>
                    <a:lnTo>
                      <a:pt x="20170" y="5482"/>
                    </a:lnTo>
                    <a:lnTo>
                      <a:pt x="20087" y="5482"/>
                    </a:lnTo>
                    <a:lnTo>
                      <a:pt x="19857" y="5336"/>
                    </a:lnTo>
                    <a:lnTo>
                      <a:pt x="19752" y="5127"/>
                    </a:lnTo>
                    <a:lnTo>
                      <a:pt x="19710" y="4918"/>
                    </a:lnTo>
                    <a:lnTo>
                      <a:pt x="19668" y="4771"/>
                    </a:lnTo>
                    <a:lnTo>
                      <a:pt x="19668" y="4666"/>
                    </a:lnTo>
                    <a:lnTo>
                      <a:pt x="19710" y="4646"/>
                    </a:lnTo>
                    <a:lnTo>
                      <a:pt x="19773" y="4415"/>
                    </a:lnTo>
                    <a:lnTo>
                      <a:pt x="19689" y="4122"/>
                    </a:lnTo>
                    <a:lnTo>
                      <a:pt x="19647" y="3976"/>
                    </a:lnTo>
                    <a:lnTo>
                      <a:pt x="19689" y="3934"/>
                    </a:lnTo>
                    <a:lnTo>
                      <a:pt x="19606" y="3892"/>
                    </a:lnTo>
                    <a:lnTo>
                      <a:pt x="19543" y="3892"/>
                    </a:lnTo>
                    <a:lnTo>
                      <a:pt x="19438" y="3662"/>
                    </a:lnTo>
                    <a:lnTo>
                      <a:pt x="19438" y="3369"/>
                    </a:lnTo>
                    <a:lnTo>
                      <a:pt x="19459" y="3348"/>
                    </a:lnTo>
                    <a:lnTo>
                      <a:pt x="19459" y="3265"/>
                    </a:lnTo>
                    <a:lnTo>
                      <a:pt x="19396" y="3202"/>
                    </a:lnTo>
                    <a:lnTo>
                      <a:pt x="19375" y="2846"/>
                    </a:lnTo>
                    <a:lnTo>
                      <a:pt x="19438" y="2762"/>
                    </a:lnTo>
                    <a:lnTo>
                      <a:pt x="19375" y="2637"/>
                    </a:lnTo>
                    <a:lnTo>
                      <a:pt x="19438" y="2616"/>
                    </a:lnTo>
                    <a:lnTo>
                      <a:pt x="19438" y="2532"/>
                    </a:lnTo>
                    <a:lnTo>
                      <a:pt x="19250" y="2323"/>
                    </a:lnTo>
                    <a:lnTo>
                      <a:pt x="19124" y="2260"/>
                    </a:lnTo>
                    <a:lnTo>
                      <a:pt x="19145" y="2218"/>
                    </a:lnTo>
                    <a:lnTo>
                      <a:pt x="19020" y="2093"/>
                    </a:lnTo>
                    <a:lnTo>
                      <a:pt x="18915" y="2156"/>
                    </a:lnTo>
                    <a:lnTo>
                      <a:pt x="18852" y="2114"/>
                    </a:lnTo>
                    <a:lnTo>
                      <a:pt x="18769" y="2239"/>
                    </a:lnTo>
                    <a:lnTo>
                      <a:pt x="18706" y="2239"/>
                    </a:lnTo>
                    <a:lnTo>
                      <a:pt x="18559" y="2051"/>
                    </a:lnTo>
                    <a:lnTo>
                      <a:pt x="18601" y="1988"/>
                    </a:lnTo>
                    <a:lnTo>
                      <a:pt x="18517" y="1800"/>
                    </a:lnTo>
                    <a:lnTo>
                      <a:pt x="18538" y="1591"/>
                    </a:lnTo>
                    <a:lnTo>
                      <a:pt x="18517" y="1319"/>
                    </a:lnTo>
                    <a:lnTo>
                      <a:pt x="18497" y="1361"/>
                    </a:lnTo>
                    <a:lnTo>
                      <a:pt x="18434" y="1256"/>
                    </a:lnTo>
                    <a:lnTo>
                      <a:pt x="18497" y="1151"/>
                    </a:lnTo>
                    <a:lnTo>
                      <a:pt x="18413" y="1047"/>
                    </a:lnTo>
                    <a:lnTo>
                      <a:pt x="18392" y="942"/>
                    </a:lnTo>
                    <a:lnTo>
                      <a:pt x="18329" y="900"/>
                    </a:lnTo>
                    <a:lnTo>
                      <a:pt x="18329" y="754"/>
                    </a:lnTo>
                    <a:lnTo>
                      <a:pt x="18413" y="670"/>
                    </a:lnTo>
                    <a:lnTo>
                      <a:pt x="18329" y="649"/>
                    </a:lnTo>
                    <a:lnTo>
                      <a:pt x="18225" y="670"/>
                    </a:lnTo>
                    <a:lnTo>
                      <a:pt x="18141" y="586"/>
                    </a:lnTo>
                    <a:lnTo>
                      <a:pt x="18204" y="314"/>
                    </a:lnTo>
                    <a:lnTo>
                      <a:pt x="18183" y="252"/>
                    </a:lnTo>
                    <a:lnTo>
                      <a:pt x="18120" y="105"/>
                    </a:lnTo>
                    <a:lnTo>
                      <a:pt x="18015" y="63"/>
                    </a:lnTo>
                    <a:lnTo>
                      <a:pt x="18015"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A6CBC2"/>
                  </a:solidFill>
                  <a:effectLst/>
                  <a:uLnTx/>
                  <a:uFillTx/>
                  <a:latin typeface="Arial"/>
                  <a:ea typeface="+mn-ea"/>
                  <a:cs typeface="Arial"/>
                  <a:sym typeface="Arial"/>
                </a:endParaRPr>
              </a:p>
            </p:txBody>
          </p:sp>
          <p:sp>
            <p:nvSpPr>
              <p:cNvPr id="5365" name="Google Shape;5365;p907">
                <a:extLst>
                  <a:ext uri="{FF2B5EF4-FFF2-40B4-BE49-F238E27FC236}">
                    <a16:creationId xmlns:a16="http://schemas.microsoft.com/office/drawing/2014/main" id="{A64A938A-D825-A120-0E09-3A902E2B66A8}"/>
                  </a:ext>
                </a:extLst>
              </p:cNvPr>
              <p:cNvSpPr/>
              <p:nvPr/>
            </p:nvSpPr>
            <p:spPr>
              <a:xfrm>
                <a:off x="5683950" y="3957275"/>
                <a:ext cx="54950" cy="71175"/>
              </a:xfrm>
              <a:custGeom>
                <a:avLst/>
                <a:gdLst/>
                <a:ahLst/>
                <a:cxnLst/>
                <a:rect l="l" t="t" r="r" b="b"/>
                <a:pathLst>
                  <a:path w="2198" h="2847" extrusionOk="0">
                    <a:moveTo>
                      <a:pt x="168" y="1"/>
                    </a:moveTo>
                    <a:lnTo>
                      <a:pt x="126" y="64"/>
                    </a:lnTo>
                    <a:lnTo>
                      <a:pt x="126" y="189"/>
                    </a:lnTo>
                    <a:lnTo>
                      <a:pt x="105" y="210"/>
                    </a:lnTo>
                    <a:lnTo>
                      <a:pt x="105" y="336"/>
                    </a:lnTo>
                    <a:lnTo>
                      <a:pt x="126" y="587"/>
                    </a:lnTo>
                    <a:lnTo>
                      <a:pt x="105" y="733"/>
                    </a:lnTo>
                    <a:lnTo>
                      <a:pt x="126" y="1005"/>
                    </a:lnTo>
                    <a:lnTo>
                      <a:pt x="168" y="1214"/>
                    </a:lnTo>
                    <a:lnTo>
                      <a:pt x="126" y="1361"/>
                    </a:lnTo>
                    <a:lnTo>
                      <a:pt x="189" y="1382"/>
                    </a:lnTo>
                    <a:lnTo>
                      <a:pt x="189" y="1466"/>
                    </a:lnTo>
                    <a:lnTo>
                      <a:pt x="294" y="1570"/>
                    </a:lnTo>
                    <a:lnTo>
                      <a:pt x="168" y="1570"/>
                    </a:lnTo>
                    <a:lnTo>
                      <a:pt x="64" y="1466"/>
                    </a:lnTo>
                    <a:lnTo>
                      <a:pt x="1" y="1570"/>
                    </a:lnTo>
                    <a:lnTo>
                      <a:pt x="1" y="1779"/>
                    </a:lnTo>
                    <a:lnTo>
                      <a:pt x="85" y="1842"/>
                    </a:lnTo>
                    <a:lnTo>
                      <a:pt x="64" y="1884"/>
                    </a:lnTo>
                    <a:lnTo>
                      <a:pt x="64" y="2198"/>
                    </a:lnTo>
                    <a:lnTo>
                      <a:pt x="105" y="2261"/>
                    </a:lnTo>
                    <a:lnTo>
                      <a:pt x="85" y="2303"/>
                    </a:lnTo>
                    <a:lnTo>
                      <a:pt x="105" y="2470"/>
                    </a:lnTo>
                    <a:lnTo>
                      <a:pt x="210" y="2491"/>
                    </a:lnTo>
                    <a:lnTo>
                      <a:pt x="168" y="2575"/>
                    </a:lnTo>
                    <a:lnTo>
                      <a:pt x="168" y="2700"/>
                    </a:lnTo>
                    <a:lnTo>
                      <a:pt x="210" y="2721"/>
                    </a:lnTo>
                    <a:lnTo>
                      <a:pt x="315" y="2700"/>
                    </a:lnTo>
                    <a:lnTo>
                      <a:pt x="398" y="2784"/>
                    </a:lnTo>
                    <a:lnTo>
                      <a:pt x="503" y="2637"/>
                    </a:lnTo>
                    <a:lnTo>
                      <a:pt x="503" y="2742"/>
                    </a:lnTo>
                    <a:lnTo>
                      <a:pt x="545" y="2847"/>
                    </a:lnTo>
                    <a:lnTo>
                      <a:pt x="649" y="2847"/>
                    </a:lnTo>
                    <a:lnTo>
                      <a:pt x="754" y="2700"/>
                    </a:lnTo>
                    <a:lnTo>
                      <a:pt x="796" y="2595"/>
                    </a:lnTo>
                    <a:lnTo>
                      <a:pt x="838" y="2407"/>
                    </a:lnTo>
                    <a:lnTo>
                      <a:pt x="921" y="2491"/>
                    </a:lnTo>
                    <a:lnTo>
                      <a:pt x="942" y="2428"/>
                    </a:lnTo>
                    <a:lnTo>
                      <a:pt x="1047" y="2365"/>
                    </a:lnTo>
                    <a:lnTo>
                      <a:pt x="1110" y="2219"/>
                    </a:lnTo>
                    <a:lnTo>
                      <a:pt x="1110" y="2365"/>
                    </a:lnTo>
                    <a:lnTo>
                      <a:pt x="1173" y="2386"/>
                    </a:lnTo>
                    <a:lnTo>
                      <a:pt x="1235" y="2282"/>
                    </a:lnTo>
                    <a:lnTo>
                      <a:pt x="1340" y="2261"/>
                    </a:lnTo>
                    <a:lnTo>
                      <a:pt x="1382" y="2303"/>
                    </a:lnTo>
                    <a:lnTo>
                      <a:pt x="1361" y="2407"/>
                    </a:lnTo>
                    <a:lnTo>
                      <a:pt x="1256" y="2365"/>
                    </a:lnTo>
                    <a:lnTo>
                      <a:pt x="1256" y="2512"/>
                    </a:lnTo>
                    <a:lnTo>
                      <a:pt x="1361" y="2470"/>
                    </a:lnTo>
                    <a:lnTo>
                      <a:pt x="1424" y="2491"/>
                    </a:lnTo>
                    <a:lnTo>
                      <a:pt x="1549" y="2303"/>
                    </a:lnTo>
                    <a:lnTo>
                      <a:pt x="1549" y="2219"/>
                    </a:lnTo>
                    <a:lnTo>
                      <a:pt x="1466" y="2177"/>
                    </a:lnTo>
                    <a:lnTo>
                      <a:pt x="1549" y="2072"/>
                    </a:lnTo>
                    <a:lnTo>
                      <a:pt x="1549" y="1947"/>
                    </a:lnTo>
                    <a:lnTo>
                      <a:pt x="1633" y="1947"/>
                    </a:lnTo>
                    <a:lnTo>
                      <a:pt x="1675" y="1884"/>
                    </a:lnTo>
                    <a:lnTo>
                      <a:pt x="1675" y="1633"/>
                    </a:lnTo>
                    <a:lnTo>
                      <a:pt x="1758" y="1570"/>
                    </a:lnTo>
                    <a:lnTo>
                      <a:pt x="1800" y="1466"/>
                    </a:lnTo>
                    <a:lnTo>
                      <a:pt x="1842" y="1633"/>
                    </a:lnTo>
                    <a:lnTo>
                      <a:pt x="1863" y="1696"/>
                    </a:lnTo>
                    <a:lnTo>
                      <a:pt x="1905" y="1570"/>
                    </a:lnTo>
                    <a:lnTo>
                      <a:pt x="1905" y="1466"/>
                    </a:lnTo>
                    <a:lnTo>
                      <a:pt x="1947" y="1424"/>
                    </a:lnTo>
                    <a:lnTo>
                      <a:pt x="1905" y="1256"/>
                    </a:lnTo>
                    <a:lnTo>
                      <a:pt x="1989" y="1131"/>
                    </a:lnTo>
                    <a:lnTo>
                      <a:pt x="1989" y="922"/>
                    </a:lnTo>
                    <a:lnTo>
                      <a:pt x="2093" y="796"/>
                    </a:lnTo>
                    <a:lnTo>
                      <a:pt x="2156" y="503"/>
                    </a:lnTo>
                    <a:lnTo>
                      <a:pt x="2198" y="398"/>
                    </a:lnTo>
                    <a:lnTo>
                      <a:pt x="2072" y="294"/>
                    </a:lnTo>
                    <a:lnTo>
                      <a:pt x="1947" y="294"/>
                    </a:lnTo>
                    <a:lnTo>
                      <a:pt x="1947" y="315"/>
                    </a:lnTo>
                    <a:lnTo>
                      <a:pt x="1884" y="419"/>
                    </a:lnTo>
                    <a:lnTo>
                      <a:pt x="1863" y="398"/>
                    </a:lnTo>
                    <a:lnTo>
                      <a:pt x="1800" y="398"/>
                    </a:lnTo>
                    <a:lnTo>
                      <a:pt x="1738" y="440"/>
                    </a:lnTo>
                    <a:lnTo>
                      <a:pt x="1675" y="503"/>
                    </a:lnTo>
                    <a:lnTo>
                      <a:pt x="1340" y="482"/>
                    </a:lnTo>
                    <a:lnTo>
                      <a:pt x="1256" y="524"/>
                    </a:lnTo>
                    <a:lnTo>
                      <a:pt x="1256" y="629"/>
                    </a:lnTo>
                    <a:lnTo>
                      <a:pt x="1173" y="545"/>
                    </a:lnTo>
                    <a:lnTo>
                      <a:pt x="1068" y="545"/>
                    </a:lnTo>
                    <a:lnTo>
                      <a:pt x="1005" y="608"/>
                    </a:lnTo>
                    <a:lnTo>
                      <a:pt x="901" y="524"/>
                    </a:lnTo>
                    <a:lnTo>
                      <a:pt x="733" y="398"/>
                    </a:lnTo>
                    <a:lnTo>
                      <a:pt x="524" y="294"/>
                    </a:lnTo>
                    <a:lnTo>
                      <a:pt x="524" y="106"/>
                    </a:lnTo>
                    <a:lnTo>
                      <a:pt x="482" y="168"/>
                    </a:lnTo>
                    <a:lnTo>
                      <a:pt x="440" y="210"/>
                    </a:lnTo>
                    <a:lnTo>
                      <a:pt x="377" y="126"/>
                    </a:lnTo>
                    <a:lnTo>
                      <a:pt x="273" y="85"/>
                    </a:lnTo>
                    <a:lnTo>
                      <a:pt x="168"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366" name="Google Shape;5366;p907">
              <a:extLst>
                <a:ext uri="{FF2B5EF4-FFF2-40B4-BE49-F238E27FC236}">
                  <a16:creationId xmlns:a16="http://schemas.microsoft.com/office/drawing/2014/main" id="{73AF5EC8-4E0C-764B-426F-1FAE0D5E3959}"/>
                </a:ext>
              </a:extLst>
            </p:cNvPr>
            <p:cNvGrpSpPr/>
            <p:nvPr/>
          </p:nvGrpSpPr>
          <p:grpSpPr>
            <a:xfrm>
              <a:off x="4824403" y="3421846"/>
              <a:ext cx="110132" cy="130647"/>
              <a:chOff x="5952300" y="3852150"/>
              <a:chExt cx="231225" cy="287200"/>
            </a:xfrm>
          </p:grpSpPr>
          <p:sp>
            <p:nvSpPr>
              <p:cNvPr id="5367" name="Google Shape;5367;p907">
                <a:extLst>
                  <a:ext uri="{FF2B5EF4-FFF2-40B4-BE49-F238E27FC236}">
                    <a16:creationId xmlns:a16="http://schemas.microsoft.com/office/drawing/2014/main" id="{3A6FC728-B38D-3511-195F-79742AE0B87B}"/>
                  </a:ext>
                </a:extLst>
              </p:cNvPr>
              <p:cNvSpPr/>
              <p:nvPr/>
            </p:nvSpPr>
            <p:spPr>
              <a:xfrm>
                <a:off x="5952300" y="3996525"/>
                <a:ext cx="145450" cy="142825"/>
              </a:xfrm>
              <a:custGeom>
                <a:avLst/>
                <a:gdLst/>
                <a:ahLst/>
                <a:cxnLst/>
                <a:rect l="l" t="t" r="r" b="b"/>
                <a:pathLst>
                  <a:path w="5818" h="5713" extrusionOk="0">
                    <a:moveTo>
                      <a:pt x="5064" y="0"/>
                    </a:moveTo>
                    <a:lnTo>
                      <a:pt x="4918" y="105"/>
                    </a:lnTo>
                    <a:lnTo>
                      <a:pt x="4834" y="126"/>
                    </a:lnTo>
                    <a:lnTo>
                      <a:pt x="4729" y="209"/>
                    </a:lnTo>
                    <a:lnTo>
                      <a:pt x="4729" y="377"/>
                    </a:lnTo>
                    <a:lnTo>
                      <a:pt x="4625" y="628"/>
                    </a:lnTo>
                    <a:lnTo>
                      <a:pt x="4520" y="753"/>
                    </a:lnTo>
                    <a:lnTo>
                      <a:pt x="4457" y="774"/>
                    </a:lnTo>
                    <a:lnTo>
                      <a:pt x="4332" y="942"/>
                    </a:lnTo>
                    <a:lnTo>
                      <a:pt x="4290" y="1025"/>
                    </a:lnTo>
                    <a:lnTo>
                      <a:pt x="4185" y="1067"/>
                    </a:lnTo>
                    <a:lnTo>
                      <a:pt x="4081" y="1046"/>
                    </a:lnTo>
                    <a:lnTo>
                      <a:pt x="3976" y="1130"/>
                    </a:lnTo>
                    <a:lnTo>
                      <a:pt x="3934" y="1235"/>
                    </a:lnTo>
                    <a:lnTo>
                      <a:pt x="3934" y="1339"/>
                    </a:lnTo>
                    <a:lnTo>
                      <a:pt x="3892" y="1360"/>
                    </a:lnTo>
                    <a:lnTo>
                      <a:pt x="3788" y="1465"/>
                    </a:lnTo>
                    <a:lnTo>
                      <a:pt x="3788" y="1590"/>
                    </a:lnTo>
                    <a:lnTo>
                      <a:pt x="3725" y="1674"/>
                    </a:lnTo>
                    <a:lnTo>
                      <a:pt x="3704" y="1758"/>
                    </a:lnTo>
                    <a:lnTo>
                      <a:pt x="3495" y="2009"/>
                    </a:lnTo>
                    <a:lnTo>
                      <a:pt x="3286" y="2176"/>
                    </a:lnTo>
                    <a:lnTo>
                      <a:pt x="3160" y="2197"/>
                    </a:lnTo>
                    <a:lnTo>
                      <a:pt x="2993" y="2281"/>
                    </a:lnTo>
                    <a:lnTo>
                      <a:pt x="2993" y="2344"/>
                    </a:lnTo>
                    <a:lnTo>
                      <a:pt x="2888" y="2344"/>
                    </a:lnTo>
                    <a:lnTo>
                      <a:pt x="2679" y="2469"/>
                    </a:lnTo>
                    <a:lnTo>
                      <a:pt x="2512" y="2616"/>
                    </a:lnTo>
                    <a:lnTo>
                      <a:pt x="2407" y="2637"/>
                    </a:lnTo>
                    <a:lnTo>
                      <a:pt x="2198" y="2783"/>
                    </a:lnTo>
                    <a:lnTo>
                      <a:pt x="2156" y="2846"/>
                    </a:lnTo>
                    <a:lnTo>
                      <a:pt x="2219" y="2929"/>
                    </a:lnTo>
                    <a:lnTo>
                      <a:pt x="2219" y="3055"/>
                    </a:lnTo>
                    <a:lnTo>
                      <a:pt x="2114" y="2950"/>
                    </a:lnTo>
                    <a:lnTo>
                      <a:pt x="2093" y="2929"/>
                    </a:lnTo>
                    <a:lnTo>
                      <a:pt x="1988" y="2950"/>
                    </a:lnTo>
                    <a:lnTo>
                      <a:pt x="1884" y="2992"/>
                    </a:lnTo>
                    <a:lnTo>
                      <a:pt x="1821" y="2950"/>
                    </a:lnTo>
                    <a:lnTo>
                      <a:pt x="1737" y="2950"/>
                    </a:lnTo>
                    <a:lnTo>
                      <a:pt x="1570" y="3118"/>
                    </a:lnTo>
                    <a:lnTo>
                      <a:pt x="1507" y="3201"/>
                    </a:lnTo>
                    <a:lnTo>
                      <a:pt x="1361" y="3327"/>
                    </a:lnTo>
                    <a:lnTo>
                      <a:pt x="1277" y="3348"/>
                    </a:lnTo>
                    <a:lnTo>
                      <a:pt x="1172" y="3453"/>
                    </a:lnTo>
                    <a:lnTo>
                      <a:pt x="1151" y="3620"/>
                    </a:lnTo>
                    <a:lnTo>
                      <a:pt x="1110" y="3536"/>
                    </a:lnTo>
                    <a:lnTo>
                      <a:pt x="1068" y="3473"/>
                    </a:lnTo>
                    <a:lnTo>
                      <a:pt x="1005" y="3557"/>
                    </a:lnTo>
                    <a:lnTo>
                      <a:pt x="942" y="3620"/>
                    </a:lnTo>
                    <a:lnTo>
                      <a:pt x="942" y="3746"/>
                    </a:lnTo>
                    <a:lnTo>
                      <a:pt x="879" y="3787"/>
                    </a:lnTo>
                    <a:lnTo>
                      <a:pt x="838" y="3766"/>
                    </a:lnTo>
                    <a:lnTo>
                      <a:pt x="670" y="3955"/>
                    </a:lnTo>
                    <a:lnTo>
                      <a:pt x="628" y="3955"/>
                    </a:lnTo>
                    <a:lnTo>
                      <a:pt x="566" y="4038"/>
                    </a:lnTo>
                    <a:lnTo>
                      <a:pt x="566" y="4206"/>
                    </a:lnTo>
                    <a:lnTo>
                      <a:pt x="524" y="4269"/>
                    </a:lnTo>
                    <a:lnTo>
                      <a:pt x="461" y="4164"/>
                    </a:lnTo>
                    <a:lnTo>
                      <a:pt x="419" y="4164"/>
                    </a:lnTo>
                    <a:lnTo>
                      <a:pt x="377" y="4206"/>
                    </a:lnTo>
                    <a:lnTo>
                      <a:pt x="335" y="4248"/>
                    </a:lnTo>
                    <a:lnTo>
                      <a:pt x="252" y="4415"/>
                    </a:lnTo>
                    <a:lnTo>
                      <a:pt x="252" y="4478"/>
                    </a:lnTo>
                    <a:lnTo>
                      <a:pt x="335" y="4582"/>
                    </a:lnTo>
                    <a:lnTo>
                      <a:pt x="377" y="4624"/>
                    </a:lnTo>
                    <a:lnTo>
                      <a:pt x="335" y="4666"/>
                    </a:lnTo>
                    <a:lnTo>
                      <a:pt x="252" y="4666"/>
                    </a:lnTo>
                    <a:lnTo>
                      <a:pt x="126" y="4687"/>
                    </a:lnTo>
                    <a:lnTo>
                      <a:pt x="1" y="4813"/>
                    </a:lnTo>
                    <a:lnTo>
                      <a:pt x="43" y="4834"/>
                    </a:lnTo>
                    <a:lnTo>
                      <a:pt x="126" y="4834"/>
                    </a:lnTo>
                    <a:lnTo>
                      <a:pt x="43" y="4896"/>
                    </a:lnTo>
                    <a:lnTo>
                      <a:pt x="43" y="5001"/>
                    </a:lnTo>
                    <a:lnTo>
                      <a:pt x="126" y="5085"/>
                    </a:lnTo>
                    <a:lnTo>
                      <a:pt x="168" y="5106"/>
                    </a:lnTo>
                    <a:lnTo>
                      <a:pt x="315" y="5106"/>
                    </a:lnTo>
                    <a:lnTo>
                      <a:pt x="335" y="5147"/>
                    </a:lnTo>
                    <a:lnTo>
                      <a:pt x="356" y="5147"/>
                    </a:lnTo>
                    <a:lnTo>
                      <a:pt x="377" y="5085"/>
                    </a:lnTo>
                    <a:lnTo>
                      <a:pt x="440" y="5085"/>
                    </a:lnTo>
                    <a:lnTo>
                      <a:pt x="524" y="5126"/>
                    </a:lnTo>
                    <a:lnTo>
                      <a:pt x="566" y="5210"/>
                    </a:lnTo>
                    <a:lnTo>
                      <a:pt x="545" y="5252"/>
                    </a:lnTo>
                    <a:lnTo>
                      <a:pt x="587" y="5315"/>
                    </a:lnTo>
                    <a:lnTo>
                      <a:pt x="670" y="5315"/>
                    </a:lnTo>
                    <a:lnTo>
                      <a:pt x="733" y="5336"/>
                    </a:lnTo>
                    <a:lnTo>
                      <a:pt x="754" y="5461"/>
                    </a:lnTo>
                    <a:lnTo>
                      <a:pt x="859" y="5545"/>
                    </a:lnTo>
                    <a:lnTo>
                      <a:pt x="942" y="5608"/>
                    </a:lnTo>
                    <a:lnTo>
                      <a:pt x="838" y="5670"/>
                    </a:lnTo>
                    <a:lnTo>
                      <a:pt x="879" y="5670"/>
                    </a:lnTo>
                    <a:lnTo>
                      <a:pt x="1005" y="5629"/>
                    </a:lnTo>
                    <a:lnTo>
                      <a:pt x="1005" y="5670"/>
                    </a:lnTo>
                    <a:lnTo>
                      <a:pt x="1110" y="5712"/>
                    </a:lnTo>
                    <a:lnTo>
                      <a:pt x="1256" y="5670"/>
                    </a:lnTo>
                    <a:lnTo>
                      <a:pt x="1465" y="5608"/>
                    </a:lnTo>
                    <a:lnTo>
                      <a:pt x="1612" y="5461"/>
                    </a:lnTo>
                    <a:lnTo>
                      <a:pt x="1737" y="5419"/>
                    </a:lnTo>
                    <a:lnTo>
                      <a:pt x="1737" y="5357"/>
                    </a:lnTo>
                    <a:lnTo>
                      <a:pt x="1716" y="5252"/>
                    </a:lnTo>
                    <a:lnTo>
                      <a:pt x="1800" y="5315"/>
                    </a:lnTo>
                    <a:lnTo>
                      <a:pt x="1779" y="5398"/>
                    </a:lnTo>
                    <a:lnTo>
                      <a:pt x="1905" y="5336"/>
                    </a:lnTo>
                    <a:lnTo>
                      <a:pt x="1926" y="5210"/>
                    </a:lnTo>
                    <a:lnTo>
                      <a:pt x="2009" y="5106"/>
                    </a:lnTo>
                    <a:lnTo>
                      <a:pt x="2198" y="5022"/>
                    </a:lnTo>
                    <a:lnTo>
                      <a:pt x="2323" y="5022"/>
                    </a:lnTo>
                    <a:lnTo>
                      <a:pt x="2365" y="5001"/>
                    </a:lnTo>
                    <a:lnTo>
                      <a:pt x="2365" y="4959"/>
                    </a:lnTo>
                    <a:lnTo>
                      <a:pt x="2260" y="4959"/>
                    </a:lnTo>
                    <a:lnTo>
                      <a:pt x="2323" y="4938"/>
                    </a:lnTo>
                    <a:lnTo>
                      <a:pt x="2344" y="4917"/>
                    </a:lnTo>
                    <a:lnTo>
                      <a:pt x="2323" y="4896"/>
                    </a:lnTo>
                    <a:lnTo>
                      <a:pt x="2449" y="4729"/>
                    </a:lnTo>
                    <a:lnTo>
                      <a:pt x="2532" y="4582"/>
                    </a:lnTo>
                    <a:lnTo>
                      <a:pt x="2574" y="4415"/>
                    </a:lnTo>
                    <a:lnTo>
                      <a:pt x="2658" y="4310"/>
                    </a:lnTo>
                    <a:lnTo>
                      <a:pt x="2930" y="4143"/>
                    </a:lnTo>
                    <a:lnTo>
                      <a:pt x="2972" y="4038"/>
                    </a:lnTo>
                    <a:lnTo>
                      <a:pt x="2993" y="3913"/>
                    </a:lnTo>
                    <a:lnTo>
                      <a:pt x="3097" y="3746"/>
                    </a:lnTo>
                    <a:lnTo>
                      <a:pt x="3160" y="3641"/>
                    </a:lnTo>
                    <a:lnTo>
                      <a:pt x="3181" y="3536"/>
                    </a:lnTo>
                    <a:lnTo>
                      <a:pt x="3265" y="3432"/>
                    </a:lnTo>
                    <a:lnTo>
                      <a:pt x="3369" y="3369"/>
                    </a:lnTo>
                    <a:lnTo>
                      <a:pt x="3390" y="3264"/>
                    </a:lnTo>
                    <a:lnTo>
                      <a:pt x="3474" y="3348"/>
                    </a:lnTo>
                    <a:lnTo>
                      <a:pt x="3516" y="3348"/>
                    </a:lnTo>
                    <a:lnTo>
                      <a:pt x="3558" y="3243"/>
                    </a:lnTo>
                    <a:lnTo>
                      <a:pt x="3662" y="3243"/>
                    </a:lnTo>
                    <a:lnTo>
                      <a:pt x="3725" y="3222"/>
                    </a:lnTo>
                    <a:lnTo>
                      <a:pt x="3788" y="3139"/>
                    </a:lnTo>
                    <a:lnTo>
                      <a:pt x="3788" y="3034"/>
                    </a:lnTo>
                    <a:lnTo>
                      <a:pt x="3704" y="2950"/>
                    </a:lnTo>
                    <a:lnTo>
                      <a:pt x="3704" y="2950"/>
                    </a:lnTo>
                    <a:lnTo>
                      <a:pt x="3809" y="3013"/>
                    </a:lnTo>
                    <a:lnTo>
                      <a:pt x="3830" y="3139"/>
                    </a:lnTo>
                    <a:lnTo>
                      <a:pt x="3892" y="3139"/>
                    </a:lnTo>
                    <a:lnTo>
                      <a:pt x="3976" y="3118"/>
                    </a:lnTo>
                    <a:lnTo>
                      <a:pt x="3976" y="3055"/>
                    </a:lnTo>
                    <a:lnTo>
                      <a:pt x="4039" y="3013"/>
                    </a:lnTo>
                    <a:lnTo>
                      <a:pt x="4123" y="3034"/>
                    </a:lnTo>
                    <a:lnTo>
                      <a:pt x="4123" y="3097"/>
                    </a:lnTo>
                    <a:lnTo>
                      <a:pt x="4018" y="3139"/>
                    </a:lnTo>
                    <a:lnTo>
                      <a:pt x="4123" y="3139"/>
                    </a:lnTo>
                    <a:lnTo>
                      <a:pt x="4227" y="3160"/>
                    </a:lnTo>
                    <a:lnTo>
                      <a:pt x="4248" y="3118"/>
                    </a:lnTo>
                    <a:lnTo>
                      <a:pt x="4248" y="3034"/>
                    </a:lnTo>
                    <a:lnTo>
                      <a:pt x="4290" y="2992"/>
                    </a:lnTo>
                    <a:lnTo>
                      <a:pt x="4311" y="3013"/>
                    </a:lnTo>
                    <a:lnTo>
                      <a:pt x="4311" y="3139"/>
                    </a:lnTo>
                    <a:lnTo>
                      <a:pt x="4332" y="3160"/>
                    </a:lnTo>
                    <a:lnTo>
                      <a:pt x="4395" y="3118"/>
                    </a:lnTo>
                    <a:lnTo>
                      <a:pt x="4416" y="2950"/>
                    </a:lnTo>
                    <a:lnTo>
                      <a:pt x="4353" y="2867"/>
                    </a:lnTo>
                    <a:lnTo>
                      <a:pt x="4290" y="2867"/>
                    </a:lnTo>
                    <a:lnTo>
                      <a:pt x="4311" y="2825"/>
                    </a:lnTo>
                    <a:lnTo>
                      <a:pt x="4311" y="2699"/>
                    </a:lnTo>
                    <a:lnTo>
                      <a:pt x="4332" y="2511"/>
                    </a:lnTo>
                    <a:lnTo>
                      <a:pt x="4416" y="2490"/>
                    </a:lnTo>
                    <a:lnTo>
                      <a:pt x="4562" y="2427"/>
                    </a:lnTo>
                    <a:lnTo>
                      <a:pt x="4750" y="2323"/>
                    </a:lnTo>
                    <a:lnTo>
                      <a:pt x="4771" y="2260"/>
                    </a:lnTo>
                    <a:lnTo>
                      <a:pt x="4918" y="2093"/>
                    </a:lnTo>
                    <a:lnTo>
                      <a:pt x="4918" y="1988"/>
                    </a:lnTo>
                    <a:lnTo>
                      <a:pt x="5043" y="1862"/>
                    </a:lnTo>
                    <a:lnTo>
                      <a:pt x="5127" y="1883"/>
                    </a:lnTo>
                    <a:lnTo>
                      <a:pt x="5127" y="1821"/>
                    </a:lnTo>
                    <a:lnTo>
                      <a:pt x="5336" y="1632"/>
                    </a:lnTo>
                    <a:lnTo>
                      <a:pt x="5336" y="1549"/>
                    </a:lnTo>
                    <a:lnTo>
                      <a:pt x="5650" y="1277"/>
                    </a:lnTo>
                    <a:lnTo>
                      <a:pt x="5755" y="1235"/>
                    </a:lnTo>
                    <a:lnTo>
                      <a:pt x="5692" y="1214"/>
                    </a:lnTo>
                    <a:lnTo>
                      <a:pt x="5671" y="1109"/>
                    </a:lnTo>
                    <a:lnTo>
                      <a:pt x="5608" y="1005"/>
                    </a:lnTo>
                    <a:lnTo>
                      <a:pt x="5650" y="900"/>
                    </a:lnTo>
                    <a:lnTo>
                      <a:pt x="5671" y="774"/>
                    </a:lnTo>
                    <a:lnTo>
                      <a:pt x="5692" y="816"/>
                    </a:lnTo>
                    <a:lnTo>
                      <a:pt x="5797" y="649"/>
                    </a:lnTo>
                    <a:lnTo>
                      <a:pt x="5713" y="691"/>
                    </a:lnTo>
                    <a:lnTo>
                      <a:pt x="5650" y="691"/>
                    </a:lnTo>
                    <a:lnTo>
                      <a:pt x="5755" y="628"/>
                    </a:lnTo>
                    <a:lnTo>
                      <a:pt x="5817" y="502"/>
                    </a:lnTo>
                    <a:lnTo>
                      <a:pt x="5797" y="502"/>
                    </a:lnTo>
                    <a:lnTo>
                      <a:pt x="5797" y="419"/>
                    </a:lnTo>
                    <a:lnTo>
                      <a:pt x="5713" y="419"/>
                    </a:lnTo>
                    <a:lnTo>
                      <a:pt x="5650" y="544"/>
                    </a:lnTo>
                    <a:lnTo>
                      <a:pt x="5671" y="586"/>
                    </a:lnTo>
                    <a:lnTo>
                      <a:pt x="5713" y="607"/>
                    </a:lnTo>
                    <a:lnTo>
                      <a:pt x="5608" y="649"/>
                    </a:lnTo>
                    <a:lnTo>
                      <a:pt x="5566" y="607"/>
                    </a:lnTo>
                    <a:lnTo>
                      <a:pt x="5566" y="544"/>
                    </a:lnTo>
                    <a:lnTo>
                      <a:pt x="5504" y="544"/>
                    </a:lnTo>
                    <a:lnTo>
                      <a:pt x="5441" y="523"/>
                    </a:lnTo>
                    <a:lnTo>
                      <a:pt x="5378" y="586"/>
                    </a:lnTo>
                    <a:lnTo>
                      <a:pt x="5294" y="691"/>
                    </a:lnTo>
                    <a:lnTo>
                      <a:pt x="5232" y="628"/>
                    </a:lnTo>
                    <a:lnTo>
                      <a:pt x="5169" y="481"/>
                    </a:lnTo>
                    <a:lnTo>
                      <a:pt x="5232" y="440"/>
                    </a:lnTo>
                    <a:lnTo>
                      <a:pt x="5273" y="377"/>
                    </a:lnTo>
                    <a:lnTo>
                      <a:pt x="5273" y="314"/>
                    </a:lnTo>
                    <a:lnTo>
                      <a:pt x="5252" y="293"/>
                    </a:lnTo>
                    <a:lnTo>
                      <a:pt x="5273" y="251"/>
                    </a:lnTo>
                    <a:lnTo>
                      <a:pt x="5232" y="209"/>
                    </a:lnTo>
                    <a:lnTo>
                      <a:pt x="5169" y="251"/>
                    </a:lnTo>
                    <a:lnTo>
                      <a:pt x="5127" y="230"/>
                    </a:lnTo>
                    <a:lnTo>
                      <a:pt x="5064" y="188"/>
                    </a:lnTo>
                    <a:lnTo>
                      <a:pt x="5085" y="105"/>
                    </a:lnTo>
                    <a:lnTo>
                      <a:pt x="5169"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68" name="Google Shape;5368;p907">
                <a:extLst>
                  <a:ext uri="{FF2B5EF4-FFF2-40B4-BE49-F238E27FC236}">
                    <a16:creationId xmlns:a16="http://schemas.microsoft.com/office/drawing/2014/main" id="{B35A2DE9-D10B-643A-0D3D-F918C5BA3530}"/>
                  </a:ext>
                </a:extLst>
              </p:cNvPr>
              <p:cNvSpPr/>
              <p:nvPr/>
            </p:nvSpPr>
            <p:spPr>
              <a:xfrm>
                <a:off x="6101375" y="3852150"/>
                <a:ext cx="82150" cy="171075"/>
              </a:xfrm>
              <a:custGeom>
                <a:avLst/>
                <a:gdLst/>
                <a:ahLst/>
                <a:cxnLst/>
                <a:rect l="l" t="t" r="r" b="b"/>
                <a:pathLst>
                  <a:path w="3286" h="6843" extrusionOk="0">
                    <a:moveTo>
                      <a:pt x="880" y="0"/>
                    </a:moveTo>
                    <a:lnTo>
                      <a:pt x="796" y="21"/>
                    </a:lnTo>
                    <a:lnTo>
                      <a:pt x="650" y="21"/>
                    </a:lnTo>
                    <a:lnTo>
                      <a:pt x="650" y="42"/>
                    </a:lnTo>
                    <a:lnTo>
                      <a:pt x="733" y="126"/>
                    </a:lnTo>
                    <a:lnTo>
                      <a:pt x="859" y="440"/>
                    </a:lnTo>
                    <a:lnTo>
                      <a:pt x="859" y="544"/>
                    </a:lnTo>
                    <a:lnTo>
                      <a:pt x="859" y="733"/>
                    </a:lnTo>
                    <a:lnTo>
                      <a:pt x="796" y="774"/>
                    </a:lnTo>
                    <a:lnTo>
                      <a:pt x="754" y="774"/>
                    </a:lnTo>
                    <a:lnTo>
                      <a:pt x="754" y="795"/>
                    </a:lnTo>
                    <a:lnTo>
                      <a:pt x="796" y="1046"/>
                    </a:lnTo>
                    <a:lnTo>
                      <a:pt x="838" y="1067"/>
                    </a:lnTo>
                    <a:lnTo>
                      <a:pt x="942" y="1026"/>
                    </a:lnTo>
                    <a:lnTo>
                      <a:pt x="1047" y="1026"/>
                    </a:lnTo>
                    <a:lnTo>
                      <a:pt x="963" y="1046"/>
                    </a:lnTo>
                    <a:lnTo>
                      <a:pt x="880" y="1151"/>
                    </a:lnTo>
                    <a:lnTo>
                      <a:pt x="901" y="1277"/>
                    </a:lnTo>
                    <a:lnTo>
                      <a:pt x="984" y="1444"/>
                    </a:lnTo>
                    <a:lnTo>
                      <a:pt x="1005" y="1716"/>
                    </a:lnTo>
                    <a:lnTo>
                      <a:pt x="1005" y="1904"/>
                    </a:lnTo>
                    <a:lnTo>
                      <a:pt x="1005" y="2030"/>
                    </a:lnTo>
                    <a:lnTo>
                      <a:pt x="1068" y="2009"/>
                    </a:lnTo>
                    <a:lnTo>
                      <a:pt x="1089" y="1904"/>
                    </a:lnTo>
                    <a:lnTo>
                      <a:pt x="1068" y="1821"/>
                    </a:lnTo>
                    <a:lnTo>
                      <a:pt x="1089" y="1800"/>
                    </a:lnTo>
                    <a:lnTo>
                      <a:pt x="1152" y="1842"/>
                    </a:lnTo>
                    <a:lnTo>
                      <a:pt x="1152" y="1967"/>
                    </a:lnTo>
                    <a:lnTo>
                      <a:pt x="1194" y="1967"/>
                    </a:lnTo>
                    <a:lnTo>
                      <a:pt x="1214" y="1904"/>
                    </a:lnTo>
                    <a:lnTo>
                      <a:pt x="1194" y="1842"/>
                    </a:lnTo>
                    <a:lnTo>
                      <a:pt x="1214" y="1842"/>
                    </a:lnTo>
                    <a:lnTo>
                      <a:pt x="1256" y="1925"/>
                    </a:lnTo>
                    <a:lnTo>
                      <a:pt x="1173" y="2030"/>
                    </a:lnTo>
                    <a:lnTo>
                      <a:pt x="1152" y="2134"/>
                    </a:lnTo>
                    <a:lnTo>
                      <a:pt x="1152" y="2197"/>
                    </a:lnTo>
                    <a:lnTo>
                      <a:pt x="1110" y="2218"/>
                    </a:lnTo>
                    <a:lnTo>
                      <a:pt x="1068" y="2134"/>
                    </a:lnTo>
                    <a:lnTo>
                      <a:pt x="1005" y="2134"/>
                    </a:lnTo>
                    <a:lnTo>
                      <a:pt x="1047" y="2323"/>
                    </a:lnTo>
                    <a:lnTo>
                      <a:pt x="1110" y="2532"/>
                    </a:lnTo>
                    <a:lnTo>
                      <a:pt x="1173" y="2553"/>
                    </a:lnTo>
                    <a:lnTo>
                      <a:pt x="1194" y="2532"/>
                    </a:lnTo>
                    <a:lnTo>
                      <a:pt x="1256" y="2616"/>
                    </a:lnTo>
                    <a:lnTo>
                      <a:pt x="1256" y="2658"/>
                    </a:lnTo>
                    <a:lnTo>
                      <a:pt x="1298" y="2699"/>
                    </a:lnTo>
                    <a:lnTo>
                      <a:pt x="1194" y="2762"/>
                    </a:lnTo>
                    <a:lnTo>
                      <a:pt x="1194" y="2825"/>
                    </a:lnTo>
                    <a:lnTo>
                      <a:pt x="1214" y="2867"/>
                    </a:lnTo>
                    <a:lnTo>
                      <a:pt x="1194" y="2950"/>
                    </a:lnTo>
                    <a:lnTo>
                      <a:pt x="1110" y="3139"/>
                    </a:lnTo>
                    <a:lnTo>
                      <a:pt x="1152" y="3243"/>
                    </a:lnTo>
                    <a:lnTo>
                      <a:pt x="1089" y="3264"/>
                    </a:lnTo>
                    <a:lnTo>
                      <a:pt x="1173" y="3348"/>
                    </a:lnTo>
                    <a:lnTo>
                      <a:pt x="1152" y="3369"/>
                    </a:lnTo>
                    <a:lnTo>
                      <a:pt x="1068" y="3369"/>
                    </a:lnTo>
                    <a:lnTo>
                      <a:pt x="1005" y="3474"/>
                    </a:lnTo>
                    <a:lnTo>
                      <a:pt x="1005" y="3536"/>
                    </a:lnTo>
                    <a:lnTo>
                      <a:pt x="1068" y="3599"/>
                    </a:lnTo>
                    <a:lnTo>
                      <a:pt x="1005" y="3641"/>
                    </a:lnTo>
                    <a:lnTo>
                      <a:pt x="942" y="3641"/>
                    </a:lnTo>
                    <a:lnTo>
                      <a:pt x="880" y="3767"/>
                    </a:lnTo>
                    <a:lnTo>
                      <a:pt x="796" y="4164"/>
                    </a:lnTo>
                    <a:lnTo>
                      <a:pt x="796" y="4269"/>
                    </a:lnTo>
                    <a:lnTo>
                      <a:pt x="733" y="4331"/>
                    </a:lnTo>
                    <a:lnTo>
                      <a:pt x="629" y="4331"/>
                    </a:lnTo>
                    <a:lnTo>
                      <a:pt x="545" y="4290"/>
                    </a:lnTo>
                    <a:lnTo>
                      <a:pt x="419" y="4311"/>
                    </a:lnTo>
                    <a:lnTo>
                      <a:pt x="210" y="4415"/>
                    </a:lnTo>
                    <a:lnTo>
                      <a:pt x="106" y="4520"/>
                    </a:lnTo>
                    <a:lnTo>
                      <a:pt x="64" y="4645"/>
                    </a:lnTo>
                    <a:lnTo>
                      <a:pt x="106" y="4834"/>
                    </a:lnTo>
                    <a:lnTo>
                      <a:pt x="210" y="4917"/>
                    </a:lnTo>
                    <a:lnTo>
                      <a:pt x="357" y="5022"/>
                    </a:lnTo>
                    <a:lnTo>
                      <a:pt x="440" y="5168"/>
                    </a:lnTo>
                    <a:lnTo>
                      <a:pt x="587" y="5231"/>
                    </a:lnTo>
                    <a:lnTo>
                      <a:pt x="650" y="5273"/>
                    </a:lnTo>
                    <a:lnTo>
                      <a:pt x="670" y="5545"/>
                    </a:lnTo>
                    <a:lnTo>
                      <a:pt x="691" y="5566"/>
                    </a:lnTo>
                    <a:lnTo>
                      <a:pt x="670" y="5587"/>
                    </a:lnTo>
                    <a:lnTo>
                      <a:pt x="670" y="5733"/>
                    </a:lnTo>
                    <a:lnTo>
                      <a:pt x="629" y="5838"/>
                    </a:lnTo>
                    <a:lnTo>
                      <a:pt x="378" y="6110"/>
                    </a:lnTo>
                    <a:lnTo>
                      <a:pt x="231" y="6277"/>
                    </a:lnTo>
                    <a:lnTo>
                      <a:pt x="43" y="6424"/>
                    </a:lnTo>
                    <a:lnTo>
                      <a:pt x="1" y="6508"/>
                    </a:lnTo>
                    <a:lnTo>
                      <a:pt x="22" y="6549"/>
                    </a:lnTo>
                    <a:lnTo>
                      <a:pt x="126" y="6591"/>
                    </a:lnTo>
                    <a:lnTo>
                      <a:pt x="147" y="6528"/>
                    </a:lnTo>
                    <a:lnTo>
                      <a:pt x="210" y="6528"/>
                    </a:lnTo>
                    <a:lnTo>
                      <a:pt x="210" y="6612"/>
                    </a:lnTo>
                    <a:lnTo>
                      <a:pt x="210" y="6675"/>
                    </a:lnTo>
                    <a:lnTo>
                      <a:pt x="231" y="6696"/>
                    </a:lnTo>
                    <a:lnTo>
                      <a:pt x="273" y="6675"/>
                    </a:lnTo>
                    <a:lnTo>
                      <a:pt x="315" y="6717"/>
                    </a:lnTo>
                    <a:lnTo>
                      <a:pt x="315" y="6800"/>
                    </a:lnTo>
                    <a:lnTo>
                      <a:pt x="336" y="6842"/>
                    </a:lnTo>
                    <a:lnTo>
                      <a:pt x="419" y="6821"/>
                    </a:lnTo>
                    <a:lnTo>
                      <a:pt x="629" y="6675"/>
                    </a:lnTo>
                    <a:lnTo>
                      <a:pt x="796" y="6528"/>
                    </a:lnTo>
                    <a:lnTo>
                      <a:pt x="984" y="6361"/>
                    </a:lnTo>
                    <a:lnTo>
                      <a:pt x="1152" y="6173"/>
                    </a:lnTo>
                    <a:lnTo>
                      <a:pt x="1319" y="5901"/>
                    </a:lnTo>
                    <a:lnTo>
                      <a:pt x="1424" y="5859"/>
                    </a:lnTo>
                    <a:lnTo>
                      <a:pt x="1507" y="5859"/>
                    </a:lnTo>
                    <a:lnTo>
                      <a:pt x="1570" y="5775"/>
                    </a:lnTo>
                    <a:lnTo>
                      <a:pt x="1570" y="5691"/>
                    </a:lnTo>
                    <a:lnTo>
                      <a:pt x="1612" y="5650"/>
                    </a:lnTo>
                    <a:lnTo>
                      <a:pt x="1717" y="5587"/>
                    </a:lnTo>
                    <a:lnTo>
                      <a:pt x="1800" y="5357"/>
                    </a:lnTo>
                    <a:lnTo>
                      <a:pt x="1905" y="5210"/>
                    </a:lnTo>
                    <a:lnTo>
                      <a:pt x="1905" y="5147"/>
                    </a:lnTo>
                    <a:lnTo>
                      <a:pt x="1989" y="5106"/>
                    </a:lnTo>
                    <a:lnTo>
                      <a:pt x="1884" y="4980"/>
                    </a:lnTo>
                    <a:lnTo>
                      <a:pt x="1717" y="4980"/>
                    </a:lnTo>
                    <a:lnTo>
                      <a:pt x="1800" y="4938"/>
                    </a:lnTo>
                    <a:lnTo>
                      <a:pt x="1884" y="4917"/>
                    </a:lnTo>
                    <a:lnTo>
                      <a:pt x="2114" y="4624"/>
                    </a:lnTo>
                    <a:lnTo>
                      <a:pt x="2240" y="4603"/>
                    </a:lnTo>
                    <a:lnTo>
                      <a:pt x="2428" y="4624"/>
                    </a:lnTo>
                    <a:lnTo>
                      <a:pt x="2512" y="4624"/>
                    </a:lnTo>
                    <a:lnTo>
                      <a:pt x="2512" y="4708"/>
                    </a:lnTo>
                    <a:lnTo>
                      <a:pt x="2512" y="4792"/>
                    </a:lnTo>
                    <a:lnTo>
                      <a:pt x="2616" y="4708"/>
                    </a:lnTo>
                    <a:lnTo>
                      <a:pt x="2679" y="4645"/>
                    </a:lnTo>
                    <a:lnTo>
                      <a:pt x="2533" y="4603"/>
                    </a:lnTo>
                    <a:lnTo>
                      <a:pt x="2554" y="4499"/>
                    </a:lnTo>
                    <a:lnTo>
                      <a:pt x="2637" y="4311"/>
                    </a:lnTo>
                    <a:lnTo>
                      <a:pt x="2679" y="4227"/>
                    </a:lnTo>
                    <a:lnTo>
                      <a:pt x="2784" y="4227"/>
                    </a:lnTo>
                    <a:lnTo>
                      <a:pt x="2826" y="4290"/>
                    </a:lnTo>
                    <a:lnTo>
                      <a:pt x="2867" y="4227"/>
                    </a:lnTo>
                    <a:lnTo>
                      <a:pt x="2930" y="4122"/>
                    </a:lnTo>
                    <a:lnTo>
                      <a:pt x="3077" y="3892"/>
                    </a:lnTo>
                    <a:lnTo>
                      <a:pt x="3077" y="3808"/>
                    </a:lnTo>
                    <a:lnTo>
                      <a:pt x="3077" y="3746"/>
                    </a:lnTo>
                    <a:lnTo>
                      <a:pt x="3098" y="3599"/>
                    </a:lnTo>
                    <a:lnTo>
                      <a:pt x="3202" y="3495"/>
                    </a:lnTo>
                    <a:lnTo>
                      <a:pt x="3286" y="3453"/>
                    </a:lnTo>
                    <a:lnTo>
                      <a:pt x="3286" y="3411"/>
                    </a:lnTo>
                    <a:lnTo>
                      <a:pt x="3160" y="3369"/>
                    </a:lnTo>
                    <a:lnTo>
                      <a:pt x="3098" y="3285"/>
                    </a:lnTo>
                    <a:lnTo>
                      <a:pt x="3139" y="3285"/>
                    </a:lnTo>
                    <a:lnTo>
                      <a:pt x="3160" y="3243"/>
                    </a:lnTo>
                    <a:lnTo>
                      <a:pt x="3035" y="3222"/>
                    </a:lnTo>
                    <a:lnTo>
                      <a:pt x="2888" y="3327"/>
                    </a:lnTo>
                    <a:lnTo>
                      <a:pt x="2679" y="3536"/>
                    </a:lnTo>
                    <a:lnTo>
                      <a:pt x="2554" y="3536"/>
                    </a:lnTo>
                    <a:lnTo>
                      <a:pt x="2470" y="3578"/>
                    </a:lnTo>
                    <a:lnTo>
                      <a:pt x="2365" y="3536"/>
                    </a:lnTo>
                    <a:lnTo>
                      <a:pt x="2135" y="3285"/>
                    </a:lnTo>
                    <a:lnTo>
                      <a:pt x="2051" y="3285"/>
                    </a:lnTo>
                    <a:lnTo>
                      <a:pt x="1989" y="3181"/>
                    </a:lnTo>
                    <a:lnTo>
                      <a:pt x="1947" y="3118"/>
                    </a:lnTo>
                    <a:lnTo>
                      <a:pt x="2010" y="3034"/>
                    </a:lnTo>
                    <a:lnTo>
                      <a:pt x="2030" y="2888"/>
                    </a:lnTo>
                    <a:lnTo>
                      <a:pt x="1926" y="2720"/>
                    </a:lnTo>
                    <a:lnTo>
                      <a:pt x="1926" y="2637"/>
                    </a:lnTo>
                    <a:lnTo>
                      <a:pt x="1905" y="2595"/>
                    </a:lnTo>
                    <a:lnTo>
                      <a:pt x="1905" y="2448"/>
                    </a:lnTo>
                    <a:lnTo>
                      <a:pt x="1947" y="2365"/>
                    </a:lnTo>
                    <a:lnTo>
                      <a:pt x="1884" y="2365"/>
                    </a:lnTo>
                    <a:lnTo>
                      <a:pt x="1884" y="2239"/>
                    </a:lnTo>
                    <a:lnTo>
                      <a:pt x="1842" y="2176"/>
                    </a:lnTo>
                    <a:lnTo>
                      <a:pt x="1800" y="2197"/>
                    </a:lnTo>
                    <a:lnTo>
                      <a:pt x="1717" y="2134"/>
                    </a:lnTo>
                    <a:lnTo>
                      <a:pt x="1675" y="2197"/>
                    </a:lnTo>
                    <a:lnTo>
                      <a:pt x="1779" y="2281"/>
                    </a:lnTo>
                    <a:lnTo>
                      <a:pt x="1738" y="2365"/>
                    </a:lnTo>
                    <a:lnTo>
                      <a:pt x="1779" y="2427"/>
                    </a:lnTo>
                    <a:lnTo>
                      <a:pt x="1696" y="2511"/>
                    </a:lnTo>
                    <a:lnTo>
                      <a:pt x="1696" y="2595"/>
                    </a:lnTo>
                    <a:lnTo>
                      <a:pt x="1779" y="2699"/>
                    </a:lnTo>
                    <a:lnTo>
                      <a:pt x="1779" y="2741"/>
                    </a:lnTo>
                    <a:lnTo>
                      <a:pt x="1675" y="2762"/>
                    </a:lnTo>
                    <a:lnTo>
                      <a:pt x="1612" y="2720"/>
                    </a:lnTo>
                    <a:lnTo>
                      <a:pt x="1591" y="2616"/>
                    </a:lnTo>
                    <a:lnTo>
                      <a:pt x="1486" y="2595"/>
                    </a:lnTo>
                    <a:lnTo>
                      <a:pt x="1486" y="2532"/>
                    </a:lnTo>
                    <a:lnTo>
                      <a:pt x="1382" y="2511"/>
                    </a:lnTo>
                    <a:lnTo>
                      <a:pt x="1319" y="2511"/>
                    </a:lnTo>
                    <a:lnTo>
                      <a:pt x="1298" y="2448"/>
                    </a:lnTo>
                    <a:lnTo>
                      <a:pt x="1403" y="2406"/>
                    </a:lnTo>
                    <a:lnTo>
                      <a:pt x="1424" y="2323"/>
                    </a:lnTo>
                    <a:lnTo>
                      <a:pt x="1319" y="2239"/>
                    </a:lnTo>
                    <a:lnTo>
                      <a:pt x="1403" y="2114"/>
                    </a:lnTo>
                    <a:lnTo>
                      <a:pt x="1486" y="2093"/>
                    </a:lnTo>
                    <a:lnTo>
                      <a:pt x="1507" y="1988"/>
                    </a:lnTo>
                    <a:lnTo>
                      <a:pt x="1486" y="1904"/>
                    </a:lnTo>
                    <a:lnTo>
                      <a:pt x="1507" y="1821"/>
                    </a:lnTo>
                    <a:lnTo>
                      <a:pt x="1466" y="1758"/>
                    </a:lnTo>
                    <a:lnTo>
                      <a:pt x="1486" y="1611"/>
                    </a:lnTo>
                    <a:lnTo>
                      <a:pt x="1361" y="1507"/>
                    </a:lnTo>
                    <a:lnTo>
                      <a:pt x="1361" y="1465"/>
                    </a:lnTo>
                    <a:lnTo>
                      <a:pt x="1424" y="1507"/>
                    </a:lnTo>
                    <a:lnTo>
                      <a:pt x="1528" y="1486"/>
                    </a:lnTo>
                    <a:lnTo>
                      <a:pt x="1570" y="1360"/>
                    </a:lnTo>
                    <a:lnTo>
                      <a:pt x="1591" y="1318"/>
                    </a:lnTo>
                    <a:lnTo>
                      <a:pt x="1591" y="1151"/>
                    </a:lnTo>
                    <a:lnTo>
                      <a:pt x="1570" y="1026"/>
                    </a:lnTo>
                    <a:lnTo>
                      <a:pt x="1570" y="921"/>
                    </a:lnTo>
                    <a:lnTo>
                      <a:pt x="1507" y="942"/>
                    </a:lnTo>
                    <a:lnTo>
                      <a:pt x="1382" y="984"/>
                    </a:lnTo>
                    <a:lnTo>
                      <a:pt x="1277" y="879"/>
                    </a:lnTo>
                    <a:lnTo>
                      <a:pt x="1361" y="837"/>
                    </a:lnTo>
                    <a:lnTo>
                      <a:pt x="1277" y="774"/>
                    </a:lnTo>
                    <a:lnTo>
                      <a:pt x="1214" y="754"/>
                    </a:lnTo>
                    <a:lnTo>
                      <a:pt x="1277" y="712"/>
                    </a:lnTo>
                    <a:lnTo>
                      <a:pt x="1361" y="649"/>
                    </a:lnTo>
                    <a:lnTo>
                      <a:pt x="1361" y="607"/>
                    </a:lnTo>
                    <a:lnTo>
                      <a:pt x="1256" y="565"/>
                    </a:lnTo>
                    <a:lnTo>
                      <a:pt x="1173" y="502"/>
                    </a:lnTo>
                    <a:lnTo>
                      <a:pt x="1089" y="544"/>
                    </a:lnTo>
                    <a:lnTo>
                      <a:pt x="1089" y="440"/>
                    </a:lnTo>
                    <a:lnTo>
                      <a:pt x="1110" y="440"/>
                    </a:lnTo>
                    <a:lnTo>
                      <a:pt x="1173" y="356"/>
                    </a:lnTo>
                    <a:lnTo>
                      <a:pt x="1110" y="356"/>
                    </a:lnTo>
                    <a:lnTo>
                      <a:pt x="1047" y="398"/>
                    </a:lnTo>
                    <a:lnTo>
                      <a:pt x="1047" y="461"/>
                    </a:lnTo>
                    <a:lnTo>
                      <a:pt x="1005" y="544"/>
                    </a:lnTo>
                    <a:lnTo>
                      <a:pt x="942" y="523"/>
                    </a:lnTo>
                    <a:lnTo>
                      <a:pt x="963" y="419"/>
                    </a:lnTo>
                    <a:lnTo>
                      <a:pt x="901" y="335"/>
                    </a:lnTo>
                    <a:lnTo>
                      <a:pt x="880" y="209"/>
                    </a:lnTo>
                    <a:lnTo>
                      <a:pt x="880" y="105"/>
                    </a:lnTo>
                    <a:lnTo>
                      <a:pt x="880" y="42"/>
                    </a:lnTo>
                    <a:lnTo>
                      <a:pt x="942" y="42"/>
                    </a:lnTo>
                    <a:lnTo>
                      <a:pt x="880"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5369" name="Google Shape;5369;p907">
              <a:extLst>
                <a:ext uri="{FF2B5EF4-FFF2-40B4-BE49-F238E27FC236}">
                  <a16:creationId xmlns:a16="http://schemas.microsoft.com/office/drawing/2014/main" id="{247BB127-A5B2-30F2-396E-CF15996A5C7F}"/>
                </a:ext>
              </a:extLst>
            </p:cNvPr>
            <p:cNvSpPr/>
            <p:nvPr/>
          </p:nvSpPr>
          <p:spPr>
            <a:xfrm>
              <a:off x="3608564" y="2619698"/>
              <a:ext cx="60550" cy="35232"/>
            </a:xfrm>
            <a:custGeom>
              <a:avLst/>
              <a:gdLst/>
              <a:ahLst/>
              <a:cxnLst/>
              <a:rect l="l" t="t" r="r" b="b"/>
              <a:pathLst>
                <a:path w="5085" h="3098" extrusionOk="0">
                  <a:moveTo>
                    <a:pt x="900" y="1"/>
                  </a:moveTo>
                  <a:lnTo>
                    <a:pt x="733" y="22"/>
                  </a:lnTo>
                  <a:lnTo>
                    <a:pt x="733" y="64"/>
                  </a:lnTo>
                  <a:lnTo>
                    <a:pt x="775" y="126"/>
                  </a:lnTo>
                  <a:lnTo>
                    <a:pt x="837" y="126"/>
                  </a:lnTo>
                  <a:lnTo>
                    <a:pt x="858" y="64"/>
                  </a:lnTo>
                  <a:lnTo>
                    <a:pt x="942" y="64"/>
                  </a:lnTo>
                  <a:lnTo>
                    <a:pt x="984" y="126"/>
                  </a:lnTo>
                  <a:lnTo>
                    <a:pt x="1088" y="147"/>
                  </a:lnTo>
                  <a:lnTo>
                    <a:pt x="1047" y="210"/>
                  </a:lnTo>
                  <a:lnTo>
                    <a:pt x="942" y="168"/>
                  </a:lnTo>
                  <a:lnTo>
                    <a:pt x="837" y="168"/>
                  </a:lnTo>
                  <a:lnTo>
                    <a:pt x="858" y="231"/>
                  </a:lnTo>
                  <a:lnTo>
                    <a:pt x="1005" y="315"/>
                  </a:lnTo>
                  <a:lnTo>
                    <a:pt x="1109" y="440"/>
                  </a:lnTo>
                  <a:lnTo>
                    <a:pt x="1088" y="524"/>
                  </a:lnTo>
                  <a:lnTo>
                    <a:pt x="1047" y="545"/>
                  </a:lnTo>
                  <a:lnTo>
                    <a:pt x="1047" y="461"/>
                  </a:lnTo>
                  <a:lnTo>
                    <a:pt x="900" y="377"/>
                  </a:lnTo>
                  <a:lnTo>
                    <a:pt x="837" y="461"/>
                  </a:lnTo>
                  <a:lnTo>
                    <a:pt x="775" y="440"/>
                  </a:lnTo>
                  <a:lnTo>
                    <a:pt x="796" y="356"/>
                  </a:lnTo>
                  <a:lnTo>
                    <a:pt x="691" y="252"/>
                  </a:lnTo>
                  <a:lnTo>
                    <a:pt x="586" y="210"/>
                  </a:lnTo>
                  <a:lnTo>
                    <a:pt x="524" y="252"/>
                  </a:lnTo>
                  <a:lnTo>
                    <a:pt x="586" y="356"/>
                  </a:lnTo>
                  <a:lnTo>
                    <a:pt x="565" y="419"/>
                  </a:lnTo>
                  <a:lnTo>
                    <a:pt x="524" y="315"/>
                  </a:lnTo>
                  <a:lnTo>
                    <a:pt x="419" y="273"/>
                  </a:lnTo>
                  <a:lnTo>
                    <a:pt x="377" y="356"/>
                  </a:lnTo>
                  <a:lnTo>
                    <a:pt x="461" y="440"/>
                  </a:lnTo>
                  <a:lnTo>
                    <a:pt x="524" y="482"/>
                  </a:lnTo>
                  <a:lnTo>
                    <a:pt x="565" y="545"/>
                  </a:lnTo>
                  <a:lnTo>
                    <a:pt x="461" y="482"/>
                  </a:lnTo>
                  <a:lnTo>
                    <a:pt x="356" y="545"/>
                  </a:lnTo>
                  <a:lnTo>
                    <a:pt x="419" y="608"/>
                  </a:lnTo>
                  <a:lnTo>
                    <a:pt x="565" y="670"/>
                  </a:lnTo>
                  <a:lnTo>
                    <a:pt x="482" y="670"/>
                  </a:lnTo>
                  <a:lnTo>
                    <a:pt x="461" y="733"/>
                  </a:lnTo>
                  <a:lnTo>
                    <a:pt x="482" y="775"/>
                  </a:lnTo>
                  <a:lnTo>
                    <a:pt x="461" y="775"/>
                  </a:lnTo>
                  <a:lnTo>
                    <a:pt x="272" y="649"/>
                  </a:lnTo>
                  <a:lnTo>
                    <a:pt x="231" y="608"/>
                  </a:lnTo>
                  <a:lnTo>
                    <a:pt x="168" y="670"/>
                  </a:lnTo>
                  <a:lnTo>
                    <a:pt x="252" y="796"/>
                  </a:lnTo>
                  <a:lnTo>
                    <a:pt x="314" y="880"/>
                  </a:lnTo>
                  <a:lnTo>
                    <a:pt x="252" y="900"/>
                  </a:lnTo>
                  <a:lnTo>
                    <a:pt x="147" y="775"/>
                  </a:lnTo>
                  <a:lnTo>
                    <a:pt x="63" y="754"/>
                  </a:lnTo>
                  <a:lnTo>
                    <a:pt x="0" y="859"/>
                  </a:lnTo>
                  <a:lnTo>
                    <a:pt x="126" y="900"/>
                  </a:lnTo>
                  <a:lnTo>
                    <a:pt x="231" y="1005"/>
                  </a:lnTo>
                  <a:lnTo>
                    <a:pt x="356" y="1047"/>
                  </a:lnTo>
                  <a:lnTo>
                    <a:pt x="440" y="942"/>
                  </a:lnTo>
                  <a:lnTo>
                    <a:pt x="565" y="900"/>
                  </a:lnTo>
                  <a:lnTo>
                    <a:pt x="628" y="796"/>
                  </a:lnTo>
                  <a:lnTo>
                    <a:pt x="649" y="859"/>
                  </a:lnTo>
                  <a:lnTo>
                    <a:pt x="649" y="900"/>
                  </a:lnTo>
                  <a:lnTo>
                    <a:pt x="691" y="900"/>
                  </a:lnTo>
                  <a:lnTo>
                    <a:pt x="775" y="880"/>
                  </a:lnTo>
                  <a:lnTo>
                    <a:pt x="796" y="984"/>
                  </a:lnTo>
                  <a:lnTo>
                    <a:pt x="858" y="984"/>
                  </a:lnTo>
                  <a:lnTo>
                    <a:pt x="942" y="900"/>
                  </a:lnTo>
                  <a:lnTo>
                    <a:pt x="963" y="859"/>
                  </a:lnTo>
                  <a:lnTo>
                    <a:pt x="984" y="963"/>
                  </a:lnTo>
                  <a:lnTo>
                    <a:pt x="1005" y="963"/>
                  </a:lnTo>
                  <a:lnTo>
                    <a:pt x="1151" y="859"/>
                  </a:lnTo>
                  <a:lnTo>
                    <a:pt x="1109" y="900"/>
                  </a:lnTo>
                  <a:lnTo>
                    <a:pt x="1088" y="1005"/>
                  </a:lnTo>
                  <a:lnTo>
                    <a:pt x="1151" y="1047"/>
                  </a:lnTo>
                  <a:lnTo>
                    <a:pt x="1214" y="984"/>
                  </a:lnTo>
                  <a:lnTo>
                    <a:pt x="1360" y="1068"/>
                  </a:lnTo>
                  <a:lnTo>
                    <a:pt x="1277" y="1089"/>
                  </a:lnTo>
                  <a:lnTo>
                    <a:pt x="1193" y="1089"/>
                  </a:lnTo>
                  <a:lnTo>
                    <a:pt x="1109" y="1131"/>
                  </a:lnTo>
                  <a:lnTo>
                    <a:pt x="1047" y="1131"/>
                  </a:lnTo>
                  <a:lnTo>
                    <a:pt x="879" y="1214"/>
                  </a:lnTo>
                  <a:lnTo>
                    <a:pt x="879" y="1256"/>
                  </a:lnTo>
                  <a:lnTo>
                    <a:pt x="1068" y="1298"/>
                  </a:lnTo>
                  <a:lnTo>
                    <a:pt x="1172" y="1298"/>
                  </a:lnTo>
                  <a:lnTo>
                    <a:pt x="1214" y="1214"/>
                  </a:lnTo>
                  <a:lnTo>
                    <a:pt x="1277" y="1193"/>
                  </a:lnTo>
                  <a:lnTo>
                    <a:pt x="1277" y="1298"/>
                  </a:lnTo>
                  <a:lnTo>
                    <a:pt x="1193" y="1382"/>
                  </a:lnTo>
                  <a:lnTo>
                    <a:pt x="1005" y="1403"/>
                  </a:lnTo>
                  <a:lnTo>
                    <a:pt x="942" y="1382"/>
                  </a:lnTo>
                  <a:lnTo>
                    <a:pt x="858" y="1486"/>
                  </a:lnTo>
                  <a:lnTo>
                    <a:pt x="796" y="1403"/>
                  </a:lnTo>
                  <a:lnTo>
                    <a:pt x="775" y="1382"/>
                  </a:lnTo>
                  <a:lnTo>
                    <a:pt x="775" y="1319"/>
                  </a:lnTo>
                  <a:lnTo>
                    <a:pt x="691" y="1319"/>
                  </a:lnTo>
                  <a:lnTo>
                    <a:pt x="691" y="1361"/>
                  </a:lnTo>
                  <a:lnTo>
                    <a:pt x="691" y="1382"/>
                  </a:lnTo>
                  <a:lnTo>
                    <a:pt x="628" y="1465"/>
                  </a:lnTo>
                  <a:lnTo>
                    <a:pt x="544" y="1403"/>
                  </a:lnTo>
                  <a:lnTo>
                    <a:pt x="461" y="1424"/>
                  </a:lnTo>
                  <a:lnTo>
                    <a:pt x="356" y="1486"/>
                  </a:lnTo>
                  <a:lnTo>
                    <a:pt x="252" y="1424"/>
                  </a:lnTo>
                  <a:lnTo>
                    <a:pt x="168" y="1465"/>
                  </a:lnTo>
                  <a:lnTo>
                    <a:pt x="126" y="1465"/>
                  </a:lnTo>
                  <a:lnTo>
                    <a:pt x="168" y="1591"/>
                  </a:lnTo>
                  <a:lnTo>
                    <a:pt x="231" y="1654"/>
                  </a:lnTo>
                  <a:lnTo>
                    <a:pt x="377" y="1696"/>
                  </a:lnTo>
                  <a:lnTo>
                    <a:pt x="377" y="1633"/>
                  </a:lnTo>
                  <a:lnTo>
                    <a:pt x="565" y="1696"/>
                  </a:lnTo>
                  <a:lnTo>
                    <a:pt x="900" y="1696"/>
                  </a:lnTo>
                  <a:lnTo>
                    <a:pt x="900" y="1737"/>
                  </a:lnTo>
                  <a:lnTo>
                    <a:pt x="837" y="1800"/>
                  </a:lnTo>
                  <a:lnTo>
                    <a:pt x="837" y="1842"/>
                  </a:lnTo>
                  <a:lnTo>
                    <a:pt x="942" y="1926"/>
                  </a:lnTo>
                  <a:lnTo>
                    <a:pt x="963" y="2009"/>
                  </a:lnTo>
                  <a:lnTo>
                    <a:pt x="1005" y="2009"/>
                  </a:lnTo>
                  <a:lnTo>
                    <a:pt x="1172" y="1905"/>
                  </a:lnTo>
                  <a:lnTo>
                    <a:pt x="1151" y="1988"/>
                  </a:lnTo>
                  <a:lnTo>
                    <a:pt x="1047" y="2030"/>
                  </a:lnTo>
                  <a:lnTo>
                    <a:pt x="984" y="2135"/>
                  </a:lnTo>
                  <a:lnTo>
                    <a:pt x="1068" y="2177"/>
                  </a:lnTo>
                  <a:lnTo>
                    <a:pt x="1214" y="2051"/>
                  </a:lnTo>
                  <a:lnTo>
                    <a:pt x="1360" y="2114"/>
                  </a:lnTo>
                  <a:lnTo>
                    <a:pt x="1381" y="2156"/>
                  </a:lnTo>
                  <a:lnTo>
                    <a:pt x="1298" y="2114"/>
                  </a:lnTo>
                  <a:lnTo>
                    <a:pt x="1193" y="2156"/>
                  </a:lnTo>
                  <a:lnTo>
                    <a:pt x="1109" y="2240"/>
                  </a:lnTo>
                  <a:lnTo>
                    <a:pt x="984" y="2240"/>
                  </a:lnTo>
                  <a:lnTo>
                    <a:pt x="984" y="2323"/>
                  </a:lnTo>
                  <a:lnTo>
                    <a:pt x="942" y="2365"/>
                  </a:lnTo>
                  <a:lnTo>
                    <a:pt x="879" y="2365"/>
                  </a:lnTo>
                  <a:lnTo>
                    <a:pt x="796" y="2407"/>
                  </a:lnTo>
                  <a:lnTo>
                    <a:pt x="775" y="2344"/>
                  </a:lnTo>
                  <a:lnTo>
                    <a:pt x="670" y="2261"/>
                  </a:lnTo>
                  <a:lnTo>
                    <a:pt x="670" y="2323"/>
                  </a:lnTo>
                  <a:lnTo>
                    <a:pt x="628" y="2323"/>
                  </a:lnTo>
                  <a:lnTo>
                    <a:pt x="649" y="2449"/>
                  </a:lnTo>
                  <a:lnTo>
                    <a:pt x="691" y="2470"/>
                  </a:lnTo>
                  <a:lnTo>
                    <a:pt x="670" y="2512"/>
                  </a:lnTo>
                  <a:lnTo>
                    <a:pt x="649" y="2700"/>
                  </a:lnTo>
                  <a:lnTo>
                    <a:pt x="775" y="2679"/>
                  </a:lnTo>
                  <a:lnTo>
                    <a:pt x="837" y="2658"/>
                  </a:lnTo>
                  <a:lnTo>
                    <a:pt x="900" y="2700"/>
                  </a:lnTo>
                  <a:lnTo>
                    <a:pt x="1088" y="2742"/>
                  </a:lnTo>
                  <a:lnTo>
                    <a:pt x="1214" y="2637"/>
                  </a:lnTo>
                  <a:lnTo>
                    <a:pt x="1360" y="2679"/>
                  </a:lnTo>
                  <a:lnTo>
                    <a:pt x="1423" y="2637"/>
                  </a:lnTo>
                  <a:lnTo>
                    <a:pt x="1465" y="2679"/>
                  </a:lnTo>
                  <a:lnTo>
                    <a:pt x="1528" y="2700"/>
                  </a:lnTo>
                  <a:lnTo>
                    <a:pt x="1632" y="2679"/>
                  </a:lnTo>
                  <a:lnTo>
                    <a:pt x="1632" y="2784"/>
                  </a:lnTo>
                  <a:lnTo>
                    <a:pt x="1779" y="2930"/>
                  </a:lnTo>
                  <a:lnTo>
                    <a:pt x="1842" y="2972"/>
                  </a:lnTo>
                  <a:lnTo>
                    <a:pt x="1946" y="2888"/>
                  </a:lnTo>
                  <a:lnTo>
                    <a:pt x="2051" y="2888"/>
                  </a:lnTo>
                  <a:lnTo>
                    <a:pt x="2239" y="3077"/>
                  </a:lnTo>
                  <a:lnTo>
                    <a:pt x="2469" y="3077"/>
                  </a:lnTo>
                  <a:lnTo>
                    <a:pt x="2574" y="3097"/>
                  </a:lnTo>
                  <a:lnTo>
                    <a:pt x="2741" y="3056"/>
                  </a:lnTo>
                  <a:lnTo>
                    <a:pt x="2721" y="2951"/>
                  </a:lnTo>
                  <a:lnTo>
                    <a:pt x="2741" y="2867"/>
                  </a:lnTo>
                  <a:lnTo>
                    <a:pt x="2762" y="2951"/>
                  </a:lnTo>
                  <a:lnTo>
                    <a:pt x="2888" y="2972"/>
                  </a:lnTo>
                  <a:lnTo>
                    <a:pt x="3034" y="2867"/>
                  </a:lnTo>
                  <a:lnTo>
                    <a:pt x="3034" y="2700"/>
                  </a:lnTo>
                  <a:lnTo>
                    <a:pt x="3181" y="2700"/>
                  </a:lnTo>
                  <a:lnTo>
                    <a:pt x="3139" y="2763"/>
                  </a:lnTo>
                  <a:lnTo>
                    <a:pt x="3181" y="2846"/>
                  </a:lnTo>
                  <a:lnTo>
                    <a:pt x="3202" y="2763"/>
                  </a:lnTo>
                  <a:lnTo>
                    <a:pt x="3306" y="2763"/>
                  </a:lnTo>
                  <a:lnTo>
                    <a:pt x="3411" y="2637"/>
                  </a:lnTo>
                  <a:lnTo>
                    <a:pt x="3474" y="2658"/>
                  </a:lnTo>
                  <a:lnTo>
                    <a:pt x="3495" y="2637"/>
                  </a:lnTo>
                  <a:lnTo>
                    <a:pt x="3599" y="2658"/>
                  </a:lnTo>
                  <a:lnTo>
                    <a:pt x="3599" y="2679"/>
                  </a:lnTo>
                  <a:lnTo>
                    <a:pt x="3662" y="2658"/>
                  </a:lnTo>
                  <a:lnTo>
                    <a:pt x="3892" y="2449"/>
                  </a:lnTo>
                  <a:lnTo>
                    <a:pt x="3976" y="2323"/>
                  </a:lnTo>
                  <a:lnTo>
                    <a:pt x="4248" y="2261"/>
                  </a:lnTo>
                  <a:lnTo>
                    <a:pt x="4332" y="2177"/>
                  </a:lnTo>
                  <a:lnTo>
                    <a:pt x="4290" y="2135"/>
                  </a:lnTo>
                  <a:lnTo>
                    <a:pt x="4311" y="2051"/>
                  </a:lnTo>
                  <a:lnTo>
                    <a:pt x="4353" y="2051"/>
                  </a:lnTo>
                  <a:lnTo>
                    <a:pt x="4394" y="2156"/>
                  </a:lnTo>
                  <a:lnTo>
                    <a:pt x="4541" y="2177"/>
                  </a:lnTo>
                  <a:lnTo>
                    <a:pt x="4625" y="2114"/>
                  </a:lnTo>
                  <a:lnTo>
                    <a:pt x="4625" y="2030"/>
                  </a:lnTo>
                  <a:lnTo>
                    <a:pt x="4604" y="2009"/>
                  </a:lnTo>
                  <a:lnTo>
                    <a:pt x="4604" y="1926"/>
                  </a:lnTo>
                  <a:lnTo>
                    <a:pt x="4666" y="1905"/>
                  </a:lnTo>
                  <a:lnTo>
                    <a:pt x="4625" y="1779"/>
                  </a:lnTo>
                  <a:lnTo>
                    <a:pt x="4666" y="1716"/>
                  </a:lnTo>
                  <a:lnTo>
                    <a:pt x="4771" y="1779"/>
                  </a:lnTo>
                  <a:lnTo>
                    <a:pt x="4771" y="1884"/>
                  </a:lnTo>
                  <a:lnTo>
                    <a:pt x="4876" y="1842"/>
                  </a:lnTo>
                  <a:lnTo>
                    <a:pt x="4938" y="1716"/>
                  </a:lnTo>
                  <a:lnTo>
                    <a:pt x="4917" y="1612"/>
                  </a:lnTo>
                  <a:lnTo>
                    <a:pt x="4813" y="1507"/>
                  </a:lnTo>
                  <a:lnTo>
                    <a:pt x="4813" y="1403"/>
                  </a:lnTo>
                  <a:lnTo>
                    <a:pt x="4855" y="1361"/>
                  </a:lnTo>
                  <a:lnTo>
                    <a:pt x="4855" y="1256"/>
                  </a:lnTo>
                  <a:lnTo>
                    <a:pt x="4959" y="1193"/>
                  </a:lnTo>
                  <a:lnTo>
                    <a:pt x="5043" y="1193"/>
                  </a:lnTo>
                  <a:lnTo>
                    <a:pt x="5085" y="1110"/>
                  </a:lnTo>
                  <a:lnTo>
                    <a:pt x="5022" y="1005"/>
                  </a:lnTo>
                  <a:lnTo>
                    <a:pt x="4771" y="984"/>
                  </a:lnTo>
                  <a:lnTo>
                    <a:pt x="4708" y="1068"/>
                  </a:lnTo>
                  <a:lnTo>
                    <a:pt x="4750" y="963"/>
                  </a:lnTo>
                  <a:lnTo>
                    <a:pt x="4750" y="859"/>
                  </a:lnTo>
                  <a:lnTo>
                    <a:pt x="4625" y="859"/>
                  </a:lnTo>
                  <a:lnTo>
                    <a:pt x="4604" y="880"/>
                  </a:lnTo>
                  <a:lnTo>
                    <a:pt x="4541" y="775"/>
                  </a:lnTo>
                  <a:lnTo>
                    <a:pt x="4625" y="670"/>
                  </a:lnTo>
                  <a:lnTo>
                    <a:pt x="4708" y="649"/>
                  </a:lnTo>
                  <a:lnTo>
                    <a:pt x="4708" y="482"/>
                  </a:lnTo>
                  <a:lnTo>
                    <a:pt x="4645" y="461"/>
                  </a:lnTo>
                  <a:lnTo>
                    <a:pt x="4562" y="545"/>
                  </a:lnTo>
                  <a:lnTo>
                    <a:pt x="4457" y="482"/>
                  </a:lnTo>
                  <a:lnTo>
                    <a:pt x="4415" y="377"/>
                  </a:lnTo>
                  <a:lnTo>
                    <a:pt x="4520" y="336"/>
                  </a:lnTo>
                  <a:lnTo>
                    <a:pt x="4541" y="252"/>
                  </a:lnTo>
                  <a:lnTo>
                    <a:pt x="4604" y="210"/>
                  </a:lnTo>
                  <a:lnTo>
                    <a:pt x="4708" y="168"/>
                  </a:lnTo>
                  <a:lnTo>
                    <a:pt x="4562" y="126"/>
                  </a:lnTo>
                  <a:lnTo>
                    <a:pt x="4499" y="147"/>
                  </a:lnTo>
                  <a:lnTo>
                    <a:pt x="4311" y="336"/>
                  </a:lnTo>
                  <a:lnTo>
                    <a:pt x="4290" y="419"/>
                  </a:lnTo>
                  <a:lnTo>
                    <a:pt x="4206" y="440"/>
                  </a:lnTo>
                  <a:lnTo>
                    <a:pt x="4122" y="315"/>
                  </a:lnTo>
                  <a:lnTo>
                    <a:pt x="4185" y="252"/>
                  </a:lnTo>
                  <a:lnTo>
                    <a:pt x="4122" y="210"/>
                  </a:lnTo>
                  <a:lnTo>
                    <a:pt x="4101" y="84"/>
                  </a:lnTo>
                  <a:lnTo>
                    <a:pt x="3997" y="64"/>
                  </a:lnTo>
                  <a:lnTo>
                    <a:pt x="3913" y="126"/>
                  </a:lnTo>
                  <a:lnTo>
                    <a:pt x="3829" y="84"/>
                  </a:lnTo>
                  <a:lnTo>
                    <a:pt x="3788" y="168"/>
                  </a:lnTo>
                  <a:lnTo>
                    <a:pt x="3829" y="315"/>
                  </a:lnTo>
                  <a:lnTo>
                    <a:pt x="3788" y="377"/>
                  </a:lnTo>
                  <a:lnTo>
                    <a:pt x="3683" y="377"/>
                  </a:lnTo>
                  <a:lnTo>
                    <a:pt x="3578" y="440"/>
                  </a:lnTo>
                  <a:lnTo>
                    <a:pt x="3557" y="336"/>
                  </a:lnTo>
                  <a:lnTo>
                    <a:pt x="3495" y="315"/>
                  </a:lnTo>
                  <a:lnTo>
                    <a:pt x="3453" y="377"/>
                  </a:lnTo>
                  <a:lnTo>
                    <a:pt x="3369" y="545"/>
                  </a:lnTo>
                  <a:lnTo>
                    <a:pt x="3265" y="545"/>
                  </a:lnTo>
                  <a:lnTo>
                    <a:pt x="3160" y="356"/>
                  </a:lnTo>
                  <a:lnTo>
                    <a:pt x="3076" y="356"/>
                  </a:lnTo>
                  <a:lnTo>
                    <a:pt x="3034" y="336"/>
                  </a:lnTo>
                  <a:lnTo>
                    <a:pt x="2951" y="356"/>
                  </a:lnTo>
                  <a:lnTo>
                    <a:pt x="2888" y="545"/>
                  </a:lnTo>
                  <a:lnTo>
                    <a:pt x="2993" y="754"/>
                  </a:lnTo>
                  <a:lnTo>
                    <a:pt x="2888" y="1047"/>
                  </a:lnTo>
                  <a:lnTo>
                    <a:pt x="2930" y="775"/>
                  </a:lnTo>
                  <a:lnTo>
                    <a:pt x="2825" y="608"/>
                  </a:lnTo>
                  <a:lnTo>
                    <a:pt x="2825" y="524"/>
                  </a:lnTo>
                  <a:lnTo>
                    <a:pt x="2762" y="482"/>
                  </a:lnTo>
                  <a:lnTo>
                    <a:pt x="2783" y="356"/>
                  </a:lnTo>
                  <a:lnTo>
                    <a:pt x="2658" y="273"/>
                  </a:lnTo>
                  <a:lnTo>
                    <a:pt x="2448" y="440"/>
                  </a:lnTo>
                  <a:lnTo>
                    <a:pt x="2428" y="566"/>
                  </a:lnTo>
                  <a:lnTo>
                    <a:pt x="2448" y="649"/>
                  </a:lnTo>
                  <a:lnTo>
                    <a:pt x="2344" y="796"/>
                  </a:lnTo>
                  <a:lnTo>
                    <a:pt x="2260" y="796"/>
                  </a:lnTo>
                  <a:lnTo>
                    <a:pt x="2260" y="649"/>
                  </a:lnTo>
                  <a:lnTo>
                    <a:pt x="2156" y="587"/>
                  </a:lnTo>
                  <a:lnTo>
                    <a:pt x="2156" y="356"/>
                  </a:lnTo>
                  <a:lnTo>
                    <a:pt x="2093" y="315"/>
                  </a:lnTo>
                  <a:lnTo>
                    <a:pt x="1925" y="440"/>
                  </a:lnTo>
                  <a:lnTo>
                    <a:pt x="1946" y="691"/>
                  </a:lnTo>
                  <a:lnTo>
                    <a:pt x="2009" y="775"/>
                  </a:lnTo>
                  <a:lnTo>
                    <a:pt x="2009" y="963"/>
                  </a:lnTo>
                  <a:lnTo>
                    <a:pt x="1925" y="1047"/>
                  </a:lnTo>
                  <a:lnTo>
                    <a:pt x="1842" y="1047"/>
                  </a:lnTo>
                  <a:lnTo>
                    <a:pt x="1821" y="900"/>
                  </a:lnTo>
                  <a:lnTo>
                    <a:pt x="1716" y="963"/>
                  </a:lnTo>
                  <a:lnTo>
                    <a:pt x="1674" y="1110"/>
                  </a:lnTo>
                  <a:lnTo>
                    <a:pt x="1612" y="1131"/>
                  </a:lnTo>
                  <a:lnTo>
                    <a:pt x="1591" y="1319"/>
                  </a:lnTo>
                  <a:lnTo>
                    <a:pt x="1507" y="1131"/>
                  </a:lnTo>
                  <a:lnTo>
                    <a:pt x="1423" y="1131"/>
                  </a:lnTo>
                  <a:lnTo>
                    <a:pt x="1465" y="1068"/>
                  </a:lnTo>
                  <a:lnTo>
                    <a:pt x="1528" y="963"/>
                  </a:lnTo>
                  <a:lnTo>
                    <a:pt x="1528" y="859"/>
                  </a:lnTo>
                  <a:lnTo>
                    <a:pt x="1402" y="859"/>
                  </a:lnTo>
                  <a:lnTo>
                    <a:pt x="1465" y="775"/>
                  </a:lnTo>
                  <a:lnTo>
                    <a:pt x="1402" y="649"/>
                  </a:lnTo>
                  <a:lnTo>
                    <a:pt x="1486" y="691"/>
                  </a:lnTo>
                  <a:lnTo>
                    <a:pt x="1570" y="608"/>
                  </a:lnTo>
                  <a:lnTo>
                    <a:pt x="1528" y="545"/>
                  </a:lnTo>
                  <a:lnTo>
                    <a:pt x="1423" y="482"/>
                  </a:lnTo>
                  <a:lnTo>
                    <a:pt x="1528" y="440"/>
                  </a:lnTo>
                  <a:lnTo>
                    <a:pt x="1465" y="336"/>
                  </a:lnTo>
                  <a:lnTo>
                    <a:pt x="1381" y="377"/>
                  </a:lnTo>
                  <a:lnTo>
                    <a:pt x="1319" y="315"/>
                  </a:lnTo>
                  <a:lnTo>
                    <a:pt x="1193" y="231"/>
                  </a:lnTo>
                  <a:lnTo>
                    <a:pt x="1193" y="126"/>
                  </a:lnTo>
                  <a:lnTo>
                    <a:pt x="1109" y="22"/>
                  </a:lnTo>
                  <a:lnTo>
                    <a:pt x="1005" y="43"/>
                  </a:lnTo>
                  <a:lnTo>
                    <a:pt x="900"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70" name="Google Shape;5370;p907">
              <a:extLst>
                <a:ext uri="{FF2B5EF4-FFF2-40B4-BE49-F238E27FC236}">
                  <a16:creationId xmlns:a16="http://schemas.microsoft.com/office/drawing/2014/main" id="{3F3647A8-C326-180C-6357-CB8E83D68A4C}"/>
                </a:ext>
              </a:extLst>
            </p:cNvPr>
            <p:cNvSpPr/>
            <p:nvPr/>
          </p:nvSpPr>
          <p:spPr>
            <a:xfrm>
              <a:off x="4188328" y="2704412"/>
              <a:ext cx="421823" cy="300791"/>
            </a:xfrm>
            <a:custGeom>
              <a:avLst/>
              <a:gdLst/>
              <a:ahLst/>
              <a:cxnLst/>
              <a:rect l="l" t="t" r="r" b="b"/>
              <a:pathLst>
                <a:path w="35425" h="26449" extrusionOk="0">
                  <a:moveTo>
                    <a:pt x="27390" y="1"/>
                  </a:moveTo>
                  <a:lnTo>
                    <a:pt x="27369" y="21"/>
                  </a:lnTo>
                  <a:lnTo>
                    <a:pt x="27180" y="42"/>
                  </a:lnTo>
                  <a:lnTo>
                    <a:pt x="27139" y="126"/>
                  </a:lnTo>
                  <a:lnTo>
                    <a:pt x="27097" y="126"/>
                  </a:lnTo>
                  <a:lnTo>
                    <a:pt x="27055" y="189"/>
                  </a:lnTo>
                  <a:lnTo>
                    <a:pt x="26867" y="189"/>
                  </a:lnTo>
                  <a:lnTo>
                    <a:pt x="26741" y="147"/>
                  </a:lnTo>
                  <a:lnTo>
                    <a:pt x="26678" y="231"/>
                  </a:lnTo>
                  <a:lnTo>
                    <a:pt x="26574" y="231"/>
                  </a:lnTo>
                  <a:lnTo>
                    <a:pt x="26532" y="335"/>
                  </a:lnTo>
                  <a:lnTo>
                    <a:pt x="26448" y="356"/>
                  </a:lnTo>
                  <a:lnTo>
                    <a:pt x="26344" y="356"/>
                  </a:lnTo>
                  <a:lnTo>
                    <a:pt x="26260" y="398"/>
                  </a:lnTo>
                  <a:lnTo>
                    <a:pt x="26176" y="419"/>
                  </a:lnTo>
                  <a:lnTo>
                    <a:pt x="26051" y="419"/>
                  </a:lnTo>
                  <a:lnTo>
                    <a:pt x="25967" y="461"/>
                  </a:lnTo>
                  <a:lnTo>
                    <a:pt x="25967" y="545"/>
                  </a:lnTo>
                  <a:lnTo>
                    <a:pt x="25904" y="649"/>
                  </a:lnTo>
                  <a:lnTo>
                    <a:pt x="25862" y="754"/>
                  </a:lnTo>
                  <a:lnTo>
                    <a:pt x="25820" y="817"/>
                  </a:lnTo>
                  <a:lnTo>
                    <a:pt x="25820" y="858"/>
                  </a:lnTo>
                  <a:lnTo>
                    <a:pt x="25800" y="921"/>
                  </a:lnTo>
                  <a:lnTo>
                    <a:pt x="25800" y="1068"/>
                  </a:lnTo>
                  <a:lnTo>
                    <a:pt x="25820" y="1089"/>
                  </a:lnTo>
                  <a:lnTo>
                    <a:pt x="25862" y="1130"/>
                  </a:lnTo>
                  <a:lnTo>
                    <a:pt x="26009" y="1047"/>
                  </a:lnTo>
                  <a:lnTo>
                    <a:pt x="26072" y="984"/>
                  </a:lnTo>
                  <a:lnTo>
                    <a:pt x="26155" y="1005"/>
                  </a:lnTo>
                  <a:lnTo>
                    <a:pt x="26239" y="1151"/>
                  </a:lnTo>
                  <a:lnTo>
                    <a:pt x="26281" y="1256"/>
                  </a:lnTo>
                  <a:lnTo>
                    <a:pt x="26364" y="1340"/>
                  </a:lnTo>
                  <a:lnTo>
                    <a:pt x="26364" y="1402"/>
                  </a:lnTo>
                  <a:lnTo>
                    <a:pt x="26385" y="1486"/>
                  </a:lnTo>
                  <a:lnTo>
                    <a:pt x="26385" y="1612"/>
                  </a:lnTo>
                  <a:lnTo>
                    <a:pt x="26323" y="1674"/>
                  </a:lnTo>
                  <a:lnTo>
                    <a:pt x="26239" y="1779"/>
                  </a:lnTo>
                  <a:lnTo>
                    <a:pt x="26218" y="1926"/>
                  </a:lnTo>
                  <a:lnTo>
                    <a:pt x="26134" y="1988"/>
                  </a:lnTo>
                  <a:lnTo>
                    <a:pt x="26072" y="2093"/>
                  </a:lnTo>
                  <a:lnTo>
                    <a:pt x="26051" y="2198"/>
                  </a:lnTo>
                  <a:lnTo>
                    <a:pt x="26134" y="2281"/>
                  </a:lnTo>
                  <a:lnTo>
                    <a:pt x="26092" y="2344"/>
                  </a:lnTo>
                  <a:lnTo>
                    <a:pt x="26134" y="2490"/>
                  </a:lnTo>
                  <a:lnTo>
                    <a:pt x="26176" y="2532"/>
                  </a:lnTo>
                  <a:lnTo>
                    <a:pt x="26176" y="2658"/>
                  </a:lnTo>
                  <a:lnTo>
                    <a:pt x="26092" y="2700"/>
                  </a:lnTo>
                  <a:lnTo>
                    <a:pt x="26072" y="2742"/>
                  </a:lnTo>
                  <a:lnTo>
                    <a:pt x="26134" y="2846"/>
                  </a:lnTo>
                  <a:lnTo>
                    <a:pt x="26134" y="3034"/>
                  </a:lnTo>
                  <a:lnTo>
                    <a:pt x="26092" y="3076"/>
                  </a:lnTo>
                  <a:lnTo>
                    <a:pt x="26092" y="3244"/>
                  </a:lnTo>
                  <a:lnTo>
                    <a:pt x="26155" y="3244"/>
                  </a:lnTo>
                  <a:lnTo>
                    <a:pt x="26218" y="3265"/>
                  </a:lnTo>
                  <a:lnTo>
                    <a:pt x="26260" y="3244"/>
                  </a:lnTo>
                  <a:lnTo>
                    <a:pt x="26281" y="3265"/>
                  </a:lnTo>
                  <a:lnTo>
                    <a:pt x="26323" y="3390"/>
                  </a:lnTo>
                  <a:lnTo>
                    <a:pt x="26281" y="3495"/>
                  </a:lnTo>
                  <a:lnTo>
                    <a:pt x="26218" y="3578"/>
                  </a:lnTo>
                  <a:lnTo>
                    <a:pt x="26009" y="3620"/>
                  </a:lnTo>
                  <a:lnTo>
                    <a:pt x="25862" y="3704"/>
                  </a:lnTo>
                  <a:lnTo>
                    <a:pt x="25569" y="3976"/>
                  </a:lnTo>
                  <a:lnTo>
                    <a:pt x="25527" y="3997"/>
                  </a:lnTo>
                  <a:lnTo>
                    <a:pt x="25444" y="3913"/>
                  </a:lnTo>
                  <a:lnTo>
                    <a:pt x="25276" y="3892"/>
                  </a:lnTo>
                  <a:lnTo>
                    <a:pt x="25172" y="3913"/>
                  </a:lnTo>
                  <a:lnTo>
                    <a:pt x="25130" y="3871"/>
                  </a:lnTo>
                  <a:lnTo>
                    <a:pt x="25004" y="3871"/>
                  </a:lnTo>
                  <a:lnTo>
                    <a:pt x="25004" y="3892"/>
                  </a:lnTo>
                  <a:lnTo>
                    <a:pt x="24879" y="4792"/>
                  </a:lnTo>
                  <a:lnTo>
                    <a:pt x="24900" y="4959"/>
                  </a:lnTo>
                  <a:lnTo>
                    <a:pt x="24858" y="5148"/>
                  </a:lnTo>
                  <a:lnTo>
                    <a:pt x="24879" y="5252"/>
                  </a:lnTo>
                  <a:lnTo>
                    <a:pt x="24795" y="5524"/>
                  </a:lnTo>
                  <a:lnTo>
                    <a:pt x="24900" y="5692"/>
                  </a:lnTo>
                  <a:lnTo>
                    <a:pt x="25172" y="5838"/>
                  </a:lnTo>
                  <a:lnTo>
                    <a:pt x="25339" y="5671"/>
                  </a:lnTo>
                  <a:lnTo>
                    <a:pt x="25569" y="5671"/>
                  </a:lnTo>
                  <a:lnTo>
                    <a:pt x="25841" y="5734"/>
                  </a:lnTo>
                  <a:lnTo>
                    <a:pt x="25946" y="5838"/>
                  </a:lnTo>
                  <a:lnTo>
                    <a:pt x="26072" y="5629"/>
                  </a:lnTo>
                  <a:lnTo>
                    <a:pt x="26072" y="5483"/>
                  </a:lnTo>
                  <a:lnTo>
                    <a:pt x="26072" y="5378"/>
                  </a:lnTo>
                  <a:lnTo>
                    <a:pt x="26239" y="5336"/>
                  </a:lnTo>
                  <a:lnTo>
                    <a:pt x="26281" y="5273"/>
                  </a:lnTo>
                  <a:lnTo>
                    <a:pt x="26553" y="5357"/>
                  </a:lnTo>
                  <a:lnTo>
                    <a:pt x="26699" y="5545"/>
                  </a:lnTo>
                  <a:lnTo>
                    <a:pt x="26908" y="5734"/>
                  </a:lnTo>
                  <a:lnTo>
                    <a:pt x="27076" y="5943"/>
                  </a:lnTo>
                  <a:lnTo>
                    <a:pt x="27285" y="6089"/>
                  </a:lnTo>
                  <a:lnTo>
                    <a:pt x="27306" y="6194"/>
                  </a:lnTo>
                  <a:lnTo>
                    <a:pt x="27327" y="6278"/>
                  </a:lnTo>
                  <a:lnTo>
                    <a:pt x="27327" y="6382"/>
                  </a:lnTo>
                  <a:lnTo>
                    <a:pt x="27285" y="6424"/>
                  </a:lnTo>
                  <a:lnTo>
                    <a:pt x="27285" y="6508"/>
                  </a:lnTo>
                  <a:lnTo>
                    <a:pt x="27264" y="6591"/>
                  </a:lnTo>
                  <a:lnTo>
                    <a:pt x="27139" y="6571"/>
                  </a:lnTo>
                  <a:lnTo>
                    <a:pt x="27097" y="6508"/>
                  </a:lnTo>
                  <a:lnTo>
                    <a:pt x="26992" y="6529"/>
                  </a:lnTo>
                  <a:lnTo>
                    <a:pt x="26908" y="6591"/>
                  </a:lnTo>
                  <a:lnTo>
                    <a:pt x="26762" y="6508"/>
                  </a:lnTo>
                  <a:lnTo>
                    <a:pt x="26657" y="6529"/>
                  </a:lnTo>
                  <a:lnTo>
                    <a:pt x="26553" y="6675"/>
                  </a:lnTo>
                  <a:lnTo>
                    <a:pt x="26385" y="6801"/>
                  </a:lnTo>
                  <a:lnTo>
                    <a:pt x="26323" y="6843"/>
                  </a:lnTo>
                  <a:lnTo>
                    <a:pt x="26218" y="6780"/>
                  </a:lnTo>
                  <a:lnTo>
                    <a:pt x="26155" y="6801"/>
                  </a:lnTo>
                  <a:lnTo>
                    <a:pt x="26155" y="6905"/>
                  </a:lnTo>
                  <a:lnTo>
                    <a:pt x="26092" y="6947"/>
                  </a:lnTo>
                  <a:lnTo>
                    <a:pt x="26030" y="6989"/>
                  </a:lnTo>
                  <a:lnTo>
                    <a:pt x="25967" y="6947"/>
                  </a:lnTo>
                  <a:lnTo>
                    <a:pt x="25925" y="7031"/>
                  </a:lnTo>
                  <a:lnTo>
                    <a:pt x="25820" y="7198"/>
                  </a:lnTo>
                  <a:lnTo>
                    <a:pt x="25800" y="7366"/>
                  </a:lnTo>
                  <a:lnTo>
                    <a:pt x="25800" y="7470"/>
                  </a:lnTo>
                  <a:lnTo>
                    <a:pt x="25737" y="7554"/>
                  </a:lnTo>
                  <a:lnTo>
                    <a:pt x="25611" y="7575"/>
                  </a:lnTo>
                  <a:lnTo>
                    <a:pt x="25381" y="7763"/>
                  </a:lnTo>
                  <a:lnTo>
                    <a:pt x="25214" y="7763"/>
                  </a:lnTo>
                  <a:lnTo>
                    <a:pt x="25088" y="7742"/>
                  </a:lnTo>
                  <a:lnTo>
                    <a:pt x="25004" y="7784"/>
                  </a:lnTo>
                  <a:lnTo>
                    <a:pt x="24900" y="7993"/>
                  </a:lnTo>
                  <a:lnTo>
                    <a:pt x="24795" y="8077"/>
                  </a:lnTo>
                  <a:lnTo>
                    <a:pt x="24670" y="8182"/>
                  </a:lnTo>
                  <a:lnTo>
                    <a:pt x="24586" y="8265"/>
                  </a:lnTo>
                  <a:lnTo>
                    <a:pt x="24565" y="8370"/>
                  </a:lnTo>
                  <a:lnTo>
                    <a:pt x="24502" y="8370"/>
                  </a:lnTo>
                  <a:lnTo>
                    <a:pt x="24377" y="8307"/>
                  </a:lnTo>
                  <a:lnTo>
                    <a:pt x="24251" y="8286"/>
                  </a:lnTo>
                  <a:lnTo>
                    <a:pt x="24063" y="8203"/>
                  </a:lnTo>
                  <a:lnTo>
                    <a:pt x="23937" y="8140"/>
                  </a:lnTo>
                  <a:lnTo>
                    <a:pt x="23770" y="8098"/>
                  </a:lnTo>
                  <a:lnTo>
                    <a:pt x="23561" y="8161"/>
                  </a:lnTo>
                  <a:lnTo>
                    <a:pt x="23435" y="8265"/>
                  </a:lnTo>
                  <a:lnTo>
                    <a:pt x="23331" y="8391"/>
                  </a:lnTo>
                  <a:lnTo>
                    <a:pt x="23331" y="8621"/>
                  </a:lnTo>
                  <a:lnTo>
                    <a:pt x="23351" y="8768"/>
                  </a:lnTo>
                  <a:lnTo>
                    <a:pt x="23331" y="8830"/>
                  </a:lnTo>
                  <a:lnTo>
                    <a:pt x="23603" y="9019"/>
                  </a:lnTo>
                  <a:lnTo>
                    <a:pt x="23833" y="9144"/>
                  </a:lnTo>
                  <a:lnTo>
                    <a:pt x="23833" y="9228"/>
                  </a:lnTo>
                  <a:lnTo>
                    <a:pt x="23770" y="9332"/>
                  </a:lnTo>
                  <a:lnTo>
                    <a:pt x="23707" y="9437"/>
                  </a:lnTo>
                  <a:lnTo>
                    <a:pt x="23435" y="9730"/>
                  </a:lnTo>
                  <a:lnTo>
                    <a:pt x="23310" y="9960"/>
                  </a:lnTo>
                  <a:lnTo>
                    <a:pt x="23226" y="10169"/>
                  </a:lnTo>
                  <a:lnTo>
                    <a:pt x="23121" y="10169"/>
                  </a:lnTo>
                  <a:lnTo>
                    <a:pt x="22933" y="10232"/>
                  </a:lnTo>
                  <a:lnTo>
                    <a:pt x="22807" y="10232"/>
                  </a:lnTo>
                  <a:lnTo>
                    <a:pt x="22661" y="10337"/>
                  </a:lnTo>
                  <a:lnTo>
                    <a:pt x="22494" y="10462"/>
                  </a:lnTo>
                  <a:lnTo>
                    <a:pt x="22347" y="10462"/>
                  </a:lnTo>
                  <a:lnTo>
                    <a:pt x="22096" y="10483"/>
                  </a:lnTo>
                  <a:lnTo>
                    <a:pt x="21908" y="10546"/>
                  </a:lnTo>
                  <a:lnTo>
                    <a:pt x="21740" y="10588"/>
                  </a:lnTo>
                  <a:lnTo>
                    <a:pt x="21322" y="10755"/>
                  </a:lnTo>
                  <a:lnTo>
                    <a:pt x="21008" y="10860"/>
                  </a:lnTo>
                  <a:lnTo>
                    <a:pt x="20841" y="11027"/>
                  </a:lnTo>
                  <a:lnTo>
                    <a:pt x="20590" y="11216"/>
                  </a:lnTo>
                  <a:lnTo>
                    <a:pt x="20485" y="11320"/>
                  </a:lnTo>
                  <a:lnTo>
                    <a:pt x="20338" y="11320"/>
                  </a:lnTo>
                  <a:lnTo>
                    <a:pt x="20192" y="11278"/>
                  </a:lnTo>
                  <a:lnTo>
                    <a:pt x="20192" y="11216"/>
                  </a:lnTo>
                  <a:lnTo>
                    <a:pt x="20171" y="11111"/>
                  </a:lnTo>
                  <a:lnTo>
                    <a:pt x="19899" y="11195"/>
                  </a:lnTo>
                  <a:lnTo>
                    <a:pt x="19732" y="11216"/>
                  </a:lnTo>
                  <a:lnTo>
                    <a:pt x="19522" y="11111"/>
                  </a:lnTo>
                  <a:lnTo>
                    <a:pt x="19355" y="11090"/>
                  </a:lnTo>
                  <a:lnTo>
                    <a:pt x="18999" y="10965"/>
                  </a:lnTo>
                  <a:lnTo>
                    <a:pt x="18623" y="10797"/>
                  </a:lnTo>
                  <a:lnTo>
                    <a:pt x="18413" y="10609"/>
                  </a:lnTo>
                  <a:lnTo>
                    <a:pt x="18288" y="10588"/>
                  </a:lnTo>
                  <a:lnTo>
                    <a:pt x="17869" y="10567"/>
                  </a:lnTo>
                  <a:lnTo>
                    <a:pt x="17493" y="10567"/>
                  </a:lnTo>
                  <a:lnTo>
                    <a:pt x="17430" y="10546"/>
                  </a:lnTo>
                  <a:lnTo>
                    <a:pt x="17367" y="10588"/>
                  </a:lnTo>
                  <a:lnTo>
                    <a:pt x="17325" y="10651"/>
                  </a:lnTo>
                  <a:lnTo>
                    <a:pt x="17137" y="10713"/>
                  </a:lnTo>
                  <a:lnTo>
                    <a:pt x="16865" y="10755"/>
                  </a:lnTo>
                  <a:lnTo>
                    <a:pt x="16384" y="10693"/>
                  </a:lnTo>
                  <a:lnTo>
                    <a:pt x="16028" y="10713"/>
                  </a:lnTo>
                  <a:lnTo>
                    <a:pt x="15777" y="10693"/>
                  </a:lnTo>
                  <a:lnTo>
                    <a:pt x="15547" y="10713"/>
                  </a:lnTo>
                  <a:lnTo>
                    <a:pt x="15442" y="10755"/>
                  </a:lnTo>
                  <a:lnTo>
                    <a:pt x="15338" y="10713"/>
                  </a:lnTo>
                  <a:lnTo>
                    <a:pt x="15191" y="10462"/>
                  </a:lnTo>
                  <a:lnTo>
                    <a:pt x="15149" y="10337"/>
                  </a:lnTo>
                  <a:lnTo>
                    <a:pt x="15024" y="10169"/>
                  </a:lnTo>
                  <a:lnTo>
                    <a:pt x="14919" y="10044"/>
                  </a:lnTo>
                  <a:lnTo>
                    <a:pt x="14856" y="9877"/>
                  </a:lnTo>
                  <a:lnTo>
                    <a:pt x="14856" y="9814"/>
                  </a:lnTo>
                  <a:lnTo>
                    <a:pt x="14752" y="9709"/>
                  </a:lnTo>
                  <a:lnTo>
                    <a:pt x="14668" y="9667"/>
                  </a:lnTo>
                  <a:lnTo>
                    <a:pt x="14626" y="9667"/>
                  </a:lnTo>
                  <a:lnTo>
                    <a:pt x="14584" y="9604"/>
                  </a:lnTo>
                  <a:lnTo>
                    <a:pt x="14564" y="9500"/>
                  </a:lnTo>
                  <a:lnTo>
                    <a:pt x="14333" y="9500"/>
                  </a:lnTo>
                  <a:lnTo>
                    <a:pt x="14187" y="9416"/>
                  </a:lnTo>
                  <a:lnTo>
                    <a:pt x="13978" y="9249"/>
                  </a:lnTo>
                  <a:lnTo>
                    <a:pt x="13873" y="9249"/>
                  </a:lnTo>
                  <a:lnTo>
                    <a:pt x="13768" y="9228"/>
                  </a:lnTo>
                  <a:lnTo>
                    <a:pt x="13706" y="9186"/>
                  </a:lnTo>
                  <a:lnTo>
                    <a:pt x="13517" y="9040"/>
                  </a:lnTo>
                  <a:lnTo>
                    <a:pt x="13141" y="8977"/>
                  </a:lnTo>
                  <a:lnTo>
                    <a:pt x="13099" y="8977"/>
                  </a:lnTo>
                  <a:lnTo>
                    <a:pt x="13057" y="9019"/>
                  </a:lnTo>
                  <a:lnTo>
                    <a:pt x="12890" y="9019"/>
                  </a:lnTo>
                  <a:lnTo>
                    <a:pt x="12639" y="9040"/>
                  </a:lnTo>
                  <a:lnTo>
                    <a:pt x="12053" y="8914"/>
                  </a:lnTo>
                  <a:lnTo>
                    <a:pt x="11948" y="8830"/>
                  </a:lnTo>
                  <a:lnTo>
                    <a:pt x="11823" y="8663"/>
                  </a:lnTo>
                  <a:lnTo>
                    <a:pt x="11802" y="8558"/>
                  </a:lnTo>
                  <a:lnTo>
                    <a:pt x="11802" y="8475"/>
                  </a:lnTo>
                  <a:lnTo>
                    <a:pt x="11823" y="8412"/>
                  </a:lnTo>
                  <a:lnTo>
                    <a:pt x="11906" y="8349"/>
                  </a:lnTo>
                  <a:lnTo>
                    <a:pt x="11948" y="8244"/>
                  </a:lnTo>
                  <a:lnTo>
                    <a:pt x="11885" y="8161"/>
                  </a:lnTo>
                  <a:lnTo>
                    <a:pt x="11843" y="8035"/>
                  </a:lnTo>
                  <a:lnTo>
                    <a:pt x="11885" y="7952"/>
                  </a:lnTo>
                  <a:lnTo>
                    <a:pt x="11885" y="7826"/>
                  </a:lnTo>
                  <a:lnTo>
                    <a:pt x="11823" y="7763"/>
                  </a:lnTo>
                  <a:lnTo>
                    <a:pt x="11739" y="7638"/>
                  </a:lnTo>
                  <a:lnTo>
                    <a:pt x="11676" y="7575"/>
                  </a:lnTo>
                  <a:lnTo>
                    <a:pt x="11592" y="7533"/>
                  </a:lnTo>
                  <a:lnTo>
                    <a:pt x="11530" y="7428"/>
                  </a:lnTo>
                  <a:lnTo>
                    <a:pt x="11488" y="7345"/>
                  </a:lnTo>
                  <a:lnTo>
                    <a:pt x="11446" y="7240"/>
                  </a:lnTo>
                  <a:lnTo>
                    <a:pt x="11425" y="7136"/>
                  </a:lnTo>
                  <a:lnTo>
                    <a:pt x="11383" y="7052"/>
                  </a:lnTo>
                  <a:lnTo>
                    <a:pt x="11279" y="6989"/>
                  </a:lnTo>
                  <a:lnTo>
                    <a:pt x="11195" y="6947"/>
                  </a:lnTo>
                  <a:lnTo>
                    <a:pt x="11153" y="6884"/>
                  </a:lnTo>
                  <a:lnTo>
                    <a:pt x="11069" y="6843"/>
                  </a:lnTo>
                  <a:lnTo>
                    <a:pt x="10965" y="6843"/>
                  </a:lnTo>
                  <a:lnTo>
                    <a:pt x="10902" y="6905"/>
                  </a:lnTo>
                  <a:lnTo>
                    <a:pt x="10860" y="6926"/>
                  </a:lnTo>
                  <a:lnTo>
                    <a:pt x="10776" y="6905"/>
                  </a:lnTo>
                  <a:lnTo>
                    <a:pt x="10693" y="6801"/>
                  </a:lnTo>
                  <a:lnTo>
                    <a:pt x="10672" y="6738"/>
                  </a:lnTo>
                  <a:lnTo>
                    <a:pt x="10567" y="6738"/>
                  </a:lnTo>
                  <a:lnTo>
                    <a:pt x="10442" y="6801"/>
                  </a:lnTo>
                  <a:lnTo>
                    <a:pt x="10400" y="6843"/>
                  </a:lnTo>
                  <a:lnTo>
                    <a:pt x="10379" y="6926"/>
                  </a:lnTo>
                  <a:lnTo>
                    <a:pt x="10337" y="6926"/>
                  </a:lnTo>
                  <a:lnTo>
                    <a:pt x="10211" y="6843"/>
                  </a:lnTo>
                  <a:lnTo>
                    <a:pt x="10170" y="6780"/>
                  </a:lnTo>
                  <a:lnTo>
                    <a:pt x="10170" y="6717"/>
                  </a:lnTo>
                  <a:lnTo>
                    <a:pt x="10107" y="6633"/>
                  </a:lnTo>
                  <a:lnTo>
                    <a:pt x="10002" y="6571"/>
                  </a:lnTo>
                  <a:lnTo>
                    <a:pt x="9877" y="6466"/>
                  </a:lnTo>
                  <a:lnTo>
                    <a:pt x="9835" y="6424"/>
                  </a:lnTo>
                  <a:lnTo>
                    <a:pt x="9751" y="6382"/>
                  </a:lnTo>
                  <a:lnTo>
                    <a:pt x="9730" y="6299"/>
                  </a:lnTo>
                  <a:lnTo>
                    <a:pt x="9730" y="6215"/>
                  </a:lnTo>
                  <a:lnTo>
                    <a:pt x="9709" y="6173"/>
                  </a:lnTo>
                  <a:lnTo>
                    <a:pt x="9688" y="6173"/>
                  </a:lnTo>
                  <a:lnTo>
                    <a:pt x="9688" y="6215"/>
                  </a:lnTo>
                  <a:lnTo>
                    <a:pt x="9646" y="6215"/>
                  </a:lnTo>
                  <a:lnTo>
                    <a:pt x="9605" y="6152"/>
                  </a:lnTo>
                  <a:lnTo>
                    <a:pt x="9584" y="6110"/>
                  </a:lnTo>
                  <a:lnTo>
                    <a:pt x="9584" y="5985"/>
                  </a:lnTo>
                  <a:lnTo>
                    <a:pt x="9542" y="5943"/>
                  </a:lnTo>
                  <a:lnTo>
                    <a:pt x="9521" y="5943"/>
                  </a:lnTo>
                  <a:lnTo>
                    <a:pt x="9395" y="5880"/>
                  </a:lnTo>
                  <a:lnTo>
                    <a:pt x="9312" y="5880"/>
                  </a:lnTo>
                  <a:lnTo>
                    <a:pt x="9333" y="5901"/>
                  </a:lnTo>
                  <a:lnTo>
                    <a:pt x="9228" y="6006"/>
                  </a:lnTo>
                  <a:lnTo>
                    <a:pt x="9123" y="6068"/>
                  </a:lnTo>
                  <a:lnTo>
                    <a:pt x="8998" y="6215"/>
                  </a:lnTo>
                  <a:lnTo>
                    <a:pt x="8977" y="6319"/>
                  </a:lnTo>
                  <a:lnTo>
                    <a:pt x="9019" y="6382"/>
                  </a:lnTo>
                  <a:lnTo>
                    <a:pt x="8956" y="6508"/>
                  </a:lnTo>
                  <a:lnTo>
                    <a:pt x="8768" y="6571"/>
                  </a:lnTo>
                  <a:lnTo>
                    <a:pt x="8684" y="6633"/>
                  </a:lnTo>
                  <a:lnTo>
                    <a:pt x="8663" y="6780"/>
                  </a:lnTo>
                  <a:lnTo>
                    <a:pt x="8663" y="7010"/>
                  </a:lnTo>
                  <a:lnTo>
                    <a:pt x="8768" y="7240"/>
                  </a:lnTo>
                  <a:lnTo>
                    <a:pt x="8872" y="7408"/>
                  </a:lnTo>
                  <a:lnTo>
                    <a:pt x="8872" y="7470"/>
                  </a:lnTo>
                  <a:lnTo>
                    <a:pt x="8705" y="7638"/>
                  </a:lnTo>
                  <a:lnTo>
                    <a:pt x="8579" y="7680"/>
                  </a:lnTo>
                  <a:lnTo>
                    <a:pt x="8496" y="7784"/>
                  </a:lnTo>
                  <a:lnTo>
                    <a:pt x="8433" y="7826"/>
                  </a:lnTo>
                  <a:lnTo>
                    <a:pt x="8349" y="7826"/>
                  </a:lnTo>
                  <a:lnTo>
                    <a:pt x="8307" y="7742"/>
                  </a:lnTo>
                  <a:lnTo>
                    <a:pt x="8245" y="7742"/>
                  </a:lnTo>
                  <a:lnTo>
                    <a:pt x="8014" y="7784"/>
                  </a:lnTo>
                  <a:lnTo>
                    <a:pt x="7847" y="7763"/>
                  </a:lnTo>
                  <a:lnTo>
                    <a:pt x="7638" y="7680"/>
                  </a:lnTo>
                  <a:lnTo>
                    <a:pt x="7429" y="7680"/>
                  </a:lnTo>
                  <a:lnTo>
                    <a:pt x="7387" y="7952"/>
                  </a:lnTo>
                  <a:lnTo>
                    <a:pt x="7324" y="8098"/>
                  </a:lnTo>
                  <a:lnTo>
                    <a:pt x="7324" y="8244"/>
                  </a:lnTo>
                  <a:lnTo>
                    <a:pt x="7261" y="8579"/>
                  </a:lnTo>
                  <a:lnTo>
                    <a:pt x="7261" y="8830"/>
                  </a:lnTo>
                  <a:lnTo>
                    <a:pt x="7240" y="8914"/>
                  </a:lnTo>
                  <a:lnTo>
                    <a:pt x="7303" y="8977"/>
                  </a:lnTo>
                  <a:lnTo>
                    <a:pt x="7429" y="9019"/>
                  </a:lnTo>
                  <a:lnTo>
                    <a:pt x="7387" y="9144"/>
                  </a:lnTo>
                  <a:lnTo>
                    <a:pt x="7387" y="9228"/>
                  </a:lnTo>
                  <a:lnTo>
                    <a:pt x="7303" y="9228"/>
                  </a:lnTo>
                  <a:lnTo>
                    <a:pt x="7219" y="9291"/>
                  </a:lnTo>
                  <a:lnTo>
                    <a:pt x="7136" y="9291"/>
                  </a:lnTo>
                  <a:lnTo>
                    <a:pt x="7073" y="9228"/>
                  </a:lnTo>
                  <a:lnTo>
                    <a:pt x="6989" y="9249"/>
                  </a:lnTo>
                  <a:lnTo>
                    <a:pt x="6864" y="9291"/>
                  </a:lnTo>
                  <a:lnTo>
                    <a:pt x="6592" y="9332"/>
                  </a:lnTo>
                  <a:lnTo>
                    <a:pt x="6445" y="9416"/>
                  </a:lnTo>
                  <a:lnTo>
                    <a:pt x="6341" y="9416"/>
                  </a:lnTo>
                  <a:lnTo>
                    <a:pt x="6278" y="9353"/>
                  </a:lnTo>
                  <a:lnTo>
                    <a:pt x="6173" y="9416"/>
                  </a:lnTo>
                  <a:lnTo>
                    <a:pt x="6069" y="9521"/>
                  </a:lnTo>
                  <a:lnTo>
                    <a:pt x="6069" y="9604"/>
                  </a:lnTo>
                  <a:lnTo>
                    <a:pt x="6173" y="9667"/>
                  </a:lnTo>
                  <a:lnTo>
                    <a:pt x="6341" y="9646"/>
                  </a:lnTo>
                  <a:lnTo>
                    <a:pt x="6466" y="9667"/>
                  </a:lnTo>
                  <a:lnTo>
                    <a:pt x="6466" y="9730"/>
                  </a:lnTo>
                  <a:lnTo>
                    <a:pt x="6382" y="9814"/>
                  </a:lnTo>
                  <a:lnTo>
                    <a:pt x="6445" y="9981"/>
                  </a:lnTo>
                  <a:lnTo>
                    <a:pt x="6445" y="10065"/>
                  </a:lnTo>
                  <a:lnTo>
                    <a:pt x="6487" y="10149"/>
                  </a:lnTo>
                  <a:lnTo>
                    <a:pt x="6508" y="10253"/>
                  </a:lnTo>
                  <a:lnTo>
                    <a:pt x="6613" y="10441"/>
                  </a:lnTo>
                  <a:lnTo>
                    <a:pt x="6654" y="10546"/>
                  </a:lnTo>
                  <a:lnTo>
                    <a:pt x="6780" y="10609"/>
                  </a:lnTo>
                  <a:lnTo>
                    <a:pt x="6822" y="10860"/>
                  </a:lnTo>
                  <a:lnTo>
                    <a:pt x="6738" y="10923"/>
                  </a:lnTo>
                  <a:lnTo>
                    <a:pt x="6696" y="11027"/>
                  </a:lnTo>
                  <a:lnTo>
                    <a:pt x="6801" y="11132"/>
                  </a:lnTo>
                  <a:lnTo>
                    <a:pt x="6738" y="11174"/>
                  </a:lnTo>
                  <a:lnTo>
                    <a:pt x="6738" y="11216"/>
                  </a:lnTo>
                  <a:lnTo>
                    <a:pt x="6613" y="11299"/>
                  </a:lnTo>
                  <a:lnTo>
                    <a:pt x="6654" y="11446"/>
                  </a:lnTo>
                  <a:lnTo>
                    <a:pt x="6508" y="11509"/>
                  </a:lnTo>
                  <a:lnTo>
                    <a:pt x="6278" y="11446"/>
                  </a:lnTo>
                  <a:lnTo>
                    <a:pt x="6027" y="11174"/>
                  </a:lnTo>
                  <a:lnTo>
                    <a:pt x="5922" y="11195"/>
                  </a:lnTo>
                  <a:lnTo>
                    <a:pt x="5671" y="11090"/>
                  </a:lnTo>
                  <a:lnTo>
                    <a:pt x="5336" y="11090"/>
                  </a:lnTo>
                  <a:lnTo>
                    <a:pt x="5148" y="11132"/>
                  </a:lnTo>
                  <a:lnTo>
                    <a:pt x="4876" y="11069"/>
                  </a:lnTo>
                  <a:lnTo>
                    <a:pt x="4583" y="11132"/>
                  </a:lnTo>
                  <a:lnTo>
                    <a:pt x="4457" y="11132"/>
                  </a:lnTo>
                  <a:lnTo>
                    <a:pt x="4311" y="11111"/>
                  </a:lnTo>
                  <a:lnTo>
                    <a:pt x="4206" y="11195"/>
                  </a:lnTo>
                  <a:lnTo>
                    <a:pt x="4102" y="11237"/>
                  </a:lnTo>
                  <a:lnTo>
                    <a:pt x="3767" y="11195"/>
                  </a:lnTo>
                  <a:lnTo>
                    <a:pt x="3558" y="11132"/>
                  </a:lnTo>
                  <a:lnTo>
                    <a:pt x="3432" y="11069"/>
                  </a:lnTo>
                  <a:lnTo>
                    <a:pt x="3244" y="11069"/>
                  </a:lnTo>
                  <a:lnTo>
                    <a:pt x="3202" y="11111"/>
                  </a:lnTo>
                  <a:lnTo>
                    <a:pt x="3035" y="11090"/>
                  </a:lnTo>
                  <a:lnTo>
                    <a:pt x="2930" y="11069"/>
                  </a:lnTo>
                  <a:lnTo>
                    <a:pt x="2888" y="11111"/>
                  </a:lnTo>
                  <a:lnTo>
                    <a:pt x="2888" y="11237"/>
                  </a:lnTo>
                  <a:lnTo>
                    <a:pt x="2909" y="11383"/>
                  </a:lnTo>
                  <a:lnTo>
                    <a:pt x="2930" y="11509"/>
                  </a:lnTo>
                  <a:lnTo>
                    <a:pt x="2742" y="11550"/>
                  </a:lnTo>
                  <a:lnTo>
                    <a:pt x="2386" y="11550"/>
                  </a:lnTo>
                  <a:lnTo>
                    <a:pt x="1968" y="11509"/>
                  </a:lnTo>
                  <a:lnTo>
                    <a:pt x="1863" y="11446"/>
                  </a:lnTo>
                  <a:lnTo>
                    <a:pt x="1675" y="11425"/>
                  </a:lnTo>
                  <a:lnTo>
                    <a:pt x="1570" y="11550"/>
                  </a:lnTo>
                  <a:lnTo>
                    <a:pt x="1591" y="11613"/>
                  </a:lnTo>
                  <a:lnTo>
                    <a:pt x="1465" y="11697"/>
                  </a:lnTo>
                  <a:lnTo>
                    <a:pt x="1465" y="11739"/>
                  </a:lnTo>
                  <a:lnTo>
                    <a:pt x="1507" y="11739"/>
                  </a:lnTo>
                  <a:lnTo>
                    <a:pt x="1507" y="11864"/>
                  </a:lnTo>
                  <a:lnTo>
                    <a:pt x="1340" y="12157"/>
                  </a:lnTo>
                  <a:lnTo>
                    <a:pt x="1256" y="12283"/>
                  </a:lnTo>
                  <a:lnTo>
                    <a:pt x="1361" y="12366"/>
                  </a:lnTo>
                  <a:lnTo>
                    <a:pt x="1633" y="12450"/>
                  </a:lnTo>
                  <a:lnTo>
                    <a:pt x="1737" y="12555"/>
                  </a:lnTo>
                  <a:lnTo>
                    <a:pt x="1842" y="12576"/>
                  </a:lnTo>
                  <a:lnTo>
                    <a:pt x="1947" y="12471"/>
                  </a:lnTo>
                  <a:lnTo>
                    <a:pt x="1947" y="12325"/>
                  </a:lnTo>
                  <a:lnTo>
                    <a:pt x="2009" y="12325"/>
                  </a:lnTo>
                  <a:lnTo>
                    <a:pt x="2302" y="12555"/>
                  </a:lnTo>
                  <a:lnTo>
                    <a:pt x="2323" y="12659"/>
                  </a:lnTo>
                  <a:lnTo>
                    <a:pt x="2177" y="12848"/>
                  </a:lnTo>
                  <a:lnTo>
                    <a:pt x="1968" y="12848"/>
                  </a:lnTo>
                  <a:lnTo>
                    <a:pt x="1675" y="12890"/>
                  </a:lnTo>
                  <a:lnTo>
                    <a:pt x="1654" y="12785"/>
                  </a:lnTo>
                  <a:lnTo>
                    <a:pt x="1507" y="12659"/>
                  </a:lnTo>
                  <a:lnTo>
                    <a:pt x="1340" y="12869"/>
                  </a:lnTo>
                  <a:lnTo>
                    <a:pt x="1235" y="12848"/>
                  </a:lnTo>
                  <a:lnTo>
                    <a:pt x="1068" y="12973"/>
                  </a:lnTo>
                  <a:lnTo>
                    <a:pt x="921" y="13015"/>
                  </a:lnTo>
                  <a:lnTo>
                    <a:pt x="921" y="13162"/>
                  </a:lnTo>
                  <a:lnTo>
                    <a:pt x="1110" y="13224"/>
                  </a:lnTo>
                  <a:lnTo>
                    <a:pt x="1068" y="13371"/>
                  </a:lnTo>
                  <a:lnTo>
                    <a:pt x="900" y="13434"/>
                  </a:lnTo>
                  <a:lnTo>
                    <a:pt x="628" y="13496"/>
                  </a:lnTo>
                  <a:lnTo>
                    <a:pt x="691" y="13538"/>
                  </a:lnTo>
                  <a:lnTo>
                    <a:pt x="733" y="13622"/>
                  </a:lnTo>
                  <a:lnTo>
                    <a:pt x="503" y="13706"/>
                  </a:lnTo>
                  <a:lnTo>
                    <a:pt x="503" y="13831"/>
                  </a:lnTo>
                  <a:lnTo>
                    <a:pt x="398" y="13852"/>
                  </a:lnTo>
                  <a:lnTo>
                    <a:pt x="126" y="13831"/>
                  </a:lnTo>
                  <a:lnTo>
                    <a:pt x="1" y="13936"/>
                  </a:lnTo>
                  <a:lnTo>
                    <a:pt x="1" y="14103"/>
                  </a:lnTo>
                  <a:lnTo>
                    <a:pt x="168" y="14333"/>
                  </a:lnTo>
                  <a:lnTo>
                    <a:pt x="273" y="14270"/>
                  </a:lnTo>
                  <a:lnTo>
                    <a:pt x="419" y="14250"/>
                  </a:lnTo>
                  <a:lnTo>
                    <a:pt x="440" y="14375"/>
                  </a:lnTo>
                  <a:lnTo>
                    <a:pt x="398" y="14522"/>
                  </a:lnTo>
                  <a:lnTo>
                    <a:pt x="461" y="14668"/>
                  </a:lnTo>
                  <a:lnTo>
                    <a:pt x="587" y="14731"/>
                  </a:lnTo>
                  <a:lnTo>
                    <a:pt x="607" y="14877"/>
                  </a:lnTo>
                  <a:lnTo>
                    <a:pt x="545" y="14940"/>
                  </a:lnTo>
                  <a:lnTo>
                    <a:pt x="419" y="15212"/>
                  </a:lnTo>
                  <a:lnTo>
                    <a:pt x="377" y="15589"/>
                  </a:lnTo>
                  <a:lnTo>
                    <a:pt x="335" y="15526"/>
                  </a:lnTo>
                  <a:lnTo>
                    <a:pt x="440" y="15693"/>
                  </a:lnTo>
                  <a:lnTo>
                    <a:pt x="545" y="15714"/>
                  </a:lnTo>
                  <a:lnTo>
                    <a:pt x="733" y="15693"/>
                  </a:lnTo>
                  <a:lnTo>
                    <a:pt x="859" y="15610"/>
                  </a:lnTo>
                  <a:lnTo>
                    <a:pt x="921" y="15526"/>
                  </a:lnTo>
                  <a:lnTo>
                    <a:pt x="984" y="15505"/>
                  </a:lnTo>
                  <a:lnTo>
                    <a:pt x="1047" y="15463"/>
                  </a:lnTo>
                  <a:lnTo>
                    <a:pt x="1110" y="15484"/>
                  </a:lnTo>
                  <a:lnTo>
                    <a:pt x="1172" y="15568"/>
                  </a:lnTo>
                  <a:lnTo>
                    <a:pt x="1361" y="15589"/>
                  </a:lnTo>
                  <a:lnTo>
                    <a:pt x="1361" y="15505"/>
                  </a:lnTo>
                  <a:lnTo>
                    <a:pt x="1319" y="15463"/>
                  </a:lnTo>
                  <a:lnTo>
                    <a:pt x="1319" y="15358"/>
                  </a:lnTo>
                  <a:lnTo>
                    <a:pt x="1444" y="15317"/>
                  </a:lnTo>
                  <a:lnTo>
                    <a:pt x="1486" y="15275"/>
                  </a:lnTo>
                  <a:lnTo>
                    <a:pt x="1549" y="15275"/>
                  </a:lnTo>
                  <a:lnTo>
                    <a:pt x="1570" y="15317"/>
                  </a:lnTo>
                  <a:lnTo>
                    <a:pt x="1695" y="15317"/>
                  </a:lnTo>
                  <a:lnTo>
                    <a:pt x="1779" y="15191"/>
                  </a:lnTo>
                  <a:lnTo>
                    <a:pt x="1758" y="15045"/>
                  </a:lnTo>
                  <a:lnTo>
                    <a:pt x="1779" y="14961"/>
                  </a:lnTo>
                  <a:lnTo>
                    <a:pt x="1863" y="14898"/>
                  </a:lnTo>
                  <a:lnTo>
                    <a:pt x="1884" y="14731"/>
                  </a:lnTo>
                  <a:lnTo>
                    <a:pt x="1947" y="14626"/>
                  </a:lnTo>
                  <a:lnTo>
                    <a:pt x="2072" y="14626"/>
                  </a:lnTo>
                  <a:lnTo>
                    <a:pt x="2177" y="14689"/>
                  </a:lnTo>
                  <a:lnTo>
                    <a:pt x="2281" y="14752"/>
                  </a:lnTo>
                  <a:lnTo>
                    <a:pt x="2281" y="14835"/>
                  </a:lnTo>
                  <a:lnTo>
                    <a:pt x="2260" y="14982"/>
                  </a:lnTo>
                  <a:lnTo>
                    <a:pt x="2281" y="15086"/>
                  </a:lnTo>
                  <a:lnTo>
                    <a:pt x="2386" y="15086"/>
                  </a:lnTo>
                  <a:lnTo>
                    <a:pt x="2428" y="15191"/>
                  </a:lnTo>
                  <a:lnTo>
                    <a:pt x="2407" y="15317"/>
                  </a:lnTo>
                  <a:lnTo>
                    <a:pt x="2428" y="15463"/>
                  </a:lnTo>
                  <a:lnTo>
                    <a:pt x="2428" y="15672"/>
                  </a:lnTo>
                  <a:lnTo>
                    <a:pt x="2532" y="15798"/>
                  </a:lnTo>
                  <a:lnTo>
                    <a:pt x="2532" y="15882"/>
                  </a:lnTo>
                  <a:lnTo>
                    <a:pt x="2637" y="15903"/>
                  </a:lnTo>
                  <a:lnTo>
                    <a:pt x="2784" y="15903"/>
                  </a:lnTo>
                  <a:lnTo>
                    <a:pt x="2888" y="15819"/>
                  </a:lnTo>
                  <a:lnTo>
                    <a:pt x="2909" y="15777"/>
                  </a:lnTo>
                  <a:lnTo>
                    <a:pt x="3076" y="15693"/>
                  </a:lnTo>
                  <a:lnTo>
                    <a:pt x="3202" y="15610"/>
                  </a:lnTo>
                  <a:lnTo>
                    <a:pt x="3223" y="15484"/>
                  </a:lnTo>
                  <a:lnTo>
                    <a:pt x="3307" y="15421"/>
                  </a:lnTo>
                  <a:lnTo>
                    <a:pt x="3558" y="15275"/>
                  </a:lnTo>
                  <a:lnTo>
                    <a:pt x="3725" y="15212"/>
                  </a:lnTo>
                  <a:lnTo>
                    <a:pt x="3746" y="15358"/>
                  </a:lnTo>
                  <a:lnTo>
                    <a:pt x="3976" y="15317"/>
                  </a:lnTo>
                  <a:lnTo>
                    <a:pt x="4039" y="15212"/>
                  </a:lnTo>
                  <a:lnTo>
                    <a:pt x="4290" y="15212"/>
                  </a:lnTo>
                  <a:lnTo>
                    <a:pt x="4311" y="15317"/>
                  </a:lnTo>
                  <a:lnTo>
                    <a:pt x="4123" y="15484"/>
                  </a:lnTo>
                  <a:lnTo>
                    <a:pt x="4248" y="15505"/>
                  </a:lnTo>
                  <a:lnTo>
                    <a:pt x="4290" y="15463"/>
                  </a:lnTo>
                  <a:lnTo>
                    <a:pt x="4374" y="15463"/>
                  </a:lnTo>
                  <a:lnTo>
                    <a:pt x="4478" y="15526"/>
                  </a:lnTo>
                  <a:lnTo>
                    <a:pt x="4520" y="15505"/>
                  </a:lnTo>
                  <a:lnTo>
                    <a:pt x="4625" y="15505"/>
                  </a:lnTo>
                  <a:lnTo>
                    <a:pt x="4688" y="15463"/>
                  </a:lnTo>
                  <a:lnTo>
                    <a:pt x="4729" y="15400"/>
                  </a:lnTo>
                  <a:lnTo>
                    <a:pt x="4813" y="15400"/>
                  </a:lnTo>
                  <a:lnTo>
                    <a:pt x="4897" y="15484"/>
                  </a:lnTo>
                  <a:lnTo>
                    <a:pt x="4981" y="15672"/>
                  </a:lnTo>
                  <a:lnTo>
                    <a:pt x="5232" y="16049"/>
                  </a:lnTo>
                  <a:lnTo>
                    <a:pt x="5357" y="16133"/>
                  </a:lnTo>
                  <a:lnTo>
                    <a:pt x="5399" y="16300"/>
                  </a:lnTo>
                  <a:lnTo>
                    <a:pt x="5462" y="16363"/>
                  </a:lnTo>
                  <a:lnTo>
                    <a:pt x="5545" y="16447"/>
                  </a:lnTo>
                  <a:lnTo>
                    <a:pt x="5776" y="16467"/>
                  </a:lnTo>
                  <a:lnTo>
                    <a:pt x="5985" y="16467"/>
                  </a:lnTo>
                  <a:lnTo>
                    <a:pt x="6089" y="16509"/>
                  </a:lnTo>
                  <a:lnTo>
                    <a:pt x="6131" y="16635"/>
                  </a:lnTo>
                  <a:lnTo>
                    <a:pt x="6361" y="16719"/>
                  </a:lnTo>
                  <a:lnTo>
                    <a:pt x="6550" y="16823"/>
                  </a:lnTo>
                  <a:lnTo>
                    <a:pt x="6654" y="17095"/>
                  </a:lnTo>
                  <a:lnTo>
                    <a:pt x="6801" y="17263"/>
                  </a:lnTo>
                  <a:lnTo>
                    <a:pt x="6989" y="17367"/>
                  </a:lnTo>
                  <a:lnTo>
                    <a:pt x="7073" y="17514"/>
                  </a:lnTo>
                  <a:lnTo>
                    <a:pt x="7073" y="17786"/>
                  </a:lnTo>
                  <a:lnTo>
                    <a:pt x="7177" y="18037"/>
                  </a:lnTo>
                  <a:lnTo>
                    <a:pt x="7324" y="18079"/>
                  </a:lnTo>
                  <a:lnTo>
                    <a:pt x="7387" y="18330"/>
                  </a:lnTo>
                  <a:lnTo>
                    <a:pt x="7429" y="18539"/>
                  </a:lnTo>
                  <a:lnTo>
                    <a:pt x="7345" y="18664"/>
                  </a:lnTo>
                  <a:lnTo>
                    <a:pt x="7324" y="18602"/>
                  </a:lnTo>
                  <a:lnTo>
                    <a:pt x="7219" y="18539"/>
                  </a:lnTo>
                  <a:lnTo>
                    <a:pt x="7073" y="18727"/>
                  </a:lnTo>
                  <a:lnTo>
                    <a:pt x="7094" y="18811"/>
                  </a:lnTo>
                  <a:lnTo>
                    <a:pt x="7115" y="18874"/>
                  </a:lnTo>
                  <a:lnTo>
                    <a:pt x="7261" y="18957"/>
                  </a:lnTo>
                  <a:lnTo>
                    <a:pt x="7240" y="19188"/>
                  </a:lnTo>
                  <a:lnTo>
                    <a:pt x="7303" y="19292"/>
                  </a:lnTo>
                  <a:lnTo>
                    <a:pt x="7261" y="19376"/>
                  </a:lnTo>
                  <a:lnTo>
                    <a:pt x="7324" y="19397"/>
                  </a:lnTo>
                  <a:lnTo>
                    <a:pt x="7408" y="19501"/>
                  </a:lnTo>
                  <a:lnTo>
                    <a:pt x="7408" y="19606"/>
                  </a:lnTo>
                  <a:lnTo>
                    <a:pt x="7449" y="19606"/>
                  </a:lnTo>
                  <a:lnTo>
                    <a:pt x="7491" y="19752"/>
                  </a:lnTo>
                  <a:lnTo>
                    <a:pt x="7617" y="19794"/>
                  </a:lnTo>
                  <a:lnTo>
                    <a:pt x="7701" y="19690"/>
                  </a:lnTo>
                  <a:lnTo>
                    <a:pt x="7826" y="19690"/>
                  </a:lnTo>
                  <a:lnTo>
                    <a:pt x="7868" y="19773"/>
                  </a:lnTo>
                  <a:lnTo>
                    <a:pt x="8014" y="19794"/>
                  </a:lnTo>
                  <a:lnTo>
                    <a:pt x="8119" y="19899"/>
                  </a:lnTo>
                  <a:lnTo>
                    <a:pt x="8182" y="19920"/>
                  </a:lnTo>
                  <a:lnTo>
                    <a:pt x="8266" y="20087"/>
                  </a:lnTo>
                  <a:lnTo>
                    <a:pt x="8370" y="20087"/>
                  </a:lnTo>
                  <a:lnTo>
                    <a:pt x="8391" y="20192"/>
                  </a:lnTo>
                  <a:lnTo>
                    <a:pt x="8433" y="20171"/>
                  </a:lnTo>
                  <a:lnTo>
                    <a:pt x="8454" y="20129"/>
                  </a:lnTo>
                  <a:lnTo>
                    <a:pt x="8600" y="20213"/>
                  </a:lnTo>
                  <a:lnTo>
                    <a:pt x="8663" y="20296"/>
                  </a:lnTo>
                  <a:lnTo>
                    <a:pt x="8768" y="20296"/>
                  </a:lnTo>
                  <a:lnTo>
                    <a:pt x="8830" y="20317"/>
                  </a:lnTo>
                  <a:lnTo>
                    <a:pt x="8893" y="20213"/>
                  </a:lnTo>
                  <a:lnTo>
                    <a:pt x="9061" y="20192"/>
                  </a:lnTo>
                  <a:lnTo>
                    <a:pt x="9270" y="20276"/>
                  </a:lnTo>
                  <a:lnTo>
                    <a:pt x="9312" y="20338"/>
                  </a:lnTo>
                  <a:lnTo>
                    <a:pt x="9437" y="20338"/>
                  </a:lnTo>
                  <a:lnTo>
                    <a:pt x="9542" y="20401"/>
                  </a:lnTo>
                  <a:lnTo>
                    <a:pt x="9709" y="20589"/>
                  </a:lnTo>
                  <a:lnTo>
                    <a:pt x="9835" y="20589"/>
                  </a:lnTo>
                  <a:lnTo>
                    <a:pt x="9960" y="20652"/>
                  </a:lnTo>
                  <a:lnTo>
                    <a:pt x="10023" y="20715"/>
                  </a:lnTo>
                  <a:lnTo>
                    <a:pt x="10128" y="20840"/>
                  </a:lnTo>
                  <a:lnTo>
                    <a:pt x="10170" y="20966"/>
                  </a:lnTo>
                  <a:lnTo>
                    <a:pt x="10232" y="20945"/>
                  </a:lnTo>
                  <a:lnTo>
                    <a:pt x="10232" y="20757"/>
                  </a:lnTo>
                  <a:lnTo>
                    <a:pt x="10316" y="20715"/>
                  </a:lnTo>
                  <a:lnTo>
                    <a:pt x="10337" y="20757"/>
                  </a:lnTo>
                  <a:lnTo>
                    <a:pt x="10462" y="20757"/>
                  </a:lnTo>
                  <a:lnTo>
                    <a:pt x="10588" y="20840"/>
                  </a:lnTo>
                  <a:lnTo>
                    <a:pt x="10588" y="21008"/>
                  </a:lnTo>
                  <a:lnTo>
                    <a:pt x="10755" y="21133"/>
                  </a:lnTo>
                  <a:lnTo>
                    <a:pt x="10923" y="21071"/>
                  </a:lnTo>
                  <a:lnTo>
                    <a:pt x="11069" y="21071"/>
                  </a:lnTo>
                  <a:lnTo>
                    <a:pt x="11048" y="21322"/>
                  </a:lnTo>
                  <a:lnTo>
                    <a:pt x="11090" y="21468"/>
                  </a:lnTo>
                  <a:lnTo>
                    <a:pt x="11195" y="21447"/>
                  </a:lnTo>
                  <a:lnTo>
                    <a:pt x="11362" y="21531"/>
                  </a:lnTo>
                  <a:lnTo>
                    <a:pt x="11425" y="21447"/>
                  </a:lnTo>
                  <a:lnTo>
                    <a:pt x="11571" y="21426"/>
                  </a:lnTo>
                  <a:lnTo>
                    <a:pt x="11676" y="21322"/>
                  </a:lnTo>
                  <a:lnTo>
                    <a:pt x="11885" y="21322"/>
                  </a:lnTo>
                  <a:lnTo>
                    <a:pt x="12011" y="21384"/>
                  </a:lnTo>
                  <a:lnTo>
                    <a:pt x="12053" y="21531"/>
                  </a:lnTo>
                  <a:lnTo>
                    <a:pt x="12220" y="21594"/>
                  </a:lnTo>
                  <a:lnTo>
                    <a:pt x="12346" y="21761"/>
                  </a:lnTo>
                  <a:lnTo>
                    <a:pt x="12429" y="21782"/>
                  </a:lnTo>
                  <a:lnTo>
                    <a:pt x="12576" y="21740"/>
                  </a:lnTo>
                  <a:lnTo>
                    <a:pt x="12639" y="21761"/>
                  </a:lnTo>
                  <a:lnTo>
                    <a:pt x="12785" y="21698"/>
                  </a:lnTo>
                  <a:lnTo>
                    <a:pt x="12931" y="21698"/>
                  </a:lnTo>
                  <a:lnTo>
                    <a:pt x="13015" y="21594"/>
                  </a:lnTo>
                  <a:lnTo>
                    <a:pt x="13162" y="21594"/>
                  </a:lnTo>
                  <a:lnTo>
                    <a:pt x="13203" y="21698"/>
                  </a:lnTo>
                  <a:lnTo>
                    <a:pt x="13245" y="21866"/>
                  </a:lnTo>
                  <a:lnTo>
                    <a:pt x="13350" y="21949"/>
                  </a:lnTo>
                  <a:lnTo>
                    <a:pt x="13475" y="21887"/>
                  </a:lnTo>
                  <a:lnTo>
                    <a:pt x="13601" y="21636"/>
                  </a:lnTo>
                  <a:lnTo>
                    <a:pt x="13873" y="21468"/>
                  </a:lnTo>
                  <a:lnTo>
                    <a:pt x="14040" y="21447"/>
                  </a:lnTo>
                  <a:lnTo>
                    <a:pt x="14124" y="21552"/>
                  </a:lnTo>
                  <a:lnTo>
                    <a:pt x="14396" y="21573"/>
                  </a:lnTo>
                  <a:lnTo>
                    <a:pt x="14501" y="21636"/>
                  </a:lnTo>
                  <a:lnTo>
                    <a:pt x="14647" y="21552"/>
                  </a:lnTo>
                  <a:lnTo>
                    <a:pt x="14815" y="21573"/>
                  </a:lnTo>
                  <a:lnTo>
                    <a:pt x="14877" y="21677"/>
                  </a:lnTo>
                  <a:lnTo>
                    <a:pt x="14982" y="21677"/>
                  </a:lnTo>
                  <a:lnTo>
                    <a:pt x="15191" y="21636"/>
                  </a:lnTo>
                  <a:lnTo>
                    <a:pt x="15296" y="21636"/>
                  </a:lnTo>
                  <a:lnTo>
                    <a:pt x="15359" y="21468"/>
                  </a:lnTo>
                  <a:lnTo>
                    <a:pt x="15442" y="21426"/>
                  </a:lnTo>
                  <a:lnTo>
                    <a:pt x="15547" y="21447"/>
                  </a:lnTo>
                  <a:lnTo>
                    <a:pt x="15547" y="21364"/>
                  </a:lnTo>
                  <a:lnTo>
                    <a:pt x="15631" y="21343"/>
                  </a:lnTo>
                  <a:lnTo>
                    <a:pt x="15693" y="21217"/>
                  </a:lnTo>
                  <a:lnTo>
                    <a:pt x="15798" y="21112"/>
                  </a:lnTo>
                  <a:lnTo>
                    <a:pt x="15903" y="21071"/>
                  </a:lnTo>
                  <a:lnTo>
                    <a:pt x="16133" y="21029"/>
                  </a:lnTo>
                  <a:lnTo>
                    <a:pt x="16237" y="20861"/>
                  </a:lnTo>
                  <a:lnTo>
                    <a:pt x="16237" y="20736"/>
                  </a:lnTo>
                  <a:lnTo>
                    <a:pt x="16321" y="20736"/>
                  </a:lnTo>
                  <a:lnTo>
                    <a:pt x="16447" y="20631"/>
                  </a:lnTo>
                  <a:lnTo>
                    <a:pt x="16551" y="20799"/>
                  </a:lnTo>
                  <a:lnTo>
                    <a:pt x="16719" y="20736"/>
                  </a:lnTo>
                  <a:lnTo>
                    <a:pt x="16928" y="20820"/>
                  </a:lnTo>
                  <a:lnTo>
                    <a:pt x="17012" y="20757"/>
                  </a:lnTo>
                  <a:lnTo>
                    <a:pt x="16970" y="20652"/>
                  </a:lnTo>
                  <a:lnTo>
                    <a:pt x="17242" y="20506"/>
                  </a:lnTo>
                  <a:lnTo>
                    <a:pt x="17325" y="20527"/>
                  </a:lnTo>
                  <a:lnTo>
                    <a:pt x="17367" y="20610"/>
                  </a:lnTo>
                  <a:lnTo>
                    <a:pt x="17451" y="20610"/>
                  </a:lnTo>
                  <a:lnTo>
                    <a:pt x="17472" y="20652"/>
                  </a:lnTo>
                  <a:lnTo>
                    <a:pt x="17388" y="20820"/>
                  </a:lnTo>
                  <a:lnTo>
                    <a:pt x="17451" y="20903"/>
                  </a:lnTo>
                  <a:lnTo>
                    <a:pt x="17535" y="20903"/>
                  </a:lnTo>
                  <a:lnTo>
                    <a:pt x="17597" y="20861"/>
                  </a:lnTo>
                  <a:lnTo>
                    <a:pt x="17639" y="20945"/>
                  </a:lnTo>
                  <a:lnTo>
                    <a:pt x="17702" y="21050"/>
                  </a:lnTo>
                  <a:lnTo>
                    <a:pt x="17702" y="21133"/>
                  </a:lnTo>
                  <a:lnTo>
                    <a:pt x="17597" y="21238"/>
                  </a:lnTo>
                  <a:lnTo>
                    <a:pt x="17639" y="21343"/>
                  </a:lnTo>
                  <a:lnTo>
                    <a:pt x="17765" y="21364"/>
                  </a:lnTo>
                  <a:lnTo>
                    <a:pt x="17849" y="21322"/>
                  </a:lnTo>
                  <a:lnTo>
                    <a:pt x="17953" y="21364"/>
                  </a:lnTo>
                  <a:lnTo>
                    <a:pt x="18016" y="21468"/>
                  </a:lnTo>
                  <a:lnTo>
                    <a:pt x="18121" y="21426"/>
                  </a:lnTo>
                  <a:lnTo>
                    <a:pt x="18246" y="21468"/>
                  </a:lnTo>
                  <a:lnTo>
                    <a:pt x="18330" y="21426"/>
                  </a:lnTo>
                  <a:lnTo>
                    <a:pt x="18497" y="21426"/>
                  </a:lnTo>
                  <a:lnTo>
                    <a:pt x="18539" y="21573"/>
                  </a:lnTo>
                  <a:lnTo>
                    <a:pt x="18685" y="21677"/>
                  </a:lnTo>
                  <a:lnTo>
                    <a:pt x="18706" y="21845"/>
                  </a:lnTo>
                  <a:lnTo>
                    <a:pt x="18811" y="21845"/>
                  </a:lnTo>
                  <a:lnTo>
                    <a:pt x="18916" y="21970"/>
                  </a:lnTo>
                  <a:lnTo>
                    <a:pt x="18916" y="22117"/>
                  </a:lnTo>
                  <a:lnTo>
                    <a:pt x="18999" y="22326"/>
                  </a:lnTo>
                  <a:lnTo>
                    <a:pt x="19020" y="22493"/>
                  </a:lnTo>
                  <a:lnTo>
                    <a:pt x="18999" y="22745"/>
                  </a:lnTo>
                  <a:lnTo>
                    <a:pt x="18999" y="22849"/>
                  </a:lnTo>
                  <a:lnTo>
                    <a:pt x="18957" y="22933"/>
                  </a:lnTo>
                  <a:lnTo>
                    <a:pt x="18853" y="22996"/>
                  </a:lnTo>
                  <a:lnTo>
                    <a:pt x="18832" y="23100"/>
                  </a:lnTo>
                  <a:lnTo>
                    <a:pt x="18769" y="23121"/>
                  </a:lnTo>
                  <a:lnTo>
                    <a:pt x="18748" y="23205"/>
                  </a:lnTo>
                  <a:lnTo>
                    <a:pt x="18811" y="23309"/>
                  </a:lnTo>
                  <a:lnTo>
                    <a:pt x="18748" y="23351"/>
                  </a:lnTo>
                  <a:lnTo>
                    <a:pt x="18685" y="23330"/>
                  </a:lnTo>
                  <a:lnTo>
                    <a:pt x="18602" y="23435"/>
                  </a:lnTo>
                  <a:lnTo>
                    <a:pt x="18539" y="23519"/>
                  </a:lnTo>
                  <a:lnTo>
                    <a:pt x="18602" y="23581"/>
                  </a:lnTo>
                  <a:lnTo>
                    <a:pt x="18539" y="23665"/>
                  </a:lnTo>
                  <a:lnTo>
                    <a:pt x="18539" y="23770"/>
                  </a:lnTo>
                  <a:lnTo>
                    <a:pt x="18644" y="23833"/>
                  </a:lnTo>
                  <a:lnTo>
                    <a:pt x="18706" y="23895"/>
                  </a:lnTo>
                  <a:lnTo>
                    <a:pt x="18769" y="23958"/>
                  </a:lnTo>
                  <a:lnTo>
                    <a:pt x="18748" y="24105"/>
                  </a:lnTo>
                  <a:lnTo>
                    <a:pt x="18811" y="24251"/>
                  </a:lnTo>
                  <a:lnTo>
                    <a:pt x="18937" y="24146"/>
                  </a:lnTo>
                  <a:lnTo>
                    <a:pt x="19209" y="24084"/>
                  </a:lnTo>
                  <a:lnTo>
                    <a:pt x="19229" y="24167"/>
                  </a:lnTo>
                  <a:lnTo>
                    <a:pt x="19209" y="24251"/>
                  </a:lnTo>
                  <a:lnTo>
                    <a:pt x="19271" y="24293"/>
                  </a:lnTo>
                  <a:lnTo>
                    <a:pt x="19418" y="24272"/>
                  </a:lnTo>
                  <a:lnTo>
                    <a:pt x="19439" y="24377"/>
                  </a:lnTo>
                  <a:lnTo>
                    <a:pt x="19418" y="24481"/>
                  </a:lnTo>
                  <a:lnTo>
                    <a:pt x="19481" y="24565"/>
                  </a:lnTo>
                  <a:lnTo>
                    <a:pt x="19627" y="24586"/>
                  </a:lnTo>
                  <a:lnTo>
                    <a:pt x="19585" y="24628"/>
                  </a:lnTo>
                  <a:lnTo>
                    <a:pt x="19648" y="24711"/>
                  </a:lnTo>
                  <a:lnTo>
                    <a:pt x="19669" y="24670"/>
                  </a:lnTo>
                  <a:lnTo>
                    <a:pt x="19815" y="24670"/>
                  </a:lnTo>
                  <a:lnTo>
                    <a:pt x="19941" y="24732"/>
                  </a:lnTo>
                  <a:lnTo>
                    <a:pt x="19941" y="24816"/>
                  </a:lnTo>
                  <a:lnTo>
                    <a:pt x="19878" y="24921"/>
                  </a:lnTo>
                  <a:lnTo>
                    <a:pt x="19899" y="25004"/>
                  </a:lnTo>
                  <a:lnTo>
                    <a:pt x="19753" y="25193"/>
                  </a:lnTo>
                  <a:lnTo>
                    <a:pt x="19648" y="25297"/>
                  </a:lnTo>
                  <a:lnTo>
                    <a:pt x="19669" y="25360"/>
                  </a:lnTo>
                  <a:lnTo>
                    <a:pt x="19753" y="25339"/>
                  </a:lnTo>
                  <a:lnTo>
                    <a:pt x="19941" y="25339"/>
                  </a:lnTo>
                  <a:lnTo>
                    <a:pt x="19983" y="25402"/>
                  </a:lnTo>
                  <a:lnTo>
                    <a:pt x="20066" y="25318"/>
                  </a:lnTo>
                  <a:lnTo>
                    <a:pt x="20150" y="25423"/>
                  </a:lnTo>
                  <a:lnTo>
                    <a:pt x="20108" y="25548"/>
                  </a:lnTo>
                  <a:lnTo>
                    <a:pt x="20150" y="25674"/>
                  </a:lnTo>
                  <a:lnTo>
                    <a:pt x="20276" y="25737"/>
                  </a:lnTo>
                  <a:lnTo>
                    <a:pt x="20338" y="25653"/>
                  </a:lnTo>
                  <a:lnTo>
                    <a:pt x="20485" y="25653"/>
                  </a:lnTo>
                  <a:lnTo>
                    <a:pt x="20736" y="25548"/>
                  </a:lnTo>
                  <a:lnTo>
                    <a:pt x="20841" y="25569"/>
                  </a:lnTo>
                  <a:lnTo>
                    <a:pt x="20841" y="25716"/>
                  </a:lnTo>
                  <a:lnTo>
                    <a:pt x="20799" y="25737"/>
                  </a:lnTo>
                  <a:lnTo>
                    <a:pt x="20862" y="25778"/>
                  </a:lnTo>
                  <a:lnTo>
                    <a:pt x="20924" y="25883"/>
                  </a:lnTo>
                  <a:lnTo>
                    <a:pt x="21050" y="25841"/>
                  </a:lnTo>
                  <a:lnTo>
                    <a:pt x="21154" y="25862"/>
                  </a:lnTo>
                  <a:lnTo>
                    <a:pt x="21134" y="25716"/>
                  </a:lnTo>
                  <a:lnTo>
                    <a:pt x="21134" y="25569"/>
                  </a:lnTo>
                  <a:lnTo>
                    <a:pt x="21092" y="25465"/>
                  </a:lnTo>
                  <a:lnTo>
                    <a:pt x="21092" y="25255"/>
                  </a:lnTo>
                  <a:lnTo>
                    <a:pt x="21154" y="25214"/>
                  </a:lnTo>
                  <a:lnTo>
                    <a:pt x="21154" y="25130"/>
                  </a:lnTo>
                  <a:lnTo>
                    <a:pt x="21364" y="25130"/>
                  </a:lnTo>
                  <a:lnTo>
                    <a:pt x="21426" y="25109"/>
                  </a:lnTo>
                  <a:lnTo>
                    <a:pt x="21468" y="25088"/>
                  </a:lnTo>
                  <a:lnTo>
                    <a:pt x="21510" y="25025"/>
                  </a:lnTo>
                  <a:lnTo>
                    <a:pt x="21552" y="24983"/>
                  </a:lnTo>
                  <a:lnTo>
                    <a:pt x="21678" y="24921"/>
                  </a:lnTo>
                  <a:lnTo>
                    <a:pt x="21761" y="24942"/>
                  </a:lnTo>
                  <a:lnTo>
                    <a:pt x="21740" y="25025"/>
                  </a:lnTo>
                  <a:lnTo>
                    <a:pt x="21782" y="25046"/>
                  </a:lnTo>
                  <a:lnTo>
                    <a:pt x="21866" y="25046"/>
                  </a:lnTo>
                  <a:lnTo>
                    <a:pt x="21887" y="24942"/>
                  </a:lnTo>
                  <a:lnTo>
                    <a:pt x="21970" y="24900"/>
                  </a:lnTo>
                  <a:lnTo>
                    <a:pt x="22096" y="25004"/>
                  </a:lnTo>
                  <a:lnTo>
                    <a:pt x="22159" y="24921"/>
                  </a:lnTo>
                  <a:lnTo>
                    <a:pt x="22242" y="24921"/>
                  </a:lnTo>
                  <a:lnTo>
                    <a:pt x="22263" y="25004"/>
                  </a:lnTo>
                  <a:lnTo>
                    <a:pt x="22389" y="24942"/>
                  </a:lnTo>
                  <a:lnTo>
                    <a:pt x="22389" y="24879"/>
                  </a:lnTo>
                  <a:lnTo>
                    <a:pt x="22556" y="24816"/>
                  </a:lnTo>
                  <a:lnTo>
                    <a:pt x="22661" y="24900"/>
                  </a:lnTo>
                  <a:lnTo>
                    <a:pt x="22870" y="24816"/>
                  </a:lnTo>
                  <a:lnTo>
                    <a:pt x="22828" y="24628"/>
                  </a:lnTo>
                  <a:lnTo>
                    <a:pt x="22954" y="24586"/>
                  </a:lnTo>
                  <a:lnTo>
                    <a:pt x="23100" y="24586"/>
                  </a:lnTo>
                  <a:lnTo>
                    <a:pt x="23184" y="24502"/>
                  </a:lnTo>
                  <a:lnTo>
                    <a:pt x="23310" y="24586"/>
                  </a:lnTo>
                  <a:lnTo>
                    <a:pt x="23310" y="24670"/>
                  </a:lnTo>
                  <a:lnTo>
                    <a:pt x="23435" y="24690"/>
                  </a:lnTo>
                  <a:lnTo>
                    <a:pt x="23477" y="24774"/>
                  </a:lnTo>
                  <a:lnTo>
                    <a:pt x="23749" y="24774"/>
                  </a:lnTo>
                  <a:lnTo>
                    <a:pt x="23812" y="24816"/>
                  </a:lnTo>
                  <a:lnTo>
                    <a:pt x="23958" y="24774"/>
                  </a:lnTo>
                  <a:lnTo>
                    <a:pt x="24042" y="24837"/>
                  </a:lnTo>
                  <a:lnTo>
                    <a:pt x="24042" y="24942"/>
                  </a:lnTo>
                  <a:lnTo>
                    <a:pt x="23937" y="24983"/>
                  </a:lnTo>
                  <a:lnTo>
                    <a:pt x="23875" y="25193"/>
                  </a:lnTo>
                  <a:lnTo>
                    <a:pt x="23958" y="25214"/>
                  </a:lnTo>
                  <a:lnTo>
                    <a:pt x="23979" y="25318"/>
                  </a:lnTo>
                  <a:lnTo>
                    <a:pt x="24230" y="25402"/>
                  </a:lnTo>
                  <a:lnTo>
                    <a:pt x="24251" y="25506"/>
                  </a:lnTo>
                  <a:lnTo>
                    <a:pt x="24377" y="25527"/>
                  </a:lnTo>
                  <a:lnTo>
                    <a:pt x="24481" y="25611"/>
                  </a:lnTo>
                  <a:lnTo>
                    <a:pt x="24586" y="25548"/>
                  </a:lnTo>
                  <a:lnTo>
                    <a:pt x="24649" y="25611"/>
                  </a:lnTo>
                  <a:lnTo>
                    <a:pt x="24711" y="25569"/>
                  </a:lnTo>
                  <a:lnTo>
                    <a:pt x="24816" y="25632"/>
                  </a:lnTo>
                  <a:lnTo>
                    <a:pt x="24858" y="25632"/>
                  </a:lnTo>
                  <a:lnTo>
                    <a:pt x="24900" y="25611"/>
                  </a:lnTo>
                  <a:lnTo>
                    <a:pt x="24963" y="25653"/>
                  </a:lnTo>
                  <a:lnTo>
                    <a:pt x="25046" y="25611"/>
                  </a:lnTo>
                  <a:lnTo>
                    <a:pt x="25046" y="25548"/>
                  </a:lnTo>
                  <a:lnTo>
                    <a:pt x="25088" y="25423"/>
                  </a:lnTo>
                  <a:lnTo>
                    <a:pt x="25130" y="25527"/>
                  </a:lnTo>
                  <a:lnTo>
                    <a:pt x="25235" y="25653"/>
                  </a:lnTo>
                  <a:lnTo>
                    <a:pt x="25297" y="25632"/>
                  </a:lnTo>
                  <a:lnTo>
                    <a:pt x="25444" y="25737"/>
                  </a:lnTo>
                  <a:lnTo>
                    <a:pt x="25569" y="25737"/>
                  </a:lnTo>
                  <a:lnTo>
                    <a:pt x="25632" y="25632"/>
                  </a:lnTo>
                  <a:lnTo>
                    <a:pt x="25716" y="25716"/>
                  </a:lnTo>
                  <a:lnTo>
                    <a:pt x="25820" y="25674"/>
                  </a:lnTo>
                  <a:lnTo>
                    <a:pt x="25862" y="25716"/>
                  </a:lnTo>
                  <a:lnTo>
                    <a:pt x="25862" y="25737"/>
                  </a:lnTo>
                  <a:lnTo>
                    <a:pt x="25800" y="25758"/>
                  </a:lnTo>
                  <a:lnTo>
                    <a:pt x="25758" y="25862"/>
                  </a:lnTo>
                  <a:lnTo>
                    <a:pt x="25695" y="25967"/>
                  </a:lnTo>
                  <a:lnTo>
                    <a:pt x="25695" y="26030"/>
                  </a:lnTo>
                  <a:lnTo>
                    <a:pt x="25820" y="26197"/>
                  </a:lnTo>
                  <a:lnTo>
                    <a:pt x="25904" y="26260"/>
                  </a:lnTo>
                  <a:lnTo>
                    <a:pt x="25904" y="26302"/>
                  </a:lnTo>
                  <a:lnTo>
                    <a:pt x="25925" y="26448"/>
                  </a:lnTo>
                  <a:lnTo>
                    <a:pt x="25946" y="26406"/>
                  </a:lnTo>
                  <a:lnTo>
                    <a:pt x="26009" y="26343"/>
                  </a:lnTo>
                  <a:lnTo>
                    <a:pt x="26092" y="26364"/>
                  </a:lnTo>
                  <a:lnTo>
                    <a:pt x="26134" y="26385"/>
                  </a:lnTo>
                  <a:lnTo>
                    <a:pt x="26176" y="26385"/>
                  </a:lnTo>
                  <a:lnTo>
                    <a:pt x="26281" y="26281"/>
                  </a:lnTo>
                  <a:lnTo>
                    <a:pt x="26260" y="26239"/>
                  </a:lnTo>
                  <a:lnTo>
                    <a:pt x="26218" y="26197"/>
                  </a:lnTo>
                  <a:lnTo>
                    <a:pt x="26218" y="26176"/>
                  </a:lnTo>
                  <a:lnTo>
                    <a:pt x="26155" y="26071"/>
                  </a:lnTo>
                  <a:lnTo>
                    <a:pt x="26072" y="26071"/>
                  </a:lnTo>
                  <a:lnTo>
                    <a:pt x="26030" y="25967"/>
                  </a:lnTo>
                  <a:lnTo>
                    <a:pt x="26051" y="25925"/>
                  </a:lnTo>
                  <a:lnTo>
                    <a:pt x="26155" y="25841"/>
                  </a:lnTo>
                  <a:lnTo>
                    <a:pt x="26155" y="25758"/>
                  </a:lnTo>
                  <a:lnTo>
                    <a:pt x="26155" y="25716"/>
                  </a:lnTo>
                  <a:lnTo>
                    <a:pt x="26176" y="25716"/>
                  </a:lnTo>
                  <a:lnTo>
                    <a:pt x="26218" y="25653"/>
                  </a:lnTo>
                  <a:lnTo>
                    <a:pt x="26239" y="25716"/>
                  </a:lnTo>
                  <a:lnTo>
                    <a:pt x="26260" y="25737"/>
                  </a:lnTo>
                  <a:lnTo>
                    <a:pt x="26281" y="25737"/>
                  </a:lnTo>
                  <a:lnTo>
                    <a:pt x="26260" y="25758"/>
                  </a:lnTo>
                  <a:lnTo>
                    <a:pt x="26260" y="25778"/>
                  </a:lnTo>
                  <a:lnTo>
                    <a:pt x="26323" y="25778"/>
                  </a:lnTo>
                  <a:lnTo>
                    <a:pt x="26281" y="25820"/>
                  </a:lnTo>
                  <a:lnTo>
                    <a:pt x="26344" y="25841"/>
                  </a:lnTo>
                  <a:lnTo>
                    <a:pt x="26385" y="25758"/>
                  </a:lnTo>
                  <a:lnTo>
                    <a:pt x="26490" y="25737"/>
                  </a:lnTo>
                  <a:lnTo>
                    <a:pt x="26553" y="25653"/>
                  </a:lnTo>
                  <a:lnTo>
                    <a:pt x="26616" y="25716"/>
                  </a:lnTo>
                  <a:lnTo>
                    <a:pt x="26741" y="25653"/>
                  </a:lnTo>
                  <a:lnTo>
                    <a:pt x="26867" y="25611"/>
                  </a:lnTo>
                  <a:lnTo>
                    <a:pt x="26804" y="25527"/>
                  </a:lnTo>
                  <a:lnTo>
                    <a:pt x="26908" y="25527"/>
                  </a:lnTo>
                  <a:lnTo>
                    <a:pt x="27013" y="25465"/>
                  </a:lnTo>
                  <a:lnTo>
                    <a:pt x="27139" y="25527"/>
                  </a:lnTo>
                  <a:lnTo>
                    <a:pt x="27201" y="25506"/>
                  </a:lnTo>
                  <a:lnTo>
                    <a:pt x="27327" y="25444"/>
                  </a:lnTo>
                  <a:lnTo>
                    <a:pt x="27432" y="25339"/>
                  </a:lnTo>
                  <a:lnTo>
                    <a:pt x="27515" y="25234"/>
                  </a:lnTo>
                  <a:lnTo>
                    <a:pt x="27536" y="25193"/>
                  </a:lnTo>
                  <a:lnTo>
                    <a:pt x="27578" y="25214"/>
                  </a:lnTo>
                  <a:lnTo>
                    <a:pt x="27620" y="25255"/>
                  </a:lnTo>
                  <a:lnTo>
                    <a:pt x="27662" y="25214"/>
                  </a:lnTo>
                  <a:lnTo>
                    <a:pt x="27724" y="25130"/>
                  </a:lnTo>
                  <a:lnTo>
                    <a:pt x="27808" y="25088"/>
                  </a:lnTo>
                  <a:lnTo>
                    <a:pt x="27787" y="24942"/>
                  </a:lnTo>
                  <a:lnTo>
                    <a:pt x="27745" y="24837"/>
                  </a:lnTo>
                  <a:lnTo>
                    <a:pt x="27787" y="24774"/>
                  </a:lnTo>
                  <a:lnTo>
                    <a:pt x="27745" y="24690"/>
                  </a:lnTo>
                  <a:lnTo>
                    <a:pt x="27808" y="24732"/>
                  </a:lnTo>
                  <a:lnTo>
                    <a:pt x="27934" y="24816"/>
                  </a:lnTo>
                  <a:lnTo>
                    <a:pt x="27955" y="24900"/>
                  </a:lnTo>
                  <a:lnTo>
                    <a:pt x="28059" y="25004"/>
                  </a:lnTo>
                  <a:lnTo>
                    <a:pt x="28143" y="24983"/>
                  </a:lnTo>
                  <a:lnTo>
                    <a:pt x="28143" y="24983"/>
                  </a:lnTo>
                  <a:lnTo>
                    <a:pt x="28101" y="25046"/>
                  </a:lnTo>
                  <a:lnTo>
                    <a:pt x="28017" y="25109"/>
                  </a:lnTo>
                  <a:lnTo>
                    <a:pt x="28038" y="25151"/>
                  </a:lnTo>
                  <a:lnTo>
                    <a:pt x="28248" y="25046"/>
                  </a:lnTo>
                  <a:lnTo>
                    <a:pt x="28248" y="24921"/>
                  </a:lnTo>
                  <a:lnTo>
                    <a:pt x="28352" y="24900"/>
                  </a:lnTo>
                  <a:lnTo>
                    <a:pt x="28415" y="24837"/>
                  </a:lnTo>
                  <a:lnTo>
                    <a:pt x="28520" y="24900"/>
                  </a:lnTo>
                  <a:lnTo>
                    <a:pt x="28582" y="24879"/>
                  </a:lnTo>
                  <a:lnTo>
                    <a:pt x="28624" y="24795"/>
                  </a:lnTo>
                  <a:lnTo>
                    <a:pt x="28687" y="24795"/>
                  </a:lnTo>
                  <a:lnTo>
                    <a:pt x="28708" y="24711"/>
                  </a:lnTo>
                  <a:lnTo>
                    <a:pt x="28771" y="24795"/>
                  </a:lnTo>
                  <a:lnTo>
                    <a:pt x="28854" y="24900"/>
                  </a:lnTo>
                  <a:lnTo>
                    <a:pt x="28896" y="24837"/>
                  </a:lnTo>
                  <a:lnTo>
                    <a:pt x="28938" y="24732"/>
                  </a:lnTo>
                  <a:lnTo>
                    <a:pt x="28980" y="24732"/>
                  </a:lnTo>
                  <a:lnTo>
                    <a:pt x="29001" y="24774"/>
                  </a:lnTo>
                  <a:lnTo>
                    <a:pt x="29085" y="24774"/>
                  </a:lnTo>
                  <a:lnTo>
                    <a:pt x="29105" y="24711"/>
                  </a:lnTo>
                  <a:lnTo>
                    <a:pt x="29231" y="24711"/>
                  </a:lnTo>
                  <a:lnTo>
                    <a:pt x="29294" y="24628"/>
                  </a:lnTo>
                  <a:lnTo>
                    <a:pt x="29357" y="24586"/>
                  </a:lnTo>
                  <a:lnTo>
                    <a:pt x="29377" y="24670"/>
                  </a:lnTo>
                  <a:lnTo>
                    <a:pt x="29398" y="24607"/>
                  </a:lnTo>
                  <a:lnTo>
                    <a:pt x="29482" y="24607"/>
                  </a:lnTo>
                  <a:lnTo>
                    <a:pt x="29566" y="24586"/>
                  </a:lnTo>
                  <a:lnTo>
                    <a:pt x="29524" y="24502"/>
                  </a:lnTo>
                  <a:lnTo>
                    <a:pt x="29587" y="24418"/>
                  </a:lnTo>
                  <a:lnTo>
                    <a:pt x="29608" y="24293"/>
                  </a:lnTo>
                  <a:lnTo>
                    <a:pt x="29566" y="24188"/>
                  </a:lnTo>
                  <a:lnTo>
                    <a:pt x="29566" y="24188"/>
                  </a:lnTo>
                  <a:lnTo>
                    <a:pt x="29608" y="24209"/>
                  </a:lnTo>
                  <a:lnTo>
                    <a:pt x="29670" y="24146"/>
                  </a:lnTo>
                  <a:lnTo>
                    <a:pt x="29796" y="24105"/>
                  </a:lnTo>
                  <a:lnTo>
                    <a:pt x="29817" y="24167"/>
                  </a:lnTo>
                  <a:lnTo>
                    <a:pt x="29921" y="24167"/>
                  </a:lnTo>
                  <a:lnTo>
                    <a:pt x="29942" y="24042"/>
                  </a:lnTo>
                  <a:lnTo>
                    <a:pt x="30005" y="24042"/>
                  </a:lnTo>
                  <a:lnTo>
                    <a:pt x="30026" y="23958"/>
                  </a:lnTo>
                  <a:lnTo>
                    <a:pt x="30089" y="23958"/>
                  </a:lnTo>
                  <a:lnTo>
                    <a:pt x="30089" y="23979"/>
                  </a:lnTo>
                  <a:lnTo>
                    <a:pt x="30110" y="23979"/>
                  </a:lnTo>
                  <a:lnTo>
                    <a:pt x="30193" y="23874"/>
                  </a:lnTo>
                  <a:lnTo>
                    <a:pt x="30256" y="23958"/>
                  </a:lnTo>
                  <a:lnTo>
                    <a:pt x="30256" y="23833"/>
                  </a:lnTo>
                  <a:lnTo>
                    <a:pt x="30340" y="23833"/>
                  </a:lnTo>
                  <a:lnTo>
                    <a:pt x="30361" y="23728"/>
                  </a:lnTo>
                  <a:lnTo>
                    <a:pt x="30277" y="23686"/>
                  </a:lnTo>
                  <a:lnTo>
                    <a:pt x="30193" y="23749"/>
                  </a:lnTo>
                  <a:lnTo>
                    <a:pt x="30047" y="23623"/>
                  </a:lnTo>
                  <a:lnTo>
                    <a:pt x="30235" y="23623"/>
                  </a:lnTo>
                  <a:lnTo>
                    <a:pt x="30340" y="23477"/>
                  </a:lnTo>
                  <a:lnTo>
                    <a:pt x="30361" y="23540"/>
                  </a:lnTo>
                  <a:lnTo>
                    <a:pt x="30445" y="23477"/>
                  </a:lnTo>
                  <a:lnTo>
                    <a:pt x="30612" y="23581"/>
                  </a:lnTo>
                  <a:lnTo>
                    <a:pt x="30633" y="23456"/>
                  </a:lnTo>
                  <a:lnTo>
                    <a:pt x="30549" y="23435"/>
                  </a:lnTo>
                  <a:lnTo>
                    <a:pt x="30507" y="23372"/>
                  </a:lnTo>
                  <a:lnTo>
                    <a:pt x="30528" y="23309"/>
                  </a:lnTo>
                  <a:lnTo>
                    <a:pt x="30633" y="23372"/>
                  </a:lnTo>
                  <a:lnTo>
                    <a:pt x="30717" y="23309"/>
                  </a:lnTo>
                  <a:lnTo>
                    <a:pt x="30675" y="23268"/>
                  </a:lnTo>
                  <a:lnTo>
                    <a:pt x="30612" y="23268"/>
                  </a:lnTo>
                  <a:lnTo>
                    <a:pt x="30612" y="23163"/>
                  </a:lnTo>
                  <a:lnTo>
                    <a:pt x="30528" y="23121"/>
                  </a:lnTo>
                  <a:lnTo>
                    <a:pt x="30612" y="23100"/>
                  </a:lnTo>
                  <a:lnTo>
                    <a:pt x="30654" y="23142"/>
                  </a:lnTo>
                  <a:lnTo>
                    <a:pt x="30717" y="23142"/>
                  </a:lnTo>
                  <a:lnTo>
                    <a:pt x="30758" y="23205"/>
                  </a:lnTo>
                  <a:lnTo>
                    <a:pt x="30758" y="23121"/>
                  </a:lnTo>
                  <a:lnTo>
                    <a:pt x="30654" y="23037"/>
                  </a:lnTo>
                  <a:lnTo>
                    <a:pt x="30654" y="22933"/>
                  </a:lnTo>
                  <a:lnTo>
                    <a:pt x="30737" y="22933"/>
                  </a:lnTo>
                  <a:lnTo>
                    <a:pt x="30758" y="22891"/>
                  </a:lnTo>
                  <a:lnTo>
                    <a:pt x="30863" y="22954"/>
                  </a:lnTo>
                  <a:lnTo>
                    <a:pt x="30863" y="23037"/>
                  </a:lnTo>
                  <a:lnTo>
                    <a:pt x="30926" y="23037"/>
                  </a:lnTo>
                  <a:lnTo>
                    <a:pt x="30968" y="23121"/>
                  </a:lnTo>
                  <a:lnTo>
                    <a:pt x="30989" y="22996"/>
                  </a:lnTo>
                  <a:lnTo>
                    <a:pt x="30947" y="22912"/>
                  </a:lnTo>
                  <a:lnTo>
                    <a:pt x="30884" y="22912"/>
                  </a:lnTo>
                  <a:lnTo>
                    <a:pt x="30863" y="22828"/>
                  </a:lnTo>
                  <a:lnTo>
                    <a:pt x="30947" y="22828"/>
                  </a:lnTo>
                  <a:lnTo>
                    <a:pt x="30947" y="22745"/>
                  </a:lnTo>
                  <a:lnTo>
                    <a:pt x="30863" y="22724"/>
                  </a:lnTo>
                  <a:lnTo>
                    <a:pt x="30989" y="22598"/>
                  </a:lnTo>
                  <a:lnTo>
                    <a:pt x="30926" y="22535"/>
                  </a:lnTo>
                  <a:lnTo>
                    <a:pt x="30842" y="22535"/>
                  </a:lnTo>
                  <a:lnTo>
                    <a:pt x="30779" y="22598"/>
                  </a:lnTo>
                  <a:lnTo>
                    <a:pt x="30800" y="22493"/>
                  </a:lnTo>
                  <a:lnTo>
                    <a:pt x="30947" y="22410"/>
                  </a:lnTo>
                  <a:lnTo>
                    <a:pt x="31135" y="22326"/>
                  </a:lnTo>
                  <a:lnTo>
                    <a:pt x="31072" y="22263"/>
                  </a:lnTo>
                  <a:lnTo>
                    <a:pt x="30989" y="22326"/>
                  </a:lnTo>
                  <a:lnTo>
                    <a:pt x="30863" y="22201"/>
                  </a:lnTo>
                  <a:lnTo>
                    <a:pt x="30968" y="22201"/>
                  </a:lnTo>
                  <a:lnTo>
                    <a:pt x="30884" y="22096"/>
                  </a:lnTo>
                  <a:lnTo>
                    <a:pt x="30800" y="22096"/>
                  </a:lnTo>
                  <a:lnTo>
                    <a:pt x="30863" y="22054"/>
                  </a:lnTo>
                  <a:lnTo>
                    <a:pt x="30800" y="21991"/>
                  </a:lnTo>
                  <a:lnTo>
                    <a:pt x="30884" y="21991"/>
                  </a:lnTo>
                  <a:lnTo>
                    <a:pt x="30926" y="21908"/>
                  </a:lnTo>
                  <a:lnTo>
                    <a:pt x="31030" y="21908"/>
                  </a:lnTo>
                  <a:lnTo>
                    <a:pt x="30989" y="22012"/>
                  </a:lnTo>
                  <a:lnTo>
                    <a:pt x="31072" y="22012"/>
                  </a:lnTo>
                  <a:lnTo>
                    <a:pt x="31240" y="21866"/>
                  </a:lnTo>
                  <a:lnTo>
                    <a:pt x="31240" y="21782"/>
                  </a:lnTo>
                  <a:lnTo>
                    <a:pt x="31365" y="21803"/>
                  </a:lnTo>
                  <a:lnTo>
                    <a:pt x="31281" y="21698"/>
                  </a:lnTo>
                  <a:lnTo>
                    <a:pt x="31198" y="21698"/>
                  </a:lnTo>
                  <a:lnTo>
                    <a:pt x="31240" y="21594"/>
                  </a:lnTo>
                  <a:lnTo>
                    <a:pt x="31302" y="21677"/>
                  </a:lnTo>
                  <a:lnTo>
                    <a:pt x="31386" y="21636"/>
                  </a:lnTo>
                  <a:lnTo>
                    <a:pt x="31386" y="21531"/>
                  </a:lnTo>
                  <a:lnTo>
                    <a:pt x="31449" y="21489"/>
                  </a:lnTo>
                  <a:lnTo>
                    <a:pt x="31386" y="21426"/>
                  </a:lnTo>
                  <a:lnTo>
                    <a:pt x="31386" y="21343"/>
                  </a:lnTo>
                  <a:lnTo>
                    <a:pt x="31470" y="21322"/>
                  </a:lnTo>
                  <a:lnTo>
                    <a:pt x="31407" y="21238"/>
                  </a:lnTo>
                  <a:lnTo>
                    <a:pt x="31407" y="21175"/>
                  </a:lnTo>
                  <a:lnTo>
                    <a:pt x="31302" y="21112"/>
                  </a:lnTo>
                  <a:lnTo>
                    <a:pt x="31470" y="21154"/>
                  </a:lnTo>
                  <a:lnTo>
                    <a:pt x="31512" y="21112"/>
                  </a:lnTo>
                  <a:lnTo>
                    <a:pt x="31616" y="20903"/>
                  </a:lnTo>
                  <a:lnTo>
                    <a:pt x="31700" y="20903"/>
                  </a:lnTo>
                  <a:lnTo>
                    <a:pt x="31721" y="20966"/>
                  </a:lnTo>
                  <a:lnTo>
                    <a:pt x="31763" y="21029"/>
                  </a:lnTo>
                  <a:lnTo>
                    <a:pt x="31784" y="20924"/>
                  </a:lnTo>
                  <a:lnTo>
                    <a:pt x="31846" y="20861"/>
                  </a:lnTo>
                  <a:lnTo>
                    <a:pt x="31805" y="20736"/>
                  </a:lnTo>
                  <a:lnTo>
                    <a:pt x="31679" y="20736"/>
                  </a:lnTo>
                  <a:lnTo>
                    <a:pt x="31616" y="20694"/>
                  </a:lnTo>
                  <a:lnTo>
                    <a:pt x="31679" y="20652"/>
                  </a:lnTo>
                  <a:lnTo>
                    <a:pt x="31763" y="20652"/>
                  </a:lnTo>
                  <a:lnTo>
                    <a:pt x="31826" y="20610"/>
                  </a:lnTo>
                  <a:lnTo>
                    <a:pt x="31784" y="20548"/>
                  </a:lnTo>
                  <a:lnTo>
                    <a:pt x="31700" y="20506"/>
                  </a:lnTo>
                  <a:lnTo>
                    <a:pt x="31784" y="20443"/>
                  </a:lnTo>
                  <a:lnTo>
                    <a:pt x="31826" y="20443"/>
                  </a:lnTo>
                  <a:lnTo>
                    <a:pt x="31826" y="20401"/>
                  </a:lnTo>
                  <a:lnTo>
                    <a:pt x="31784" y="20338"/>
                  </a:lnTo>
                  <a:lnTo>
                    <a:pt x="31574" y="20338"/>
                  </a:lnTo>
                  <a:lnTo>
                    <a:pt x="31595" y="20296"/>
                  </a:lnTo>
                  <a:lnTo>
                    <a:pt x="31721" y="20192"/>
                  </a:lnTo>
                  <a:lnTo>
                    <a:pt x="31826" y="20213"/>
                  </a:lnTo>
                  <a:lnTo>
                    <a:pt x="31846" y="20192"/>
                  </a:lnTo>
                  <a:lnTo>
                    <a:pt x="31888" y="20129"/>
                  </a:lnTo>
                  <a:lnTo>
                    <a:pt x="31930" y="20192"/>
                  </a:lnTo>
                  <a:lnTo>
                    <a:pt x="31972" y="20213"/>
                  </a:lnTo>
                  <a:lnTo>
                    <a:pt x="32014" y="20171"/>
                  </a:lnTo>
                  <a:lnTo>
                    <a:pt x="31993" y="20087"/>
                  </a:lnTo>
                  <a:lnTo>
                    <a:pt x="31972" y="19920"/>
                  </a:lnTo>
                  <a:lnTo>
                    <a:pt x="31909" y="19878"/>
                  </a:lnTo>
                  <a:lnTo>
                    <a:pt x="31826" y="19962"/>
                  </a:lnTo>
                  <a:lnTo>
                    <a:pt x="31846" y="19983"/>
                  </a:lnTo>
                  <a:lnTo>
                    <a:pt x="31846" y="20024"/>
                  </a:lnTo>
                  <a:lnTo>
                    <a:pt x="31763" y="20004"/>
                  </a:lnTo>
                  <a:lnTo>
                    <a:pt x="31595" y="20129"/>
                  </a:lnTo>
                  <a:lnTo>
                    <a:pt x="31512" y="20108"/>
                  </a:lnTo>
                  <a:lnTo>
                    <a:pt x="31512" y="20004"/>
                  </a:lnTo>
                  <a:lnTo>
                    <a:pt x="31679" y="19983"/>
                  </a:lnTo>
                  <a:lnTo>
                    <a:pt x="31930" y="19752"/>
                  </a:lnTo>
                  <a:lnTo>
                    <a:pt x="31909" y="19711"/>
                  </a:lnTo>
                  <a:lnTo>
                    <a:pt x="31805" y="19711"/>
                  </a:lnTo>
                  <a:lnTo>
                    <a:pt x="31763" y="19648"/>
                  </a:lnTo>
                  <a:lnTo>
                    <a:pt x="31721" y="19690"/>
                  </a:lnTo>
                  <a:lnTo>
                    <a:pt x="31553" y="19460"/>
                  </a:lnTo>
                  <a:lnTo>
                    <a:pt x="31386" y="19439"/>
                  </a:lnTo>
                  <a:lnTo>
                    <a:pt x="31240" y="19585"/>
                  </a:lnTo>
                  <a:lnTo>
                    <a:pt x="31135" y="19564"/>
                  </a:lnTo>
                  <a:lnTo>
                    <a:pt x="31030" y="19397"/>
                  </a:lnTo>
                  <a:lnTo>
                    <a:pt x="30884" y="19439"/>
                  </a:lnTo>
                  <a:lnTo>
                    <a:pt x="30779" y="19501"/>
                  </a:lnTo>
                  <a:lnTo>
                    <a:pt x="30737" y="19606"/>
                  </a:lnTo>
                  <a:lnTo>
                    <a:pt x="30758" y="19480"/>
                  </a:lnTo>
                  <a:lnTo>
                    <a:pt x="30884" y="19376"/>
                  </a:lnTo>
                  <a:lnTo>
                    <a:pt x="30968" y="19376"/>
                  </a:lnTo>
                  <a:lnTo>
                    <a:pt x="31051" y="19334"/>
                  </a:lnTo>
                  <a:lnTo>
                    <a:pt x="31177" y="19376"/>
                  </a:lnTo>
                  <a:lnTo>
                    <a:pt x="31281" y="19355"/>
                  </a:lnTo>
                  <a:lnTo>
                    <a:pt x="31281" y="19250"/>
                  </a:lnTo>
                  <a:lnTo>
                    <a:pt x="31323" y="19188"/>
                  </a:lnTo>
                  <a:lnTo>
                    <a:pt x="31407" y="19188"/>
                  </a:lnTo>
                  <a:lnTo>
                    <a:pt x="31553" y="19041"/>
                  </a:lnTo>
                  <a:lnTo>
                    <a:pt x="31700" y="19020"/>
                  </a:lnTo>
                  <a:lnTo>
                    <a:pt x="31700" y="18936"/>
                  </a:lnTo>
                  <a:lnTo>
                    <a:pt x="31574" y="18727"/>
                  </a:lnTo>
                  <a:lnTo>
                    <a:pt x="31281" y="18539"/>
                  </a:lnTo>
                  <a:lnTo>
                    <a:pt x="31072" y="18413"/>
                  </a:lnTo>
                  <a:lnTo>
                    <a:pt x="30842" y="18204"/>
                  </a:lnTo>
                  <a:lnTo>
                    <a:pt x="30737" y="18204"/>
                  </a:lnTo>
                  <a:lnTo>
                    <a:pt x="30549" y="18330"/>
                  </a:lnTo>
                  <a:lnTo>
                    <a:pt x="30445" y="18309"/>
                  </a:lnTo>
                  <a:lnTo>
                    <a:pt x="30319" y="18183"/>
                  </a:lnTo>
                  <a:lnTo>
                    <a:pt x="30319" y="18099"/>
                  </a:lnTo>
                  <a:lnTo>
                    <a:pt x="30235" y="18079"/>
                  </a:lnTo>
                  <a:lnTo>
                    <a:pt x="30110" y="18120"/>
                  </a:lnTo>
                  <a:lnTo>
                    <a:pt x="29984" y="18120"/>
                  </a:lnTo>
                  <a:lnTo>
                    <a:pt x="29838" y="18141"/>
                  </a:lnTo>
                  <a:lnTo>
                    <a:pt x="29691" y="18351"/>
                  </a:lnTo>
                  <a:lnTo>
                    <a:pt x="29817" y="18099"/>
                  </a:lnTo>
                  <a:lnTo>
                    <a:pt x="29921" y="18037"/>
                  </a:lnTo>
                  <a:lnTo>
                    <a:pt x="29984" y="18079"/>
                  </a:lnTo>
                  <a:lnTo>
                    <a:pt x="30047" y="18079"/>
                  </a:lnTo>
                  <a:lnTo>
                    <a:pt x="30089" y="18016"/>
                  </a:lnTo>
                  <a:lnTo>
                    <a:pt x="30193" y="18079"/>
                  </a:lnTo>
                  <a:lnTo>
                    <a:pt x="30340" y="17995"/>
                  </a:lnTo>
                  <a:lnTo>
                    <a:pt x="30403" y="18183"/>
                  </a:lnTo>
                  <a:lnTo>
                    <a:pt x="30465" y="18225"/>
                  </a:lnTo>
                  <a:lnTo>
                    <a:pt x="30570" y="18225"/>
                  </a:lnTo>
                  <a:lnTo>
                    <a:pt x="30654" y="18120"/>
                  </a:lnTo>
                  <a:lnTo>
                    <a:pt x="30842" y="18141"/>
                  </a:lnTo>
                  <a:lnTo>
                    <a:pt x="30968" y="18246"/>
                  </a:lnTo>
                  <a:lnTo>
                    <a:pt x="31051" y="18246"/>
                  </a:lnTo>
                  <a:lnTo>
                    <a:pt x="31177" y="18351"/>
                  </a:lnTo>
                  <a:lnTo>
                    <a:pt x="31323" y="18288"/>
                  </a:lnTo>
                  <a:lnTo>
                    <a:pt x="31574" y="18351"/>
                  </a:lnTo>
                  <a:lnTo>
                    <a:pt x="31658" y="18330"/>
                  </a:lnTo>
                  <a:lnTo>
                    <a:pt x="31553" y="18141"/>
                  </a:lnTo>
                  <a:lnTo>
                    <a:pt x="31491" y="18120"/>
                  </a:lnTo>
                  <a:lnTo>
                    <a:pt x="31323" y="17974"/>
                  </a:lnTo>
                  <a:lnTo>
                    <a:pt x="31323" y="17911"/>
                  </a:lnTo>
                  <a:lnTo>
                    <a:pt x="31281" y="17869"/>
                  </a:lnTo>
                  <a:lnTo>
                    <a:pt x="31177" y="17890"/>
                  </a:lnTo>
                  <a:lnTo>
                    <a:pt x="31051" y="17827"/>
                  </a:lnTo>
                  <a:lnTo>
                    <a:pt x="30884" y="17597"/>
                  </a:lnTo>
                  <a:lnTo>
                    <a:pt x="30884" y="17451"/>
                  </a:lnTo>
                  <a:lnTo>
                    <a:pt x="30675" y="17283"/>
                  </a:lnTo>
                  <a:lnTo>
                    <a:pt x="30675" y="17095"/>
                  </a:lnTo>
                  <a:lnTo>
                    <a:pt x="30549" y="17074"/>
                  </a:lnTo>
                  <a:lnTo>
                    <a:pt x="30612" y="16949"/>
                  </a:lnTo>
                  <a:lnTo>
                    <a:pt x="30570" y="16928"/>
                  </a:lnTo>
                  <a:lnTo>
                    <a:pt x="30403" y="16572"/>
                  </a:lnTo>
                  <a:lnTo>
                    <a:pt x="30089" y="16405"/>
                  </a:lnTo>
                  <a:lnTo>
                    <a:pt x="30005" y="16447"/>
                  </a:lnTo>
                  <a:lnTo>
                    <a:pt x="30005" y="16363"/>
                  </a:lnTo>
                  <a:lnTo>
                    <a:pt x="29712" y="16237"/>
                  </a:lnTo>
                  <a:lnTo>
                    <a:pt x="29670" y="16237"/>
                  </a:lnTo>
                  <a:lnTo>
                    <a:pt x="29670" y="15944"/>
                  </a:lnTo>
                  <a:lnTo>
                    <a:pt x="29712" y="15735"/>
                  </a:lnTo>
                  <a:lnTo>
                    <a:pt x="29670" y="15610"/>
                  </a:lnTo>
                  <a:lnTo>
                    <a:pt x="29691" y="15463"/>
                  </a:lnTo>
                  <a:lnTo>
                    <a:pt x="29712" y="15484"/>
                  </a:lnTo>
                  <a:lnTo>
                    <a:pt x="29817" y="15463"/>
                  </a:lnTo>
                  <a:lnTo>
                    <a:pt x="29921" y="15296"/>
                  </a:lnTo>
                  <a:lnTo>
                    <a:pt x="29984" y="15317"/>
                  </a:lnTo>
                  <a:lnTo>
                    <a:pt x="30089" y="15191"/>
                  </a:lnTo>
                  <a:lnTo>
                    <a:pt x="29984" y="15149"/>
                  </a:lnTo>
                  <a:lnTo>
                    <a:pt x="29921" y="15066"/>
                  </a:lnTo>
                  <a:lnTo>
                    <a:pt x="30005" y="14961"/>
                  </a:lnTo>
                  <a:lnTo>
                    <a:pt x="30193" y="14982"/>
                  </a:lnTo>
                  <a:lnTo>
                    <a:pt x="30193" y="14856"/>
                  </a:lnTo>
                  <a:lnTo>
                    <a:pt x="30319" y="14835"/>
                  </a:lnTo>
                  <a:lnTo>
                    <a:pt x="30319" y="14731"/>
                  </a:lnTo>
                  <a:lnTo>
                    <a:pt x="30193" y="14647"/>
                  </a:lnTo>
                  <a:lnTo>
                    <a:pt x="30319" y="14647"/>
                  </a:lnTo>
                  <a:lnTo>
                    <a:pt x="30424" y="14689"/>
                  </a:lnTo>
                  <a:lnTo>
                    <a:pt x="30445" y="14647"/>
                  </a:lnTo>
                  <a:lnTo>
                    <a:pt x="30549" y="14647"/>
                  </a:lnTo>
                  <a:lnTo>
                    <a:pt x="30654" y="14563"/>
                  </a:lnTo>
                  <a:lnTo>
                    <a:pt x="30717" y="14563"/>
                  </a:lnTo>
                  <a:lnTo>
                    <a:pt x="30842" y="14375"/>
                  </a:lnTo>
                  <a:lnTo>
                    <a:pt x="30884" y="14459"/>
                  </a:lnTo>
                  <a:lnTo>
                    <a:pt x="30947" y="14417"/>
                  </a:lnTo>
                  <a:lnTo>
                    <a:pt x="30947" y="14459"/>
                  </a:lnTo>
                  <a:lnTo>
                    <a:pt x="31093" y="14563"/>
                  </a:lnTo>
                  <a:lnTo>
                    <a:pt x="31240" y="14438"/>
                  </a:lnTo>
                  <a:lnTo>
                    <a:pt x="31240" y="14375"/>
                  </a:lnTo>
                  <a:lnTo>
                    <a:pt x="31156" y="14354"/>
                  </a:lnTo>
                  <a:lnTo>
                    <a:pt x="31135" y="14250"/>
                  </a:lnTo>
                  <a:lnTo>
                    <a:pt x="31198" y="14208"/>
                  </a:lnTo>
                  <a:lnTo>
                    <a:pt x="31261" y="14208"/>
                  </a:lnTo>
                  <a:lnTo>
                    <a:pt x="31177" y="14061"/>
                  </a:lnTo>
                  <a:lnTo>
                    <a:pt x="31177" y="13998"/>
                  </a:lnTo>
                  <a:lnTo>
                    <a:pt x="31302" y="13957"/>
                  </a:lnTo>
                  <a:lnTo>
                    <a:pt x="31240" y="13936"/>
                  </a:lnTo>
                  <a:lnTo>
                    <a:pt x="31093" y="13957"/>
                  </a:lnTo>
                  <a:lnTo>
                    <a:pt x="30947" y="13957"/>
                  </a:lnTo>
                  <a:lnTo>
                    <a:pt x="30947" y="13915"/>
                  </a:lnTo>
                  <a:lnTo>
                    <a:pt x="30800" y="13915"/>
                  </a:lnTo>
                  <a:lnTo>
                    <a:pt x="30758" y="13957"/>
                  </a:lnTo>
                  <a:lnTo>
                    <a:pt x="30403" y="13998"/>
                  </a:lnTo>
                  <a:lnTo>
                    <a:pt x="30319" y="13915"/>
                  </a:lnTo>
                  <a:lnTo>
                    <a:pt x="30256" y="13894"/>
                  </a:lnTo>
                  <a:lnTo>
                    <a:pt x="30193" y="13789"/>
                  </a:lnTo>
                  <a:lnTo>
                    <a:pt x="30131" y="13747"/>
                  </a:lnTo>
                  <a:lnTo>
                    <a:pt x="30089" y="13706"/>
                  </a:lnTo>
                  <a:lnTo>
                    <a:pt x="29817" y="13831"/>
                  </a:lnTo>
                  <a:lnTo>
                    <a:pt x="29691" y="13831"/>
                  </a:lnTo>
                  <a:lnTo>
                    <a:pt x="29733" y="13894"/>
                  </a:lnTo>
                  <a:lnTo>
                    <a:pt x="29733" y="13998"/>
                  </a:lnTo>
                  <a:lnTo>
                    <a:pt x="29670" y="14040"/>
                  </a:lnTo>
                  <a:lnTo>
                    <a:pt x="29503" y="14103"/>
                  </a:lnTo>
                  <a:lnTo>
                    <a:pt x="29524" y="14124"/>
                  </a:lnTo>
                  <a:lnTo>
                    <a:pt x="29587" y="14208"/>
                  </a:lnTo>
                  <a:lnTo>
                    <a:pt x="29524" y="14312"/>
                  </a:lnTo>
                  <a:lnTo>
                    <a:pt x="29482" y="14354"/>
                  </a:lnTo>
                  <a:lnTo>
                    <a:pt x="29357" y="14312"/>
                  </a:lnTo>
                  <a:lnTo>
                    <a:pt x="29231" y="14375"/>
                  </a:lnTo>
                  <a:lnTo>
                    <a:pt x="29085" y="14354"/>
                  </a:lnTo>
                  <a:lnTo>
                    <a:pt x="28938" y="14061"/>
                  </a:lnTo>
                  <a:lnTo>
                    <a:pt x="28938" y="13915"/>
                  </a:lnTo>
                  <a:lnTo>
                    <a:pt x="28896" y="13810"/>
                  </a:lnTo>
                  <a:lnTo>
                    <a:pt x="28750" y="13810"/>
                  </a:lnTo>
                  <a:lnTo>
                    <a:pt x="28687" y="13831"/>
                  </a:lnTo>
                  <a:lnTo>
                    <a:pt x="28687" y="13789"/>
                  </a:lnTo>
                  <a:lnTo>
                    <a:pt x="28624" y="13789"/>
                  </a:lnTo>
                  <a:lnTo>
                    <a:pt x="28561" y="13852"/>
                  </a:lnTo>
                  <a:lnTo>
                    <a:pt x="28540" y="13789"/>
                  </a:lnTo>
                  <a:lnTo>
                    <a:pt x="28540" y="13831"/>
                  </a:lnTo>
                  <a:lnTo>
                    <a:pt x="28436" y="13706"/>
                  </a:lnTo>
                  <a:lnTo>
                    <a:pt x="28436" y="13622"/>
                  </a:lnTo>
                  <a:lnTo>
                    <a:pt x="28227" y="13496"/>
                  </a:lnTo>
                  <a:lnTo>
                    <a:pt x="28122" y="13413"/>
                  </a:lnTo>
                  <a:lnTo>
                    <a:pt x="28101" y="13287"/>
                  </a:lnTo>
                  <a:lnTo>
                    <a:pt x="28038" y="13162"/>
                  </a:lnTo>
                  <a:lnTo>
                    <a:pt x="28101" y="13099"/>
                  </a:lnTo>
                  <a:lnTo>
                    <a:pt x="28101" y="13057"/>
                  </a:lnTo>
                  <a:lnTo>
                    <a:pt x="28101" y="12994"/>
                  </a:lnTo>
                  <a:lnTo>
                    <a:pt x="28122" y="12869"/>
                  </a:lnTo>
                  <a:lnTo>
                    <a:pt x="28164" y="12806"/>
                  </a:lnTo>
                  <a:lnTo>
                    <a:pt x="28185" y="12764"/>
                  </a:lnTo>
                  <a:lnTo>
                    <a:pt x="28415" y="12848"/>
                  </a:lnTo>
                  <a:lnTo>
                    <a:pt x="28750" y="12848"/>
                  </a:lnTo>
                  <a:lnTo>
                    <a:pt x="28792" y="12701"/>
                  </a:lnTo>
                  <a:lnTo>
                    <a:pt x="28771" y="12659"/>
                  </a:lnTo>
                  <a:lnTo>
                    <a:pt x="28854" y="12659"/>
                  </a:lnTo>
                  <a:lnTo>
                    <a:pt x="28833" y="12492"/>
                  </a:lnTo>
                  <a:lnTo>
                    <a:pt x="28792" y="12471"/>
                  </a:lnTo>
                  <a:lnTo>
                    <a:pt x="28854" y="12429"/>
                  </a:lnTo>
                  <a:lnTo>
                    <a:pt x="28896" y="12136"/>
                  </a:lnTo>
                  <a:lnTo>
                    <a:pt x="29105" y="12011"/>
                  </a:lnTo>
                  <a:lnTo>
                    <a:pt x="29210" y="12011"/>
                  </a:lnTo>
                  <a:lnTo>
                    <a:pt x="29315" y="11843"/>
                  </a:lnTo>
                  <a:lnTo>
                    <a:pt x="29377" y="11843"/>
                  </a:lnTo>
                  <a:lnTo>
                    <a:pt x="29398" y="11613"/>
                  </a:lnTo>
                  <a:lnTo>
                    <a:pt x="29503" y="11488"/>
                  </a:lnTo>
                  <a:lnTo>
                    <a:pt x="29524" y="11341"/>
                  </a:lnTo>
                  <a:lnTo>
                    <a:pt x="29587" y="11320"/>
                  </a:lnTo>
                  <a:lnTo>
                    <a:pt x="29670" y="11195"/>
                  </a:lnTo>
                  <a:lnTo>
                    <a:pt x="29796" y="11195"/>
                  </a:lnTo>
                  <a:lnTo>
                    <a:pt x="29838" y="11216"/>
                  </a:lnTo>
                  <a:lnTo>
                    <a:pt x="29942" y="11216"/>
                  </a:lnTo>
                  <a:lnTo>
                    <a:pt x="29984" y="11111"/>
                  </a:lnTo>
                  <a:lnTo>
                    <a:pt x="30152" y="11320"/>
                  </a:lnTo>
                  <a:lnTo>
                    <a:pt x="30424" y="11488"/>
                  </a:lnTo>
                  <a:lnTo>
                    <a:pt x="30424" y="11592"/>
                  </a:lnTo>
                  <a:lnTo>
                    <a:pt x="30361" y="11613"/>
                  </a:lnTo>
                  <a:lnTo>
                    <a:pt x="30340" y="11697"/>
                  </a:lnTo>
                  <a:lnTo>
                    <a:pt x="30214" y="11843"/>
                  </a:lnTo>
                  <a:lnTo>
                    <a:pt x="30193" y="12011"/>
                  </a:lnTo>
                  <a:lnTo>
                    <a:pt x="30089" y="12011"/>
                  </a:lnTo>
                  <a:lnTo>
                    <a:pt x="30110" y="12032"/>
                  </a:lnTo>
                  <a:lnTo>
                    <a:pt x="30089" y="12178"/>
                  </a:lnTo>
                  <a:lnTo>
                    <a:pt x="30214" y="12325"/>
                  </a:lnTo>
                  <a:lnTo>
                    <a:pt x="30193" y="12387"/>
                  </a:lnTo>
                  <a:lnTo>
                    <a:pt x="30131" y="12429"/>
                  </a:lnTo>
                  <a:lnTo>
                    <a:pt x="30131" y="12471"/>
                  </a:lnTo>
                  <a:lnTo>
                    <a:pt x="30193" y="12555"/>
                  </a:lnTo>
                  <a:lnTo>
                    <a:pt x="30319" y="12492"/>
                  </a:lnTo>
                  <a:lnTo>
                    <a:pt x="30445" y="12387"/>
                  </a:lnTo>
                  <a:lnTo>
                    <a:pt x="30403" y="12492"/>
                  </a:lnTo>
                  <a:lnTo>
                    <a:pt x="30277" y="12576"/>
                  </a:lnTo>
                  <a:lnTo>
                    <a:pt x="30319" y="12638"/>
                  </a:lnTo>
                  <a:lnTo>
                    <a:pt x="30361" y="12659"/>
                  </a:lnTo>
                  <a:lnTo>
                    <a:pt x="30361" y="12701"/>
                  </a:lnTo>
                  <a:lnTo>
                    <a:pt x="30319" y="12743"/>
                  </a:lnTo>
                  <a:lnTo>
                    <a:pt x="30193" y="12743"/>
                  </a:lnTo>
                  <a:lnTo>
                    <a:pt x="30131" y="12806"/>
                  </a:lnTo>
                  <a:lnTo>
                    <a:pt x="30026" y="12806"/>
                  </a:lnTo>
                  <a:lnTo>
                    <a:pt x="29984" y="12890"/>
                  </a:lnTo>
                  <a:lnTo>
                    <a:pt x="30089" y="12973"/>
                  </a:lnTo>
                  <a:lnTo>
                    <a:pt x="30089" y="13057"/>
                  </a:lnTo>
                  <a:lnTo>
                    <a:pt x="30152" y="13057"/>
                  </a:lnTo>
                  <a:lnTo>
                    <a:pt x="30235" y="12952"/>
                  </a:lnTo>
                  <a:lnTo>
                    <a:pt x="30277" y="12952"/>
                  </a:lnTo>
                  <a:lnTo>
                    <a:pt x="30403" y="12806"/>
                  </a:lnTo>
                  <a:lnTo>
                    <a:pt x="30549" y="12743"/>
                  </a:lnTo>
                  <a:lnTo>
                    <a:pt x="30570" y="12701"/>
                  </a:lnTo>
                  <a:lnTo>
                    <a:pt x="30528" y="12576"/>
                  </a:lnTo>
                  <a:lnTo>
                    <a:pt x="30654" y="12471"/>
                  </a:lnTo>
                  <a:lnTo>
                    <a:pt x="30926" y="12283"/>
                  </a:lnTo>
                  <a:lnTo>
                    <a:pt x="30989" y="12283"/>
                  </a:lnTo>
                  <a:lnTo>
                    <a:pt x="31030" y="12178"/>
                  </a:lnTo>
                  <a:lnTo>
                    <a:pt x="31156" y="12178"/>
                  </a:lnTo>
                  <a:lnTo>
                    <a:pt x="31302" y="12053"/>
                  </a:lnTo>
                  <a:lnTo>
                    <a:pt x="31365" y="12115"/>
                  </a:lnTo>
                  <a:lnTo>
                    <a:pt x="31407" y="12115"/>
                  </a:lnTo>
                  <a:lnTo>
                    <a:pt x="31553" y="12073"/>
                  </a:lnTo>
                  <a:lnTo>
                    <a:pt x="31721" y="11906"/>
                  </a:lnTo>
                  <a:lnTo>
                    <a:pt x="31763" y="12011"/>
                  </a:lnTo>
                  <a:lnTo>
                    <a:pt x="31763" y="11655"/>
                  </a:lnTo>
                  <a:lnTo>
                    <a:pt x="31909" y="11550"/>
                  </a:lnTo>
                  <a:lnTo>
                    <a:pt x="31972" y="11404"/>
                  </a:lnTo>
                  <a:lnTo>
                    <a:pt x="31972" y="11299"/>
                  </a:lnTo>
                  <a:lnTo>
                    <a:pt x="32118" y="11195"/>
                  </a:lnTo>
                  <a:lnTo>
                    <a:pt x="32223" y="11006"/>
                  </a:lnTo>
                  <a:lnTo>
                    <a:pt x="32328" y="10965"/>
                  </a:lnTo>
                  <a:lnTo>
                    <a:pt x="32411" y="10672"/>
                  </a:lnTo>
                  <a:lnTo>
                    <a:pt x="32453" y="10567"/>
                  </a:lnTo>
                  <a:lnTo>
                    <a:pt x="32453" y="10504"/>
                  </a:lnTo>
                  <a:lnTo>
                    <a:pt x="32453" y="10337"/>
                  </a:lnTo>
                  <a:lnTo>
                    <a:pt x="32600" y="10190"/>
                  </a:lnTo>
                  <a:lnTo>
                    <a:pt x="32704" y="10358"/>
                  </a:lnTo>
                  <a:lnTo>
                    <a:pt x="32767" y="10400"/>
                  </a:lnTo>
                  <a:lnTo>
                    <a:pt x="32851" y="10483"/>
                  </a:lnTo>
                  <a:lnTo>
                    <a:pt x="32955" y="10441"/>
                  </a:lnTo>
                  <a:lnTo>
                    <a:pt x="33081" y="10483"/>
                  </a:lnTo>
                  <a:lnTo>
                    <a:pt x="33332" y="10462"/>
                  </a:lnTo>
                  <a:lnTo>
                    <a:pt x="33478" y="10483"/>
                  </a:lnTo>
                  <a:lnTo>
                    <a:pt x="33541" y="10337"/>
                  </a:lnTo>
                  <a:lnTo>
                    <a:pt x="33541" y="10253"/>
                  </a:lnTo>
                  <a:lnTo>
                    <a:pt x="33395" y="10128"/>
                  </a:lnTo>
                  <a:lnTo>
                    <a:pt x="33290" y="10044"/>
                  </a:lnTo>
                  <a:lnTo>
                    <a:pt x="33374" y="9960"/>
                  </a:lnTo>
                  <a:lnTo>
                    <a:pt x="33499" y="9960"/>
                  </a:lnTo>
                  <a:lnTo>
                    <a:pt x="33750" y="9772"/>
                  </a:lnTo>
                  <a:lnTo>
                    <a:pt x="33750" y="9646"/>
                  </a:lnTo>
                  <a:lnTo>
                    <a:pt x="33855" y="9521"/>
                  </a:lnTo>
                  <a:lnTo>
                    <a:pt x="33939" y="9521"/>
                  </a:lnTo>
                  <a:lnTo>
                    <a:pt x="34002" y="9416"/>
                  </a:lnTo>
                  <a:lnTo>
                    <a:pt x="33939" y="9312"/>
                  </a:lnTo>
                  <a:lnTo>
                    <a:pt x="33939" y="9207"/>
                  </a:lnTo>
                  <a:lnTo>
                    <a:pt x="33939" y="9081"/>
                  </a:lnTo>
                  <a:lnTo>
                    <a:pt x="34022" y="9040"/>
                  </a:lnTo>
                  <a:lnTo>
                    <a:pt x="34127" y="9123"/>
                  </a:lnTo>
                  <a:lnTo>
                    <a:pt x="34127" y="9228"/>
                  </a:lnTo>
                  <a:lnTo>
                    <a:pt x="34190" y="9312"/>
                  </a:lnTo>
                  <a:lnTo>
                    <a:pt x="34378" y="9332"/>
                  </a:lnTo>
                  <a:lnTo>
                    <a:pt x="34399" y="9395"/>
                  </a:lnTo>
                  <a:lnTo>
                    <a:pt x="34399" y="9353"/>
                  </a:lnTo>
                  <a:lnTo>
                    <a:pt x="34399" y="9291"/>
                  </a:lnTo>
                  <a:lnTo>
                    <a:pt x="34378" y="9249"/>
                  </a:lnTo>
                  <a:lnTo>
                    <a:pt x="34336" y="9144"/>
                  </a:lnTo>
                  <a:lnTo>
                    <a:pt x="34336" y="9123"/>
                  </a:lnTo>
                  <a:lnTo>
                    <a:pt x="34420" y="9081"/>
                  </a:lnTo>
                  <a:lnTo>
                    <a:pt x="34546" y="9102"/>
                  </a:lnTo>
                  <a:lnTo>
                    <a:pt x="34608" y="9081"/>
                  </a:lnTo>
                  <a:lnTo>
                    <a:pt x="34608" y="8977"/>
                  </a:lnTo>
                  <a:lnTo>
                    <a:pt x="34587" y="8914"/>
                  </a:lnTo>
                  <a:lnTo>
                    <a:pt x="34587" y="8830"/>
                  </a:lnTo>
                  <a:lnTo>
                    <a:pt x="34608" y="8788"/>
                  </a:lnTo>
                  <a:lnTo>
                    <a:pt x="34608" y="8684"/>
                  </a:lnTo>
                  <a:lnTo>
                    <a:pt x="34608" y="8579"/>
                  </a:lnTo>
                  <a:lnTo>
                    <a:pt x="34525" y="8516"/>
                  </a:lnTo>
                  <a:lnTo>
                    <a:pt x="34525" y="8349"/>
                  </a:lnTo>
                  <a:lnTo>
                    <a:pt x="34525" y="8244"/>
                  </a:lnTo>
                  <a:lnTo>
                    <a:pt x="34504" y="8098"/>
                  </a:lnTo>
                  <a:lnTo>
                    <a:pt x="34504" y="7993"/>
                  </a:lnTo>
                  <a:lnTo>
                    <a:pt x="34441" y="7889"/>
                  </a:lnTo>
                  <a:lnTo>
                    <a:pt x="34399" y="7826"/>
                  </a:lnTo>
                  <a:lnTo>
                    <a:pt x="34378" y="7742"/>
                  </a:lnTo>
                  <a:lnTo>
                    <a:pt x="34232" y="7533"/>
                  </a:lnTo>
                  <a:lnTo>
                    <a:pt x="34190" y="7428"/>
                  </a:lnTo>
                  <a:lnTo>
                    <a:pt x="34211" y="7366"/>
                  </a:lnTo>
                  <a:lnTo>
                    <a:pt x="34294" y="7345"/>
                  </a:lnTo>
                  <a:lnTo>
                    <a:pt x="34378" y="7324"/>
                  </a:lnTo>
                  <a:lnTo>
                    <a:pt x="34420" y="7261"/>
                  </a:lnTo>
                  <a:lnTo>
                    <a:pt x="34441" y="7198"/>
                  </a:lnTo>
                  <a:lnTo>
                    <a:pt x="34546" y="7010"/>
                  </a:lnTo>
                  <a:lnTo>
                    <a:pt x="34587" y="7010"/>
                  </a:lnTo>
                  <a:lnTo>
                    <a:pt x="34692" y="7031"/>
                  </a:lnTo>
                  <a:lnTo>
                    <a:pt x="34755" y="7052"/>
                  </a:lnTo>
                  <a:lnTo>
                    <a:pt x="35131" y="7115"/>
                  </a:lnTo>
                  <a:lnTo>
                    <a:pt x="35173" y="7136"/>
                  </a:lnTo>
                  <a:lnTo>
                    <a:pt x="35236" y="7136"/>
                  </a:lnTo>
                  <a:lnTo>
                    <a:pt x="35278" y="7094"/>
                  </a:lnTo>
                  <a:lnTo>
                    <a:pt x="35257" y="7010"/>
                  </a:lnTo>
                  <a:lnTo>
                    <a:pt x="35236" y="6926"/>
                  </a:lnTo>
                  <a:lnTo>
                    <a:pt x="35236" y="6884"/>
                  </a:lnTo>
                  <a:lnTo>
                    <a:pt x="35257" y="6822"/>
                  </a:lnTo>
                  <a:lnTo>
                    <a:pt x="35236" y="6780"/>
                  </a:lnTo>
                  <a:lnTo>
                    <a:pt x="35215" y="6696"/>
                  </a:lnTo>
                  <a:lnTo>
                    <a:pt x="35257" y="6591"/>
                  </a:lnTo>
                  <a:lnTo>
                    <a:pt x="35320" y="6571"/>
                  </a:lnTo>
                  <a:lnTo>
                    <a:pt x="35278" y="6466"/>
                  </a:lnTo>
                  <a:lnTo>
                    <a:pt x="35257" y="6403"/>
                  </a:lnTo>
                  <a:lnTo>
                    <a:pt x="35257" y="6382"/>
                  </a:lnTo>
                  <a:lnTo>
                    <a:pt x="35341" y="6319"/>
                  </a:lnTo>
                  <a:lnTo>
                    <a:pt x="35320" y="6278"/>
                  </a:lnTo>
                  <a:lnTo>
                    <a:pt x="35320" y="6215"/>
                  </a:lnTo>
                  <a:lnTo>
                    <a:pt x="35278" y="6152"/>
                  </a:lnTo>
                  <a:lnTo>
                    <a:pt x="35320" y="6068"/>
                  </a:lnTo>
                  <a:lnTo>
                    <a:pt x="35362" y="6047"/>
                  </a:lnTo>
                  <a:lnTo>
                    <a:pt x="35362" y="5985"/>
                  </a:lnTo>
                  <a:lnTo>
                    <a:pt x="35341" y="5943"/>
                  </a:lnTo>
                  <a:lnTo>
                    <a:pt x="35278" y="5796"/>
                  </a:lnTo>
                  <a:lnTo>
                    <a:pt x="35278" y="5671"/>
                  </a:lnTo>
                  <a:lnTo>
                    <a:pt x="35320" y="5650"/>
                  </a:lnTo>
                  <a:lnTo>
                    <a:pt x="35341" y="5629"/>
                  </a:lnTo>
                  <a:lnTo>
                    <a:pt x="35341" y="5587"/>
                  </a:lnTo>
                  <a:lnTo>
                    <a:pt x="35320" y="5545"/>
                  </a:lnTo>
                  <a:lnTo>
                    <a:pt x="35320" y="5483"/>
                  </a:lnTo>
                  <a:lnTo>
                    <a:pt x="35257" y="5441"/>
                  </a:lnTo>
                  <a:lnTo>
                    <a:pt x="35236" y="5378"/>
                  </a:lnTo>
                  <a:lnTo>
                    <a:pt x="35257" y="5315"/>
                  </a:lnTo>
                  <a:lnTo>
                    <a:pt x="35257" y="5231"/>
                  </a:lnTo>
                  <a:lnTo>
                    <a:pt x="35236" y="5169"/>
                  </a:lnTo>
                  <a:lnTo>
                    <a:pt x="35173" y="5127"/>
                  </a:lnTo>
                  <a:lnTo>
                    <a:pt x="35173" y="5064"/>
                  </a:lnTo>
                  <a:lnTo>
                    <a:pt x="35257" y="4959"/>
                  </a:lnTo>
                  <a:lnTo>
                    <a:pt x="35362" y="4939"/>
                  </a:lnTo>
                  <a:lnTo>
                    <a:pt x="35383" y="4918"/>
                  </a:lnTo>
                  <a:lnTo>
                    <a:pt x="35383" y="4813"/>
                  </a:lnTo>
                  <a:lnTo>
                    <a:pt x="35424" y="4687"/>
                  </a:lnTo>
                  <a:lnTo>
                    <a:pt x="35341" y="4646"/>
                  </a:lnTo>
                  <a:lnTo>
                    <a:pt x="35278" y="4583"/>
                  </a:lnTo>
                  <a:lnTo>
                    <a:pt x="35257" y="4499"/>
                  </a:lnTo>
                  <a:lnTo>
                    <a:pt x="35173" y="4395"/>
                  </a:lnTo>
                  <a:lnTo>
                    <a:pt x="35152" y="4332"/>
                  </a:lnTo>
                  <a:lnTo>
                    <a:pt x="35215" y="4290"/>
                  </a:lnTo>
                  <a:lnTo>
                    <a:pt x="35152" y="4185"/>
                  </a:lnTo>
                  <a:lnTo>
                    <a:pt x="35131" y="4123"/>
                  </a:lnTo>
                  <a:lnTo>
                    <a:pt x="35027" y="4102"/>
                  </a:lnTo>
                  <a:lnTo>
                    <a:pt x="34964" y="4081"/>
                  </a:lnTo>
                  <a:lnTo>
                    <a:pt x="34859" y="4018"/>
                  </a:lnTo>
                  <a:lnTo>
                    <a:pt x="34797" y="4081"/>
                  </a:lnTo>
                  <a:lnTo>
                    <a:pt x="34713" y="4102"/>
                  </a:lnTo>
                  <a:lnTo>
                    <a:pt x="34629" y="4143"/>
                  </a:lnTo>
                  <a:lnTo>
                    <a:pt x="34629" y="4227"/>
                  </a:lnTo>
                  <a:lnTo>
                    <a:pt x="34587" y="4269"/>
                  </a:lnTo>
                  <a:lnTo>
                    <a:pt x="34504" y="4269"/>
                  </a:lnTo>
                  <a:lnTo>
                    <a:pt x="34483" y="4395"/>
                  </a:lnTo>
                  <a:lnTo>
                    <a:pt x="34294" y="4395"/>
                  </a:lnTo>
                  <a:lnTo>
                    <a:pt x="34232" y="4478"/>
                  </a:lnTo>
                  <a:lnTo>
                    <a:pt x="34232" y="4583"/>
                  </a:lnTo>
                  <a:lnTo>
                    <a:pt x="34190" y="4604"/>
                  </a:lnTo>
                  <a:lnTo>
                    <a:pt x="34169" y="4729"/>
                  </a:lnTo>
                  <a:lnTo>
                    <a:pt x="34169" y="4792"/>
                  </a:lnTo>
                  <a:lnTo>
                    <a:pt x="34106" y="4813"/>
                  </a:lnTo>
                  <a:lnTo>
                    <a:pt x="34022" y="4897"/>
                  </a:lnTo>
                  <a:lnTo>
                    <a:pt x="33876" y="4918"/>
                  </a:lnTo>
                  <a:lnTo>
                    <a:pt x="33709" y="4918"/>
                  </a:lnTo>
                  <a:lnTo>
                    <a:pt x="33667" y="4939"/>
                  </a:lnTo>
                  <a:lnTo>
                    <a:pt x="33604" y="5001"/>
                  </a:lnTo>
                  <a:lnTo>
                    <a:pt x="33583" y="4918"/>
                  </a:lnTo>
                  <a:lnTo>
                    <a:pt x="33541" y="4834"/>
                  </a:lnTo>
                  <a:lnTo>
                    <a:pt x="33458" y="4834"/>
                  </a:lnTo>
                  <a:lnTo>
                    <a:pt x="33374" y="4897"/>
                  </a:lnTo>
                  <a:lnTo>
                    <a:pt x="33269" y="4918"/>
                  </a:lnTo>
                  <a:lnTo>
                    <a:pt x="33248" y="4834"/>
                  </a:lnTo>
                  <a:lnTo>
                    <a:pt x="33165" y="4729"/>
                  </a:lnTo>
                  <a:lnTo>
                    <a:pt x="33123" y="4708"/>
                  </a:lnTo>
                  <a:lnTo>
                    <a:pt x="32976" y="4583"/>
                  </a:lnTo>
                  <a:lnTo>
                    <a:pt x="32976" y="4478"/>
                  </a:lnTo>
                  <a:lnTo>
                    <a:pt x="33018" y="4436"/>
                  </a:lnTo>
                  <a:lnTo>
                    <a:pt x="33039" y="4332"/>
                  </a:lnTo>
                  <a:lnTo>
                    <a:pt x="33018" y="4227"/>
                  </a:lnTo>
                  <a:lnTo>
                    <a:pt x="32976" y="4123"/>
                  </a:lnTo>
                  <a:lnTo>
                    <a:pt x="32872" y="4143"/>
                  </a:lnTo>
                  <a:lnTo>
                    <a:pt x="32872" y="4081"/>
                  </a:lnTo>
                  <a:lnTo>
                    <a:pt x="32872" y="3997"/>
                  </a:lnTo>
                  <a:lnTo>
                    <a:pt x="32934" y="3913"/>
                  </a:lnTo>
                  <a:lnTo>
                    <a:pt x="32934" y="3871"/>
                  </a:lnTo>
                  <a:lnTo>
                    <a:pt x="32872" y="3851"/>
                  </a:lnTo>
                  <a:lnTo>
                    <a:pt x="32851" y="3851"/>
                  </a:lnTo>
                  <a:lnTo>
                    <a:pt x="32767" y="3892"/>
                  </a:lnTo>
                  <a:lnTo>
                    <a:pt x="32725" y="3892"/>
                  </a:lnTo>
                  <a:lnTo>
                    <a:pt x="32642" y="3913"/>
                  </a:lnTo>
                  <a:lnTo>
                    <a:pt x="32558" y="3892"/>
                  </a:lnTo>
                  <a:lnTo>
                    <a:pt x="32516" y="3871"/>
                  </a:lnTo>
                  <a:lnTo>
                    <a:pt x="32453" y="3851"/>
                  </a:lnTo>
                  <a:lnTo>
                    <a:pt x="32432" y="3809"/>
                  </a:lnTo>
                  <a:lnTo>
                    <a:pt x="32307" y="3767"/>
                  </a:lnTo>
                  <a:lnTo>
                    <a:pt x="32307" y="3704"/>
                  </a:lnTo>
                  <a:lnTo>
                    <a:pt x="32244" y="3662"/>
                  </a:lnTo>
                  <a:lnTo>
                    <a:pt x="32202" y="3662"/>
                  </a:lnTo>
                  <a:lnTo>
                    <a:pt x="32139" y="3599"/>
                  </a:lnTo>
                  <a:lnTo>
                    <a:pt x="32139" y="3558"/>
                  </a:lnTo>
                  <a:lnTo>
                    <a:pt x="32077" y="3558"/>
                  </a:lnTo>
                  <a:lnTo>
                    <a:pt x="32014" y="3474"/>
                  </a:lnTo>
                  <a:lnTo>
                    <a:pt x="31993" y="3432"/>
                  </a:lnTo>
                  <a:lnTo>
                    <a:pt x="31930" y="3369"/>
                  </a:lnTo>
                  <a:lnTo>
                    <a:pt x="31888" y="3369"/>
                  </a:lnTo>
                  <a:lnTo>
                    <a:pt x="31846" y="3453"/>
                  </a:lnTo>
                  <a:lnTo>
                    <a:pt x="31805" y="3432"/>
                  </a:lnTo>
                  <a:lnTo>
                    <a:pt x="31763" y="3453"/>
                  </a:lnTo>
                  <a:lnTo>
                    <a:pt x="31721" y="3495"/>
                  </a:lnTo>
                  <a:lnTo>
                    <a:pt x="31658" y="3453"/>
                  </a:lnTo>
                  <a:lnTo>
                    <a:pt x="31616" y="3390"/>
                  </a:lnTo>
                  <a:lnTo>
                    <a:pt x="31574" y="3369"/>
                  </a:lnTo>
                  <a:lnTo>
                    <a:pt x="31449" y="3369"/>
                  </a:lnTo>
                  <a:lnTo>
                    <a:pt x="31386" y="3348"/>
                  </a:lnTo>
                  <a:lnTo>
                    <a:pt x="31449" y="3286"/>
                  </a:lnTo>
                  <a:lnTo>
                    <a:pt x="31449" y="3244"/>
                  </a:lnTo>
                  <a:lnTo>
                    <a:pt x="31365" y="3244"/>
                  </a:lnTo>
                  <a:lnTo>
                    <a:pt x="31302" y="3286"/>
                  </a:lnTo>
                  <a:lnTo>
                    <a:pt x="31177" y="3286"/>
                  </a:lnTo>
                  <a:lnTo>
                    <a:pt x="31135" y="3327"/>
                  </a:lnTo>
                  <a:lnTo>
                    <a:pt x="31072" y="3265"/>
                  </a:lnTo>
                  <a:lnTo>
                    <a:pt x="31030" y="3286"/>
                  </a:lnTo>
                  <a:lnTo>
                    <a:pt x="30947" y="3286"/>
                  </a:lnTo>
                  <a:lnTo>
                    <a:pt x="30884" y="3223"/>
                  </a:lnTo>
                  <a:lnTo>
                    <a:pt x="30800" y="3181"/>
                  </a:lnTo>
                  <a:lnTo>
                    <a:pt x="30675" y="3055"/>
                  </a:lnTo>
                  <a:lnTo>
                    <a:pt x="30633" y="2930"/>
                  </a:lnTo>
                  <a:lnTo>
                    <a:pt x="30633" y="2846"/>
                  </a:lnTo>
                  <a:lnTo>
                    <a:pt x="30612" y="2742"/>
                  </a:lnTo>
                  <a:lnTo>
                    <a:pt x="30549" y="2742"/>
                  </a:lnTo>
                  <a:lnTo>
                    <a:pt x="30465" y="2721"/>
                  </a:lnTo>
                  <a:lnTo>
                    <a:pt x="30465" y="2574"/>
                  </a:lnTo>
                  <a:lnTo>
                    <a:pt x="30424" y="2553"/>
                  </a:lnTo>
                  <a:lnTo>
                    <a:pt x="30403" y="2428"/>
                  </a:lnTo>
                  <a:lnTo>
                    <a:pt x="30361" y="2323"/>
                  </a:lnTo>
                  <a:lnTo>
                    <a:pt x="30152" y="2198"/>
                  </a:lnTo>
                  <a:lnTo>
                    <a:pt x="30047" y="2030"/>
                  </a:lnTo>
                  <a:lnTo>
                    <a:pt x="30026" y="1988"/>
                  </a:lnTo>
                  <a:lnTo>
                    <a:pt x="29984" y="1884"/>
                  </a:lnTo>
                  <a:lnTo>
                    <a:pt x="29921" y="1905"/>
                  </a:lnTo>
                  <a:lnTo>
                    <a:pt x="29901" y="1905"/>
                  </a:lnTo>
                  <a:lnTo>
                    <a:pt x="29901" y="1821"/>
                  </a:lnTo>
                  <a:lnTo>
                    <a:pt x="29921" y="1779"/>
                  </a:lnTo>
                  <a:lnTo>
                    <a:pt x="29838" y="1716"/>
                  </a:lnTo>
                  <a:lnTo>
                    <a:pt x="29796" y="1612"/>
                  </a:lnTo>
                  <a:lnTo>
                    <a:pt x="29733" y="1591"/>
                  </a:lnTo>
                  <a:lnTo>
                    <a:pt x="29712" y="1507"/>
                  </a:lnTo>
                  <a:lnTo>
                    <a:pt x="29670" y="1444"/>
                  </a:lnTo>
                  <a:lnTo>
                    <a:pt x="29608" y="1340"/>
                  </a:lnTo>
                  <a:lnTo>
                    <a:pt x="29482" y="1256"/>
                  </a:lnTo>
                  <a:lnTo>
                    <a:pt x="29461" y="1193"/>
                  </a:lnTo>
                  <a:lnTo>
                    <a:pt x="29503" y="1130"/>
                  </a:lnTo>
                  <a:lnTo>
                    <a:pt x="29482" y="1047"/>
                  </a:lnTo>
                  <a:lnTo>
                    <a:pt x="29315" y="1047"/>
                  </a:lnTo>
                  <a:lnTo>
                    <a:pt x="29294" y="984"/>
                  </a:lnTo>
                  <a:lnTo>
                    <a:pt x="29294" y="942"/>
                  </a:lnTo>
                  <a:lnTo>
                    <a:pt x="29273" y="879"/>
                  </a:lnTo>
                  <a:lnTo>
                    <a:pt x="29273" y="817"/>
                  </a:lnTo>
                  <a:lnTo>
                    <a:pt x="29231" y="733"/>
                  </a:lnTo>
                  <a:lnTo>
                    <a:pt x="29168" y="712"/>
                  </a:lnTo>
                  <a:lnTo>
                    <a:pt x="29168" y="649"/>
                  </a:lnTo>
                  <a:lnTo>
                    <a:pt x="29147" y="607"/>
                  </a:lnTo>
                  <a:lnTo>
                    <a:pt x="29085" y="628"/>
                  </a:lnTo>
                  <a:lnTo>
                    <a:pt x="28980" y="607"/>
                  </a:lnTo>
                  <a:lnTo>
                    <a:pt x="28959" y="545"/>
                  </a:lnTo>
                  <a:lnTo>
                    <a:pt x="28980" y="482"/>
                  </a:lnTo>
                  <a:lnTo>
                    <a:pt x="28959" y="440"/>
                  </a:lnTo>
                  <a:lnTo>
                    <a:pt x="28875" y="419"/>
                  </a:lnTo>
                  <a:lnTo>
                    <a:pt x="28833" y="461"/>
                  </a:lnTo>
                  <a:lnTo>
                    <a:pt x="28792" y="419"/>
                  </a:lnTo>
                  <a:lnTo>
                    <a:pt x="28750" y="419"/>
                  </a:lnTo>
                  <a:lnTo>
                    <a:pt x="28708" y="356"/>
                  </a:lnTo>
                  <a:lnTo>
                    <a:pt x="28750" y="293"/>
                  </a:lnTo>
                  <a:lnTo>
                    <a:pt x="28687" y="231"/>
                  </a:lnTo>
                  <a:lnTo>
                    <a:pt x="28624" y="210"/>
                  </a:lnTo>
                  <a:lnTo>
                    <a:pt x="28561" y="231"/>
                  </a:lnTo>
                  <a:lnTo>
                    <a:pt x="28520" y="147"/>
                  </a:lnTo>
                  <a:lnTo>
                    <a:pt x="28457" y="189"/>
                  </a:lnTo>
                  <a:lnTo>
                    <a:pt x="28373" y="189"/>
                  </a:lnTo>
                  <a:lnTo>
                    <a:pt x="28331" y="147"/>
                  </a:lnTo>
                  <a:lnTo>
                    <a:pt x="28268" y="189"/>
                  </a:lnTo>
                  <a:lnTo>
                    <a:pt x="28268" y="252"/>
                  </a:lnTo>
                  <a:lnTo>
                    <a:pt x="28248" y="293"/>
                  </a:lnTo>
                  <a:lnTo>
                    <a:pt x="28143" y="231"/>
                  </a:lnTo>
                  <a:lnTo>
                    <a:pt x="28101" y="189"/>
                  </a:lnTo>
                  <a:lnTo>
                    <a:pt x="28017" y="210"/>
                  </a:lnTo>
                  <a:lnTo>
                    <a:pt x="27892" y="210"/>
                  </a:lnTo>
                  <a:lnTo>
                    <a:pt x="27892" y="189"/>
                  </a:lnTo>
                  <a:lnTo>
                    <a:pt x="27808" y="105"/>
                  </a:lnTo>
                  <a:lnTo>
                    <a:pt x="27620" y="84"/>
                  </a:lnTo>
                  <a:lnTo>
                    <a:pt x="27536" y="21"/>
                  </a:lnTo>
                  <a:lnTo>
                    <a:pt x="27432" y="21"/>
                  </a:lnTo>
                  <a:lnTo>
                    <a:pt x="27390"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71" name="Google Shape;5371;p907">
              <a:extLst>
                <a:ext uri="{FF2B5EF4-FFF2-40B4-BE49-F238E27FC236}">
                  <a16:creationId xmlns:a16="http://schemas.microsoft.com/office/drawing/2014/main" id="{A41DECB7-6EBF-E7C2-4E26-01A20986C6DF}"/>
                </a:ext>
              </a:extLst>
            </p:cNvPr>
            <p:cNvSpPr/>
            <p:nvPr/>
          </p:nvSpPr>
          <p:spPr>
            <a:xfrm>
              <a:off x="4442708" y="2990191"/>
              <a:ext cx="762" cy="967"/>
            </a:xfrm>
            <a:custGeom>
              <a:avLst/>
              <a:gdLst/>
              <a:ahLst/>
              <a:cxnLst/>
              <a:rect l="l" t="t" r="r" b="b"/>
              <a:pathLst>
                <a:path w="64" h="85" extrusionOk="0">
                  <a:moveTo>
                    <a:pt x="63" y="85"/>
                  </a:moveTo>
                  <a:lnTo>
                    <a:pt x="1" y="1"/>
                  </a:lnTo>
                  <a:lnTo>
                    <a:pt x="1"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72" name="Google Shape;5372;p907">
              <a:extLst>
                <a:ext uri="{FF2B5EF4-FFF2-40B4-BE49-F238E27FC236}">
                  <a16:creationId xmlns:a16="http://schemas.microsoft.com/office/drawing/2014/main" id="{CEE3300C-F821-9EBC-5D8C-EA6192D656FE}"/>
                </a:ext>
              </a:extLst>
            </p:cNvPr>
            <p:cNvSpPr/>
            <p:nvPr/>
          </p:nvSpPr>
          <p:spPr>
            <a:xfrm>
              <a:off x="4434742" y="2997094"/>
              <a:ext cx="1250" cy="1205"/>
            </a:xfrm>
            <a:custGeom>
              <a:avLst/>
              <a:gdLst/>
              <a:ahLst/>
              <a:cxnLst/>
              <a:rect l="l" t="t" r="r" b="b"/>
              <a:pathLst>
                <a:path w="105" h="106" extrusionOk="0">
                  <a:moveTo>
                    <a:pt x="0" y="105"/>
                  </a:moveTo>
                  <a:lnTo>
                    <a:pt x="105" y="1"/>
                  </a:lnTo>
                  <a:lnTo>
                    <a:pt x="105"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73" name="Google Shape;5373;p907">
              <a:extLst>
                <a:ext uri="{FF2B5EF4-FFF2-40B4-BE49-F238E27FC236}">
                  <a16:creationId xmlns:a16="http://schemas.microsoft.com/office/drawing/2014/main" id="{6BF5C5A5-7D29-5CB0-79C0-446D60FDE38F}"/>
                </a:ext>
              </a:extLst>
            </p:cNvPr>
            <p:cNvSpPr/>
            <p:nvPr/>
          </p:nvSpPr>
          <p:spPr>
            <a:xfrm>
              <a:off x="4184339" y="2879787"/>
              <a:ext cx="2512" cy="728"/>
            </a:xfrm>
            <a:custGeom>
              <a:avLst/>
              <a:gdLst/>
              <a:ahLst/>
              <a:cxnLst/>
              <a:rect l="l" t="t" r="r" b="b"/>
              <a:pathLst>
                <a:path w="211" h="64" extrusionOk="0">
                  <a:moveTo>
                    <a:pt x="210" y="0"/>
                  </a:moveTo>
                  <a:lnTo>
                    <a:pt x="1" y="63"/>
                  </a:lnTo>
                  <a:lnTo>
                    <a:pt x="22" y="63"/>
                  </a:lnTo>
                  <a:lnTo>
                    <a:pt x="210"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74" name="Google Shape;5374;p907">
              <a:extLst>
                <a:ext uri="{FF2B5EF4-FFF2-40B4-BE49-F238E27FC236}">
                  <a16:creationId xmlns:a16="http://schemas.microsoft.com/office/drawing/2014/main" id="{BA79C8EB-A459-0A87-5D6B-393EC3ABB4D2}"/>
                </a:ext>
              </a:extLst>
            </p:cNvPr>
            <p:cNvSpPr/>
            <p:nvPr/>
          </p:nvSpPr>
          <p:spPr>
            <a:xfrm>
              <a:off x="4038591" y="2720356"/>
              <a:ext cx="260870" cy="130886"/>
            </a:xfrm>
            <a:custGeom>
              <a:avLst/>
              <a:gdLst/>
              <a:ahLst/>
              <a:cxnLst/>
              <a:rect l="l" t="t" r="r" b="b"/>
              <a:pathLst>
                <a:path w="21908" h="11509" extrusionOk="0">
                  <a:moveTo>
                    <a:pt x="10860" y="0"/>
                  </a:moveTo>
                  <a:lnTo>
                    <a:pt x="10755" y="84"/>
                  </a:lnTo>
                  <a:lnTo>
                    <a:pt x="10713" y="189"/>
                  </a:lnTo>
                  <a:lnTo>
                    <a:pt x="10567" y="189"/>
                  </a:lnTo>
                  <a:lnTo>
                    <a:pt x="10483" y="252"/>
                  </a:lnTo>
                  <a:lnTo>
                    <a:pt x="10546" y="314"/>
                  </a:lnTo>
                  <a:lnTo>
                    <a:pt x="10546" y="398"/>
                  </a:lnTo>
                  <a:lnTo>
                    <a:pt x="10400" y="419"/>
                  </a:lnTo>
                  <a:lnTo>
                    <a:pt x="10337" y="419"/>
                  </a:lnTo>
                  <a:lnTo>
                    <a:pt x="10253" y="524"/>
                  </a:lnTo>
                  <a:lnTo>
                    <a:pt x="10128" y="524"/>
                  </a:lnTo>
                  <a:lnTo>
                    <a:pt x="10044" y="586"/>
                  </a:lnTo>
                  <a:lnTo>
                    <a:pt x="9981" y="586"/>
                  </a:lnTo>
                  <a:lnTo>
                    <a:pt x="9751" y="733"/>
                  </a:lnTo>
                  <a:lnTo>
                    <a:pt x="9625" y="796"/>
                  </a:lnTo>
                  <a:lnTo>
                    <a:pt x="9521" y="837"/>
                  </a:lnTo>
                  <a:lnTo>
                    <a:pt x="9437" y="837"/>
                  </a:lnTo>
                  <a:lnTo>
                    <a:pt x="9353" y="775"/>
                  </a:lnTo>
                  <a:lnTo>
                    <a:pt x="9312" y="837"/>
                  </a:lnTo>
                  <a:lnTo>
                    <a:pt x="9291" y="921"/>
                  </a:lnTo>
                  <a:lnTo>
                    <a:pt x="9144" y="921"/>
                  </a:lnTo>
                  <a:lnTo>
                    <a:pt x="9102" y="984"/>
                  </a:lnTo>
                  <a:lnTo>
                    <a:pt x="9102" y="1088"/>
                  </a:lnTo>
                  <a:lnTo>
                    <a:pt x="9040" y="1130"/>
                  </a:lnTo>
                  <a:lnTo>
                    <a:pt x="8977" y="1109"/>
                  </a:lnTo>
                  <a:lnTo>
                    <a:pt x="8893" y="1109"/>
                  </a:lnTo>
                  <a:lnTo>
                    <a:pt x="8789" y="1151"/>
                  </a:lnTo>
                  <a:lnTo>
                    <a:pt x="8663" y="1172"/>
                  </a:lnTo>
                  <a:lnTo>
                    <a:pt x="8496" y="1256"/>
                  </a:lnTo>
                  <a:lnTo>
                    <a:pt x="8475" y="1319"/>
                  </a:lnTo>
                  <a:lnTo>
                    <a:pt x="8307" y="1340"/>
                  </a:lnTo>
                  <a:lnTo>
                    <a:pt x="8182" y="1402"/>
                  </a:lnTo>
                  <a:lnTo>
                    <a:pt x="8035" y="1423"/>
                  </a:lnTo>
                  <a:lnTo>
                    <a:pt x="7847" y="1465"/>
                  </a:lnTo>
                  <a:lnTo>
                    <a:pt x="7826" y="1549"/>
                  </a:lnTo>
                  <a:lnTo>
                    <a:pt x="7763" y="1632"/>
                  </a:lnTo>
                  <a:lnTo>
                    <a:pt x="7721" y="1528"/>
                  </a:lnTo>
                  <a:lnTo>
                    <a:pt x="7617" y="1528"/>
                  </a:lnTo>
                  <a:lnTo>
                    <a:pt x="7512" y="1570"/>
                  </a:lnTo>
                  <a:lnTo>
                    <a:pt x="7512" y="1653"/>
                  </a:lnTo>
                  <a:lnTo>
                    <a:pt x="7449" y="1695"/>
                  </a:lnTo>
                  <a:lnTo>
                    <a:pt x="7345" y="1653"/>
                  </a:lnTo>
                  <a:lnTo>
                    <a:pt x="7219" y="1653"/>
                  </a:lnTo>
                  <a:lnTo>
                    <a:pt x="7198" y="1612"/>
                  </a:lnTo>
                  <a:lnTo>
                    <a:pt x="7115" y="1612"/>
                  </a:lnTo>
                  <a:lnTo>
                    <a:pt x="7031" y="1653"/>
                  </a:lnTo>
                  <a:lnTo>
                    <a:pt x="6926" y="1674"/>
                  </a:lnTo>
                  <a:lnTo>
                    <a:pt x="6884" y="1695"/>
                  </a:lnTo>
                  <a:lnTo>
                    <a:pt x="6926" y="1842"/>
                  </a:lnTo>
                  <a:lnTo>
                    <a:pt x="6884" y="1925"/>
                  </a:lnTo>
                  <a:lnTo>
                    <a:pt x="6989" y="1946"/>
                  </a:lnTo>
                  <a:lnTo>
                    <a:pt x="7136" y="1925"/>
                  </a:lnTo>
                  <a:lnTo>
                    <a:pt x="7198" y="2051"/>
                  </a:lnTo>
                  <a:lnTo>
                    <a:pt x="7031" y="2051"/>
                  </a:lnTo>
                  <a:lnTo>
                    <a:pt x="6989" y="2093"/>
                  </a:lnTo>
                  <a:lnTo>
                    <a:pt x="6989" y="2156"/>
                  </a:lnTo>
                  <a:lnTo>
                    <a:pt x="7136" y="2176"/>
                  </a:lnTo>
                  <a:lnTo>
                    <a:pt x="7240" y="2197"/>
                  </a:lnTo>
                  <a:lnTo>
                    <a:pt x="7324" y="2156"/>
                  </a:lnTo>
                  <a:lnTo>
                    <a:pt x="7408" y="2156"/>
                  </a:lnTo>
                  <a:lnTo>
                    <a:pt x="7512" y="2260"/>
                  </a:lnTo>
                  <a:lnTo>
                    <a:pt x="7617" y="2281"/>
                  </a:lnTo>
                  <a:lnTo>
                    <a:pt x="7617" y="2386"/>
                  </a:lnTo>
                  <a:lnTo>
                    <a:pt x="7554" y="2449"/>
                  </a:lnTo>
                  <a:lnTo>
                    <a:pt x="7449" y="2407"/>
                  </a:lnTo>
                  <a:lnTo>
                    <a:pt x="7219" y="2449"/>
                  </a:lnTo>
                  <a:lnTo>
                    <a:pt x="7094" y="2553"/>
                  </a:lnTo>
                  <a:lnTo>
                    <a:pt x="6947" y="2741"/>
                  </a:lnTo>
                  <a:lnTo>
                    <a:pt x="6947" y="2867"/>
                  </a:lnTo>
                  <a:lnTo>
                    <a:pt x="7031" y="2888"/>
                  </a:lnTo>
                  <a:lnTo>
                    <a:pt x="7052" y="3013"/>
                  </a:lnTo>
                  <a:lnTo>
                    <a:pt x="6989" y="3118"/>
                  </a:lnTo>
                  <a:lnTo>
                    <a:pt x="6947" y="3244"/>
                  </a:lnTo>
                  <a:lnTo>
                    <a:pt x="6843" y="3244"/>
                  </a:lnTo>
                  <a:lnTo>
                    <a:pt x="6843" y="3306"/>
                  </a:lnTo>
                  <a:lnTo>
                    <a:pt x="6884" y="3390"/>
                  </a:lnTo>
                  <a:lnTo>
                    <a:pt x="6884" y="3453"/>
                  </a:lnTo>
                  <a:lnTo>
                    <a:pt x="7031" y="3453"/>
                  </a:lnTo>
                  <a:lnTo>
                    <a:pt x="7115" y="3537"/>
                  </a:lnTo>
                  <a:lnTo>
                    <a:pt x="7240" y="3557"/>
                  </a:lnTo>
                  <a:lnTo>
                    <a:pt x="7240" y="3620"/>
                  </a:lnTo>
                  <a:lnTo>
                    <a:pt x="7366" y="3704"/>
                  </a:lnTo>
                  <a:lnTo>
                    <a:pt x="7533" y="3725"/>
                  </a:lnTo>
                  <a:lnTo>
                    <a:pt x="7575" y="3746"/>
                  </a:lnTo>
                  <a:lnTo>
                    <a:pt x="7617" y="4227"/>
                  </a:lnTo>
                  <a:lnTo>
                    <a:pt x="7554" y="4290"/>
                  </a:lnTo>
                  <a:lnTo>
                    <a:pt x="7366" y="4373"/>
                  </a:lnTo>
                  <a:lnTo>
                    <a:pt x="7219" y="4353"/>
                  </a:lnTo>
                  <a:lnTo>
                    <a:pt x="7031" y="4248"/>
                  </a:lnTo>
                  <a:lnTo>
                    <a:pt x="6947" y="4290"/>
                  </a:lnTo>
                  <a:lnTo>
                    <a:pt x="6947" y="4394"/>
                  </a:lnTo>
                  <a:lnTo>
                    <a:pt x="6905" y="4541"/>
                  </a:lnTo>
                  <a:lnTo>
                    <a:pt x="6780" y="4562"/>
                  </a:lnTo>
                  <a:lnTo>
                    <a:pt x="6571" y="4457"/>
                  </a:lnTo>
                  <a:lnTo>
                    <a:pt x="6403" y="4457"/>
                  </a:lnTo>
                  <a:lnTo>
                    <a:pt x="6320" y="4394"/>
                  </a:lnTo>
                  <a:lnTo>
                    <a:pt x="6278" y="4436"/>
                  </a:lnTo>
                  <a:lnTo>
                    <a:pt x="6173" y="4394"/>
                  </a:lnTo>
                  <a:lnTo>
                    <a:pt x="6048" y="4269"/>
                  </a:lnTo>
                  <a:lnTo>
                    <a:pt x="6152" y="4227"/>
                  </a:lnTo>
                  <a:lnTo>
                    <a:pt x="6173" y="4143"/>
                  </a:lnTo>
                  <a:lnTo>
                    <a:pt x="6089" y="4122"/>
                  </a:lnTo>
                  <a:lnTo>
                    <a:pt x="5964" y="4039"/>
                  </a:lnTo>
                  <a:lnTo>
                    <a:pt x="5880" y="4122"/>
                  </a:lnTo>
                  <a:lnTo>
                    <a:pt x="5755" y="4081"/>
                  </a:lnTo>
                  <a:lnTo>
                    <a:pt x="5671" y="4122"/>
                  </a:lnTo>
                  <a:lnTo>
                    <a:pt x="5692" y="4269"/>
                  </a:lnTo>
                  <a:lnTo>
                    <a:pt x="5545" y="4290"/>
                  </a:lnTo>
                  <a:lnTo>
                    <a:pt x="5483" y="4227"/>
                  </a:lnTo>
                  <a:lnTo>
                    <a:pt x="5336" y="4060"/>
                  </a:lnTo>
                  <a:lnTo>
                    <a:pt x="5211" y="4081"/>
                  </a:lnTo>
                  <a:lnTo>
                    <a:pt x="5148" y="4185"/>
                  </a:lnTo>
                  <a:lnTo>
                    <a:pt x="5064" y="4081"/>
                  </a:lnTo>
                  <a:lnTo>
                    <a:pt x="5001" y="4122"/>
                  </a:lnTo>
                  <a:lnTo>
                    <a:pt x="5001" y="4248"/>
                  </a:lnTo>
                  <a:lnTo>
                    <a:pt x="4855" y="4248"/>
                  </a:lnTo>
                  <a:lnTo>
                    <a:pt x="4834" y="4457"/>
                  </a:lnTo>
                  <a:lnTo>
                    <a:pt x="4708" y="4562"/>
                  </a:lnTo>
                  <a:lnTo>
                    <a:pt x="4625" y="4541"/>
                  </a:lnTo>
                  <a:lnTo>
                    <a:pt x="4541" y="4436"/>
                  </a:lnTo>
                  <a:lnTo>
                    <a:pt x="4332" y="4394"/>
                  </a:lnTo>
                  <a:lnTo>
                    <a:pt x="4269" y="4269"/>
                  </a:lnTo>
                  <a:lnTo>
                    <a:pt x="4123" y="4353"/>
                  </a:lnTo>
                  <a:lnTo>
                    <a:pt x="4164" y="4478"/>
                  </a:lnTo>
                  <a:lnTo>
                    <a:pt x="4081" y="4604"/>
                  </a:lnTo>
                  <a:lnTo>
                    <a:pt x="3997" y="4583"/>
                  </a:lnTo>
                  <a:lnTo>
                    <a:pt x="3997" y="4457"/>
                  </a:lnTo>
                  <a:lnTo>
                    <a:pt x="3955" y="4373"/>
                  </a:lnTo>
                  <a:lnTo>
                    <a:pt x="3871" y="4373"/>
                  </a:lnTo>
                  <a:lnTo>
                    <a:pt x="3704" y="4248"/>
                  </a:lnTo>
                  <a:lnTo>
                    <a:pt x="3599" y="4122"/>
                  </a:lnTo>
                  <a:lnTo>
                    <a:pt x="3474" y="4122"/>
                  </a:lnTo>
                  <a:lnTo>
                    <a:pt x="3369" y="3976"/>
                  </a:lnTo>
                  <a:lnTo>
                    <a:pt x="3286" y="3955"/>
                  </a:lnTo>
                  <a:lnTo>
                    <a:pt x="3244" y="3871"/>
                  </a:lnTo>
                  <a:lnTo>
                    <a:pt x="3160" y="3871"/>
                  </a:lnTo>
                  <a:lnTo>
                    <a:pt x="2951" y="3955"/>
                  </a:lnTo>
                  <a:lnTo>
                    <a:pt x="2825" y="3850"/>
                  </a:lnTo>
                  <a:lnTo>
                    <a:pt x="2742" y="3704"/>
                  </a:lnTo>
                  <a:lnTo>
                    <a:pt x="2637" y="3704"/>
                  </a:lnTo>
                  <a:lnTo>
                    <a:pt x="2532" y="3809"/>
                  </a:lnTo>
                  <a:lnTo>
                    <a:pt x="2407" y="3809"/>
                  </a:lnTo>
                  <a:lnTo>
                    <a:pt x="2407" y="3871"/>
                  </a:lnTo>
                  <a:lnTo>
                    <a:pt x="2323" y="3955"/>
                  </a:lnTo>
                  <a:lnTo>
                    <a:pt x="2323" y="3850"/>
                  </a:lnTo>
                  <a:lnTo>
                    <a:pt x="2239" y="3913"/>
                  </a:lnTo>
                  <a:lnTo>
                    <a:pt x="2218" y="3976"/>
                  </a:lnTo>
                  <a:lnTo>
                    <a:pt x="2114" y="4060"/>
                  </a:lnTo>
                  <a:lnTo>
                    <a:pt x="2030" y="3976"/>
                  </a:lnTo>
                  <a:lnTo>
                    <a:pt x="2114" y="3913"/>
                  </a:lnTo>
                  <a:lnTo>
                    <a:pt x="2135" y="3829"/>
                  </a:lnTo>
                  <a:lnTo>
                    <a:pt x="2009" y="3767"/>
                  </a:lnTo>
                  <a:lnTo>
                    <a:pt x="1821" y="3662"/>
                  </a:lnTo>
                  <a:lnTo>
                    <a:pt x="1800" y="3746"/>
                  </a:lnTo>
                  <a:lnTo>
                    <a:pt x="1821" y="3850"/>
                  </a:lnTo>
                  <a:lnTo>
                    <a:pt x="1821" y="3955"/>
                  </a:lnTo>
                  <a:lnTo>
                    <a:pt x="1695" y="3913"/>
                  </a:lnTo>
                  <a:lnTo>
                    <a:pt x="1612" y="3976"/>
                  </a:lnTo>
                  <a:lnTo>
                    <a:pt x="1570" y="4143"/>
                  </a:lnTo>
                  <a:lnTo>
                    <a:pt x="1486" y="4143"/>
                  </a:lnTo>
                  <a:lnTo>
                    <a:pt x="1298" y="4248"/>
                  </a:lnTo>
                  <a:lnTo>
                    <a:pt x="1277" y="4373"/>
                  </a:lnTo>
                  <a:lnTo>
                    <a:pt x="1361" y="4478"/>
                  </a:lnTo>
                  <a:lnTo>
                    <a:pt x="1361" y="4604"/>
                  </a:lnTo>
                  <a:lnTo>
                    <a:pt x="1172" y="4604"/>
                  </a:lnTo>
                  <a:lnTo>
                    <a:pt x="984" y="4645"/>
                  </a:lnTo>
                  <a:lnTo>
                    <a:pt x="1130" y="5106"/>
                  </a:lnTo>
                  <a:lnTo>
                    <a:pt x="1047" y="5169"/>
                  </a:lnTo>
                  <a:lnTo>
                    <a:pt x="1068" y="5336"/>
                  </a:lnTo>
                  <a:lnTo>
                    <a:pt x="879" y="5336"/>
                  </a:lnTo>
                  <a:lnTo>
                    <a:pt x="733" y="5231"/>
                  </a:lnTo>
                  <a:lnTo>
                    <a:pt x="670" y="5127"/>
                  </a:lnTo>
                  <a:lnTo>
                    <a:pt x="356" y="4876"/>
                  </a:lnTo>
                  <a:lnTo>
                    <a:pt x="294" y="4980"/>
                  </a:lnTo>
                  <a:lnTo>
                    <a:pt x="294" y="5106"/>
                  </a:lnTo>
                  <a:lnTo>
                    <a:pt x="126" y="5315"/>
                  </a:lnTo>
                  <a:lnTo>
                    <a:pt x="22" y="5378"/>
                  </a:lnTo>
                  <a:lnTo>
                    <a:pt x="42" y="5629"/>
                  </a:lnTo>
                  <a:lnTo>
                    <a:pt x="126" y="5734"/>
                  </a:lnTo>
                  <a:lnTo>
                    <a:pt x="105" y="6068"/>
                  </a:lnTo>
                  <a:lnTo>
                    <a:pt x="1" y="6278"/>
                  </a:lnTo>
                  <a:lnTo>
                    <a:pt x="231" y="6382"/>
                  </a:lnTo>
                  <a:lnTo>
                    <a:pt x="335" y="6550"/>
                  </a:lnTo>
                  <a:lnTo>
                    <a:pt x="314" y="6633"/>
                  </a:lnTo>
                  <a:lnTo>
                    <a:pt x="503" y="6780"/>
                  </a:lnTo>
                  <a:lnTo>
                    <a:pt x="545" y="6696"/>
                  </a:lnTo>
                  <a:lnTo>
                    <a:pt x="921" y="6801"/>
                  </a:lnTo>
                  <a:lnTo>
                    <a:pt x="1172" y="7052"/>
                  </a:lnTo>
                  <a:lnTo>
                    <a:pt x="1402" y="7428"/>
                  </a:lnTo>
                  <a:lnTo>
                    <a:pt x="1172" y="7428"/>
                  </a:lnTo>
                  <a:lnTo>
                    <a:pt x="1172" y="7533"/>
                  </a:lnTo>
                  <a:lnTo>
                    <a:pt x="1382" y="7679"/>
                  </a:lnTo>
                  <a:lnTo>
                    <a:pt x="1549" y="7617"/>
                  </a:lnTo>
                  <a:lnTo>
                    <a:pt x="1674" y="7721"/>
                  </a:lnTo>
                  <a:lnTo>
                    <a:pt x="1716" y="7721"/>
                  </a:lnTo>
                  <a:lnTo>
                    <a:pt x="1758" y="7784"/>
                  </a:lnTo>
                  <a:lnTo>
                    <a:pt x="1821" y="7784"/>
                  </a:lnTo>
                  <a:lnTo>
                    <a:pt x="1863" y="7721"/>
                  </a:lnTo>
                  <a:lnTo>
                    <a:pt x="1905" y="7721"/>
                  </a:lnTo>
                  <a:lnTo>
                    <a:pt x="1967" y="7784"/>
                  </a:lnTo>
                  <a:lnTo>
                    <a:pt x="2009" y="7721"/>
                  </a:lnTo>
                  <a:lnTo>
                    <a:pt x="2009" y="7638"/>
                  </a:lnTo>
                  <a:lnTo>
                    <a:pt x="2072" y="7679"/>
                  </a:lnTo>
                  <a:lnTo>
                    <a:pt x="2177" y="7596"/>
                  </a:lnTo>
                  <a:lnTo>
                    <a:pt x="2218" y="7512"/>
                  </a:lnTo>
                  <a:lnTo>
                    <a:pt x="2281" y="7512"/>
                  </a:lnTo>
                  <a:lnTo>
                    <a:pt x="2344" y="7428"/>
                  </a:lnTo>
                  <a:lnTo>
                    <a:pt x="2407" y="7428"/>
                  </a:lnTo>
                  <a:lnTo>
                    <a:pt x="2428" y="7470"/>
                  </a:lnTo>
                  <a:lnTo>
                    <a:pt x="2491" y="7428"/>
                  </a:lnTo>
                  <a:lnTo>
                    <a:pt x="2511" y="7366"/>
                  </a:lnTo>
                  <a:lnTo>
                    <a:pt x="2595" y="7282"/>
                  </a:lnTo>
                  <a:lnTo>
                    <a:pt x="2721" y="7282"/>
                  </a:lnTo>
                  <a:lnTo>
                    <a:pt x="2763" y="7303"/>
                  </a:lnTo>
                  <a:lnTo>
                    <a:pt x="2846" y="7303"/>
                  </a:lnTo>
                  <a:lnTo>
                    <a:pt x="2909" y="7282"/>
                  </a:lnTo>
                  <a:lnTo>
                    <a:pt x="2930" y="7303"/>
                  </a:lnTo>
                  <a:lnTo>
                    <a:pt x="2930" y="7386"/>
                  </a:lnTo>
                  <a:lnTo>
                    <a:pt x="2972" y="7470"/>
                  </a:lnTo>
                  <a:lnTo>
                    <a:pt x="3014" y="7407"/>
                  </a:lnTo>
                  <a:lnTo>
                    <a:pt x="3076" y="7407"/>
                  </a:lnTo>
                  <a:lnTo>
                    <a:pt x="3076" y="7470"/>
                  </a:lnTo>
                  <a:lnTo>
                    <a:pt x="3160" y="7491"/>
                  </a:lnTo>
                  <a:lnTo>
                    <a:pt x="3223" y="7470"/>
                  </a:lnTo>
                  <a:lnTo>
                    <a:pt x="3244" y="7407"/>
                  </a:lnTo>
                  <a:lnTo>
                    <a:pt x="3286" y="7386"/>
                  </a:lnTo>
                  <a:lnTo>
                    <a:pt x="3286" y="7324"/>
                  </a:lnTo>
                  <a:lnTo>
                    <a:pt x="3369" y="7303"/>
                  </a:lnTo>
                  <a:lnTo>
                    <a:pt x="3453" y="7324"/>
                  </a:lnTo>
                  <a:lnTo>
                    <a:pt x="3662" y="7324"/>
                  </a:lnTo>
                  <a:lnTo>
                    <a:pt x="3662" y="7386"/>
                  </a:lnTo>
                  <a:lnTo>
                    <a:pt x="3704" y="7470"/>
                  </a:lnTo>
                  <a:lnTo>
                    <a:pt x="3788" y="7491"/>
                  </a:lnTo>
                  <a:lnTo>
                    <a:pt x="3788" y="7512"/>
                  </a:lnTo>
                  <a:lnTo>
                    <a:pt x="3746" y="7596"/>
                  </a:lnTo>
                  <a:lnTo>
                    <a:pt x="3767" y="7638"/>
                  </a:lnTo>
                  <a:lnTo>
                    <a:pt x="3871" y="7742"/>
                  </a:lnTo>
                  <a:lnTo>
                    <a:pt x="3851" y="7826"/>
                  </a:lnTo>
                  <a:lnTo>
                    <a:pt x="3788" y="7951"/>
                  </a:lnTo>
                  <a:lnTo>
                    <a:pt x="3809" y="8014"/>
                  </a:lnTo>
                  <a:lnTo>
                    <a:pt x="3851" y="8056"/>
                  </a:lnTo>
                  <a:lnTo>
                    <a:pt x="3871" y="8098"/>
                  </a:lnTo>
                  <a:lnTo>
                    <a:pt x="3851" y="8140"/>
                  </a:lnTo>
                  <a:lnTo>
                    <a:pt x="3767" y="8161"/>
                  </a:lnTo>
                  <a:lnTo>
                    <a:pt x="3746" y="8307"/>
                  </a:lnTo>
                  <a:lnTo>
                    <a:pt x="3809" y="8454"/>
                  </a:lnTo>
                  <a:lnTo>
                    <a:pt x="3913" y="8475"/>
                  </a:lnTo>
                  <a:lnTo>
                    <a:pt x="3997" y="8516"/>
                  </a:lnTo>
                  <a:lnTo>
                    <a:pt x="3997" y="8558"/>
                  </a:lnTo>
                  <a:lnTo>
                    <a:pt x="3871" y="8621"/>
                  </a:lnTo>
                  <a:lnTo>
                    <a:pt x="3788" y="8621"/>
                  </a:lnTo>
                  <a:lnTo>
                    <a:pt x="3683" y="8516"/>
                  </a:lnTo>
                  <a:lnTo>
                    <a:pt x="3599" y="8516"/>
                  </a:lnTo>
                  <a:lnTo>
                    <a:pt x="3558" y="8558"/>
                  </a:lnTo>
                  <a:lnTo>
                    <a:pt x="3495" y="8516"/>
                  </a:lnTo>
                  <a:lnTo>
                    <a:pt x="3432" y="8516"/>
                  </a:lnTo>
                  <a:lnTo>
                    <a:pt x="3286" y="8558"/>
                  </a:lnTo>
                  <a:lnTo>
                    <a:pt x="3223" y="8516"/>
                  </a:lnTo>
                  <a:lnTo>
                    <a:pt x="3118" y="8537"/>
                  </a:lnTo>
                  <a:lnTo>
                    <a:pt x="2972" y="8579"/>
                  </a:lnTo>
                  <a:lnTo>
                    <a:pt x="2930" y="8663"/>
                  </a:lnTo>
                  <a:lnTo>
                    <a:pt x="2930" y="8726"/>
                  </a:lnTo>
                  <a:lnTo>
                    <a:pt x="2930" y="8788"/>
                  </a:lnTo>
                  <a:lnTo>
                    <a:pt x="2867" y="8830"/>
                  </a:lnTo>
                  <a:lnTo>
                    <a:pt x="2867" y="8893"/>
                  </a:lnTo>
                  <a:lnTo>
                    <a:pt x="3014" y="9039"/>
                  </a:lnTo>
                  <a:lnTo>
                    <a:pt x="3014" y="9102"/>
                  </a:lnTo>
                  <a:lnTo>
                    <a:pt x="3035" y="9144"/>
                  </a:lnTo>
                  <a:lnTo>
                    <a:pt x="3139" y="9102"/>
                  </a:lnTo>
                  <a:lnTo>
                    <a:pt x="3160" y="9186"/>
                  </a:lnTo>
                  <a:lnTo>
                    <a:pt x="3139" y="9207"/>
                  </a:lnTo>
                  <a:lnTo>
                    <a:pt x="3055" y="9165"/>
                  </a:lnTo>
                  <a:lnTo>
                    <a:pt x="3014" y="9186"/>
                  </a:lnTo>
                  <a:lnTo>
                    <a:pt x="2930" y="9249"/>
                  </a:lnTo>
                  <a:lnTo>
                    <a:pt x="2867" y="9207"/>
                  </a:lnTo>
                  <a:lnTo>
                    <a:pt x="2825" y="9207"/>
                  </a:lnTo>
                  <a:lnTo>
                    <a:pt x="2763" y="9186"/>
                  </a:lnTo>
                  <a:lnTo>
                    <a:pt x="2616" y="9207"/>
                  </a:lnTo>
                  <a:lnTo>
                    <a:pt x="2532" y="9186"/>
                  </a:lnTo>
                  <a:lnTo>
                    <a:pt x="2491" y="9249"/>
                  </a:lnTo>
                  <a:lnTo>
                    <a:pt x="2491" y="9291"/>
                  </a:lnTo>
                  <a:lnTo>
                    <a:pt x="2553" y="9395"/>
                  </a:lnTo>
                  <a:lnTo>
                    <a:pt x="2637" y="9395"/>
                  </a:lnTo>
                  <a:lnTo>
                    <a:pt x="2742" y="9416"/>
                  </a:lnTo>
                  <a:lnTo>
                    <a:pt x="2804" y="9521"/>
                  </a:lnTo>
                  <a:lnTo>
                    <a:pt x="2846" y="9563"/>
                  </a:lnTo>
                  <a:lnTo>
                    <a:pt x="2909" y="9688"/>
                  </a:lnTo>
                  <a:lnTo>
                    <a:pt x="2951" y="9709"/>
                  </a:lnTo>
                  <a:lnTo>
                    <a:pt x="2972" y="9772"/>
                  </a:lnTo>
                  <a:lnTo>
                    <a:pt x="3139" y="9939"/>
                  </a:lnTo>
                  <a:lnTo>
                    <a:pt x="3139" y="10086"/>
                  </a:lnTo>
                  <a:lnTo>
                    <a:pt x="3139" y="10211"/>
                  </a:lnTo>
                  <a:lnTo>
                    <a:pt x="3181" y="10211"/>
                  </a:lnTo>
                  <a:lnTo>
                    <a:pt x="3286" y="10190"/>
                  </a:lnTo>
                  <a:lnTo>
                    <a:pt x="3327" y="10190"/>
                  </a:lnTo>
                  <a:lnTo>
                    <a:pt x="3369" y="10211"/>
                  </a:lnTo>
                  <a:lnTo>
                    <a:pt x="3432" y="10295"/>
                  </a:lnTo>
                  <a:lnTo>
                    <a:pt x="3474" y="10337"/>
                  </a:lnTo>
                  <a:lnTo>
                    <a:pt x="3537" y="10441"/>
                  </a:lnTo>
                  <a:lnTo>
                    <a:pt x="3579" y="10441"/>
                  </a:lnTo>
                  <a:lnTo>
                    <a:pt x="3662" y="10420"/>
                  </a:lnTo>
                  <a:lnTo>
                    <a:pt x="3767" y="10441"/>
                  </a:lnTo>
                  <a:lnTo>
                    <a:pt x="3871" y="10462"/>
                  </a:lnTo>
                  <a:lnTo>
                    <a:pt x="3976" y="10462"/>
                  </a:lnTo>
                  <a:lnTo>
                    <a:pt x="4018" y="10504"/>
                  </a:lnTo>
                  <a:lnTo>
                    <a:pt x="3997" y="10546"/>
                  </a:lnTo>
                  <a:lnTo>
                    <a:pt x="3997" y="10609"/>
                  </a:lnTo>
                  <a:lnTo>
                    <a:pt x="3997" y="10755"/>
                  </a:lnTo>
                  <a:lnTo>
                    <a:pt x="3913" y="10923"/>
                  </a:lnTo>
                  <a:lnTo>
                    <a:pt x="3955" y="11048"/>
                  </a:lnTo>
                  <a:lnTo>
                    <a:pt x="3976" y="11195"/>
                  </a:lnTo>
                  <a:lnTo>
                    <a:pt x="4311" y="10881"/>
                  </a:lnTo>
                  <a:lnTo>
                    <a:pt x="4604" y="10776"/>
                  </a:lnTo>
                  <a:lnTo>
                    <a:pt x="4959" y="10839"/>
                  </a:lnTo>
                  <a:lnTo>
                    <a:pt x="5378" y="11069"/>
                  </a:lnTo>
                  <a:lnTo>
                    <a:pt x="5755" y="11508"/>
                  </a:lnTo>
                  <a:lnTo>
                    <a:pt x="5985" y="11467"/>
                  </a:lnTo>
                  <a:lnTo>
                    <a:pt x="6068" y="11446"/>
                  </a:lnTo>
                  <a:lnTo>
                    <a:pt x="5629" y="8726"/>
                  </a:lnTo>
                  <a:lnTo>
                    <a:pt x="7136" y="8433"/>
                  </a:lnTo>
                  <a:lnTo>
                    <a:pt x="8056" y="9060"/>
                  </a:lnTo>
                  <a:lnTo>
                    <a:pt x="8391" y="9186"/>
                  </a:lnTo>
                  <a:lnTo>
                    <a:pt x="8893" y="9479"/>
                  </a:lnTo>
                  <a:lnTo>
                    <a:pt x="9751" y="9395"/>
                  </a:lnTo>
                  <a:lnTo>
                    <a:pt x="10693" y="9395"/>
                  </a:lnTo>
                  <a:lnTo>
                    <a:pt x="10985" y="9604"/>
                  </a:lnTo>
                  <a:lnTo>
                    <a:pt x="11132" y="9981"/>
                  </a:lnTo>
                  <a:lnTo>
                    <a:pt x="11320" y="9897"/>
                  </a:lnTo>
                  <a:lnTo>
                    <a:pt x="11341" y="10713"/>
                  </a:lnTo>
                  <a:lnTo>
                    <a:pt x="11760" y="10755"/>
                  </a:lnTo>
                  <a:lnTo>
                    <a:pt x="11990" y="11446"/>
                  </a:lnTo>
                  <a:lnTo>
                    <a:pt x="12115" y="11446"/>
                  </a:lnTo>
                  <a:lnTo>
                    <a:pt x="12366" y="11299"/>
                  </a:lnTo>
                  <a:lnTo>
                    <a:pt x="12555" y="11278"/>
                  </a:lnTo>
                  <a:lnTo>
                    <a:pt x="12743" y="11299"/>
                  </a:lnTo>
                  <a:lnTo>
                    <a:pt x="12994" y="11446"/>
                  </a:lnTo>
                  <a:lnTo>
                    <a:pt x="13078" y="11467"/>
                  </a:lnTo>
                  <a:lnTo>
                    <a:pt x="13287" y="11257"/>
                  </a:lnTo>
                  <a:lnTo>
                    <a:pt x="13413" y="11048"/>
                  </a:lnTo>
                  <a:lnTo>
                    <a:pt x="13475" y="10964"/>
                  </a:lnTo>
                  <a:lnTo>
                    <a:pt x="13538" y="10818"/>
                  </a:lnTo>
                  <a:lnTo>
                    <a:pt x="13789" y="10525"/>
                  </a:lnTo>
                  <a:lnTo>
                    <a:pt x="13894" y="10504"/>
                  </a:lnTo>
                  <a:lnTo>
                    <a:pt x="13998" y="10337"/>
                  </a:lnTo>
                  <a:lnTo>
                    <a:pt x="14040" y="10337"/>
                  </a:lnTo>
                  <a:lnTo>
                    <a:pt x="14040" y="10295"/>
                  </a:lnTo>
                  <a:lnTo>
                    <a:pt x="14166" y="10211"/>
                  </a:lnTo>
                  <a:lnTo>
                    <a:pt x="14145" y="10148"/>
                  </a:lnTo>
                  <a:lnTo>
                    <a:pt x="14250" y="10023"/>
                  </a:lnTo>
                  <a:lnTo>
                    <a:pt x="14438" y="10044"/>
                  </a:lnTo>
                  <a:lnTo>
                    <a:pt x="14543" y="10107"/>
                  </a:lnTo>
                  <a:lnTo>
                    <a:pt x="14961" y="10148"/>
                  </a:lnTo>
                  <a:lnTo>
                    <a:pt x="15317" y="10148"/>
                  </a:lnTo>
                  <a:lnTo>
                    <a:pt x="15505" y="10107"/>
                  </a:lnTo>
                  <a:lnTo>
                    <a:pt x="15484" y="9981"/>
                  </a:lnTo>
                  <a:lnTo>
                    <a:pt x="15463" y="9835"/>
                  </a:lnTo>
                  <a:lnTo>
                    <a:pt x="15463" y="9709"/>
                  </a:lnTo>
                  <a:lnTo>
                    <a:pt x="15505" y="9667"/>
                  </a:lnTo>
                  <a:lnTo>
                    <a:pt x="15610" y="9688"/>
                  </a:lnTo>
                  <a:lnTo>
                    <a:pt x="15777" y="9709"/>
                  </a:lnTo>
                  <a:lnTo>
                    <a:pt x="15819" y="9667"/>
                  </a:lnTo>
                  <a:lnTo>
                    <a:pt x="16007" y="9667"/>
                  </a:lnTo>
                  <a:lnTo>
                    <a:pt x="16133" y="9730"/>
                  </a:lnTo>
                  <a:lnTo>
                    <a:pt x="16342" y="9793"/>
                  </a:lnTo>
                  <a:lnTo>
                    <a:pt x="16677" y="9835"/>
                  </a:lnTo>
                  <a:lnTo>
                    <a:pt x="16781" y="9793"/>
                  </a:lnTo>
                  <a:lnTo>
                    <a:pt x="16886" y="9709"/>
                  </a:lnTo>
                  <a:lnTo>
                    <a:pt x="17032" y="9730"/>
                  </a:lnTo>
                  <a:lnTo>
                    <a:pt x="17158" y="9730"/>
                  </a:lnTo>
                  <a:lnTo>
                    <a:pt x="17451" y="9667"/>
                  </a:lnTo>
                  <a:lnTo>
                    <a:pt x="17723" y="9730"/>
                  </a:lnTo>
                  <a:lnTo>
                    <a:pt x="17911" y="9688"/>
                  </a:lnTo>
                  <a:lnTo>
                    <a:pt x="18246" y="9688"/>
                  </a:lnTo>
                  <a:lnTo>
                    <a:pt x="18497" y="9793"/>
                  </a:lnTo>
                  <a:lnTo>
                    <a:pt x="18602" y="9772"/>
                  </a:lnTo>
                  <a:lnTo>
                    <a:pt x="18853" y="10044"/>
                  </a:lnTo>
                  <a:lnTo>
                    <a:pt x="19083" y="10107"/>
                  </a:lnTo>
                  <a:lnTo>
                    <a:pt x="19229" y="10044"/>
                  </a:lnTo>
                  <a:lnTo>
                    <a:pt x="19188" y="9897"/>
                  </a:lnTo>
                  <a:lnTo>
                    <a:pt x="19313" y="9814"/>
                  </a:lnTo>
                  <a:lnTo>
                    <a:pt x="19313" y="9772"/>
                  </a:lnTo>
                  <a:lnTo>
                    <a:pt x="19376" y="9730"/>
                  </a:lnTo>
                  <a:lnTo>
                    <a:pt x="19271" y="9625"/>
                  </a:lnTo>
                  <a:lnTo>
                    <a:pt x="19313" y="9521"/>
                  </a:lnTo>
                  <a:lnTo>
                    <a:pt x="19397" y="9458"/>
                  </a:lnTo>
                  <a:lnTo>
                    <a:pt x="19355" y="9207"/>
                  </a:lnTo>
                  <a:lnTo>
                    <a:pt x="19229" y="9144"/>
                  </a:lnTo>
                  <a:lnTo>
                    <a:pt x="19188" y="9039"/>
                  </a:lnTo>
                  <a:lnTo>
                    <a:pt x="19083" y="8851"/>
                  </a:lnTo>
                  <a:lnTo>
                    <a:pt x="19062" y="8747"/>
                  </a:lnTo>
                  <a:lnTo>
                    <a:pt x="19020" y="8663"/>
                  </a:lnTo>
                  <a:lnTo>
                    <a:pt x="19020" y="8579"/>
                  </a:lnTo>
                  <a:lnTo>
                    <a:pt x="18957" y="8412"/>
                  </a:lnTo>
                  <a:lnTo>
                    <a:pt x="19041" y="8328"/>
                  </a:lnTo>
                  <a:lnTo>
                    <a:pt x="19041" y="8265"/>
                  </a:lnTo>
                  <a:lnTo>
                    <a:pt x="18916" y="8244"/>
                  </a:lnTo>
                  <a:lnTo>
                    <a:pt x="18748" y="8265"/>
                  </a:lnTo>
                  <a:lnTo>
                    <a:pt x="18644" y="8202"/>
                  </a:lnTo>
                  <a:lnTo>
                    <a:pt x="18644" y="8119"/>
                  </a:lnTo>
                  <a:lnTo>
                    <a:pt x="18748" y="8014"/>
                  </a:lnTo>
                  <a:lnTo>
                    <a:pt x="18853" y="7951"/>
                  </a:lnTo>
                  <a:lnTo>
                    <a:pt x="18916" y="8014"/>
                  </a:lnTo>
                  <a:lnTo>
                    <a:pt x="19020" y="8014"/>
                  </a:lnTo>
                  <a:lnTo>
                    <a:pt x="19167" y="7930"/>
                  </a:lnTo>
                  <a:lnTo>
                    <a:pt x="19439" y="7889"/>
                  </a:lnTo>
                  <a:lnTo>
                    <a:pt x="19564" y="7847"/>
                  </a:lnTo>
                  <a:lnTo>
                    <a:pt x="19648" y="7826"/>
                  </a:lnTo>
                  <a:lnTo>
                    <a:pt x="19711" y="7889"/>
                  </a:lnTo>
                  <a:lnTo>
                    <a:pt x="19794" y="7889"/>
                  </a:lnTo>
                  <a:lnTo>
                    <a:pt x="19878" y="7826"/>
                  </a:lnTo>
                  <a:lnTo>
                    <a:pt x="19962" y="7826"/>
                  </a:lnTo>
                  <a:lnTo>
                    <a:pt x="19962" y="7742"/>
                  </a:lnTo>
                  <a:lnTo>
                    <a:pt x="20004" y="7617"/>
                  </a:lnTo>
                  <a:lnTo>
                    <a:pt x="19878" y="7575"/>
                  </a:lnTo>
                  <a:lnTo>
                    <a:pt x="19815" y="7512"/>
                  </a:lnTo>
                  <a:lnTo>
                    <a:pt x="19836" y="7428"/>
                  </a:lnTo>
                  <a:lnTo>
                    <a:pt x="19836" y="7177"/>
                  </a:lnTo>
                  <a:lnTo>
                    <a:pt x="19899" y="6842"/>
                  </a:lnTo>
                  <a:lnTo>
                    <a:pt x="19899" y="6696"/>
                  </a:lnTo>
                  <a:lnTo>
                    <a:pt x="19962" y="6550"/>
                  </a:lnTo>
                  <a:lnTo>
                    <a:pt x="20004" y="6278"/>
                  </a:lnTo>
                  <a:lnTo>
                    <a:pt x="20213" y="6278"/>
                  </a:lnTo>
                  <a:lnTo>
                    <a:pt x="20422" y="6361"/>
                  </a:lnTo>
                  <a:lnTo>
                    <a:pt x="20589" y="6382"/>
                  </a:lnTo>
                  <a:lnTo>
                    <a:pt x="20820" y="6340"/>
                  </a:lnTo>
                  <a:lnTo>
                    <a:pt x="20882" y="6340"/>
                  </a:lnTo>
                  <a:lnTo>
                    <a:pt x="20924" y="6424"/>
                  </a:lnTo>
                  <a:lnTo>
                    <a:pt x="21008" y="6424"/>
                  </a:lnTo>
                  <a:lnTo>
                    <a:pt x="21071" y="6382"/>
                  </a:lnTo>
                  <a:lnTo>
                    <a:pt x="21154" y="6278"/>
                  </a:lnTo>
                  <a:lnTo>
                    <a:pt x="21280" y="6236"/>
                  </a:lnTo>
                  <a:lnTo>
                    <a:pt x="21447" y="6068"/>
                  </a:lnTo>
                  <a:lnTo>
                    <a:pt x="21447" y="6006"/>
                  </a:lnTo>
                  <a:lnTo>
                    <a:pt x="21343" y="5838"/>
                  </a:lnTo>
                  <a:lnTo>
                    <a:pt x="21238" y="5608"/>
                  </a:lnTo>
                  <a:lnTo>
                    <a:pt x="21238" y="5378"/>
                  </a:lnTo>
                  <a:lnTo>
                    <a:pt x="21259" y="5231"/>
                  </a:lnTo>
                  <a:lnTo>
                    <a:pt x="21343" y="5169"/>
                  </a:lnTo>
                  <a:lnTo>
                    <a:pt x="21531" y="5106"/>
                  </a:lnTo>
                  <a:lnTo>
                    <a:pt x="21594" y="4980"/>
                  </a:lnTo>
                  <a:lnTo>
                    <a:pt x="21552" y="4917"/>
                  </a:lnTo>
                  <a:lnTo>
                    <a:pt x="21573" y="4813"/>
                  </a:lnTo>
                  <a:lnTo>
                    <a:pt x="21698" y="4666"/>
                  </a:lnTo>
                  <a:lnTo>
                    <a:pt x="21803" y="4604"/>
                  </a:lnTo>
                  <a:lnTo>
                    <a:pt x="21908" y="4499"/>
                  </a:lnTo>
                  <a:lnTo>
                    <a:pt x="21887" y="4478"/>
                  </a:lnTo>
                  <a:lnTo>
                    <a:pt x="21866" y="4457"/>
                  </a:lnTo>
                  <a:lnTo>
                    <a:pt x="21698" y="4394"/>
                  </a:lnTo>
                  <a:lnTo>
                    <a:pt x="21573" y="4269"/>
                  </a:lnTo>
                  <a:lnTo>
                    <a:pt x="21489" y="4269"/>
                  </a:lnTo>
                  <a:lnTo>
                    <a:pt x="21447" y="4164"/>
                  </a:lnTo>
                  <a:lnTo>
                    <a:pt x="21489" y="4039"/>
                  </a:lnTo>
                  <a:lnTo>
                    <a:pt x="21447" y="3976"/>
                  </a:lnTo>
                  <a:lnTo>
                    <a:pt x="21343" y="4060"/>
                  </a:lnTo>
                  <a:lnTo>
                    <a:pt x="21259" y="4164"/>
                  </a:lnTo>
                  <a:lnTo>
                    <a:pt x="21154" y="4185"/>
                  </a:lnTo>
                  <a:lnTo>
                    <a:pt x="20861" y="4227"/>
                  </a:lnTo>
                  <a:lnTo>
                    <a:pt x="20799" y="4269"/>
                  </a:lnTo>
                  <a:lnTo>
                    <a:pt x="20757" y="4332"/>
                  </a:lnTo>
                  <a:lnTo>
                    <a:pt x="20652" y="4269"/>
                  </a:lnTo>
                  <a:lnTo>
                    <a:pt x="20548" y="4227"/>
                  </a:lnTo>
                  <a:lnTo>
                    <a:pt x="20506" y="4227"/>
                  </a:lnTo>
                  <a:lnTo>
                    <a:pt x="20485" y="4185"/>
                  </a:lnTo>
                  <a:lnTo>
                    <a:pt x="20422" y="4143"/>
                  </a:lnTo>
                  <a:lnTo>
                    <a:pt x="20401" y="4060"/>
                  </a:lnTo>
                  <a:lnTo>
                    <a:pt x="20359" y="3976"/>
                  </a:lnTo>
                  <a:lnTo>
                    <a:pt x="20401" y="3934"/>
                  </a:lnTo>
                  <a:lnTo>
                    <a:pt x="20401" y="3850"/>
                  </a:lnTo>
                  <a:lnTo>
                    <a:pt x="20317" y="3809"/>
                  </a:lnTo>
                  <a:lnTo>
                    <a:pt x="20276" y="3809"/>
                  </a:lnTo>
                  <a:lnTo>
                    <a:pt x="20129" y="3725"/>
                  </a:lnTo>
                  <a:lnTo>
                    <a:pt x="20004" y="3704"/>
                  </a:lnTo>
                  <a:lnTo>
                    <a:pt x="19962" y="3704"/>
                  </a:lnTo>
                  <a:lnTo>
                    <a:pt x="19899" y="3557"/>
                  </a:lnTo>
                  <a:lnTo>
                    <a:pt x="19794" y="3390"/>
                  </a:lnTo>
                  <a:lnTo>
                    <a:pt x="19648" y="3244"/>
                  </a:lnTo>
                  <a:lnTo>
                    <a:pt x="19460" y="3223"/>
                  </a:lnTo>
                  <a:lnTo>
                    <a:pt x="19250" y="3223"/>
                  </a:lnTo>
                  <a:lnTo>
                    <a:pt x="19062" y="3244"/>
                  </a:lnTo>
                  <a:lnTo>
                    <a:pt x="19041" y="3306"/>
                  </a:lnTo>
                  <a:lnTo>
                    <a:pt x="19083" y="3348"/>
                  </a:lnTo>
                  <a:lnTo>
                    <a:pt x="19062" y="3411"/>
                  </a:lnTo>
                  <a:lnTo>
                    <a:pt x="18936" y="3453"/>
                  </a:lnTo>
                  <a:lnTo>
                    <a:pt x="18853" y="3432"/>
                  </a:lnTo>
                  <a:lnTo>
                    <a:pt x="18727" y="3495"/>
                  </a:lnTo>
                  <a:lnTo>
                    <a:pt x="18560" y="3411"/>
                  </a:lnTo>
                  <a:lnTo>
                    <a:pt x="18497" y="3432"/>
                  </a:lnTo>
                  <a:lnTo>
                    <a:pt x="18413" y="3495"/>
                  </a:lnTo>
                  <a:lnTo>
                    <a:pt x="18309" y="3495"/>
                  </a:lnTo>
                  <a:lnTo>
                    <a:pt x="18204" y="3411"/>
                  </a:lnTo>
                  <a:lnTo>
                    <a:pt x="18079" y="3348"/>
                  </a:lnTo>
                  <a:lnTo>
                    <a:pt x="18079" y="3285"/>
                  </a:lnTo>
                  <a:lnTo>
                    <a:pt x="18100" y="3202"/>
                  </a:lnTo>
                  <a:lnTo>
                    <a:pt x="17911" y="3118"/>
                  </a:lnTo>
                  <a:lnTo>
                    <a:pt x="17828" y="3181"/>
                  </a:lnTo>
                  <a:lnTo>
                    <a:pt x="17828" y="3306"/>
                  </a:lnTo>
                  <a:lnTo>
                    <a:pt x="17869" y="3327"/>
                  </a:lnTo>
                  <a:lnTo>
                    <a:pt x="17828" y="3390"/>
                  </a:lnTo>
                  <a:lnTo>
                    <a:pt x="17744" y="3453"/>
                  </a:lnTo>
                  <a:lnTo>
                    <a:pt x="17597" y="3453"/>
                  </a:lnTo>
                  <a:lnTo>
                    <a:pt x="16175" y="1695"/>
                  </a:lnTo>
                  <a:lnTo>
                    <a:pt x="15170" y="921"/>
                  </a:lnTo>
                  <a:lnTo>
                    <a:pt x="15107" y="837"/>
                  </a:lnTo>
                  <a:lnTo>
                    <a:pt x="15191" y="816"/>
                  </a:lnTo>
                  <a:lnTo>
                    <a:pt x="15296" y="712"/>
                  </a:lnTo>
                  <a:lnTo>
                    <a:pt x="15296" y="607"/>
                  </a:lnTo>
                  <a:lnTo>
                    <a:pt x="15254" y="565"/>
                  </a:lnTo>
                  <a:lnTo>
                    <a:pt x="15087" y="607"/>
                  </a:lnTo>
                  <a:lnTo>
                    <a:pt x="14961" y="628"/>
                  </a:lnTo>
                  <a:lnTo>
                    <a:pt x="14877" y="733"/>
                  </a:lnTo>
                  <a:lnTo>
                    <a:pt x="14773" y="775"/>
                  </a:lnTo>
                  <a:lnTo>
                    <a:pt x="14647" y="900"/>
                  </a:lnTo>
                  <a:lnTo>
                    <a:pt x="14647" y="984"/>
                  </a:lnTo>
                  <a:lnTo>
                    <a:pt x="14563" y="1047"/>
                  </a:lnTo>
                  <a:lnTo>
                    <a:pt x="14522" y="1151"/>
                  </a:lnTo>
                  <a:lnTo>
                    <a:pt x="14417" y="1235"/>
                  </a:lnTo>
                  <a:lnTo>
                    <a:pt x="14229" y="1235"/>
                  </a:lnTo>
                  <a:lnTo>
                    <a:pt x="14124" y="1298"/>
                  </a:lnTo>
                  <a:lnTo>
                    <a:pt x="14145" y="1423"/>
                  </a:lnTo>
                  <a:lnTo>
                    <a:pt x="14061" y="1465"/>
                  </a:lnTo>
                  <a:lnTo>
                    <a:pt x="14019" y="1423"/>
                  </a:lnTo>
                  <a:lnTo>
                    <a:pt x="13789" y="1360"/>
                  </a:lnTo>
                  <a:lnTo>
                    <a:pt x="13643" y="1423"/>
                  </a:lnTo>
                  <a:lnTo>
                    <a:pt x="13601" y="1507"/>
                  </a:lnTo>
                  <a:lnTo>
                    <a:pt x="13517" y="1507"/>
                  </a:lnTo>
                  <a:lnTo>
                    <a:pt x="13434" y="1402"/>
                  </a:lnTo>
                  <a:lnTo>
                    <a:pt x="13434" y="1235"/>
                  </a:lnTo>
                  <a:lnTo>
                    <a:pt x="13517" y="1172"/>
                  </a:lnTo>
                  <a:lnTo>
                    <a:pt x="13538" y="1088"/>
                  </a:lnTo>
                  <a:lnTo>
                    <a:pt x="13496" y="1026"/>
                  </a:lnTo>
                  <a:lnTo>
                    <a:pt x="13413" y="1109"/>
                  </a:lnTo>
                  <a:lnTo>
                    <a:pt x="13329" y="1109"/>
                  </a:lnTo>
                  <a:lnTo>
                    <a:pt x="13120" y="1005"/>
                  </a:lnTo>
                  <a:lnTo>
                    <a:pt x="12994" y="1026"/>
                  </a:lnTo>
                  <a:lnTo>
                    <a:pt x="13015" y="1109"/>
                  </a:lnTo>
                  <a:lnTo>
                    <a:pt x="13078" y="1130"/>
                  </a:lnTo>
                  <a:lnTo>
                    <a:pt x="12994" y="1214"/>
                  </a:lnTo>
                  <a:lnTo>
                    <a:pt x="12952" y="1214"/>
                  </a:lnTo>
                  <a:lnTo>
                    <a:pt x="12869" y="1088"/>
                  </a:lnTo>
                  <a:lnTo>
                    <a:pt x="12848" y="900"/>
                  </a:lnTo>
                  <a:lnTo>
                    <a:pt x="12638" y="733"/>
                  </a:lnTo>
                  <a:lnTo>
                    <a:pt x="12597" y="775"/>
                  </a:lnTo>
                  <a:lnTo>
                    <a:pt x="12638" y="900"/>
                  </a:lnTo>
                  <a:lnTo>
                    <a:pt x="12638" y="984"/>
                  </a:lnTo>
                  <a:lnTo>
                    <a:pt x="12555" y="984"/>
                  </a:lnTo>
                  <a:lnTo>
                    <a:pt x="12513" y="879"/>
                  </a:lnTo>
                  <a:lnTo>
                    <a:pt x="12450" y="900"/>
                  </a:lnTo>
                  <a:lnTo>
                    <a:pt x="12429" y="1005"/>
                  </a:lnTo>
                  <a:lnTo>
                    <a:pt x="12366" y="1026"/>
                  </a:lnTo>
                  <a:lnTo>
                    <a:pt x="12262" y="942"/>
                  </a:lnTo>
                  <a:lnTo>
                    <a:pt x="12136" y="1026"/>
                  </a:lnTo>
                  <a:lnTo>
                    <a:pt x="12074" y="984"/>
                  </a:lnTo>
                  <a:lnTo>
                    <a:pt x="12032" y="879"/>
                  </a:lnTo>
                  <a:lnTo>
                    <a:pt x="12115" y="837"/>
                  </a:lnTo>
                  <a:lnTo>
                    <a:pt x="12136" y="796"/>
                  </a:lnTo>
                  <a:lnTo>
                    <a:pt x="12115" y="691"/>
                  </a:lnTo>
                  <a:lnTo>
                    <a:pt x="12136" y="586"/>
                  </a:lnTo>
                  <a:lnTo>
                    <a:pt x="12115" y="524"/>
                  </a:lnTo>
                  <a:lnTo>
                    <a:pt x="12032" y="482"/>
                  </a:lnTo>
                  <a:lnTo>
                    <a:pt x="11948" y="398"/>
                  </a:lnTo>
                  <a:lnTo>
                    <a:pt x="11927" y="272"/>
                  </a:lnTo>
                  <a:lnTo>
                    <a:pt x="11864" y="252"/>
                  </a:lnTo>
                  <a:lnTo>
                    <a:pt x="11822" y="84"/>
                  </a:lnTo>
                  <a:lnTo>
                    <a:pt x="11718" y="84"/>
                  </a:lnTo>
                  <a:lnTo>
                    <a:pt x="11592" y="126"/>
                  </a:lnTo>
                  <a:lnTo>
                    <a:pt x="11446" y="126"/>
                  </a:lnTo>
                  <a:lnTo>
                    <a:pt x="11299" y="42"/>
                  </a:lnTo>
                  <a:lnTo>
                    <a:pt x="11132" y="63"/>
                  </a:lnTo>
                  <a:lnTo>
                    <a:pt x="11006" y="0"/>
                  </a:lnTo>
                  <a:lnTo>
                    <a:pt x="10902" y="42"/>
                  </a:lnTo>
                  <a:lnTo>
                    <a:pt x="10860"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75" name="Google Shape;5375;p907">
              <a:extLst>
                <a:ext uri="{FF2B5EF4-FFF2-40B4-BE49-F238E27FC236}">
                  <a16:creationId xmlns:a16="http://schemas.microsoft.com/office/drawing/2014/main" id="{F41FC3D6-6BF9-ABB2-21CD-C6B1744C8210}"/>
                </a:ext>
              </a:extLst>
            </p:cNvPr>
            <p:cNvSpPr/>
            <p:nvPr/>
          </p:nvSpPr>
          <p:spPr>
            <a:xfrm>
              <a:off x="4105619" y="2816249"/>
              <a:ext cx="110383" cy="65688"/>
            </a:xfrm>
            <a:custGeom>
              <a:avLst/>
              <a:gdLst/>
              <a:ahLst/>
              <a:cxnLst/>
              <a:rect l="l" t="t" r="r" b="b"/>
              <a:pathLst>
                <a:path w="9270" h="5776" extrusionOk="0">
                  <a:moveTo>
                    <a:pt x="1507" y="1"/>
                  </a:moveTo>
                  <a:lnTo>
                    <a:pt x="0" y="294"/>
                  </a:lnTo>
                  <a:lnTo>
                    <a:pt x="439" y="3014"/>
                  </a:lnTo>
                  <a:lnTo>
                    <a:pt x="732" y="3014"/>
                  </a:lnTo>
                  <a:lnTo>
                    <a:pt x="963" y="3035"/>
                  </a:lnTo>
                  <a:lnTo>
                    <a:pt x="1004" y="2909"/>
                  </a:lnTo>
                  <a:lnTo>
                    <a:pt x="900" y="2804"/>
                  </a:lnTo>
                  <a:lnTo>
                    <a:pt x="879" y="2595"/>
                  </a:lnTo>
                  <a:lnTo>
                    <a:pt x="983" y="2344"/>
                  </a:lnTo>
                  <a:lnTo>
                    <a:pt x="1172" y="2323"/>
                  </a:lnTo>
                  <a:lnTo>
                    <a:pt x="1276" y="2198"/>
                  </a:lnTo>
                  <a:lnTo>
                    <a:pt x="1402" y="2114"/>
                  </a:lnTo>
                  <a:lnTo>
                    <a:pt x="1527" y="2198"/>
                  </a:lnTo>
                  <a:lnTo>
                    <a:pt x="1611" y="2135"/>
                  </a:lnTo>
                  <a:lnTo>
                    <a:pt x="1507" y="2009"/>
                  </a:lnTo>
                  <a:lnTo>
                    <a:pt x="1779" y="2030"/>
                  </a:lnTo>
                  <a:lnTo>
                    <a:pt x="2155" y="2219"/>
                  </a:lnTo>
                  <a:lnTo>
                    <a:pt x="2511" y="2428"/>
                  </a:lnTo>
                  <a:lnTo>
                    <a:pt x="2532" y="2553"/>
                  </a:lnTo>
                  <a:lnTo>
                    <a:pt x="2971" y="2804"/>
                  </a:lnTo>
                  <a:lnTo>
                    <a:pt x="3306" y="2951"/>
                  </a:lnTo>
                  <a:lnTo>
                    <a:pt x="3390" y="2909"/>
                  </a:lnTo>
                  <a:lnTo>
                    <a:pt x="3515" y="2930"/>
                  </a:lnTo>
                  <a:lnTo>
                    <a:pt x="3766" y="3076"/>
                  </a:lnTo>
                  <a:lnTo>
                    <a:pt x="3871" y="3432"/>
                  </a:lnTo>
                  <a:lnTo>
                    <a:pt x="3976" y="3537"/>
                  </a:lnTo>
                  <a:lnTo>
                    <a:pt x="4017" y="3662"/>
                  </a:lnTo>
                  <a:lnTo>
                    <a:pt x="4143" y="3913"/>
                  </a:lnTo>
                  <a:lnTo>
                    <a:pt x="4352" y="3997"/>
                  </a:lnTo>
                  <a:lnTo>
                    <a:pt x="4729" y="4227"/>
                  </a:lnTo>
                  <a:lnTo>
                    <a:pt x="5126" y="4520"/>
                  </a:lnTo>
                  <a:lnTo>
                    <a:pt x="5545" y="4708"/>
                  </a:lnTo>
                  <a:lnTo>
                    <a:pt x="5921" y="5001"/>
                  </a:lnTo>
                  <a:lnTo>
                    <a:pt x="6235" y="5022"/>
                  </a:lnTo>
                  <a:lnTo>
                    <a:pt x="6319" y="5106"/>
                  </a:lnTo>
                  <a:lnTo>
                    <a:pt x="6403" y="5106"/>
                  </a:lnTo>
                  <a:lnTo>
                    <a:pt x="6612" y="5232"/>
                  </a:lnTo>
                  <a:lnTo>
                    <a:pt x="6612" y="5378"/>
                  </a:lnTo>
                  <a:lnTo>
                    <a:pt x="6633" y="5650"/>
                  </a:lnTo>
                  <a:lnTo>
                    <a:pt x="6821" y="5587"/>
                  </a:lnTo>
                  <a:lnTo>
                    <a:pt x="6926" y="5671"/>
                  </a:lnTo>
                  <a:lnTo>
                    <a:pt x="7009" y="5776"/>
                  </a:lnTo>
                  <a:lnTo>
                    <a:pt x="7072" y="5776"/>
                  </a:lnTo>
                  <a:lnTo>
                    <a:pt x="7177" y="5671"/>
                  </a:lnTo>
                  <a:lnTo>
                    <a:pt x="7281" y="5692"/>
                  </a:lnTo>
                  <a:lnTo>
                    <a:pt x="7323" y="5755"/>
                  </a:lnTo>
                  <a:lnTo>
                    <a:pt x="7365" y="5378"/>
                  </a:lnTo>
                  <a:lnTo>
                    <a:pt x="7491" y="5106"/>
                  </a:lnTo>
                  <a:lnTo>
                    <a:pt x="7553" y="5043"/>
                  </a:lnTo>
                  <a:lnTo>
                    <a:pt x="7533" y="4897"/>
                  </a:lnTo>
                  <a:lnTo>
                    <a:pt x="7407" y="4834"/>
                  </a:lnTo>
                  <a:lnTo>
                    <a:pt x="7344" y="4688"/>
                  </a:lnTo>
                  <a:lnTo>
                    <a:pt x="7386" y="4541"/>
                  </a:lnTo>
                  <a:lnTo>
                    <a:pt x="7365" y="4416"/>
                  </a:lnTo>
                  <a:lnTo>
                    <a:pt x="7219" y="4436"/>
                  </a:lnTo>
                  <a:lnTo>
                    <a:pt x="7114" y="4499"/>
                  </a:lnTo>
                  <a:lnTo>
                    <a:pt x="6947" y="4269"/>
                  </a:lnTo>
                  <a:lnTo>
                    <a:pt x="6947" y="4102"/>
                  </a:lnTo>
                  <a:lnTo>
                    <a:pt x="7072" y="3997"/>
                  </a:lnTo>
                  <a:lnTo>
                    <a:pt x="7344" y="4018"/>
                  </a:lnTo>
                  <a:lnTo>
                    <a:pt x="7449" y="3997"/>
                  </a:lnTo>
                  <a:lnTo>
                    <a:pt x="7449" y="3872"/>
                  </a:lnTo>
                  <a:lnTo>
                    <a:pt x="7679" y="3788"/>
                  </a:lnTo>
                  <a:lnTo>
                    <a:pt x="7637" y="3704"/>
                  </a:lnTo>
                  <a:lnTo>
                    <a:pt x="7574" y="3662"/>
                  </a:lnTo>
                  <a:lnTo>
                    <a:pt x="7846" y="3600"/>
                  </a:lnTo>
                  <a:lnTo>
                    <a:pt x="8014" y="3537"/>
                  </a:lnTo>
                  <a:lnTo>
                    <a:pt x="8056" y="3390"/>
                  </a:lnTo>
                  <a:lnTo>
                    <a:pt x="7867" y="3328"/>
                  </a:lnTo>
                  <a:lnTo>
                    <a:pt x="7867" y="3181"/>
                  </a:lnTo>
                  <a:lnTo>
                    <a:pt x="8014" y="3139"/>
                  </a:lnTo>
                  <a:lnTo>
                    <a:pt x="8181" y="3014"/>
                  </a:lnTo>
                  <a:lnTo>
                    <a:pt x="8286" y="3035"/>
                  </a:lnTo>
                  <a:lnTo>
                    <a:pt x="8453" y="2825"/>
                  </a:lnTo>
                  <a:lnTo>
                    <a:pt x="8600" y="2951"/>
                  </a:lnTo>
                  <a:lnTo>
                    <a:pt x="8621" y="3056"/>
                  </a:lnTo>
                  <a:lnTo>
                    <a:pt x="8914" y="3014"/>
                  </a:lnTo>
                  <a:lnTo>
                    <a:pt x="9123" y="3014"/>
                  </a:lnTo>
                  <a:lnTo>
                    <a:pt x="9269" y="2825"/>
                  </a:lnTo>
                  <a:lnTo>
                    <a:pt x="9248" y="2721"/>
                  </a:lnTo>
                  <a:lnTo>
                    <a:pt x="8955" y="2491"/>
                  </a:lnTo>
                  <a:lnTo>
                    <a:pt x="8893" y="2491"/>
                  </a:lnTo>
                  <a:lnTo>
                    <a:pt x="8893" y="2637"/>
                  </a:lnTo>
                  <a:lnTo>
                    <a:pt x="8788" y="2742"/>
                  </a:lnTo>
                  <a:lnTo>
                    <a:pt x="8683" y="2721"/>
                  </a:lnTo>
                  <a:lnTo>
                    <a:pt x="8579" y="2616"/>
                  </a:lnTo>
                  <a:lnTo>
                    <a:pt x="8307" y="2532"/>
                  </a:lnTo>
                  <a:lnTo>
                    <a:pt x="8202" y="2449"/>
                  </a:lnTo>
                  <a:lnTo>
                    <a:pt x="8286" y="2323"/>
                  </a:lnTo>
                  <a:lnTo>
                    <a:pt x="8453" y="2030"/>
                  </a:lnTo>
                  <a:lnTo>
                    <a:pt x="8453" y="1905"/>
                  </a:lnTo>
                  <a:lnTo>
                    <a:pt x="8369" y="1905"/>
                  </a:lnTo>
                  <a:lnTo>
                    <a:pt x="8265" y="2072"/>
                  </a:lnTo>
                  <a:lnTo>
                    <a:pt x="8160" y="2093"/>
                  </a:lnTo>
                  <a:lnTo>
                    <a:pt x="7909" y="2386"/>
                  </a:lnTo>
                  <a:lnTo>
                    <a:pt x="7846" y="2532"/>
                  </a:lnTo>
                  <a:lnTo>
                    <a:pt x="7784" y="2616"/>
                  </a:lnTo>
                  <a:lnTo>
                    <a:pt x="7658" y="2825"/>
                  </a:lnTo>
                  <a:lnTo>
                    <a:pt x="7449" y="3035"/>
                  </a:lnTo>
                  <a:lnTo>
                    <a:pt x="7365" y="3014"/>
                  </a:lnTo>
                  <a:lnTo>
                    <a:pt x="7114" y="2867"/>
                  </a:lnTo>
                  <a:lnTo>
                    <a:pt x="6926" y="2846"/>
                  </a:lnTo>
                  <a:lnTo>
                    <a:pt x="6737" y="2867"/>
                  </a:lnTo>
                  <a:lnTo>
                    <a:pt x="6486" y="3014"/>
                  </a:lnTo>
                  <a:lnTo>
                    <a:pt x="6361" y="3014"/>
                  </a:lnTo>
                  <a:lnTo>
                    <a:pt x="6131" y="2323"/>
                  </a:lnTo>
                  <a:lnTo>
                    <a:pt x="5712" y="2281"/>
                  </a:lnTo>
                  <a:lnTo>
                    <a:pt x="5691" y="1465"/>
                  </a:lnTo>
                  <a:lnTo>
                    <a:pt x="5503" y="1549"/>
                  </a:lnTo>
                  <a:lnTo>
                    <a:pt x="5356" y="1172"/>
                  </a:lnTo>
                  <a:lnTo>
                    <a:pt x="5064" y="963"/>
                  </a:lnTo>
                  <a:lnTo>
                    <a:pt x="4122" y="963"/>
                  </a:lnTo>
                  <a:lnTo>
                    <a:pt x="3264" y="1047"/>
                  </a:lnTo>
                  <a:lnTo>
                    <a:pt x="2762" y="754"/>
                  </a:lnTo>
                  <a:lnTo>
                    <a:pt x="2427" y="628"/>
                  </a:lnTo>
                  <a:lnTo>
                    <a:pt x="1507"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76" name="Google Shape;5376;p907">
              <a:extLst>
                <a:ext uri="{FF2B5EF4-FFF2-40B4-BE49-F238E27FC236}">
                  <a16:creationId xmlns:a16="http://schemas.microsoft.com/office/drawing/2014/main" id="{963DDB5C-FDEE-99F9-7042-3D7BAEC37F0E}"/>
                </a:ext>
              </a:extLst>
            </p:cNvPr>
            <p:cNvSpPr/>
            <p:nvPr/>
          </p:nvSpPr>
          <p:spPr>
            <a:xfrm>
              <a:off x="4085936" y="2839096"/>
              <a:ext cx="98666" cy="59262"/>
            </a:xfrm>
            <a:custGeom>
              <a:avLst/>
              <a:gdLst/>
              <a:ahLst/>
              <a:cxnLst/>
              <a:rect l="l" t="t" r="r" b="b"/>
              <a:pathLst>
                <a:path w="8286" h="5211" extrusionOk="0">
                  <a:moveTo>
                    <a:pt x="3160" y="0"/>
                  </a:moveTo>
                  <a:lnTo>
                    <a:pt x="3264" y="126"/>
                  </a:lnTo>
                  <a:lnTo>
                    <a:pt x="3180" y="189"/>
                  </a:lnTo>
                  <a:lnTo>
                    <a:pt x="3055" y="105"/>
                  </a:lnTo>
                  <a:lnTo>
                    <a:pt x="2929" y="189"/>
                  </a:lnTo>
                  <a:lnTo>
                    <a:pt x="2825" y="314"/>
                  </a:lnTo>
                  <a:lnTo>
                    <a:pt x="2636" y="335"/>
                  </a:lnTo>
                  <a:lnTo>
                    <a:pt x="2532" y="586"/>
                  </a:lnTo>
                  <a:lnTo>
                    <a:pt x="2553" y="795"/>
                  </a:lnTo>
                  <a:lnTo>
                    <a:pt x="2657" y="900"/>
                  </a:lnTo>
                  <a:lnTo>
                    <a:pt x="2616" y="1026"/>
                  </a:lnTo>
                  <a:lnTo>
                    <a:pt x="2385" y="1005"/>
                  </a:lnTo>
                  <a:lnTo>
                    <a:pt x="2092" y="1005"/>
                  </a:lnTo>
                  <a:lnTo>
                    <a:pt x="2009" y="1026"/>
                  </a:lnTo>
                  <a:lnTo>
                    <a:pt x="1779" y="1067"/>
                  </a:lnTo>
                  <a:lnTo>
                    <a:pt x="1402" y="628"/>
                  </a:lnTo>
                  <a:lnTo>
                    <a:pt x="983" y="398"/>
                  </a:lnTo>
                  <a:lnTo>
                    <a:pt x="628" y="335"/>
                  </a:lnTo>
                  <a:lnTo>
                    <a:pt x="335" y="440"/>
                  </a:lnTo>
                  <a:lnTo>
                    <a:pt x="0" y="754"/>
                  </a:lnTo>
                  <a:lnTo>
                    <a:pt x="0" y="816"/>
                  </a:lnTo>
                  <a:lnTo>
                    <a:pt x="84" y="900"/>
                  </a:lnTo>
                  <a:lnTo>
                    <a:pt x="126" y="963"/>
                  </a:lnTo>
                  <a:lnTo>
                    <a:pt x="209" y="1047"/>
                  </a:lnTo>
                  <a:lnTo>
                    <a:pt x="251" y="1151"/>
                  </a:lnTo>
                  <a:lnTo>
                    <a:pt x="356" y="1360"/>
                  </a:lnTo>
                  <a:lnTo>
                    <a:pt x="335" y="1528"/>
                  </a:lnTo>
                  <a:lnTo>
                    <a:pt x="293" y="1653"/>
                  </a:lnTo>
                  <a:lnTo>
                    <a:pt x="314" y="1946"/>
                  </a:lnTo>
                  <a:lnTo>
                    <a:pt x="356" y="2009"/>
                  </a:lnTo>
                  <a:lnTo>
                    <a:pt x="398" y="2093"/>
                  </a:lnTo>
                  <a:lnTo>
                    <a:pt x="607" y="2302"/>
                  </a:lnTo>
                  <a:lnTo>
                    <a:pt x="565" y="2218"/>
                  </a:lnTo>
                  <a:lnTo>
                    <a:pt x="523" y="2155"/>
                  </a:lnTo>
                  <a:lnTo>
                    <a:pt x="544" y="2114"/>
                  </a:lnTo>
                  <a:lnTo>
                    <a:pt x="732" y="2155"/>
                  </a:lnTo>
                  <a:lnTo>
                    <a:pt x="816" y="2093"/>
                  </a:lnTo>
                  <a:lnTo>
                    <a:pt x="858" y="2114"/>
                  </a:lnTo>
                  <a:lnTo>
                    <a:pt x="837" y="2260"/>
                  </a:lnTo>
                  <a:lnTo>
                    <a:pt x="858" y="2365"/>
                  </a:lnTo>
                  <a:lnTo>
                    <a:pt x="942" y="2323"/>
                  </a:lnTo>
                  <a:lnTo>
                    <a:pt x="983" y="2427"/>
                  </a:lnTo>
                  <a:lnTo>
                    <a:pt x="963" y="2490"/>
                  </a:lnTo>
                  <a:lnTo>
                    <a:pt x="858" y="2469"/>
                  </a:lnTo>
                  <a:lnTo>
                    <a:pt x="816" y="2469"/>
                  </a:lnTo>
                  <a:lnTo>
                    <a:pt x="753" y="2427"/>
                  </a:lnTo>
                  <a:lnTo>
                    <a:pt x="649" y="2511"/>
                  </a:lnTo>
                  <a:lnTo>
                    <a:pt x="649" y="2616"/>
                  </a:lnTo>
                  <a:lnTo>
                    <a:pt x="732" y="2699"/>
                  </a:lnTo>
                  <a:lnTo>
                    <a:pt x="711" y="2574"/>
                  </a:lnTo>
                  <a:lnTo>
                    <a:pt x="774" y="2574"/>
                  </a:lnTo>
                  <a:lnTo>
                    <a:pt x="837" y="2595"/>
                  </a:lnTo>
                  <a:lnTo>
                    <a:pt x="921" y="2616"/>
                  </a:lnTo>
                  <a:lnTo>
                    <a:pt x="963" y="2720"/>
                  </a:lnTo>
                  <a:lnTo>
                    <a:pt x="1130" y="2804"/>
                  </a:lnTo>
                  <a:lnTo>
                    <a:pt x="1172" y="2909"/>
                  </a:lnTo>
                  <a:lnTo>
                    <a:pt x="1151" y="3097"/>
                  </a:lnTo>
                  <a:lnTo>
                    <a:pt x="1172" y="3160"/>
                  </a:lnTo>
                  <a:lnTo>
                    <a:pt x="1172" y="3453"/>
                  </a:lnTo>
                  <a:lnTo>
                    <a:pt x="1235" y="3662"/>
                  </a:lnTo>
                  <a:lnTo>
                    <a:pt x="1339" y="3955"/>
                  </a:lnTo>
                  <a:lnTo>
                    <a:pt x="1444" y="3871"/>
                  </a:lnTo>
                  <a:lnTo>
                    <a:pt x="1716" y="3871"/>
                  </a:lnTo>
                  <a:lnTo>
                    <a:pt x="1779" y="3725"/>
                  </a:lnTo>
                  <a:lnTo>
                    <a:pt x="1862" y="3620"/>
                  </a:lnTo>
                  <a:lnTo>
                    <a:pt x="1967" y="3620"/>
                  </a:lnTo>
                  <a:lnTo>
                    <a:pt x="2197" y="3411"/>
                  </a:lnTo>
                  <a:lnTo>
                    <a:pt x="2427" y="3348"/>
                  </a:lnTo>
                  <a:lnTo>
                    <a:pt x="2636" y="3411"/>
                  </a:lnTo>
                  <a:lnTo>
                    <a:pt x="2699" y="3264"/>
                  </a:lnTo>
                  <a:lnTo>
                    <a:pt x="2804" y="3243"/>
                  </a:lnTo>
                  <a:lnTo>
                    <a:pt x="2929" y="3306"/>
                  </a:lnTo>
                  <a:lnTo>
                    <a:pt x="3055" y="3264"/>
                  </a:lnTo>
                  <a:lnTo>
                    <a:pt x="3264" y="3453"/>
                  </a:lnTo>
                  <a:lnTo>
                    <a:pt x="3432" y="3515"/>
                  </a:lnTo>
                  <a:lnTo>
                    <a:pt x="3766" y="3725"/>
                  </a:lnTo>
                  <a:lnTo>
                    <a:pt x="3871" y="3725"/>
                  </a:lnTo>
                  <a:lnTo>
                    <a:pt x="3955" y="3641"/>
                  </a:lnTo>
                  <a:lnTo>
                    <a:pt x="4185" y="3746"/>
                  </a:lnTo>
                  <a:lnTo>
                    <a:pt x="4310" y="3767"/>
                  </a:lnTo>
                  <a:lnTo>
                    <a:pt x="4331" y="3934"/>
                  </a:lnTo>
                  <a:lnTo>
                    <a:pt x="4394" y="3976"/>
                  </a:lnTo>
                  <a:lnTo>
                    <a:pt x="4520" y="3955"/>
                  </a:lnTo>
                  <a:lnTo>
                    <a:pt x="4729" y="3997"/>
                  </a:lnTo>
                  <a:lnTo>
                    <a:pt x="4959" y="4311"/>
                  </a:lnTo>
                  <a:lnTo>
                    <a:pt x="5231" y="4352"/>
                  </a:lnTo>
                  <a:lnTo>
                    <a:pt x="5357" y="4394"/>
                  </a:lnTo>
                  <a:lnTo>
                    <a:pt x="5461" y="4562"/>
                  </a:lnTo>
                  <a:lnTo>
                    <a:pt x="5419" y="4666"/>
                  </a:lnTo>
                  <a:lnTo>
                    <a:pt x="5461" y="4792"/>
                  </a:lnTo>
                  <a:lnTo>
                    <a:pt x="5461" y="4876"/>
                  </a:lnTo>
                  <a:lnTo>
                    <a:pt x="5524" y="4980"/>
                  </a:lnTo>
                  <a:lnTo>
                    <a:pt x="5566" y="4938"/>
                  </a:lnTo>
                  <a:lnTo>
                    <a:pt x="5691" y="4980"/>
                  </a:lnTo>
                  <a:lnTo>
                    <a:pt x="5775" y="5043"/>
                  </a:lnTo>
                  <a:lnTo>
                    <a:pt x="5880" y="5043"/>
                  </a:lnTo>
                  <a:lnTo>
                    <a:pt x="5963" y="4980"/>
                  </a:lnTo>
                  <a:lnTo>
                    <a:pt x="6047" y="4980"/>
                  </a:lnTo>
                  <a:lnTo>
                    <a:pt x="6173" y="5085"/>
                  </a:lnTo>
                  <a:lnTo>
                    <a:pt x="6214" y="5148"/>
                  </a:lnTo>
                  <a:lnTo>
                    <a:pt x="6277" y="5210"/>
                  </a:lnTo>
                  <a:lnTo>
                    <a:pt x="6319" y="5148"/>
                  </a:lnTo>
                  <a:lnTo>
                    <a:pt x="6486" y="5127"/>
                  </a:lnTo>
                  <a:lnTo>
                    <a:pt x="6570" y="5022"/>
                  </a:lnTo>
                  <a:lnTo>
                    <a:pt x="6591" y="4938"/>
                  </a:lnTo>
                  <a:lnTo>
                    <a:pt x="6675" y="4896"/>
                  </a:lnTo>
                  <a:lnTo>
                    <a:pt x="6633" y="4813"/>
                  </a:lnTo>
                  <a:lnTo>
                    <a:pt x="6821" y="4708"/>
                  </a:lnTo>
                  <a:lnTo>
                    <a:pt x="7030" y="4666"/>
                  </a:lnTo>
                  <a:lnTo>
                    <a:pt x="7051" y="4604"/>
                  </a:lnTo>
                  <a:lnTo>
                    <a:pt x="7135" y="4520"/>
                  </a:lnTo>
                  <a:lnTo>
                    <a:pt x="7240" y="4499"/>
                  </a:lnTo>
                  <a:lnTo>
                    <a:pt x="7261" y="4373"/>
                  </a:lnTo>
                  <a:lnTo>
                    <a:pt x="7261" y="4206"/>
                  </a:lnTo>
                  <a:lnTo>
                    <a:pt x="7407" y="4080"/>
                  </a:lnTo>
                  <a:lnTo>
                    <a:pt x="7407" y="3955"/>
                  </a:lnTo>
                  <a:lnTo>
                    <a:pt x="7344" y="3892"/>
                  </a:lnTo>
                  <a:lnTo>
                    <a:pt x="7365" y="3850"/>
                  </a:lnTo>
                  <a:lnTo>
                    <a:pt x="7428" y="3829"/>
                  </a:lnTo>
                  <a:lnTo>
                    <a:pt x="7470" y="3767"/>
                  </a:lnTo>
                  <a:lnTo>
                    <a:pt x="7637" y="3725"/>
                  </a:lnTo>
                  <a:lnTo>
                    <a:pt x="7679" y="3725"/>
                  </a:lnTo>
                  <a:lnTo>
                    <a:pt x="7846" y="3620"/>
                  </a:lnTo>
                  <a:lnTo>
                    <a:pt x="7993" y="3557"/>
                  </a:lnTo>
                  <a:lnTo>
                    <a:pt x="8098" y="3641"/>
                  </a:lnTo>
                  <a:lnTo>
                    <a:pt x="8244" y="3620"/>
                  </a:lnTo>
                  <a:lnTo>
                    <a:pt x="8265" y="3641"/>
                  </a:lnTo>
                  <a:lnTo>
                    <a:pt x="8286" y="3641"/>
                  </a:lnTo>
                  <a:lnTo>
                    <a:pt x="8265" y="3369"/>
                  </a:lnTo>
                  <a:lnTo>
                    <a:pt x="8265" y="3223"/>
                  </a:lnTo>
                  <a:lnTo>
                    <a:pt x="8056" y="3097"/>
                  </a:lnTo>
                  <a:lnTo>
                    <a:pt x="7972" y="3097"/>
                  </a:lnTo>
                  <a:lnTo>
                    <a:pt x="7888" y="3013"/>
                  </a:lnTo>
                  <a:lnTo>
                    <a:pt x="7574" y="2992"/>
                  </a:lnTo>
                  <a:lnTo>
                    <a:pt x="7198" y="2699"/>
                  </a:lnTo>
                  <a:lnTo>
                    <a:pt x="6779" y="2511"/>
                  </a:lnTo>
                  <a:lnTo>
                    <a:pt x="6382" y="2218"/>
                  </a:lnTo>
                  <a:lnTo>
                    <a:pt x="6005" y="1988"/>
                  </a:lnTo>
                  <a:lnTo>
                    <a:pt x="5796" y="1904"/>
                  </a:lnTo>
                  <a:lnTo>
                    <a:pt x="5670" y="1653"/>
                  </a:lnTo>
                  <a:lnTo>
                    <a:pt x="5629" y="1528"/>
                  </a:lnTo>
                  <a:lnTo>
                    <a:pt x="5524" y="1423"/>
                  </a:lnTo>
                  <a:lnTo>
                    <a:pt x="5419" y="1067"/>
                  </a:lnTo>
                  <a:lnTo>
                    <a:pt x="5168" y="921"/>
                  </a:lnTo>
                  <a:lnTo>
                    <a:pt x="5043" y="900"/>
                  </a:lnTo>
                  <a:lnTo>
                    <a:pt x="4959" y="942"/>
                  </a:lnTo>
                  <a:lnTo>
                    <a:pt x="4624" y="795"/>
                  </a:lnTo>
                  <a:lnTo>
                    <a:pt x="4185" y="544"/>
                  </a:lnTo>
                  <a:lnTo>
                    <a:pt x="4164" y="419"/>
                  </a:lnTo>
                  <a:lnTo>
                    <a:pt x="3808" y="210"/>
                  </a:lnTo>
                  <a:lnTo>
                    <a:pt x="3432" y="21"/>
                  </a:lnTo>
                  <a:lnTo>
                    <a:pt x="3160"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5377" name="Google Shape;5377;p907">
              <a:extLst>
                <a:ext uri="{FF2B5EF4-FFF2-40B4-BE49-F238E27FC236}">
                  <a16:creationId xmlns:a16="http://schemas.microsoft.com/office/drawing/2014/main" id="{7D0CBC20-AB23-F0FE-515B-30513733C04D}"/>
                </a:ext>
              </a:extLst>
            </p:cNvPr>
            <p:cNvGrpSpPr/>
            <p:nvPr/>
          </p:nvGrpSpPr>
          <p:grpSpPr>
            <a:xfrm>
              <a:off x="4295710" y="3079670"/>
              <a:ext cx="14968" cy="27135"/>
              <a:chOff x="4842300" y="3099950"/>
              <a:chExt cx="31425" cy="59650"/>
            </a:xfrm>
          </p:grpSpPr>
          <p:sp>
            <p:nvSpPr>
              <p:cNvPr id="5378" name="Google Shape;5378;p907">
                <a:extLst>
                  <a:ext uri="{FF2B5EF4-FFF2-40B4-BE49-F238E27FC236}">
                    <a16:creationId xmlns:a16="http://schemas.microsoft.com/office/drawing/2014/main" id="{84BF0EC1-E2C6-C491-52BC-2AA1CDFC8E04}"/>
                  </a:ext>
                </a:extLst>
              </p:cNvPr>
              <p:cNvSpPr/>
              <p:nvPr/>
            </p:nvSpPr>
            <p:spPr>
              <a:xfrm>
                <a:off x="4842300" y="3122950"/>
                <a:ext cx="2125" cy="6825"/>
              </a:xfrm>
              <a:custGeom>
                <a:avLst/>
                <a:gdLst/>
                <a:ahLst/>
                <a:cxnLst/>
                <a:rect l="l" t="t" r="r" b="b"/>
                <a:pathLst>
                  <a:path w="85" h="273" extrusionOk="0">
                    <a:moveTo>
                      <a:pt x="84" y="1"/>
                    </a:moveTo>
                    <a:lnTo>
                      <a:pt x="1" y="22"/>
                    </a:lnTo>
                    <a:lnTo>
                      <a:pt x="43" y="126"/>
                    </a:lnTo>
                    <a:lnTo>
                      <a:pt x="1" y="273"/>
                    </a:lnTo>
                    <a:lnTo>
                      <a:pt x="64" y="126"/>
                    </a:lnTo>
                    <a:lnTo>
                      <a:pt x="43" y="22"/>
                    </a:lnTo>
                    <a:lnTo>
                      <a:pt x="84" y="22"/>
                    </a:lnTo>
                    <a:lnTo>
                      <a:pt x="84"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79" name="Google Shape;5379;p907">
                <a:extLst>
                  <a:ext uri="{FF2B5EF4-FFF2-40B4-BE49-F238E27FC236}">
                    <a16:creationId xmlns:a16="http://schemas.microsoft.com/office/drawing/2014/main" id="{6EF358B8-6137-5E54-FAC9-A4990D1DE809}"/>
                  </a:ext>
                </a:extLst>
              </p:cNvPr>
              <p:cNvSpPr/>
              <p:nvPr/>
            </p:nvSpPr>
            <p:spPr>
              <a:xfrm>
                <a:off x="4842300" y="3106225"/>
                <a:ext cx="31425" cy="53375"/>
              </a:xfrm>
              <a:custGeom>
                <a:avLst/>
                <a:gdLst/>
                <a:ahLst/>
                <a:cxnLst/>
                <a:rect l="l" t="t" r="r" b="b"/>
                <a:pathLst>
                  <a:path w="1257" h="2135" extrusionOk="0">
                    <a:moveTo>
                      <a:pt x="273" y="0"/>
                    </a:moveTo>
                    <a:lnTo>
                      <a:pt x="273" y="21"/>
                    </a:lnTo>
                    <a:lnTo>
                      <a:pt x="294" y="42"/>
                    </a:lnTo>
                    <a:lnTo>
                      <a:pt x="273" y="63"/>
                    </a:lnTo>
                    <a:lnTo>
                      <a:pt x="252" y="105"/>
                    </a:lnTo>
                    <a:lnTo>
                      <a:pt x="252" y="126"/>
                    </a:lnTo>
                    <a:lnTo>
                      <a:pt x="252" y="209"/>
                    </a:lnTo>
                    <a:lnTo>
                      <a:pt x="189" y="314"/>
                    </a:lnTo>
                    <a:lnTo>
                      <a:pt x="147" y="272"/>
                    </a:lnTo>
                    <a:lnTo>
                      <a:pt x="84" y="230"/>
                    </a:lnTo>
                    <a:lnTo>
                      <a:pt x="1" y="230"/>
                    </a:lnTo>
                    <a:lnTo>
                      <a:pt x="1" y="251"/>
                    </a:lnTo>
                    <a:lnTo>
                      <a:pt x="84" y="272"/>
                    </a:lnTo>
                    <a:lnTo>
                      <a:pt x="105" y="335"/>
                    </a:lnTo>
                    <a:lnTo>
                      <a:pt x="84" y="356"/>
                    </a:lnTo>
                    <a:lnTo>
                      <a:pt x="147" y="461"/>
                    </a:lnTo>
                    <a:lnTo>
                      <a:pt x="147" y="628"/>
                    </a:lnTo>
                    <a:lnTo>
                      <a:pt x="84" y="691"/>
                    </a:lnTo>
                    <a:lnTo>
                      <a:pt x="64" y="942"/>
                    </a:lnTo>
                    <a:lnTo>
                      <a:pt x="84" y="1005"/>
                    </a:lnTo>
                    <a:lnTo>
                      <a:pt x="43" y="1046"/>
                    </a:lnTo>
                    <a:lnTo>
                      <a:pt x="84" y="1277"/>
                    </a:lnTo>
                    <a:lnTo>
                      <a:pt x="84" y="1360"/>
                    </a:lnTo>
                    <a:lnTo>
                      <a:pt x="168" y="1611"/>
                    </a:lnTo>
                    <a:lnTo>
                      <a:pt x="252" y="1925"/>
                    </a:lnTo>
                    <a:lnTo>
                      <a:pt x="315" y="2051"/>
                    </a:lnTo>
                    <a:lnTo>
                      <a:pt x="461" y="2134"/>
                    </a:lnTo>
                    <a:lnTo>
                      <a:pt x="587" y="2113"/>
                    </a:lnTo>
                    <a:lnTo>
                      <a:pt x="775" y="2093"/>
                    </a:lnTo>
                    <a:lnTo>
                      <a:pt x="942" y="2030"/>
                    </a:lnTo>
                    <a:lnTo>
                      <a:pt x="1131" y="1821"/>
                    </a:lnTo>
                    <a:lnTo>
                      <a:pt x="1214" y="1674"/>
                    </a:lnTo>
                    <a:lnTo>
                      <a:pt x="1256" y="1569"/>
                    </a:lnTo>
                    <a:lnTo>
                      <a:pt x="1235" y="1486"/>
                    </a:lnTo>
                    <a:lnTo>
                      <a:pt x="1256" y="1423"/>
                    </a:lnTo>
                    <a:lnTo>
                      <a:pt x="1256" y="1277"/>
                    </a:lnTo>
                    <a:lnTo>
                      <a:pt x="1235" y="1214"/>
                    </a:lnTo>
                    <a:lnTo>
                      <a:pt x="1256" y="1109"/>
                    </a:lnTo>
                    <a:lnTo>
                      <a:pt x="1152" y="1046"/>
                    </a:lnTo>
                    <a:lnTo>
                      <a:pt x="1089" y="795"/>
                    </a:lnTo>
                    <a:lnTo>
                      <a:pt x="1005" y="628"/>
                    </a:lnTo>
                    <a:lnTo>
                      <a:pt x="900" y="628"/>
                    </a:lnTo>
                    <a:lnTo>
                      <a:pt x="900" y="586"/>
                    </a:lnTo>
                    <a:lnTo>
                      <a:pt x="796" y="586"/>
                    </a:lnTo>
                    <a:lnTo>
                      <a:pt x="921" y="544"/>
                    </a:lnTo>
                    <a:lnTo>
                      <a:pt x="900" y="481"/>
                    </a:lnTo>
                    <a:lnTo>
                      <a:pt x="838" y="461"/>
                    </a:lnTo>
                    <a:lnTo>
                      <a:pt x="775" y="335"/>
                    </a:lnTo>
                    <a:lnTo>
                      <a:pt x="712" y="335"/>
                    </a:lnTo>
                    <a:lnTo>
                      <a:pt x="691" y="230"/>
                    </a:lnTo>
                    <a:lnTo>
                      <a:pt x="670" y="168"/>
                    </a:lnTo>
                    <a:lnTo>
                      <a:pt x="670" y="126"/>
                    </a:lnTo>
                    <a:lnTo>
                      <a:pt x="482" y="42"/>
                    </a:lnTo>
                    <a:lnTo>
                      <a:pt x="461" y="105"/>
                    </a:lnTo>
                    <a:lnTo>
                      <a:pt x="377" y="63"/>
                    </a:lnTo>
                    <a:lnTo>
                      <a:pt x="398" y="21"/>
                    </a:lnTo>
                    <a:lnTo>
                      <a:pt x="273"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80" name="Google Shape;5380;p907">
                <a:extLst>
                  <a:ext uri="{FF2B5EF4-FFF2-40B4-BE49-F238E27FC236}">
                    <a16:creationId xmlns:a16="http://schemas.microsoft.com/office/drawing/2014/main" id="{86CFA899-CEED-FCE1-E7BB-72685238682E}"/>
                  </a:ext>
                </a:extLst>
              </p:cNvPr>
              <p:cNvSpPr/>
              <p:nvPr/>
            </p:nvSpPr>
            <p:spPr>
              <a:xfrm>
                <a:off x="4844400" y="3099950"/>
                <a:ext cx="5250" cy="4725"/>
              </a:xfrm>
              <a:custGeom>
                <a:avLst/>
                <a:gdLst/>
                <a:ahLst/>
                <a:cxnLst/>
                <a:rect l="l" t="t" r="r" b="b"/>
                <a:pathLst>
                  <a:path w="210" h="189" extrusionOk="0">
                    <a:moveTo>
                      <a:pt x="189" y="0"/>
                    </a:moveTo>
                    <a:lnTo>
                      <a:pt x="0" y="42"/>
                    </a:lnTo>
                    <a:lnTo>
                      <a:pt x="0" y="105"/>
                    </a:lnTo>
                    <a:lnTo>
                      <a:pt x="126" y="188"/>
                    </a:lnTo>
                    <a:lnTo>
                      <a:pt x="126" y="147"/>
                    </a:lnTo>
                    <a:lnTo>
                      <a:pt x="168" y="147"/>
                    </a:lnTo>
                    <a:lnTo>
                      <a:pt x="210" y="42"/>
                    </a:lnTo>
                    <a:lnTo>
                      <a:pt x="189"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81" name="Google Shape;5381;p907">
                <a:extLst>
                  <a:ext uri="{FF2B5EF4-FFF2-40B4-BE49-F238E27FC236}">
                    <a16:creationId xmlns:a16="http://schemas.microsoft.com/office/drawing/2014/main" id="{FE996526-5FCD-EAFF-0786-8421C4AF5A5C}"/>
                  </a:ext>
                </a:extLst>
              </p:cNvPr>
              <p:cNvSpPr/>
              <p:nvPr/>
            </p:nvSpPr>
            <p:spPr>
              <a:xfrm>
                <a:off x="4849625" y="3101500"/>
                <a:ext cx="7875" cy="6300"/>
              </a:xfrm>
              <a:custGeom>
                <a:avLst/>
                <a:gdLst/>
                <a:ahLst/>
                <a:cxnLst/>
                <a:rect l="l" t="t" r="r" b="b"/>
                <a:pathLst>
                  <a:path w="315" h="252" extrusionOk="0">
                    <a:moveTo>
                      <a:pt x="43" y="1"/>
                    </a:moveTo>
                    <a:lnTo>
                      <a:pt x="43" y="43"/>
                    </a:lnTo>
                    <a:lnTo>
                      <a:pt x="84" y="85"/>
                    </a:lnTo>
                    <a:lnTo>
                      <a:pt x="1" y="85"/>
                    </a:lnTo>
                    <a:lnTo>
                      <a:pt x="1" y="105"/>
                    </a:lnTo>
                    <a:lnTo>
                      <a:pt x="126" y="147"/>
                    </a:lnTo>
                    <a:lnTo>
                      <a:pt x="189" y="210"/>
                    </a:lnTo>
                    <a:lnTo>
                      <a:pt x="273" y="210"/>
                    </a:lnTo>
                    <a:lnTo>
                      <a:pt x="315" y="252"/>
                    </a:lnTo>
                    <a:lnTo>
                      <a:pt x="294" y="210"/>
                    </a:lnTo>
                    <a:lnTo>
                      <a:pt x="168" y="105"/>
                    </a:lnTo>
                    <a:lnTo>
                      <a:pt x="168" y="22"/>
                    </a:lnTo>
                    <a:lnTo>
                      <a:pt x="43"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5382" name="Google Shape;5382;p907">
              <a:extLst>
                <a:ext uri="{FF2B5EF4-FFF2-40B4-BE49-F238E27FC236}">
                  <a16:creationId xmlns:a16="http://schemas.microsoft.com/office/drawing/2014/main" id="{6C072C18-A7E6-DDDD-3E58-4B9CD5DDA597}"/>
                </a:ext>
              </a:extLst>
            </p:cNvPr>
            <p:cNvSpPr/>
            <p:nvPr/>
          </p:nvSpPr>
          <p:spPr>
            <a:xfrm>
              <a:off x="4210500" y="2911903"/>
              <a:ext cx="193104" cy="180152"/>
            </a:xfrm>
            <a:custGeom>
              <a:avLst/>
              <a:gdLst/>
              <a:ahLst/>
              <a:cxnLst/>
              <a:rect l="l" t="t" r="r" b="b"/>
              <a:pathLst>
                <a:path w="16217" h="15841" extrusionOk="0">
                  <a:moveTo>
                    <a:pt x="6906" y="15150"/>
                  </a:moveTo>
                  <a:lnTo>
                    <a:pt x="6927" y="15212"/>
                  </a:lnTo>
                  <a:lnTo>
                    <a:pt x="6927" y="15171"/>
                  </a:lnTo>
                  <a:lnTo>
                    <a:pt x="6906" y="15150"/>
                  </a:lnTo>
                  <a:close/>
                  <a:moveTo>
                    <a:pt x="3997" y="1"/>
                  </a:moveTo>
                  <a:lnTo>
                    <a:pt x="3914" y="147"/>
                  </a:lnTo>
                  <a:lnTo>
                    <a:pt x="3788" y="147"/>
                  </a:lnTo>
                  <a:lnTo>
                    <a:pt x="3600" y="294"/>
                  </a:lnTo>
                  <a:lnTo>
                    <a:pt x="3453" y="587"/>
                  </a:lnTo>
                  <a:lnTo>
                    <a:pt x="3391" y="629"/>
                  </a:lnTo>
                  <a:lnTo>
                    <a:pt x="3286" y="733"/>
                  </a:lnTo>
                  <a:lnTo>
                    <a:pt x="3223" y="733"/>
                  </a:lnTo>
                  <a:lnTo>
                    <a:pt x="3119" y="817"/>
                  </a:lnTo>
                  <a:lnTo>
                    <a:pt x="3014" y="838"/>
                  </a:lnTo>
                  <a:lnTo>
                    <a:pt x="2826" y="1026"/>
                  </a:lnTo>
                  <a:lnTo>
                    <a:pt x="2846" y="1089"/>
                  </a:lnTo>
                  <a:lnTo>
                    <a:pt x="2930" y="1298"/>
                  </a:lnTo>
                  <a:lnTo>
                    <a:pt x="2867" y="1570"/>
                  </a:lnTo>
                  <a:lnTo>
                    <a:pt x="2867" y="1717"/>
                  </a:lnTo>
                  <a:lnTo>
                    <a:pt x="2763" y="1779"/>
                  </a:lnTo>
                  <a:lnTo>
                    <a:pt x="2616" y="1968"/>
                  </a:lnTo>
                  <a:lnTo>
                    <a:pt x="2700" y="2031"/>
                  </a:lnTo>
                  <a:lnTo>
                    <a:pt x="2700" y="2135"/>
                  </a:lnTo>
                  <a:lnTo>
                    <a:pt x="2637" y="2261"/>
                  </a:lnTo>
                  <a:lnTo>
                    <a:pt x="2428" y="2365"/>
                  </a:lnTo>
                  <a:lnTo>
                    <a:pt x="2323" y="2554"/>
                  </a:lnTo>
                  <a:lnTo>
                    <a:pt x="2302" y="2721"/>
                  </a:lnTo>
                  <a:lnTo>
                    <a:pt x="2219" y="2867"/>
                  </a:lnTo>
                  <a:lnTo>
                    <a:pt x="1968" y="3035"/>
                  </a:lnTo>
                  <a:lnTo>
                    <a:pt x="1863" y="3391"/>
                  </a:lnTo>
                  <a:lnTo>
                    <a:pt x="1675" y="3600"/>
                  </a:lnTo>
                  <a:lnTo>
                    <a:pt x="1361" y="3600"/>
                  </a:lnTo>
                  <a:lnTo>
                    <a:pt x="1152" y="3725"/>
                  </a:lnTo>
                  <a:lnTo>
                    <a:pt x="1068" y="3704"/>
                  </a:lnTo>
                  <a:lnTo>
                    <a:pt x="1047" y="3600"/>
                  </a:lnTo>
                  <a:lnTo>
                    <a:pt x="922" y="3537"/>
                  </a:lnTo>
                  <a:lnTo>
                    <a:pt x="838" y="3600"/>
                  </a:lnTo>
                  <a:lnTo>
                    <a:pt x="733" y="3642"/>
                  </a:lnTo>
                  <a:lnTo>
                    <a:pt x="691" y="3746"/>
                  </a:lnTo>
                  <a:lnTo>
                    <a:pt x="545" y="3956"/>
                  </a:lnTo>
                  <a:lnTo>
                    <a:pt x="461" y="3976"/>
                  </a:lnTo>
                  <a:lnTo>
                    <a:pt x="357" y="4228"/>
                  </a:lnTo>
                  <a:lnTo>
                    <a:pt x="357" y="4374"/>
                  </a:lnTo>
                  <a:lnTo>
                    <a:pt x="461" y="4353"/>
                  </a:lnTo>
                  <a:lnTo>
                    <a:pt x="608" y="4395"/>
                  </a:lnTo>
                  <a:lnTo>
                    <a:pt x="670" y="4374"/>
                  </a:lnTo>
                  <a:lnTo>
                    <a:pt x="775" y="4374"/>
                  </a:lnTo>
                  <a:lnTo>
                    <a:pt x="859" y="4562"/>
                  </a:lnTo>
                  <a:lnTo>
                    <a:pt x="838" y="4688"/>
                  </a:lnTo>
                  <a:lnTo>
                    <a:pt x="859" y="4897"/>
                  </a:lnTo>
                  <a:lnTo>
                    <a:pt x="1068" y="5023"/>
                  </a:lnTo>
                  <a:lnTo>
                    <a:pt x="1173" y="5023"/>
                  </a:lnTo>
                  <a:lnTo>
                    <a:pt x="1256" y="5085"/>
                  </a:lnTo>
                  <a:lnTo>
                    <a:pt x="1214" y="5169"/>
                  </a:lnTo>
                  <a:lnTo>
                    <a:pt x="1340" y="5316"/>
                  </a:lnTo>
                  <a:lnTo>
                    <a:pt x="1466" y="5692"/>
                  </a:lnTo>
                  <a:lnTo>
                    <a:pt x="1445" y="5755"/>
                  </a:lnTo>
                  <a:lnTo>
                    <a:pt x="1486" y="5818"/>
                  </a:lnTo>
                  <a:lnTo>
                    <a:pt x="1382" y="5860"/>
                  </a:lnTo>
                  <a:lnTo>
                    <a:pt x="1256" y="5943"/>
                  </a:lnTo>
                  <a:lnTo>
                    <a:pt x="1194" y="5860"/>
                  </a:lnTo>
                  <a:lnTo>
                    <a:pt x="1256" y="5797"/>
                  </a:lnTo>
                  <a:lnTo>
                    <a:pt x="1256" y="5797"/>
                  </a:lnTo>
                  <a:lnTo>
                    <a:pt x="1131" y="5818"/>
                  </a:lnTo>
                  <a:lnTo>
                    <a:pt x="1068" y="5860"/>
                  </a:lnTo>
                  <a:lnTo>
                    <a:pt x="838" y="5964"/>
                  </a:lnTo>
                  <a:lnTo>
                    <a:pt x="440" y="5943"/>
                  </a:lnTo>
                  <a:lnTo>
                    <a:pt x="336" y="6006"/>
                  </a:lnTo>
                  <a:lnTo>
                    <a:pt x="252" y="5964"/>
                  </a:lnTo>
                  <a:lnTo>
                    <a:pt x="210" y="6111"/>
                  </a:lnTo>
                  <a:lnTo>
                    <a:pt x="126" y="6132"/>
                  </a:lnTo>
                  <a:lnTo>
                    <a:pt x="22" y="6215"/>
                  </a:lnTo>
                  <a:lnTo>
                    <a:pt x="1" y="6362"/>
                  </a:lnTo>
                  <a:lnTo>
                    <a:pt x="168" y="6257"/>
                  </a:lnTo>
                  <a:lnTo>
                    <a:pt x="336" y="6236"/>
                  </a:lnTo>
                  <a:lnTo>
                    <a:pt x="210" y="6320"/>
                  </a:lnTo>
                  <a:lnTo>
                    <a:pt x="106" y="6445"/>
                  </a:lnTo>
                  <a:lnTo>
                    <a:pt x="85" y="6571"/>
                  </a:lnTo>
                  <a:lnTo>
                    <a:pt x="147" y="6592"/>
                  </a:lnTo>
                  <a:lnTo>
                    <a:pt x="336" y="6780"/>
                  </a:lnTo>
                  <a:lnTo>
                    <a:pt x="691" y="6906"/>
                  </a:lnTo>
                  <a:lnTo>
                    <a:pt x="817" y="6885"/>
                  </a:lnTo>
                  <a:lnTo>
                    <a:pt x="963" y="6885"/>
                  </a:lnTo>
                  <a:lnTo>
                    <a:pt x="1194" y="6780"/>
                  </a:lnTo>
                  <a:lnTo>
                    <a:pt x="1194" y="6738"/>
                  </a:lnTo>
                  <a:lnTo>
                    <a:pt x="1194" y="6697"/>
                  </a:lnTo>
                  <a:lnTo>
                    <a:pt x="1214" y="6697"/>
                  </a:lnTo>
                  <a:lnTo>
                    <a:pt x="1340" y="6738"/>
                  </a:lnTo>
                  <a:lnTo>
                    <a:pt x="1298" y="6843"/>
                  </a:lnTo>
                  <a:lnTo>
                    <a:pt x="1256" y="6843"/>
                  </a:lnTo>
                  <a:lnTo>
                    <a:pt x="1152" y="6989"/>
                  </a:lnTo>
                  <a:lnTo>
                    <a:pt x="1068" y="6989"/>
                  </a:lnTo>
                  <a:lnTo>
                    <a:pt x="838" y="7178"/>
                  </a:lnTo>
                  <a:lnTo>
                    <a:pt x="838" y="7220"/>
                  </a:lnTo>
                  <a:lnTo>
                    <a:pt x="754" y="7199"/>
                  </a:lnTo>
                  <a:lnTo>
                    <a:pt x="733" y="7199"/>
                  </a:lnTo>
                  <a:lnTo>
                    <a:pt x="650" y="7261"/>
                  </a:lnTo>
                  <a:lnTo>
                    <a:pt x="566" y="7220"/>
                  </a:lnTo>
                  <a:lnTo>
                    <a:pt x="566" y="7115"/>
                  </a:lnTo>
                  <a:lnTo>
                    <a:pt x="503" y="7115"/>
                  </a:lnTo>
                  <a:lnTo>
                    <a:pt x="461" y="7094"/>
                  </a:lnTo>
                  <a:lnTo>
                    <a:pt x="419" y="7094"/>
                  </a:lnTo>
                  <a:lnTo>
                    <a:pt x="398" y="7178"/>
                  </a:lnTo>
                  <a:lnTo>
                    <a:pt x="419" y="7261"/>
                  </a:lnTo>
                  <a:lnTo>
                    <a:pt x="650" y="7492"/>
                  </a:lnTo>
                  <a:lnTo>
                    <a:pt x="733" y="7533"/>
                  </a:lnTo>
                  <a:lnTo>
                    <a:pt x="775" y="7533"/>
                  </a:lnTo>
                  <a:lnTo>
                    <a:pt x="817" y="7575"/>
                  </a:lnTo>
                  <a:lnTo>
                    <a:pt x="984" y="7826"/>
                  </a:lnTo>
                  <a:lnTo>
                    <a:pt x="1403" y="8161"/>
                  </a:lnTo>
                  <a:lnTo>
                    <a:pt x="1612" y="8224"/>
                  </a:lnTo>
                  <a:lnTo>
                    <a:pt x="1779" y="8161"/>
                  </a:lnTo>
                  <a:lnTo>
                    <a:pt x="2072" y="7994"/>
                  </a:lnTo>
                  <a:lnTo>
                    <a:pt x="2261" y="7889"/>
                  </a:lnTo>
                  <a:lnTo>
                    <a:pt x="2261" y="7826"/>
                  </a:lnTo>
                  <a:lnTo>
                    <a:pt x="2344" y="7722"/>
                  </a:lnTo>
                  <a:lnTo>
                    <a:pt x="2386" y="7513"/>
                  </a:lnTo>
                  <a:lnTo>
                    <a:pt x="2302" y="7408"/>
                  </a:lnTo>
                  <a:lnTo>
                    <a:pt x="2386" y="7199"/>
                  </a:lnTo>
                  <a:lnTo>
                    <a:pt x="2386" y="7094"/>
                  </a:lnTo>
                  <a:lnTo>
                    <a:pt x="2407" y="7010"/>
                  </a:lnTo>
                  <a:lnTo>
                    <a:pt x="2428" y="7094"/>
                  </a:lnTo>
                  <a:lnTo>
                    <a:pt x="2595" y="7094"/>
                  </a:lnTo>
                  <a:lnTo>
                    <a:pt x="2637" y="7115"/>
                  </a:lnTo>
                  <a:lnTo>
                    <a:pt x="2742" y="7073"/>
                  </a:lnTo>
                  <a:lnTo>
                    <a:pt x="2721" y="7115"/>
                  </a:lnTo>
                  <a:lnTo>
                    <a:pt x="2616" y="7220"/>
                  </a:lnTo>
                  <a:lnTo>
                    <a:pt x="2533" y="7199"/>
                  </a:lnTo>
                  <a:lnTo>
                    <a:pt x="2512" y="7220"/>
                  </a:lnTo>
                  <a:lnTo>
                    <a:pt x="2491" y="7366"/>
                  </a:lnTo>
                  <a:lnTo>
                    <a:pt x="2533" y="7429"/>
                  </a:lnTo>
                  <a:lnTo>
                    <a:pt x="2533" y="7533"/>
                  </a:lnTo>
                  <a:lnTo>
                    <a:pt x="2595" y="7575"/>
                  </a:lnTo>
                  <a:lnTo>
                    <a:pt x="2742" y="7533"/>
                  </a:lnTo>
                  <a:lnTo>
                    <a:pt x="2826" y="7575"/>
                  </a:lnTo>
                  <a:lnTo>
                    <a:pt x="2742" y="7575"/>
                  </a:lnTo>
                  <a:lnTo>
                    <a:pt x="2700" y="7617"/>
                  </a:lnTo>
                  <a:lnTo>
                    <a:pt x="2554" y="7701"/>
                  </a:lnTo>
                  <a:lnTo>
                    <a:pt x="2616" y="7952"/>
                  </a:lnTo>
                  <a:lnTo>
                    <a:pt x="2700" y="8015"/>
                  </a:lnTo>
                  <a:lnTo>
                    <a:pt x="2742" y="8203"/>
                  </a:lnTo>
                  <a:lnTo>
                    <a:pt x="2742" y="8349"/>
                  </a:lnTo>
                  <a:lnTo>
                    <a:pt x="2700" y="8475"/>
                  </a:lnTo>
                  <a:lnTo>
                    <a:pt x="2700" y="8580"/>
                  </a:lnTo>
                  <a:lnTo>
                    <a:pt x="2784" y="8642"/>
                  </a:lnTo>
                  <a:lnTo>
                    <a:pt x="2700" y="8684"/>
                  </a:lnTo>
                  <a:lnTo>
                    <a:pt x="2721" y="8873"/>
                  </a:lnTo>
                  <a:lnTo>
                    <a:pt x="2867" y="9186"/>
                  </a:lnTo>
                  <a:lnTo>
                    <a:pt x="2909" y="9291"/>
                  </a:lnTo>
                  <a:lnTo>
                    <a:pt x="2951" y="9375"/>
                  </a:lnTo>
                  <a:lnTo>
                    <a:pt x="2867" y="9396"/>
                  </a:lnTo>
                  <a:lnTo>
                    <a:pt x="2867" y="9521"/>
                  </a:lnTo>
                  <a:lnTo>
                    <a:pt x="3035" y="9730"/>
                  </a:lnTo>
                  <a:lnTo>
                    <a:pt x="2909" y="9730"/>
                  </a:lnTo>
                  <a:lnTo>
                    <a:pt x="3035" y="9919"/>
                  </a:lnTo>
                  <a:lnTo>
                    <a:pt x="3035" y="10086"/>
                  </a:lnTo>
                  <a:lnTo>
                    <a:pt x="3265" y="10546"/>
                  </a:lnTo>
                  <a:lnTo>
                    <a:pt x="3265" y="10860"/>
                  </a:lnTo>
                  <a:lnTo>
                    <a:pt x="3370" y="11132"/>
                  </a:lnTo>
                  <a:lnTo>
                    <a:pt x="3453" y="11174"/>
                  </a:lnTo>
                  <a:lnTo>
                    <a:pt x="3495" y="11342"/>
                  </a:lnTo>
                  <a:lnTo>
                    <a:pt x="3579" y="11383"/>
                  </a:lnTo>
                  <a:lnTo>
                    <a:pt x="3579" y="11467"/>
                  </a:lnTo>
                  <a:lnTo>
                    <a:pt x="3704" y="11697"/>
                  </a:lnTo>
                  <a:lnTo>
                    <a:pt x="3767" y="11718"/>
                  </a:lnTo>
                  <a:lnTo>
                    <a:pt x="3767" y="11781"/>
                  </a:lnTo>
                  <a:lnTo>
                    <a:pt x="3893" y="11969"/>
                  </a:lnTo>
                  <a:lnTo>
                    <a:pt x="3955" y="11969"/>
                  </a:lnTo>
                  <a:lnTo>
                    <a:pt x="3955" y="12178"/>
                  </a:lnTo>
                  <a:lnTo>
                    <a:pt x="3997" y="12241"/>
                  </a:lnTo>
                  <a:lnTo>
                    <a:pt x="4081" y="12388"/>
                  </a:lnTo>
                  <a:lnTo>
                    <a:pt x="4102" y="12555"/>
                  </a:lnTo>
                  <a:lnTo>
                    <a:pt x="4207" y="12827"/>
                  </a:lnTo>
                  <a:lnTo>
                    <a:pt x="4269" y="12932"/>
                  </a:lnTo>
                  <a:lnTo>
                    <a:pt x="4290" y="13162"/>
                  </a:lnTo>
                  <a:lnTo>
                    <a:pt x="4332" y="13225"/>
                  </a:lnTo>
                  <a:lnTo>
                    <a:pt x="4416" y="13371"/>
                  </a:lnTo>
                  <a:lnTo>
                    <a:pt x="4583" y="13539"/>
                  </a:lnTo>
                  <a:lnTo>
                    <a:pt x="4604" y="13539"/>
                  </a:lnTo>
                  <a:lnTo>
                    <a:pt x="4709" y="13685"/>
                  </a:lnTo>
                  <a:lnTo>
                    <a:pt x="4876" y="13894"/>
                  </a:lnTo>
                  <a:lnTo>
                    <a:pt x="4939" y="14083"/>
                  </a:lnTo>
                  <a:lnTo>
                    <a:pt x="5002" y="14229"/>
                  </a:lnTo>
                  <a:lnTo>
                    <a:pt x="5043" y="14271"/>
                  </a:lnTo>
                  <a:lnTo>
                    <a:pt x="5043" y="14375"/>
                  </a:lnTo>
                  <a:lnTo>
                    <a:pt x="5169" y="14606"/>
                  </a:lnTo>
                  <a:lnTo>
                    <a:pt x="5232" y="14815"/>
                  </a:lnTo>
                  <a:lnTo>
                    <a:pt x="5232" y="15045"/>
                  </a:lnTo>
                  <a:lnTo>
                    <a:pt x="5441" y="15484"/>
                  </a:lnTo>
                  <a:lnTo>
                    <a:pt x="5629" y="15673"/>
                  </a:lnTo>
                  <a:lnTo>
                    <a:pt x="5776" y="15798"/>
                  </a:lnTo>
                  <a:lnTo>
                    <a:pt x="5985" y="15840"/>
                  </a:lnTo>
                  <a:lnTo>
                    <a:pt x="6194" y="15673"/>
                  </a:lnTo>
                  <a:lnTo>
                    <a:pt x="6257" y="15547"/>
                  </a:lnTo>
                  <a:lnTo>
                    <a:pt x="6215" y="15484"/>
                  </a:lnTo>
                  <a:lnTo>
                    <a:pt x="6257" y="15464"/>
                  </a:lnTo>
                  <a:lnTo>
                    <a:pt x="6278" y="15422"/>
                  </a:lnTo>
                  <a:lnTo>
                    <a:pt x="6320" y="15317"/>
                  </a:lnTo>
                  <a:lnTo>
                    <a:pt x="6529" y="15212"/>
                  </a:lnTo>
                  <a:lnTo>
                    <a:pt x="6571" y="15212"/>
                  </a:lnTo>
                  <a:lnTo>
                    <a:pt x="6822" y="15129"/>
                  </a:lnTo>
                  <a:lnTo>
                    <a:pt x="6906" y="15150"/>
                  </a:lnTo>
                  <a:lnTo>
                    <a:pt x="6717" y="15045"/>
                  </a:lnTo>
                  <a:lnTo>
                    <a:pt x="6696" y="14961"/>
                  </a:lnTo>
                  <a:lnTo>
                    <a:pt x="6738" y="14919"/>
                  </a:lnTo>
                  <a:lnTo>
                    <a:pt x="6906" y="14710"/>
                  </a:lnTo>
                  <a:lnTo>
                    <a:pt x="6885" y="14647"/>
                  </a:lnTo>
                  <a:lnTo>
                    <a:pt x="6927" y="14543"/>
                  </a:lnTo>
                  <a:lnTo>
                    <a:pt x="7094" y="14522"/>
                  </a:lnTo>
                  <a:lnTo>
                    <a:pt x="7136" y="14543"/>
                  </a:lnTo>
                  <a:lnTo>
                    <a:pt x="7261" y="14522"/>
                  </a:lnTo>
                  <a:lnTo>
                    <a:pt x="7261" y="14375"/>
                  </a:lnTo>
                  <a:lnTo>
                    <a:pt x="7220" y="13894"/>
                  </a:lnTo>
                  <a:lnTo>
                    <a:pt x="7157" y="13811"/>
                  </a:lnTo>
                  <a:lnTo>
                    <a:pt x="7157" y="13580"/>
                  </a:lnTo>
                  <a:lnTo>
                    <a:pt x="7303" y="13329"/>
                  </a:lnTo>
                  <a:lnTo>
                    <a:pt x="7429" y="12953"/>
                  </a:lnTo>
                  <a:lnTo>
                    <a:pt x="7429" y="12660"/>
                  </a:lnTo>
                  <a:lnTo>
                    <a:pt x="7261" y="12618"/>
                  </a:lnTo>
                  <a:lnTo>
                    <a:pt x="7261" y="12178"/>
                  </a:lnTo>
                  <a:lnTo>
                    <a:pt x="7240" y="12011"/>
                  </a:lnTo>
                  <a:lnTo>
                    <a:pt x="7345" y="11906"/>
                  </a:lnTo>
                  <a:lnTo>
                    <a:pt x="7240" y="11614"/>
                  </a:lnTo>
                  <a:lnTo>
                    <a:pt x="7240" y="11404"/>
                  </a:lnTo>
                  <a:lnTo>
                    <a:pt x="7303" y="11300"/>
                  </a:lnTo>
                  <a:lnTo>
                    <a:pt x="7492" y="11132"/>
                  </a:lnTo>
                  <a:lnTo>
                    <a:pt x="7533" y="11132"/>
                  </a:lnTo>
                  <a:lnTo>
                    <a:pt x="7617" y="11195"/>
                  </a:lnTo>
                  <a:lnTo>
                    <a:pt x="7680" y="11237"/>
                  </a:lnTo>
                  <a:lnTo>
                    <a:pt x="7847" y="11028"/>
                  </a:lnTo>
                  <a:lnTo>
                    <a:pt x="7847" y="10881"/>
                  </a:lnTo>
                  <a:lnTo>
                    <a:pt x="7952" y="10818"/>
                  </a:lnTo>
                  <a:lnTo>
                    <a:pt x="8203" y="10839"/>
                  </a:lnTo>
                  <a:lnTo>
                    <a:pt x="8349" y="10756"/>
                  </a:lnTo>
                  <a:lnTo>
                    <a:pt x="8454" y="10609"/>
                  </a:lnTo>
                  <a:lnTo>
                    <a:pt x="8412" y="10463"/>
                  </a:lnTo>
                  <a:lnTo>
                    <a:pt x="8454" y="10358"/>
                  </a:lnTo>
                  <a:lnTo>
                    <a:pt x="8600" y="10212"/>
                  </a:lnTo>
                  <a:lnTo>
                    <a:pt x="8810" y="10149"/>
                  </a:lnTo>
                  <a:lnTo>
                    <a:pt x="8935" y="10023"/>
                  </a:lnTo>
                  <a:lnTo>
                    <a:pt x="9019" y="9877"/>
                  </a:lnTo>
                  <a:lnTo>
                    <a:pt x="9542" y="9479"/>
                  </a:lnTo>
                  <a:lnTo>
                    <a:pt x="9626" y="9186"/>
                  </a:lnTo>
                  <a:lnTo>
                    <a:pt x="10023" y="8852"/>
                  </a:lnTo>
                  <a:lnTo>
                    <a:pt x="9961" y="8831"/>
                  </a:lnTo>
                  <a:lnTo>
                    <a:pt x="9940" y="8852"/>
                  </a:lnTo>
                  <a:lnTo>
                    <a:pt x="9856" y="8893"/>
                  </a:lnTo>
                  <a:lnTo>
                    <a:pt x="9877" y="8747"/>
                  </a:lnTo>
                  <a:lnTo>
                    <a:pt x="9940" y="8747"/>
                  </a:lnTo>
                  <a:lnTo>
                    <a:pt x="10044" y="8663"/>
                  </a:lnTo>
                  <a:lnTo>
                    <a:pt x="10065" y="8663"/>
                  </a:lnTo>
                  <a:lnTo>
                    <a:pt x="10086" y="8684"/>
                  </a:lnTo>
                  <a:lnTo>
                    <a:pt x="10086" y="8747"/>
                  </a:lnTo>
                  <a:lnTo>
                    <a:pt x="10149" y="8789"/>
                  </a:lnTo>
                  <a:lnTo>
                    <a:pt x="10463" y="8621"/>
                  </a:lnTo>
                  <a:lnTo>
                    <a:pt x="10463" y="8559"/>
                  </a:lnTo>
                  <a:lnTo>
                    <a:pt x="10672" y="8412"/>
                  </a:lnTo>
                  <a:lnTo>
                    <a:pt x="10630" y="8329"/>
                  </a:lnTo>
                  <a:lnTo>
                    <a:pt x="10714" y="8329"/>
                  </a:lnTo>
                  <a:lnTo>
                    <a:pt x="10756" y="8224"/>
                  </a:lnTo>
                  <a:lnTo>
                    <a:pt x="10881" y="8119"/>
                  </a:lnTo>
                  <a:lnTo>
                    <a:pt x="10818" y="8098"/>
                  </a:lnTo>
                  <a:lnTo>
                    <a:pt x="10860" y="8057"/>
                  </a:lnTo>
                  <a:lnTo>
                    <a:pt x="10777" y="7931"/>
                  </a:lnTo>
                  <a:lnTo>
                    <a:pt x="10777" y="7847"/>
                  </a:lnTo>
                  <a:lnTo>
                    <a:pt x="10818" y="7743"/>
                  </a:lnTo>
                  <a:lnTo>
                    <a:pt x="10860" y="7680"/>
                  </a:lnTo>
                  <a:lnTo>
                    <a:pt x="10902" y="7617"/>
                  </a:lnTo>
                  <a:lnTo>
                    <a:pt x="11279" y="7492"/>
                  </a:lnTo>
                  <a:lnTo>
                    <a:pt x="11341" y="7387"/>
                  </a:lnTo>
                  <a:lnTo>
                    <a:pt x="11341" y="7303"/>
                  </a:lnTo>
                  <a:lnTo>
                    <a:pt x="11404" y="7220"/>
                  </a:lnTo>
                  <a:lnTo>
                    <a:pt x="11425" y="7178"/>
                  </a:lnTo>
                  <a:lnTo>
                    <a:pt x="11383" y="7115"/>
                  </a:lnTo>
                  <a:lnTo>
                    <a:pt x="11321" y="7115"/>
                  </a:lnTo>
                  <a:lnTo>
                    <a:pt x="11300" y="7073"/>
                  </a:lnTo>
                  <a:lnTo>
                    <a:pt x="11404" y="7073"/>
                  </a:lnTo>
                  <a:lnTo>
                    <a:pt x="11488" y="7157"/>
                  </a:lnTo>
                  <a:lnTo>
                    <a:pt x="11488" y="7261"/>
                  </a:lnTo>
                  <a:lnTo>
                    <a:pt x="11509" y="7387"/>
                  </a:lnTo>
                  <a:lnTo>
                    <a:pt x="11593" y="7408"/>
                  </a:lnTo>
                  <a:lnTo>
                    <a:pt x="11676" y="7408"/>
                  </a:lnTo>
                  <a:lnTo>
                    <a:pt x="11718" y="7366"/>
                  </a:lnTo>
                  <a:lnTo>
                    <a:pt x="11739" y="7387"/>
                  </a:lnTo>
                  <a:lnTo>
                    <a:pt x="11739" y="7324"/>
                  </a:lnTo>
                  <a:lnTo>
                    <a:pt x="11760" y="7282"/>
                  </a:lnTo>
                  <a:lnTo>
                    <a:pt x="11802" y="7324"/>
                  </a:lnTo>
                  <a:lnTo>
                    <a:pt x="11823" y="7492"/>
                  </a:lnTo>
                  <a:lnTo>
                    <a:pt x="11906" y="7513"/>
                  </a:lnTo>
                  <a:lnTo>
                    <a:pt x="11906" y="7429"/>
                  </a:lnTo>
                  <a:lnTo>
                    <a:pt x="11969" y="7533"/>
                  </a:lnTo>
                  <a:lnTo>
                    <a:pt x="12032" y="7429"/>
                  </a:lnTo>
                  <a:lnTo>
                    <a:pt x="11969" y="7303"/>
                  </a:lnTo>
                  <a:lnTo>
                    <a:pt x="12011" y="7303"/>
                  </a:lnTo>
                  <a:lnTo>
                    <a:pt x="11969" y="7115"/>
                  </a:lnTo>
                  <a:lnTo>
                    <a:pt x="11948" y="7010"/>
                  </a:lnTo>
                  <a:lnTo>
                    <a:pt x="11948" y="6864"/>
                  </a:lnTo>
                  <a:lnTo>
                    <a:pt x="11760" y="6634"/>
                  </a:lnTo>
                  <a:lnTo>
                    <a:pt x="11739" y="6445"/>
                  </a:lnTo>
                  <a:lnTo>
                    <a:pt x="11760" y="6341"/>
                  </a:lnTo>
                  <a:lnTo>
                    <a:pt x="11718" y="6215"/>
                  </a:lnTo>
                  <a:lnTo>
                    <a:pt x="11718" y="6027"/>
                  </a:lnTo>
                  <a:lnTo>
                    <a:pt x="11551" y="5839"/>
                  </a:lnTo>
                  <a:lnTo>
                    <a:pt x="11425" y="5797"/>
                  </a:lnTo>
                  <a:lnTo>
                    <a:pt x="11300" y="5629"/>
                  </a:lnTo>
                  <a:lnTo>
                    <a:pt x="11300" y="5399"/>
                  </a:lnTo>
                  <a:lnTo>
                    <a:pt x="11404" y="5378"/>
                  </a:lnTo>
                  <a:lnTo>
                    <a:pt x="11446" y="5211"/>
                  </a:lnTo>
                  <a:lnTo>
                    <a:pt x="11530" y="5169"/>
                  </a:lnTo>
                  <a:lnTo>
                    <a:pt x="11613" y="5190"/>
                  </a:lnTo>
                  <a:lnTo>
                    <a:pt x="11676" y="5127"/>
                  </a:lnTo>
                  <a:lnTo>
                    <a:pt x="11634" y="4981"/>
                  </a:lnTo>
                  <a:lnTo>
                    <a:pt x="11655" y="4918"/>
                  </a:lnTo>
                  <a:lnTo>
                    <a:pt x="11530" y="4897"/>
                  </a:lnTo>
                  <a:lnTo>
                    <a:pt x="11425" y="4960"/>
                  </a:lnTo>
                  <a:lnTo>
                    <a:pt x="11132" y="4855"/>
                  </a:lnTo>
                  <a:lnTo>
                    <a:pt x="11153" y="4709"/>
                  </a:lnTo>
                  <a:lnTo>
                    <a:pt x="11279" y="4583"/>
                  </a:lnTo>
                  <a:lnTo>
                    <a:pt x="11321" y="4437"/>
                  </a:lnTo>
                  <a:lnTo>
                    <a:pt x="11279" y="4374"/>
                  </a:lnTo>
                  <a:lnTo>
                    <a:pt x="11279" y="4290"/>
                  </a:lnTo>
                  <a:lnTo>
                    <a:pt x="11321" y="4290"/>
                  </a:lnTo>
                  <a:lnTo>
                    <a:pt x="11341" y="4228"/>
                  </a:lnTo>
                  <a:lnTo>
                    <a:pt x="11404" y="4269"/>
                  </a:lnTo>
                  <a:lnTo>
                    <a:pt x="11488" y="4374"/>
                  </a:lnTo>
                  <a:lnTo>
                    <a:pt x="11488" y="4437"/>
                  </a:lnTo>
                  <a:lnTo>
                    <a:pt x="11551" y="4541"/>
                  </a:lnTo>
                  <a:lnTo>
                    <a:pt x="11676" y="4562"/>
                  </a:lnTo>
                  <a:lnTo>
                    <a:pt x="11739" y="4541"/>
                  </a:lnTo>
                  <a:lnTo>
                    <a:pt x="11655" y="4479"/>
                  </a:lnTo>
                  <a:lnTo>
                    <a:pt x="11676" y="4395"/>
                  </a:lnTo>
                  <a:lnTo>
                    <a:pt x="11739" y="4395"/>
                  </a:lnTo>
                  <a:lnTo>
                    <a:pt x="11823" y="4479"/>
                  </a:lnTo>
                  <a:lnTo>
                    <a:pt x="11865" y="4541"/>
                  </a:lnTo>
                  <a:lnTo>
                    <a:pt x="11969" y="4583"/>
                  </a:lnTo>
                  <a:lnTo>
                    <a:pt x="12011" y="4541"/>
                  </a:lnTo>
                  <a:lnTo>
                    <a:pt x="12053" y="4541"/>
                  </a:lnTo>
                  <a:lnTo>
                    <a:pt x="12137" y="4667"/>
                  </a:lnTo>
                  <a:lnTo>
                    <a:pt x="12158" y="4792"/>
                  </a:lnTo>
                  <a:lnTo>
                    <a:pt x="12158" y="4876"/>
                  </a:lnTo>
                  <a:lnTo>
                    <a:pt x="12199" y="5002"/>
                  </a:lnTo>
                  <a:lnTo>
                    <a:pt x="12199" y="5085"/>
                  </a:lnTo>
                  <a:lnTo>
                    <a:pt x="12325" y="5127"/>
                  </a:lnTo>
                  <a:lnTo>
                    <a:pt x="12430" y="5106"/>
                  </a:lnTo>
                  <a:lnTo>
                    <a:pt x="12555" y="5169"/>
                  </a:lnTo>
                  <a:lnTo>
                    <a:pt x="12911" y="5169"/>
                  </a:lnTo>
                  <a:lnTo>
                    <a:pt x="13099" y="5190"/>
                  </a:lnTo>
                  <a:lnTo>
                    <a:pt x="13308" y="5169"/>
                  </a:lnTo>
                  <a:lnTo>
                    <a:pt x="13392" y="5169"/>
                  </a:lnTo>
                  <a:lnTo>
                    <a:pt x="13434" y="5190"/>
                  </a:lnTo>
                  <a:lnTo>
                    <a:pt x="13497" y="5169"/>
                  </a:lnTo>
                  <a:lnTo>
                    <a:pt x="13601" y="5274"/>
                  </a:lnTo>
                  <a:lnTo>
                    <a:pt x="13643" y="5295"/>
                  </a:lnTo>
                  <a:lnTo>
                    <a:pt x="13601" y="5420"/>
                  </a:lnTo>
                  <a:lnTo>
                    <a:pt x="13580" y="5546"/>
                  </a:lnTo>
                  <a:lnTo>
                    <a:pt x="13497" y="5755"/>
                  </a:lnTo>
                  <a:lnTo>
                    <a:pt x="13434" y="5797"/>
                  </a:lnTo>
                  <a:lnTo>
                    <a:pt x="13434" y="5860"/>
                  </a:lnTo>
                  <a:lnTo>
                    <a:pt x="13392" y="5922"/>
                  </a:lnTo>
                  <a:lnTo>
                    <a:pt x="13308" y="5922"/>
                  </a:lnTo>
                  <a:lnTo>
                    <a:pt x="13287" y="5860"/>
                  </a:lnTo>
                  <a:lnTo>
                    <a:pt x="13183" y="5943"/>
                  </a:lnTo>
                  <a:lnTo>
                    <a:pt x="13162" y="6027"/>
                  </a:lnTo>
                  <a:lnTo>
                    <a:pt x="13099" y="6048"/>
                  </a:lnTo>
                  <a:lnTo>
                    <a:pt x="13099" y="6132"/>
                  </a:lnTo>
                  <a:lnTo>
                    <a:pt x="13162" y="6278"/>
                  </a:lnTo>
                  <a:lnTo>
                    <a:pt x="13225" y="6341"/>
                  </a:lnTo>
                  <a:lnTo>
                    <a:pt x="13225" y="6383"/>
                  </a:lnTo>
                  <a:lnTo>
                    <a:pt x="13329" y="6487"/>
                  </a:lnTo>
                  <a:lnTo>
                    <a:pt x="13413" y="6592"/>
                  </a:lnTo>
                  <a:lnTo>
                    <a:pt x="13497" y="6592"/>
                  </a:lnTo>
                  <a:lnTo>
                    <a:pt x="13497" y="6529"/>
                  </a:lnTo>
                  <a:lnTo>
                    <a:pt x="13476" y="6466"/>
                  </a:lnTo>
                  <a:lnTo>
                    <a:pt x="13518" y="6383"/>
                  </a:lnTo>
                  <a:lnTo>
                    <a:pt x="13518" y="6341"/>
                  </a:lnTo>
                  <a:lnTo>
                    <a:pt x="13538" y="6278"/>
                  </a:lnTo>
                  <a:lnTo>
                    <a:pt x="13518" y="6236"/>
                  </a:lnTo>
                  <a:lnTo>
                    <a:pt x="13580" y="6173"/>
                  </a:lnTo>
                  <a:lnTo>
                    <a:pt x="13643" y="6236"/>
                  </a:lnTo>
                  <a:lnTo>
                    <a:pt x="13727" y="6236"/>
                  </a:lnTo>
                  <a:lnTo>
                    <a:pt x="13769" y="6278"/>
                  </a:lnTo>
                  <a:lnTo>
                    <a:pt x="13831" y="6362"/>
                  </a:lnTo>
                  <a:lnTo>
                    <a:pt x="13852" y="6529"/>
                  </a:lnTo>
                  <a:lnTo>
                    <a:pt x="13852" y="6655"/>
                  </a:lnTo>
                  <a:lnTo>
                    <a:pt x="13915" y="6738"/>
                  </a:lnTo>
                  <a:lnTo>
                    <a:pt x="13936" y="6969"/>
                  </a:lnTo>
                  <a:lnTo>
                    <a:pt x="13999" y="7115"/>
                  </a:lnTo>
                  <a:lnTo>
                    <a:pt x="14020" y="7199"/>
                  </a:lnTo>
                  <a:lnTo>
                    <a:pt x="14041" y="7261"/>
                  </a:lnTo>
                  <a:lnTo>
                    <a:pt x="14041" y="7303"/>
                  </a:lnTo>
                  <a:lnTo>
                    <a:pt x="14062" y="7366"/>
                  </a:lnTo>
                  <a:lnTo>
                    <a:pt x="14103" y="7387"/>
                  </a:lnTo>
                  <a:lnTo>
                    <a:pt x="14103" y="7303"/>
                  </a:lnTo>
                  <a:lnTo>
                    <a:pt x="14124" y="7199"/>
                  </a:lnTo>
                  <a:lnTo>
                    <a:pt x="14166" y="7220"/>
                  </a:lnTo>
                  <a:lnTo>
                    <a:pt x="14250" y="7199"/>
                  </a:lnTo>
                  <a:lnTo>
                    <a:pt x="14292" y="6989"/>
                  </a:lnTo>
                  <a:lnTo>
                    <a:pt x="14271" y="6885"/>
                  </a:lnTo>
                  <a:lnTo>
                    <a:pt x="14292" y="6759"/>
                  </a:lnTo>
                  <a:lnTo>
                    <a:pt x="14271" y="6592"/>
                  </a:lnTo>
                  <a:lnTo>
                    <a:pt x="14417" y="6592"/>
                  </a:lnTo>
                  <a:lnTo>
                    <a:pt x="14417" y="6383"/>
                  </a:lnTo>
                  <a:lnTo>
                    <a:pt x="14417" y="6257"/>
                  </a:lnTo>
                  <a:lnTo>
                    <a:pt x="14354" y="5964"/>
                  </a:lnTo>
                  <a:lnTo>
                    <a:pt x="14459" y="5964"/>
                  </a:lnTo>
                  <a:lnTo>
                    <a:pt x="14564" y="6006"/>
                  </a:lnTo>
                  <a:lnTo>
                    <a:pt x="14731" y="6006"/>
                  </a:lnTo>
                  <a:lnTo>
                    <a:pt x="14794" y="5797"/>
                  </a:lnTo>
                  <a:lnTo>
                    <a:pt x="14857" y="5546"/>
                  </a:lnTo>
                  <a:lnTo>
                    <a:pt x="14982" y="5232"/>
                  </a:lnTo>
                  <a:lnTo>
                    <a:pt x="14857" y="5190"/>
                  </a:lnTo>
                  <a:lnTo>
                    <a:pt x="14857" y="5085"/>
                  </a:lnTo>
                  <a:lnTo>
                    <a:pt x="15003" y="4813"/>
                  </a:lnTo>
                  <a:lnTo>
                    <a:pt x="15087" y="4583"/>
                  </a:lnTo>
                  <a:lnTo>
                    <a:pt x="15045" y="4541"/>
                  </a:lnTo>
                  <a:lnTo>
                    <a:pt x="15066" y="4374"/>
                  </a:lnTo>
                  <a:lnTo>
                    <a:pt x="15254" y="4081"/>
                  </a:lnTo>
                  <a:lnTo>
                    <a:pt x="15380" y="4039"/>
                  </a:lnTo>
                  <a:lnTo>
                    <a:pt x="15505" y="3872"/>
                  </a:lnTo>
                  <a:lnTo>
                    <a:pt x="15568" y="3725"/>
                  </a:lnTo>
                  <a:lnTo>
                    <a:pt x="15777" y="3663"/>
                  </a:lnTo>
                  <a:lnTo>
                    <a:pt x="15924" y="3558"/>
                  </a:lnTo>
                  <a:lnTo>
                    <a:pt x="16007" y="3642"/>
                  </a:lnTo>
                  <a:lnTo>
                    <a:pt x="16133" y="3704"/>
                  </a:lnTo>
                  <a:lnTo>
                    <a:pt x="16112" y="3600"/>
                  </a:lnTo>
                  <a:lnTo>
                    <a:pt x="16112" y="3432"/>
                  </a:lnTo>
                  <a:lnTo>
                    <a:pt x="16217" y="3328"/>
                  </a:lnTo>
                  <a:lnTo>
                    <a:pt x="16196" y="3244"/>
                  </a:lnTo>
                  <a:lnTo>
                    <a:pt x="16154" y="3223"/>
                  </a:lnTo>
                  <a:lnTo>
                    <a:pt x="16091" y="3119"/>
                  </a:lnTo>
                  <a:lnTo>
                    <a:pt x="15987" y="3077"/>
                  </a:lnTo>
                  <a:lnTo>
                    <a:pt x="15903" y="3119"/>
                  </a:lnTo>
                  <a:lnTo>
                    <a:pt x="15777" y="3098"/>
                  </a:lnTo>
                  <a:lnTo>
                    <a:pt x="15735" y="2993"/>
                  </a:lnTo>
                  <a:lnTo>
                    <a:pt x="15840" y="2888"/>
                  </a:lnTo>
                  <a:lnTo>
                    <a:pt x="15840" y="2805"/>
                  </a:lnTo>
                  <a:lnTo>
                    <a:pt x="15777" y="2700"/>
                  </a:lnTo>
                  <a:lnTo>
                    <a:pt x="15735" y="2616"/>
                  </a:lnTo>
                  <a:lnTo>
                    <a:pt x="15673" y="2658"/>
                  </a:lnTo>
                  <a:lnTo>
                    <a:pt x="15589" y="2658"/>
                  </a:lnTo>
                  <a:lnTo>
                    <a:pt x="15526" y="2575"/>
                  </a:lnTo>
                  <a:lnTo>
                    <a:pt x="15610" y="2407"/>
                  </a:lnTo>
                  <a:lnTo>
                    <a:pt x="15589" y="2365"/>
                  </a:lnTo>
                  <a:lnTo>
                    <a:pt x="15505" y="2365"/>
                  </a:lnTo>
                  <a:lnTo>
                    <a:pt x="15463" y="2282"/>
                  </a:lnTo>
                  <a:lnTo>
                    <a:pt x="15380" y="2261"/>
                  </a:lnTo>
                  <a:lnTo>
                    <a:pt x="15108" y="2407"/>
                  </a:lnTo>
                  <a:lnTo>
                    <a:pt x="15150" y="2512"/>
                  </a:lnTo>
                  <a:lnTo>
                    <a:pt x="15066" y="2575"/>
                  </a:lnTo>
                  <a:lnTo>
                    <a:pt x="14857" y="2491"/>
                  </a:lnTo>
                  <a:lnTo>
                    <a:pt x="14689" y="2554"/>
                  </a:lnTo>
                  <a:lnTo>
                    <a:pt x="14585" y="2386"/>
                  </a:lnTo>
                  <a:lnTo>
                    <a:pt x="14459" y="2491"/>
                  </a:lnTo>
                  <a:lnTo>
                    <a:pt x="14375" y="2491"/>
                  </a:lnTo>
                  <a:lnTo>
                    <a:pt x="14375" y="2616"/>
                  </a:lnTo>
                  <a:lnTo>
                    <a:pt x="14271" y="2784"/>
                  </a:lnTo>
                  <a:lnTo>
                    <a:pt x="14041" y="2826"/>
                  </a:lnTo>
                  <a:lnTo>
                    <a:pt x="13936" y="2867"/>
                  </a:lnTo>
                  <a:lnTo>
                    <a:pt x="13831" y="2972"/>
                  </a:lnTo>
                  <a:lnTo>
                    <a:pt x="13769" y="3098"/>
                  </a:lnTo>
                  <a:lnTo>
                    <a:pt x="13685" y="3119"/>
                  </a:lnTo>
                  <a:lnTo>
                    <a:pt x="13685" y="3202"/>
                  </a:lnTo>
                  <a:lnTo>
                    <a:pt x="13580" y="3181"/>
                  </a:lnTo>
                  <a:lnTo>
                    <a:pt x="13497" y="3223"/>
                  </a:lnTo>
                  <a:lnTo>
                    <a:pt x="13434" y="3391"/>
                  </a:lnTo>
                  <a:lnTo>
                    <a:pt x="13329" y="3391"/>
                  </a:lnTo>
                  <a:lnTo>
                    <a:pt x="13120" y="3432"/>
                  </a:lnTo>
                  <a:lnTo>
                    <a:pt x="13057" y="3432"/>
                  </a:lnTo>
                  <a:lnTo>
                    <a:pt x="13015" y="3600"/>
                  </a:lnTo>
                  <a:lnTo>
                    <a:pt x="13015" y="3704"/>
                  </a:lnTo>
                  <a:lnTo>
                    <a:pt x="13204" y="3767"/>
                  </a:lnTo>
                  <a:lnTo>
                    <a:pt x="13204" y="3935"/>
                  </a:lnTo>
                  <a:lnTo>
                    <a:pt x="13204" y="4039"/>
                  </a:lnTo>
                  <a:lnTo>
                    <a:pt x="12974" y="4123"/>
                  </a:lnTo>
                  <a:lnTo>
                    <a:pt x="12806" y="4081"/>
                  </a:lnTo>
                  <a:lnTo>
                    <a:pt x="12597" y="4144"/>
                  </a:lnTo>
                  <a:lnTo>
                    <a:pt x="12492" y="4081"/>
                  </a:lnTo>
                  <a:lnTo>
                    <a:pt x="12367" y="4123"/>
                  </a:lnTo>
                  <a:lnTo>
                    <a:pt x="12262" y="4248"/>
                  </a:lnTo>
                  <a:lnTo>
                    <a:pt x="12116" y="4248"/>
                  </a:lnTo>
                  <a:lnTo>
                    <a:pt x="11823" y="4081"/>
                  </a:lnTo>
                  <a:lnTo>
                    <a:pt x="11739" y="4144"/>
                  </a:lnTo>
                  <a:lnTo>
                    <a:pt x="11530" y="4123"/>
                  </a:lnTo>
                  <a:lnTo>
                    <a:pt x="11425" y="3935"/>
                  </a:lnTo>
                  <a:lnTo>
                    <a:pt x="11488" y="3830"/>
                  </a:lnTo>
                  <a:lnTo>
                    <a:pt x="11488" y="3704"/>
                  </a:lnTo>
                  <a:lnTo>
                    <a:pt x="11383" y="3621"/>
                  </a:lnTo>
                  <a:lnTo>
                    <a:pt x="11341" y="3453"/>
                  </a:lnTo>
                  <a:lnTo>
                    <a:pt x="11300" y="3349"/>
                  </a:lnTo>
                  <a:lnTo>
                    <a:pt x="11153" y="3349"/>
                  </a:lnTo>
                  <a:lnTo>
                    <a:pt x="11069" y="3453"/>
                  </a:lnTo>
                  <a:lnTo>
                    <a:pt x="11028" y="3453"/>
                  </a:lnTo>
                  <a:lnTo>
                    <a:pt x="11090" y="3600"/>
                  </a:lnTo>
                  <a:lnTo>
                    <a:pt x="11028" y="3851"/>
                  </a:lnTo>
                  <a:lnTo>
                    <a:pt x="11132" y="4081"/>
                  </a:lnTo>
                  <a:lnTo>
                    <a:pt x="11090" y="4353"/>
                  </a:lnTo>
                  <a:lnTo>
                    <a:pt x="10756" y="4437"/>
                  </a:lnTo>
                  <a:lnTo>
                    <a:pt x="10505" y="4290"/>
                  </a:lnTo>
                  <a:lnTo>
                    <a:pt x="10400" y="4374"/>
                  </a:lnTo>
                  <a:lnTo>
                    <a:pt x="9919" y="4186"/>
                  </a:lnTo>
                  <a:lnTo>
                    <a:pt x="9709" y="4186"/>
                  </a:lnTo>
                  <a:lnTo>
                    <a:pt x="9584" y="4248"/>
                  </a:lnTo>
                  <a:lnTo>
                    <a:pt x="9291" y="4165"/>
                  </a:lnTo>
                  <a:lnTo>
                    <a:pt x="9124" y="4039"/>
                  </a:lnTo>
                  <a:lnTo>
                    <a:pt x="9103" y="3872"/>
                  </a:lnTo>
                  <a:lnTo>
                    <a:pt x="8810" y="3830"/>
                  </a:lnTo>
                  <a:lnTo>
                    <a:pt x="8517" y="3914"/>
                  </a:lnTo>
                  <a:lnTo>
                    <a:pt x="8412" y="3830"/>
                  </a:lnTo>
                  <a:lnTo>
                    <a:pt x="8140" y="3830"/>
                  </a:lnTo>
                  <a:lnTo>
                    <a:pt x="7952" y="3725"/>
                  </a:lnTo>
                  <a:lnTo>
                    <a:pt x="7784" y="3725"/>
                  </a:lnTo>
                  <a:lnTo>
                    <a:pt x="7680" y="3642"/>
                  </a:lnTo>
                  <a:lnTo>
                    <a:pt x="7450" y="3600"/>
                  </a:lnTo>
                  <a:lnTo>
                    <a:pt x="7261" y="3391"/>
                  </a:lnTo>
                  <a:lnTo>
                    <a:pt x="7010" y="3202"/>
                  </a:lnTo>
                  <a:lnTo>
                    <a:pt x="6801" y="3139"/>
                  </a:lnTo>
                  <a:lnTo>
                    <a:pt x="6717" y="3077"/>
                  </a:lnTo>
                  <a:lnTo>
                    <a:pt x="6613" y="3077"/>
                  </a:lnTo>
                  <a:lnTo>
                    <a:pt x="6508" y="2993"/>
                  </a:lnTo>
                  <a:lnTo>
                    <a:pt x="6383" y="2972"/>
                  </a:lnTo>
                  <a:lnTo>
                    <a:pt x="6362" y="2826"/>
                  </a:lnTo>
                  <a:lnTo>
                    <a:pt x="6487" y="2616"/>
                  </a:lnTo>
                  <a:lnTo>
                    <a:pt x="6487" y="2449"/>
                  </a:lnTo>
                  <a:lnTo>
                    <a:pt x="6571" y="2135"/>
                  </a:lnTo>
                  <a:lnTo>
                    <a:pt x="6571" y="1926"/>
                  </a:lnTo>
                  <a:lnTo>
                    <a:pt x="6529" y="1947"/>
                  </a:lnTo>
                  <a:lnTo>
                    <a:pt x="6508" y="1842"/>
                  </a:lnTo>
                  <a:lnTo>
                    <a:pt x="6404" y="1842"/>
                  </a:lnTo>
                  <a:lnTo>
                    <a:pt x="6320" y="1675"/>
                  </a:lnTo>
                  <a:lnTo>
                    <a:pt x="6257" y="1654"/>
                  </a:lnTo>
                  <a:lnTo>
                    <a:pt x="6152" y="1549"/>
                  </a:lnTo>
                  <a:lnTo>
                    <a:pt x="6006" y="1528"/>
                  </a:lnTo>
                  <a:lnTo>
                    <a:pt x="5964" y="1445"/>
                  </a:lnTo>
                  <a:lnTo>
                    <a:pt x="5839" y="1445"/>
                  </a:lnTo>
                  <a:lnTo>
                    <a:pt x="5755" y="1549"/>
                  </a:lnTo>
                  <a:lnTo>
                    <a:pt x="5629" y="1507"/>
                  </a:lnTo>
                  <a:lnTo>
                    <a:pt x="5587" y="1361"/>
                  </a:lnTo>
                  <a:lnTo>
                    <a:pt x="5546" y="1361"/>
                  </a:lnTo>
                  <a:lnTo>
                    <a:pt x="5546" y="1256"/>
                  </a:lnTo>
                  <a:lnTo>
                    <a:pt x="5462" y="1152"/>
                  </a:lnTo>
                  <a:lnTo>
                    <a:pt x="5399" y="1131"/>
                  </a:lnTo>
                  <a:lnTo>
                    <a:pt x="5441" y="1047"/>
                  </a:lnTo>
                  <a:lnTo>
                    <a:pt x="5378" y="943"/>
                  </a:lnTo>
                  <a:lnTo>
                    <a:pt x="5399" y="712"/>
                  </a:lnTo>
                  <a:lnTo>
                    <a:pt x="5253" y="629"/>
                  </a:lnTo>
                  <a:lnTo>
                    <a:pt x="5232" y="566"/>
                  </a:lnTo>
                  <a:lnTo>
                    <a:pt x="5211" y="482"/>
                  </a:lnTo>
                  <a:lnTo>
                    <a:pt x="4960" y="357"/>
                  </a:lnTo>
                  <a:lnTo>
                    <a:pt x="4813" y="357"/>
                  </a:lnTo>
                  <a:lnTo>
                    <a:pt x="4751" y="189"/>
                  </a:lnTo>
                  <a:lnTo>
                    <a:pt x="4604" y="106"/>
                  </a:lnTo>
                  <a:lnTo>
                    <a:pt x="4437" y="210"/>
                  </a:lnTo>
                  <a:lnTo>
                    <a:pt x="4123"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83" name="Google Shape;5383;p907">
              <a:extLst>
                <a:ext uri="{FF2B5EF4-FFF2-40B4-BE49-F238E27FC236}">
                  <a16:creationId xmlns:a16="http://schemas.microsoft.com/office/drawing/2014/main" id="{1CE1A94A-12D3-F1A4-475E-CB92EE3F386B}"/>
                </a:ext>
              </a:extLst>
            </p:cNvPr>
            <p:cNvSpPr/>
            <p:nvPr/>
          </p:nvSpPr>
          <p:spPr>
            <a:xfrm>
              <a:off x="4286244" y="2933329"/>
              <a:ext cx="56823" cy="29034"/>
            </a:xfrm>
            <a:custGeom>
              <a:avLst/>
              <a:gdLst/>
              <a:ahLst/>
              <a:cxnLst/>
              <a:rect l="l" t="t" r="r" b="b"/>
              <a:pathLst>
                <a:path w="4772" h="2553" extrusionOk="0">
                  <a:moveTo>
                    <a:pt x="231" y="0"/>
                  </a:moveTo>
                  <a:lnTo>
                    <a:pt x="210" y="42"/>
                  </a:lnTo>
                  <a:lnTo>
                    <a:pt x="210" y="251"/>
                  </a:lnTo>
                  <a:lnTo>
                    <a:pt x="126" y="565"/>
                  </a:lnTo>
                  <a:lnTo>
                    <a:pt x="126" y="732"/>
                  </a:lnTo>
                  <a:lnTo>
                    <a:pt x="1" y="942"/>
                  </a:lnTo>
                  <a:lnTo>
                    <a:pt x="22" y="1088"/>
                  </a:lnTo>
                  <a:lnTo>
                    <a:pt x="147" y="1109"/>
                  </a:lnTo>
                  <a:lnTo>
                    <a:pt x="252" y="1193"/>
                  </a:lnTo>
                  <a:lnTo>
                    <a:pt x="356" y="1193"/>
                  </a:lnTo>
                  <a:lnTo>
                    <a:pt x="440" y="1255"/>
                  </a:lnTo>
                  <a:lnTo>
                    <a:pt x="649" y="1318"/>
                  </a:lnTo>
                  <a:lnTo>
                    <a:pt x="900" y="1507"/>
                  </a:lnTo>
                  <a:lnTo>
                    <a:pt x="1089" y="1716"/>
                  </a:lnTo>
                  <a:lnTo>
                    <a:pt x="1319" y="1758"/>
                  </a:lnTo>
                  <a:lnTo>
                    <a:pt x="1423" y="1841"/>
                  </a:lnTo>
                  <a:lnTo>
                    <a:pt x="1591" y="1841"/>
                  </a:lnTo>
                  <a:lnTo>
                    <a:pt x="1779" y="1946"/>
                  </a:lnTo>
                  <a:lnTo>
                    <a:pt x="2051" y="1946"/>
                  </a:lnTo>
                  <a:lnTo>
                    <a:pt x="2156" y="2030"/>
                  </a:lnTo>
                  <a:lnTo>
                    <a:pt x="2449" y="1946"/>
                  </a:lnTo>
                  <a:lnTo>
                    <a:pt x="2742" y="1988"/>
                  </a:lnTo>
                  <a:lnTo>
                    <a:pt x="2763" y="2155"/>
                  </a:lnTo>
                  <a:lnTo>
                    <a:pt x="2930" y="2281"/>
                  </a:lnTo>
                  <a:lnTo>
                    <a:pt x="3223" y="2364"/>
                  </a:lnTo>
                  <a:lnTo>
                    <a:pt x="3348" y="2302"/>
                  </a:lnTo>
                  <a:lnTo>
                    <a:pt x="3558" y="2302"/>
                  </a:lnTo>
                  <a:lnTo>
                    <a:pt x="4039" y="2490"/>
                  </a:lnTo>
                  <a:lnTo>
                    <a:pt x="4144" y="2406"/>
                  </a:lnTo>
                  <a:lnTo>
                    <a:pt x="4395" y="2553"/>
                  </a:lnTo>
                  <a:lnTo>
                    <a:pt x="4729" y="2469"/>
                  </a:lnTo>
                  <a:lnTo>
                    <a:pt x="4771" y="2197"/>
                  </a:lnTo>
                  <a:lnTo>
                    <a:pt x="4667" y="1967"/>
                  </a:lnTo>
                  <a:lnTo>
                    <a:pt x="4729" y="1716"/>
                  </a:lnTo>
                  <a:lnTo>
                    <a:pt x="4667" y="1569"/>
                  </a:lnTo>
                  <a:lnTo>
                    <a:pt x="4562" y="1569"/>
                  </a:lnTo>
                  <a:lnTo>
                    <a:pt x="4416" y="1632"/>
                  </a:lnTo>
                  <a:lnTo>
                    <a:pt x="4353" y="1611"/>
                  </a:lnTo>
                  <a:lnTo>
                    <a:pt x="4206" y="1653"/>
                  </a:lnTo>
                  <a:lnTo>
                    <a:pt x="4123" y="1632"/>
                  </a:lnTo>
                  <a:lnTo>
                    <a:pt x="3997" y="1465"/>
                  </a:lnTo>
                  <a:lnTo>
                    <a:pt x="3830" y="1402"/>
                  </a:lnTo>
                  <a:lnTo>
                    <a:pt x="3788" y="1255"/>
                  </a:lnTo>
                  <a:lnTo>
                    <a:pt x="3662" y="1193"/>
                  </a:lnTo>
                  <a:lnTo>
                    <a:pt x="3453" y="1193"/>
                  </a:lnTo>
                  <a:lnTo>
                    <a:pt x="3348" y="1297"/>
                  </a:lnTo>
                  <a:lnTo>
                    <a:pt x="3202" y="1318"/>
                  </a:lnTo>
                  <a:lnTo>
                    <a:pt x="3139" y="1402"/>
                  </a:lnTo>
                  <a:lnTo>
                    <a:pt x="2972" y="1318"/>
                  </a:lnTo>
                  <a:lnTo>
                    <a:pt x="2867" y="1339"/>
                  </a:lnTo>
                  <a:lnTo>
                    <a:pt x="2825" y="1193"/>
                  </a:lnTo>
                  <a:lnTo>
                    <a:pt x="2846" y="942"/>
                  </a:lnTo>
                  <a:lnTo>
                    <a:pt x="2700" y="942"/>
                  </a:lnTo>
                  <a:lnTo>
                    <a:pt x="2532" y="1004"/>
                  </a:lnTo>
                  <a:lnTo>
                    <a:pt x="2365" y="879"/>
                  </a:lnTo>
                  <a:lnTo>
                    <a:pt x="2365" y="711"/>
                  </a:lnTo>
                  <a:lnTo>
                    <a:pt x="2239" y="628"/>
                  </a:lnTo>
                  <a:lnTo>
                    <a:pt x="2114" y="628"/>
                  </a:lnTo>
                  <a:lnTo>
                    <a:pt x="2093" y="586"/>
                  </a:lnTo>
                  <a:lnTo>
                    <a:pt x="2009" y="628"/>
                  </a:lnTo>
                  <a:lnTo>
                    <a:pt x="2009" y="816"/>
                  </a:lnTo>
                  <a:lnTo>
                    <a:pt x="1947" y="837"/>
                  </a:lnTo>
                  <a:lnTo>
                    <a:pt x="1905" y="711"/>
                  </a:lnTo>
                  <a:lnTo>
                    <a:pt x="1800" y="586"/>
                  </a:lnTo>
                  <a:lnTo>
                    <a:pt x="1737" y="523"/>
                  </a:lnTo>
                  <a:lnTo>
                    <a:pt x="1612" y="460"/>
                  </a:lnTo>
                  <a:lnTo>
                    <a:pt x="1486" y="460"/>
                  </a:lnTo>
                  <a:lnTo>
                    <a:pt x="1319" y="272"/>
                  </a:lnTo>
                  <a:lnTo>
                    <a:pt x="1214" y="209"/>
                  </a:lnTo>
                  <a:lnTo>
                    <a:pt x="1089" y="209"/>
                  </a:lnTo>
                  <a:lnTo>
                    <a:pt x="1047" y="147"/>
                  </a:lnTo>
                  <a:lnTo>
                    <a:pt x="838" y="63"/>
                  </a:lnTo>
                  <a:lnTo>
                    <a:pt x="670" y="84"/>
                  </a:lnTo>
                  <a:lnTo>
                    <a:pt x="607" y="188"/>
                  </a:lnTo>
                  <a:lnTo>
                    <a:pt x="545" y="167"/>
                  </a:lnTo>
                  <a:lnTo>
                    <a:pt x="440" y="167"/>
                  </a:lnTo>
                  <a:lnTo>
                    <a:pt x="377" y="84"/>
                  </a:lnTo>
                  <a:lnTo>
                    <a:pt x="231"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84" name="Google Shape;5384;p907">
              <a:extLst>
                <a:ext uri="{FF2B5EF4-FFF2-40B4-BE49-F238E27FC236}">
                  <a16:creationId xmlns:a16="http://schemas.microsoft.com/office/drawing/2014/main" id="{695A581C-2724-BEFC-FFE8-52BB3358B57A}"/>
                </a:ext>
              </a:extLst>
            </p:cNvPr>
            <p:cNvSpPr/>
            <p:nvPr/>
          </p:nvSpPr>
          <p:spPr>
            <a:xfrm>
              <a:off x="4155440" y="2884541"/>
              <a:ext cx="95439" cy="100431"/>
            </a:xfrm>
            <a:custGeom>
              <a:avLst/>
              <a:gdLst/>
              <a:ahLst/>
              <a:cxnLst/>
              <a:rect l="l" t="t" r="r" b="b"/>
              <a:pathLst>
                <a:path w="8015" h="8831" extrusionOk="0">
                  <a:moveTo>
                    <a:pt x="5901" y="1"/>
                  </a:moveTo>
                  <a:lnTo>
                    <a:pt x="5713" y="105"/>
                  </a:lnTo>
                  <a:lnTo>
                    <a:pt x="5587" y="252"/>
                  </a:lnTo>
                  <a:lnTo>
                    <a:pt x="5441" y="252"/>
                  </a:lnTo>
                  <a:lnTo>
                    <a:pt x="5315" y="377"/>
                  </a:lnTo>
                  <a:lnTo>
                    <a:pt x="5232" y="482"/>
                  </a:lnTo>
                  <a:lnTo>
                    <a:pt x="5462" y="838"/>
                  </a:lnTo>
                  <a:lnTo>
                    <a:pt x="5483" y="1110"/>
                  </a:lnTo>
                  <a:lnTo>
                    <a:pt x="5232" y="1444"/>
                  </a:lnTo>
                  <a:lnTo>
                    <a:pt x="5357" y="1570"/>
                  </a:lnTo>
                  <a:lnTo>
                    <a:pt x="5357" y="1737"/>
                  </a:lnTo>
                  <a:lnTo>
                    <a:pt x="5190" y="1968"/>
                  </a:lnTo>
                  <a:lnTo>
                    <a:pt x="4981" y="1968"/>
                  </a:lnTo>
                  <a:lnTo>
                    <a:pt x="4771" y="1884"/>
                  </a:lnTo>
                  <a:lnTo>
                    <a:pt x="4646" y="1968"/>
                  </a:lnTo>
                  <a:lnTo>
                    <a:pt x="4709" y="2135"/>
                  </a:lnTo>
                  <a:lnTo>
                    <a:pt x="4834" y="2198"/>
                  </a:lnTo>
                  <a:lnTo>
                    <a:pt x="4876" y="2365"/>
                  </a:lnTo>
                  <a:lnTo>
                    <a:pt x="4855" y="2449"/>
                  </a:lnTo>
                  <a:lnTo>
                    <a:pt x="4730" y="2512"/>
                  </a:lnTo>
                  <a:lnTo>
                    <a:pt x="4604" y="2553"/>
                  </a:lnTo>
                  <a:lnTo>
                    <a:pt x="4562" y="2616"/>
                  </a:lnTo>
                  <a:lnTo>
                    <a:pt x="4541" y="2825"/>
                  </a:lnTo>
                  <a:lnTo>
                    <a:pt x="4499" y="2972"/>
                  </a:lnTo>
                  <a:lnTo>
                    <a:pt x="4499" y="3035"/>
                  </a:lnTo>
                  <a:lnTo>
                    <a:pt x="4457" y="3097"/>
                  </a:lnTo>
                  <a:lnTo>
                    <a:pt x="4499" y="3328"/>
                  </a:lnTo>
                  <a:lnTo>
                    <a:pt x="4395" y="3537"/>
                  </a:lnTo>
                  <a:lnTo>
                    <a:pt x="4248" y="3390"/>
                  </a:lnTo>
                  <a:lnTo>
                    <a:pt x="4206" y="3390"/>
                  </a:lnTo>
                  <a:lnTo>
                    <a:pt x="4185" y="3453"/>
                  </a:lnTo>
                  <a:lnTo>
                    <a:pt x="4039" y="3453"/>
                  </a:lnTo>
                  <a:lnTo>
                    <a:pt x="3997" y="3411"/>
                  </a:lnTo>
                  <a:lnTo>
                    <a:pt x="3830" y="3432"/>
                  </a:lnTo>
                  <a:lnTo>
                    <a:pt x="3809" y="3495"/>
                  </a:lnTo>
                  <a:lnTo>
                    <a:pt x="3600" y="3662"/>
                  </a:lnTo>
                  <a:lnTo>
                    <a:pt x="3683" y="3704"/>
                  </a:lnTo>
                  <a:lnTo>
                    <a:pt x="3621" y="3767"/>
                  </a:lnTo>
                  <a:lnTo>
                    <a:pt x="3411" y="3872"/>
                  </a:lnTo>
                  <a:lnTo>
                    <a:pt x="3349" y="3830"/>
                  </a:lnTo>
                  <a:lnTo>
                    <a:pt x="3202" y="3851"/>
                  </a:lnTo>
                  <a:lnTo>
                    <a:pt x="3160" y="3934"/>
                  </a:lnTo>
                  <a:lnTo>
                    <a:pt x="3139" y="4039"/>
                  </a:lnTo>
                  <a:lnTo>
                    <a:pt x="3035" y="4060"/>
                  </a:lnTo>
                  <a:lnTo>
                    <a:pt x="2951" y="4165"/>
                  </a:lnTo>
                  <a:lnTo>
                    <a:pt x="2951" y="4332"/>
                  </a:lnTo>
                  <a:lnTo>
                    <a:pt x="2993" y="4499"/>
                  </a:lnTo>
                  <a:lnTo>
                    <a:pt x="2993" y="4646"/>
                  </a:lnTo>
                  <a:lnTo>
                    <a:pt x="3035" y="4750"/>
                  </a:lnTo>
                  <a:lnTo>
                    <a:pt x="3035" y="4855"/>
                  </a:lnTo>
                  <a:lnTo>
                    <a:pt x="2784" y="4960"/>
                  </a:lnTo>
                  <a:lnTo>
                    <a:pt x="2574" y="4960"/>
                  </a:lnTo>
                  <a:lnTo>
                    <a:pt x="2407" y="4981"/>
                  </a:lnTo>
                  <a:lnTo>
                    <a:pt x="2093" y="4981"/>
                  </a:lnTo>
                  <a:lnTo>
                    <a:pt x="1905" y="5022"/>
                  </a:lnTo>
                  <a:lnTo>
                    <a:pt x="1821" y="5106"/>
                  </a:lnTo>
                  <a:lnTo>
                    <a:pt x="1633" y="5085"/>
                  </a:lnTo>
                  <a:lnTo>
                    <a:pt x="1465" y="5127"/>
                  </a:lnTo>
                  <a:lnTo>
                    <a:pt x="775" y="5169"/>
                  </a:lnTo>
                  <a:lnTo>
                    <a:pt x="1" y="4918"/>
                  </a:lnTo>
                  <a:lnTo>
                    <a:pt x="273" y="5336"/>
                  </a:lnTo>
                  <a:lnTo>
                    <a:pt x="356" y="5483"/>
                  </a:lnTo>
                  <a:lnTo>
                    <a:pt x="524" y="5629"/>
                  </a:lnTo>
                  <a:lnTo>
                    <a:pt x="649" y="5713"/>
                  </a:lnTo>
                  <a:lnTo>
                    <a:pt x="691" y="5755"/>
                  </a:lnTo>
                  <a:lnTo>
                    <a:pt x="880" y="5797"/>
                  </a:lnTo>
                  <a:lnTo>
                    <a:pt x="984" y="5818"/>
                  </a:lnTo>
                  <a:lnTo>
                    <a:pt x="1005" y="5901"/>
                  </a:lnTo>
                  <a:lnTo>
                    <a:pt x="1172" y="5901"/>
                  </a:lnTo>
                  <a:lnTo>
                    <a:pt x="1172" y="6110"/>
                  </a:lnTo>
                  <a:lnTo>
                    <a:pt x="1214" y="6236"/>
                  </a:lnTo>
                  <a:lnTo>
                    <a:pt x="1214" y="6382"/>
                  </a:lnTo>
                  <a:lnTo>
                    <a:pt x="1256" y="6487"/>
                  </a:lnTo>
                  <a:lnTo>
                    <a:pt x="1403" y="6466"/>
                  </a:lnTo>
                  <a:lnTo>
                    <a:pt x="1528" y="6571"/>
                  </a:lnTo>
                  <a:lnTo>
                    <a:pt x="1570" y="6801"/>
                  </a:lnTo>
                  <a:lnTo>
                    <a:pt x="1486" y="6885"/>
                  </a:lnTo>
                  <a:lnTo>
                    <a:pt x="1319" y="6843"/>
                  </a:lnTo>
                  <a:lnTo>
                    <a:pt x="1068" y="6906"/>
                  </a:lnTo>
                  <a:lnTo>
                    <a:pt x="984" y="6968"/>
                  </a:lnTo>
                  <a:lnTo>
                    <a:pt x="838" y="7052"/>
                  </a:lnTo>
                  <a:lnTo>
                    <a:pt x="754" y="7157"/>
                  </a:lnTo>
                  <a:lnTo>
                    <a:pt x="796" y="7261"/>
                  </a:lnTo>
                  <a:lnTo>
                    <a:pt x="691" y="7387"/>
                  </a:lnTo>
                  <a:lnTo>
                    <a:pt x="754" y="7512"/>
                  </a:lnTo>
                  <a:lnTo>
                    <a:pt x="733" y="7722"/>
                  </a:lnTo>
                  <a:lnTo>
                    <a:pt x="733" y="7805"/>
                  </a:lnTo>
                  <a:lnTo>
                    <a:pt x="796" y="7805"/>
                  </a:lnTo>
                  <a:lnTo>
                    <a:pt x="796" y="7889"/>
                  </a:lnTo>
                  <a:lnTo>
                    <a:pt x="859" y="7910"/>
                  </a:lnTo>
                  <a:lnTo>
                    <a:pt x="1005" y="7805"/>
                  </a:lnTo>
                  <a:lnTo>
                    <a:pt x="1131" y="7805"/>
                  </a:lnTo>
                  <a:lnTo>
                    <a:pt x="1172" y="7847"/>
                  </a:lnTo>
                  <a:lnTo>
                    <a:pt x="1193" y="7826"/>
                  </a:lnTo>
                  <a:lnTo>
                    <a:pt x="1298" y="7784"/>
                  </a:lnTo>
                  <a:lnTo>
                    <a:pt x="1403" y="7784"/>
                  </a:lnTo>
                  <a:lnTo>
                    <a:pt x="1465" y="7805"/>
                  </a:lnTo>
                  <a:lnTo>
                    <a:pt x="1570" y="7784"/>
                  </a:lnTo>
                  <a:lnTo>
                    <a:pt x="1696" y="7784"/>
                  </a:lnTo>
                  <a:lnTo>
                    <a:pt x="1717" y="7722"/>
                  </a:lnTo>
                  <a:lnTo>
                    <a:pt x="1779" y="7638"/>
                  </a:lnTo>
                  <a:lnTo>
                    <a:pt x="1884" y="7722"/>
                  </a:lnTo>
                  <a:lnTo>
                    <a:pt x="1947" y="7722"/>
                  </a:lnTo>
                  <a:lnTo>
                    <a:pt x="1989" y="7701"/>
                  </a:lnTo>
                  <a:lnTo>
                    <a:pt x="2030" y="7701"/>
                  </a:lnTo>
                  <a:lnTo>
                    <a:pt x="2051" y="7784"/>
                  </a:lnTo>
                  <a:lnTo>
                    <a:pt x="2156" y="7784"/>
                  </a:lnTo>
                  <a:lnTo>
                    <a:pt x="2240" y="7826"/>
                  </a:lnTo>
                  <a:lnTo>
                    <a:pt x="2323" y="7826"/>
                  </a:lnTo>
                  <a:lnTo>
                    <a:pt x="2449" y="7701"/>
                  </a:lnTo>
                  <a:lnTo>
                    <a:pt x="2616" y="7701"/>
                  </a:lnTo>
                  <a:lnTo>
                    <a:pt x="2700" y="7722"/>
                  </a:lnTo>
                  <a:lnTo>
                    <a:pt x="2784" y="7680"/>
                  </a:lnTo>
                  <a:lnTo>
                    <a:pt x="2867" y="7680"/>
                  </a:lnTo>
                  <a:lnTo>
                    <a:pt x="2888" y="7617"/>
                  </a:lnTo>
                  <a:lnTo>
                    <a:pt x="2951" y="7638"/>
                  </a:lnTo>
                  <a:lnTo>
                    <a:pt x="3097" y="7680"/>
                  </a:lnTo>
                  <a:lnTo>
                    <a:pt x="3223" y="7617"/>
                  </a:lnTo>
                  <a:lnTo>
                    <a:pt x="3411" y="7617"/>
                  </a:lnTo>
                  <a:lnTo>
                    <a:pt x="3558" y="7722"/>
                  </a:lnTo>
                  <a:lnTo>
                    <a:pt x="3579" y="7847"/>
                  </a:lnTo>
                  <a:lnTo>
                    <a:pt x="3579" y="7931"/>
                  </a:lnTo>
                  <a:lnTo>
                    <a:pt x="3579" y="7952"/>
                  </a:lnTo>
                  <a:lnTo>
                    <a:pt x="3558" y="7952"/>
                  </a:lnTo>
                  <a:lnTo>
                    <a:pt x="3558" y="8014"/>
                  </a:lnTo>
                  <a:lnTo>
                    <a:pt x="3662" y="8014"/>
                  </a:lnTo>
                  <a:lnTo>
                    <a:pt x="3809" y="7931"/>
                  </a:lnTo>
                  <a:lnTo>
                    <a:pt x="3809" y="8056"/>
                  </a:lnTo>
                  <a:lnTo>
                    <a:pt x="3934" y="8203"/>
                  </a:lnTo>
                  <a:lnTo>
                    <a:pt x="3997" y="8412"/>
                  </a:lnTo>
                  <a:lnTo>
                    <a:pt x="3997" y="8433"/>
                  </a:lnTo>
                  <a:lnTo>
                    <a:pt x="3997" y="8517"/>
                  </a:lnTo>
                  <a:lnTo>
                    <a:pt x="3934" y="8538"/>
                  </a:lnTo>
                  <a:lnTo>
                    <a:pt x="4039" y="8538"/>
                  </a:lnTo>
                  <a:lnTo>
                    <a:pt x="4081" y="8663"/>
                  </a:lnTo>
                  <a:lnTo>
                    <a:pt x="4353" y="8663"/>
                  </a:lnTo>
                  <a:lnTo>
                    <a:pt x="4541" y="8747"/>
                  </a:lnTo>
                  <a:lnTo>
                    <a:pt x="4541" y="8831"/>
                  </a:lnTo>
                  <a:lnTo>
                    <a:pt x="4625" y="8768"/>
                  </a:lnTo>
                  <a:lnTo>
                    <a:pt x="4646" y="8621"/>
                  </a:lnTo>
                  <a:lnTo>
                    <a:pt x="4750" y="8538"/>
                  </a:lnTo>
                  <a:lnTo>
                    <a:pt x="4834" y="8517"/>
                  </a:lnTo>
                  <a:lnTo>
                    <a:pt x="4876" y="8370"/>
                  </a:lnTo>
                  <a:lnTo>
                    <a:pt x="4960" y="8412"/>
                  </a:lnTo>
                  <a:lnTo>
                    <a:pt x="5064" y="8349"/>
                  </a:lnTo>
                  <a:lnTo>
                    <a:pt x="5462" y="8370"/>
                  </a:lnTo>
                  <a:lnTo>
                    <a:pt x="5692" y="8266"/>
                  </a:lnTo>
                  <a:lnTo>
                    <a:pt x="5755" y="8224"/>
                  </a:lnTo>
                  <a:lnTo>
                    <a:pt x="5880" y="8203"/>
                  </a:lnTo>
                  <a:lnTo>
                    <a:pt x="5880" y="8203"/>
                  </a:lnTo>
                  <a:lnTo>
                    <a:pt x="5818" y="8266"/>
                  </a:lnTo>
                  <a:lnTo>
                    <a:pt x="5880" y="8349"/>
                  </a:lnTo>
                  <a:lnTo>
                    <a:pt x="6006" y="8266"/>
                  </a:lnTo>
                  <a:lnTo>
                    <a:pt x="6110" y="8224"/>
                  </a:lnTo>
                  <a:lnTo>
                    <a:pt x="6069" y="8161"/>
                  </a:lnTo>
                  <a:lnTo>
                    <a:pt x="6090" y="8098"/>
                  </a:lnTo>
                  <a:lnTo>
                    <a:pt x="5964" y="7722"/>
                  </a:lnTo>
                  <a:lnTo>
                    <a:pt x="5838" y="7575"/>
                  </a:lnTo>
                  <a:lnTo>
                    <a:pt x="5880" y="7491"/>
                  </a:lnTo>
                  <a:lnTo>
                    <a:pt x="5797" y="7429"/>
                  </a:lnTo>
                  <a:lnTo>
                    <a:pt x="5692" y="7429"/>
                  </a:lnTo>
                  <a:lnTo>
                    <a:pt x="5483" y="7303"/>
                  </a:lnTo>
                  <a:lnTo>
                    <a:pt x="5462" y="7094"/>
                  </a:lnTo>
                  <a:lnTo>
                    <a:pt x="5483" y="6968"/>
                  </a:lnTo>
                  <a:lnTo>
                    <a:pt x="5399" y="6780"/>
                  </a:lnTo>
                  <a:lnTo>
                    <a:pt x="5294" y="6780"/>
                  </a:lnTo>
                  <a:lnTo>
                    <a:pt x="5232" y="6801"/>
                  </a:lnTo>
                  <a:lnTo>
                    <a:pt x="5085" y="6759"/>
                  </a:lnTo>
                  <a:lnTo>
                    <a:pt x="4981" y="6780"/>
                  </a:lnTo>
                  <a:lnTo>
                    <a:pt x="4981" y="6634"/>
                  </a:lnTo>
                  <a:lnTo>
                    <a:pt x="5085" y="6382"/>
                  </a:lnTo>
                  <a:lnTo>
                    <a:pt x="5169" y="6362"/>
                  </a:lnTo>
                  <a:lnTo>
                    <a:pt x="5315" y="6152"/>
                  </a:lnTo>
                  <a:lnTo>
                    <a:pt x="5357" y="6048"/>
                  </a:lnTo>
                  <a:lnTo>
                    <a:pt x="5462" y="6006"/>
                  </a:lnTo>
                  <a:lnTo>
                    <a:pt x="5546" y="5943"/>
                  </a:lnTo>
                  <a:lnTo>
                    <a:pt x="5671" y="6006"/>
                  </a:lnTo>
                  <a:lnTo>
                    <a:pt x="5692" y="6110"/>
                  </a:lnTo>
                  <a:lnTo>
                    <a:pt x="5776" y="6131"/>
                  </a:lnTo>
                  <a:lnTo>
                    <a:pt x="5985" y="6006"/>
                  </a:lnTo>
                  <a:lnTo>
                    <a:pt x="6299" y="6006"/>
                  </a:lnTo>
                  <a:lnTo>
                    <a:pt x="6487" y="5797"/>
                  </a:lnTo>
                  <a:lnTo>
                    <a:pt x="6592" y="5441"/>
                  </a:lnTo>
                  <a:lnTo>
                    <a:pt x="6843" y="5273"/>
                  </a:lnTo>
                  <a:lnTo>
                    <a:pt x="6926" y="5127"/>
                  </a:lnTo>
                  <a:lnTo>
                    <a:pt x="6947" y="4960"/>
                  </a:lnTo>
                  <a:lnTo>
                    <a:pt x="7052" y="4771"/>
                  </a:lnTo>
                  <a:lnTo>
                    <a:pt x="7261" y="4667"/>
                  </a:lnTo>
                  <a:lnTo>
                    <a:pt x="7324" y="4541"/>
                  </a:lnTo>
                  <a:lnTo>
                    <a:pt x="7324" y="4437"/>
                  </a:lnTo>
                  <a:lnTo>
                    <a:pt x="7240" y="4374"/>
                  </a:lnTo>
                  <a:lnTo>
                    <a:pt x="7387" y="4185"/>
                  </a:lnTo>
                  <a:lnTo>
                    <a:pt x="7491" y="4123"/>
                  </a:lnTo>
                  <a:lnTo>
                    <a:pt x="7491" y="3976"/>
                  </a:lnTo>
                  <a:lnTo>
                    <a:pt x="7554" y="3704"/>
                  </a:lnTo>
                  <a:lnTo>
                    <a:pt x="7470" y="3495"/>
                  </a:lnTo>
                  <a:lnTo>
                    <a:pt x="7450" y="3432"/>
                  </a:lnTo>
                  <a:lnTo>
                    <a:pt x="7638" y="3244"/>
                  </a:lnTo>
                  <a:lnTo>
                    <a:pt x="7743" y="3223"/>
                  </a:lnTo>
                  <a:lnTo>
                    <a:pt x="7847" y="3139"/>
                  </a:lnTo>
                  <a:lnTo>
                    <a:pt x="7910" y="3139"/>
                  </a:lnTo>
                  <a:lnTo>
                    <a:pt x="8015" y="3035"/>
                  </a:lnTo>
                  <a:lnTo>
                    <a:pt x="8015" y="2909"/>
                  </a:lnTo>
                  <a:lnTo>
                    <a:pt x="7868" y="2867"/>
                  </a:lnTo>
                  <a:lnTo>
                    <a:pt x="7743" y="2909"/>
                  </a:lnTo>
                  <a:lnTo>
                    <a:pt x="7554" y="2888"/>
                  </a:lnTo>
                  <a:lnTo>
                    <a:pt x="7491" y="2721"/>
                  </a:lnTo>
                  <a:lnTo>
                    <a:pt x="7282" y="2658"/>
                  </a:lnTo>
                  <a:lnTo>
                    <a:pt x="7073" y="2595"/>
                  </a:lnTo>
                  <a:lnTo>
                    <a:pt x="6864" y="2407"/>
                  </a:lnTo>
                  <a:lnTo>
                    <a:pt x="6843" y="2240"/>
                  </a:lnTo>
                  <a:lnTo>
                    <a:pt x="6738" y="1863"/>
                  </a:lnTo>
                  <a:lnTo>
                    <a:pt x="6634" y="1675"/>
                  </a:lnTo>
                  <a:lnTo>
                    <a:pt x="6634" y="1507"/>
                  </a:lnTo>
                  <a:lnTo>
                    <a:pt x="6738" y="1465"/>
                  </a:lnTo>
                  <a:lnTo>
                    <a:pt x="6738" y="1340"/>
                  </a:lnTo>
                  <a:lnTo>
                    <a:pt x="6885" y="1235"/>
                  </a:lnTo>
                  <a:lnTo>
                    <a:pt x="6885" y="1110"/>
                  </a:lnTo>
                  <a:lnTo>
                    <a:pt x="6738" y="1047"/>
                  </a:lnTo>
                  <a:lnTo>
                    <a:pt x="6717" y="921"/>
                  </a:lnTo>
                  <a:lnTo>
                    <a:pt x="6550" y="838"/>
                  </a:lnTo>
                  <a:lnTo>
                    <a:pt x="6403" y="712"/>
                  </a:lnTo>
                  <a:lnTo>
                    <a:pt x="6278" y="566"/>
                  </a:lnTo>
                  <a:lnTo>
                    <a:pt x="6173" y="608"/>
                  </a:lnTo>
                  <a:lnTo>
                    <a:pt x="6090" y="628"/>
                  </a:lnTo>
                  <a:lnTo>
                    <a:pt x="6006" y="566"/>
                  </a:lnTo>
                  <a:lnTo>
                    <a:pt x="5985" y="315"/>
                  </a:lnTo>
                  <a:lnTo>
                    <a:pt x="6236" y="147"/>
                  </a:lnTo>
                  <a:lnTo>
                    <a:pt x="6215" y="64"/>
                  </a:lnTo>
                  <a:lnTo>
                    <a:pt x="6027" y="84"/>
                  </a:lnTo>
                  <a:lnTo>
                    <a:pt x="5901"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85" name="Google Shape;5385;p907">
              <a:extLst>
                <a:ext uri="{FF2B5EF4-FFF2-40B4-BE49-F238E27FC236}">
                  <a16:creationId xmlns:a16="http://schemas.microsoft.com/office/drawing/2014/main" id="{426AC533-93E6-17F8-7B90-4CBE388BC099}"/>
                </a:ext>
              </a:extLst>
            </p:cNvPr>
            <p:cNvSpPr/>
            <p:nvPr/>
          </p:nvSpPr>
          <p:spPr>
            <a:xfrm>
              <a:off x="4148462" y="2870746"/>
              <a:ext cx="91200" cy="72579"/>
            </a:xfrm>
            <a:custGeom>
              <a:avLst/>
              <a:gdLst/>
              <a:ahLst/>
              <a:cxnLst/>
              <a:rect l="l" t="t" r="r" b="b"/>
              <a:pathLst>
                <a:path w="7659" h="6382" extrusionOk="0">
                  <a:moveTo>
                    <a:pt x="5295" y="0"/>
                  </a:moveTo>
                  <a:lnTo>
                    <a:pt x="5232" y="105"/>
                  </a:lnTo>
                  <a:lnTo>
                    <a:pt x="5211" y="272"/>
                  </a:lnTo>
                  <a:lnTo>
                    <a:pt x="5127" y="335"/>
                  </a:lnTo>
                  <a:lnTo>
                    <a:pt x="5106" y="419"/>
                  </a:lnTo>
                  <a:lnTo>
                    <a:pt x="5127" y="565"/>
                  </a:lnTo>
                  <a:lnTo>
                    <a:pt x="5043" y="691"/>
                  </a:lnTo>
                  <a:lnTo>
                    <a:pt x="4918" y="691"/>
                  </a:lnTo>
                  <a:lnTo>
                    <a:pt x="4897" y="649"/>
                  </a:lnTo>
                  <a:lnTo>
                    <a:pt x="4834" y="649"/>
                  </a:lnTo>
                  <a:lnTo>
                    <a:pt x="4792" y="691"/>
                  </a:lnTo>
                  <a:lnTo>
                    <a:pt x="4667" y="732"/>
                  </a:lnTo>
                  <a:lnTo>
                    <a:pt x="4667" y="837"/>
                  </a:lnTo>
                  <a:lnTo>
                    <a:pt x="4709" y="879"/>
                  </a:lnTo>
                  <a:lnTo>
                    <a:pt x="4709" y="963"/>
                  </a:lnTo>
                  <a:lnTo>
                    <a:pt x="4520" y="942"/>
                  </a:lnTo>
                  <a:lnTo>
                    <a:pt x="4458" y="858"/>
                  </a:lnTo>
                  <a:lnTo>
                    <a:pt x="4395" y="837"/>
                  </a:lnTo>
                  <a:lnTo>
                    <a:pt x="4332" y="879"/>
                  </a:lnTo>
                  <a:lnTo>
                    <a:pt x="4269" y="900"/>
                  </a:lnTo>
                  <a:lnTo>
                    <a:pt x="4207" y="984"/>
                  </a:lnTo>
                  <a:lnTo>
                    <a:pt x="4081" y="1067"/>
                  </a:lnTo>
                  <a:lnTo>
                    <a:pt x="3893" y="1088"/>
                  </a:lnTo>
                  <a:lnTo>
                    <a:pt x="3788" y="1067"/>
                  </a:lnTo>
                  <a:lnTo>
                    <a:pt x="3683" y="900"/>
                  </a:lnTo>
                  <a:lnTo>
                    <a:pt x="3579" y="879"/>
                  </a:lnTo>
                  <a:lnTo>
                    <a:pt x="3474" y="984"/>
                  </a:lnTo>
                  <a:lnTo>
                    <a:pt x="3411" y="984"/>
                  </a:lnTo>
                  <a:lnTo>
                    <a:pt x="3328" y="879"/>
                  </a:lnTo>
                  <a:lnTo>
                    <a:pt x="3223" y="795"/>
                  </a:lnTo>
                  <a:lnTo>
                    <a:pt x="3014" y="858"/>
                  </a:lnTo>
                  <a:lnTo>
                    <a:pt x="2993" y="837"/>
                  </a:lnTo>
                  <a:lnTo>
                    <a:pt x="2847" y="858"/>
                  </a:lnTo>
                  <a:lnTo>
                    <a:pt x="2742" y="774"/>
                  </a:lnTo>
                  <a:lnTo>
                    <a:pt x="2595" y="837"/>
                  </a:lnTo>
                  <a:lnTo>
                    <a:pt x="2428" y="942"/>
                  </a:lnTo>
                  <a:lnTo>
                    <a:pt x="2386" y="942"/>
                  </a:lnTo>
                  <a:lnTo>
                    <a:pt x="2219" y="984"/>
                  </a:lnTo>
                  <a:lnTo>
                    <a:pt x="2177" y="1046"/>
                  </a:lnTo>
                  <a:lnTo>
                    <a:pt x="2114" y="1067"/>
                  </a:lnTo>
                  <a:lnTo>
                    <a:pt x="2093" y="1109"/>
                  </a:lnTo>
                  <a:lnTo>
                    <a:pt x="2156" y="1172"/>
                  </a:lnTo>
                  <a:lnTo>
                    <a:pt x="2156" y="1297"/>
                  </a:lnTo>
                  <a:lnTo>
                    <a:pt x="2010" y="1423"/>
                  </a:lnTo>
                  <a:lnTo>
                    <a:pt x="2010" y="1590"/>
                  </a:lnTo>
                  <a:lnTo>
                    <a:pt x="1989" y="1716"/>
                  </a:lnTo>
                  <a:lnTo>
                    <a:pt x="1884" y="1737"/>
                  </a:lnTo>
                  <a:lnTo>
                    <a:pt x="1800" y="1821"/>
                  </a:lnTo>
                  <a:lnTo>
                    <a:pt x="1779" y="1883"/>
                  </a:lnTo>
                  <a:lnTo>
                    <a:pt x="1570" y="1925"/>
                  </a:lnTo>
                  <a:lnTo>
                    <a:pt x="1382" y="2030"/>
                  </a:lnTo>
                  <a:lnTo>
                    <a:pt x="1424" y="2113"/>
                  </a:lnTo>
                  <a:lnTo>
                    <a:pt x="1340" y="2155"/>
                  </a:lnTo>
                  <a:lnTo>
                    <a:pt x="1319" y="2239"/>
                  </a:lnTo>
                  <a:lnTo>
                    <a:pt x="1235" y="2344"/>
                  </a:lnTo>
                  <a:lnTo>
                    <a:pt x="1068" y="2365"/>
                  </a:lnTo>
                  <a:lnTo>
                    <a:pt x="1026" y="2427"/>
                  </a:lnTo>
                  <a:lnTo>
                    <a:pt x="963" y="2365"/>
                  </a:lnTo>
                  <a:lnTo>
                    <a:pt x="922" y="2302"/>
                  </a:lnTo>
                  <a:lnTo>
                    <a:pt x="796" y="2197"/>
                  </a:lnTo>
                  <a:lnTo>
                    <a:pt x="712" y="2197"/>
                  </a:lnTo>
                  <a:lnTo>
                    <a:pt x="629" y="2260"/>
                  </a:lnTo>
                  <a:lnTo>
                    <a:pt x="524" y="2260"/>
                  </a:lnTo>
                  <a:lnTo>
                    <a:pt x="440" y="2197"/>
                  </a:lnTo>
                  <a:lnTo>
                    <a:pt x="315" y="2155"/>
                  </a:lnTo>
                  <a:lnTo>
                    <a:pt x="273" y="2197"/>
                  </a:lnTo>
                  <a:lnTo>
                    <a:pt x="273" y="2365"/>
                  </a:lnTo>
                  <a:lnTo>
                    <a:pt x="273" y="2448"/>
                  </a:lnTo>
                  <a:lnTo>
                    <a:pt x="210" y="2532"/>
                  </a:lnTo>
                  <a:lnTo>
                    <a:pt x="294" y="2637"/>
                  </a:lnTo>
                  <a:lnTo>
                    <a:pt x="273" y="2657"/>
                  </a:lnTo>
                  <a:lnTo>
                    <a:pt x="273" y="2741"/>
                  </a:lnTo>
                  <a:lnTo>
                    <a:pt x="126" y="2846"/>
                  </a:lnTo>
                  <a:lnTo>
                    <a:pt x="1" y="2867"/>
                  </a:lnTo>
                  <a:lnTo>
                    <a:pt x="64" y="2950"/>
                  </a:lnTo>
                  <a:lnTo>
                    <a:pt x="168" y="3034"/>
                  </a:lnTo>
                  <a:lnTo>
                    <a:pt x="22" y="3181"/>
                  </a:lnTo>
                  <a:lnTo>
                    <a:pt x="85" y="3181"/>
                  </a:lnTo>
                  <a:lnTo>
                    <a:pt x="106" y="3390"/>
                  </a:lnTo>
                  <a:lnTo>
                    <a:pt x="106" y="3515"/>
                  </a:lnTo>
                  <a:lnTo>
                    <a:pt x="294" y="3557"/>
                  </a:lnTo>
                  <a:lnTo>
                    <a:pt x="336" y="3557"/>
                  </a:lnTo>
                  <a:lnTo>
                    <a:pt x="189" y="3787"/>
                  </a:lnTo>
                  <a:lnTo>
                    <a:pt x="126" y="3934"/>
                  </a:lnTo>
                  <a:lnTo>
                    <a:pt x="294" y="4227"/>
                  </a:lnTo>
                  <a:lnTo>
                    <a:pt x="378" y="4499"/>
                  </a:lnTo>
                  <a:lnTo>
                    <a:pt x="336" y="4562"/>
                  </a:lnTo>
                  <a:lnTo>
                    <a:pt x="398" y="4666"/>
                  </a:lnTo>
                  <a:lnTo>
                    <a:pt x="419" y="4875"/>
                  </a:lnTo>
                  <a:lnTo>
                    <a:pt x="922" y="4917"/>
                  </a:lnTo>
                  <a:lnTo>
                    <a:pt x="1005" y="5085"/>
                  </a:lnTo>
                  <a:lnTo>
                    <a:pt x="1005" y="5252"/>
                  </a:lnTo>
                  <a:lnTo>
                    <a:pt x="1047" y="5482"/>
                  </a:lnTo>
                  <a:lnTo>
                    <a:pt x="1005" y="5566"/>
                  </a:lnTo>
                  <a:lnTo>
                    <a:pt x="587" y="6131"/>
                  </a:lnTo>
                  <a:lnTo>
                    <a:pt x="1361" y="6382"/>
                  </a:lnTo>
                  <a:lnTo>
                    <a:pt x="2051" y="6340"/>
                  </a:lnTo>
                  <a:lnTo>
                    <a:pt x="2219" y="6298"/>
                  </a:lnTo>
                  <a:lnTo>
                    <a:pt x="2407" y="6319"/>
                  </a:lnTo>
                  <a:lnTo>
                    <a:pt x="2491" y="6235"/>
                  </a:lnTo>
                  <a:lnTo>
                    <a:pt x="2679" y="6194"/>
                  </a:lnTo>
                  <a:lnTo>
                    <a:pt x="2993" y="6194"/>
                  </a:lnTo>
                  <a:lnTo>
                    <a:pt x="3160" y="6173"/>
                  </a:lnTo>
                  <a:lnTo>
                    <a:pt x="3370" y="6173"/>
                  </a:lnTo>
                  <a:lnTo>
                    <a:pt x="3621" y="6068"/>
                  </a:lnTo>
                  <a:lnTo>
                    <a:pt x="3621" y="5963"/>
                  </a:lnTo>
                  <a:lnTo>
                    <a:pt x="3579" y="5859"/>
                  </a:lnTo>
                  <a:lnTo>
                    <a:pt x="3579" y="5712"/>
                  </a:lnTo>
                  <a:lnTo>
                    <a:pt x="3537" y="5545"/>
                  </a:lnTo>
                  <a:lnTo>
                    <a:pt x="3537" y="5378"/>
                  </a:lnTo>
                  <a:lnTo>
                    <a:pt x="3621" y="5273"/>
                  </a:lnTo>
                  <a:lnTo>
                    <a:pt x="3725" y="5252"/>
                  </a:lnTo>
                  <a:lnTo>
                    <a:pt x="3746" y="5147"/>
                  </a:lnTo>
                  <a:lnTo>
                    <a:pt x="3788" y="5064"/>
                  </a:lnTo>
                  <a:lnTo>
                    <a:pt x="3935" y="5043"/>
                  </a:lnTo>
                  <a:lnTo>
                    <a:pt x="3997" y="5085"/>
                  </a:lnTo>
                  <a:lnTo>
                    <a:pt x="4207" y="4980"/>
                  </a:lnTo>
                  <a:lnTo>
                    <a:pt x="4269" y="4917"/>
                  </a:lnTo>
                  <a:lnTo>
                    <a:pt x="4186" y="4875"/>
                  </a:lnTo>
                  <a:lnTo>
                    <a:pt x="4395" y="4708"/>
                  </a:lnTo>
                  <a:lnTo>
                    <a:pt x="4416" y="4645"/>
                  </a:lnTo>
                  <a:lnTo>
                    <a:pt x="4583" y="4624"/>
                  </a:lnTo>
                  <a:lnTo>
                    <a:pt x="4625" y="4666"/>
                  </a:lnTo>
                  <a:lnTo>
                    <a:pt x="4771" y="4666"/>
                  </a:lnTo>
                  <a:lnTo>
                    <a:pt x="4792" y="4603"/>
                  </a:lnTo>
                  <a:lnTo>
                    <a:pt x="4834" y="4603"/>
                  </a:lnTo>
                  <a:lnTo>
                    <a:pt x="4981" y="4750"/>
                  </a:lnTo>
                  <a:lnTo>
                    <a:pt x="5085" y="4541"/>
                  </a:lnTo>
                  <a:lnTo>
                    <a:pt x="5043" y="4310"/>
                  </a:lnTo>
                  <a:lnTo>
                    <a:pt x="5085" y="4248"/>
                  </a:lnTo>
                  <a:lnTo>
                    <a:pt x="5085" y="4185"/>
                  </a:lnTo>
                  <a:lnTo>
                    <a:pt x="5127" y="4038"/>
                  </a:lnTo>
                  <a:lnTo>
                    <a:pt x="5148" y="3829"/>
                  </a:lnTo>
                  <a:lnTo>
                    <a:pt x="5190" y="3766"/>
                  </a:lnTo>
                  <a:lnTo>
                    <a:pt x="5316" y="3725"/>
                  </a:lnTo>
                  <a:lnTo>
                    <a:pt x="5441" y="3662"/>
                  </a:lnTo>
                  <a:lnTo>
                    <a:pt x="5462" y="3578"/>
                  </a:lnTo>
                  <a:lnTo>
                    <a:pt x="5420" y="3411"/>
                  </a:lnTo>
                  <a:lnTo>
                    <a:pt x="5295" y="3348"/>
                  </a:lnTo>
                  <a:lnTo>
                    <a:pt x="5232" y="3181"/>
                  </a:lnTo>
                  <a:lnTo>
                    <a:pt x="5357" y="3097"/>
                  </a:lnTo>
                  <a:lnTo>
                    <a:pt x="5567" y="3181"/>
                  </a:lnTo>
                  <a:lnTo>
                    <a:pt x="5776" y="3181"/>
                  </a:lnTo>
                  <a:lnTo>
                    <a:pt x="5943" y="2950"/>
                  </a:lnTo>
                  <a:lnTo>
                    <a:pt x="5943" y="2783"/>
                  </a:lnTo>
                  <a:lnTo>
                    <a:pt x="5818" y="2657"/>
                  </a:lnTo>
                  <a:lnTo>
                    <a:pt x="6069" y="2323"/>
                  </a:lnTo>
                  <a:lnTo>
                    <a:pt x="6048" y="2051"/>
                  </a:lnTo>
                  <a:lnTo>
                    <a:pt x="5818" y="1695"/>
                  </a:lnTo>
                  <a:lnTo>
                    <a:pt x="5901" y="1590"/>
                  </a:lnTo>
                  <a:lnTo>
                    <a:pt x="6027" y="1465"/>
                  </a:lnTo>
                  <a:lnTo>
                    <a:pt x="6173" y="1465"/>
                  </a:lnTo>
                  <a:lnTo>
                    <a:pt x="6299" y="1318"/>
                  </a:lnTo>
                  <a:lnTo>
                    <a:pt x="6487" y="1214"/>
                  </a:lnTo>
                  <a:lnTo>
                    <a:pt x="6613" y="1297"/>
                  </a:lnTo>
                  <a:lnTo>
                    <a:pt x="6801" y="1277"/>
                  </a:lnTo>
                  <a:lnTo>
                    <a:pt x="7199" y="1172"/>
                  </a:lnTo>
                  <a:lnTo>
                    <a:pt x="7450" y="1067"/>
                  </a:lnTo>
                  <a:lnTo>
                    <a:pt x="7596" y="879"/>
                  </a:lnTo>
                  <a:lnTo>
                    <a:pt x="7471" y="858"/>
                  </a:lnTo>
                  <a:lnTo>
                    <a:pt x="7659" y="691"/>
                  </a:lnTo>
                  <a:lnTo>
                    <a:pt x="7638" y="586"/>
                  </a:lnTo>
                  <a:lnTo>
                    <a:pt x="7387" y="586"/>
                  </a:lnTo>
                  <a:lnTo>
                    <a:pt x="7324" y="691"/>
                  </a:lnTo>
                  <a:lnTo>
                    <a:pt x="7094" y="732"/>
                  </a:lnTo>
                  <a:lnTo>
                    <a:pt x="7073" y="586"/>
                  </a:lnTo>
                  <a:lnTo>
                    <a:pt x="6906" y="649"/>
                  </a:lnTo>
                  <a:lnTo>
                    <a:pt x="6655" y="795"/>
                  </a:lnTo>
                  <a:lnTo>
                    <a:pt x="6571" y="858"/>
                  </a:lnTo>
                  <a:lnTo>
                    <a:pt x="6550" y="984"/>
                  </a:lnTo>
                  <a:lnTo>
                    <a:pt x="6424" y="1067"/>
                  </a:lnTo>
                  <a:lnTo>
                    <a:pt x="6257" y="1151"/>
                  </a:lnTo>
                  <a:lnTo>
                    <a:pt x="6236" y="1193"/>
                  </a:lnTo>
                  <a:lnTo>
                    <a:pt x="6132" y="1277"/>
                  </a:lnTo>
                  <a:lnTo>
                    <a:pt x="5985" y="1277"/>
                  </a:lnTo>
                  <a:lnTo>
                    <a:pt x="5880" y="1256"/>
                  </a:lnTo>
                  <a:lnTo>
                    <a:pt x="5880" y="1172"/>
                  </a:lnTo>
                  <a:lnTo>
                    <a:pt x="5776" y="1046"/>
                  </a:lnTo>
                  <a:lnTo>
                    <a:pt x="5776" y="837"/>
                  </a:lnTo>
                  <a:lnTo>
                    <a:pt x="5755" y="691"/>
                  </a:lnTo>
                  <a:lnTo>
                    <a:pt x="5776" y="565"/>
                  </a:lnTo>
                  <a:lnTo>
                    <a:pt x="5734" y="460"/>
                  </a:lnTo>
                  <a:lnTo>
                    <a:pt x="5629" y="460"/>
                  </a:lnTo>
                  <a:lnTo>
                    <a:pt x="5608" y="356"/>
                  </a:lnTo>
                  <a:lnTo>
                    <a:pt x="5629" y="209"/>
                  </a:lnTo>
                  <a:lnTo>
                    <a:pt x="5629" y="126"/>
                  </a:lnTo>
                  <a:lnTo>
                    <a:pt x="5525" y="63"/>
                  </a:lnTo>
                  <a:lnTo>
                    <a:pt x="5420"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86" name="Google Shape;5386;p907">
              <a:extLst>
                <a:ext uri="{FF2B5EF4-FFF2-40B4-BE49-F238E27FC236}">
                  <a16:creationId xmlns:a16="http://schemas.microsoft.com/office/drawing/2014/main" id="{ADD0D97A-4A45-AC5C-8CF3-C1DE7D679A7F}"/>
                </a:ext>
              </a:extLst>
            </p:cNvPr>
            <p:cNvSpPr/>
            <p:nvPr/>
          </p:nvSpPr>
          <p:spPr>
            <a:xfrm>
              <a:off x="3884115" y="2761763"/>
              <a:ext cx="113133" cy="67348"/>
            </a:xfrm>
            <a:custGeom>
              <a:avLst/>
              <a:gdLst/>
              <a:ahLst/>
              <a:cxnLst/>
              <a:rect l="l" t="t" r="r" b="b"/>
              <a:pathLst>
                <a:path w="9501" h="5922" extrusionOk="0">
                  <a:moveTo>
                    <a:pt x="5064" y="0"/>
                  </a:moveTo>
                  <a:lnTo>
                    <a:pt x="4960" y="84"/>
                  </a:lnTo>
                  <a:lnTo>
                    <a:pt x="5002" y="209"/>
                  </a:lnTo>
                  <a:lnTo>
                    <a:pt x="4855" y="230"/>
                  </a:lnTo>
                  <a:lnTo>
                    <a:pt x="4751" y="209"/>
                  </a:lnTo>
                  <a:lnTo>
                    <a:pt x="4730" y="209"/>
                  </a:lnTo>
                  <a:lnTo>
                    <a:pt x="4500" y="272"/>
                  </a:lnTo>
                  <a:lnTo>
                    <a:pt x="4332" y="293"/>
                  </a:lnTo>
                  <a:lnTo>
                    <a:pt x="4228" y="502"/>
                  </a:lnTo>
                  <a:lnTo>
                    <a:pt x="4228" y="712"/>
                  </a:lnTo>
                  <a:lnTo>
                    <a:pt x="4102" y="712"/>
                  </a:lnTo>
                  <a:lnTo>
                    <a:pt x="3997" y="628"/>
                  </a:lnTo>
                  <a:lnTo>
                    <a:pt x="3851" y="691"/>
                  </a:lnTo>
                  <a:lnTo>
                    <a:pt x="3746" y="607"/>
                  </a:lnTo>
                  <a:lnTo>
                    <a:pt x="3642" y="628"/>
                  </a:lnTo>
                  <a:lnTo>
                    <a:pt x="3537" y="753"/>
                  </a:lnTo>
                  <a:lnTo>
                    <a:pt x="3432" y="732"/>
                  </a:lnTo>
                  <a:lnTo>
                    <a:pt x="3391" y="607"/>
                  </a:lnTo>
                  <a:lnTo>
                    <a:pt x="3244" y="607"/>
                  </a:lnTo>
                  <a:lnTo>
                    <a:pt x="3056" y="712"/>
                  </a:lnTo>
                  <a:lnTo>
                    <a:pt x="2972" y="649"/>
                  </a:lnTo>
                  <a:lnTo>
                    <a:pt x="2805" y="628"/>
                  </a:lnTo>
                  <a:lnTo>
                    <a:pt x="2763" y="691"/>
                  </a:lnTo>
                  <a:lnTo>
                    <a:pt x="2700" y="691"/>
                  </a:lnTo>
                  <a:lnTo>
                    <a:pt x="2595" y="607"/>
                  </a:lnTo>
                  <a:lnTo>
                    <a:pt x="2386" y="691"/>
                  </a:lnTo>
                  <a:lnTo>
                    <a:pt x="2344" y="628"/>
                  </a:lnTo>
                  <a:lnTo>
                    <a:pt x="2219" y="544"/>
                  </a:lnTo>
                  <a:lnTo>
                    <a:pt x="1884" y="502"/>
                  </a:lnTo>
                  <a:lnTo>
                    <a:pt x="1759" y="419"/>
                  </a:lnTo>
                  <a:lnTo>
                    <a:pt x="1675" y="419"/>
                  </a:lnTo>
                  <a:lnTo>
                    <a:pt x="1570" y="523"/>
                  </a:lnTo>
                  <a:lnTo>
                    <a:pt x="1382" y="523"/>
                  </a:lnTo>
                  <a:lnTo>
                    <a:pt x="963" y="586"/>
                  </a:lnTo>
                  <a:lnTo>
                    <a:pt x="859" y="628"/>
                  </a:lnTo>
                  <a:lnTo>
                    <a:pt x="671" y="544"/>
                  </a:lnTo>
                  <a:lnTo>
                    <a:pt x="608" y="544"/>
                  </a:lnTo>
                  <a:lnTo>
                    <a:pt x="566" y="649"/>
                  </a:lnTo>
                  <a:lnTo>
                    <a:pt x="608" y="921"/>
                  </a:lnTo>
                  <a:lnTo>
                    <a:pt x="650" y="1004"/>
                  </a:lnTo>
                  <a:lnTo>
                    <a:pt x="733" y="1151"/>
                  </a:lnTo>
                  <a:lnTo>
                    <a:pt x="859" y="1235"/>
                  </a:lnTo>
                  <a:lnTo>
                    <a:pt x="817" y="1318"/>
                  </a:lnTo>
                  <a:lnTo>
                    <a:pt x="838" y="1381"/>
                  </a:lnTo>
                  <a:lnTo>
                    <a:pt x="880" y="1465"/>
                  </a:lnTo>
                  <a:lnTo>
                    <a:pt x="838" y="1653"/>
                  </a:lnTo>
                  <a:lnTo>
                    <a:pt x="754" y="1653"/>
                  </a:lnTo>
                  <a:lnTo>
                    <a:pt x="650" y="1737"/>
                  </a:lnTo>
                  <a:lnTo>
                    <a:pt x="629" y="1904"/>
                  </a:lnTo>
                  <a:lnTo>
                    <a:pt x="252" y="2302"/>
                  </a:lnTo>
                  <a:lnTo>
                    <a:pt x="294" y="2469"/>
                  </a:lnTo>
                  <a:lnTo>
                    <a:pt x="294" y="2637"/>
                  </a:lnTo>
                  <a:lnTo>
                    <a:pt x="147" y="2616"/>
                  </a:lnTo>
                  <a:lnTo>
                    <a:pt x="43" y="2888"/>
                  </a:lnTo>
                  <a:lnTo>
                    <a:pt x="22" y="3097"/>
                  </a:lnTo>
                  <a:lnTo>
                    <a:pt x="1" y="3097"/>
                  </a:lnTo>
                  <a:lnTo>
                    <a:pt x="126" y="3222"/>
                  </a:lnTo>
                  <a:lnTo>
                    <a:pt x="294" y="3327"/>
                  </a:lnTo>
                  <a:lnTo>
                    <a:pt x="315" y="3432"/>
                  </a:lnTo>
                  <a:lnTo>
                    <a:pt x="440" y="3432"/>
                  </a:lnTo>
                  <a:lnTo>
                    <a:pt x="524" y="3348"/>
                  </a:lnTo>
                  <a:lnTo>
                    <a:pt x="629" y="3348"/>
                  </a:lnTo>
                  <a:lnTo>
                    <a:pt x="838" y="3453"/>
                  </a:lnTo>
                  <a:lnTo>
                    <a:pt x="984" y="3473"/>
                  </a:lnTo>
                  <a:lnTo>
                    <a:pt x="1152" y="3536"/>
                  </a:lnTo>
                  <a:lnTo>
                    <a:pt x="1194" y="3641"/>
                  </a:lnTo>
                  <a:lnTo>
                    <a:pt x="1340" y="3683"/>
                  </a:lnTo>
                  <a:lnTo>
                    <a:pt x="1487" y="3641"/>
                  </a:lnTo>
                  <a:lnTo>
                    <a:pt x="1612" y="3641"/>
                  </a:lnTo>
                  <a:lnTo>
                    <a:pt x="1717" y="3515"/>
                  </a:lnTo>
                  <a:lnTo>
                    <a:pt x="2114" y="3453"/>
                  </a:lnTo>
                  <a:lnTo>
                    <a:pt x="2240" y="3369"/>
                  </a:lnTo>
                  <a:lnTo>
                    <a:pt x="2386" y="3348"/>
                  </a:lnTo>
                  <a:lnTo>
                    <a:pt x="2344" y="3201"/>
                  </a:lnTo>
                  <a:lnTo>
                    <a:pt x="2386" y="3139"/>
                  </a:lnTo>
                  <a:lnTo>
                    <a:pt x="2344" y="2992"/>
                  </a:lnTo>
                  <a:lnTo>
                    <a:pt x="2428" y="3013"/>
                  </a:lnTo>
                  <a:lnTo>
                    <a:pt x="2449" y="2992"/>
                  </a:lnTo>
                  <a:lnTo>
                    <a:pt x="2554" y="3034"/>
                  </a:lnTo>
                  <a:lnTo>
                    <a:pt x="2616" y="2992"/>
                  </a:lnTo>
                  <a:lnTo>
                    <a:pt x="2742" y="2992"/>
                  </a:lnTo>
                  <a:lnTo>
                    <a:pt x="2763" y="2929"/>
                  </a:lnTo>
                  <a:lnTo>
                    <a:pt x="2867" y="3055"/>
                  </a:lnTo>
                  <a:lnTo>
                    <a:pt x="3014" y="3055"/>
                  </a:lnTo>
                  <a:lnTo>
                    <a:pt x="3181" y="3243"/>
                  </a:lnTo>
                  <a:lnTo>
                    <a:pt x="3370" y="3243"/>
                  </a:lnTo>
                  <a:lnTo>
                    <a:pt x="3391" y="3201"/>
                  </a:lnTo>
                  <a:lnTo>
                    <a:pt x="3453" y="3201"/>
                  </a:lnTo>
                  <a:lnTo>
                    <a:pt x="3642" y="3369"/>
                  </a:lnTo>
                  <a:lnTo>
                    <a:pt x="3788" y="3453"/>
                  </a:lnTo>
                  <a:lnTo>
                    <a:pt x="3809" y="3641"/>
                  </a:lnTo>
                  <a:lnTo>
                    <a:pt x="3809" y="3787"/>
                  </a:lnTo>
                  <a:lnTo>
                    <a:pt x="3956" y="3850"/>
                  </a:lnTo>
                  <a:lnTo>
                    <a:pt x="3956" y="3892"/>
                  </a:lnTo>
                  <a:lnTo>
                    <a:pt x="4102" y="4038"/>
                  </a:lnTo>
                  <a:lnTo>
                    <a:pt x="4269" y="4143"/>
                  </a:lnTo>
                  <a:lnTo>
                    <a:pt x="4290" y="4248"/>
                  </a:lnTo>
                  <a:lnTo>
                    <a:pt x="4269" y="4352"/>
                  </a:lnTo>
                  <a:lnTo>
                    <a:pt x="4332" y="4457"/>
                  </a:lnTo>
                  <a:lnTo>
                    <a:pt x="4311" y="4499"/>
                  </a:lnTo>
                  <a:lnTo>
                    <a:pt x="4123" y="4499"/>
                  </a:lnTo>
                  <a:lnTo>
                    <a:pt x="4060" y="4415"/>
                  </a:lnTo>
                  <a:lnTo>
                    <a:pt x="3893" y="4478"/>
                  </a:lnTo>
                  <a:lnTo>
                    <a:pt x="3788" y="4478"/>
                  </a:lnTo>
                  <a:lnTo>
                    <a:pt x="3767" y="4687"/>
                  </a:lnTo>
                  <a:lnTo>
                    <a:pt x="3767" y="4834"/>
                  </a:lnTo>
                  <a:lnTo>
                    <a:pt x="3704" y="4813"/>
                  </a:lnTo>
                  <a:lnTo>
                    <a:pt x="3600" y="5022"/>
                  </a:lnTo>
                  <a:lnTo>
                    <a:pt x="3600" y="5126"/>
                  </a:lnTo>
                  <a:lnTo>
                    <a:pt x="3495" y="5106"/>
                  </a:lnTo>
                  <a:lnTo>
                    <a:pt x="3432" y="5147"/>
                  </a:lnTo>
                  <a:lnTo>
                    <a:pt x="3537" y="5315"/>
                  </a:lnTo>
                  <a:lnTo>
                    <a:pt x="3684" y="5357"/>
                  </a:lnTo>
                  <a:lnTo>
                    <a:pt x="3893" y="5357"/>
                  </a:lnTo>
                  <a:lnTo>
                    <a:pt x="3976" y="5294"/>
                  </a:lnTo>
                  <a:lnTo>
                    <a:pt x="4165" y="5294"/>
                  </a:lnTo>
                  <a:lnTo>
                    <a:pt x="4269" y="5357"/>
                  </a:lnTo>
                  <a:lnTo>
                    <a:pt x="4290" y="5252"/>
                  </a:lnTo>
                  <a:lnTo>
                    <a:pt x="4228" y="5189"/>
                  </a:lnTo>
                  <a:lnTo>
                    <a:pt x="4228" y="5106"/>
                  </a:lnTo>
                  <a:lnTo>
                    <a:pt x="4228" y="5022"/>
                  </a:lnTo>
                  <a:lnTo>
                    <a:pt x="4290" y="5106"/>
                  </a:lnTo>
                  <a:lnTo>
                    <a:pt x="4374" y="5106"/>
                  </a:lnTo>
                  <a:lnTo>
                    <a:pt x="4583" y="4834"/>
                  </a:lnTo>
                  <a:lnTo>
                    <a:pt x="4541" y="4771"/>
                  </a:lnTo>
                  <a:lnTo>
                    <a:pt x="4604" y="4771"/>
                  </a:lnTo>
                  <a:lnTo>
                    <a:pt x="4730" y="4603"/>
                  </a:lnTo>
                  <a:lnTo>
                    <a:pt x="4730" y="4478"/>
                  </a:lnTo>
                  <a:lnTo>
                    <a:pt x="4813" y="4394"/>
                  </a:lnTo>
                  <a:lnTo>
                    <a:pt x="4939" y="4394"/>
                  </a:lnTo>
                  <a:lnTo>
                    <a:pt x="5064" y="4269"/>
                  </a:lnTo>
                  <a:lnTo>
                    <a:pt x="5127" y="4310"/>
                  </a:lnTo>
                  <a:lnTo>
                    <a:pt x="5127" y="4352"/>
                  </a:lnTo>
                  <a:lnTo>
                    <a:pt x="5232" y="4352"/>
                  </a:lnTo>
                  <a:lnTo>
                    <a:pt x="5274" y="4289"/>
                  </a:lnTo>
                  <a:lnTo>
                    <a:pt x="5336" y="4206"/>
                  </a:lnTo>
                  <a:lnTo>
                    <a:pt x="5357" y="4269"/>
                  </a:lnTo>
                  <a:lnTo>
                    <a:pt x="5441" y="4310"/>
                  </a:lnTo>
                  <a:lnTo>
                    <a:pt x="5525" y="4352"/>
                  </a:lnTo>
                  <a:lnTo>
                    <a:pt x="5692" y="4310"/>
                  </a:lnTo>
                  <a:lnTo>
                    <a:pt x="5567" y="4373"/>
                  </a:lnTo>
                  <a:lnTo>
                    <a:pt x="5483" y="4415"/>
                  </a:lnTo>
                  <a:lnTo>
                    <a:pt x="5378" y="4394"/>
                  </a:lnTo>
                  <a:lnTo>
                    <a:pt x="5211" y="4415"/>
                  </a:lnTo>
                  <a:lnTo>
                    <a:pt x="5064" y="4415"/>
                  </a:lnTo>
                  <a:lnTo>
                    <a:pt x="5127" y="4478"/>
                  </a:lnTo>
                  <a:lnTo>
                    <a:pt x="5336" y="4478"/>
                  </a:lnTo>
                  <a:lnTo>
                    <a:pt x="5483" y="4561"/>
                  </a:lnTo>
                  <a:lnTo>
                    <a:pt x="5462" y="4582"/>
                  </a:lnTo>
                  <a:lnTo>
                    <a:pt x="5420" y="4624"/>
                  </a:lnTo>
                  <a:lnTo>
                    <a:pt x="5483" y="4708"/>
                  </a:lnTo>
                  <a:lnTo>
                    <a:pt x="5567" y="4708"/>
                  </a:lnTo>
                  <a:lnTo>
                    <a:pt x="5671" y="4771"/>
                  </a:lnTo>
                  <a:lnTo>
                    <a:pt x="5797" y="4708"/>
                  </a:lnTo>
                  <a:lnTo>
                    <a:pt x="5943" y="4687"/>
                  </a:lnTo>
                  <a:lnTo>
                    <a:pt x="6069" y="4729"/>
                  </a:lnTo>
                  <a:lnTo>
                    <a:pt x="6173" y="4792"/>
                  </a:lnTo>
                  <a:lnTo>
                    <a:pt x="6194" y="4708"/>
                  </a:lnTo>
                  <a:lnTo>
                    <a:pt x="6257" y="4729"/>
                  </a:lnTo>
                  <a:lnTo>
                    <a:pt x="6278" y="4875"/>
                  </a:lnTo>
                  <a:lnTo>
                    <a:pt x="6362" y="4938"/>
                  </a:lnTo>
                  <a:lnTo>
                    <a:pt x="6299" y="4980"/>
                  </a:lnTo>
                  <a:lnTo>
                    <a:pt x="6111" y="5022"/>
                  </a:lnTo>
                  <a:lnTo>
                    <a:pt x="5943" y="5126"/>
                  </a:lnTo>
                  <a:lnTo>
                    <a:pt x="5797" y="5315"/>
                  </a:lnTo>
                  <a:lnTo>
                    <a:pt x="5901" y="5357"/>
                  </a:lnTo>
                  <a:lnTo>
                    <a:pt x="5985" y="5294"/>
                  </a:lnTo>
                  <a:lnTo>
                    <a:pt x="6111" y="5357"/>
                  </a:lnTo>
                  <a:lnTo>
                    <a:pt x="6173" y="5336"/>
                  </a:lnTo>
                  <a:lnTo>
                    <a:pt x="6362" y="5503"/>
                  </a:lnTo>
                  <a:lnTo>
                    <a:pt x="6383" y="5566"/>
                  </a:lnTo>
                  <a:lnTo>
                    <a:pt x="6299" y="5775"/>
                  </a:lnTo>
                  <a:lnTo>
                    <a:pt x="6278" y="5838"/>
                  </a:lnTo>
                  <a:lnTo>
                    <a:pt x="6383" y="5922"/>
                  </a:lnTo>
                  <a:lnTo>
                    <a:pt x="6592" y="5922"/>
                  </a:lnTo>
                  <a:lnTo>
                    <a:pt x="6780" y="5817"/>
                  </a:lnTo>
                  <a:lnTo>
                    <a:pt x="7031" y="5629"/>
                  </a:lnTo>
                  <a:lnTo>
                    <a:pt x="7220" y="5629"/>
                  </a:lnTo>
                  <a:lnTo>
                    <a:pt x="7324" y="5503"/>
                  </a:lnTo>
                  <a:lnTo>
                    <a:pt x="7450" y="5419"/>
                  </a:lnTo>
                  <a:lnTo>
                    <a:pt x="7680" y="5440"/>
                  </a:lnTo>
                  <a:lnTo>
                    <a:pt x="7889" y="5440"/>
                  </a:lnTo>
                  <a:lnTo>
                    <a:pt x="7952" y="5336"/>
                  </a:lnTo>
                  <a:lnTo>
                    <a:pt x="7889" y="5231"/>
                  </a:lnTo>
                  <a:lnTo>
                    <a:pt x="7952" y="5210"/>
                  </a:lnTo>
                  <a:lnTo>
                    <a:pt x="7994" y="5126"/>
                  </a:lnTo>
                  <a:lnTo>
                    <a:pt x="7847" y="5106"/>
                  </a:lnTo>
                  <a:lnTo>
                    <a:pt x="7659" y="5126"/>
                  </a:lnTo>
                  <a:lnTo>
                    <a:pt x="7638" y="5252"/>
                  </a:lnTo>
                  <a:lnTo>
                    <a:pt x="7513" y="5189"/>
                  </a:lnTo>
                  <a:lnTo>
                    <a:pt x="7450" y="5189"/>
                  </a:lnTo>
                  <a:lnTo>
                    <a:pt x="7345" y="5294"/>
                  </a:lnTo>
                  <a:lnTo>
                    <a:pt x="7303" y="5252"/>
                  </a:lnTo>
                  <a:lnTo>
                    <a:pt x="7010" y="4938"/>
                  </a:lnTo>
                  <a:lnTo>
                    <a:pt x="6948" y="4813"/>
                  </a:lnTo>
                  <a:lnTo>
                    <a:pt x="6885" y="4687"/>
                  </a:lnTo>
                  <a:lnTo>
                    <a:pt x="6822" y="4708"/>
                  </a:lnTo>
                  <a:lnTo>
                    <a:pt x="6885" y="4875"/>
                  </a:lnTo>
                  <a:lnTo>
                    <a:pt x="7094" y="5106"/>
                  </a:lnTo>
                  <a:lnTo>
                    <a:pt x="7261" y="5294"/>
                  </a:lnTo>
                  <a:lnTo>
                    <a:pt x="7220" y="5315"/>
                  </a:lnTo>
                  <a:lnTo>
                    <a:pt x="7094" y="5294"/>
                  </a:lnTo>
                  <a:lnTo>
                    <a:pt x="7031" y="5210"/>
                  </a:lnTo>
                  <a:lnTo>
                    <a:pt x="7010" y="5085"/>
                  </a:lnTo>
                  <a:lnTo>
                    <a:pt x="6927" y="5043"/>
                  </a:lnTo>
                  <a:lnTo>
                    <a:pt x="6885" y="5106"/>
                  </a:lnTo>
                  <a:lnTo>
                    <a:pt x="6885" y="5022"/>
                  </a:lnTo>
                  <a:lnTo>
                    <a:pt x="6822" y="5022"/>
                  </a:lnTo>
                  <a:lnTo>
                    <a:pt x="6780" y="5043"/>
                  </a:lnTo>
                  <a:lnTo>
                    <a:pt x="6780" y="5001"/>
                  </a:lnTo>
                  <a:lnTo>
                    <a:pt x="6822" y="4917"/>
                  </a:lnTo>
                  <a:lnTo>
                    <a:pt x="6801" y="4875"/>
                  </a:lnTo>
                  <a:lnTo>
                    <a:pt x="6717" y="4896"/>
                  </a:lnTo>
                  <a:lnTo>
                    <a:pt x="6676" y="4834"/>
                  </a:lnTo>
                  <a:lnTo>
                    <a:pt x="6592" y="4771"/>
                  </a:lnTo>
                  <a:lnTo>
                    <a:pt x="6404" y="4792"/>
                  </a:lnTo>
                  <a:lnTo>
                    <a:pt x="6320" y="4729"/>
                  </a:lnTo>
                  <a:lnTo>
                    <a:pt x="6362" y="4687"/>
                  </a:lnTo>
                  <a:lnTo>
                    <a:pt x="6487" y="4708"/>
                  </a:lnTo>
                  <a:lnTo>
                    <a:pt x="6529" y="4624"/>
                  </a:lnTo>
                  <a:lnTo>
                    <a:pt x="6634" y="4708"/>
                  </a:lnTo>
                  <a:lnTo>
                    <a:pt x="6738" y="4708"/>
                  </a:lnTo>
                  <a:lnTo>
                    <a:pt x="6780" y="4624"/>
                  </a:lnTo>
                  <a:lnTo>
                    <a:pt x="6885" y="4603"/>
                  </a:lnTo>
                  <a:lnTo>
                    <a:pt x="7052" y="4415"/>
                  </a:lnTo>
                  <a:lnTo>
                    <a:pt x="7052" y="4373"/>
                  </a:lnTo>
                  <a:lnTo>
                    <a:pt x="7136" y="4394"/>
                  </a:lnTo>
                  <a:lnTo>
                    <a:pt x="7136" y="4457"/>
                  </a:lnTo>
                  <a:lnTo>
                    <a:pt x="7031" y="4582"/>
                  </a:lnTo>
                  <a:lnTo>
                    <a:pt x="6989" y="4603"/>
                  </a:lnTo>
                  <a:lnTo>
                    <a:pt x="7010" y="4666"/>
                  </a:lnTo>
                  <a:lnTo>
                    <a:pt x="7094" y="4624"/>
                  </a:lnTo>
                  <a:lnTo>
                    <a:pt x="7220" y="4457"/>
                  </a:lnTo>
                  <a:lnTo>
                    <a:pt x="7241" y="4373"/>
                  </a:lnTo>
                  <a:lnTo>
                    <a:pt x="7157" y="4289"/>
                  </a:lnTo>
                  <a:lnTo>
                    <a:pt x="7136" y="4248"/>
                  </a:lnTo>
                  <a:lnTo>
                    <a:pt x="7199" y="4206"/>
                  </a:lnTo>
                  <a:lnTo>
                    <a:pt x="7261" y="4352"/>
                  </a:lnTo>
                  <a:lnTo>
                    <a:pt x="7345" y="4373"/>
                  </a:lnTo>
                  <a:lnTo>
                    <a:pt x="7450" y="4289"/>
                  </a:lnTo>
                  <a:lnTo>
                    <a:pt x="7617" y="4310"/>
                  </a:lnTo>
                  <a:lnTo>
                    <a:pt x="7722" y="4248"/>
                  </a:lnTo>
                  <a:lnTo>
                    <a:pt x="7868" y="4248"/>
                  </a:lnTo>
                  <a:lnTo>
                    <a:pt x="7973" y="4101"/>
                  </a:lnTo>
                  <a:lnTo>
                    <a:pt x="8057" y="4038"/>
                  </a:lnTo>
                  <a:lnTo>
                    <a:pt x="8182" y="4038"/>
                  </a:lnTo>
                  <a:lnTo>
                    <a:pt x="8203" y="3934"/>
                  </a:lnTo>
                  <a:lnTo>
                    <a:pt x="8287" y="3871"/>
                  </a:lnTo>
                  <a:lnTo>
                    <a:pt x="8454" y="3871"/>
                  </a:lnTo>
                  <a:lnTo>
                    <a:pt x="8580" y="3829"/>
                  </a:lnTo>
                  <a:lnTo>
                    <a:pt x="8663" y="3829"/>
                  </a:lnTo>
                  <a:lnTo>
                    <a:pt x="8663" y="3892"/>
                  </a:lnTo>
                  <a:lnTo>
                    <a:pt x="8768" y="3850"/>
                  </a:lnTo>
                  <a:lnTo>
                    <a:pt x="8789" y="3578"/>
                  </a:lnTo>
                  <a:lnTo>
                    <a:pt x="8873" y="3557"/>
                  </a:lnTo>
                  <a:lnTo>
                    <a:pt x="8998" y="3348"/>
                  </a:lnTo>
                  <a:lnTo>
                    <a:pt x="9291" y="3327"/>
                  </a:lnTo>
                  <a:lnTo>
                    <a:pt x="9396" y="3243"/>
                  </a:lnTo>
                  <a:lnTo>
                    <a:pt x="9354" y="3118"/>
                  </a:lnTo>
                  <a:lnTo>
                    <a:pt x="9438" y="2909"/>
                  </a:lnTo>
                  <a:lnTo>
                    <a:pt x="9417" y="2720"/>
                  </a:lnTo>
                  <a:lnTo>
                    <a:pt x="9228" y="2616"/>
                  </a:lnTo>
                  <a:lnTo>
                    <a:pt x="9291" y="2365"/>
                  </a:lnTo>
                  <a:lnTo>
                    <a:pt x="9396" y="2323"/>
                  </a:lnTo>
                  <a:lnTo>
                    <a:pt x="9500" y="2197"/>
                  </a:lnTo>
                  <a:lnTo>
                    <a:pt x="9500" y="2072"/>
                  </a:lnTo>
                  <a:lnTo>
                    <a:pt x="9417" y="2009"/>
                  </a:lnTo>
                  <a:lnTo>
                    <a:pt x="9354" y="1883"/>
                  </a:lnTo>
                  <a:lnTo>
                    <a:pt x="9291" y="1967"/>
                  </a:lnTo>
                  <a:lnTo>
                    <a:pt x="9103" y="1946"/>
                  </a:lnTo>
                  <a:lnTo>
                    <a:pt x="8935" y="1841"/>
                  </a:lnTo>
                  <a:lnTo>
                    <a:pt x="8810" y="1862"/>
                  </a:lnTo>
                  <a:lnTo>
                    <a:pt x="8705" y="1800"/>
                  </a:lnTo>
                  <a:lnTo>
                    <a:pt x="8559" y="1779"/>
                  </a:lnTo>
                  <a:lnTo>
                    <a:pt x="8349" y="1758"/>
                  </a:lnTo>
                  <a:lnTo>
                    <a:pt x="8266" y="1841"/>
                  </a:lnTo>
                  <a:lnTo>
                    <a:pt x="8203" y="1695"/>
                  </a:lnTo>
                  <a:lnTo>
                    <a:pt x="8057" y="1590"/>
                  </a:lnTo>
                  <a:lnTo>
                    <a:pt x="7931" y="1318"/>
                  </a:lnTo>
                  <a:lnTo>
                    <a:pt x="7826" y="1339"/>
                  </a:lnTo>
                  <a:lnTo>
                    <a:pt x="7638" y="1465"/>
                  </a:lnTo>
                  <a:lnTo>
                    <a:pt x="7513" y="1444"/>
                  </a:lnTo>
                  <a:lnTo>
                    <a:pt x="7366" y="1486"/>
                  </a:lnTo>
                  <a:lnTo>
                    <a:pt x="7220" y="1423"/>
                  </a:lnTo>
                  <a:lnTo>
                    <a:pt x="7115" y="1528"/>
                  </a:lnTo>
                  <a:lnTo>
                    <a:pt x="6843" y="1256"/>
                  </a:lnTo>
                  <a:lnTo>
                    <a:pt x="6780" y="1067"/>
                  </a:lnTo>
                  <a:lnTo>
                    <a:pt x="6780" y="921"/>
                  </a:lnTo>
                  <a:lnTo>
                    <a:pt x="6676" y="921"/>
                  </a:lnTo>
                  <a:lnTo>
                    <a:pt x="6676" y="795"/>
                  </a:lnTo>
                  <a:lnTo>
                    <a:pt x="6529" y="691"/>
                  </a:lnTo>
                  <a:lnTo>
                    <a:pt x="6215" y="732"/>
                  </a:lnTo>
                  <a:lnTo>
                    <a:pt x="6069" y="523"/>
                  </a:lnTo>
                  <a:lnTo>
                    <a:pt x="6111" y="398"/>
                  </a:lnTo>
                  <a:lnTo>
                    <a:pt x="6006" y="293"/>
                  </a:lnTo>
                  <a:lnTo>
                    <a:pt x="5901" y="21"/>
                  </a:lnTo>
                  <a:lnTo>
                    <a:pt x="5776" y="21"/>
                  </a:lnTo>
                  <a:lnTo>
                    <a:pt x="5650" y="105"/>
                  </a:lnTo>
                  <a:lnTo>
                    <a:pt x="5357" y="105"/>
                  </a:lnTo>
                  <a:lnTo>
                    <a:pt x="5064"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87" name="Google Shape;5387;p907">
              <a:extLst>
                <a:ext uri="{FF2B5EF4-FFF2-40B4-BE49-F238E27FC236}">
                  <a16:creationId xmlns:a16="http://schemas.microsoft.com/office/drawing/2014/main" id="{BB7F4D07-8907-BAA4-EF94-8F049C301443}"/>
                </a:ext>
              </a:extLst>
            </p:cNvPr>
            <p:cNvSpPr/>
            <p:nvPr/>
          </p:nvSpPr>
          <p:spPr>
            <a:xfrm>
              <a:off x="3912027" y="2795073"/>
              <a:ext cx="23684" cy="25236"/>
            </a:xfrm>
            <a:custGeom>
              <a:avLst/>
              <a:gdLst/>
              <a:ahLst/>
              <a:cxnLst/>
              <a:rect l="l" t="t" r="r" b="b"/>
              <a:pathLst>
                <a:path w="1989" h="2219" extrusionOk="0">
                  <a:moveTo>
                    <a:pt x="419" y="0"/>
                  </a:moveTo>
                  <a:lnTo>
                    <a:pt x="398" y="63"/>
                  </a:lnTo>
                  <a:lnTo>
                    <a:pt x="272" y="63"/>
                  </a:lnTo>
                  <a:lnTo>
                    <a:pt x="210" y="105"/>
                  </a:lnTo>
                  <a:lnTo>
                    <a:pt x="105" y="63"/>
                  </a:lnTo>
                  <a:lnTo>
                    <a:pt x="84" y="84"/>
                  </a:lnTo>
                  <a:lnTo>
                    <a:pt x="0" y="63"/>
                  </a:lnTo>
                  <a:lnTo>
                    <a:pt x="42" y="210"/>
                  </a:lnTo>
                  <a:lnTo>
                    <a:pt x="0" y="272"/>
                  </a:lnTo>
                  <a:lnTo>
                    <a:pt x="42" y="419"/>
                  </a:lnTo>
                  <a:lnTo>
                    <a:pt x="251" y="377"/>
                  </a:lnTo>
                  <a:lnTo>
                    <a:pt x="314" y="628"/>
                  </a:lnTo>
                  <a:lnTo>
                    <a:pt x="565" y="837"/>
                  </a:lnTo>
                  <a:lnTo>
                    <a:pt x="586" y="942"/>
                  </a:lnTo>
                  <a:lnTo>
                    <a:pt x="900" y="1214"/>
                  </a:lnTo>
                  <a:lnTo>
                    <a:pt x="921" y="1360"/>
                  </a:lnTo>
                  <a:lnTo>
                    <a:pt x="1026" y="1528"/>
                  </a:lnTo>
                  <a:lnTo>
                    <a:pt x="1005" y="2072"/>
                  </a:lnTo>
                  <a:lnTo>
                    <a:pt x="1088" y="2218"/>
                  </a:lnTo>
                  <a:lnTo>
                    <a:pt x="1151" y="2177"/>
                  </a:lnTo>
                  <a:lnTo>
                    <a:pt x="1256" y="2197"/>
                  </a:lnTo>
                  <a:lnTo>
                    <a:pt x="1256" y="2093"/>
                  </a:lnTo>
                  <a:lnTo>
                    <a:pt x="1360" y="1884"/>
                  </a:lnTo>
                  <a:lnTo>
                    <a:pt x="1423" y="1905"/>
                  </a:lnTo>
                  <a:lnTo>
                    <a:pt x="1423" y="1758"/>
                  </a:lnTo>
                  <a:lnTo>
                    <a:pt x="1444" y="1549"/>
                  </a:lnTo>
                  <a:lnTo>
                    <a:pt x="1549" y="1549"/>
                  </a:lnTo>
                  <a:lnTo>
                    <a:pt x="1716" y="1486"/>
                  </a:lnTo>
                  <a:lnTo>
                    <a:pt x="1779" y="1570"/>
                  </a:lnTo>
                  <a:lnTo>
                    <a:pt x="1967" y="1570"/>
                  </a:lnTo>
                  <a:lnTo>
                    <a:pt x="1988" y="1528"/>
                  </a:lnTo>
                  <a:lnTo>
                    <a:pt x="1925" y="1423"/>
                  </a:lnTo>
                  <a:lnTo>
                    <a:pt x="1946" y="1319"/>
                  </a:lnTo>
                  <a:lnTo>
                    <a:pt x="1925" y="1214"/>
                  </a:lnTo>
                  <a:lnTo>
                    <a:pt x="1758" y="1109"/>
                  </a:lnTo>
                  <a:lnTo>
                    <a:pt x="1612" y="963"/>
                  </a:lnTo>
                  <a:lnTo>
                    <a:pt x="1612" y="921"/>
                  </a:lnTo>
                  <a:lnTo>
                    <a:pt x="1465" y="858"/>
                  </a:lnTo>
                  <a:lnTo>
                    <a:pt x="1465" y="712"/>
                  </a:lnTo>
                  <a:lnTo>
                    <a:pt x="1444" y="524"/>
                  </a:lnTo>
                  <a:lnTo>
                    <a:pt x="1298" y="440"/>
                  </a:lnTo>
                  <a:lnTo>
                    <a:pt x="1109" y="272"/>
                  </a:lnTo>
                  <a:lnTo>
                    <a:pt x="1047" y="272"/>
                  </a:lnTo>
                  <a:lnTo>
                    <a:pt x="1026" y="314"/>
                  </a:lnTo>
                  <a:lnTo>
                    <a:pt x="837" y="314"/>
                  </a:lnTo>
                  <a:lnTo>
                    <a:pt x="670" y="126"/>
                  </a:lnTo>
                  <a:lnTo>
                    <a:pt x="523" y="126"/>
                  </a:lnTo>
                  <a:lnTo>
                    <a:pt x="419"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88" name="Google Shape;5388;p907">
              <a:extLst>
                <a:ext uri="{FF2B5EF4-FFF2-40B4-BE49-F238E27FC236}">
                  <a16:creationId xmlns:a16="http://schemas.microsoft.com/office/drawing/2014/main" id="{4DC535C2-A339-E32C-E40C-4868E3EAB17E}"/>
                </a:ext>
              </a:extLst>
            </p:cNvPr>
            <p:cNvSpPr/>
            <p:nvPr/>
          </p:nvSpPr>
          <p:spPr>
            <a:xfrm>
              <a:off x="3874161" y="2799361"/>
              <a:ext cx="60800" cy="37131"/>
            </a:xfrm>
            <a:custGeom>
              <a:avLst/>
              <a:gdLst/>
              <a:ahLst/>
              <a:cxnLst/>
              <a:rect l="l" t="t" r="r" b="b"/>
              <a:pathLst>
                <a:path w="5106" h="3265" extrusionOk="0">
                  <a:moveTo>
                    <a:pt x="3431" y="0"/>
                  </a:moveTo>
                  <a:lnTo>
                    <a:pt x="3076" y="63"/>
                  </a:lnTo>
                  <a:lnTo>
                    <a:pt x="2950" y="147"/>
                  </a:lnTo>
                  <a:lnTo>
                    <a:pt x="2553" y="209"/>
                  </a:lnTo>
                  <a:lnTo>
                    <a:pt x="2448" y="335"/>
                  </a:lnTo>
                  <a:lnTo>
                    <a:pt x="2323" y="335"/>
                  </a:lnTo>
                  <a:lnTo>
                    <a:pt x="2176" y="377"/>
                  </a:lnTo>
                  <a:lnTo>
                    <a:pt x="2030" y="335"/>
                  </a:lnTo>
                  <a:lnTo>
                    <a:pt x="1988" y="230"/>
                  </a:lnTo>
                  <a:lnTo>
                    <a:pt x="1820" y="167"/>
                  </a:lnTo>
                  <a:lnTo>
                    <a:pt x="1674" y="147"/>
                  </a:lnTo>
                  <a:lnTo>
                    <a:pt x="1465" y="42"/>
                  </a:lnTo>
                  <a:lnTo>
                    <a:pt x="1360" y="42"/>
                  </a:lnTo>
                  <a:lnTo>
                    <a:pt x="1276" y="126"/>
                  </a:lnTo>
                  <a:lnTo>
                    <a:pt x="1151" y="126"/>
                  </a:lnTo>
                  <a:lnTo>
                    <a:pt x="1172" y="147"/>
                  </a:lnTo>
                  <a:lnTo>
                    <a:pt x="1130" y="272"/>
                  </a:lnTo>
                  <a:lnTo>
                    <a:pt x="962" y="314"/>
                  </a:lnTo>
                  <a:lnTo>
                    <a:pt x="858" y="544"/>
                  </a:lnTo>
                  <a:lnTo>
                    <a:pt x="732" y="879"/>
                  </a:lnTo>
                  <a:lnTo>
                    <a:pt x="523" y="1193"/>
                  </a:lnTo>
                  <a:lnTo>
                    <a:pt x="544" y="1297"/>
                  </a:lnTo>
                  <a:lnTo>
                    <a:pt x="439" y="1402"/>
                  </a:lnTo>
                  <a:lnTo>
                    <a:pt x="293" y="1381"/>
                  </a:lnTo>
                  <a:lnTo>
                    <a:pt x="230" y="1486"/>
                  </a:lnTo>
                  <a:lnTo>
                    <a:pt x="126" y="1507"/>
                  </a:lnTo>
                  <a:lnTo>
                    <a:pt x="0" y="1632"/>
                  </a:lnTo>
                  <a:lnTo>
                    <a:pt x="126" y="1674"/>
                  </a:lnTo>
                  <a:lnTo>
                    <a:pt x="146" y="1737"/>
                  </a:lnTo>
                  <a:lnTo>
                    <a:pt x="335" y="1946"/>
                  </a:lnTo>
                  <a:lnTo>
                    <a:pt x="356" y="2051"/>
                  </a:lnTo>
                  <a:lnTo>
                    <a:pt x="523" y="2134"/>
                  </a:lnTo>
                  <a:lnTo>
                    <a:pt x="670" y="2260"/>
                  </a:lnTo>
                  <a:lnTo>
                    <a:pt x="607" y="2406"/>
                  </a:lnTo>
                  <a:lnTo>
                    <a:pt x="628" y="2448"/>
                  </a:lnTo>
                  <a:lnTo>
                    <a:pt x="837" y="2532"/>
                  </a:lnTo>
                  <a:lnTo>
                    <a:pt x="879" y="2616"/>
                  </a:lnTo>
                  <a:lnTo>
                    <a:pt x="983" y="2574"/>
                  </a:lnTo>
                  <a:lnTo>
                    <a:pt x="1088" y="2657"/>
                  </a:lnTo>
                  <a:lnTo>
                    <a:pt x="1172" y="2532"/>
                  </a:lnTo>
                  <a:lnTo>
                    <a:pt x="1381" y="2553"/>
                  </a:lnTo>
                  <a:lnTo>
                    <a:pt x="1276" y="2678"/>
                  </a:lnTo>
                  <a:lnTo>
                    <a:pt x="1297" y="2762"/>
                  </a:lnTo>
                  <a:lnTo>
                    <a:pt x="1339" y="2888"/>
                  </a:lnTo>
                  <a:lnTo>
                    <a:pt x="1486" y="2888"/>
                  </a:lnTo>
                  <a:lnTo>
                    <a:pt x="1569" y="2971"/>
                  </a:lnTo>
                  <a:lnTo>
                    <a:pt x="1569" y="3055"/>
                  </a:lnTo>
                  <a:lnTo>
                    <a:pt x="1507" y="3097"/>
                  </a:lnTo>
                  <a:lnTo>
                    <a:pt x="1590" y="3201"/>
                  </a:lnTo>
                  <a:lnTo>
                    <a:pt x="1716" y="3139"/>
                  </a:lnTo>
                  <a:lnTo>
                    <a:pt x="1883" y="3139"/>
                  </a:lnTo>
                  <a:lnTo>
                    <a:pt x="1925" y="3201"/>
                  </a:lnTo>
                  <a:lnTo>
                    <a:pt x="1988" y="3180"/>
                  </a:lnTo>
                  <a:lnTo>
                    <a:pt x="2197" y="3264"/>
                  </a:lnTo>
                  <a:lnTo>
                    <a:pt x="2343" y="3180"/>
                  </a:lnTo>
                  <a:lnTo>
                    <a:pt x="2490" y="3201"/>
                  </a:lnTo>
                  <a:lnTo>
                    <a:pt x="2553" y="3160"/>
                  </a:lnTo>
                  <a:lnTo>
                    <a:pt x="2699" y="3201"/>
                  </a:lnTo>
                  <a:lnTo>
                    <a:pt x="2804" y="3201"/>
                  </a:lnTo>
                  <a:lnTo>
                    <a:pt x="3013" y="3243"/>
                  </a:lnTo>
                  <a:lnTo>
                    <a:pt x="3076" y="3180"/>
                  </a:lnTo>
                  <a:lnTo>
                    <a:pt x="3222" y="3139"/>
                  </a:lnTo>
                  <a:lnTo>
                    <a:pt x="3264" y="3055"/>
                  </a:lnTo>
                  <a:lnTo>
                    <a:pt x="3599" y="2888"/>
                  </a:lnTo>
                  <a:lnTo>
                    <a:pt x="3766" y="2867"/>
                  </a:lnTo>
                  <a:lnTo>
                    <a:pt x="3955" y="2888"/>
                  </a:lnTo>
                  <a:lnTo>
                    <a:pt x="4122" y="2971"/>
                  </a:lnTo>
                  <a:lnTo>
                    <a:pt x="4185" y="3034"/>
                  </a:lnTo>
                  <a:lnTo>
                    <a:pt x="4289" y="2992"/>
                  </a:lnTo>
                  <a:lnTo>
                    <a:pt x="4436" y="3055"/>
                  </a:lnTo>
                  <a:lnTo>
                    <a:pt x="4478" y="3139"/>
                  </a:lnTo>
                  <a:lnTo>
                    <a:pt x="4603" y="3139"/>
                  </a:lnTo>
                  <a:lnTo>
                    <a:pt x="4582" y="2992"/>
                  </a:lnTo>
                  <a:lnTo>
                    <a:pt x="4624" y="2888"/>
                  </a:lnTo>
                  <a:lnTo>
                    <a:pt x="4624" y="2720"/>
                  </a:lnTo>
                  <a:lnTo>
                    <a:pt x="4603" y="2636"/>
                  </a:lnTo>
                  <a:lnTo>
                    <a:pt x="4645" y="2553"/>
                  </a:lnTo>
                  <a:lnTo>
                    <a:pt x="4708" y="2427"/>
                  </a:lnTo>
                  <a:lnTo>
                    <a:pt x="4896" y="2427"/>
                  </a:lnTo>
                  <a:lnTo>
                    <a:pt x="5022" y="2406"/>
                  </a:lnTo>
                  <a:lnTo>
                    <a:pt x="5105" y="2239"/>
                  </a:lnTo>
                  <a:lnTo>
                    <a:pt x="5105" y="2155"/>
                  </a:lnTo>
                  <a:lnTo>
                    <a:pt x="5043" y="2113"/>
                  </a:lnTo>
                  <a:lnTo>
                    <a:pt x="5105" y="2051"/>
                  </a:lnTo>
                  <a:lnTo>
                    <a:pt x="5001" y="1988"/>
                  </a:lnTo>
                  <a:lnTo>
                    <a:pt x="4812" y="1988"/>
                  </a:lnTo>
                  <a:lnTo>
                    <a:pt x="4729" y="2051"/>
                  </a:lnTo>
                  <a:lnTo>
                    <a:pt x="4520" y="2051"/>
                  </a:lnTo>
                  <a:lnTo>
                    <a:pt x="4373" y="2009"/>
                  </a:lnTo>
                  <a:lnTo>
                    <a:pt x="4268" y="1841"/>
                  </a:lnTo>
                  <a:lnTo>
                    <a:pt x="4185" y="1695"/>
                  </a:lnTo>
                  <a:lnTo>
                    <a:pt x="4206" y="1151"/>
                  </a:lnTo>
                  <a:lnTo>
                    <a:pt x="4101" y="983"/>
                  </a:lnTo>
                  <a:lnTo>
                    <a:pt x="4080" y="837"/>
                  </a:lnTo>
                  <a:lnTo>
                    <a:pt x="3766" y="565"/>
                  </a:lnTo>
                  <a:lnTo>
                    <a:pt x="3745" y="460"/>
                  </a:lnTo>
                  <a:lnTo>
                    <a:pt x="3494" y="251"/>
                  </a:lnTo>
                  <a:lnTo>
                    <a:pt x="3431"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89" name="Google Shape;5389;p907">
              <a:extLst>
                <a:ext uri="{FF2B5EF4-FFF2-40B4-BE49-F238E27FC236}">
                  <a16:creationId xmlns:a16="http://schemas.microsoft.com/office/drawing/2014/main" id="{13562303-AA7C-4129-5A30-CD49FD9B236D}"/>
                </a:ext>
              </a:extLst>
            </p:cNvPr>
            <p:cNvSpPr/>
            <p:nvPr/>
          </p:nvSpPr>
          <p:spPr>
            <a:xfrm>
              <a:off x="3889355" y="2831954"/>
              <a:ext cx="39878" cy="24041"/>
            </a:xfrm>
            <a:custGeom>
              <a:avLst/>
              <a:gdLst/>
              <a:ahLst/>
              <a:cxnLst/>
              <a:rect l="l" t="t" r="r" b="b"/>
              <a:pathLst>
                <a:path w="3349" h="2114" extrusionOk="0">
                  <a:moveTo>
                    <a:pt x="2490" y="1"/>
                  </a:moveTo>
                  <a:lnTo>
                    <a:pt x="2323" y="22"/>
                  </a:lnTo>
                  <a:lnTo>
                    <a:pt x="1988" y="189"/>
                  </a:lnTo>
                  <a:lnTo>
                    <a:pt x="1946" y="273"/>
                  </a:lnTo>
                  <a:lnTo>
                    <a:pt x="1800" y="314"/>
                  </a:lnTo>
                  <a:lnTo>
                    <a:pt x="1737" y="377"/>
                  </a:lnTo>
                  <a:lnTo>
                    <a:pt x="1528" y="335"/>
                  </a:lnTo>
                  <a:lnTo>
                    <a:pt x="1423" y="335"/>
                  </a:lnTo>
                  <a:lnTo>
                    <a:pt x="1277" y="294"/>
                  </a:lnTo>
                  <a:lnTo>
                    <a:pt x="1214" y="335"/>
                  </a:lnTo>
                  <a:lnTo>
                    <a:pt x="1067" y="314"/>
                  </a:lnTo>
                  <a:lnTo>
                    <a:pt x="921" y="398"/>
                  </a:lnTo>
                  <a:lnTo>
                    <a:pt x="712" y="314"/>
                  </a:lnTo>
                  <a:lnTo>
                    <a:pt x="649" y="335"/>
                  </a:lnTo>
                  <a:lnTo>
                    <a:pt x="607" y="273"/>
                  </a:lnTo>
                  <a:lnTo>
                    <a:pt x="440" y="273"/>
                  </a:lnTo>
                  <a:lnTo>
                    <a:pt x="314" y="335"/>
                  </a:lnTo>
                  <a:lnTo>
                    <a:pt x="231" y="231"/>
                  </a:lnTo>
                  <a:lnTo>
                    <a:pt x="293" y="189"/>
                  </a:lnTo>
                  <a:lnTo>
                    <a:pt x="293" y="105"/>
                  </a:lnTo>
                  <a:lnTo>
                    <a:pt x="210" y="22"/>
                  </a:lnTo>
                  <a:lnTo>
                    <a:pt x="63" y="22"/>
                  </a:lnTo>
                  <a:lnTo>
                    <a:pt x="84" y="126"/>
                  </a:lnTo>
                  <a:lnTo>
                    <a:pt x="0" y="210"/>
                  </a:lnTo>
                  <a:lnTo>
                    <a:pt x="63" y="440"/>
                  </a:lnTo>
                  <a:lnTo>
                    <a:pt x="231" y="628"/>
                  </a:lnTo>
                  <a:lnTo>
                    <a:pt x="314" y="754"/>
                  </a:lnTo>
                  <a:lnTo>
                    <a:pt x="272" y="900"/>
                  </a:lnTo>
                  <a:lnTo>
                    <a:pt x="63" y="1068"/>
                  </a:lnTo>
                  <a:lnTo>
                    <a:pt x="84" y="1172"/>
                  </a:lnTo>
                  <a:lnTo>
                    <a:pt x="168" y="1277"/>
                  </a:lnTo>
                  <a:lnTo>
                    <a:pt x="105" y="1382"/>
                  </a:lnTo>
                  <a:lnTo>
                    <a:pt x="335" y="1570"/>
                  </a:lnTo>
                  <a:lnTo>
                    <a:pt x="503" y="1842"/>
                  </a:lnTo>
                  <a:lnTo>
                    <a:pt x="523" y="1988"/>
                  </a:lnTo>
                  <a:lnTo>
                    <a:pt x="523" y="2093"/>
                  </a:lnTo>
                  <a:lnTo>
                    <a:pt x="607" y="2114"/>
                  </a:lnTo>
                  <a:lnTo>
                    <a:pt x="795" y="2114"/>
                  </a:lnTo>
                  <a:lnTo>
                    <a:pt x="942" y="2093"/>
                  </a:lnTo>
                  <a:lnTo>
                    <a:pt x="1026" y="1988"/>
                  </a:lnTo>
                  <a:lnTo>
                    <a:pt x="1172" y="2009"/>
                  </a:lnTo>
                  <a:lnTo>
                    <a:pt x="1319" y="2009"/>
                  </a:lnTo>
                  <a:lnTo>
                    <a:pt x="1339" y="2114"/>
                  </a:lnTo>
                  <a:lnTo>
                    <a:pt x="1444" y="2114"/>
                  </a:lnTo>
                  <a:lnTo>
                    <a:pt x="1528" y="2051"/>
                  </a:lnTo>
                  <a:lnTo>
                    <a:pt x="1653" y="2051"/>
                  </a:lnTo>
                  <a:lnTo>
                    <a:pt x="1737" y="2114"/>
                  </a:lnTo>
                  <a:lnTo>
                    <a:pt x="1863" y="2072"/>
                  </a:lnTo>
                  <a:lnTo>
                    <a:pt x="2093" y="2072"/>
                  </a:lnTo>
                  <a:lnTo>
                    <a:pt x="2176" y="2009"/>
                  </a:lnTo>
                  <a:lnTo>
                    <a:pt x="2114" y="1905"/>
                  </a:lnTo>
                  <a:lnTo>
                    <a:pt x="2114" y="1779"/>
                  </a:lnTo>
                  <a:lnTo>
                    <a:pt x="2281" y="1675"/>
                  </a:lnTo>
                  <a:lnTo>
                    <a:pt x="2323" y="1675"/>
                  </a:lnTo>
                  <a:lnTo>
                    <a:pt x="2427" y="1570"/>
                  </a:lnTo>
                  <a:lnTo>
                    <a:pt x="2511" y="1570"/>
                  </a:lnTo>
                  <a:lnTo>
                    <a:pt x="2595" y="1486"/>
                  </a:lnTo>
                  <a:lnTo>
                    <a:pt x="2741" y="1486"/>
                  </a:lnTo>
                  <a:lnTo>
                    <a:pt x="2909" y="1633"/>
                  </a:lnTo>
                  <a:lnTo>
                    <a:pt x="3013" y="1549"/>
                  </a:lnTo>
                  <a:lnTo>
                    <a:pt x="3118" y="1570"/>
                  </a:lnTo>
                  <a:lnTo>
                    <a:pt x="3034" y="1444"/>
                  </a:lnTo>
                  <a:lnTo>
                    <a:pt x="2930" y="1256"/>
                  </a:lnTo>
                  <a:lnTo>
                    <a:pt x="2825" y="1256"/>
                  </a:lnTo>
                  <a:lnTo>
                    <a:pt x="2804" y="1172"/>
                  </a:lnTo>
                  <a:lnTo>
                    <a:pt x="2951" y="1068"/>
                  </a:lnTo>
                  <a:lnTo>
                    <a:pt x="3013" y="942"/>
                  </a:lnTo>
                  <a:lnTo>
                    <a:pt x="2992" y="712"/>
                  </a:lnTo>
                  <a:lnTo>
                    <a:pt x="3139" y="545"/>
                  </a:lnTo>
                  <a:lnTo>
                    <a:pt x="3244" y="586"/>
                  </a:lnTo>
                  <a:lnTo>
                    <a:pt x="3327" y="503"/>
                  </a:lnTo>
                  <a:lnTo>
                    <a:pt x="3348" y="294"/>
                  </a:lnTo>
                  <a:lnTo>
                    <a:pt x="3327" y="273"/>
                  </a:lnTo>
                  <a:lnTo>
                    <a:pt x="3202" y="273"/>
                  </a:lnTo>
                  <a:lnTo>
                    <a:pt x="3160" y="189"/>
                  </a:lnTo>
                  <a:lnTo>
                    <a:pt x="3013" y="126"/>
                  </a:lnTo>
                  <a:lnTo>
                    <a:pt x="2909" y="168"/>
                  </a:lnTo>
                  <a:lnTo>
                    <a:pt x="2846" y="105"/>
                  </a:lnTo>
                  <a:lnTo>
                    <a:pt x="2679" y="22"/>
                  </a:lnTo>
                  <a:lnTo>
                    <a:pt x="2490"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5390" name="Google Shape;5390;p907">
              <a:extLst>
                <a:ext uri="{FF2B5EF4-FFF2-40B4-BE49-F238E27FC236}">
                  <a16:creationId xmlns:a16="http://schemas.microsoft.com/office/drawing/2014/main" id="{FAB68301-C916-1CED-3BF8-18E43F073E4C}"/>
                </a:ext>
              </a:extLst>
            </p:cNvPr>
            <p:cNvGrpSpPr/>
            <p:nvPr/>
          </p:nvGrpSpPr>
          <p:grpSpPr>
            <a:xfrm>
              <a:off x="3831056" y="2816010"/>
              <a:ext cx="37378" cy="27612"/>
              <a:chOff x="3866750" y="2520350"/>
              <a:chExt cx="78475" cy="60700"/>
            </a:xfrm>
          </p:grpSpPr>
          <p:sp>
            <p:nvSpPr>
              <p:cNvPr id="5391" name="Google Shape;5391;p907">
                <a:extLst>
                  <a:ext uri="{FF2B5EF4-FFF2-40B4-BE49-F238E27FC236}">
                    <a16:creationId xmlns:a16="http://schemas.microsoft.com/office/drawing/2014/main" id="{40312AAE-BA89-B30D-389D-E1F807D5810B}"/>
                  </a:ext>
                </a:extLst>
              </p:cNvPr>
              <p:cNvSpPr/>
              <p:nvPr/>
            </p:nvSpPr>
            <p:spPr>
              <a:xfrm>
                <a:off x="3877200" y="2546500"/>
                <a:ext cx="4725" cy="6300"/>
              </a:xfrm>
              <a:custGeom>
                <a:avLst/>
                <a:gdLst/>
                <a:ahLst/>
                <a:cxnLst/>
                <a:rect l="l" t="t" r="r" b="b"/>
                <a:pathLst>
                  <a:path w="189" h="252" extrusionOk="0">
                    <a:moveTo>
                      <a:pt x="1" y="1"/>
                    </a:moveTo>
                    <a:lnTo>
                      <a:pt x="84" y="126"/>
                    </a:lnTo>
                    <a:lnTo>
                      <a:pt x="63" y="147"/>
                    </a:lnTo>
                    <a:lnTo>
                      <a:pt x="168" y="252"/>
                    </a:lnTo>
                    <a:lnTo>
                      <a:pt x="189" y="252"/>
                    </a:lnTo>
                    <a:lnTo>
                      <a:pt x="168" y="106"/>
                    </a:lnTo>
                    <a:lnTo>
                      <a:pt x="1"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92" name="Google Shape;5392;p907">
                <a:extLst>
                  <a:ext uri="{FF2B5EF4-FFF2-40B4-BE49-F238E27FC236}">
                    <a16:creationId xmlns:a16="http://schemas.microsoft.com/office/drawing/2014/main" id="{5B25C512-820A-8D7A-E788-E31F4675F93F}"/>
                  </a:ext>
                </a:extLst>
              </p:cNvPr>
              <p:cNvSpPr/>
              <p:nvPr/>
            </p:nvSpPr>
            <p:spPr>
              <a:xfrm>
                <a:off x="3882425" y="2554350"/>
                <a:ext cx="2650" cy="3175"/>
              </a:xfrm>
              <a:custGeom>
                <a:avLst/>
                <a:gdLst/>
                <a:ahLst/>
                <a:cxnLst/>
                <a:rect l="l" t="t" r="r" b="b"/>
                <a:pathLst>
                  <a:path w="106" h="127" extrusionOk="0">
                    <a:moveTo>
                      <a:pt x="1" y="1"/>
                    </a:moveTo>
                    <a:lnTo>
                      <a:pt x="106" y="126"/>
                    </a:lnTo>
                    <a:lnTo>
                      <a:pt x="85" y="43"/>
                    </a:lnTo>
                    <a:lnTo>
                      <a:pt x="1"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93" name="Google Shape;5393;p907">
                <a:extLst>
                  <a:ext uri="{FF2B5EF4-FFF2-40B4-BE49-F238E27FC236}">
                    <a16:creationId xmlns:a16="http://schemas.microsoft.com/office/drawing/2014/main" id="{60853D35-94B0-1608-0726-38787FF94F15}"/>
                  </a:ext>
                </a:extLst>
              </p:cNvPr>
              <p:cNvSpPr/>
              <p:nvPr/>
            </p:nvSpPr>
            <p:spPr>
              <a:xfrm>
                <a:off x="3866750" y="2520350"/>
                <a:ext cx="78475" cy="60700"/>
              </a:xfrm>
              <a:custGeom>
                <a:avLst/>
                <a:gdLst/>
                <a:ahLst/>
                <a:cxnLst/>
                <a:rect l="l" t="t" r="r" b="b"/>
                <a:pathLst>
                  <a:path w="3139" h="2428" extrusionOk="0">
                    <a:moveTo>
                      <a:pt x="1653" y="1"/>
                    </a:moveTo>
                    <a:lnTo>
                      <a:pt x="1653" y="22"/>
                    </a:lnTo>
                    <a:lnTo>
                      <a:pt x="1402" y="22"/>
                    </a:lnTo>
                    <a:lnTo>
                      <a:pt x="1046" y="210"/>
                    </a:lnTo>
                    <a:lnTo>
                      <a:pt x="1025" y="356"/>
                    </a:lnTo>
                    <a:lnTo>
                      <a:pt x="837" y="440"/>
                    </a:lnTo>
                    <a:lnTo>
                      <a:pt x="816" y="649"/>
                    </a:lnTo>
                    <a:lnTo>
                      <a:pt x="691" y="649"/>
                    </a:lnTo>
                    <a:lnTo>
                      <a:pt x="481" y="545"/>
                    </a:lnTo>
                    <a:lnTo>
                      <a:pt x="356" y="587"/>
                    </a:lnTo>
                    <a:lnTo>
                      <a:pt x="209" y="691"/>
                    </a:lnTo>
                    <a:lnTo>
                      <a:pt x="0" y="691"/>
                    </a:lnTo>
                    <a:lnTo>
                      <a:pt x="0" y="733"/>
                    </a:lnTo>
                    <a:lnTo>
                      <a:pt x="42" y="942"/>
                    </a:lnTo>
                    <a:lnTo>
                      <a:pt x="168" y="1068"/>
                    </a:lnTo>
                    <a:lnTo>
                      <a:pt x="168" y="1110"/>
                    </a:lnTo>
                    <a:lnTo>
                      <a:pt x="209" y="1152"/>
                    </a:lnTo>
                    <a:lnTo>
                      <a:pt x="356" y="942"/>
                    </a:lnTo>
                    <a:lnTo>
                      <a:pt x="377" y="796"/>
                    </a:lnTo>
                    <a:lnTo>
                      <a:pt x="461" y="691"/>
                    </a:lnTo>
                    <a:lnTo>
                      <a:pt x="607" y="691"/>
                    </a:lnTo>
                    <a:lnTo>
                      <a:pt x="628" y="796"/>
                    </a:lnTo>
                    <a:lnTo>
                      <a:pt x="733" y="900"/>
                    </a:lnTo>
                    <a:lnTo>
                      <a:pt x="774" y="1068"/>
                    </a:lnTo>
                    <a:lnTo>
                      <a:pt x="879" y="1256"/>
                    </a:lnTo>
                    <a:lnTo>
                      <a:pt x="1025" y="1403"/>
                    </a:lnTo>
                    <a:lnTo>
                      <a:pt x="1088" y="1403"/>
                    </a:lnTo>
                    <a:lnTo>
                      <a:pt x="1193" y="1507"/>
                    </a:lnTo>
                    <a:lnTo>
                      <a:pt x="1088" y="1486"/>
                    </a:lnTo>
                    <a:lnTo>
                      <a:pt x="1005" y="1507"/>
                    </a:lnTo>
                    <a:lnTo>
                      <a:pt x="942" y="1591"/>
                    </a:lnTo>
                    <a:lnTo>
                      <a:pt x="1005" y="1696"/>
                    </a:lnTo>
                    <a:lnTo>
                      <a:pt x="1130" y="1696"/>
                    </a:lnTo>
                    <a:lnTo>
                      <a:pt x="1256" y="1821"/>
                    </a:lnTo>
                    <a:lnTo>
                      <a:pt x="1360" y="1842"/>
                    </a:lnTo>
                    <a:lnTo>
                      <a:pt x="1423" y="1947"/>
                    </a:lnTo>
                    <a:lnTo>
                      <a:pt x="1465" y="2030"/>
                    </a:lnTo>
                    <a:lnTo>
                      <a:pt x="1611" y="2009"/>
                    </a:lnTo>
                    <a:lnTo>
                      <a:pt x="1862" y="2030"/>
                    </a:lnTo>
                    <a:lnTo>
                      <a:pt x="1988" y="2093"/>
                    </a:lnTo>
                    <a:lnTo>
                      <a:pt x="2281" y="2365"/>
                    </a:lnTo>
                    <a:lnTo>
                      <a:pt x="2197" y="2407"/>
                    </a:lnTo>
                    <a:lnTo>
                      <a:pt x="2072" y="2323"/>
                    </a:lnTo>
                    <a:lnTo>
                      <a:pt x="2155" y="2407"/>
                    </a:lnTo>
                    <a:lnTo>
                      <a:pt x="2260" y="2428"/>
                    </a:lnTo>
                    <a:lnTo>
                      <a:pt x="2302" y="2344"/>
                    </a:lnTo>
                    <a:lnTo>
                      <a:pt x="1925" y="1884"/>
                    </a:lnTo>
                    <a:lnTo>
                      <a:pt x="1444" y="1486"/>
                    </a:lnTo>
                    <a:lnTo>
                      <a:pt x="1423" y="1403"/>
                    </a:lnTo>
                    <a:lnTo>
                      <a:pt x="1465" y="1382"/>
                    </a:lnTo>
                    <a:lnTo>
                      <a:pt x="1402" y="1277"/>
                    </a:lnTo>
                    <a:lnTo>
                      <a:pt x="1360" y="1172"/>
                    </a:lnTo>
                    <a:lnTo>
                      <a:pt x="1235" y="1047"/>
                    </a:lnTo>
                    <a:lnTo>
                      <a:pt x="1193" y="1047"/>
                    </a:lnTo>
                    <a:lnTo>
                      <a:pt x="1151" y="963"/>
                    </a:lnTo>
                    <a:lnTo>
                      <a:pt x="1214" y="900"/>
                    </a:lnTo>
                    <a:lnTo>
                      <a:pt x="1214" y="775"/>
                    </a:lnTo>
                    <a:lnTo>
                      <a:pt x="1256" y="733"/>
                    </a:lnTo>
                    <a:lnTo>
                      <a:pt x="1402" y="838"/>
                    </a:lnTo>
                    <a:lnTo>
                      <a:pt x="1444" y="900"/>
                    </a:lnTo>
                    <a:lnTo>
                      <a:pt x="1528" y="880"/>
                    </a:lnTo>
                    <a:lnTo>
                      <a:pt x="1528" y="796"/>
                    </a:lnTo>
                    <a:lnTo>
                      <a:pt x="1632" y="775"/>
                    </a:lnTo>
                    <a:lnTo>
                      <a:pt x="1716" y="796"/>
                    </a:lnTo>
                    <a:lnTo>
                      <a:pt x="1758" y="733"/>
                    </a:lnTo>
                    <a:lnTo>
                      <a:pt x="1841" y="775"/>
                    </a:lnTo>
                    <a:lnTo>
                      <a:pt x="1883" y="733"/>
                    </a:lnTo>
                    <a:lnTo>
                      <a:pt x="1988" y="754"/>
                    </a:lnTo>
                    <a:lnTo>
                      <a:pt x="2051" y="859"/>
                    </a:lnTo>
                    <a:lnTo>
                      <a:pt x="2093" y="796"/>
                    </a:lnTo>
                    <a:lnTo>
                      <a:pt x="2239" y="859"/>
                    </a:lnTo>
                    <a:lnTo>
                      <a:pt x="2344" y="796"/>
                    </a:lnTo>
                    <a:lnTo>
                      <a:pt x="2365" y="859"/>
                    </a:lnTo>
                    <a:lnTo>
                      <a:pt x="2490" y="838"/>
                    </a:lnTo>
                    <a:lnTo>
                      <a:pt x="2616" y="880"/>
                    </a:lnTo>
                    <a:lnTo>
                      <a:pt x="2699" y="859"/>
                    </a:lnTo>
                    <a:lnTo>
                      <a:pt x="2804" y="963"/>
                    </a:lnTo>
                    <a:lnTo>
                      <a:pt x="2971" y="963"/>
                    </a:lnTo>
                    <a:lnTo>
                      <a:pt x="2992" y="984"/>
                    </a:lnTo>
                    <a:lnTo>
                      <a:pt x="2971" y="880"/>
                    </a:lnTo>
                    <a:lnTo>
                      <a:pt x="3097" y="859"/>
                    </a:lnTo>
                    <a:lnTo>
                      <a:pt x="3139" y="859"/>
                    </a:lnTo>
                    <a:lnTo>
                      <a:pt x="3139" y="796"/>
                    </a:lnTo>
                    <a:lnTo>
                      <a:pt x="3034" y="775"/>
                    </a:lnTo>
                    <a:lnTo>
                      <a:pt x="2971" y="733"/>
                    </a:lnTo>
                    <a:lnTo>
                      <a:pt x="2930" y="566"/>
                    </a:lnTo>
                    <a:lnTo>
                      <a:pt x="2888" y="419"/>
                    </a:lnTo>
                    <a:lnTo>
                      <a:pt x="2804" y="356"/>
                    </a:lnTo>
                    <a:lnTo>
                      <a:pt x="2699" y="482"/>
                    </a:lnTo>
                    <a:lnTo>
                      <a:pt x="2490" y="419"/>
                    </a:lnTo>
                    <a:lnTo>
                      <a:pt x="2197" y="356"/>
                    </a:lnTo>
                    <a:lnTo>
                      <a:pt x="2093" y="273"/>
                    </a:lnTo>
                    <a:lnTo>
                      <a:pt x="1988" y="231"/>
                    </a:lnTo>
                    <a:lnTo>
                      <a:pt x="1737" y="22"/>
                    </a:lnTo>
                    <a:lnTo>
                      <a:pt x="1653"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94" name="Google Shape;5394;p907">
                <a:extLst>
                  <a:ext uri="{FF2B5EF4-FFF2-40B4-BE49-F238E27FC236}">
                    <a16:creationId xmlns:a16="http://schemas.microsoft.com/office/drawing/2014/main" id="{BA766E95-AC48-A0D0-CD1E-B5CCDC28F24C}"/>
                  </a:ext>
                </a:extLst>
              </p:cNvPr>
              <p:cNvSpPr/>
              <p:nvPr/>
            </p:nvSpPr>
            <p:spPr>
              <a:xfrm>
                <a:off x="3886100" y="2558550"/>
                <a:ext cx="3675" cy="5250"/>
              </a:xfrm>
              <a:custGeom>
                <a:avLst/>
                <a:gdLst/>
                <a:ahLst/>
                <a:cxnLst/>
                <a:rect l="l" t="t" r="r" b="b"/>
                <a:pathLst>
                  <a:path w="147" h="210" extrusionOk="0">
                    <a:moveTo>
                      <a:pt x="0" y="0"/>
                    </a:moveTo>
                    <a:lnTo>
                      <a:pt x="147" y="209"/>
                    </a:lnTo>
                    <a:lnTo>
                      <a:pt x="126" y="105"/>
                    </a:lnTo>
                    <a:lnTo>
                      <a:pt x="0"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5395" name="Google Shape;5395;p907">
              <a:extLst>
                <a:ext uri="{FF2B5EF4-FFF2-40B4-BE49-F238E27FC236}">
                  <a16:creationId xmlns:a16="http://schemas.microsoft.com/office/drawing/2014/main" id="{ABD5B8AB-FBFA-51E4-2891-5708805195DB}"/>
                </a:ext>
              </a:extLst>
            </p:cNvPr>
            <p:cNvSpPr/>
            <p:nvPr/>
          </p:nvSpPr>
          <p:spPr>
            <a:xfrm>
              <a:off x="3799155" y="2842190"/>
              <a:ext cx="6990" cy="13340"/>
            </a:xfrm>
            <a:custGeom>
              <a:avLst/>
              <a:gdLst/>
              <a:ahLst/>
              <a:cxnLst/>
              <a:rect l="l" t="t" r="r" b="b"/>
              <a:pathLst>
                <a:path w="587" h="1173" extrusionOk="0">
                  <a:moveTo>
                    <a:pt x="461" y="0"/>
                  </a:moveTo>
                  <a:lnTo>
                    <a:pt x="440" y="105"/>
                  </a:lnTo>
                  <a:lnTo>
                    <a:pt x="482" y="147"/>
                  </a:lnTo>
                  <a:lnTo>
                    <a:pt x="461" y="251"/>
                  </a:lnTo>
                  <a:lnTo>
                    <a:pt x="419" y="251"/>
                  </a:lnTo>
                  <a:lnTo>
                    <a:pt x="357" y="210"/>
                  </a:lnTo>
                  <a:lnTo>
                    <a:pt x="273" y="251"/>
                  </a:lnTo>
                  <a:lnTo>
                    <a:pt x="106" y="335"/>
                  </a:lnTo>
                  <a:lnTo>
                    <a:pt x="22" y="461"/>
                  </a:lnTo>
                  <a:lnTo>
                    <a:pt x="106" y="523"/>
                  </a:lnTo>
                  <a:lnTo>
                    <a:pt x="64" y="565"/>
                  </a:lnTo>
                  <a:lnTo>
                    <a:pt x="1" y="565"/>
                  </a:lnTo>
                  <a:lnTo>
                    <a:pt x="22" y="649"/>
                  </a:lnTo>
                  <a:lnTo>
                    <a:pt x="106" y="691"/>
                  </a:lnTo>
                  <a:lnTo>
                    <a:pt x="106" y="754"/>
                  </a:lnTo>
                  <a:lnTo>
                    <a:pt x="64" y="775"/>
                  </a:lnTo>
                  <a:lnTo>
                    <a:pt x="106" y="837"/>
                  </a:lnTo>
                  <a:lnTo>
                    <a:pt x="168" y="879"/>
                  </a:lnTo>
                  <a:lnTo>
                    <a:pt x="168" y="963"/>
                  </a:lnTo>
                  <a:lnTo>
                    <a:pt x="210" y="963"/>
                  </a:lnTo>
                  <a:lnTo>
                    <a:pt x="252" y="1005"/>
                  </a:lnTo>
                  <a:lnTo>
                    <a:pt x="210" y="984"/>
                  </a:lnTo>
                  <a:lnTo>
                    <a:pt x="147" y="1067"/>
                  </a:lnTo>
                  <a:lnTo>
                    <a:pt x="210" y="1109"/>
                  </a:lnTo>
                  <a:lnTo>
                    <a:pt x="357" y="1172"/>
                  </a:lnTo>
                  <a:lnTo>
                    <a:pt x="461" y="1109"/>
                  </a:lnTo>
                  <a:lnTo>
                    <a:pt x="545" y="942"/>
                  </a:lnTo>
                  <a:lnTo>
                    <a:pt x="545" y="795"/>
                  </a:lnTo>
                  <a:lnTo>
                    <a:pt x="587" y="544"/>
                  </a:lnTo>
                  <a:lnTo>
                    <a:pt x="545" y="314"/>
                  </a:lnTo>
                  <a:lnTo>
                    <a:pt x="545" y="147"/>
                  </a:lnTo>
                  <a:lnTo>
                    <a:pt x="524"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96" name="Google Shape;5396;p907">
              <a:extLst>
                <a:ext uri="{FF2B5EF4-FFF2-40B4-BE49-F238E27FC236}">
                  <a16:creationId xmlns:a16="http://schemas.microsoft.com/office/drawing/2014/main" id="{DEF75E2D-EF27-38DF-EE33-539C9A583C7F}"/>
                </a:ext>
              </a:extLst>
            </p:cNvPr>
            <p:cNvSpPr/>
            <p:nvPr/>
          </p:nvSpPr>
          <p:spPr>
            <a:xfrm>
              <a:off x="3688535" y="2836242"/>
              <a:ext cx="76506" cy="61161"/>
            </a:xfrm>
            <a:custGeom>
              <a:avLst/>
              <a:gdLst/>
              <a:ahLst/>
              <a:cxnLst/>
              <a:rect l="l" t="t" r="r" b="b"/>
              <a:pathLst>
                <a:path w="6425" h="5378" extrusionOk="0">
                  <a:moveTo>
                    <a:pt x="817" y="0"/>
                  </a:moveTo>
                  <a:lnTo>
                    <a:pt x="733" y="42"/>
                  </a:lnTo>
                  <a:lnTo>
                    <a:pt x="712" y="21"/>
                  </a:lnTo>
                  <a:lnTo>
                    <a:pt x="503" y="126"/>
                  </a:lnTo>
                  <a:lnTo>
                    <a:pt x="524" y="209"/>
                  </a:lnTo>
                  <a:lnTo>
                    <a:pt x="608" y="251"/>
                  </a:lnTo>
                  <a:lnTo>
                    <a:pt x="524" y="335"/>
                  </a:lnTo>
                  <a:lnTo>
                    <a:pt x="336" y="356"/>
                  </a:lnTo>
                  <a:lnTo>
                    <a:pt x="252" y="335"/>
                  </a:lnTo>
                  <a:lnTo>
                    <a:pt x="43" y="419"/>
                  </a:lnTo>
                  <a:lnTo>
                    <a:pt x="1" y="544"/>
                  </a:lnTo>
                  <a:lnTo>
                    <a:pt x="43" y="670"/>
                  </a:lnTo>
                  <a:lnTo>
                    <a:pt x="126" y="649"/>
                  </a:lnTo>
                  <a:lnTo>
                    <a:pt x="126" y="691"/>
                  </a:lnTo>
                  <a:lnTo>
                    <a:pt x="189" y="733"/>
                  </a:lnTo>
                  <a:lnTo>
                    <a:pt x="147" y="879"/>
                  </a:lnTo>
                  <a:lnTo>
                    <a:pt x="210" y="900"/>
                  </a:lnTo>
                  <a:lnTo>
                    <a:pt x="294" y="837"/>
                  </a:lnTo>
                  <a:lnTo>
                    <a:pt x="252" y="963"/>
                  </a:lnTo>
                  <a:lnTo>
                    <a:pt x="315" y="1005"/>
                  </a:lnTo>
                  <a:lnTo>
                    <a:pt x="252" y="1088"/>
                  </a:lnTo>
                  <a:lnTo>
                    <a:pt x="357" y="1109"/>
                  </a:lnTo>
                  <a:lnTo>
                    <a:pt x="231" y="1256"/>
                  </a:lnTo>
                  <a:lnTo>
                    <a:pt x="231" y="1277"/>
                  </a:lnTo>
                  <a:lnTo>
                    <a:pt x="482" y="1214"/>
                  </a:lnTo>
                  <a:lnTo>
                    <a:pt x="587" y="1256"/>
                  </a:lnTo>
                  <a:lnTo>
                    <a:pt x="566" y="1381"/>
                  </a:lnTo>
                  <a:lnTo>
                    <a:pt x="629" y="1465"/>
                  </a:lnTo>
                  <a:lnTo>
                    <a:pt x="796" y="1360"/>
                  </a:lnTo>
                  <a:lnTo>
                    <a:pt x="1110" y="1423"/>
                  </a:lnTo>
                  <a:lnTo>
                    <a:pt x="1214" y="1318"/>
                  </a:lnTo>
                  <a:lnTo>
                    <a:pt x="1486" y="1360"/>
                  </a:lnTo>
                  <a:lnTo>
                    <a:pt x="1507" y="1486"/>
                  </a:lnTo>
                  <a:lnTo>
                    <a:pt x="1612" y="1632"/>
                  </a:lnTo>
                  <a:lnTo>
                    <a:pt x="1591" y="1737"/>
                  </a:lnTo>
                  <a:lnTo>
                    <a:pt x="1445" y="1737"/>
                  </a:lnTo>
                  <a:lnTo>
                    <a:pt x="1235" y="1946"/>
                  </a:lnTo>
                  <a:lnTo>
                    <a:pt x="1256" y="2114"/>
                  </a:lnTo>
                  <a:lnTo>
                    <a:pt x="1235" y="2469"/>
                  </a:lnTo>
                  <a:lnTo>
                    <a:pt x="1089" y="2616"/>
                  </a:lnTo>
                  <a:lnTo>
                    <a:pt x="1194" y="2720"/>
                  </a:lnTo>
                  <a:lnTo>
                    <a:pt x="1047" y="2930"/>
                  </a:lnTo>
                  <a:lnTo>
                    <a:pt x="942" y="2888"/>
                  </a:lnTo>
                  <a:lnTo>
                    <a:pt x="817" y="2930"/>
                  </a:lnTo>
                  <a:lnTo>
                    <a:pt x="963" y="3202"/>
                  </a:lnTo>
                  <a:lnTo>
                    <a:pt x="1089" y="3285"/>
                  </a:lnTo>
                  <a:lnTo>
                    <a:pt x="1089" y="3515"/>
                  </a:lnTo>
                  <a:lnTo>
                    <a:pt x="922" y="3704"/>
                  </a:lnTo>
                  <a:lnTo>
                    <a:pt x="984" y="3871"/>
                  </a:lnTo>
                  <a:lnTo>
                    <a:pt x="1131" y="3871"/>
                  </a:lnTo>
                  <a:lnTo>
                    <a:pt x="1089" y="3976"/>
                  </a:lnTo>
                  <a:lnTo>
                    <a:pt x="963" y="4080"/>
                  </a:lnTo>
                  <a:lnTo>
                    <a:pt x="838" y="4331"/>
                  </a:lnTo>
                  <a:lnTo>
                    <a:pt x="922" y="4457"/>
                  </a:lnTo>
                  <a:lnTo>
                    <a:pt x="922" y="4603"/>
                  </a:lnTo>
                  <a:lnTo>
                    <a:pt x="1026" y="4624"/>
                  </a:lnTo>
                  <a:lnTo>
                    <a:pt x="1173" y="4645"/>
                  </a:lnTo>
                  <a:lnTo>
                    <a:pt x="1403" y="4875"/>
                  </a:lnTo>
                  <a:lnTo>
                    <a:pt x="1382" y="4917"/>
                  </a:lnTo>
                  <a:lnTo>
                    <a:pt x="1486" y="5168"/>
                  </a:lnTo>
                  <a:lnTo>
                    <a:pt x="1675" y="5357"/>
                  </a:lnTo>
                  <a:lnTo>
                    <a:pt x="1842" y="5378"/>
                  </a:lnTo>
                  <a:lnTo>
                    <a:pt x="2010" y="5273"/>
                  </a:lnTo>
                  <a:lnTo>
                    <a:pt x="2010" y="5168"/>
                  </a:lnTo>
                  <a:lnTo>
                    <a:pt x="2093" y="5085"/>
                  </a:lnTo>
                  <a:lnTo>
                    <a:pt x="2303" y="5064"/>
                  </a:lnTo>
                  <a:lnTo>
                    <a:pt x="2470" y="4875"/>
                  </a:lnTo>
                  <a:lnTo>
                    <a:pt x="2679" y="4855"/>
                  </a:lnTo>
                  <a:lnTo>
                    <a:pt x="2784" y="4813"/>
                  </a:lnTo>
                  <a:lnTo>
                    <a:pt x="3035" y="4875"/>
                  </a:lnTo>
                  <a:lnTo>
                    <a:pt x="3181" y="4917"/>
                  </a:lnTo>
                  <a:lnTo>
                    <a:pt x="3202" y="4855"/>
                  </a:lnTo>
                  <a:lnTo>
                    <a:pt x="3307" y="4855"/>
                  </a:lnTo>
                  <a:lnTo>
                    <a:pt x="3411" y="4938"/>
                  </a:lnTo>
                  <a:lnTo>
                    <a:pt x="3495" y="4855"/>
                  </a:lnTo>
                  <a:lnTo>
                    <a:pt x="3558" y="4750"/>
                  </a:lnTo>
                  <a:lnTo>
                    <a:pt x="3663" y="4855"/>
                  </a:lnTo>
                  <a:lnTo>
                    <a:pt x="3788" y="4917"/>
                  </a:lnTo>
                  <a:lnTo>
                    <a:pt x="3914" y="4708"/>
                  </a:lnTo>
                  <a:lnTo>
                    <a:pt x="3914" y="4603"/>
                  </a:lnTo>
                  <a:lnTo>
                    <a:pt x="4248" y="4436"/>
                  </a:lnTo>
                  <a:lnTo>
                    <a:pt x="4458" y="4436"/>
                  </a:lnTo>
                  <a:lnTo>
                    <a:pt x="4520" y="4352"/>
                  </a:lnTo>
                  <a:lnTo>
                    <a:pt x="4458" y="4311"/>
                  </a:lnTo>
                  <a:lnTo>
                    <a:pt x="4499" y="4143"/>
                  </a:lnTo>
                  <a:lnTo>
                    <a:pt x="4667" y="3892"/>
                  </a:lnTo>
                  <a:lnTo>
                    <a:pt x="4667" y="3766"/>
                  </a:lnTo>
                  <a:lnTo>
                    <a:pt x="4855" y="3704"/>
                  </a:lnTo>
                  <a:lnTo>
                    <a:pt x="4981" y="3578"/>
                  </a:lnTo>
                  <a:lnTo>
                    <a:pt x="4855" y="3390"/>
                  </a:lnTo>
                  <a:lnTo>
                    <a:pt x="4771" y="3348"/>
                  </a:lnTo>
                  <a:lnTo>
                    <a:pt x="4751" y="3243"/>
                  </a:lnTo>
                  <a:lnTo>
                    <a:pt x="4646" y="3076"/>
                  </a:lnTo>
                  <a:lnTo>
                    <a:pt x="4730" y="2992"/>
                  </a:lnTo>
                  <a:lnTo>
                    <a:pt x="4960" y="2637"/>
                  </a:lnTo>
                  <a:lnTo>
                    <a:pt x="5064" y="2574"/>
                  </a:lnTo>
                  <a:lnTo>
                    <a:pt x="5232" y="2302"/>
                  </a:lnTo>
                  <a:lnTo>
                    <a:pt x="5274" y="2323"/>
                  </a:lnTo>
                  <a:lnTo>
                    <a:pt x="5253" y="2344"/>
                  </a:lnTo>
                  <a:lnTo>
                    <a:pt x="5253" y="2365"/>
                  </a:lnTo>
                  <a:lnTo>
                    <a:pt x="5336" y="2323"/>
                  </a:lnTo>
                  <a:lnTo>
                    <a:pt x="5357" y="2197"/>
                  </a:lnTo>
                  <a:lnTo>
                    <a:pt x="5295" y="2134"/>
                  </a:lnTo>
                  <a:lnTo>
                    <a:pt x="5441" y="2051"/>
                  </a:lnTo>
                  <a:lnTo>
                    <a:pt x="5567" y="1946"/>
                  </a:lnTo>
                  <a:lnTo>
                    <a:pt x="5776" y="1946"/>
                  </a:lnTo>
                  <a:lnTo>
                    <a:pt x="5964" y="1883"/>
                  </a:lnTo>
                  <a:lnTo>
                    <a:pt x="6069" y="1737"/>
                  </a:lnTo>
                  <a:lnTo>
                    <a:pt x="6278" y="1611"/>
                  </a:lnTo>
                  <a:lnTo>
                    <a:pt x="6320" y="1507"/>
                  </a:lnTo>
                  <a:lnTo>
                    <a:pt x="6341" y="1381"/>
                  </a:lnTo>
                  <a:lnTo>
                    <a:pt x="6320" y="1193"/>
                  </a:lnTo>
                  <a:lnTo>
                    <a:pt x="6424" y="1151"/>
                  </a:lnTo>
                  <a:lnTo>
                    <a:pt x="6424" y="1088"/>
                  </a:lnTo>
                  <a:lnTo>
                    <a:pt x="6341" y="1067"/>
                  </a:lnTo>
                  <a:lnTo>
                    <a:pt x="6215" y="879"/>
                  </a:lnTo>
                  <a:lnTo>
                    <a:pt x="5964" y="900"/>
                  </a:lnTo>
                  <a:lnTo>
                    <a:pt x="5797" y="837"/>
                  </a:lnTo>
                  <a:lnTo>
                    <a:pt x="5629" y="837"/>
                  </a:lnTo>
                  <a:lnTo>
                    <a:pt x="5525" y="774"/>
                  </a:lnTo>
                  <a:lnTo>
                    <a:pt x="5253" y="774"/>
                  </a:lnTo>
                  <a:lnTo>
                    <a:pt x="5148" y="879"/>
                  </a:lnTo>
                  <a:lnTo>
                    <a:pt x="5064" y="837"/>
                  </a:lnTo>
                  <a:lnTo>
                    <a:pt x="4918" y="837"/>
                  </a:lnTo>
                  <a:lnTo>
                    <a:pt x="4792" y="691"/>
                  </a:lnTo>
                  <a:lnTo>
                    <a:pt x="4688" y="753"/>
                  </a:lnTo>
                  <a:lnTo>
                    <a:pt x="4583" y="649"/>
                  </a:lnTo>
                  <a:lnTo>
                    <a:pt x="4332" y="565"/>
                  </a:lnTo>
                  <a:lnTo>
                    <a:pt x="4186" y="586"/>
                  </a:lnTo>
                  <a:lnTo>
                    <a:pt x="4207" y="523"/>
                  </a:lnTo>
                  <a:lnTo>
                    <a:pt x="4186" y="377"/>
                  </a:lnTo>
                  <a:lnTo>
                    <a:pt x="4102" y="377"/>
                  </a:lnTo>
                  <a:lnTo>
                    <a:pt x="4102" y="356"/>
                  </a:lnTo>
                  <a:lnTo>
                    <a:pt x="3997" y="314"/>
                  </a:lnTo>
                  <a:lnTo>
                    <a:pt x="3955" y="335"/>
                  </a:lnTo>
                  <a:lnTo>
                    <a:pt x="3872" y="335"/>
                  </a:lnTo>
                  <a:lnTo>
                    <a:pt x="3809" y="419"/>
                  </a:lnTo>
                  <a:lnTo>
                    <a:pt x="3495" y="230"/>
                  </a:lnTo>
                  <a:lnTo>
                    <a:pt x="3391" y="230"/>
                  </a:lnTo>
                  <a:lnTo>
                    <a:pt x="3286" y="335"/>
                  </a:lnTo>
                  <a:lnTo>
                    <a:pt x="3077" y="272"/>
                  </a:lnTo>
                  <a:lnTo>
                    <a:pt x="3035" y="168"/>
                  </a:lnTo>
                  <a:lnTo>
                    <a:pt x="2826" y="147"/>
                  </a:lnTo>
                  <a:lnTo>
                    <a:pt x="2533" y="272"/>
                  </a:lnTo>
                  <a:lnTo>
                    <a:pt x="2344" y="230"/>
                  </a:lnTo>
                  <a:lnTo>
                    <a:pt x="1926" y="168"/>
                  </a:lnTo>
                  <a:lnTo>
                    <a:pt x="1779" y="105"/>
                  </a:lnTo>
                  <a:lnTo>
                    <a:pt x="1758" y="42"/>
                  </a:lnTo>
                  <a:lnTo>
                    <a:pt x="1570" y="105"/>
                  </a:lnTo>
                  <a:lnTo>
                    <a:pt x="1403" y="147"/>
                  </a:lnTo>
                  <a:lnTo>
                    <a:pt x="1277" y="105"/>
                  </a:lnTo>
                  <a:lnTo>
                    <a:pt x="1173" y="105"/>
                  </a:lnTo>
                  <a:lnTo>
                    <a:pt x="1068" y="168"/>
                  </a:lnTo>
                  <a:lnTo>
                    <a:pt x="942" y="21"/>
                  </a:lnTo>
                  <a:lnTo>
                    <a:pt x="817"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97" name="Google Shape;5397;p907">
              <a:extLst>
                <a:ext uri="{FF2B5EF4-FFF2-40B4-BE49-F238E27FC236}">
                  <a16:creationId xmlns:a16="http://schemas.microsoft.com/office/drawing/2014/main" id="{E744C1C4-C651-B943-FD61-1A42919914E6}"/>
                </a:ext>
              </a:extLst>
            </p:cNvPr>
            <p:cNvSpPr/>
            <p:nvPr/>
          </p:nvSpPr>
          <p:spPr>
            <a:xfrm>
              <a:off x="4036603" y="2865264"/>
              <a:ext cx="11967" cy="9064"/>
            </a:xfrm>
            <a:custGeom>
              <a:avLst/>
              <a:gdLst/>
              <a:ahLst/>
              <a:cxnLst/>
              <a:rect l="l" t="t" r="r" b="b"/>
              <a:pathLst>
                <a:path w="1005" h="797" extrusionOk="0">
                  <a:moveTo>
                    <a:pt x="189" y="1"/>
                  </a:moveTo>
                  <a:lnTo>
                    <a:pt x="84" y="64"/>
                  </a:lnTo>
                  <a:lnTo>
                    <a:pt x="0" y="64"/>
                  </a:lnTo>
                  <a:lnTo>
                    <a:pt x="0" y="106"/>
                  </a:lnTo>
                  <a:lnTo>
                    <a:pt x="42" y="106"/>
                  </a:lnTo>
                  <a:lnTo>
                    <a:pt x="105" y="189"/>
                  </a:lnTo>
                  <a:lnTo>
                    <a:pt x="189" y="189"/>
                  </a:lnTo>
                  <a:lnTo>
                    <a:pt x="251" y="294"/>
                  </a:lnTo>
                  <a:lnTo>
                    <a:pt x="209" y="378"/>
                  </a:lnTo>
                  <a:lnTo>
                    <a:pt x="481" y="503"/>
                  </a:lnTo>
                  <a:lnTo>
                    <a:pt x="502" y="629"/>
                  </a:lnTo>
                  <a:lnTo>
                    <a:pt x="670" y="712"/>
                  </a:lnTo>
                  <a:lnTo>
                    <a:pt x="795" y="712"/>
                  </a:lnTo>
                  <a:lnTo>
                    <a:pt x="984" y="796"/>
                  </a:lnTo>
                  <a:lnTo>
                    <a:pt x="1005" y="712"/>
                  </a:lnTo>
                  <a:lnTo>
                    <a:pt x="733" y="315"/>
                  </a:lnTo>
                  <a:lnTo>
                    <a:pt x="586" y="273"/>
                  </a:lnTo>
                  <a:lnTo>
                    <a:pt x="502" y="85"/>
                  </a:lnTo>
                  <a:lnTo>
                    <a:pt x="398" y="85"/>
                  </a:lnTo>
                  <a:lnTo>
                    <a:pt x="356" y="126"/>
                  </a:lnTo>
                  <a:lnTo>
                    <a:pt x="189"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98" name="Google Shape;5398;p907">
              <a:extLst>
                <a:ext uri="{FF2B5EF4-FFF2-40B4-BE49-F238E27FC236}">
                  <a16:creationId xmlns:a16="http://schemas.microsoft.com/office/drawing/2014/main" id="{A6F8F423-76D4-66DB-C344-1B8FE472BA3D}"/>
                </a:ext>
              </a:extLst>
            </p:cNvPr>
            <p:cNvSpPr/>
            <p:nvPr/>
          </p:nvSpPr>
          <p:spPr>
            <a:xfrm>
              <a:off x="4033614" y="2866458"/>
              <a:ext cx="140532" cy="108039"/>
            </a:xfrm>
            <a:custGeom>
              <a:avLst/>
              <a:gdLst/>
              <a:ahLst/>
              <a:cxnLst/>
              <a:rect l="l" t="t" r="r" b="b"/>
              <a:pathLst>
                <a:path w="11802" h="9500" extrusionOk="0">
                  <a:moveTo>
                    <a:pt x="502" y="1863"/>
                  </a:moveTo>
                  <a:lnTo>
                    <a:pt x="502" y="1884"/>
                  </a:lnTo>
                  <a:lnTo>
                    <a:pt x="506" y="1864"/>
                  </a:lnTo>
                  <a:lnTo>
                    <a:pt x="506" y="1864"/>
                  </a:lnTo>
                  <a:lnTo>
                    <a:pt x="502" y="1863"/>
                  </a:lnTo>
                  <a:close/>
                  <a:moveTo>
                    <a:pt x="251" y="1"/>
                  </a:moveTo>
                  <a:lnTo>
                    <a:pt x="209" y="63"/>
                  </a:lnTo>
                  <a:lnTo>
                    <a:pt x="147" y="210"/>
                  </a:lnTo>
                  <a:lnTo>
                    <a:pt x="0" y="210"/>
                  </a:lnTo>
                  <a:lnTo>
                    <a:pt x="0" y="273"/>
                  </a:lnTo>
                  <a:lnTo>
                    <a:pt x="42" y="398"/>
                  </a:lnTo>
                  <a:lnTo>
                    <a:pt x="105" y="607"/>
                  </a:lnTo>
                  <a:lnTo>
                    <a:pt x="105" y="712"/>
                  </a:lnTo>
                  <a:lnTo>
                    <a:pt x="105" y="858"/>
                  </a:lnTo>
                  <a:lnTo>
                    <a:pt x="230" y="900"/>
                  </a:lnTo>
                  <a:lnTo>
                    <a:pt x="251" y="942"/>
                  </a:lnTo>
                  <a:lnTo>
                    <a:pt x="188" y="1130"/>
                  </a:lnTo>
                  <a:lnTo>
                    <a:pt x="209" y="1277"/>
                  </a:lnTo>
                  <a:lnTo>
                    <a:pt x="188" y="1361"/>
                  </a:lnTo>
                  <a:lnTo>
                    <a:pt x="335" y="1423"/>
                  </a:lnTo>
                  <a:lnTo>
                    <a:pt x="460" y="1654"/>
                  </a:lnTo>
                  <a:lnTo>
                    <a:pt x="523" y="1779"/>
                  </a:lnTo>
                  <a:lnTo>
                    <a:pt x="506" y="1864"/>
                  </a:lnTo>
                  <a:lnTo>
                    <a:pt x="506" y="1864"/>
                  </a:lnTo>
                  <a:lnTo>
                    <a:pt x="607" y="1884"/>
                  </a:lnTo>
                  <a:lnTo>
                    <a:pt x="670" y="2009"/>
                  </a:lnTo>
                  <a:lnTo>
                    <a:pt x="649" y="2114"/>
                  </a:lnTo>
                  <a:lnTo>
                    <a:pt x="712" y="2260"/>
                  </a:lnTo>
                  <a:lnTo>
                    <a:pt x="816" y="2260"/>
                  </a:lnTo>
                  <a:lnTo>
                    <a:pt x="858" y="2365"/>
                  </a:lnTo>
                  <a:lnTo>
                    <a:pt x="921" y="2490"/>
                  </a:lnTo>
                  <a:lnTo>
                    <a:pt x="1025" y="2532"/>
                  </a:lnTo>
                  <a:lnTo>
                    <a:pt x="1088" y="2574"/>
                  </a:lnTo>
                  <a:lnTo>
                    <a:pt x="1297" y="2679"/>
                  </a:lnTo>
                  <a:lnTo>
                    <a:pt x="1381" y="2700"/>
                  </a:lnTo>
                  <a:lnTo>
                    <a:pt x="1507" y="2679"/>
                  </a:lnTo>
                  <a:lnTo>
                    <a:pt x="1590" y="2721"/>
                  </a:lnTo>
                  <a:lnTo>
                    <a:pt x="1653" y="2742"/>
                  </a:lnTo>
                  <a:lnTo>
                    <a:pt x="1590" y="2783"/>
                  </a:lnTo>
                  <a:lnTo>
                    <a:pt x="1486" y="2825"/>
                  </a:lnTo>
                  <a:lnTo>
                    <a:pt x="1402" y="2825"/>
                  </a:lnTo>
                  <a:lnTo>
                    <a:pt x="1444" y="2993"/>
                  </a:lnTo>
                  <a:lnTo>
                    <a:pt x="1486" y="3014"/>
                  </a:lnTo>
                  <a:lnTo>
                    <a:pt x="1486" y="3223"/>
                  </a:lnTo>
                  <a:lnTo>
                    <a:pt x="1402" y="3244"/>
                  </a:lnTo>
                  <a:lnTo>
                    <a:pt x="1339" y="3244"/>
                  </a:lnTo>
                  <a:lnTo>
                    <a:pt x="1297" y="3432"/>
                  </a:lnTo>
                  <a:lnTo>
                    <a:pt x="1256" y="3474"/>
                  </a:lnTo>
                  <a:lnTo>
                    <a:pt x="1256" y="3683"/>
                  </a:lnTo>
                  <a:lnTo>
                    <a:pt x="1235" y="3767"/>
                  </a:lnTo>
                  <a:lnTo>
                    <a:pt x="1256" y="3830"/>
                  </a:lnTo>
                  <a:lnTo>
                    <a:pt x="1193" y="3871"/>
                  </a:lnTo>
                  <a:lnTo>
                    <a:pt x="1193" y="3955"/>
                  </a:lnTo>
                  <a:lnTo>
                    <a:pt x="1276" y="3976"/>
                  </a:lnTo>
                  <a:lnTo>
                    <a:pt x="1360" y="4060"/>
                  </a:lnTo>
                  <a:lnTo>
                    <a:pt x="1465" y="4081"/>
                  </a:lnTo>
                  <a:lnTo>
                    <a:pt x="1486" y="4164"/>
                  </a:lnTo>
                  <a:lnTo>
                    <a:pt x="1611" y="4269"/>
                  </a:lnTo>
                  <a:lnTo>
                    <a:pt x="1569" y="4394"/>
                  </a:lnTo>
                  <a:lnTo>
                    <a:pt x="1590" y="4415"/>
                  </a:lnTo>
                  <a:lnTo>
                    <a:pt x="1590" y="4499"/>
                  </a:lnTo>
                  <a:lnTo>
                    <a:pt x="1695" y="4583"/>
                  </a:lnTo>
                  <a:lnTo>
                    <a:pt x="1758" y="4562"/>
                  </a:lnTo>
                  <a:lnTo>
                    <a:pt x="1862" y="4520"/>
                  </a:lnTo>
                  <a:lnTo>
                    <a:pt x="2302" y="4813"/>
                  </a:lnTo>
                  <a:lnTo>
                    <a:pt x="2344" y="4792"/>
                  </a:lnTo>
                  <a:lnTo>
                    <a:pt x="2427" y="4834"/>
                  </a:lnTo>
                  <a:lnTo>
                    <a:pt x="2532" y="5043"/>
                  </a:lnTo>
                  <a:lnTo>
                    <a:pt x="2636" y="5106"/>
                  </a:lnTo>
                  <a:lnTo>
                    <a:pt x="2762" y="5357"/>
                  </a:lnTo>
                  <a:lnTo>
                    <a:pt x="2636" y="5462"/>
                  </a:lnTo>
                  <a:lnTo>
                    <a:pt x="2636" y="5650"/>
                  </a:lnTo>
                  <a:lnTo>
                    <a:pt x="2657" y="5817"/>
                  </a:lnTo>
                  <a:lnTo>
                    <a:pt x="2846" y="5817"/>
                  </a:lnTo>
                  <a:lnTo>
                    <a:pt x="2909" y="6152"/>
                  </a:lnTo>
                  <a:lnTo>
                    <a:pt x="3013" y="6236"/>
                  </a:lnTo>
                  <a:lnTo>
                    <a:pt x="3118" y="6278"/>
                  </a:lnTo>
                  <a:lnTo>
                    <a:pt x="3160" y="6299"/>
                  </a:lnTo>
                  <a:lnTo>
                    <a:pt x="3222" y="6278"/>
                  </a:lnTo>
                  <a:lnTo>
                    <a:pt x="3222" y="6340"/>
                  </a:lnTo>
                  <a:lnTo>
                    <a:pt x="3285" y="6445"/>
                  </a:lnTo>
                  <a:lnTo>
                    <a:pt x="3369" y="6445"/>
                  </a:lnTo>
                  <a:lnTo>
                    <a:pt x="3432" y="6382"/>
                  </a:lnTo>
                  <a:lnTo>
                    <a:pt x="3453" y="6257"/>
                  </a:lnTo>
                  <a:lnTo>
                    <a:pt x="3348" y="6194"/>
                  </a:lnTo>
                  <a:lnTo>
                    <a:pt x="3494" y="6194"/>
                  </a:lnTo>
                  <a:lnTo>
                    <a:pt x="3536" y="6173"/>
                  </a:lnTo>
                  <a:lnTo>
                    <a:pt x="3494" y="6236"/>
                  </a:lnTo>
                  <a:lnTo>
                    <a:pt x="3494" y="6299"/>
                  </a:lnTo>
                  <a:lnTo>
                    <a:pt x="3641" y="6361"/>
                  </a:lnTo>
                  <a:lnTo>
                    <a:pt x="3683" y="6340"/>
                  </a:lnTo>
                  <a:lnTo>
                    <a:pt x="3745" y="6445"/>
                  </a:lnTo>
                  <a:lnTo>
                    <a:pt x="3787" y="6445"/>
                  </a:lnTo>
                  <a:lnTo>
                    <a:pt x="3976" y="6299"/>
                  </a:lnTo>
                  <a:lnTo>
                    <a:pt x="4017" y="6340"/>
                  </a:lnTo>
                  <a:lnTo>
                    <a:pt x="4164" y="6487"/>
                  </a:lnTo>
                  <a:lnTo>
                    <a:pt x="4164" y="6591"/>
                  </a:lnTo>
                  <a:lnTo>
                    <a:pt x="4373" y="6863"/>
                  </a:lnTo>
                  <a:lnTo>
                    <a:pt x="4394" y="7031"/>
                  </a:lnTo>
                  <a:lnTo>
                    <a:pt x="4436" y="7073"/>
                  </a:lnTo>
                  <a:lnTo>
                    <a:pt x="4541" y="7073"/>
                  </a:lnTo>
                  <a:lnTo>
                    <a:pt x="4603" y="7177"/>
                  </a:lnTo>
                  <a:lnTo>
                    <a:pt x="4541" y="7177"/>
                  </a:lnTo>
                  <a:lnTo>
                    <a:pt x="4520" y="7135"/>
                  </a:lnTo>
                  <a:lnTo>
                    <a:pt x="4499" y="7177"/>
                  </a:lnTo>
                  <a:lnTo>
                    <a:pt x="4603" y="7240"/>
                  </a:lnTo>
                  <a:lnTo>
                    <a:pt x="4645" y="7219"/>
                  </a:lnTo>
                  <a:lnTo>
                    <a:pt x="4687" y="7324"/>
                  </a:lnTo>
                  <a:lnTo>
                    <a:pt x="4833" y="7721"/>
                  </a:lnTo>
                  <a:lnTo>
                    <a:pt x="4959" y="7763"/>
                  </a:lnTo>
                  <a:lnTo>
                    <a:pt x="5168" y="7763"/>
                  </a:lnTo>
                  <a:lnTo>
                    <a:pt x="5315" y="7805"/>
                  </a:lnTo>
                  <a:lnTo>
                    <a:pt x="5377" y="7868"/>
                  </a:lnTo>
                  <a:lnTo>
                    <a:pt x="5566" y="7868"/>
                  </a:lnTo>
                  <a:lnTo>
                    <a:pt x="5587" y="7931"/>
                  </a:lnTo>
                  <a:lnTo>
                    <a:pt x="5691" y="7931"/>
                  </a:lnTo>
                  <a:lnTo>
                    <a:pt x="5733" y="7972"/>
                  </a:lnTo>
                  <a:lnTo>
                    <a:pt x="5649" y="8035"/>
                  </a:lnTo>
                  <a:lnTo>
                    <a:pt x="5796" y="8224"/>
                  </a:lnTo>
                  <a:lnTo>
                    <a:pt x="5963" y="8244"/>
                  </a:lnTo>
                  <a:lnTo>
                    <a:pt x="6047" y="8328"/>
                  </a:lnTo>
                  <a:lnTo>
                    <a:pt x="6152" y="8328"/>
                  </a:lnTo>
                  <a:lnTo>
                    <a:pt x="6319" y="8496"/>
                  </a:lnTo>
                  <a:lnTo>
                    <a:pt x="6403" y="8475"/>
                  </a:lnTo>
                  <a:lnTo>
                    <a:pt x="6528" y="8454"/>
                  </a:lnTo>
                  <a:lnTo>
                    <a:pt x="6717" y="8496"/>
                  </a:lnTo>
                  <a:lnTo>
                    <a:pt x="6947" y="8663"/>
                  </a:lnTo>
                  <a:lnTo>
                    <a:pt x="7135" y="8475"/>
                  </a:lnTo>
                  <a:lnTo>
                    <a:pt x="7407" y="8349"/>
                  </a:lnTo>
                  <a:lnTo>
                    <a:pt x="7407" y="8328"/>
                  </a:lnTo>
                  <a:lnTo>
                    <a:pt x="7533" y="8328"/>
                  </a:lnTo>
                  <a:lnTo>
                    <a:pt x="7679" y="8224"/>
                  </a:lnTo>
                  <a:lnTo>
                    <a:pt x="7784" y="8161"/>
                  </a:lnTo>
                  <a:lnTo>
                    <a:pt x="7993" y="8182"/>
                  </a:lnTo>
                  <a:lnTo>
                    <a:pt x="7993" y="8244"/>
                  </a:lnTo>
                  <a:lnTo>
                    <a:pt x="8056" y="8244"/>
                  </a:lnTo>
                  <a:lnTo>
                    <a:pt x="8056" y="8286"/>
                  </a:lnTo>
                  <a:lnTo>
                    <a:pt x="8160" y="8454"/>
                  </a:lnTo>
                  <a:lnTo>
                    <a:pt x="8244" y="8663"/>
                  </a:lnTo>
                  <a:lnTo>
                    <a:pt x="8349" y="8872"/>
                  </a:lnTo>
                  <a:lnTo>
                    <a:pt x="8349" y="9019"/>
                  </a:lnTo>
                  <a:lnTo>
                    <a:pt x="8411" y="9081"/>
                  </a:lnTo>
                  <a:lnTo>
                    <a:pt x="8453" y="9123"/>
                  </a:lnTo>
                  <a:lnTo>
                    <a:pt x="8872" y="9123"/>
                  </a:lnTo>
                  <a:lnTo>
                    <a:pt x="8976" y="9207"/>
                  </a:lnTo>
                  <a:lnTo>
                    <a:pt x="9102" y="9081"/>
                  </a:lnTo>
                  <a:lnTo>
                    <a:pt x="9144" y="9102"/>
                  </a:lnTo>
                  <a:lnTo>
                    <a:pt x="9311" y="9228"/>
                  </a:lnTo>
                  <a:lnTo>
                    <a:pt x="9625" y="9207"/>
                  </a:lnTo>
                  <a:lnTo>
                    <a:pt x="9813" y="9291"/>
                  </a:lnTo>
                  <a:lnTo>
                    <a:pt x="10064" y="9312"/>
                  </a:lnTo>
                  <a:lnTo>
                    <a:pt x="10169" y="9332"/>
                  </a:lnTo>
                  <a:lnTo>
                    <a:pt x="10232" y="9312"/>
                  </a:lnTo>
                  <a:lnTo>
                    <a:pt x="10295" y="9395"/>
                  </a:lnTo>
                  <a:lnTo>
                    <a:pt x="10315" y="9395"/>
                  </a:lnTo>
                  <a:lnTo>
                    <a:pt x="10357" y="9291"/>
                  </a:lnTo>
                  <a:lnTo>
                    <a:pt x="10441" y="9291"/>
                  </a:lnTo>
                  <a:lnTo>
                    <a:pt x="10483" y="9374"/>
                  </a:lnTo>
                  <a:lnTo>
                    <a:pt x="10608" y="9416"/>
                  </a:lnTo>
                  <a:lnTo>
                    <a:pt x="10818" y="9500"/>
                  </a:lnTo>
                  <a:lnTo>
                    <a:pt x="10901" y="9437"/>
                  </a:lnTo>
                  <a:lnTo>
                    <a:pt x="10922" y="9395"/>
                  </a:lnTo>
                  <a:lnTo>
                    <a:pt x="10964" y="9395"/>
                  </a:lnTo>
                  <a:lnTo>
                    <a:pt x="10964" y="9312"/>
                  </a:lnTo>
                  <a:lnTo>
                    <a:pt x="10985" y="9102"/>
                  </a:lnTo>
                  <a:lnTo>
                    <a:pt x="10922" y="8977"/>
                  </a:lnTo>
                  <a:lnTo>
                    <a:pt x="11027" y="8851"/>
                  </a:lnTo>
                  <a:lnTo>
                    <a:pt x="10985" y="8747"/>
                  </a:lnTo>
                  <a:lnTo>
                    <a:pt x="11069" y="8642"/>
                  </a:lnTo>
                  <a:lnTo>
                    <a:pt x="11215" y="8558"/>
                  </a:lnTo>
                  <a:lnTo>
                    <a:pt x="11299" y="8496"/>
                  </a:lnTo>
                  <a:lnTo>
                    <a:pt x="11550" y="8433"/>
                  </a:lnTo>
                  <a:lnTo>
                    <a:pt x="11717" y="8475"/>
                  </a:lnTo>
                  <a:lnTo>
                    <a:pt x="11801" y="8391"/>
                  </a:lnTo>
                  <a:lnTo>
                    <a:pt x="11759" y="8161"/>
                  </a:lnTo>
                  <a:lnTo>
                    <a:pt x="11634" y="8056"/>
                  </a:lnTo>
                  <a:lnTo>
                    <a:pt x="11487" y="8077"/>
                  </a:lnTo>
                  <a:lnTo>
                    <a:pt x="11445" y="7972"/>
                  </a:lnTo>
                  <a:lnTo>
                    <a:pt x="11445" y="7826"/>
                  </a:lnTo>
                  <a:lnTo>
                    <a:pt x="11403" y="7700"/>
                  </a:lnTo>
                  <a:lnTo>
                    <a:pt x="11403" y="7491"/>
                  </a:lnTo>
                  <a:lnTo>
                    <a:pt x="11236" y="7491"/>
                  </a:lnTo>
                  <a:lnTo>
                    <a:pt x="11215" y="7408"/>
                  </a:lnTo>
                  <a:lnTo>
                    <a:pt x="11111" y="7387"/>
                  </a:lnTo>
                  <a:lnTo>
                    <a:pt x="10922" y="7345"/>
                  </a:lnTo>
                  <a:lnTo>
                    <a:pt x="10880" y="7303"/>
                  </a:lnTo>
                  <a:lnTo>
                    <a:pt x="10755" y="7219"/>
                  </a:lnTo>
                  <a:lnTo>
                    <a:pt x="10587" y="7073"/>
                  </a:lnTo>
                  <a:lnTo>
                    <a:pt x="10504" y="6926"/>
                  </a:lnTo>
                  <a:lnTo>
                    <a:pt x="10232" y="6508"/>
                  </a:lnTo>
                  <a:lnTo>
                    <a:pt x="10650" y="5943"/>
                  </a:lnTo>
                  <a:lnTo>
                    <a:pt x="10692" y="5859"/>
                  </a:lnTo>
                  <a:lnTo>
                    <a:pt x="10650" y="5629"/>
                  </a:lnTo>
                  <a:lnTo>
                    <a:pt x="10650" y="5462"/>
                  </a:lnTo>
                  <a:lnTo>
                    <a:pt x="10567" y="5294"/>
                  </a:lnTo>
                  <a:lnTo>
                    <a:pt x="10064" y="5252"/>
                  </a:lnTo>
                  <a:lnTo>
                    <a:pt x="10043" y="5043"/>
                  </a:lnTo>
                  <a:lnTo>
                    <a:pt x="9981" y="4939"/>
                  </a:lnTo>
                  <a:lnTo>
                    <a:pt x="10023" y="4876"/>
                  </a:lnTo>
                  <a:lnTo>
                    <a:pt x="9939" y="4604"/>
                  </a:lnTo>
                  <a:lnTo>
                    <a:pt x="9771" y="4311"/>
                  </a:lnTo>
                  <a:lnTo>
                    <a:pt x="9834" y="4164"/>
                  </a:lnTo>
                  <a:lnTo>
                    <a:pt x="9981" y="3934"/>
                  </a:lnTo>
                  <a:lnTo>
                    <a:pt x="9939" y="3934"/>
                  </a:lnTo>
                  <a:lnTo>
                    <a:pt x="9751" y="3892"/>
                  </a:lnTo>
                  <a:lnTo>
                    <a:pt x="9751" y="3767"/>
                  </a:lnTo>
                  <a:lnTo>
                    <a:pt x="9730" y="3558"/>
                  </a:lnTo>
                  <a:lnTo>
                    <a:pt x="9667" y="3558"/>
                  </a:lnTo>
                  <a:lnTo>
                    <a:pt x="9813" y="3411"/>
                  </a:lnTo>
                  <a:lnTo>
                    <a:pt x="9709" y="3327"/>
                  </a:lnTo>
                  <a:lnTo>
                    <a:pt x="9646" y="3244"/>
                  </a:lnTo>
                  <a:lnTo>
                    <a:pt x="9771" y="3223"/>
                  </a:lnTo>
                  <a:lnTo>
                    <a:pt x="9918" y="3118"/>
                  </a:lnTo>
                  <a:lnTo>
                    <a:pt x="9918" y="3034"/>
                  </a:lnTo>
                  <a:lnTo>
                    <a:pt x="9939" y="3014"/>
                  </a:lnTo>
                  <a:lnTo>
                    <a:pt x="9855" y="2909"/>
                  </a:lnTo>
                  <a:lnTo>
                    <a:pt x="9918" y="2825"/>
                  </a:lnTo>
                  <a:lnTo>
                    <a:pt x="9918" y="2742"/>
                  </a:lnTo>
                  <a:lnTo>
                    <a:pt x="9918" y="2574"/>
                  </a:lnTo>
                  <a:lnTo>
                    <a:pt x="9855" y="2470"/>
                  </a:lnTo>
                  <a:lnTo>
                    <a:pt x="9855" y="2386"/>
                  </a:lnTo>
                  <a:lnTo>
                    <a:pt x="9813" y="2260"/>
                  </a:lnTo>
                  <a:lnTo>
                    <a:pt x="9855" y="2156"/>
                  </a:lnTo>
                  <a:lnTo>
                    <a:pt x="9751" y="1988"/>
                  </a:lnTo>
                  <a:lnTo>
                    <a:pt x="9625" y="1946"/>
                  </a:lnTo>
                  <a:lnTo>
                    <a:pt x="9353" y="1905"/>
                  </a:lnTo>
                  <a:lnTo>
                    <a:pt x="9123" y="1591"/>
                  </a:lnTo>
                  <a:lnTo>
                    <a:pt x="8914" y="1549"/>
                  </a:lnTo>
                  <a:lnTo>
                    <a:pt x="8788" y="1570"/>
                  </a:lnTo>
                  <a:lnTo>
                    <a:pt x="8725" y="1528"/>
                  </a:lnTo>
                  <a:lnTo>
                    <a:pt x="8704" y="1361"/>
                  </a:lnTo>
                  <a:lnTo>
                    <a:pt x="8579" y="1340"/>
                  </a:lnTo>
                  <a:lnTo>
                    <a:pt x="8349" y="1235"/>
                  </a:lnTo>
                  <a:lnTo>
                    <a:pt x="8265" y="1319"/>
                  </a:lnTo>
                  <a:lnTo>
                    <a:pt x="8160" y="1319"/>
                  </a:lnTo>
                  <a:lnTo>
                    <a:pt x="7826" y="1109"/>
                  </a:lnTo>
                  <a:lnTo>
                    <a:pt x="7658" y="1047"/>
                  </a:lnTo>
                  <a:lnTo>
                    <a:pt x="7449" y="858"/>
                  </a:lnTo>
                  <a:lnTo>
                    <a:pt x="7323" y="900"/>
                  </a:lnTo>
                  <a:lnTo>
                    <a:pt x="7198" y="837"/>
                  </a:lnTo>
                  <a:lnTo>
                    <a:pt x="7093" y="858"/>
                  </a:lnTo>
                  <a:lnTo>
                    <a:pt x="7030" y="1005"/>
                  </a:lnTo>
                  <a:lnTo>
                    <a:pt x="6821" y="942"/>
                  </a:lnTo>
                  <a:lnTo>
                    <a:pt x="6591" y="1005"/>
                  </a:lnTo>
                  <a:lnTo>
                    <a:pt x="6361" y="1214"/>
                  </a:lnTo>
                  <a:lnTo>
                    <a:pt x="6256" y="1214"/>
                  </a:lnTo>
                  <a:lnTo>
                    <a:pt x="6173" y="1319"/>
                  </a:lnTo>
                  <a:lnTo>
                    <a:pt x="6110" y="1465"/>
                  </a:lnTo>
                  <a:lnTo>
                    <a:pt x="5838" y="1465"/>
                  </a:lnTo>
                  <a:lnTo>
                    <a:pt x="5733" y="1549"/>
                  </a:lnTo>
                  <a:lnTo>
                    <a:pt x="5775" y="1695"/>
                  </a:lnTo>
                  <a:lnTo>
                    <a:pt x="5859" y="1842"/>
                  </a:lnTo>
                  <a:lnTo>
                    <a:pt x="5838" y="1967"/>
                  </a:lnTo>
                  <a:lnTo>
                    <a:pt x="5691" y="1967"/>
                  </a:lnTo>
                  <a:lnTo>
                    <a:pt x="5357" y="1905"/>
                  </a:lnTo>
                  <a:lnTo>
                    <a:pt x="5064" y="1967"/>
                  </a:lnTo>
                  <a:lnTo>
                    <a:pt x="4708" y="2072"/>
                  </a:lnTo>
                  <a:lnTo>
                    <a:pt x="4520" y="2072"/>
                  </a:lnTo>
                  <a:lnTo>
                    <a:pt x="4185" y="1967"/>
                  </a:lnTo>
                  <a:lnTo>
                    <a:pt x="4059" y="1967"/>
                  </a:lnTo>
                  <a:lnTo>
                    <a:pt x="3766" y="1842"/>
                  </a:lnTo>
                  <a:lnTo>
                    <a:pt x="3662" y="1737"/>
                  </a:lnTo>
                  <a:lnTo>
                    <a:pt x="3641" y="1591"/>
                  </a:lnTo>
                  <a:lnTo>
                    <a:pt x="3557" y="1591"/>
                  </a:lnTo>
                  <a:lnTo>
                    <a:pt x="3432" y="1528"/>
                  </a:lnTo>
                  <a:lnTo>
                    <a:pt x="3264" y="1570"/>
                  </a:lnTo>
                  <a:lnTo>
                    <a:pt x="3181" y="1528"/>
                  </a:lnTo>
                  <a:lnTo>
                    <a:pt x="3055" y="1528"/>
                  </a:lnTo>
                  <a:lnTo>
                    <a:pt x="2929" y="1423"/>
                  </a:lnTo>
                  <a:lnTo>
                    <a:pt x="2846" y="1381"/>
                  </a:lnTo>
                  <a:lnTo>
                    <a:pt x="2804" y="1340"/>
                  </a:lnTo>
                  <a:lnTo>
                    <a:pt x="2825" y="1214"/>
                  </a:lnTo>
                  <a:lnTo>
                    <a:pt x="2825" y="1068"/>
                  </a:lnTo>
                  <a:lnTo>
                    <a:pt x="2741" y="942"/>
                  </a:lnTo>
                  <a:lnTo>
                    <a:pt x="2741" y="921"/>
                  </a:lnTo>
                  <a:lnTo>
                    <a:pt x="2699" y="942"/>
                  </a:lnTo>
                  <a:lnTo>
                    <a:pt x="2595" y="921"/>
                  </a:lnTo>
                  <a:lnTo>
                    <a:pt x="2553" y="858"/>
                  </a:lnTo>
                  <a:lnTo>
                    <a:pt x="2448" y="817"/>
                  </a:lnTo>
                  <a:lnTo>
                    <a:pt x="2281" y="607"/>
                  </a:lnTo>
                  <a:lnTo>
                    <a:pt x="2448" y="482"/>
                  </a:lnTo>
                  <a:lnTo>
                    <a:pt x="2323" y="398"/>
                  </a:lnTo>
                  <a:lnTo>
                    <a:pt x="2302" y="335"/>
                  </a:lnTo>
                  <a:lnTo>
                    <a:pt x="2344" y="293"/>
                  </a:lnTo>
                  <a:lnTo>
                    <a:pt x="2281" y="210"/>
                  </a:lnTo>
                  <a:lnTo>
                    <a:pt x="2218" y="105"/>
                  </a:lnTo>
                  <a:lnTo>
                    <a:pt x="2176" y="105"/>
                  </a:lnTo>
                  <a:lnTo>
                    <a:pt x="2176" y="84"/>
                  </a:lnTo>
                  <a:lnTo>
                    <a:pt x="2113" y="84"/>
                  </a:lnTo>
                  <a:lnTo>
                    <a:pt x="1988" y="168"/>
                  </a:lnTo>
                  <a:lnTo>
                    <a:pt x="1904" y="168"/>
                  </a:lnTo>
                  <a:lnTo>
                    <a:pt x="1862" y="273"/>
                  </a:lnTo>
                  <a:lnTo>
                    <a:pt x="1779" y="293"/>
                  </a:lnTo>
                  <a:lnTo>
                    <a:pt x="1674" y="419"/>
                  </a:lnTo>
                  <a:lnTo>
                    <a:pt x="1611" y="440"/>
                  </a:lnTo>
                  <a:lnTo>
                    <a:pt x="1569" y="503"/>
                  </a:lnTo>
                  <a:lnTo>
                    <a:pt x="1569" y="545"/>
                  </a:lnTo>
                  <a:lnTo>
                    <a:pt x="1465" y="607"/>
                  </a:lnTo>
                  <a:lnTo>
                    <a:pt x="1381" y="586"/>
                  </a:lnTo>
                  <a:lnTo>
                    <a:pt x="1256" y="607"/>
                  </a:lnTo>
                  <a:lnTo>
                    <a:pt x="1235" y="691"/>
                  </a:lnTo>
                  <a:lnTo>
                    <a:pt x="1046" y="607"/>
                  </a:lnTo>
                  <a:lnTo>
                    <a:pt x="921" y="607"/>
                  </a:lnTo>
                  <a:lnTo>
                    <a:pt x="753" y="524"/>
                  </a:lnTo>
                  <a:lnTo>
                    <a:pt x="732" y="398"/>
                  </a:lnTo>
                  <a:lnTo>
                    <a:pt x="460" y="273"/>
                  </a:lnTo>
                  <a:lnTo>
                    <a:pt x="502" y="189"/>
                  </a:lnTo>
                  <a:lnTo>
                    <a:pt x="440" y="84"/>
                  </a:lnTo>
                  <a:lnTo>
                    <a:pt x="356" y="84"/>
                  </a:lnTo>
                  <a:lnTo>
                    <a:pt x="293"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99" name="Google Shape;5399;p907">
              <a:extLst>
                <a:ext uri="{FF2B5EF4-FFF2-40B4-BE49-F238E27FC236}">
                  <a16:creationId xmlns:a16="http://schemas.microsoft.com/office/drawing/2014/main" id="{49BBD342-BC80-E0DD-9993-E032697BEAAF}"/>
                </a:ext>
              </a:extLst>
            </p:cNvPr>
            <p:cNvSpPr/>
            <p:nvPr/>
          </p:nvSpPr>
          <p:spPr>
            <a:xfrm>
              <a:off x="4026636" y="2853369"/>
              <a:ext cx="24672" cy="20004"/>
            </a:xfrm>
            <a:custGeom>
              <a:avLst/>
              <a:gdLst/>
              <a:ahLst/>
              <a:cxnLst/>
              <a:rect l="l" t="t" r="r" b="b"/>
              <a:pathLst>
                <a:path w="2072" h="1759" extrusionOk="0">
                  <a:moveTo>
                    <a:pt x="419" y="1"/>
                  </a:moveTo>
                  <a:lnTo>
                    <a:pt x="168" y="64"/>
                  </a:lnTo>
                  <a:lnTo>
                    <a:pt x="0" y="105"/>
                  </a:lnTo>
                  <a:lnTo>
                    <a:pt x="84" y="210"/>
                  </a:lnTo>
                  <a:lnTo>
                    <a:pt x="84" y="294"/>
                  </a:lnTo>
                  <a:lnTo>
                    <a:pt x="189" y="315"/>
                  </a:lnTo>
                  <a:lnTo>
                    <a:pt x="272" y="419"/>
                  </a:lnTo>
                  <a:lnTo>
                    <a:pt x="209" y="608"/>
                  </a:lnTo>
                  <a:lnTo>
                    <a:pt x="251" y="838"/>
                  </a:lnTo>
                  <a:lnTo>
                    <a:pt x="398" y="942"/>
                  </a:lnTo>
                  <a:lnTo>
                    <a:pt x="691" y="942"/>
                  </a:lnTo>
                  <a:lnTo>
                    <a:pt x="795" y="1026"/>
                  </a:lnTo>
                  <a:lnTo>
                    <a:pt x="837" y="1110"/>
                  </a:lnTo>
                  <a:lnTo>
                    <a:pt x="921" y="1110"/>
                  </a:lnTo>
                  <a:lnTo>
                    <a:pt x="1026" y="1047"/>
                  </a:lnTo>
                  <a:lnTo>
                    <a:pt x="1193" y="1172"/>
                  </a:lnTo>
                  <a:lnTo>
                    <a:pt x="1235" y="1131"/>
                  </a:lnTo>
                  <a:lnTo>
                    <a:pt x="1339" y="1131"/>
                  </a:lnTo>
                  <a:lnTo>
                    <a:pt x="1423" y="1319"/>
                  </a:lnTo>
                  <a:lnTo>
                    <a:pt x="1570" y="1361"/>
                  </a:lnTo>
                  <a:lnTo>
                    <a:pt x="1842" y="1758"/>
                  </a:lnTo>
                  <a:lnTo>
                    <a:pt x="1967" y="1737"/>
                  </a:lnTo>
                  <a:lnTo>
                    <a:pt x="1967" y="1591"/>
                  </a:lnTo>
                  <a:lnTo>
                    <a:pt x="1988" y="1549"/>
                  </a:lnTo>
                  <a:lnTo>
                    <a:pt x="1925" y="1382"/>
                  </a:lnTo>
                  <a:lnTo>
                    <a:pt x="2072" y="1361"/>
                  </a:lnTo>
                  <a:lnTo>
                    <a:pt x="1946" y="1235"/>
                  </a:lnTo>
                  <a:lnTo>
                    <a:pt x="1758" y="1235"/>
                  </a:lnTo>
                  <a:lnTo>
                    <a:pt x="1507" y="1110"/>
                  </a:lnTo>
                  <a:lnTo>
                    <a:pt x="1423" y="921"/>
                  </a:lnTo>
                  <a:lnTo>
                    <a:pt x="1507" y="838"/>
                  </a:lnTo>
                  <a:lnTo>
                    <a:pt x="1507" y="712"/>
                  </a:lnTo>
                  <a:lnTo>
                    <a:pt x="1256" y="524"/>
                  </a:lnTo>
                  <a:lnTo>
                    <a:pt x="1256" y="419"/>
                  </a:lnTo>
                  <a:lnTo>
                    <a:pt x="1298" y="294"/>
                  </a:lnTo>
                  <a:lnTo>
                    <a:pt x="1193" y="168"/>
                  </a:lnTo>
                  <a:lnTo>
                    <a:pt x="984" y="126"/>
                  </a:lnTo>
                  <a:lnTo>
                    <a:pt x="837"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00" name="Google Shape;5400;p907">
              <a:extLst>
                <a:ext uri="{FF2B5EF4-FFF2-40B4-BE49-F238E27FC236}">
                  <a16:creationId xmlns:a16="http://schemas.microsoft.com/office/drawing/2014/main" id="{6A315750-9DF4-152C-A393-14884065793A}"/>
                </a:ext>
              </a:extLst>
            </p:cNvPr>
            <p:cNvSpPr/>
            <p:nvPr/>
          </p:nvSpPr>
          <p:spPr>
            <a:xfrm>
              <a:off x="3915766" y="2848615"/>
              <a:ext cx="124088" cy="48788"/>
            </a:xfrm>
            <a:custGeom>
              <a:avLst/>
              <a:gdLst/>
              <a:ahLst/>
              <a:cxnLst/>
              <a:rect l="l" t="t" r="r" b="b"/>
              <a:pathLst>
                <a:path w="10421" h="4290" extrusionOk="0">
                  <a:moveTo>
                    <a:pt x="4708" y="0"/>
                  </a:moveTo>
                  <a:lnTo>
                    <a:pt x="4562" y="63"/>
                  </a:lnTo>
                  <a:lnTo>
                    <a:pt x="4373" y="63"/>
                  </a:lnTo>
                  <a:lnTo>
                    <a:pt x="4290" y="21"/>
                  </a:lnTo>
                  <a:lnTo>
                    <a:pt x="4185" y="63"/>
                  </a:lnTo>
                  <a:lnTo>
                    <a:pt x="3913" y="63"/>
                  </a:lnTo>
                  <a:lnTo>
                    <a:pt x="3766" y="84"/>
                  </a:lnTo>
                  <a:lnTo>
                    <a:pt x="3494" y="189"/>
                  </a:lnTo>
                  <a:lnTo>
                    <a:pt x="3390" y="210"/>
                  </a:lnTo>
                  <a:lnTo>
                    <a:pt x="3181" y="230"/>
                  </a:lnTo>
                  <a:lnTo>
                    <a:pt x="3097" y="335"/>
                  </a:lnTo>
                  <a:lnTo>
                    <a:pt x="2992" y="377"/>
                  </a:lnTo>
                  <a:lnTo>
                    <a:pt x="2909" y="440"/>
                  </a:lnTo>
                  <a:lnTo>
                    <a:pt x="2867" y="502"/>
                  </a:lnTo>
                  <a:lnTo>
                    <a:pt x="2804" y="628"/>
                  </a:lnTo>
                  <a:lnTo>
                    <a:pt x="2762" y="649"/>
                  </a:lnTo>
                  <a:lnTo>
                    <a:pt x="2762" y="733"/>
                  </a:lnTo>
                  <a:lnTo>
                    <a:pt x="2553" y="733"/>
                  </a:lnTo>
                  <a:lnTo>
                    <a:pt x="2239" y="628"/>
                  </a:lnTo>
                  <a:lnTo>
                    <a:pt x="2155" y="628"/>
                  </a:lnTo>
                  <a:lnTo>
                    <a:pt x="2072" y="691"/>
                  </a:lnTo>
                  <a:lnTo>
                    <a:pt x="1946" y="649"/>
                  </a:lnTo>
                  <a:lnTo>
                    <a:pt x="1779" y="691"/>
                  </a:lnTo>
                  <a:lnTo>
                    <a:pt x="1674" y="649"/>
                  </a:lnTo>
                  <a:lnTo>
                    <a:pt x="1549" y="712"/>
                  </a:lnTo>
                  <a:lnTo>
                    <a:pt x="1528" y="795"/>
                  </a:lnTo>
                  <a:lnTo>
                    <a:pt x="1632" y="942"/>
                  </a:lnTo>
                  <a:lnTo>
                    <a:pt x="1779" y="963"/>
                  </a:lnTo>
                  <a:lnTo>
                    <a:pt x="1925" y="963"/>
                  </a:lnTo>
                  <a:lnTo>
                    <a:pt x="1883" y="1046"/>
                  </a:lnTo>
                  <a:lnTo>
                    <a:pt x="1653" y="1046"/>
                  </a:lnTo>
                  <a:lnTo>
                    <a:pt x="1444" y="1109"/>
                  </a:lnTo>
                  <a:lnTo>
                    <a:pt x="1402" y="1214"/>
                  </a:lnTo>
                  <a:lnTo>
                    <a:pt x="1423" y="1256"/>
                  </a:lnTo>
                  <a:lnTo>
                    <a:pt x="1528" y="1235"/>
                  </a:lnTo>
                  <a:lnTo>
                    <a:pt x="1570" y="1277"/>
                  </a:lnTo>
                  <a:lnTo>
                    <a:pt x="1507" y="1318"/>
                  </a:lnTo>
                  <a:lnTo>
                    <a:pt x="1214" y="1339"/>
                  </a:lnTo>
                  <a:lnTo>
                    <a:pt x="1109" y="1256"/>
                  </a:lnTo>
                  <a:lnTo>
                    <a:pt x="984" y="1339"/>
                  </a:lnTo>
                  <a:lnTo>
                    <a:pt x="900" y="1235"/>
                  </a:lnTo>
                  <a:lnTo>
                    <a:pt x="837" y="1235"/>
                  </a:lnTo>
                  <a:lnTo>
                    <a:pt x="733" y="1339"/>
                  </a:lnTo>
                  <a:lnTo>
                    <a:pt x="628" y="1339"/>
                  </a:lnTo>
                  <a:lnTo>
                    <a:pt x="502" y="1235"/>
                  </a:lnTo>
                  <a:lnTo>
                    <a:pt x="377" y="1235"/>
                  </a:lnTo>
                  <a:lnTo>
                    <a:pt x="105" y="1444"/>
                  </a:lnTo>
                  <a:lnTo>
                    <a:pt x="63" y="1549"/>
                  </a:lnTo>
                  <a:lnTo>
                    <a:pt x="0" y="1653"/>
                  </a:lnTo>
                  <a:lnTo>
                    <a:pt x="63" y="1695"/>
                  </a:lnTo>
                  <a:lnTo>
                    <a:pt x="63" y="1842"/>
                  </a:lnTo>
                  <a:lnTo>
                    <a:pt x="0" y="1883"/>
                  </a:lnTo>
                  <a:lnTo>
                    <a:pt x="63" y="1946"/>
                  </a:lnTo>
                  <a:lnTo>
                    <a:pt x="209" y="1883"/>
                  </a:lnTo>
                  <a:lnTo>
                    <a:pt x="251" y="1904"/>
                  </a:lnTo>
                  <a:lnTo>
                    <a:pt x="377" y="1883"/>
                  </a:lnTo>
                  <a:lnTo>
                    <a:pt x="502" y="1883"/>
                  </a:lnTo>
                  <a:lnTo>
                    <a:pt x="377" y="2009"/>
                  </a:lnTo>
                  <a:lnTo>
                    <a:pt x="398" y="2093"/>
                  </a:lnTo>
                  <a:lnTo>
                    <a:pt x="461" y="2197"/>
                  </a:lnTo>
                  <a:lnTo>
                    <a:pt x="461" y="2281"/>
                  </a:lnTo>
                  <a:lnTo>
                    <a:pt x="419" y="2302"/>
                  </a:lnTo>
                  <a:lnTo>
                    <a:pt x="481" y="2323"/>
                  </a:lnTo>
                  <a:lnTo>
                    <a:pt x="586" y="2281"/>
                  </a:lnTo>
                  <a:lnTo>
                    <a:pt x="586" y="2323"/>
                  </a:lnTo>
                  <a:lnTo>
                    <a:pt x="502" y="2406"/>
                  </a:lnTo>
                  <a:lnTo>
                    <a:pt x="377" y="2490"/>
                  </a:lnTo>
                  <a:lnTo>
                    <a:pt x="419" y="2532"/>
                  </a:lnTo>
                  <a:lnTo>
                    <a:pt x="502" y="2532"/>
                  </a:lnTo>
                  <a:lnTo>
                    <a:pt x="419" y="2595"/>
                  </a:lnTo>
                  <a:lnTo>
                    <a:pt x="377" y="2699"/>
                  </a:lnTo>
                  <a:lnTo>
                    <a:pt x="293" y="2699"/>
                  </a:lnTo>
                  <a:lnTo>
                    <a:pt x="251" y="2532"/>
                  </a:lnTo>
                  <a:lnTo>
                    <a:pt x="189" y="2511"/>
                  </a:lnTo>
                  <a:lnTo>
                    <a:pt x="189" y="2616"/>
                  </a:lnTo>
                  <a:lnTo>
                    <a:pt x="209" y="2720"/>
                  </a:lnTo>
                  <a:lnTo>
                    <a:pt x="168" y="2783"/>
                  </a:lnTo>
                  <a:lnTo>
                    <a:pt x="189" y="2846"/>
                  </a:lnTo>
                  <a:lnTo>
                    <a:pt x="293" y="2930"/>
                  </a:lnTo>
                  <a:lnTo>
                    <a:pt x="293" y="2888"/>
                  </a:lnTo>
                  <a:lnTo>
                    <a:pt x="419" y="2950"/>
                  </a:lnTo>
                  <a:lnTo>
                    <a:pt x="502" y="2950"/>
                  </a:lnTo>
                  <a:lnTo>
                    <a:pt x="628" y="3034"/>
                  </a:lnTo>
                  <a:lnTo>
                    <a:pt x="670" y="3160"/>
                  </a:lnTo>
                  <a:lnTo>
                    <a:pt x="586" y="3243"/>
                  </a:lnTo>
                  <a:lnTo>
                    <a:pt x="670" y="3327"/>
                  </a:lnTo>
                  <a:lnTo>
                    <a:pt x="670" y="3411"/>
                  </a:lnTo>
                  <a:lnTo>
                    <a:pt x="733" y="3411"/>
                  </a:lnTo>
                  <a:lnTo>
                    <a:pt x="879" y="3536"/>
                  </a:lnTo>
                  <a:lnTo>
                    <a:pt x="816" y="3641"/>
                  </a:lnTo>
                  <a:lnTo>
                    <a:pt x="733" y="3620"/>
                  </a:lnTo>
                  <a:lnTo>
                    <a:pt x="712" y="3662"/>
                  </a:lnTo>
                  <a:lnTo>
                    <a:pt x="795" y="3683"/>
                  </a:lnTo>
                  <a:lnTo>
                    <a:pt x="942" y="3662"/>
                  </a:lnTo>
                  <a:lnTo>
                    <a:pt x="1214" y="3662"/>
                  </a:lnTo>
                  <a:lnTo>
                    <a:pt x="1193" y="3725"/>
                  </a:lnTo>
                  <a:lnTo>
                    <a:pt x="1130" y="3767"/>
                  </a:lnTo>
                  <a:lnTo>
                    <a:pt x="1005" y="3829"/>
                  </a:lnTo>
                  <a:lnTo>
                    <a:pt x="816" y="3829"/>
                  </a:lnTo>
                  <a:lnTo>
                    <a:pt x="774" y="3871"/>
                  </a:lnTo>
                  <a:lnTo>
                    <a:pt x="837" y="3892"/>
                  </a:lnTo>
                  <a:lnTo>
                    <a:pt x="942" y="3871"/>
                  </a:lnTo>
                  <a:lnTo>
                    <a:pt x="1088" y="3871"/>
                  </a:lnTo>
                  <a:lnTo>
                    <a:pt x="1130" y="3829"/>
                  </a:lnTo>
                  <a:lnTo>
                    <a:pt x="1130" y="3934"/>
                  </a:lnTo>
                  <a:lnTo>
                    <a:pt x="1151" y="3955"/>
                  </a:lnTo>
                  <a:lnTo>
                    <a:pt x="1235" y="3871"/>
                  </a:lnTo>
                  <a:lnTo>
                    <a:pt x="1318" y="3767"/>
                  </a:lnTo>
                  <a:lnTo>
                    <a:pt x="1402" y="3767"/>
                  </a:lnTo>
                  <a:lnTo>
                    <a:pt x="1444" y="3829"/>
                  </a:lnTo>
                  <a:lnTo>
                    <a:pt x="1528" y="3829"/>
                  </a:lnTo>
                  <a:lnTo>
                    <a:pt x="1632" y="3892"/>
                  </a:lnTo>
                  <a:lnTo>
                    <a:pt x="1674" y="3829"/>
                  </a:lnTo>
                  <a:lnTo>
                    <a:pt x="1758" y="3850"/>
                  </a:lnTo>
                  <a:lnTo>
                    <a:pt x="1758" y="3892"/>
                  </a:lnTo>
                  <a:lnTo>
                    <a:pt x="1716" y="3934"/>
                  </a:lnTo>
                  <a:lnTo>
                    <a:pt x="1758" y="3997"/>
                  </a:lnTo>
                  <a:lnTo>
                    <a:pt x="1779" y="4080"/>
                  </a:lnTo>
                  <a:lnTo>
                    <a:pt x="1883" y="4185"/>
                  </a:lnTo>
                  <a:lnTo>
                    <a:pt x="1946" y="4164"/>
                  </a:lnTo>
                  <a:lnTo>
                    <a:pt x="2072" y="4206"/>
                  </a:lnTo>
                  <a:lnTo>
                    <a:pt x="2197" y="4185"/>
                  </a:lnTo>
                  <a:lnTo>
                    <a:pt x="2281" y="4143"/>
                  </a:lnTo>
                  <a:lnTo>
                    <a:pt x="2386" y="4143"/>
                  </a:lnTo>
                  <a:lnTo>
                    <a:pt x="2469" y="4080"/>
                  </a:lnTo>
                  <a:lnTo>
                    <a:pt x="2574" y="4143"/>
                  </a:lnTo>
                  <a:lnTo>
                    <a:pt x="2616" y="4080"/>
                  </a:lnTo>
                  <a:lnTo>
                    <a:pt x="2616" y="3955"/>
                  </a:lnTo>
                  <a:lnTo>
                    <a:pt x="2658" y="3871"/>
                  </a:lnTo>
                  <a:lnTo>
                    <a:pt x="2616" y="3767"/>
                  </a:lnTo>
                  <a:lnTo>
                    <a:pt x="2867" y="3746"/>
                  </a:lnTo>
                  <a:lnTo>
                    <a:pt x="3076" y="3746"/>
                  </a:lnTo>
                  <a:lnTo>
                    <a:pt x="3348" y="3892"/>
                  </a:lnTo>
                  <a:lnTo>
                    <a:pt x="3453" y="3892"/>
                  </a:lnTo>
                  <a:lnTo>
                    <a:pt x="3641" y="4143"/>
                  </a:lnTo>
                  <a:lnTo>
                    <a:pt x="3808" y="4248"/>
                  </a:lnTo>
                  <a:lnTo>
                    <a:pt x="4331" y="4185"/>
                  </a:lnTo>
                  <a:lnTo>
                    <a:pt x="4478" y="4101"/>
                  </a:lnTo>
                  <a:lnTo>
                    <a:pt x="4541" y="4101"/>
                  </a:lnTo>
                  <a:lnTo>
                    <a:pt x="4562" y="4143"/>
                  </a:lnTo>
                  <a:lnTo>
                    <a:pt x="4603" y="4080"/>
                  </a:lnTo>
                  <a:lnTo>
                    <a:pt x="4645" y="3976"/>
                  </a:lnTo>
                  <a:lnTo>
                    <a:pt x="4896" y="3725"/>
                  </a:lnTo>
                  <a:lnTo>
                    <a:pt x="4959" y="3683"/>
                  </a:lnTo>
                  <a:lnTo>
                    <a:pt x="5189" y="3767"/>
                  </a:lnTo>
                  <a:lnTo>
                    <a:pt x="5336" y="3850"/>
                  </a:lnTo>
                  <a:lnTo>
                    <a:pt x="5524" y="3787"/>
                  </a:lnTo>
                  <a:lnTo>
                    <a:pt x="5524" y="3746"/>
                  </a:lnTo>
                  <a:lnTo>
                    <a:pt x="5650" y="3662"/>
                  </a:lnTo>
                  <a:lnTo>
                    <a:pt x="5754" y="3683"/>
                  </a:lnTo>
                  <a:lnTo>
                    <a:pt x="5754" y="3767"/>
                  </a:lnTo>
                  <a:lnTo>
                    <a:pt x="5691" y="3934"/>
                  </a:lnTo>
                  <a:lnTo>
                    <a:pt x="5545" y="3997"/>
                  </a:lnTo>
                  <a:lnTo>
                    <a:pt x="5587" y="4059"/>
                  </a:lnTo>
                  <a:lnTo>
                    <a:pt x="5691" y="4185"/>
                  </a:lnTo>
                  <a:lnTo>
                    <a:pt x="5650" y="4269"/>
                  </a:lnTo>
                  <a:lnTo>
                    <a:pt x="5754" y="4290"/>
                  </a:lnTo>
                  <a:lnTo>
                    <a:pt x="5901" y="4269"/>
                  </a:lnTo>
                  <a:lnTo>
                    <a:pt x="6005" y="4206"/>
                  </a:lnTo>
                  <a:lnTo>
                    <a:pt x="5963" y="4080"/>
                  </a:lnTo>
                  <a:lnTo>
                    <a:pt x="6047" y="4059"/>
                  </a:lnTo>
                  <a:lnTo>
                    <a:pt x="6047" y="3829"/>
                  </a:lnTo>
                  <a:lnTo>
                    <a:pt x="6110" y="3746"/>
                  </a:lnTo>
                  <a:lnTo>
                    <a:pt x="6256" y="3787"/>
                  </a:lnTo>
                  <a:lnTo>
                    <a:pt x="6361" y="3829"/>
                  </a:lnTo>
                  <a:lnTo>
                    <a:pt x="6654" y="3683"/>
                  </a:lnTo>
                  <a:lnTo>
                    <a:pt x="6696" y="3683"/>
                  </a:lnTo>
                  <a:lnTo>
                    <a:pt x="6780" y="3641"/>
                  </a:lnTo>
                  <a:lnTo>
                    <a:pt x="7093" y="3620"/>
                  </a:lnTo>
                  <a:lnTo>
                    <a:pt x="7198" y="3641"/>
                  </a:lnTo>
                  <a:lnTo>
                    <a:pt x="7261" y="3683"/>
                  </a:lnTo>
                  <a:lnTo>
                    <a:pt x="7428" y="3746"/>
                  </a:lnTo>
                  <a:lnTo>
                    <a:pt x="7700" y="3746"/>
                  </a:lnTo>
                  <a:lnTo>
                    <a:pt x="7721" y="3683"/>
                  </a:lnTo>
                  <a:lnTo>
                    <a:pt x="7888" y="3641"/>
                  </a:lnTo>
                  <a:lnTo>
                    <a:pt x="7951" y="3557"/>
                  </a:lnTo>
                  <a:lnTo>
                    <a:pt x="8160" y="3474"/>
                  </a:lnTo>
                  <a:lnTo>
                    <a:pt x="8307" y="3474"/>
                  </a:lnTo>
                  <a:lnTo>
                    <a:pt x="8432" y="3453"/>
                  </a:lnTo>
                  <a:lnTo>
                    <a:pt x="8725" y="3474"/>
                  </a:lnTo>
                  <a:lnTo>
                    <a:pt x="8956" y="3411"/>
                  </a:lnTo>
                  <a:lnTo>
                    <a:pt x="9102" y="3411"/>
                  </a:lnTo>
                  <a:lnTo>
                    <a:pt x="9165" y="3432"/>
                  </a:lnTo>
                  <a:lnTo>
                    <a:pt x="9311" y="3306"/>
                  </a:lnTo>
                  <a:lnTo>
                    <a:pt x="9458" y="3306"/>
                  </a:lnTo>
                  <a:lnTo>
                    <a:pt x="9500" y="3264"/>
                  </a:lnTo>
                  <a:lnTo>
                    <a:pt x="9730" y="3264"/>
                  </a:lnTo>
                  <a:lnTo>
                    <a:pt x="9939" y="3327"/>
                  </a:lnTo>
                  <a:lnTo>
                    <a:pt x="10085" y="3264"/>
                  </a:lnTo>
                  <a:lnTo>
                    <a:pt x="10148" y="3327"/>
                  </a:lnTo>
                  <a:lnTo>
                    <a:pt x="10148" y="3432"/>
                  </a:lnTo>
                  <a:lnTo>
                    <a:pt x="10253" y="3474"/>
                  </a:lnTo>
                  <a:lnTo>
                    <a:pt x="10399" y="3453"/>
                  </a:lnTo>
                  <a:lnTo>
                    <a:pt x="10420" y="3348"/>
                  </a:lnTo>
                  <a:lnTo>
                    <a:pt x="10357" y="3223"/>
                  </a:lnTo>
                  <a:lnTo>
                    <a:pt x="10232" y="2992"/>
                  </a:lnTo>
                  <a:lnTo>
                    <a:pt x="10085" y="2930"/>
                  </a:lnTo>
                  <a:lnTo>
                    <a:pt x="10106" y="2846"/>
                  </a:lnTo>
                  <a:lnTo>
                    <a:pt x="10085" y="2699"/>
                  </a:lnTo>
                  <a:lnTo>
                    <a:pt x="10148" y="2511"/>
                  </a:lnTo>
                  <a:lnTo>
                    <a:pt x="10127" y="2469"/>
                  </a:lnTo>
                  <a:lnTo>
                    <a:pt x="10002" y="2427"/>
                  </a:lnTo>
                  <a:lnTo>
                    <a:pt x="10002" y="2281"/>
                  </a:lnTo>
                  <a:lnTo>
                    <a:pt x="10002" y="2176"/>
                  </a:lnTo>
                  <a:lnTo>
                    <a:pt x="9939" y="1967"/>
                  </a:lnTo>
                  <a:lnTo>
                    <a:pt x="9897" y="1842"/>
                  </a:lnTo>
                  <a:lnTo>
                    <a:pt x="9897" y="1779"/>
                  </a:lnTo>
                  <a:lnTo>
                    <a:pt x="10044" y="1779"/>
                  </a:lnTo>
                  <a:lnTo>
                    <a:pt x="10106" y="1632"/>
                  </a:lnTo>
                  <a:lnTo>
                    <a:pt x="10148" y="1570"/>
                  </a:lnTo>
                  <a:lnTo>
                    <a:pt x="10148" y="1528"/>
                  </a:lnTo>
                  <a:lnTo>
                    <a:pt x="10106" y="1444"/>
                  </a:lnTo>
                  <a:lnTo>
                    <a:pt x="10002" y="1360"/>
                  </a:lnTo>
                  <a:lnTo>
                    <a:pt x="9709" y="1360"/>
                  </a:lnTo>
                  <a:lnTo>
                    <a:pt x="9562" y="1256"/>
                  </a:lnTo>
                  <a:lnTo>
                    <a:pt x="9520" y="1026"/>
                  </a:lnTo>
                  <a:lnTo>
                    <a:pt x="9583" y="837"/>
                  </a:lnTo>
                  <a:lnTo>
                    <a:pt x="9500" y="733"/>
                  </a:lnTo>
                  <a:lnTo>
                    <a:pt x="9395" y="712"/>
                  </a:lnTo>
                  <a:lnTo>
                    <a:pt x="9395" y="628"/>
                  </a:lnTo>
                  <a:lnTo>
                    <a:pt x="9290" y="523"/>
                  </a:lnTo>
                  <a:lnTo>
                    <a:pt x="9186" y="502"/>
                  </a:lnTo>
                  <a:lnTo>
                    <a:pt x="8956" y="293"/>
                  </a:lnTo>
                  <a:lnTo>
                    <a:pt x="8851" y="272"/>
                  </a:lnTo>
                  <a:lnTo>
                    <a:pt x="8767" y="335"/>
                  </a:lnTo>
                  <a:lnTo>
                    <a:pt x="8725" y="335"/>
                  </a:lnTo>
                  <a:lnTo>
                    <a:pt x="8558" y="293"/>
                  </a:lnTo>
                  <a:lnTo>
                    <a:pt x="8516" y="377"/>
                  </a:lnTo>
                  <a:lnTo>
                    <a:pt x="8432" y="335"/>
                  </a:lnTo>
                  <a:lnTo>
                    <a:pt x="8412" y="230"/>
                  </a:lnTo>
                  <a:lnTo>
                    <a:pt x="8349" y="230"/>
                  </a:lnTo>
                  <a:lnTo>
                    <a:pt x="8328" y="272"/>
                  </a:lnTo>
                  <a:lnTo>
                    <a:pt x="8244" y="419"/>
                  </a:lnTo>
                  <a:lnTo>
                    <a:pt x="8098" y="502"/>
                  </a:lnTo>
                  <a:lnTo>
                    <a:pt x="7909" y="607"/>
                  </a:lnTo>
                  <a:lnTo>
                    <a:pt x="7888" y="691"/>
                  </a:lnTo>
                  <a:lnTo>
                    <a:pt x="7700" y="712"/>
                  </a:lnTo>
                  <a:lnTo>
                    <a:pt x="7616" y="754"/>
                  </a:lnTo>
                  <a:lnTo>
                    <a:pt x="7386" y="712"/>
                  </a:lnTo>
                  <a:lnTo>
                    <a:pt x="7324" y="649"/>
                  </a:lnTo>
                  <a:lnTo>
                    <a:pt x="7219" y="649"/>
                  </a:lnTo>
                  <a:lnTo>
                    <a:pt x="7198" y="628"/>
                  </a:lnTo>
                  <a:lnTo>
                    <a:pt x="7093" y="691"/>
                  </a:lnTo>
                  <a:lnTo>
                    <a:pt x="6884" y="691"/>
                  </a:lnTo>
                  <a:lnTo>
                    <a:pt x="6633" y="795"/>
                  </a:lnTo>
                  <a:lnTo>
                    <a:pt x="6445" y="754"/>
                  </a:lnTo>
                  <a:lnTo>
                    <a:pt x="6319" y="649"/>
                  </a:lnTo>
                  <a:lnTo>
                    <a:pt x="6235" y="712"/>
                  </a:lnTo>
                  <a:lnTo>
                    <a:pt x="6026" y="607"/>
                  </a:lnTo>
                  <a:lnTo>
                    <a:pt x="5901" y="586"/>
                  </a:lnTo>
                  <a:lnTo>
                    <a:pt x="5712" y="440"/>
                  </a:lnTo>
                  <a:lnTo>
                    <a:pt x="5629" y="440"/>
                  </a:lnTo>
                  <a:lnTo>
                    <a:pt x="5587" y="523"/>
                  </a:lnTo>
                  <a:lnTo>
                    <a:pt x="5503" y="502"/>
                  </a:lnTo>
                  <a:lnTo>
                    <a:pt x="5399" y="377"/>
                  </a:lnTo>
                  <a:lnTo>
                    <a:pt x="5378" y="210"/>
                  </a:lnTo>
                  <a:lnTo>
                    <a:pt x="5273" y="126"/>
                  </a:lnTo>
                  <a:lnTo>
                    <a:pt x="5210" y="168"/>
                  </a:lnTo>
                  <a:lnTo>
                    <a:pt x="5085" y="293"/>
                  </a:lnTo>
                  <a:lnTo>
                    <a:pt x="5022" y="272"/>
                  </a:lnTo>
                  <a:lnTo>
                    <a:pt x="4980" y="314"/>
                  </a:lnTo>
                  <a:lnTo>
                    <a:pt x="4771" y="105"/>
                  </a:lnTo>
                  <a:lnTo>
                    <a:pt x="4750"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01" name="Google Shape;5401;p907">
              <a:extLst>
                <a:ext uri="{FF2B5EF4-FFF2-40B4-BE49-F238E27FC236}">
                  <a16:creationId xmlns:a16="http://schemas.microsoft.com/office/drawing/2014/main" id="{C1DF1531-0CAE-B02C-504C-A3F4B7AFE447}"/>
                </a:ext>
              </a:extLst>
            </p:cNvPr>
            <p:cNvSpPr/>
            <p:nvPr/>
          </p:nvSpPr>
          <p:spPr>
            <a:xfrm>
              <a:off x="3914265" y="2848854"/>
              <a:ext cx="18945" cy="15956"/>
            </a:xfrm>
            <a:custGeom>
              <a:avLst/>
              <a:gdLst/>
              <a:ahLst/>
              <a:cxnLst/>
              <a:rect l="l" t="t" r="r" b="b"/>
              <a:pathLst>
                <a:path w="1591" h="1403" extrusionOk="0">
                  <a:moveTo>
                    <a:pt x="503" y="0"/>
                  </a:moveTo>
                  <a:lnTo>
                    <a:pt x="419" y="84"/>
                  </a:lnTo>
                  <a:lnTo>
                    <a:pt x="335" y="84"/>
                  </a:lnTo>
                  <a:lnTo>
                    <a:pt x="231" y="189"/>
                  </a:lnTo>
                  <a:lnTo>
                    <a:pt x="210" y="356"/>
                  </a:lnTo>
                  <a:lnTo>
                    <a:pt x="335" y="398"/>
                  </a:lnTo>
                  <a:lnTo>
                    <a:pt x="335" y="523"/>
                  </a:lnTo>
                  <a:lnTo>
                    <a:pt x="189" y="628"/>
                  </a:lnTo>
                  <a:lnTo>
                    <a:pt x="210" y="733"/>
                  </a:lnTo>
                  <a:lnTo>
                    <a:pt x="126" y="879"/>
                  </a:lnTo>
                  <a:lnTo>
                    <a:pt x="1" y="921"/>
                  </a:lnTo>
                  <a:lnTo>
                    <a:pt x="22" y="921"/>
                  </a:lnTo>
                  <a:lnTo>
                    <a:pt x="84" y="1025"/>
                  </a:lnTo>
                  <a:lnTo>
                    <a:pt x="168" y="1088"/>
                  </a:lnTo>
                  <a:lnTo>
                    <a:pt x="231" y="1046"/>
                  </a:lnTo>
                  <a:lnTo>
                    <a:pt x="294" y="1088"/>
                  </a:lnTo>
                  <a:lnTo>
                    <a:pt x="398" y="1046"/>
                  </a:lnTo>
                  <a:lnTo>
                    <a:pt x="294" y="1130"/>
                  </a:lnTo>
                  <a:lnTo>
                    <a:pt x="231" y="1130"/>
                  </a:lnTo>
                  <a:lnTo>
                    <a:pt x="168" y="1318"/>
                  </a:lnTo>
                  <a:lnTo>
                    <a:pt x="189" y="1402"/>
                  </a:lnTo>
                  <a:lnTo>
                    <a:pt x="419" y="1193"/>
                  </a:lnTo>
                  <a:lnTo>
                    <a:pt x="712" y="1025"/>
                  </a:lnTo>
                  <a:lnTo>
                    <a:pt x="796" y="879"/>
                  </a:lnTo>
                  <a:lnTo>
                    <a:pt x="900" y="816"/>
                  </a:lnTo>
                  <a:lnTo>
                    <a:pt x="1110" y="837"/>
                  </a:lnTo>
                  <a:lnTo>
                    <a:pt x="1152" y="795"/>
                  </a:lnTo>
                  <a:lnTo>
                    <a:pt x="1277" y="795"/>
                  </a:lnTo>
                  <a:lnTo>
                    <a:pt x="1361" y="816"/>
                  </a:lnTo>
                  <a:lnTo>
                    <a:pt x="1486" y="837"/>
                  </a:lnTo>
                  <a:lnTo>
                    <a:pt x="1591" y="733"/>
                  </a:lnTo>
                  <a:lnTo>
                    <a:pt x="1591" y="670"/>
                  </a:lnTo>
                  <a:lnTo>
                    <a:pt x="1486" y="607"/>
                  </a:lnTo>
                  <a:lnTo>
                    <a:pt x="1361" y="481"/>
                  </a:lnTo>
                  <a:lnTo>
                    <a:pt x="1235" y="461"/>
                  </a:lnTo>
                  <a:lnTo>
                    <a:pt x="1047" y="293"/>
                  </a:lnTo>
                  <a:lnTo>
                    <a:pt x="1026" y="84"/>
                  </a:lnTo>
                  <a:lnTo>
                    <a:pt x="921" y="63"/>
                  </a:lnTo>
                  <a:lnTo>
                    <a:pt x="817" y="147"/>
                  </a:lnTo>
                  <a:lnTo>
                    <a:pt x="649"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02" name="Google Shape;5402;p907">
              <a:extLst>
                <a:ext uri="{FF2B5EF4-FFF2-40B4-BE49-F238E27FC236}">
                  <a16:creationId xmlns:a16="http://schemas.microsoft.com/office/drawing/2014/main" id="{F803B837-421F-AB61-2477-3A77E514898C}"/>
                </a:ext>
              </a:extLst>
            </p:cNvPr>
            <p:cNvSpPr/>
            <p:nvPr/>
          </p:nvSpPr>
          <p:spPr>
            <a:xfrm>
              <a:off x="4004703" y="2885735"/>
              <a:ext cx="66539" cy="61161"/>
            </a:xfrm>
            <a:custGeom>
              <a:avLst/>
              <a:gdLst/>
              <a:ahLst/>
              <a:cxnLst/>
              <a:rect l="l" t="t" r="r" b="b"/>
              <a:pathLst>
                <a:path w="5588" h="5378" extrusionOk="0">
                  <a:moveTo>
                    <a:pt x="2031" y="0"/>
                  </a:moveTo>
                  <a:lnTo>
                    <a:pt x="1989" y="42"/>
                  </a:lnTo>
                  <a:lnTo>
                    <a:pt x="1842" y="42"/>
                  </a:lnTo>
                  <a:lnTo>
                    <a:pt x="1696" y="168"/>
                  </a:lnTo>
                  <a:lnTo>
                    <a:pt x="1717" y="189"/>
                  </a:lnTo>
                  <a:lnTo>
                    <a:pt x="1633" y="314"/>
                  </a:lnTo>
                  <a:lnTo>
                    <a:pt x="1591" y="314"/>
                  </a:lnTo>
                  <a:lnTo>
                    <a:pt x="1466" y="419"/>
                  </a:lnTo>
                  <a:lnTo>
                    <a:pt x="1215" y="482"/>
                  </a:lnTo>
                  <a:lnTo>
                    <a:pt x="1110" y="670"/>
                  </a:lnTo>
                  <a:lnTo>
                    <a:pt x="1110" y="837"/>
                  </a:lnTo>
                  <a:lnTo>
                    <a:pt x="1215" y="1047"/>
                  </a:lnTo>
                  <a:lnTo>
                    <a:pt x="1215" y="1235"/>
                  </a:lnTo>
                  <a:lnTo>
                    <a:pt x="1110" y="1444"/>
                  </a:lnTo>
                  <a:lnTo>
                    <a:pt x="1173" y="1549"/>
                  </a:lnTo>
                  <a:lnTo>
                    <a:pt x="1152" y="1716"/>
                  </a:lnTo>
                  <a:lnTo>
                    <a:pt x="1068" y="1842"/>
                  </a:lnTo>
                  <a:lnTo>
                    <a:pt x="1005" y="1925"/>
                  </a:lnTo>
                  <a:lnTo>
                    <a:pt x="1" y="2658"/>
                  </a:lnTo>
                  <a:lnTo>
                    <a:pt x="273" y="3411"/>
                  </a:lnTo>
                  <a:lnTo>
                    <a:pt x="775" y="3453"/>
                  </a:lnTo>
                  <a:lnTo>
                    <a:pt x="3474" y="5336"/>
                  </a:lnTo>
                  <a:lnTo>
                    <a:pt x="4562" y="5378"/>
                  </a:lnTo>
                  <a:lnTo>
                    <a:pt x="4709" y="5106"/>
                  </a:lnTo>
                  <a:lnTo>
                    <a:pt x="4834" y="4855"/>
                  </a:lnTo>
                  <a:lnTo>
                    <a:pt x="5085" y="4708"/>
                  </a:lnTo>
                  <a:lnTo>
                    <a:pt x="5274" y="4792"/>
                  </a:lnTo>
                  <a:lnTo>
                    <a:pt x="5399" y="4750"/>
                  </a:lnTo>
                  <a:lnTo>
                    <a:pt x="5462" y="4771"/>
                  </a:lnTo>
                  <a:lnTo>
                    <a:pt x="5546" y="4645"/>
                  </a:lnTo>
                  <a:lnTo>
                    <a:pt x="5588" y="4604"/>
                  </a:lnTo>
                  <a:lnTo>
                    <a:pt x="5546" y="4583"/>
                  </a:lnTo>
                  <a:lnTo>
                    <a:pt x="5441" y="4541"/>
                  </a:lnTo>
                  <a:lnTo>
                    <a:pt x="5337" y="4457"/>
                  </a:lnTo>
                  <a:lnTo>
                    <a:pt x="5274" y="4122"/>
                  </a:lnTo>
                  <a:lnTo>
                    <a:pt x="5085" y="4122"/>
                  </a:lnTo>
                  <a:lnTo>
                    <a:pt x="5064" y="3955"/>
                  </a:lnTo>
                  <a:lnTo>
                    <a:pt x="5064" y="3767"/>
                  </a:lnTo>
                  <a:lnTo>
                    <a:pt x="5190" y="3662"/>
                  </a:lnTo>
                  <a:lnTo>
                    <a:pt x="5064" y="3411"/>
                  </a:lnTo>
                  <a:lnTo>
                    <a:pt x="4960" y="3348"/>
                  </a:lnTo>
                  <a:lnTo>
                    <a:pt x="4855" y="3139"/>
                  </a:lnTo>
                  <a:lnTo>
                    <a:pt x="4772" y="3097"/>
                  </a:lnTo>
                  <a:lnTo>
                    <a:pt x="4730" y="3118"/>
                  </a:lnTo>
                  <a:lnTo>
                    <a:pt x="4290" y="2825"/>
                  </a:lnTo>
                  <a:lnTo>
                    <a:pt x="4186" y="2867"/>
                  </a:lnTo>
                  <a:lnTo>
                    <a:pt x="4123" y="2888"/>
                  </a:lnTo>
                  <a:lnTo>
                    <a:pt x="4018" y="2804"/>
                  </a:lnTo>
                  <a:lnTo>
                    <a:pt x="4018" y="2720"/>
                  </a:lnTo>
                  <a:lnTo>
                    <a:pt x="3997" y="2699"/>
                  </a:lnTo>
                  <a:lnTo>
                    <a:pt x="4039" y="2574"/>
                  </a:lnTo>
                  <a:lnTo>
                    <a:pt x="3914" y="2469"/>
                  </a:lnTo>
                  <a:lnTo>
                    <a:pt x="3893" y="2386"/>
                  </a:lnTo>
                  <a:lnTo>
                    <a:pt x="3788" y="2365"/>
                  </a:lnTo>
                  <a:lnTo>
                    <a:pt x="3704" y="2281"/>
                  </a:lnTo>
                  <a:lnTo>
                    <a:pt x="3621" y="2260"/>
                  </a:lnTo>
                  <a:lnTo>
                    <a:pt x="3621" y="2176"/>
                  </a:lnTo>
                  <a:lnTo>
                    <a:pt x="3684" y="2135"/>
                  </a:lnTo>
                  <a:lnTo>
                    <a:pt x="3663" y="2072"/>
                  </a:lnTo>
                  <a:lnTo>
                    <a:pt x="3684" y="1988"/>
                  </a:lnTo>
                  <a:lnTo>
                    <a:pt x="3684" y="1779"/>
                  </a:lnTo>
                  <a:lnTo>
                    <a:pt x="3725" y="1737"/>
                  </a:lnTo>
                  <a:lnTo>
                    <a:pt x="3767" y="1549"/>
                  </a:lnTo>
                  <a:lnTo>
                    <a:pt x="3830" y="1549"/>
                  </a:lnTo>
                  <a:lnTo>
                    <a:pt x="3914" y="1528"/>
                  </a:lnTo>
                  <a:lnTo>
                    <a:pt x="3914" y="1319"/>
                  </a:lnTo>
                  <a:lnTo>
                    <a:pt x="3872" y="1298"/>
                  </a:lnTo>
                  <a:lnTo>
                    <a:pt x="3830" y="1130"/>
                  </a:lnTo>
                  <a:lnTo>
                    <a:pt x="3914" y="1130"/>
                  </a:lnTo>
                  <a:lnTo>
                    <a:pt x="4018" y="1088"/>
                  </a:lnTo>
                  <a:lnTo>
                    <a:pt x="4081" y="1047"/>
                  </a:lnTo>
                  <a:lnTo>
                    <a:pt x="4018" y="1026"/>
                  </a:lnTo>
                  <a:lnTo>
                    <a:pt x="3935" y="984"/>
                  </a:lnTo>
                  <a:lnTo>
                    <a:pt x="3809" y="1005"/>
                  </a:lnTo>
                  <a:lnTo>
                    <a:pt x="3725" y="984"/>
                  </a:lnTo>
                  <a:lnTo>
                    <a:pt x="3516" y="879"/>
                  </a:lnTo>
                  <a:lnTo>
                    <a:pt x="3453" y="837"/>
                  </a:lnTo>
                  <a:lnTo>
                    <a:pt x="3349" y="795"/>
                  </a:lnTo>
                  <a:lnTo>
                    <a:pt x="3286" y="670"/>
                  </a:lnTo>
                  <a:lnTo>
                    <a:pt x="3244" y="565"/>
                  </a:lnTo>
                  <a:lnTo>
                    <a:pt x="3140" y="565"/>
                  </a:lnTo>
                  <a:lnTo>
                    <a:pt x="3077" y="419"/>
                  </a:lnTo>
                  <a:lnTo>
                    <a:pt x="3098" y="314"/>
                  </a:lnTo>
                  <a:lnTo>
                    <a:pt x="3035" y="189"/>
                  </a:lnTo>
                  <a:lnTo>
                    <a:pt x="2930" y="168"/>
                  </a:lnTo>
                  <a:lnTo>
                    <a:pt x="2784" y="210"/>
                  </a:lnTo>
                  <a:lnTo>
                    <a:pt x="2679" y="168"/>
                  </a:lnTo>
                  <a:lnTo>
                    <a:pt x="2679" y="63"/>
                  </a:lnTo>
                  <a:lnTo>
                    <a:pt x="2616" y="0"/>
                  </a:lnTo>
                  <a:lnTo>
                    <a:pt x="2470" y="63"/>
                  </a:lnTo>
                  <a:lnTo>
                    <a:pt x="2261"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03" name="Google Shape;5403;p907">
              <a:extLst>
                <a:ext uri="{FF2B5EF4-FFF2-40B4-BE49-F238E27FC236}">
                  <a16:creationId xmlns:a16="http://schemas.microsoft.com/office/drawing/2014/main" id="{B4FD1B87-C5C0-2CAB-2DFA-F8AB99F0D65F}"/>
                </a:ext>
              </a:extLst>
            </p:cNvPr>
            <p:cNvSpPr/>
            <p:nvPr/>
          </p:nvSpPr>
          <p:spPr>
            <a:xfrm>
              <a:off x="4059025" y="2939277"/>
              <a:ext cx="11967" cy="11668"/>
            </a:xfrm>
            <a:custGeom>
              <a:avLst/>
              <a:gdLst/>
              <a:ahLst/>
              <a:cxnLst/>
              <a:rect l="l" t="t" r="r" b="b"/>
              <a:pathLst>
                <a:path w="1005" h="1026" extrusionOk="0">
                  <a:moveTo>
                    <a:pt x="523" y="0"/>
                  </a:moveTo>
                  <a:lnTo>
                    <a:pt x="272" y="147"/>
                  </a:lnTo>
                  <a:lnTo>
                    <a:pt x="147" y="398"/>
                  </a:lnTo>
                  <a:lnTo>
                    <a:pt x="0" y="670"/>
                  </a:lnTo>
                  <a:lnTo>
                    <a:pt x="84" y="670"/>
                  </a:lnTo>
                  <a:lnTo>
                    <a:pt x="607" y="816"/>
                  </a:lnTo>
                  <a:lnTo>
                    <a:pt x="628" y="1025"/>
                  </a:lnTo>
                  <a:lnTo>
                    <a:pt x="1005" y="879"/>
                  </a:lnTo>
                  <a:lnTo>
                    <a:pt x="942" y="795"/>
                  </a:lnTo>
                  <a:lnTo>
                    <a:pt x="942" y="774"/>
                  </a:lnTo>
                  <a:lnTo>
                    <a:pt x="984" y="774"/>
                  </a:lnTo>
                  <a:lnTo>
                    <a:pt x="921" y="691"/>
                  </a:lnTo>
                  <a:lnTo>
                    <a:pt x="921" y="607"/>
                  </a:lnTo>
                  <a:lnTo>
                    <a:pt x="879" y="502"/>
                  </a:lnTo>
                  <a:lnTo>
                    <a:pt x="837" y="565"/>
                  </a:lnTo>
                  <a:lnTo>
                    <a:pt x="607" y="419"/>
                  </a:lnTo>
                  <a:lnTo>
                    <a:pt x="942" y="356"/>
                  </a:lnTo>
                  <a:lnTo>
                    <a:pt x="900" y="84"/>
                  </a:lnTo>
                  <a:lnTo>
                    <a:pt x="900" y="63"/>
                  </a:lnTo>
                  <a:lnTo>
                    <a:pt x="837" y="42"/>
                  </a:lnTo>
                  <a:lnTo>
                    <a:pt x="712" y="84"/>
                  </a:lnTo>
                  <a:lnTo>
                    <a:pt x="523"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04" name="Google Shape;5404;p907">
              <a:extLst>
                <a:ext uri="{FF2B5EF4-FFF2-40B4-BE49-F238E27FC236}">
                  <a16:creationId xmlns:a16="http://schemas.microsoft.com/office/drawing/2014/main" id="{08DD91D1-8189-6C66-9520-FB13B5C3D0A3}"/>
                </a:ext>
              </a:extLst>
            </p:cNvPr>
            <p:cNvSpPr/>
            <p:nvPr/>
          </p:nvSpPr>
          <p:spPr>
            <a:xfrm>
              <a:off x="3959359" y="2899768"/>
              <a:ext cx="15468" cy="8347"/>
            </a:xfrm>
            <a:custGeom>
              <a:avLst/>
              <a:gdLst/>
              <a:ahLst/>
              <a:cxnLst/>
              <a:rect l="l" t="t" r="r" b="b"/>
              <a:pathLst>
                <a:path w="1299" h="734" extrusionOk="0">
                  <a:moveTo>
                    <a:pt x="1194" y="1"/>
                  </a:moveTo>
                  <a:lnTo>
                    <a:pt x="1005" y="105"/>
                  </a:lnTo>
                  <a:lnTo>
                    <a:pt x="775" y="210"/>
                  </a:lnTo>
                  <a:lnTo>
                    <a:pt x="608" y="210"/>
                  </a:lnTo>
                  <a:lnTo>
                    <a:pt x="482" y="168"/>
                  </a:lnTo>
                  <a:lnTo>
                    <a:pt x="378" y="168"/>
                  </a:lnTo>
                  <a:lnTo>
                    <a:pt x="378" y="231"/>
                  </a:lnTo>
                  <a:lnTo>
                    <a:pt x="357" y="315"/>
                  </a:lnTo>
                  <a:lnTo>
                    <a:pt x="273" y="336"/>
                  </a:lnTo>
                  <a:lnTo>
                    <a:pt x="147" y="294"/>
                  </a:lnTo>
                  <a:lnTo>
                    <a:pt x="85" y="377"/>
                  </a:lnTo>
                  <a:lnTo>
                    <a:pt x="1" y="398"/>
                  </a:lnTo>
                  <a:lnTo>
                    <a:pt x="1" y="524"/>
                  </a:lnTo>
                  <a:lnTo>
                    <a:pt x="85" y="629"/>
                  </a:lnTo>
                  <a:lnTo>
                    <a:pt x="210" y="712"/>
                  </a:lnTo>
                  <a:lnTo>
                    <a:pt x="378" y="691"/>
                  </a:lnTo>
                  <a:lnTo>
                    <a:pt x="461" y="733"/>
                  </a:lnTo>
                  <a:lnTo>
                    <a:pt x="503" y="691"/>
                  </a:lnTo>
                  <a:lnTo>
                    <a:pt x="629" y="649"/>
                  </a:lnTo>
                  <a:lnTo>
                    <a:pt x="775" y="545"/>
                  </a:lnTo>
                  <a:lnTo>
                    <a:pt x="838" y="503"/>
                  </a:lnTo>
                  <a:lnTo>
                    <a:pt x="1005" y="524"/>
                  </a:lnTo>
                  <a:lnTo>
                    <a:pt x="1005" y="419"/>
                  </a:lnTo>
                  <a:lnTo>
                    <a:pt x="984" y="315"/>
                  </a:lnTo>
                  <a:lnTo>
                    <a:pt x="1110" y="168"/>
                  </a:lnTo>
                  <a:lnTo>
                    <a:pt x="1235" y="85"/>
                  </a:lnTo>
                  <a:lnTo>
                    <a:pt x="1298" y="22"/>
                  </a:lnTo>
                  <a:lnTo>
                    <a:pt x="1256"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05" name="Google Shape;5405;p907">
              <a:extLst>
                <a:ext uri="{FF2B5EF4-FFF2-40B4-BE49-F238E27FC236}">
                  <a16:creationId xmlns:a16="http://schemas.microsoft.com/office/drawing/2014/main" id="{FD6E3373-95BC-3751-AF7A-ECB1324168DE}"/>
                </a:ext>
              </a:extLst>
            </p:cNvPr>
            <p:cNvSpPr/>
            <p:nvPr/>
          </p:nvSpPr>
          <p:spPr>
            <a:xfrm>
              <a:off x="3982281" y="2887395"/>
              <a:ext cx="42867" cy="36426"/>
            </a:xfrm>
            <a:custGeom>
              <a:avLst/>
              <a:gdLst/>
              <a:ahLst/>
              <a:cxnLst/>
              <a:rect l="l" t="t" r="r" b="b"/>
              <a:pathLst>
                <a:path w="3600" h="3203" extrusionOk="0">
                  <a:moveTo>
                    <a:pt x="3370" y="1"/>
                  </a:moveTo>
                  <a:lnTo>
                    <a:pt x="3139" y="64"/>
                  </a:lnTo>
                  <a:lnTo>
                    <a:pt x="2846" y="43"/>
                  </a:lnTo>
                  <a:lnTo>
                    <a:pt x="2721" y="64"/>
                  </a:lnTo>
                  <a:lnTo>
                    <a:pt x="2574" y="64"/>
                  </a:lnTo>
                  <a:lnTo>
                    <a:pt x="2365" y="147"/>
                  </a:lnTo>
                  <a:lnTo>
                    <a:pt x="2302" y="231"/>
                  </a:lnTo>
                  <a:lnTo>
                    <a:pt x="2135" y="273"/>
                  </a:lnTo>
                  <a:lnTo>
                    <a:pt x="2114" y="336"/>
                  </a:lnTo>
                  <a:lnTo>
                    <a:pt x="1842" y="336"/>
                  </a:lnTo>
                  <a:lnTo>
                    <a:pt x="1675" y="273"/>
                  </a:lnTo>
                  <a:lnTo>
                    <a:pt x="1612" y="231"/>
                  </a:lnTo>
                  <a:lnTo>
                    <a:pt x="1507" y="210"/>
                  </a:lnTo>
                  <a:lnTo>
                    <a:pt x="1194" y="231"/>
                  </a:lnTo>
                  <a:lnTo>
                    <a:pt x="1110" y="273"/>
                  </a:lnTo>
                  <a:lnTo>
                    <a:pt x="1068" y="273"/>
                  </a:lnTo>
                  <a:lnTo>
                    <a:pt x="775" y="419"/>
                  </a:lnTo>
                  <a:lnTo>
                    <a:pt x="670" y="377"/>
                  </a:lnTo>
                  <a:lnTo>
                    <a:pt x="524" y="336"/>
                  </a:lnTo>
                  <a:lnTo>
                    <a:pt x="461" y="419"/>
                  </a:lnTo>
                  <a:lnTo>
                    <a:pt x="461" y="649"/>
                  </a:lnTo>
                  <a:lnTo>
                    <a:pt x="377" y="670"/>
                  </a:lnTo>
                  <a:lnTo>
                    <a:pt x="419" y="796"/>
                  </a:lnTo>
                  <a:lnTo>
                    <a:pt x="315" y="859"/>
                  </a:lnTo>
                  <a:lnTo>
                    <a:pt x="168" y="880"/>
                  </a:lnTo>
                  <a:lnTo>
                    <a:pt x="64" y="859"/>
                  </a:lnTo>
                  <a:lnTo>
                    <a:pt x="1" y="901"/>
                  </a:lnTo>
                  <a:lnTo>
                    <a:pt x="22" y="1068"/>
                  </a:lnTo>
                  <a:lnTo>
                    <a:pt x="105" y="1277"/>
                  </a:lnTo>
                  <a:lnTo>
                    <a:pt x="147" y="1403"/>
                  </a:lnTo>
                  <a:lnTo>
                    <a:pt x="126" y="1528"/>
                  </a:lnTo>
                  <a:lnTo>
                    <a:pt x="105" y="1779"/>
                  </a:lnTo>
                  <a:lnTo>
                    <a:pt x="336" y="1779"/>
                  </a:lnTo>
                  <a:lnTo>
                    <a:pt x="377" y="1905"/>
                  </a:lnTo>
                  <a:lnTo>
                    <a:pt x="482" y="1947"/>
                  </a:lnTo>
                  <a:lnTo>
                    <a:pt x="482" y="2114"/>
                  </a:lnTo>
                  <a:lnTo>
                    <a:pt x="545" y="2198"/>
                  </a:lnTo>
                  <a:lnTo>
                    <a:pt x="461" y="2219"/>
                  </a:lnTo>
                  <a:lnTo>
                    <a:pt x="419" y="2219"/>
                  </a:lnTo>
                  <a:lnTo>
                    <a:pt x="315" y="2302"/>
                  </a:lnTo>
                  <a:lnTo>
                    <a:pt x="252" y="2449"/>
                  </a:lnTo>
                  <a:lnTo>
                    <a:pt x="168" y="2574"/>
                  </a:lnTo>
                  <a:lnTo>
                    <a:pt x="147" y="2574"/>
                  </a:lnTo>
                  <a:lnTo>
                    <a:pt x="168" y="2616"/>
                  </a:lnTo>
                  <a:lnTo>
                    <a:pt x="252" y="2679"/>
                  </a:lnTo>
                  <a:lnTo>
                    <a:pt x="273" y="2888"/>
                  </a:lnTo>
                  <a:lnTo>
                    <a:pt x="252" y="2993"/>
                  </a:lnTo>
                  <a:lnTo>
                    <a:pt x="315" y="2993"/>
                  </a:lnTo>
                  <a:lnTo>
                    <a:pt x="482" y="3077"/>
                  </a:lnTo>
                  <a:lnTo>
                    <a:pt x="629" y="3181"/>
                  </a:lnTo>
                  <a:lnTo>
                    <a:pt x="649" y="3181"/>
                  </a:lnTo>
                  <a:lnTo>
                    <a:pt x="733" y="3202"/>
                  </a:lnTo>
                  <a:lnTo>
                    <a:pt x="1884" y="2512"/>
                  </a:lnTo>
                  <a:lnTo>
                    <a:pt x="2888" y="1779"/>
                  </a:lnTo>
                  <a:lnTo>
                    <a:pt x="2951" y="1696"/>
                  </a:lnTo>
                  <a:lnTo>
                    <a:pt x="3035" y="1570"/>
                  </a:lnTo>
                  <a:lnTo>
                    <a:pt x="3056" y="1403"/>
                  </a:lnTo>
                  <a:lnTo>
                    <a:pt x="2993" y="1298"/>
                  </a:lnTo>
                  <a:lnTo>
                    <a:pt x="3098" y="1089"/>
                  </a:lnTo>
                  <a:lnTo>
                    <a:pt x="3098" y="901"/>
                  </a:lnTo>
                  <a:lnTo>
                    <a:pt x="2993" y="691"/>
                  </a:lnTo>
                  <a:lnTo>
                    <a:pt x="2993" y="524"/>
                  </a:lnTo>
                  <a:lnTo>
                    <a:pt x="3098" y="336"/>
                  </a:lnTo>
                  <a:lnTo>
                    <a:pt x="3349" y="273"/>
                  </a:lnTo>
                  <a:lnTo>
                    <a:pt x="3474" y="168"/>
                  </a:lnTo>
                  <a:lnTo>
                    <a:pt x="3516" y="168"/>
                  </a:lnTo>
                  <a:lnTo>
                    <a:pt x="3600" y="43"/>
                  </a:lnTo>
                  <a:lnTo>
                    <a:pt x="3579" y="22"/>
                  </a:lnTo>
                  <a:lnTo>
                    <a:pt x="3516"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06" name="Google Shape;5406;p907">
              <a:extLst>
                <a:ext uri="{FF2B5EF4-FFF2-40B4-BE49-F238E27FC236}">
                  <a16:creationId xmlns:a16="http://schemas.microsoft.com/office/drawing/2014/main" id="{7E6C6931-BD72-57B7-DC66-359F800E04CC}"/>
                </a:ext>
              </a:extLst>
            </p:cNvPr>
            <p:cNvSpPr/>
            <p:nvPr/>
          </p:nvSpPr>
          <p:spPr>
            <a:xfrm>
              <a:off x="3973565" y="2916668"/>
              <a:ext cx="10479" cy="29045"/>
            </a:xfrm>
            <a:custGeom>
              <a:avLst/>
              <a:gdLst/>
              <a:ahLst/>
              <a:cxnLst/>
              <a:rect l="l" t="t" r="r" b="b"/>
              <a:pathLst>
                <a:path w="880" h="2554" extrusionOk="0">
                  <a:moveTo>
                    <a:pt x="837" y="0"/>
                  </a:moveTo>
                  <a:lnTo>
                    <a:pt x="754" y="105"/>
                  </a:lnTo>
                  <a:lnTo>
                    <a:pt x="565" y="147"/>
                  </a:lnTo>
                  <a:lnTo>
                    <a:pt x="524" y="105"/>
                  </a:lnTo>
                  <a:lnTo>
                    <a:pt x="377" y="252"/>
                  </a:lnTo>
                  <a:lnTo>
                    <a:pt x="335" y="670"/>
                  </a:lnTo>
                  <a:lnTo>
                    <a:pt x="168" y="1005"/>
                  </a:lnTo>
                  <a:lnTo>
                    <a:pt x="1" y="1235"/>
                  </a:lnTo>
                  <a:lnTo>
                    <a:pt x="63" y="1256"/>
                  </a:lnTo>
                  <a:lnTo>
                    <a:pt x="168" y="1444"/>
                  </a:lnTo>
                  <a:lnTo>
                    <a:pt x="231" y="1653"/>
                  </a:lnTo>
                  <a:lnTo>
                    <a:pt x="377" y="1884"/>
                  </a:lnTo>
                  <a:lnTo>
                    <a:pt x="524" y="2197"/>
                  </a:lnTo>
                  <a:lnTo>
                    <a:pt x="461" y="2344"/>
                  </a:lnTo>
                  <a:lnTo>
                    <a:pt x="545" y="2553"/>
                  </a:lnTo>
                  <a:lnTo>
                    <a:pt x="628" y="2448"/>
                  </a:lnTo>
                  <a:lnTo>
                    <a:pt x="628" y="2407"/>
                  </a:lnTo>
                  <a:lnTo>
                    <a:pt x="628" y="2344"/>
                  </a:lnTo>
                  <a:lnTo>
                    <a:pt x="670" y="2281"/>
                  </a:lnTo>
                  <a:lnTo>
                    <a:pt x="670" y="2156"/>
                  </a:lnTo>
                  <a:lnTo>
                    <a:pt x="733" y="1988"/>
                  </a:lnTo>
                  <a:lnTo>
                    <a:pt x="691" y="1842"/>
                  </a:lnTo>
                  <a:lnTo>
                    <a:pt x="754" y="1821"/>
                  </a:lnTo>
                  <a:lnTo>
                    <a:pt x="754" y="1674"/>
                  </a:lnTo>
                  <a:lnTo>
                    <a:pt x="775" y="1549"/>
                  </a:lnTo>
                  <a:lnTo>
                    <a:pt x="775" y="1465"/>
                  </a:lnTo>
                  <a:lnTo>
                    <a:pt x="775" y="1214"/>
                  </a:lnTo>
                  <a:lnTo>
                    <a:pt x="754" y="1235"/>
                  </a:lnTo>
                  <a:lnTo>
                    <a:pt x="670" y="1235"/>
                  </a:lnTo>
                  <a:lnTo>
                    <a:pt x="565" y="1298"/>
                  </a:lnTo>
                  <a:lnTo>
                    <a:pt x="524" y="1235"/>
                  </a:lnTo>
                  <a:lnTo>
                    <a:pt x="545" y="1047"/>
                  </a:lnTo>
                  <a:lnTo>
                    <a:pt x="545" y="796"/>
                  </a:lnTo>
                  <a:lnTo>
                    <a:pt x="524" y="712"/>
                  </a:lnTo>
                  <a:lnTo>
                    <a:pt x="545" y="565"/>
                  </a:lnTo>
                  <a:lnTo>
                    <a:pt x="670" y="565"/>
                  </a:lnTo>
                  <a:lnTo>
                    <a:pt x="691" y="670"/>
                  </a:lnTo>
                  <a:lnTo>
                    <a:pt x="754" y="670"/>
                  </a:lnTo>
                  <a:lnTo>
                    <a:pt x="837" y="607"/>
                  </a:lnTo>
                  <a:lnTo>
                    <a:pt x="837" y="524"/>
                  </a:lnTo>
                  <a:lnTo>
                    <a:pt x="796" y="482"/>
                  </a:lnTo>
                  <a:lnTo>
                    <a:pt x="775" y="377"/>
                  </a:lnTo>
                  <a:lnTo>
                    <a:pt x="837" y="210"/>
                  </a:lnTo>
                  <a:lnTo>
                    <a:pt x="858" y="63"/>
                  </a:lnTo>
                  <a:lnTo>
                    <a:pt x="879"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07" name="Google Shape;5407;p907">
              <a:extLst>
                <a:ext uri="{FF2B5EF4-FFF2-40B4-BE49-F238E27FC236}">
                  <a16:creationId xmlns:a16="http://schemas.microsoft.com/office/drawing/2014/main" id="{5CC160AC-9F47-51E6-34DB-D99DCA7615A1}"/>
                </a:ext>
              </a:extLst>
            </p:cNvPr>
            <p:cNvSpPr/>
            <p:nvPr/>
          </p:nvSpPr>
          <p:spPr>
            <a:xfrm>
              <a:off x="3982781" y="2916668"/>
              <a:ext cx="2751" cy="5959"/>
            </a:xfrm>
            <a:custGeom>
              <a:avLst/>
              <a:gdLst/>
              <a:ahLst/>
              <a:cxnLst/>
              <a:rect l="l" t="t" r="r" b="b"/>
              <a:pathLst>
                <a:path w="231" h="524" extrusionOk="0">
                  <a:moveTo>
                    <a:pt x="105" y="0"/>
                  </a:moveTo>
                  <a:lnTo>
                    <a:pt x="84" y="63"/>
                  </a:lnTo>
                  <a:lnTo>
                    <a:pt x="63" y="210"/>
                  </a:lnTo>
                  <a:lnTo>
                    <a:pt x="1" y="377"/>
                  </a:lnTo>
                  <a:lnTo>
                    <a:pt x="22" y="482"/>
                  </a:lnTo>
                  <a:lnTo>
                    <a:pt x="63" y="524"/>
                  </a:lnTo>
                  <a:lnTo>
                    <a:pt x="84" y="524"/>
                  </a:lnTo>
                  <a:lnTo>
                    <a:pt x="126" y="482"/>
                  </a:lnTo>
                  <a:lnTo>
                    <a:pt x="210" y="419"/>
                  </a:lnTo>
                  <a:lnTo>
                    <a:pt x="231" y="314"/>
                  </a:lnTo>
                  <a:lnTo>
                    <a:pt x="210" y="105"/>
                  </a:lnTo>
                  <a:lnTo>
                    <a:pt x="126" y="42"/>
                  </a:lnTo>
                  <a:lnTo>
                    <a:pt x="105"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08" name="Google Shape;5408;p907">
              <a:extLst>
                <a:ext uri="{FF2B5EF4-FFF2-40B4-BE49-F238E27FC236}">
                  <a16:creationId xmlns:a16="http://schemas.microsoft.com/office/drawing/2014/main" id="{CAFEC7BC-A248-4988-F827-246B1BA373EE}"/>
                </a:ext>
              </a:extLst>
            </p:cNvPr>
            <p:cNvSpPr/>
            <p:nvPr/>
          </p:nvSpPr>
          <p:spPr>
            <a:xfrm>
              <a:off x="3979792" y="2923093"/>
              <a:ext cx="3751" cy="8336"/>
            </a:xfrm>
            <a:custGeom>
              <a:avLst/>
              <a:gdLst/>
              <a:ahLst/>
              <a:cxnLst/>
              <a:rect l="l" t="t" r="r" b="b"/>
              <a:pathLst>
                <a:path w="315" h="733" extrusionOk="0">
                  <a:moveTo>
                    <a:pt x="22" y="0"/>
                  </a:moveTo>
                  <a:lnTo>
                    <a:pt x="1" y="147"/>
                  </a:lnTo>
                  <a:lnTo>
                    <a:pt x="22" y="231"/>
                  </a:lnTo>
                  <a:lnTo>
                    <a:pt x="22" y="482"/>
                  </a:lnTo>
                  <a:lnTo>
                    <a:pt x="1" y="670"/>
                  </a:lnTo>
                  <a:lnTo>
                    <a:pt x="42" y="733"/>
                  </a:lnTo>
                  <a:lnTo>
                    <a:pt x="147" y="670"/>
                  </a:lnTo>
                  <a:lnTo>
                    <a:pt x="231" y="670"/>
                  </a:lnTo>
                  <a:lnTo>
                    <a:pt x="252" y="649"/>
                  </a:lnTo>
                  <a:lnTo>
                    <a:pt x="273" y="440"/>
                  </a:lnTo>
                  <a:lnTo>
                    <a:pt x="273" y="356"/>
                  </a:lnTo>
                  <a:lnTo>
                    <a:pt x="314" y="210"/>
                  </a:lnTo>
                  <a:lnTo>
                    <a:pt x="314" y="147"/>
                  </a:lnTo>
                  <a:lnTo>
                    <a:pt x="314" y="63"/>
                  </a:lnTo>
                  <a:lnTo>
                    <a:pt x="314" y="42"/>
                  </a:lnTo>
                  <a:lnTo>
                    <a:pt x="231" y="105"/>
                  </a:lnTo>
                  <a:lnTo>
                    <a:pt x="168" y="105"/>
                  </a:lnTo>
                  <a:lnTo>
                    <a:pt x="147"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09" name="Google Shape;5409;p907">
              <a:extLst>
                <a:ext uri="{FF2B5EF4-FFF2-40B4-BE49-F238E27FC236}">
                  <a16:creationId xmlns:a16="http://schemas.microsoft.com/office/drawing/2014/main" id="{36D90041-B6BD-2A52-0C02-E26886E739A0}"/>
                </a:ext>
              </a:extLst>
            </p:cNvPr>
            <p:cNvSpPr/>
            <p:nvPr/>
          </p:nvSpPr>
          <p:spPr>
            <a:xfrm>
              <a:off x="3979792" y="2907627"/>
              <a:ext cx="8978" cy="10713"/>
            </a:xfrm>
            <a:custGeom>
              <a:avLst/>
              <a:gdLst/>
              <a:ahLst/>
              <a:cxnLst/>
              <a:rect l="l" t="t" r="r" b="b"/>
              <a:pathLst>
                <a:path w="754" h="942" extrusionOk="0">
                  <a:moveTo>
                    <a:pt x="314" y="0"/>
                  </a:moveTo>
                  <a:lnTo>
                    <a:pt x="314" y="21"/>
                  </a:lnTo>
                  <a:lnTo>
                    <a:pt x="231" y="21"/>
                  </a:lnTo>
                  <a:lnTo>
                    <a:pt x="210" y="440"/>
                  </a:lnTo>
                  <a:lnTo>
                    <a:pt x="105" y="586"/>
                  </a:lnTo>
                  <a:lnTo>
                    <a:pt x="1" y="733"/>
                  </a:lnTo>
                  <a:lnTo>
                    <a:pt x="1" y="879"/>
                  </a:lnTo>
                  <a:lnTo>
                    <a:pt x="1" y="900"/>
                  </a:lnTo>
                  <a:lnTo>
                    <a:pt x="42" y="942"/>
                  </a:lnTo>
                  <a:lnTo>
                    <a:pt x="231" y="900"/>
                  </a:lnTo>
                  <a:lnTo>
                    <a:pt x="314" y="795"/>
                  </a:lnTo>
                  <a:lnTo>
                    <a:pt x="377" y="795"/>
                  </a:lnTo>
                  <a:lnTo>
                    <a:pt x="461" y="670"/>
                  </a:lnTo>
                  <a:lnTo>
                    <a:pt x="524" y="523"/>
                  </a:lnTo>
                  <a:lnTo>
                    <a:pt x="628" y="440"/>
                  </a:lnTo>
                  <a:lnTo>
                    <a:pt x="670" y="440"/>
                  </a:lnTo>
                  <a:lnTo>
                    <a:pt x="754" y="419"/>
                  </a:lnTo>
                  <a:lnTo>
                    <a:pt x="691" y="335"/>
                  </a:lnTo>
                  <a:lnTo>
                    <a:pt x="691" y="168"/>
                  </a:lnTo>
                  <a:lnTo>
                    <a:pt x="586" y="126"/>
                  </a:lnTo>
                  <a:lnTo>
                    <a:pt x="545"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10" name="Google Shape;5410;p907">
              <a:extLst>
                <a:ext uri="{FF2B5EF4-FFF2-40B4-BE49-F238E27FC236}">
                  <a16:creationId xmlns:a16="http://schemas.microsoft.com/office/drawing/2014/main" id="{B513C09D-97E2-AF75-4D8F-5FD90DCDD25D}"/>
                </a:ext>
              </a:extLst>
            </p:cNvPr>
            <p:cNvSpPr/>
            <p:nvPr/>
          </p:nvSpPr>
          <p:spPr>
            <a:xfrm>
              <a:off x="3980292" y="2915952"/>
              <a:ext cx="27661" cy="32616"/>
            </a:xfrm>
            <a:custGeom>
              <a:avLst/>
              <a:gdLst/>
              <a:ahLst/>
              <a:cxnLst/>
              <a:rect l="l" t="t" r="r" b="b"/>
              <a:pathLst>
                <a:path w="2323" h="2868" extrusionOk="0">
                  <a:moveTo>
                    <a:pt x="2051" y="1"/>
                  </a:moveTo>
                  <a:lnTo>
                    <a:pt x="900" y="691"/>
                  </a:lnTo>
                  <a:lnTo>
                    <a:pt x="816" y="670"/>
                  </a:lnTo>
                  <a:lnTo>
                    <a:pt x="796" y="670"/>
                  </a:lnTo>
                  <a:lnTo>
                    <a:pt x="649" y="566"/>
                  </a:lnTo>
                  <a:lnTo>
                    <a:pt x="482" y="482"/>
                  </a:lnTo>
                  <a:lnTo>
                    <a:pt x="419" y="482"/>
                  </a:lnTo>
                  <a:lnTo>
                    <a:pt x="335" y="545"/>
                  </a:lnTo>
                  <a:lnTo>
                    <a:pt x="293" y="587"/>
                  </a:lnTo>
                  <a:lnTo>
                    <a:pt x="272" y="587"/>
                  </a:lnTo>
                  <a:lnTo>
                    <a:pt x="272" y="670"/>
                  </a:lnTo>
                  <a:lnTo>
                    <a:pt x="272" y="691"/>
                  </a:lnTo>
                  <a:lnTo>
                    <a:pt x="272" y="775"/>
                  </a:lnTo>
                  <a:lnTo>
                    <a:pt x="272" y="838"/>
                  </a:lnTo>
                  <a:lnTo>
                    <a:pt x="231" y="984"/>
                  </a:lnTo>
                  <a:lnTo>
                    <a:pt x="231" y="1068"/>
                  </a:lnTo>
                  <a:lnTo>
                    <a:pt x="210" y="1528"/>
                  </a:lnTo>
                  <a:lnTo>
                    <a:pt x="210" y="1612"/>
                  </a:lnTo>
                  <a:lnTo>
                    <a:pt x="189" y="1737"/>
                  </a:lnTo>
                  <a:lnTo>
                    <a:pt x="189" y="1884"/>
                  </a:lnTo>
                  <a:lnTo>
                    <a:pt x="126" y="1905"/>
                  </a:lnTo>
                  <a:lnTo>
                    <a:pt x="168" y="2051"/>
                  </a:lnTo>
                  <a:lnTo>
                    <a:pt x="105" y="2219"/>
                  </a:lnTo>
                  <a:lnTo>
                    <a:pt x="105" y="2344"/>
                  </a:lnTo>
                  <a:lnTo>
                    <a:pt x="63" y="2407"/>
                  </a:lnTo>
                  <a:lnTo>
                    <a:pt x="63" y="2470"/>
                  </a:lnTo>
                  <a:lnTo>
                    <a:pt x="63" y="2553"/>
                  </a:lnTo>
                  <a:lnTo>
                    <a:pt x="0" y="2679"/>
                  </a:lnTo>
                  <a:lnTo>
                    <a:pt x="0" y="2721"/>
                  </a:lnTo>
                  <a:lnTo>
                    <a:pt x="189" y="2721"/>
                  </a:lnTo>
                  <a:lnTo>
                    <a:pt x="754" y="2867"/>
                  </a:lnTo>
                  <a:lnTo>
                    <a:pt x="1172" y="2449"/>
                  </a:lnTo>
                  <a:lnTo>
                    <a:pt x="1633" y="2407"/>
                  </a:lnTo>
                  <a:lnTo>
                    <a:pt x="1653" y="2219"/>
                  </a:lnTo>
                  <a:lnTo>
                    <a:pt x="1884" y="1926"/>
                  </a:lnTo>
                  <a:lnTo>
                    <a:pt x="1235" y="1214"/>
                  </a:lnTo>
                  <a:lnTo>
                    <a:pt x="2093" y="963"/>
                  </a:lnTo>
                  <a:lnTo>
                    <a:pt x="2302" y="754"/>
                  </a:lnTo>
                  <a:lnTo>
                    <a:pt x="2323" y="754"/>
                  </a:lnTo>
                  <a:lnTo>
                    <a:pt x="2051"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11" name="Google Shape;5411;p907">
              <a:extLst>
                <a:ext uri="{FF2B5EF4-FFF2-40B4-BE49-F238E27FC236}">
                  <a16:creationId xmlns:a16="http://schemas.microsoft.com/office/drawing/2014/main" id="{3F1FDDB5-0776-E0D4-A390-444956212CD0}"/>
                </a:ext>
              </a:extLst>
            </p:cNvPr>
            <p:cNvSpPr/>
            <p:nvPr/>
          </p:nvSpPr>
          <p:spPr>
            <a:xfrm>
              <a:off x="3979792" y="2924515"/>
              <a:ext cx="142521" cy="114714"/>
            </a:xfrm>
            <a:custGeom>
              <a:avLst/>
              <a:gdLst/>
              <a:ahLst/>
              <a:cxnLst/>
              <a:rect l="l" t="t" r="r" b="b"/>
              <a:pathLst>
                <a:path w="11969" h="10087" extrusionOk="0">
                  <a:moveTo>
                    <a:pt x="2344" y="1"/>
                  </a:moveTo>
                  <a:lnTo>
                    <a:pt x="2135" y="210"/>
                  </a:lnTo>
                  <a:lnTo>
                    <a:pt x="1277" y="461"/>
                  </a:lnTo>
                  <a:lnTo>
                    <a:pt x="1926" y="1173"/>
                  </a:lnTo>
                  <a:lnTo>
                    <a:pt x="1695" y="1466"/>
                  </a:lnTo>
                  <a:lnTo>
                    <a:pt x="1675" y="1654"/>
                  </a:lnTo>
                  <a:lnTo>
                    <a:pt x="1214" y="1696"/>
                  </a:lnTo>
                  <a:lnTo>
                    <a:pt x="796" y="2114"/>
                  </a:lnTo>
                  <a:lnTo>
                    <a:pt x="231" y="1968"/>
                  </a:lnTo>
                  <a:lnTo>
                    <a:pt x="42" y="1968"/>
                  </a:lnTo>
                  <a:lnTo>
                    <a:pt x="42" y="2177"/>
                  </a:lnTo>
                  <a:lnTo>
                    <a:pt x="42" y="2407"/>
                  </a:lnTo>
                  <a:lnTo>
                    <a:pt x="1" y="2595"/>
                  </a:lnTo>
                  <a:lnTo>
                    <a:pt x="1" y="2637"/>
                  </a:lnTo>
                  <a:lnTo>
                    <a:pt x="63" y="2616"/>
                  </a:lnTo>
                  <a:lnTo>
                    <a:pt x="105" y="2637"/>
                  </a:lnTo>
                  <a:lnTo>
                    <a:pt x="168" y="2595"/>
                  </a:lnTo>
                  <a:lnTo>
                    <a:pt x="314" y="2658"/>
                  </a:lnTo>
                  <a:lnTo>
                    <a:pt x="273" y="2700"/>
                  </a:lnTo>
                  <a:lnTo>
                    <a:pt x="524" y="2972"/>
                  </a:lnTo>
                  <a:lnTo>
                    <a:pt x="545" y="3119"/>
                  </a:lnTo>
                  <a:lnTo>
                    <a:pt x="628" y="3139"/>
                  </a:lnTo>
                  <a:lnTo>
                    <a:pt x="628" y="3244"/>
                  </a:lnTo>
                  <a:lnTo>
                    <a:pt x="754" y="3349"/>
                  </a:lnTo>
                  <a:lnTo>
                    <a:pt x="838" y="3370"/>
                  </a:lnTo>
                  <a:lnTo>
                    <a:pt x="984" y="3663"/>
                  </a:lnTo>
                  <a:lnTo>
                    <a:pt x="984" y="3746"/>
                  </a:lnTo>
                  <a:lnTo>
                    <a:pt x="1047" y="3851"/>
                  </a:lnTo>
                  <a:lnTo>
                    <a:pt x="1110" y="3851"/>
                  </a:lnTo>
                  <a:lnTo>
                    <a:pt x="1151" y="3997"/>
                  </a:lnTo>
                  <a:lnTo>
                    <a:pt x="1193" y="4081"/>
                  </a:lnTo>
                  <a:lnTo>
                    <a:pt x="1319" y="4123"/>
                  </a:lnTo>
                  <a:lnTo>
                    <a:pt x="1423" y="4416"/>
                  </a:lnTo>
                  <a:lnTo>
                    <a:pt x="1528" y="4479"/>
                  </a:lnTo>
                  <a:lnTo>
                    <a:pt x="1570" y="4625"/>
                  </a:lnTo>
                  <a:lnTo>
                    <a:pt x="1528" y="4709"/>
                  </a:lnTo>
                  <a:lnTo>
                    <a:pt x="1528" y="4792"/>
                  </a:lnTo>
                  <a:lnTo>
                    <a:pt x="1633" y="4897"/>
                  </a:lnTo>
                  <a:lnTo>
                    <a:pt x="1633" y="4960"/>
                  </a:lnTo>
                  <a:lnTo>
                    <a:pt x="1716" y="5023"/>
                  </a:lnTo>
                  <a:lnTo>
                    <a:pt x="1821" y="4939"/>
                  </a:lnTo>
                  <a:lnTo>
                    <a:pt x="1926" y="5043"/>
                  </a:lnTo>
                  <a:lnTo>
                    <a:pt x="2114" y="5127"/>
                  </a:lnTo>
                  <a:lnTo>
                    <a:pt x="2260" y="5274"/>
                  </a:lnTo>
                  <a:lnTo>
                    <a:pt x="2323" y="5378"/>
                  </a:lnTo>
                  <a:lnTo>
                    <a:pt x="2344" y="5420"/>
                  </a:lnTo>
                  <a:lnTo>
                    <a:pt x="2365" y="5546"/>
                  </a:lnTo>
                  <a:lnTo>
                    <a:pt x="2428" y="5588"/>
                  </a:lnTo>
                  <a:lnTo>
                    <a:pt x="2470" y="5797"/>
                  </a:lnTo>
                  <a:lnTo>
                    <a:pt x="2574" y="5880"/>
                  </a:lnTo>
                  <a:lnTo>
                    <a:pt x="2637" y="6090"/>
                  </a:lnTo>
                  <a:lnTo>
                    <a:pt x="2658" y="6173"/>
                  </a:lnTo>
                  <a:lnTo>
                    <a:pt x="2616" y="6362"/>
                  </a:lnTo>
                  <a:lnTo>
                    <a:pt x="2574" y="6383"/>
                  </a:lnTo>
                  <a:lnTo>
                    <a:pt x="2616" y="6487"/>
                  </a:lnTo>
                  <a:lnTo>
                    <a:pt x="2658" y="6696"/>
                  </a:lnTo>
                  <a:lnTo>
                    <a:pt x="2679" y="6906"/>
                  </a:lnTo>
                  <a:lnTo>
                    <a:pt x="2783" y="7010"/>
                  </a:lnTo>
                  <a:lnTo>
                    <a:pt x="2825" y="7094"/>
                  </a:lnTo>
                  <a:lnTo>
                    <a:pt x="3097" y="7408"/>
                  </a:lnTo>
                  <a:lnTo>
                    <a:pt x="3202" y="7429"/>
                  </a:lnTo>
                  <a:lnTo>
                    <a:pt x="3307" y="7450"/>
                  </a:lnTo>
                  <a:lnTo>
                    <a:pt x="3390" y="7554"/>
                  </a:lnTo>
                  <a:lnTo>
                    <a:pt x="3474" y="7554"/>
                  </a:lnTo>
                  <a:lnTo>
                    <a:pt x="3620" y="7680"/>
                  </a:lnTo>
                  <a:lnTo>
                    <a:pt x="3620" y="7784"/>
                  </a:lnTo>
                  <a:lnTo>
                    <a:pt x="3788" y="7826"/>
                  </a:lnTo>
                  <a:lnTo>
                    <a:pt x="3767" y="7889"/>
                  </a:lnTo>
                  <a:lnTo>
                    <a:pt x="3830" y="7931"/>
                  </a:lnTo>
                  <a:lnTo>
                    <a:pt x="3976" y="8412"/>
                  </a:lnTo>
                  <a:lnTo>
                    <a:pt x="4102" y="8496"/>
                  </a:lnTo>
                  <a:lnTo>
                    <a:pt x="4102" y="8663"/>
                  </a:lnTo>
                  <a:lnTo>
                    <a:pt x="4541" y="9082"/>
                  </a:lnTo>
                  <a:lnTo>
                    <a:pt x="4604" y="9082"/>
                  </a:lnTo>
                  <a:lnTo>
                    <a:pt x="4646" y="9333"/>
                  </a:lnTo>
                  <a:lnTo>
                    <a:pt x="4834" y="9396"/>
                  </a:lnTo>
                  <a:lnTo>
                    <a:pt x="4939" y="9668"/>
                  </a:lnTo>
                  <a:lnTo>
                    <a:pt x="5043" y="9709"/>
                  </a:lnTo>
                  <a:lnTo>
                    <a:pt x="5127" y="9730"/>
                  </a:lnTo>
                  <a:lnTo>
                    <a:pt x="5169" y="9626"/>
                  </a:lnTo>
                  <a:lnTo>
                    <a:pt x="5336" y="9521"/>
                  </a:lnTo>
                  <a:lnTo>
                    <a:pt x="5232" y="9312"/>
                  </a:lnTo>
                  <a:lnTo>
                    <a:pt x="5294" y="9040"/>
                  </a:lnTo>
                  <a:lnTo>
                    <a:pt x="5462" y="8977"/>
                  </a:lnTo>
                  <a:lnTo>
                    <a:pt x="5650" y="9124"/>
                  </a:lnTo>
                  <a:lnTo>
                    <a:pt x="5985" y="9124"/>
                  </a:lnTo>
                  <a:lnTo>
                    <a:pt x="6487" y="9333"/>
                  </a:lnTo>
                  <a:lnTo>
                    <a:pt x="7010" y="9563"/>
                  </a:lnTo>
                  <a:lnTo>
                    <a:pt x="7031" y="10086"/>
                  </a:lnTo>
                  <a:lnTo>
                    <a:pt x="8077" y="8684"/>
                  </a:lnTo>
                  <a:lnTo>
                    <a:pt x="10253" y="8036"/>
                  </a:lnTo>
                  <a:lnTo>
                    <a:pt x="11885" y="7554"/>
                  </a:lnTo>
                  <a:lnTo>
                    <a:pt x="11969" y="6299"/>
                  </a:lnTo>
                  <a:lnTo>
                    <a:pt x="11843" y="5839"/>
                  </a:lnTo>
                  <a:lnTo>
                    <a:pt x="11655" y="5985"/>
                  </a:lnTo>
                  <a:lnTo>
                    <a:pt x="9960" y="5755"/>
                  </a:lnTo>
                  <a:lnTo>
                    <a:pt x="9835" y="5274"/>
                  </a:lnTo>
                  <a:lnTo>
                    <a:pt x="9688" y="5127"/>
                  </a:lnTo>
                  <a:lnTo>
                    <a:pt x="9688" y="4939"/>
                  </a:lnTo>
                  <a:lnTo>
                    <a:pt x="9688" y="4918"/>
                  </a:lnTo>
                  <a:lnTo>
                    <a:pt x="9667" y="4939"/>
                  </a:lnTo>
                  <a:lnTo>
                    <a:pt x="9625" y="4855"/>
                  </a:lnTo>
                  <a:lnTo>
                    <a:pt x="9625" y="4792"/>
                  </a:lnTo>
                  <a:lnTo>
                    <a:pt x="9667" y="4730"/>
                  </a:lnTo>
                  <a:lnTo>
                    <a:pt x="9563" y="4730"/>
                  </a:lnTo>
                  <a:lnTo>
                    <a:pt x="9563" y="4709"/>
                  </a:lnTo>
                  <a:lnTo>
                    <a:pt x="9458" y="4709"/>
                  </a:lnTo>
                  <a:lnTo>
                    <a:pt x="9270" y="4604"/>
                  </a:lnTo>
                  <a:lnTo>
                    <a:pt x="9249" y="4541"/>
                  </a:lnTo>
                  <a:lnTo>
                    <a:pt x="9228" y="4583"/>
                  </a:lnTo>
                  <a:lnTo>
                    <a:pt x="9123" y="4437"/>
                  </a:lnTo>
                  <a:lnTo>
                    <a:pt x="9102" y="4290"/>
                  </a:lnTo>
                  <a:lnTo>
                    <a:pt x="8809" y="3914"/>
                  </a:lnTo>
                  <a:lnTo>
                    <a:pt x="8726" y="3788"/>
                  </a:lnTo>
                  <a:lnTo>
                    <a:pt x="8809" y="3788"/>
                  </a:lnTo>
                  <a:lnTo>
                    <a:pt x="8809" y="3746"/>
                  </a:lnTo>
                  <a:lnTo>
                    <a:pt x="8705" y="3453"/>
                  </a:lnTo>
                  <a:lnTo>
                    <a:pt x="8705" y="3391"/>
                  </a:lnTo>
                  <a:lnTo>
                    <a:pt x="8621" y="3265"/>
                  </a:lnTo>
                  <a:lnTo>
                    <a:pt x="8579" y="3265"/>
                  </a:lnTo>
                  <a:lnTo>
                    <a:pt x="8391" y="3014"/>
                  </a:lnTo>
                  <a:lnTo>
                    <a:pt x="8307" y="3014"/>
                  </a:lnTo>
                  <a:lnTo>
                    <a:pt x="8224" y="2909"/>
                  </a:lnTo>
                  <a:lnTo>
                    <a:pt x="8224" y="2867"/>
                  </a:lnTo>
                  <a:lnTo>
                    <a:pt x="8286" y="2867"/>
                  </a:lnTo>
                  <a:lnTo>
                    <a:pt x="8307" y="2909"/>
                  </a:lnTo>
                  <a:lnTo>
                    <a:pt x="8286" y="2826"/>
                  </a:lnTo>
                  <a:lnTo>
                    <a:pt x="8182" y="2805"/>
                  </a:lnTo>
                  <a:lnTo>
                    <a:pt x="7973" y="2763"/>
                  </a:lnTo>
                  <a:lnTo>
                    <a:pt x="7868" y="2449"/>
                  </a:lnTo>
                  <a:lnTo>
                    <a:pt x="7805" y="2323"/>
                  </a:lnTo>
                  <a:lnTo>
                    <a:pt x="7742" y="2303"/>
                  </a:lnTo>
                  <a:lnTo>
                    <a:pt x="7742" y="2198"/>
                  </a:lnTo>
                  <a:lnTo>
                    <a:pt x="7701" y="2219"/>
                  </a:lnTo>
                  <a:lnTo>
                    <a:pt x="7659" y="2177"/>
                  </a:lnTo>
                  <a:lnTo>
                    <a:pt x="7282" y="2323"/>
                  </a:lnTo>
                  <a:lnTo>
                    <a:pt x="7261" y="2114"/>
                  </a:lnTo>
                  <a:lnTo>
                    <a:pt x="6738" y="1968"/>
                  </a:lnTo>
                  <a:lnTo>
                    <a:pt x="6654" y="1968"/>
                  </a:lnTo>
                  <a:lnTo>
                    <a:pt x="5566" y="1926"/>
                  </a:lnTo>
                  <a:lnTo>
                    <a:pt x="2867" y="43"/>
                  </a:lnTo>
                  <a:lnTo>
                    <a:pt x="2344"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FF6B65"/>
                </a:solidFill>
                <a:effectLst/>
                <a:uLnTx/>
                <a:uFillTx/>
                <a:latin typeface="Arial"/>
                <a:ea typeface="+mn-ea"/>
                <a:cs typeface="Arial"/>
                <a:sym typeface="Arial"/>
              </a:endParaRPr>
            </a:p>
          </p:txBody>
        </p:sp>
        <p:sp>
          <p:nvSpPr>
            <p:cNvPr id="5412" name="Google Shape;5412;p907">
              <a:extLst>
                <a:ext uri="{FF2B5EF4-FFF2-40B4-BE49-F238E27FC236}">
                  <a16:creationId xmlns:a16="http://schemas.microsoft.com/office/drawing/2014/main" id="{A1BAE8B3-586E-DF10-6D20-97DAB80C45E7}"/>
                </a:ext>
              </a:extLst>
            </p:cNvPr>
            <p:cNvSpPr/>
            <p:nvPr/>
          </p:nvSpPr>
          <p:spPr>
            <a:xfrm>
              <a:off x="4089663" y="2967116"/>
              <a:ext cx="5251" cy="10952"/>
            </a:xfrm>
            <a:custGeom>
              <a:avLst/>
              <a:gdLst/>
              <a:ahLst/>
              <a:cxnLst/>
              <a:rect l="l" t="t" r="r" b="b"/>
              <a:pathLst>
                <a:path w="441" h="963" extrusionOk="0">
                  <a:moveTo>
                    <a:pt x="147" y="0"/>
                  </a:moveTo>
                  <a:lnTo>
                    <a:pt x="147" y="42"/>
                  </a:lnTo>
                  <a:lnTo>
                    <a:pt x="106" y="42"/>
                  </a:lnTo>
                  <a:lnTo>
                    <a:pt x="106" y="105"/>
                  </a:lnTo>
                  <a:lnTo>
                    <a:pt x="43" y="126"/>
                  </a:lnTo>
                  <a:lnTo>
                    <a:pt x="85" y="209"/>
                  </a:lnTo>
                  <a:lnTo>
                    <a:pt x="43" y="209"/>
                  </a:lnTo>
                  <a:lnTo>
                    <a:pt x="85" y="377"/>
                  </a:lnTo>
                  <a:lnTo>
                    <a:pt x="43" y="356"/>
                  </a:lnTo>
                  <a:lnTo>
                    <a:pt x="1" y="356"/>
                  </a:lnTo>
                  <a:lnTo>
                    <a:pt x="1" y="544"/>
                  </a:lnTo>
                  <a:lnTo>
                    <a:pt x="22" y="628"/>
                  </a:lnTo>
                  <a:lnTo>
                    <a:pt x="43" y="670"/>
                  </a:lnTo>
                  <a:lnTo>
                    <a:pt x="43" y="795"/>
                  </a:lnTo>
                  <a:lnTo>
                    <a:pt x="22" y="795"/>
                  </a:lnTo>
                  <a:lnTo>
                    <a:pt x="43" y="858"/>
                  </a:lnTo>
                  <a:lnTo>
                    <a:pt x="231" y="963"/>
                  </a:lnTo>
                  <a:lnTo>
                    <a:pt x="336" y="963"/>
                  </a:lnTo>
                  <a:lnTo>
                    <a:pt x="398" y="942"/>
                  </a:lnTo>
                  <a:lnTo>
                    <a:pt x="440" y="670"/>
                  </a:lnTo>
                  <a:lnTo>
                    <a:pt x="398" y="544"/>
                  </a:lnTo>
                  <a:lnTo>
                    <a:pt x="336" y="544"/>
                  </a:lnTo>
                  <a:lnTo>
                    <a:pt x="315" y="356"/>
                  </a:lnTo>
                  <a:lnTo>
                    <a:pt x="336" y="356"/>
                  </a:lnTo>
                  <a:lnTo>
                    <a:pt x="398" y="168"/>
                  </a:lnTo>
                  <a:lnTo>
                    <a:pt x="357" y="126"/>
                  </a:lnTo>
                  <a:lnTo>
                    <a:pt x="315" y="126"/>
                  </a:lnTo>
                  <a:lnTo>
                    <a:pt x="315" y="63"/>
                  </a:lnTo>
                  <a:lnTo>
                    <a:pt x="210"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13" name="Google Shape;5413;p907">
              <a:extLst>
                <a:ext uri="{FF2B5EF4-FFF2-40B4-BE49-F238E27FC236}">
                  <a16:creationId xmlns:a16="http://schemas.microsoft.com/office/drawing/2014/main" id="{7787A266-F9F3-ACB1-F5DF-F43C928CB364}"/>
                </a:ext>
              </a:extLst>
            </p:cNvPr>
            <p:cNvSpPr/>
            <p:nvPr/>
          </p:nvSpPr>
          <p:spPr>
            <a:xfrm>
              <a:off x="4095152" y="2967833"/>
              <a:ext cx="32900" cy="24758"/>
            </a:xfrm>
            <a:custGeom>
              <a:avLst/>
              <a:gdLst/>
              <a:ahLst/>
              <a:cxnLst/>
              <a:rect l="l" t="t" r="r" b="b"/>
              <a:pathLst>
                <a:path w="2763" h="2177" extrusionOk="0">
                  <a:moveTo>
                    <a:pt x="2490" y="0"/>
                  </a:moveTo>
                  <a:lnTo>
                    <a:pt x="2490" y="84"/>
                  </a:lnTo>
                  <a:lnTo>
                    <a:pt x="2469" y="146"/>
                  </a:lnTo>
                  <a:lnTo>
                    <a:pt x="2093" y="356"/>
                  </a:lnTo>
                  <a:lnTo>
                    <a:pt x="2093" y="502"/>
                  </a:lnTo>
                  <a:lnTo>
                    <a:pt x="1779" y="795"/>
                  </a:lnTo>
                  <a:lnTo>
                    <a:pt x="1737" y="879"/>
                  </a:lnTo>
                  <a:lnTo>
                    <a:pt x="1779" y="900"/>
                  </a:lnTo>
                  <a:lnTo>
                    <a:pt x="1821" y="983"/>
                  </a:lnTo>
                  <a:lnTo>
                    <a:pt x="1653" y="1130"/>
                  </a:lnTo>
                  <a:lnTo>
                    <a:pt x="1611" y="1046"/>
                  </a:lnTo>
                  <a:lnTo>
                    <a:pt x="1549" y="1088"/>
                  </a:lnTo>
                  <a:lnTo>
                    <a:pt x="1465" y="1088"/>
                  </a:lnTo>
                  <a:lnTo>
                    <a:pt x="1507" y="1193"/>
                  </a:lnTo>
                  <a:lnTo>
                    <a:pt x="1444" y="1193"/>
                  </a:lnTo>
                  <a:lnTo>
                    <a:pt x="1423" y="1234"/>
                  </a:lnTo>
                  <a:lnTo>
                    <a:pt x="1256" y="1255"/>
                  </a:lnTo>
                  <a:lnTo>
                    <a:pt x="1130" y="1297"/>
                  </a:lnTo>
                  <a:lnTo>
                    <a:pt x="1088" y="1214"/>
                  </a:lnTo>
                  <a:lnTo>
                    <a:pt x="837" y="1214"/>
                  </a:lnTo>
                  <a:lnTo>
                    <a:pt x="628" y="1151"/>
                  </a:lnTo>
                  <a:lnTo>
                    <a:pt x="398" y="1339"/>
                  </a:lnTo>
                  <a:lnTo>
                    <a:pt x="314" y="1318"/>
                  </a:lnTo>
                  <a:lnTo>
                    <a:pt x="251" y="1318"/>
                  </a:lnTo>
                  <a:lnTo>
                    <a:pt x="147" y="1360"/>
                  </a:lnTo>
                  <a:lnTo>
                    <a:pt x="105" y="1109"/>
                  </a:lnTo>
                  <a:lnTo>
                    <a:pt x="63" y="1151"/>
                  </a:lnTo>
                  <a:lnTo>
                    <a:pt x="0" y="1130"/>
                  </a:lnTo>
                  <a:lnTo>
                    <a:pt x="0" y="1318"/>
                  </a:lnTo>
                  <a:lnTo>
                    <a:pt x="147" y="1465"/>
                  </a:lnTo>
                  <a:lnTo>
                    <a:pt x="272" y="1946"/>
                  </a:lnTo>
                  <a:lnTo>
                    <a:pt x="1967" y="2176"/>
                  </a:lnTo>
                  <a:lnTo>
                    <a:pt x="2155" y="2030"/>
                  </a:lnTo>
                  <a:lnTo>
                    <a:pt x="2658" y="502"/>
                  </a:lnTo>
                  <a:lnTo>
                    <a:pt x="2762" y="481"/>
                  </a:lnTo>
                  <a:lnTo>
                    <a:pt x="2762" y="314"/>
                  </a:lnTo>
                  <a:lnTo>
                    <a:pt x="2720" y="251"/>
                  </a:lnTo>
                  <a:lnTo>
                    <a:pt x="2678" y="272"/>
                  </a:lnTo>
                  <a:lnTo>
                    <a:pt x="2658" y="251"/>
                  </a:lnTo>
                  <a:lnTo>
                    <a:pt x="2595" y="209"/>
                  </a:lnTo>
                  <a:lnTo>
                    <a:pt x="2574" y="42"/>
                  </a:lnTo>
                  <a:lnTo>
                    <a:pt x="2490"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14" name="Google Shape;5414;p907">
              <a:extLst>
                <a:ext uri="{FF2B5EF4-FFF2-40B4-BE49-F238E27FC236}">
                  <a16:creationId xmlns:a16="http://schemas.microsoft.com/office/drawing/2014/main" id="{2B3A651A-09BF-A7DD-F4E5-A9ECF19DA8C0}"/>
                </a:ext>
              </a:extLst>
            </p:cNvPr>
            <p:cNvSpPr/>
            <p:nvPr/>
          </p:nvSpPr>
          <p:spPr>
            <a:xfrm>
              <a:off x="4101380" y="2973303"/>
              <a:ext cx="51583" cy="60684"/>
            </a:xfrm>
            <a:custGeom>
              <a:avLst/>
              <a:gdLst/>
              <a:ahLst/>
              <a:cxnLst/>
              <a:rect l="l" t="t" r="r" b="b"/>
              <a:pathLst>
                <a:path w="4332" h="5336" extrusionOk="0">
                  <a:moveTo>
                    <a:pt x="2239" y="0"/>
                  </a:moveTo>
                  <a:lnTo>
                    <a:pt x="2135" y="21"/>
                  </a:lnTo>
                  <a:lnTo>
                    <a:pt x="1632" y="1549"/>
                  </a:lnTo>
                  <a:lnTo>
                    <a:pt x="1758" y="2009"/>
                  </a:lnTo>
                  <a:lnTo>
                    <a:pt x="1674" y="3264"/>
                  </a:lnTo>
                  <a:lnTo>
                    <a:pt x="42" y="3746"/>
                  </a:lnTo>
                  <a:lnTo>
                    <a:pt x="0" y="4018"/>
                  </a:lnTo>
                  <a:lnTo>
                    <a:pt x="523" y="4708"/>
                  </a:lnTo>
                  <a:lnTo>
                    <a:pt x="461" y="4938"/>
                  </a:lnTo>
                  <a:lnTo>
                    <a:pt x="795" y="5336"/>
                  </a:lnTo>
                  <a:lnTo>
                    <a:pt x="879" y="5315"/>
                  </a:lnTo>
                  <a:lnTo>
                    <a:pt x="900" y="5336"/>
                  </a:lnTo>
                  <a:lnTo>
                    <a:pt x="1005" y="5336"/>
                  </a:lnTo>
                  <a:lnTo>
                    <a:pt x="1088" y="5231"/>
                  </a:lnTo>
                  <a:lnTo>
                    <a:pt x="1214" y="5231"/>
                  </a:lnTo>
                  <a:lnTo>
                    <a:pt x="1423" y="5127"/>
                  </a:lnTo>
                  <a:lnTo>
                    <a:pt x="1528" y="5127"/>
                  </a:lnTo>
                  <a:lnTo>
                    <a:pt x="1632" y="5106"/>
                  </a:lnTo>
                  <a:lnTo>
                    <a:pt x="1716" y="5147"/>
                  </a:lnTo>
                  <a:lnTo>
                    <a:pt x="1779" y="5147"/>
                  </a:lnTo>
                  <a:lnTo>
                    <a:pt x="1925" y="4938"/>
                  </a:lnTo>
                  <a:lnTo>
                    <a:pt x="1925" y="4917"/>
                  </a:lnTo>
                  <a:lnTo>
                    <a:pt x="1946" y="4917"/>
                  </a:lnTo>
                  <a:lnTo>
                    <a:pt x="1946" y="4834"/>
                  </a:lnTo>
                  <a:lnTo>
                    <a:pt x="1883" y="4813"/>
                  </a:lnTo>
                  <a:lnTo>
                    <a:pt x="1925" y="4750"/>
                  </a:lnTo>
                  <a:lnTo>
                    <a:pt x="1883" y="4687"/>
                  </a:lnTo>
                  <a:lnTo>
                    <a:pt x="1967" y="4603"/>
                  </a:lnTo>
                  <a:lnTo>
                    <a:pt x="2030" y="4541"/>
                  </a:lnTo>
                  <a:lnTo>
                    <a:pt x="2239" y="4541"/>
                  </a:lnTo>
                  <a:lnTo>
                    <a:pt x="2365" y="4520"/>
                  </a:lnTo>
                  <a:lnTo>
                    <a:pt x="2448" y="4583"/>
                  </a:lnTo>
                  <a:lnTo>
                    <a:pt x="2553" y="4436"/>
                  </a:lnTo>
                  <a:lnTo>
                    <a:pt x="2595" y="4415"/>
                  </a:lnTo>
                  <a:lnTo>
                    <a:pt x="2595" y="4227"/>
                  </a:lnTo>
                  <a:lnTo>
                    <a:pt x="2804" y="3976"/>
                  </a:lnTo>
                  <a:lnTo>
                    <a:pt x="2930" y="3955"/>
                  </a:lnTo>
                  <a:lnTo>
                    <a:pt x="3013" y="3976"/>
                  </a:lnTo>
                  <a:lnTo>
                    <a:pt x="3076" y="3913"/>
                  </a:lnTo>
                  <a:lnTo>
                    <a:pt x="3348" y="3913"/>
                  </a:lnTo>
                  <a:lnTo>
                    <a:pt x="3390" y="3850"/>
                  </a:lnTo>
                  <a:lnTo>
                    <a:pt x="3327" y="3808"/>
                  </a:lnTo>
                  <a:lnTo>
                    <a:pt x="3285" y="3599"/>
                  </a:lnTo>
                  <a:lnTo>
                    <a:pt x="3306" y="3599"/>
                  </a:lnTo>
                  <a:lnTo>
                    <a:pt x="3244" y="3494"/>
                  </a:lnTo>
                  <a:lnTo>
                    <a:pt x="3223" y="3474"/>
                  </a:lnTo>
                  <a:lnTo>
                    <a:pt x="3244" y="3390"/>
                  </a:lnTo>
                  <a:lnTo>
                    <a:pt x="3244" y="3285"/>
                  </a:lnTo>
                  <a:lnTo>
                    <a:pt x="3348" y="3118"/>
                  </a:lnTo>
                  <a:lnTo>
                    <a:pt x="3432" y="3076"/>
                  </a:lnTo>
                  <a:lnTo>
                    <a:pt x="3390" y="3013"/>
                  </a:lnTo>
                  <a:lnTo>
                    <a:pt x="3411" y="3013"/>
                  </a:lnTo>
                  <a:lnTo>
                    <a:pt x="3495" y="2867"/>
                  </a:lnTo>
                  <a:lnTo>
                    <a:pt x="3536" y="2846"/>
                  </a:lnTo>
                  <a:lnTo>
                    <a:pt x="3599" y="2846"/>
                  </a:lnTo>
                  <a:lnTo>
                    <a:pt x="3557" y="2909"/>
                  </a:lnTo>
                  <a:lnTo>
                    <a:pt x="3536" y="2971"/>
                  </a:lnTo>
                  <a:lnTo>
                    <a:pt x="3620" y="3013"/>
                  </a:lnTo>
                  <a:lnTo>
                    <a:pt x="3662" y="3013"/>
                  </a:lnTo>
                  <a:lnTo>
                    <a:pt x="3746" y="2804"/>
                  </a:lnTo>
                  <a:lnTo>
                    <a:pt x="3808" y="2741"/>
                  </a:lnTo>
                  <a:lnTo>
                    <a:pt x="3871" y="2616"/>
                  </a:lnTo>
                  <a:lnTo>
                    <a:pt x="4018" y="2490"/>
                  </a:lnTo>
                  <a:lnTo>
                    <a:pt x="4227" y="2134"/>
                  </a:lnTo>
                  <a:lnTo>
                    <a:pt x="4248" y="2072"/>
                  </a:lnTo>
                  <a:lnTo>
                    <a:pt x="4248" y="1988"/>
                  </a:lnTo>
                  <a:lnTo>
                    <a:pt x="4290" y="1862"/>
                  </a:lnTo>
                  <a:lnTo>
                    <a:pt x="4332" y="1758"/>
                  </a:lnTo>
                  <a:lnTo>
                    <a:pt x="4269" y="1695"/>
                  </a:lnTo>
                  <a:lnTo>
                    <a:pt x="4164" y="1674"/>
                  </a:lnTo>
                  <a:lnTo>
                    <a:pt x="3955" y="1507"/>
                  </a:lnTo>
                  <a:lnTo>
                    <a:pt x="3913" y="1402"/>
                  </a:lnTo>
                  <a:lnTo>
                    <a:pt x="3808" y="1298"/>
                  </a:lnTo>
                  <a:lnTo>
                    <a:pt x="3767" y="1151"/>
                  </a:lnTo>
                  <a:lnTo>
                    <a:pt x="3599" y="942"/>
                  </a:lnTo>
                  <a:lnTo>
                    <a:pt x="3516" y="942"/>
                  </a:lnTo>
                  <a:lnTo>
                    <a:pt x="3390" y="963"/>
                  </a:lnTo>
                  <a:lnTo>
                    <a:pt x="3118" y="921"/>
                  </a:lnTo>
                  <a:lnTo>
                    <a:pt x="3013" y="942"/>
                  </a:lnTo>
                  <a:lnTo>
                    <a:pt x="2930" y="963"/>
                  </a:lnTo>
                  <a:lnTo>
                    <a:pt x="2804" y="921"/>
                  </a:lnTo>
                  <a:lnTo>
                    <a:pt x="2469" y="649"/>
                  </a:lnTo>
                  <a:lnTo>
                    <a:pt x="2469" y="565"/>
                  </a:lnTo>
                  <a:lnTo>
                    <a:pt x="2260" y="335"/>
                  </a:lnTo>
                  <a:lnTo>
                    <a:pt x="2239"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15" name="Google Shape;5415;p907">
              <a:extLst>
                <a:ext uri="{FF2B5EF4-FFF2-40B4-BE49-F238E27FC236}">
                  <a16:creationId xmlns:a16="http://schemas.microsoft.com/office/drawing/2014/main" id="{C287ACCD-CC7C-D202-5852-2B6B3D032BB0}"/>
                </a:ext>
              </a:extLst>
            </p:cNvPr>
            <p:cNvSpPr/>
            <p:nvPr/>
          </p:nvSpPr>
          <p:spPr>
            <a:xfrm>
              <a:off x="4124802" y="2964728"/>
              <a:ext cx="2751" cy="5971"/>
            </a:xfrm>
            <a:custGeom>
              <a:avLst/>
              <a:gdLst/>
              <a:ahLst/>
              <a:cxnLst/>
              <a:rect l="l" t="t" r="r" b="b"/>
              <a:pathLst>
                <a:path w="231" h="525" extrusionOk="0">
                  <a:moveTo>
                    <a:pt x="209" y="1"/>
                  </a:moveTo>
                  <a:lnTo>
                    <a:pt x="168" y="22"/>
                  </a:lnTo>
                  <a:lnTo>
                    <a:pt x="105" y="22"/>
                  </a:lnTo>
                  <a:lnTo>
                    <a:pt x="84" y="168"/>
                  </a:lnTo>
                  <a:lnTo>
                    <a:pt x="63" y="210"/>
                  </a:lnTo>
                  <a:lnTo>
                    <a:pt x="21" y="168"/>
                  </a:lnTo>
                  <a:lnTo>
                    <a:pt x="0" y="231"/>
                  </a:lnTo>
                  <a:lnTo>
                    <a:pt x="0" y="273"/>
                  </a:lnTo>
                  <a:lnTo>
                    <a:pt x="84" y="315"/>
                  </a:lnTo>
                  <a:lnTo>
                    <a:pt x="105" y="482"/>
                  </a:lnTo>
                  <a:lnTo>
                    <a:pt x="168" y="524"/>
                  </a:lnTo>
                  <a:lnTo>
                    <a:pt x="168" y="440"/>
                  </a:lnTo>
                  <a:lnTo>
                    <a:pt x="209" y="336"/>
                  </a:lnTo>
                  <a:lnTo>
                    <a:pt x="209" y="168"/>
                  </a:lnTo>
                  <a:lnTo>
                    <a:pt x="188" y="168"/>
                  </a:lnTo>
                  <a:lnTo>
                    <a:pt x="209" y="106"/>
                  </a:lnTo>
                  <a:lnTo>
                    <a:pt x="188" y="64"/>
                  </a:lnTo>
                  <a:lnTo>
                    <a:pt x="209" y="43"/>
                  </a:lnTo>
                  <a:lnTo>
                    <a:pt x="230" y="43"/>
                  </a:lnTo>
                  <a:lnTo>
                    <a:pt x="209"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16" name="Google Shape;5416;p907">
              <a:extLst>
                <a:ext uri="{FF2B5EF4-FFF2-40B4-BE49-F238E27FC236}">
                  <a16:creationId xmlns:a16="http://schemas.microsoft.com/office/drawing/2014/main" id="{B93D1B3D-DBF6-FB35-3764-21DC3120276A}"/>
                </a:ext>
              </a:extLst>
            </p:cNvPr>
            <p:cNvSpPr/>
            <p:nvPr/>
          </p:nvSpPr>
          <p:spPr>
            <a:xfrm>
              <a:off x="4037591" y="3015893"/>
              <a:ext cx="73267" cy="45456"/>
            </a:xfrm>
            <a:custGeom>
              <a:avLst/>
              <a:gdLst/>
              <a:ahLst/>
              <a:cxnLst/>
              <a:rect l="l" t="t" r="r" b="b"/>
              <a:pathLst>
                <a:path w="6153" h="3997" extrusionOk="0">
                  <a:moveTo>
                    <a:pt x="5399" y="1"/>
                  </a:moveTo>
                  <a:lnTo>
                    <a:pt x="3223" y="649"/>
                  </a:lnTo>
                  <a:lnTo>
                    <a:pt x="2177" y="2051"/>
                  </a:lnTo>
                  <a:lnTo>
                    <a:pt x="2156" y="1528"/>
                  </a:lnTo>
                  <a:lnTo>
                    <a:pt x="1633" y="1298"/>
                  </a:lnTo>
                  <a:lnTo>
                    <a:pt x="1131" y="1089"/>
                  </a:lnTo>
                  <a:lnTo>
                    <a:pt x="796" y="1089"/>
                  </a:lnTo>
                  <a:lnTo>
                    <a:pt x="608" y="942"/>
                  </a:lnTo>
                  <a:lnTo>
                    <a:pt x="440" y="1005"/>
                  </a:lnTo>
                  <a:lnTo>
                    <a:pt x="378" y="1277"/>
                  </a:lnTo>
                  <a:lnTo>
                    <a:pt x="482" y="1486"/>
                  </a:lnTo>
                  <a:lnTo>
                    <a:pt x="315" y="1591"/>
                  </a:lnTo>
                  <a:lnTo>
                    <a:pt x="273" y="1695"/>
                  </a:lnTo>
                  <a:lnTo>
                    <a:pt x="189" y="1674"/>
                  </a:lnTo>
                  <a:lnTo>
                    <a:pt x="85" y="1633"/>
                  </a:lnTo>
                  <a:lnTo>
                    <a:pt x="106" y="1737"/>
                  </a:lnTo>
                  <a:lnTo>
                    <a:pt x="168" y="2030"/>
                  </a:lnTo>
                  <a:lnTo>
                    <a:pt x="168" y="2218"/>
                  </a:lnTo>
                  <a:lnTo>
                    <a:pt x="85" y="2218"/>
                  </a:lnTo>
                  <a:lnTo>
                    <a:pt x="85" y="2260"/>
                  </a:lnTo>
                  <a:lnTo>
                    <a:pt x="1" y="2239"/>
                  </a:lnTo>
                  <a:lnTo>
                    <a:pt x="1" y="2239"/>
                  </a:lnTo>
                  <a:lnTo>
                    <a:pt x="22" y="2344"/>
                  </a:lnTo>
                  <a:lnTo>
                    <a:pt x="106" y="2344"/>
                  </a:lnTo>
                  <a:lnTo>
                    <a:pt x="106" y="2428"/>
                  </a:lnTo>
                  <a:lnTo>
                    <a:pt x="231" y="2616"/>
                  </a:lnTo>
                  <a:lnTo>
                    <a:pt x="315" y="3139"/>
                  </a:lnTo>
                  <a:lnTo>
                    <a:pt x="482" y="3265"/>
                  </a:lnTo>
                  <a:lnTo>
                    <a:pt x="482" y="3453"/>
                  </a:lnTo>
                  <a:lnTo>
                    <a:pt x="419" y="3474"/>
                  </a:lnTo>
                  <a:lnTo>
                    <a:pt x="482" y="3620"/>
                  </a:lnTo>
                  <a:lnTo>
                    <a:pt x="608" y="3767"/>
                  </a:lnTo>
                  <a:lnTo>
                    <a:pt x="608" y="3913"/>
                  </a:lnTo>
                  <a:lnTo>
                    <a:pt x="650" y="3997"/>
                  </a:lnTo>
                  <a:lnTo>
                    <a:pt x="796" y="3997"/>
                  </a:lnTo>
                  <a:lnTo>
                    <a:pt x="817" y="3934"/>
                  </a:lnTo>
                  <a:lnTo>
                    <a:pt x="963" y="3997"/>
                  </a:lnTo>
                  <a:lnTo>
                    <a:pt x="1068" y="3976"/>
                  </a:lnTo>
                  <a:lnTo>
                    <a:pt x="1173" y="3871"/>
                  </a:lnTo>
                  <a:lnTo>
                    <a:pt x="1319" y="3871"/>
                  </a:lnTo>
                  <a:lnTo>
                    <a:pt x="1361" y="3934"/>
                  </a:lnTo>
                  <a:lnTo>
                    <a:pt x="1466" y="3892"/>
                  </a:lnTo>
                  <a:lnTo>
                    <a:pt x="1570" y="3725"/>
                  </a:lnTo>
                  <a:lnTo>
                    <a:pt x="1633" y="3725"/>
                  </a:lnTo>
                  <a:lnTo>
                    <a:pt x="1696" y="3579"/>
                  </a:lnTo>
                  <a:lnTo>
                    <a:pt x="1842" y="3495"/>
                  </a:lnTo>
                  <a:lnTo>
                    <a:pt x="1905" y="3474"/>
                  </a:lnTo>
                  <a:lnTo>
                    <a:pt x="2010" y="3474"/>
                  </a:lnTo>
                  <a:lnTo>
                    <a:pt x="2051" y="3495"/>
                  </a:lnTo>
                  <a:lnTo>
                    <a:pt x="2198" y="3495"/>
                  </a:lnTo>
                  <a:lnTo>
                    <a:pt x="2219" y="3558"/>
                  </a:lnTo>
                  <a:lnTo>
                    <a:pt x="2365" y="3579"/>
                  </a:lnTo>
                  <a:lnTo>
                    <a:pt x="2616" y="3474"/>
                  </a:lnTo>
                  <a:lnTo>
                    <a:pt x="2826" y="3453"/>
                  </a:lnTo>
                  <a:lnTo>
                    <a:pt x="2909" y="3369"/>
                  </a:lnTo>
                  <a:lnTo>
                    <a:pt x="2930" y="3307"/>
                  </a:lnTo>
                  <a:lnTo>
                    <a:pt x="3119" y="3160"/>
                  </a:lnTo>
                  <a:lnTo>
                    <a:pt x="3223" y="3160"/>
                  </a:lnTo>
                  <a:lnTo>
                    <a:pt x="3307" y="3202"/>
                  </a:lnTo>
                  <a:lnTo>
                    <a:pt x="3370" y="3181"/>
                  </a:lnTo>
                  <a:lnTo>
                    <a:pt x="3432" y="3139"/>
                  </a:lnTo>
                  <a:lnTo>
                    <a:pt x="3453" y="3181"/>
                  </a:lnTo>
                  <a:lnTo>
                    <a:pt x="3537" y="3181"/>
                  </a:lnTo>
                  <a:lnTo>
                    <a:pt x="3725" y="3034"/>
                  </a:lnTo>
                  <a:lnTo>
                    <a:pt x="3830" y="2846"/>
                  </a:lnTo>
                  <a:lnTo>
                    <a:pt x="3935" y="2783"/>
                  </a:lnTo>
                  <a:lnTo>
                    <a:pt x="3997" y="2783"/>
                  </a:lnTo>
                  <a:lnTo>
                    <a:pt x="4625" y="2616"/>
                  </a:lnTo>
                  <a:lnTo>
                    <a:pt x="4688" y="2532"/>
                  </a:lnTo>
                  <a:lnTo>
                    <a:pt x="5043" y="2470"/>
                  </a:lnTo>
                  <a:lnTo>
                    <a:pt x="5253" y="2365"/>
                  </a:lnTo>
                  <a:lnTo>
                    <a:pt x="5399" y="2260"/>
                  </a:lnTo>
                  <a:lnTo>
                    <a:pt x="5629" y="2218"/>
                  </a:lnTo>
                  <a:lnTo>
                    <a:pt x="5608" y="2135"/>
                  </a:lnTo>
                  <a:lnTo>
                    <a:pt x="5629" y="2114"/>
                  </a:lnTo>
                  <a:lnTo>
                    <a:pt x="5567" y="2051"/>
                  </a:lnTo>
                  <a:lnTo>
                    <a:pt x="5608" y="1905"/>
                  </a:lnTo>
                  <a:lnTo>
                    <a:pt x="5776" y="1674"/>
                  </a:lnTo>
                  <a:lnTo>
                    <a:pt x="6027" y="1612"/>
                  </a:lnTo>
                  <a:lnTo>
                    <a:pt x="6152" y="1591"/>
                  </a:lnTo>
                  <a:lnTo>
                    <a:pt x="5818" y="1193"/>
                  </a:lnTo>
                  <a:lnTo>
                    <a:pt x="5880" y="963"/>
                  </a:lnTo>
                  <a:lnTo>
                    <a:pt x="5357" y="273"/>
                  </a:lnTo>
                  <a:lnTo>
                    <a:pt x="5399"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17" name="Google Shape;5417;p907">
              <a:extLst>
                <a:ext uri="{FF2B5EF4-FFF2-40B4-BE49-F238E27FC236}">
                  <a16:creationId xmlns:a16="http://schemas.microsoft.com/office/drawing/2014/main" id="{D7AFE08A-2721-A0EC-AFE4-A666BA79A1F0}"/>
                </a:ext>
              </a:extLst>
            </p:cNvPr>
            <p:cNvSpPr/>
            <p:nvPr/>
          </p:nvSpPr>
          <p:spPr>
            <a:xfrm>
              <a:off x="3911526" y="2929280"/>
              <a:ext cx="85972" cy="69020"/>
            </a:xfrm>
            <a:custGeom>
              <a:avLst/>
              <a:gdLst/>
              <a:ahLst/>
              <a:cxnLst/>
              <a:rect l="l" t="t" r="r" b="b"/>
              <a:pathLst>
                <a:path w="7220" h="6069" extrusionOk="0">
                  <a:moveTo>
                    <a:pt x="503" y="0"/>
                  </a:moveTo>
                  <a:lnTo>
                    <a:pt x="210" y="21"/>
                  </a:lnTo>
                  <a:lnTo>
                    <a:pt x="147" y="21"/>
                  </a:lnTo>
                  <a:lnTo>
                    <a:pt x="126" y="126"/>
                  </a:lnTo>
                  <a:lnTo>
                    <a:pt x="84" y="356"/>
                  </a:lnTo>
                  <a:lnTo>
                    <a:pt x="126" y="523"/>
                  </a:lnTo>
                  <a:lnTo>
                    <a:pt x="126" y="649"/>
                  </a:lnTo>
                  <a:lnTo>
                    <a:pt x="42" y="858"/>
                  </a:lnTo>
                  <a:lnTo>
                    <a:pt x="1" y="1047"/>
                  </a:lnTo>
                  <a:lnTo>
                    <a:pt x="42" y="1193"/>
                  </a:lnTo>
                  <a:lnTo>
                    <a:pt x="126" y="1486"/>
                  </a:lnTo>
                  <a:lnTo>
                    <a:pt x="314" y="6068"/>
                  </a:lnTo>
                  <a:lnTo>
                    <a:pt x="7219" y="6005"/>
                  </a:lnTo>
                  <a:lnTo>
                    <a:pt x="7219" y="5985"/>
                  </a:lnTo>
                  <a:lnTo>
                    <a:pt x="7115" y="5964"/>
                  </a:lnTo>
                  <a:lnTo>
                    <a:pt x="6989" y="5796"/>
                  </a:lnTo>
                  <a:lnTo>
                    <a:pt x="6947" y="5754"/>
                  </a:lnTo>
                  <a:lnTo>
                    <a:pt x="6822" y="5692"/>
                  </a:lnTo>
                  <a:lnTo>
                    <a:pt x="6738" y="5566"/>
                  </a:lnTo>
                  <a:lnTo>
                    <a:pt x="6675" y="5587"/>
                  </a:lnTo>
                  <a:lnTo>
                    <a:pt x="6571" y="5587"/>
                  </a:lnTo>
                  <a:lnTo>
                    <a:pt x="6403" y="5461"/>
                  </a:lnTo>
                  <a:lnTo>
                    <a:pt x="6299" y="5169"/>
                  </a:lnTo>
                  <a:lnTo>
                    <a:pt x="6319" y="5106"/>
                  </a:lnTo>
                  <a:lnTo>
                    <a:pt x="6319" y="4938"/>
                  </a:lnTo>
                  <a:lnTo>
                    <a:pt x="6278" y="4855"/>
                  </a:lnTo>
                  <a:lnTo>
                    <a:pt x="6299" y="4813"/>
                  </a:lnTo>
                  <a:lnTo>
                    <a:pt x="6319" y="4855"/>
                  </a:lnTo>
                  <a:lnTo>
                    <a:pt x="6508" y="4855"/>
                  </a:lnTo>
                  <a:lnTo>
                    <a:pt x="6424" y="4792"/>
                  </a:lnTo>
                  <a:lnTo>
                    <a:pt x="6382" y="4792"/>
                  </a:lnTo>
                  <a:lnTo>
                    <a:pt x="6299" y="4624"/>
                  </a:lnTo>
                  <a:lnTo>
                    <a:pt x="6257" y="4604"/>
                  </a:lnTo>
                  <a:lnTo>
                    <a:pt x="6257" y="4645"/>
                  </a:lnTo>
                  <a:lnTo>
                    <a:pt x="6173" y="4583"/>
                  </a:lnTo>
                  <a:lnTo>
                    <a:pt x="6110" y="4415"/>
                  </a:lnTo>
                  <a:lnTo>
                    <a:pt x="5901" y="4080"/>
                  </a:lnTo>
                  <a:lnTo>
                    <a:pt x="5796" y="4018"/>
                  </a:lnTo>
                  <a:lnTo>
                    <a:pt x="5775" y="3871"/>
                  </a:lnTo>
                  <a:lnTo>
                    <a:pt x="5420" y="3327"/>
                  </a:lnTo>
                  <a:lnTo>
                    <a:pt x="5420" y="3223"/>
                  </a:lnTo>
                  <a:lnTo>
                    <a:pt x="5357" y="3118"/>
                  </a:lnTo>
                  <a:lnTo>
                    <a:pt x="5336" y="2867"/>
                  </a:lnTo>
                  <a:lnTo>
                    <a:pt x="5273" y="2825"/>
                  </a:lnTo>
                  <a:lnTo>
                    <a:pt x="5273" y="2741"/>
                  </a:lnTo>
                  <a:lnTo>
                    <a:pt x="5064" y="2532"/>
                  </a:lnTo>
                  <a:lnTo>
                    <a:pt x="5064" y="2448"/>
                  </a:lnTo>
                  <a:lnTo>
                    <a:pt x="5106" y="2344"/>
                  </a:lnTo>
                  <a:lnTo>
                    <a:pt x="5043" y="2281"/>
                  </a:lnTo>
                  <a:lnTo>
                    <a:pt x="4708" y="1988"/>
                  </a:lnTo>
                  <a:lnTo>
                    <a:pt x="4687" y="1884"/>
                  </a:lnTo>
                  <a:lnTo>
                    <a:pt x="4478" y="1653"/>
                  </a:lnTo>
                  <a:lnTo>
                    <a:pt x="4478" y="1507"/>
                  </a:lnTo>
                  <a:lnTo>
                    <a:pt x="4332" y="1360"/>
                  </a:lnTo>
                  <a:lnTo>
                    <a:pt x="4374" y="1277"/>
                  </a:lnTo>
                  <a:lnTo>
                    <a:pt x="4374" y="1193"/>
                  </a:lnTo>
                  <a:lnTo>
                    <a:pt x="4395" y="1151"/>
                  </a:lnTo>
                  <a:lnTo>
                    <a:pt x="4395" y="1193"/>
                  </a:lnTo>
                  <a:lnTo>
                    <a:pt x="4478" y="1193"/>
                  </a:lnTo>
                  <a:lnTo>
                    <a:pt x="4499" y="1339"/>
                  </a:lnTo>
                  <a:lnTo>
                    <a:pt x="4541" y="1402"/>
                  </a:lnTo>
                  <a:lnTo>
                    <a:pt x="4583" y="1465"/>
                  </a:lnTo>
                  <a:lnTo>
                    <a:pt x="4792" y="1674"/>
                  </a:lnTo>
                  <a:lnTo>
                    <a:pt x="4792" y="1779"/>
                  </a:lnTo>
                  <a:lnTo>
                    <a:pt x="4834" y="1884"/>
                  </a:lnTo>
                  <a:lnTo>
                    <a:pt x="5001" y="1967"/>
                  </a:lnTo>
                  <a:lnTo>
                    <a:pt x="5022" y="2072"/>
                  </a:lnTo>
                  <a:lnTo>
                    <a:pt x="5315" y="2344"/>
                  </a:lnTo>
                  <a:lnTo>
                    <a:pt x="5462" y="2428"/>
                  </a:lnTo>
                  <a:lnTo>
                    <a:pt x="5462" y="2490"/>
                  </a:lnTo>
                  <a:lnTo>
                    <a:pt x="5483" y="2407"/>
                  </a:lnTo>
                  <a:lnTo>
                    <a:pt x="5566" y="2323"/>
                  </a:lnTo>
                  <a:lnTo>
                    <a:pt x="5629" y="2114"/>
                  </a:lnTo>
                  <a:lnTo>
                    <a:pt x="5566" y="2072"/>
                  </a:lnTo>
                  <a:lnTo>
                    <a:pt x="5650" y="1904"/>
                  </a:lnTo>
                  <a:lnTo>
                    <a:pt x="5650" y="1779"/>
                  </a:lnTo>
                  <a:lnTo>
                    <a:pt x="5734" y="1465"/>
                  </a:lnTo>
                  <a:lnTo>
                    <a:pt x="5755" y="1444"/>
                  </a:lnTo>
                  <a:lnTo>
                    <a:pt x="5671" y="1235"/>
                  </a:lnTo>
                  <a:lnTo>
                    <a:pt x="5734" y="1088"/>
                  </a:lnTo>
                  <a:lnTo>
                    <a:pt x="5587" y="775"/>
                  </a:lnTo>
                  <a:lnTo>
                    <a:pt x="5441" y="544"/>
                  </a:lnTo>
                  <a:lnTo>
                    <a:pt x="5378" y="335"/>
                  </a:lnTo>
                  <a:lnTo>
                    <a:pt x="5273" y="147"/>
                  </a:lnTo>
                  <a:lnTo>
                    <a:pt x="5211" y="126"/>
                  </a:lnTo>
                  <a:lnTo>
                    <a:pt x="5127" y="231"/>
                  </a:lnTo>
                  <a:lnTo>
                    <a:pt x="4959" y="293"/>
                  </a:lnTo>
                  <a:lnTo>
                    <a:pt x="4604" y="231"/>
                  </a:lnTo>
                  <a:lnTo>
                    <a:pt x="4311" y="314"/>
                  </a:lnTo>
                  <a:lnTo>
                    <a:pt x="4102" y="147"/>
                  </a:lnTo>
                  <a:lnTo>
                    <a:pt x="4081" y="251"/>
                  </a:lnTo>
                  <a:lnTo>
                    <a:pt x="4164" y="398"/>
                  </a:lnTo>
                  <a:lnTo>
                    <a:pt x="4164" y="461"/>
                  </a:lnTo>
                  <a:lnTo>
                    <a:pt x="4081" y="335"/>
                  </a:lnTo>
                  <a:lnTo>
                    <a:pt x="3976" y="293"/>
                  </a:lnTo>
                  <a:lnTo>
                    <a:pt x="3955" y="189"/>
                  </a:lnTo>
                  <a:lnTo>
                    <a:pt x="3997" y="147"/>
                  </a:lnTo>
                  <a:lnTo>
                    <a:pt x="3955" y="105"/>
                  </a:lnTo>
                  <a:lnTo>
                    <a:pt x="3850" y="105"/>
                  </a:lnTo>
                  <a:lnTo>
                    <a:pt x="3746" y="84"/>
                  </a:lnTo>
                  <a:lnTo>
                    <a:pt x="3537" y="21"/>
                  </a:lnTo>
                  <a:lnTo>
                    <a:pt x="3495" y="42"/>
                  </a:lnTo>
                  <a:lnTo>
                    <a:pt x="3578" y="84"/>
                  </a:lnTo>
                  <a:lnTo>
                    <a:pt x="3599" y="105"/>
                  </a:lnTo>
                  <a:lnTo>
                    <a:pt x="3495" y="126"/>
                  </a:lnTo>
                  <a:lnTo>
                    <a:pt x="3390" y="105"/>
                  </a:lnTo>
                  <a:lnTo>
                    <a:pt x="3265" y="147"/>
                  </a:lnTo>
                  <a:lnTo>
                    <a:pt x="3223" y="126"/>
                  </a:lnTo>
                  <a:lnTo>
                    <a:pt x="3223" y="105"/>
                  </a:lnTo>
                  <a:lnTo>
                    <a:pt x="3348" y="84"/>
                  </a:lnTo>
                  <a:lnTo>
                    <a:pt x="3432" y="42"/>
                  </a:lnTo>
                  <a:lnTo>
                    <a:pt x="3327" y="42"/>
                  </a:lnTo>
                  <a:lnTo>
                    <a:pt x="3139" y="84"/>
                  </a:lnTo>
                  <a:lnTo>
                    <a:pt x="3076" y="126"/>
                  </a:lnTo>
                  <a:lnTo>
                    <a:pt x="2930" y="210"/>
                  </a:lnTo>
                  <a:lnTo>
                    <a:pt x="2846" y="231"/>
                  </a:lnTo>
                  <a:lnTo>
                    <a:pt x="2700" y="293"/>
                  </a:lnTo>
                  <a:lnTo>
                    <a:pt x="2595" y="419"/>
                  </a:lnTo>
                  <a:lnTo>
                    <a:pt x="2553" y="461"/>
                  </a:lnTo>
                  <a:lnTo>
                    <a:pt x="2386" y="461"/>
                  </a:lnTo>
                  <a:lnTo>
                    <a:pt x="2177" y="335"/>
                  </a:lnTo>
                  <a:lnTo>
                    <a:pt x="2009" y="314"/>
                  </a:lnTo>
                  <a:lnTo>
                    <a:pt x="1821" y="335"/>
                  </a:lnTo>
                  <a:lnTo>
                    <a:pt x="1674" y="231"/>
                  </a:lnTo>
                  <a:lnTo>
                    <a:pt x="1591" y="231"/>
                  </a:lnTo>
                  <a:lnTo>
                    <a:pt x="1507" y="251"/>
                  </a:lnTo>
                  <a:lnTo>
                    <a:pt x="1361" y="147"/>
                  </a:lnTo>
                  <a:lnTo>
                    <a:pt x="1172" y="105"/>
                  </a:lnTo>
                  <a:lnTo>
                    <a:pt x="733" y="84"/>
                  </a:lnTo>
                  <a:lnTo>
                    <a:pt x="503"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18" name="Google Shape;5418;p907">
              <a:extLst>
                <a:ext uri="{FF2B5EF4-FFF2-40B4-BE49-F238E27FC236}">
                  <a16:creationId xmlns:a16="http://schemas.microsoft.com/office/drawing/2014/main" id="{18B1B6EF-8626-078C-FC28-77F33A1DE330}"/>
                </a:ext>
              </a:extLst>
            </p:cNvPr>
            <p:cNvSpPr/>
            <p:nvPr/>
          </p:nvSpPr>
          <p:spPr>
            <a:xfrm>
              <a:off x="3896332" y="2997572"/>
              <a:ext cx="113621" cy="124461"/>
            </a:xfrm>
            <a:custGeom>
              <a:avLst/>
              <a:gdLst/>
              <a:ahLst/>
              <a:cxnLst/>
              <a:rect l="l" t="t" r="r" b="b"/>
              <a:pathLst>
                <a:path w="9542" h="10944" extrusionOk="0">
                  <a:moveTo>
                    <a:pt x="8495" y="0"/>
                  </a:moveTo>
                  <a:lnTo>
                    <a:pt x="1590" y="63"/>
                  </a:lnTo>
                  <a:lnTo>
                    <a:pt x="1632" y="1193"/>
                  </a:lnTo>
                  <a:lnTo>
                    <a:pt x="1088" y="1235"/>
                  </a:lnTo>
                  <a:lnTo>
                    <a:pt x="1088" y="1444"/>
                  </a:lnTo>
                  <a:lnTo>
                    <a:pt x="1151" y="3725"/>
                  </a:lnTo>
                  <a:lnTo>
                    <a:pt x="1046" y="3746"/>
                  </a:lnTo>
                  <a:lnTo>
                    <a:pt x="942" y="3829"/>
                  </a:lnTo>
                  <a:lnTo>
                    <a:pt x="837" y="3767"/>
                  </a:lnTo>
                  <a:lnTo>
                    <a:pt x="691" y="3767"/>
                  </a:lnTo>
                  <a:lnTo>
                    <a:pt x="586" y="3850"/>
                  </a:lnTo>
                  <a:lnTo>
                    <a:pt x="586" y="3976"/>
                  </a:lnTo>
                  <a:lnTo>
                    <a:pt x="649" y="4060"/>
                  </a:lnTo>
                  <a:lnTo>
                    <a:pt x="586" y="4185"/>
                  </a:lnTo>
                  <a:lnTo>
                    <a:pt x="377" y="4457"/>
                  </a:lnTo>
                  <a:lnTo>
                    <a:pt x="335" y="4457"/>
                  </a:lnTo>
                  <a:lnTo>
                    <a:pt x="230" y="4541"/>
                  </a:lnTo>
                  <a:lnTo>
                    <a:pt x="251" y="4645"/>
                  </a:lnTo>
                  <a:lnTo>
                    <a:pt x="314" y="4687"/>
                  </a:lnTo>
                  <a:lnTo>
                    <a:pt x="251" y="4813"/>
                  </a:lnTo>
                  <a:lnTo>
                    <a:pt x="126" y="4897"/>
                  </a:lnTo>
                  <a:lnTo>
                    <a:pt x="105" y="4980"/>
                  </a:lnTo>
                  <a:lnTo>
                    <a:pt x="209" y="5022"/>
                  </a:lnTo>
                  <a:lnTo>
                    <a:pt x="230" y="5127"/>
                  </a:lnTo>
                  <a:lnTo>
                    <a:pt x="168" y="5231"/>
                  </a:lnTo>
                  <a:lnTo>
                    <a:pt x="0" y="5420"/>
                  </a:lnTo>
                  <a:lnTo>
                    <a:pt x="0" y="5545"/>
                  </a:lnTo>
                  <a:lnTo>
                    <a:pt x="63" y="5629"/>
                  </a:lnTo>
                  <a:lnTo>
                    <a:pt x="209" y="5524"/>
                  </a:lnTo>
                  <a:lnTo>
                    <a:pt x="251" y="5545"/>
                  </a:lnTo>
                  <a:lnTo>
                    <a:pt x="251" y="5629"/>
                  </a:lnTo>
                  <a:lnTo>
                    <a:pt x="209" y="5692"/>
                  </a:lnTo>
                  <a:lnTo>
                    <a:pt x="272" y="5734"/>
                  </a:lnTo>
                  <a:lnTo>
                    <a:pt x="230" y="5817"/>
                  </a:lnTo>
                  <a:lnTo>
                    <a:pt x="272" y="5922"/>
                  </a:lnTo>
                  <a:lnTo>
                    <a:pt x="272" y="6047"/>
                  </a:lnTo>
                  <a:lnTo>
                    <a:pt x="314" y="6152"/>
                  </a:lnTo>
                  <a:lnTo>
                    <a:pt x="544" y="6236"/>
                  </a:lnTo>
                  <a:lnTo>
                    <a:pt x="586" y="6319"/>
                  </a:lnTo>
                  <a:lnTo>
                    <a:pt x="544" y="6382"/>
                  </a:lnTo>
                  <a:lnTo>
                    <a:pt x="544" y="6466"/>
                  </a:lnTo>
                  <a:lnTo>
                    <a:pt x="523" y="6487"/>
                  </a:lnTo>
                  <a:lnTo>
                    <a:pt x="586" y="6570"/>
                  </a:lnTo>
                  <a:lnTo>
                    <a:pt x="586" y="6654"/>
                  </a:lnTo>
                  <a:lnTo>
                    <a:pt x="544" y="6675"/>
                  </a:lnTo>
                  <a:lnTo>
                    <a:pt x="670" y="6780"/>
                  </a:lnTo>
                  <a:lnTo>
                    <a:pt x="691" y="6863"/>
                  </a:lnTo>
                  <a:lnTo>
                    <a:pt x="858" y="7052"/>
                  </a:lnTo>
                  <a:lnTo>
                    <a:pt x="963" y="7282"/>
                  </a:lnTo>
                  <a:lnTo>
                    <a:pt x="984" y="7366"/>
                  </a:lnTo>
                  <a:lnTo>
                    <a:pt x="963" y="7491"/>
                  </a:lnTo>
                  <a:lnTo>
                    <a:pt x="942" y="7533"/>
                  </a:lnTo>
                  <a:lnTo>
                    <a:pt x="879" y="7638"/>
                  </a:lnTo>
                  <a:lnTo>
                    <a:pt x="879" y="7826"/>
                  </a:lnTo>
                  <a:lnTo>
                    <a:pt x="984" y="7910"/>
                  </a:lnTo>
                  <a:lnTo>
                    <a:pt x="1109" y="7910"/>
                  </a:lnTo>
                  <a:lnTo>
                    <a:pt x="1172" y="7847"/>
                  </a:lnTo>
                  <a:lnTo>
                    <a:pt x="1318" y="7847"/>
                  </a:lnTo>
                  <a:lnTo>
                    <a:pt x="1402" y="7889"/>
                  </a:lnTo>
                  <a:lnTo>
                    <a:pt x="1360" y="7951"/>
                  </a:lnTo>
                  <a:lnTo>
                    <a:pt x="1381" y="8098"/>
                  </a:lnTo>
                  <a:lnTo>
                    <a:pt x="1465" y="8140"/>
                  </a:lnTo>
                  <a:lnTo>
                    <a:pt x="1590" y="8223"/>
                  </a:lnTo>
                  <a:lnTo>
                    <a:pt x="1695" y="8223"/>
                  </a:lnTo>
                  <a:lnTo>
                    <a:pt x="1779" y="8265"/>
                  </a:lnTo>
                  <a:lnTo>
                    <a:pt x="1821" y="8349"/>
                  </a:lnTo>
                  <a:lnTo>
                    <a:pt x="1925" y="8412"/>
                  </a:lnTo>
                  <a:lnTo>
                    <a:pt x="2030" y="8412"/>
                  </a:lnTo>
                  <a:lnTo>
                    <a:pt x="2093" y="8475"/>
                  </a:lnTo>
                  <a:lnTo>
                    <a:pt x="2051" y="8558"/>
                  </a:lnTo>
                  <a:lnTo>
                    <a:pt x="1988" y="8621"/>
                  </a:lnTo>
                  <a:lnTo>
                    <a:pt x="1946" y="8663"/>
                  </a:lnTo>
                  <a:lnTo>
                    <a:pt x="1904" y="8726"/>
                  </a:lnTo>
                  <a:lnTo>
                    <a:pt x="2030" y="8830"/>
                  </a:lnTo>
                  <a:lnTo>
                    <a:pt x="2134" y="8851"/>
                  </a:lnTo>
                  <a:lnTo>
                    <a:pt x="2155" y="8830"/>
                  </a:lnTo>
                  <a:lnTo>
                    <a:pt x="2260" y="8872"/>
                  </a:lnTo>
                  <a:lnTo>
                    <a:pt x="2323" y="8851"/>
                  </a:lnTo>
                  <a:lnTo>
                    <a:pt x="2511" y="8977"/>
                  </a:lnTo>
                  <a:lnTo>
                    <a:pt x="2532" y="9039"/>
                  </a:lnTo>
                  <a:lnTo>
                    <a:pt x="2553" y="9207"/>
                  </a:lnTo>
                  <a:lnTo>
                    <a:pt x="2616" y="9270"/>
                  </a:lnTo>
                  <a:lnTo>
                    <a:pt x="2720" y="9291"/>
                  </a:lnTo>
                  <a:lnTo>
                    <a:pt x="2762" y="9353"/>
                  </a:lnTo>
                  <a:lnTo>
                    <a:pt x="2741" y="9458"/>
                  </a:lnTo>
                  <a:lnTo>
                    <a:pt x="2783" y="9521"/>
                  </a:lnTo>
                  <a:lnTo>
                    <a:pt x="2992" y="9563"/>
                  </a:lnTo>
                  <a:lnTo>
                    <a:pt x="3076" y="9625"/>
                  </a:lnTo>
                  <a:lnTo>
                    <a:pt x="3076" y="9688"/>
                  </a:lnTo>
                  <a:lnTo>
                    <a:pt x="3076" y="9876"/>
                  </a:lnTo>
                  <a:lnTo>
                    <a:pt x="3160" y="9918"/>
                  </a:lnTo>
                  <a:lnTo>
                    <a:pt x="3264" y="9981"/>
                  </a:lnTo>
                  <a:lnTo>
                    <a:pt x="3306" y="10044"/>
                  </a:lnTo>
                  <a:lnTo>
                    <a:pt x="3306" y="10086"/>
                  </a:lnTo>
                  <a:lnTo>
                    <a:pt x="3348" y="10190"/>
                  </a:lnTo>
                  <a:lnTo>
                    <a:pt x="3390" y="10232"/>
                  </a:lnTo>
                  <a:lnTo>
                    <a:pt x="3474" y="10253"/>
                  </a:lnTo>
                  <a:lnTo>
                    <a:pt x="3515" y="10337"/>
                  </a:lnTo>
                  <a:lnTo>
                    <a:pt x="3662" y="10420"/>
                  </a:lnTo>
                  <a:lnTo>
                    <a:pt x="3766" y="10462"/>
                  </a:lnTo>
                  <a:lnTo>
                    <a:pt x="3829" y="10441"/>
                  </a:lnTo>
                  <a:lnTo>
                    <a:pt x="3871" y="10399"/>
                  </a:lnTo>
                  <a:lnTo>
                    <a:pt x="3934" y="10337"/>
                  </a:lnTo>
                  <a:lnTo>
                    <a:pt x="4143" y="10337"/>
                  </a:lnTo>
                  <a:lnTo>
                    <a:pt x="4185" y="10399"/>
                  </a:lnTo>
                  <a:lnTo>
                    <a:pt x="4227" y="10399"/>
                  </a:lnTo>
                  <a:lnTo>
                    <a:pt x="4331" y="10337"/>
                  </a:lnTo>
                  <a:lnTo>
                    <a:pt x="4394" y="10295"/>
                  </a:lnTo>
                  <a:lnTo>
                    <a:pt x="4436" y="10211"/>
                  </a:lnTo>
                  <a:lnTo>
                    <a:pt x="4562" y="10211"/>
                  </a:lnTo>
                  <a:lnTo>
                    <a:pt x="4624" y="10232"/>
                  </a:lnTo>
                  <a:lnTo>
                    <a:pt x="4708" y="10399"/>
                  </a:lnTo>
                  <a:lnTo>
                    <a:pt x="4750" y="10462"/>
                  </a:lnTo>
                  <a:lnTo>
                    <a:pt x="4813" y="10525"/>
                  </a:lnTo>
                  <a:lnTo>
                    <a:pt x="4938" y="10567"/>
                  </a:lnTo>
                  <a:lnTo>
                    <a:pt x="5022" y="10630"/>
                  </a:lnTo>
                  <a:lnTo>
                    <a:pt x="5043" y="10734"/>
                  </a:lnTo>
                  <a:lnTo>
                    <a:pt x="5085" y="10755"/>
                  </a:lnTo>
                  <a:lnTo>
                    <a:pt x="5126" y="10839"/>
                  </a:lnTo>
                  <a:lnTo>
                    <a:pt x="5126" y="10923"/>
                  </a:lnTo>
                  <a:lnTo>
                    <a:pt x="5294" y="10923"/>
                  </a:lnTo>
                  <a:lnTo>
                    <a:pt x="5336" y="10944"/>
                  </a:lnTo>
                  <a:lnTo>
                    <a:pt x="5357" y="10923"/>
                  </a:lnTo>
                  <a:lnTo>
                    <a:pt x="5336" y="10860"/>
                  </a:lnTo>
                  <a:lnTo>
                    <a:pt x="5336" y="10776"/>
                  </a:lnTo>
                  <a:lnTo>
                    <a:pt x="5398" y="10713"/>
                  </a:lnTo>
                  <a:lnTo>
                    <a:pt x="5503" y="10755"/>
                  </a:lnTo>
                  <a:lnTo>
                    <a:pt x="5671" y="10818"/>
                  </a:lnTo>
                  <a:lnTo>
                    <a:pt x="5754" y="10776"/>
                  </a:lnTo>
                  <a:lnTo>
                    <a:pt x="5859" y="10818"/>
                  </a:lnTo>
                  <a:lnTo>
                    <a:pt x="5859" y="10923"/>
                  </a:lnTo>
                  <a:lnTo>
                    <a:pt x="6005" y="10944"/>
                  </a:lnTo>
                  <a:lnTo>
                    <a:pt x="6068" y="10944"/>
                  </a:lnTo>
                  <a:lnTo>
                    <a:pt x="6068" y="10860"/>
                  </a:lnTo>
                  <a:lnTo>
                    <a:pt x="6131" y="10776"/>
                  </a:lnTo>
                  <a:lnTo>
                    <a:pt x="6215" y="10818"/>
                  </a:lnTo>
                  <a:lnTo>
                    <a:pt x="6235" y="10776"/>
                  </a:lnTo>
                  <a:lnTo>
                    <a:pt x="6340" y="10776"/>
                  </a:lnTo>
                  <a:lnTo>
                    <a:pt x="6487" y="10734"/>
                  </a:lnTo>
                  <a:lnTo>
                    <a:pt x="6696" y="10713"/>
                  </a:lnTo>
                  <a:lnTo>
                    <a:pt x="6821" y="10755"/>
                  </a:lnTo>
                  <a:lnTo>
                    <a:pt x="6947" y="10713"/>
                  </a:lnTo>
                  <a:lnTo>
                    <a:pt x="7010" y="10609"/>
                  </a:lnTo>
                  <a:lnTo>
                    <a:pt x="7135" y="10525"/>
                  </a:lnTo>
                  <a:lnTo>
                    <a:pt x="7219" y="10420"/>
                  </a:lnTo>
                  <a:lnTo>
                    <a:pt x="7261" y="10399"/>
                  </a:lnTo>
                  <a:lnTo>
                    <a:pt x="7323" y="10337"/>
                  </a:lnTo>
                  <a:lnTo>
                    <a:pt x="7428" y="10232"/>
                  </a:lnTo>
                  <a:lnTo>
                    <a:pt x="7470" y="10232"/>
                  </a:lnTo>
                  <a:lnTo>
                    <a:pt x="7595" y="10023"/>
                  </a:lnTo>
                  <a:lnTo>
                    <a:pt x="7805" y="9814"/>
                  </a:lnTo>
                  <a:lnTo>
                    <a:pt x="7763" y="9604"/>
                  </a:lnTo>
                  <a:lnTo>
                    <a:pt x="7700" y="9563"/>
                  </a:lnTo>
                  <a:lnTo>
                    <a:pt x="7679" y="9353"/>
                  </a:lnTo>
                  <a:lnTo>
                    <a:pt x="7595" y="9249"/>
                  </a:lnTo>
                  <a:lnTo>
                    <a:pt x="7554" y="9144"/>
                  </a:lnTo>
                  <a:lnTo>
                    <a:pt x="7470" y="9060"/>
                  </a:lnTo>
                  <a:lnTo>
                    <a:pt x="7365" y="9060"/>
                  </a:lnTo>
                  <a:lnTo>
                    <a:pt x="7323" y="8998"/>
                  </a:lnTo>
                  <a:lnTo>
                    <a:pt x="7323" y="8956"/>
                  </a:lnTo>
                  <a:lnTo>
                    <a:pt x="7219" y="8893"/>
                  </a:lnTo>
                  <a:lnTo>
                    <a:pt x="7114" y="8726"/>
                  </a:lnTo>
                  <a:lnTo>
                    <a:pt x="7072" y="8684"/>
                  </a:lnTo>
                  <a:lnTo>
                    <a:pt x="7051" y="8621"/>
                  </a:lnTo>
                  <a:lnTo>
                    <a:pt x="6947" y="8516"/>
                  </a:lnTo>
                  <a:lnTo>
                    <a:pt x="6905" y="8433"/>
                  </a:lnTo>
                  <a:lnTo>
                    <a:pt x="6633" y="8433"/>
                  </a:lnTo>
                  <a:lnTo>
                    <a:pt x="6549" y="8412"/>
                  </a:lnTo>
                  <a:lnTo>
                    <a:pt x="6507" y="8328"/>
                  </a:lnTo>
                  <a:lnTo>
                    <a:pt x="6591" y="8203"/>
                  </a:lnTo>
                  <a:lnTo>
                    <a:pt x="6654" y="8161"/>
                  </a:lnTo>
                  <a:lnTo>
                    <a:pt x="6654" y="8035"/>
                  </a:lnTo>
                  <a:lnTo>
                    <a:pt x="6800" y="8056"/>
                  </a:lnTo>
                  <a:lnTo>
                    <a:pt x="6905" y="8035"/>
                  </a:lnTo>
                  <a:lnTo>
                    <a:pt x="6947" y="8098"/>
                  </a:lnTo>
                  <a:lnTo>
                    <a:pt x="7031" y="8098"/>
                  </a:lnTo>
                  <a:lnTo>
                    <a:pt x="7051" y="8035"/>
                  </a:lnTo>
                  <a:lnTo>
                    <a:pt x="7135" y="7951"/>
                  </a:lnTo>
                  <a:lnTo>
                    <a:pt x="7156" y="7700"/>
                  </a:lnTo>
                  <a:lnTo>
                    <a:pt x="7135" y="7470"/>
                  </a:lnTo>
                  <a:lnTo>
                    <a:pt x="7177" y="7303"/>
                  </a:lnTo>
                  <a:lnTo>
                    <a:pt x="7282" y="7177"/>
                  </a:lnTo>
                  <a:lnTo>
                    <a:pt x="7282" y="7052"/>
                  </a:lnTo>
                  <a:lnTo>
                    <a:pt x="7240" y="6968"/>
                  </a:lnTo>
                  <a:lnTo>
                    <a:pt x="7282" y="6863"/>
                  </a:lnTo>
                  <a:lnTo>
                    <a:pt x="7386" y="6696"/>
                  </a:lnTo>
                  <a:lnTo>
                    <a:pt x="7428" y="6633"/>
                  </a:lnTo>
                  <a:lnTo>
                    <a:pt x="7470" y="6633"/>
                  </a:lnTo>
                  <a:lnTo>
                    <a:pt x="7533" y="6654"/>
                  </a:lnTo>
                  <a:lnTo>
                    <a:pt x="7658" y="6215"/>
                  </a:lnTo>
                  <a:lnTo>
                    <a:pt x="7700" y="6026"/>
                  </a:lnTo>
                  <a:lnTo>
                    <a:pt x="7888" y="5922"/>
                  </a:lnTo>
                  <a:lnTo>
                    <a:pt x="7888" y="5817"/>
                  </a:lnTo>
                  <a:lnTo>
                    <a:pt x="8014" y="5608"/>
                  </a:lnTo>
                  <a:lnTo>
                    <a:pt x="8056" y="5503"/>
                  </a:lnTo>
                  <a:lnTo>
                    <a:pt x="8160" y="5482"/>
                  </a:lnTo>
                  <a:lnTo>
                    <a:pt x="8202" y="5482"/>
                  </a:lnTo>
                  <a:lnTo>
                    <a:pt x="8265" y="5294"/>
                  </a:lnTo>
                  <a:lnTo>
                    <a:pt x="8412" y="5022"/>
                  </a:lnTo>
                  <a:lnTo>
                    <a:pt x="8412" y="4813"/>
                  </a:lnTo>
                  <a:lnTo>
                    <a:pt x="8495" y="4666"/>
                  </a:lnTo>
                  <a:lnTo>
                    <a:pt x="8516" y="4604"/>
                  </a:lnTo>
                  <a:lnTo>
                    <a:pt x="8495" y="4604"/>
                  </a:lnTo>
                  <a:lnTo>
                    <a:pt x="8474" y="4478"/>
                  </a:lnTo>
                  <a:lnTo>
                    <a:pt x="8391" y="4248"/>
                  </a:lnTo>
                  <a:lnTo>
                    <a:pt x="8412" y="4122"/>
                  </a:lnTo>
                  <a:lnTo>
                    <a:pt x="8474" y="4039"/>
                  </a:lnTo>
                  <a:lnTo>
                    <a:pt x="8474" y="3934"/>
                  </a:lnTo>
                  <a:lnTo>
                    <a:pt x="8579" y="3809"/>
                  </a:lnTo>
                  <a:lnTo>
                    <a:pt x="8621" y="3516"/>
                  </a:lnTo>
                  <a:lnTo>
                    <a:pt x="8684" y="3327"/>
                  </a:lnTo>
                  <a:lnTo>
                    <a:pt x="8725" y="3285"/>
                  </a:lnTo>
                  <a:lnTo>
                    <a:pt x="8684" y="3223"/>
                  </a:lnTo>
                  <a:lnTo>
                    <a:pt x="8621" y="3202"/>
                  </a:lnTo>
                  <a:lnTo>
                    <a:pt x="8704" y="3076"/>
                  </a:lnTo>
                  <a:lnTo>
                    <a:pt x="8704" y="2930"/>
                  </a:lnTo>
                  <a:lnTo>
                    <a:pt x="8746" y="2909"/>
                  </a:lnTo>
                  <a:lnTo>
                    <a:pt x="8914" y="2909"/>
                  </a:lnTo>
                  <a:lnTo>
                    <a:pt x="8914" y="2825"/>
                  </a:lnTo>
                  <a:lnTo>
                    <a:pt x="8914" y="2783"/>
                  </a:lnTo>
                  <a:lnTo>
                    <a:pt x="8914" y="2721"/>
                  </a:lnTo>
                  <a:lnTo>
                    <a:pt x="9018" y="2700"/>
                  </a:lnTo>
                  <a:lnTo>
                    <a:pt x="9102" y="2658"/>
                  </a:lnTo>
                  <a:lnTo>
                    <a:pt x="9228" y="2658"/>
                  </a:lnTo>
                  <a:lnTo>
                    <a:pt x="9248" y="2574"/>
                  </a:lnTo>
                  <a:lnTo>
                    <a:pt x="9353" y="2553"/>
                  </a:lnTo>
                  <a:lnTo>
                    <a:pt x="9458" y="2490"/>
                  </a:lnTo>
                  <a:lnTo>
                    <a:pt x="9541" y="2386"/>
                  </a:lnTo>
                  <a:lnTo>
                    <a:pt x="9479" y="2386"/>
                  </a:lnTo>
                  <a:lnTo>
                    <a:pt x="9479" y="2302"/>
                  </a:lnTo>
                  <a:lnTo>
                    <a:pt x="9353" y="2239"/>
                  </a:lnTo>
                  <a:lnTo>
                    <a:pt x="9248" y="2239"/>
                  </a:lnTo>
                  <a:lnTo>
                    <a:pt x="9248" y="2135"/>
                  </a:lnTo>
                  <a:lnTo>
                    <a:pt x="8997" y="1946"/>
                  </a:lnTo>
                  <a:lnTo>
                    <a:pt x="8914" y="1946"/>
                  </a:lnTo>
                  <a:lnTo>
                    <a:pt x="8809" y="1737"/>
                  </a:lnTo>
                  <a:lnTo>
                    <a:pt x="8725" y="1507"/>
                  </a:lnTo>
                  <a:lnTo>
                    <a:pt x="8746" y="1256"/>
                  </a:lnTo>
                  <a:lnTo>
                    <a:pt x="8725" y="1047"/>
                  </a:lnTo>
                  <a:lnTo>
                    <a:pt x="8579" y="628"/>
                  </a:lnTo>
                  <a:lnTo>
                    <a:pt x="8579" y="524"/>
                  </a:lnTo>
                  <a:lnTo>
                    <a:pt x="8600" y="503"/>
                  </a:lnTo>
                  <a:lnTo>
                    <a:pt x="8621" y="565"/>
                  </a:lnTo>
                  <a:lnTo>
                    <a:pt x="8642" y="607"/>
                  </a:lnTo>
                  <a:lnTo>
                    <a:pt x="8684" y="607"/>
                  </a:lnTo>
                  <a:lnTo>
                    <a:pt x="8684" y="565"/>
                  </a:lnTo>
                  <a:lnTo>
                    <a:pt x="8579" y="419"/>
                  </a:lnTo>
                  <a:lnTo>
                    <a:pt x="8516" y="252"/>
                  </a:lnTo>
                  <a:lnTo>
                    <a:pt x="8495" y="210"/>
                  </a:lnTo>
                  <a:lnTo>
                    <a:pt x="8495" y="189"/>
                  </a:lnTo>
                  <a:lnTo>
                    <a:pt x="8495" y="168"/>
                  </a:lnTo>
                  <a:lnTo>
                    <a:pt x="8495" y="147"/>
                  </a:lnTo>
                  <a:lnTo>
                    <a:pt x="8474" y="84"/>
                  </a:lnTo>
                  <a:lnTo>
                    <a:pt x="8495" y="42"/>
                  </a:lnTo>
                  <a:lnTo>
                    <a:pt x="8495"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19" name="Google Shape;5419;p907">
              <a:extLst>
                <a:ext uri="{FF2B5EF4-FFF2-40B4-BE49-F238E27FC236}">
                  <a16:creationId xmlns:a16="http://schemas.microsoft.com/office/drawing/2014/main" id="{307CD1A4-0D02-368B-0B7F-A4FE474C5181}"/>
                </a:ext>
              </a:extLst>
            </p:cNvPr>
            <p:cNvSpPr/>
            <p:nvPr/>
          </p:nvSpPr>
          <p:spPr>
            <a:xfrm>
              <a:off x="3973815" y="3045871"/>
              <a:ext cx="104655" cy="75923"/>
            </a:xfrm>
            <a:custGeom>
              <a:avLst/>
              <a:gdLst/>
              <a:ahLst/>
              <a:cxnLst/>
              <a:rect l="l" t="t" r="r" b="b"/>
              <a:pathLst>
                <a:path w="8789" h="6676" extrusionOk="0">
                  <a:moveTo>
                    <a:pt x="2511" y="1"/>
                  </a:moveTo>
                  <a:lnTo>
                    <a:pt x="2344" y="336"/>
                  </a:lnTo>
                  <a:lnTo>
                    <a:pt x="2239" y="336"/>
                  </a:lnTo>
                  <a:lnTo>
                    <a:pt x="2218" y="419"/>
                  </a:lnTo>
                  <a:lnTo>
                    <a:pt x="2093" y="398"/>
                  </a:lnTo>
                  <a:lnTo>
                    <a:pt x="2009" y="357"/>
                  </a:lnTo>
                  <a:lnTo>
                    <a:pt x="1988" y="419"/>
                  </a:lnTo>
                  <a:lnTo>
                    <a:pt x="1905" y="566"/>
                  </a:lnTo>
                  <a:lnTo>
                    <a:pt x="1905" y="775"/>
                  </a:lnTo>
                  <a:lnTo>
                    <a:pt x="1758" y="1047"/>
                  </a:lnTo>
                  <a:lnTo>
                    <a:pt x="1695" y="1235"/>
                  </a:lnTo>
                  <a:lnTo>
                    <a:pt x="1653" y="1235"/>
                  </a:lnTo>
                  <a:lnTo>
                    <a:pt x="1549" y="1256"/>
                  </a:lnTo>
                  <a:lnTo>
                    <a:pt x="1507" y="1361"/>
                  </a:lnTo>
                  <a:lnTo>
                    <a:pt x="1381" y="1570"/>
                  </a:lnTo>
                  <a:lnTo>
                    <a:pt x="1381" y="1675"/>
                  </a:lnTo>
                  <a:lnTo>
                    <a:pt x="1193" y="1779"/>
                  </a:lnTo>
                  <a:lnTo>
                    <a:pt x="1151" y="1968"/>
                  </a:lnTo>
                  <a:lnTo>
                    <a:pt x="1026" y="2407"/>
                  </a:lnTo>
                  <a:lnTo>
                    <a:pt x="963" y="2386"/>
                  </a:lnTo>
                  <a:lnTo>
                    <a:pt x="921" y="2386"/>
                  </a:lnTo>
                  <a:lnTo>
                    <a:pt x="879" y="2449"/>
                  </a:lnTo>
                  <a:lnTo>
                    <a:pt x="775" y="2616"/>
                  </a:lnTo>
                  <a:lnTo>
                    <a:pt x="733" y="2721"/>
                  </a:lnTo>
                  <a:lnTo>
                    <a:pt x="775" y="2805"/>
                  </a:lnTo>
                  <a:lnTo>
                    <a:pt x="775" y="2930"/>
                  </a:lnTo>
                  <a:lnTo>
                    <a:pt x="670" y="3056"/>
                  </a:lnTo>
                  <a:lnTo>
                    <a:pt x="628" y="3223"/>
                  </a:lnTo>
                  <a:lnTo>
                    <a:pt x="649" y="3453"/>
                  </a:lnTo>
                  <a:lnTo>
                    <a:pt x="628" y="3704"/>
                  </a:lnTo>
                  <a:lnTo>
                    <a:pt x="544" y="3788"/>
                  </a:lnTo>
                  <a:lnTo>
                    <a:pt x="524" y="3851"/>
                  </a:lnTo>
                  <a:lnTo>
                    <a:pt x="440" y="3851"/>
                  </a:lnTo>
                  <a:lnTo>
                    <a:pt x="398" y="3788"/>
                  </a:lnTo>
                  <a:lnTo>
                    <a:pt x="293" y="3809"/>
                  </a:lnTo>
                  <a:lnTo>
                    <a:pt x="147" y="3788"/>
                  </a:lnTo>
                  <a:lnTo>
                    <a:pt x="147" y="3914"/>
                  </a:lnTo>
                  <a:lnTo>
                    <a:pt x="84" y="3956"/>
                  </a:lnTo>
                  <a:lnTo>
                    <a:pt x="0" y="4081"/>
                  </a:lnTo>
                  <a:lnTo>
                    <a:pt x="42" y="4165"/>
                  </a:lnTo>
                  <a:lnTo>
                    <a:pt x="126" y="4186"/>
                  </a:lnTo>
                  <a:lnTo>
                    <a:pt x="398" y="4186"/>
                  </a:lnTo>
                  <a:lnTo>
                    <a:pt x="440" y="4269"/>
                  </a:lnTo>
                  <a:lnTo>
                    <a:pt x="544" y="4374"/>
                  </a:lnTo>
                  <a:lnTo>
                    <a:pt x="565" y="4437"/>
                  </a:lnTo>
                  <a:lnTo>
                    <a:pt x="607" y="4479"/>
                  </a:lnTo>
                  <a:lnTo>
                    <a:pt x="712" y="4646"/>
                  </a:lnTo>
                  <a:lnTo>
                    <a:pt x="816" y="4709"/>
                  </a:lnTo>
                  <a:lnTo>
                    <a:pt x="816" y="4751"/>
                  </a:lnTo>
                  <a:lnTo>
                    <a:pt x="858" y="4813"/>
                  </a:lnTo>
                  <a:lnTo>
                    <a:pt x="963" y="4813"/>
                  </a:lnTo>
                  <a:lnTo>
                    <a:pt x="1047" y="4897"/>
                  </a:lnTo>
                  <a:lnTo>
                    <a:pt x="1088" y="5002"/>
                  </a:lnTo>
                  <a:lnTo>
                    <a:pt x="1172" y="5106"/>
                  </a:lnTo>
                  <a:lnTo>
                    <a:pt x="1193" y="5316"/>
                  </a:lnTo>
                  <a:lnTo>
                    <a:pt x="1256" y="5357"/>
                  </a:lnTo>
                  <a:lnTo>
                    <a:pt x="1298" y="5567"/>
                  </a:lnTo>
                  <a:lnTo>
                    <a:pt x="1340" y="5525"/>
                  </a:lnTo>
                  <a:lnTo>
                    <a:pt x="1402" y="5629"/>
                  </a:lnTo>
                  <a:lnTo>
                    <a:pt x="1507" y="5588"/>
                  </a:lnTo>
                  <a:lnTo>
                    <a:pt x="1612" y="5629"/>
                  </a:lnTo>
                  <a:lnTo>
                    <a:pt x="1612" y="5964"/>
                  </a:lnTo>
                  <a:lnTo>
                    <a:pt x="1695" y="6069"/>
                  </a:lnTo>
                  <a:lnTo>
                    <a:pt x="1821" y="6090"/>
                  </a:lnTo>
                  <a:lnTo>
                    <a:pt x="1967" y="6048"/>
                  </a:lnTo>
                  <a:lnTo>
                    <a:pt x="2093" y="6090"/>
                  </a:lnTo>
                  <a:lnTo>
                    <a:pt x="2386" y="6069"/>
                  </a:lnTo>
                  <a:lnTo>
                    <a:pt x="2490" y="6152"/>
                  </a:lnTo>
                  <a:lnTo>
                    <a:pt x="2721" y="6383"/>
                  </a:lnTo>
                  <a:lnTo>
                    <a:pt x="2867" y="6466"/>
                  </a:lnTo>
                  <a:lnTo>
                    <a:pt x="2951" y="6571"/>
                  </a:lnTo>
                  <a:lnTo>
                    <a:pt x="3055" y="6613"/>
                  </a:lnTo>
                  <a:lnTo>
                    <a:pt x="3244" y="6613"/>
                  </a:lnTo>
                  <a:lnTo>
                    <a:pt x="3369" y="6676"/>
                  </a:lnTo>
                  <a:lnTo>
                    <a:pt x="3537" y="6634"/>
                  </a:lnTo>
                  <a:lnTo>
                    <a:pt x="3641" y="6676"/>
                  </a:lnTo>
                  <a:lnTo>
                    <a:pt x="3850" y="6676"/>
                  </a:lnTo>
                  <a:lnTo>
                    <a:pt x="3997" y="6424"/>
                  </a:lnTo>
                  <a:lnTo>
                    <a:pt x="4060" y="6362"/>
                  </a:lnTo>
                  <a:lnTo>
                    <a:pt x="4164" y="6299"/>
                  </a:lnTo>
                  <a:lnTo>
                    <a:pt x="4269" y="6299"/>
                  </a:lnTo>
                  <a:lnTo>
                    <a:pt x="4311" y="6278"/>
                  </a:lnTo>
                  <a:lnTo>
                    <a:pt x="4583" y="6257"/>
                  </a:lnTo>
                  <a:lnTo>
                    <a:pt x="4645" y="6278"/>
                  </a:lnTo>
                  <a:lnTo>
                    <a:pt x="4729" y="6404"/>
                  </a:lnTo>
                  <a:lnTo>
                    <a:pt x="4834" y="6466"/>
                  </a:lnTo>
                  <a:lnTo>
                    <a:pt x="5043" y="6424"/>
                  </a:lnTo>
                  <a:lnTo>
                    <a:pt x="5210" y="6424"/>
                  </a:lnTo>
                  <a:lnTo>
                    <a:pt x="5252" y="6320"/>
                  </a:lnTo>
                  <a:lnTo>
                    <a:pt x="5441" y="6257"/>
                  </a:lnTo>
                  <a:lnTo>
                    <a:pt x="5629" y="6215"/>
                  </a:lnTo>
                  <a:lnTo>
                    <a:pt x="5775" y="6152"/>
                  </a:lnTo>
                  <a:lnTo>
                    <a:pt x="5880" y="6069"/>
                  </a:lnTo>
                  <a:lnTo>
                    <a:pt x="5943" y="5964"/>
                  </a:lnTo>
                  <a:lnTo>
                    <a:pt x="6068" y="5880"/>
                  </a:lnTo>
                  <a:lnTo>
                    <a:pt x="6173" y="5880"/>
                  </a:lnTo>
                  <a:lnTo>
                    <a:pt x="6278" y="5797"/>
                  </a:lnTo>
                  <a:lnTo>
                    <a:pt x="7010" y="5797"/>
                  </a:lnTo>
                  <a:lnTo>
                    <a:pt x="8788" y="4018"/>
                  </a:lnTo>
                  <a:lnTo>
                    <a:pt x="8056" y="4018"/>
                  </a:lnTo>
                  <a:lnTo>
                    <a:pt x="6361" y="3495"/>
                  </a:lnTo>
                  <a:lnTo>
                    <a:pt x="6215" y="3370"/>
                  </a:lnTo>
                  <a:lnTo>
                    <a:pt x="6006" y="3349"/>
                  </a:lnTo>
                  <a:lnTo>
                    <a:pt x="5943" y="3160"/>
                  </a:lnTo>
                  <a:lnTo>
                    <a:pt x="5964" y="3014"/>
                  </a:lnTo>
                  <a:lnTo>
                    <a:pt x="5796" y="2930"/>
                  </a:lnTo>
                  <a:lnTo>
                    <a:pt x="5692" y="2616"/>
                  </a:lnTo>
                  <a:lnTo>
                    <a:pt x="5650" y="2386"/>
                  </a:lnTo>
                  <a:lnTo>
                    <a:pt x="5692" y="2323"/>
                  </a:lnTo>
                  <a:lnTo>
                    <a:pt x="5587" y="2282"/>
                  </a:lnTo>
                  <a:lnTo>
                    <a:pt x="5441" y="2303"/>
                  </a:lnTo>
                  <a:lnTo>
                    <a:pt x="5315" y="2386"/>
                  </a:lnTo>
                  <a:lnTo>
                    <a:pt x="5106" y="2386"/>
                  </a:lnTo>
                  <a:lnTo>
                    <a:pt x="5022" y="2323"/>
                  </a:lnTo>
                  <a:lnTo>
                    <a:pt x="5127" y="2198"/>
                  </a:lnTo>
                  <a:lnTo>
                    <a:pt x="5127" y="2093"/>
                  </a:lnTo>
                  <a:lnTo>
                    <a:pt x="5169" y="1989"/>
                  </a:lnTo>
                  <a:lnTo>
                    <a:pt x="5169" y="1821"/>
                  </a:lnTo>
                  <a:lnTo>
                    <a:pt x="5210" y="1717"/>
                  </a:lnTo>
                  <a:lnTo>
                    <a:pt x="5252" y="1591"/>
                  </a:lnTo>
                  <a:lnTo>
                    <a:pt x="5357" y="1570"/>
                  </a:lnTo>
                  <a:lnTo>
                    <a:pt x="5210" y="1361"/>
                  </a:lnTo>
                  <a:lnTo>
                    <a:pt x="5127" y="1361"/>
                  </a:lnTo>
                  <a:lnTo>
                    <a:pt x="5106" y="1277"/>
                  </a:lnTo>
                  <a:lnTo>
                    <a:pt x="5064" y="1173"/>
                  </a:lnTo>
                  <a:lnTo>
                    <a:pt x="4959" y="1026"/>
                  </a:lnTo>
                  <a:lnTo>
                    <a:pt x="4855" y="984"/>
                  </a:lnTo>
                  <a:lnTo>
                    <a:pt x="4687" y="838"/>
                  </a:lnTo>
                  <a:lnTo>
                    <a:pt x="4541" y="733"/>
                  </a:lnTo>
                  <a:lnTo>
                    <a:pt x="4520" y="671"/>
                  </a:lnTo>
                  <a:lnTo>
                    <a:pt x="4415" y="671"/>
                  </a:lnTo>
                  <a:lnTo>
                    <a:pt x="4394" y="629"/>
                  </a:lnTo>
                  <a:lnTo>
                    <a:pt x="4227" y="629"/>
                  </a:lnTo>
                  <a:lnTo>
                    <a:pt x="4185" y="524"/>
                  </a:lnTo>
                  <a:lnTo>
                    <a:pt x="3976" y="336"/>
                  </a:lnTo>
                  <a:lnTo>
                    <a:pt x="3871" y="315"/>
                  </a:lnTo>
                  <a:lnTo>
                    <a:pt x="3788" y="231"/>
                  </a:lnTo>
                  <a:lnTo>
                    <a:pt x="3662" y="210"/>
                  </a:lnTo>
                  <a:lnTo>
                    <a:pt x="3578" y="231"/>
                  </a:lnTo>
                  <a:lnTo>
                    <a:pt x="3557" y="252"/>
                  </a:lnTo>
                  <a:lnTo>
                    <a:pt x="3369" y="106"/>
                  </a:lnTo>
                  <a:lnTo>
                    <a:pt x="3265" y="106"/>
                  </a:lnTo>
                  <a:lnTo>
                    <a:pt x="3223" y="147"/>
                  </a:lnTo>
                  <a:lnTo>
                    <a:pt x="3139" y="85"/>
                  </a:lnTo>
                  <a:lnTo>
                    <a:pt x="3034" y="106"/>
                  </a:lnTo>
                  <a:lnTo>
                    <a:pt x="2930" y="189"/>
                  </a:lnTo>
                  <a:lnTo>
                    <a:pt x="2825" y="189"/>
                  </a:lnTo>
                  <a:lnTo>
                    <a:pt x="2595" y="106"/>
                  </a:lnTo>
                  <a:lnTo>
                    <a:pt x="2553" y="43"/>
                  </a:lnTo>
                  <a:lnTo>
                    <a:pt x="2511"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20" name="Google Shape;5420;p907">
              <a:extLst>
                <a:ext uri="{FF2B5EF4-FFF2-40B4-BE49-F238E27FC236}">
                  <a16:creationId xmlns:a16="http://schemas.microsoft.com/office/drawing/2014/main" id="{F5AE9079-9954-4908-E02C-EDAB1618C5B9}"/>
                </a:ext>
              </a:extLst>
            </p:cNvPr>
            <p:cNvSpPr/>
            <p:nvPr/>
          </p:nvSpPr>
          <p:spPr>
            <a:xfrm>
              <a:off x="3996236" y="3024695"/>
              <a:ext cx="46106" cy="39042"/>
            </a:xfrm>
            <a:custGeom>
              <a:avLst/>
              <a:gdLst/>
              <a:ahLst/>
              <a:cxnLst/>
              <a:rect l="l" t="t" r="r" b="b"/>
              <a:pathLst>
                <a:path w="3872" h="3433" extrusionOk="0">
                  <a:moveTo>
                    <a:pt x="1151" y="1"/>
                  </a:moveTo>
                  <a:lnTo>
                    <a:pt x="1068" y="105"/>
                  </a:lnTo>
                  <a:lnTo>
                    <a:pt x="963" y="168"/>
                  </a:lnTo>
                  <a:lnTo>
                    <a:pt x="858" y="189"/>
                  </a:lnTo>
                  <a:lnTo>
                    <a:pt x="838" y="273"/>
                  </a:lnTo>
                  <a:lnTo>
                    <a:pt x="712" y="273"/>
                  </a:lnTo>
                  <a:lnTo>
                    <a:pt x="628" y="315"/>
                  </a:lnTo>
                  <a:lnTo>
                    <a:pt x="524" y="336"/>
                  </a:lnTo>
                  <a:lnTo>
                    <a:pt x="524" y="398"/>
                  </a:lnTo>
                  <a:lnTo>
                    <a:pt x="524" y="440"/>
                  </a:lnTo>
                  <a:lnTo>
                    <a:pt x="524" y="524"/>
                  </a:lnTo>
                  <a:lnTo>
                    <a:pt x="356" y="524"/>
                  </a:lnTo>
                  <a:lnTo>
                    <a:pt x="314" y="545"/>
                  </a:lnTo>
                  <a:lnTo>
                    <a:pt x="314" y="691"/>
                  </a:lnTo>
                  <a:lnTo>
                    <a:pt x="231" y="817"/>
                  </a:lnTo>
                  <a:lnTo>
                    <a:pt x="294" y="838"/>
                  </a:lnTo>
                  <a:lnTo>
                    <a:pt x="335" y="900"/>
                  </a:lnTo>
                  <a:lnTo>
                    <a:pt x="294" y="942"/>
                  </a:lnTo>
                  <a:lnTo>
                    <a:pt x="231" y="1131"/>
                  </a:lnTo>
                  <a:lnTo>
                    <a:pt x="189" y="1424"/>
                  </a:lnTo>
                  <a:lnTo>
                    <a:pt x="84" y="1549"/>
                  </a:lnTo>
                  <a:lnTo>
                    <a:pt x="84" y="1654"/>
                  </a:lnTo>
                  <a:lnTo>
                    <a:pt x="22" y="1737"/>
                  </a:lnTo>
                  <a:lnTo>
                    <a:pt x="1" y="1863"/>
                  </a:lnTo>
                  <a:lnTo>
                    <a:pt x="84" y="2093"/>
                  </a:lnTo>
                  <a:lnTo>
                    <a:pt x="105" y="2219"/>
                  </a:lnTo>
                  <a:lnTo>
                    <a:pt x="126" y="2219"/>
                  </a:lnTo>
                  <a:lnTo>
                    <a:pt x="210" y="2260"/>
                  </a:lnTo>
                  <a:lnTo>
                    <a:pt x="335" y="2281"/>
                  </a:lnTo>
                  <a:lnTo>
                    <a:pt x="356" y="2198"/>
                  </a:lnTo>
                  <a:lnTo>
                    <a:pt x="461" y="2198"/>
                  </a:lnTo>
                  <a:lnTo>
                    <a:pt x="628" y="1863"/>
                  </a:lnTo>
                  <a:lnTo>
                    <a:pt x="670" y="1905"/>
                  </a:lnTo>
                  <a:lnTo>
                    <a:pt x="712" y="1968"/>
                  </a:lnTo>
                  <a:lnTo>
                    <a:pt x="942" y="2051"/>
                  </a:lnTo>
                  <a:lnTo>
                    <a:pt x="1047" y="2051"/>
                  </a:lnTo>
                  <a:lnTo>
                    <a:pt x="1151" y="1968"/>
                  </a:lnTo>
                  <a:lnTo>
                    <a:pt x="1256" y="1947"/>
                  </a:lnTo>
                  <a:lnTo>
                    <a:pt x="1340" y="2009"/>
                  </a:lnTo>
                  <a:lnTo>
                    <a:pt x="1382" y="1968"/>
                  </a:lnTo>
                  <a:lnTo>
                    <a:pt x="1486" y="1968"/>
                  </a:lnTo>
                  <a:lnTo>
                    <a:pt x="1674" y="2114"/>
                  </a:lnTo>
                  <a:lnTo>
                    <a:pt x="1695" y="2093"/>
                  </a:lnTo>
                  <a:lnTo>
                    <a:pt x="1779" y="2072"/>
                  </a:lnTo>
                  <a:lnTo>
                    <a:pt x="1905" y="2093"/>
                  </a:lnTo>
                  <a:lnTo>
                    <a:pt x="1988" y="2177"/>
                  </a:lnTo>
                  <a:lnTo>
                    <a:pt x="2093" y="2198"/>
                  </a:lnTo>
                  <a:lnTo>
                    <a:pt x="2302" y="2386"/>
                  </a:lnTo>
                  <a:lnTo>
                    <a:pt x="2344" y="2491"/>
                  </a:lnTo>
                  <a:lnTo>
                    <a:pt x="2511" y="2491"/>
                  </a:lnTo>
                  <a:lnTo>
                    <a:pt x="2532" y="2533"/>
                  </a:lnTo>
                  <a:lnTo>
                    <a:pt x="2637" y="2533"/>
                  </a:lnTo>
                  <a:lnTo>
                    <a:pt x="2658" y="2595"/>
                  </a:lnTo>
                  <a:lnTo>
                    <a:pt x="2804" y="2700"/>
                  </a:lnTo>
                  <a:lnTo>
                    <a:pt x="2972" y="2846"/>
                  </a:lnTo>
                  <a:lnTo>
                    <a:pt x="3076" y="2888"/>
                  </a:lnTo>
                  <a:lnTo>
                    <a:pt x="3181" y="3035"/>
                  </a:lnTo>
                  <a:lnTo>
                    <a:pt x="3223" y="3139"/>
                  </a:lnTo>
                  <a:lnTo>
                    <a:pt x="3244" y="3223"/>
                  </a:lnTo>
                  <a:lnTo>
                    <a:pt x="3327" y="3223"/>
                  </a:lnTo>
                  <a:lnTo>
                    <a:pt x="3474" y="3432"/>
                  </a:lnTo>
                  <a:lnTo>
                    <a:pt x="3599" y="3369"/>
                  </a:lnTo>
                  <a:lnTo>
                    <a:pt x="3662" y="3328"/>
                  </a:lnTo>
                  <a:lnTo>
                    <a:pt x="3746" y="3307"/>
                  </a:lnTo>
                  <a:lnTo>
                    <a:pt x="3871" y="3202"/>
                  </a:lnTo>
                  <a:lnTo>
                    <a:pt x="3809" y="3160"/>
                  </a:lnTo>
                  <a:lnTo>
                    <a:pt x="3809" y="3139"/>
                  </a:lnTo>
                  <a:lnTo>
                    <a:pt x="3767" y="3202"/>
                  </a:lnTo>
                  <a:lnTo>
                    <a:pt x="3683" y="3139"/>
                  </a:lnTo>
                  <a:lnTo>
                    <a:pt x="3641" y="3139"/>
                  </a:lnTo>
                  <a:lnTo>
                    <a:pt x="3579" y="3035"/>
                  </a:lnTo>
                  <a:lnTo>
                    <a:pt x="3599" y="3014"/>
                  </a:lnTo>
                  <a:lnTo>
                    <a:pt x="3537" y="2909"/>
                  </a:lnTo>
                  <a:lnTo>
                    <a:pt x="3453" y="2888"/>
                  </a:lnTo>
                  <a:lnTo>
                    <a:pt x="3348" y="2637"/>
                  </a:lnTo>
                  <a:lnTo>
                    <a:pt x="3327" y="2595"/>
                  </a:lnTo>
                  <a:lnTo>
                    <a:pt x="3327" y="2616"/>
                  </a:lnTo>
                  <a:lnTo>
                    <a:pt x="3265" y="2616"/>
                  </a:lnTo>
                  <a:lnTo>
                    <a:pt x="3181" y="2512"/>
                  </a:lnTo>
                  <a:lnTo>
                    <a:pt x="3055" y="2470"/>
                  </a:lnTo>
                  <a:lnTo>
                    <a:pt x="2972" y="2323"/>
                  </a:lnTo>
                  <a:lnTo>
                    <a:pt x="2804" y="2093"/>
                  </a:lnTo>
                  <a:lnTo>
                    <a:pt x="2742" y="2051"/>
                  </a:lnTo>
                  <a:lnTo>
                    <a:pt x="2595" y="2009"/>
                  </a:lnTo>
                  <a:lnTo>
                    <a:pt x="2532" y="1947"/>
                  </a:lnTo>
                  <a:lnTo>
                    <a:pt x="2428" y="1800"/>
                  </a:lnTo>
                  <a:lnTo>
                    <a:pt x="2344" y="1842"/>
                  </a:lnTo>
                  <a:lnTo>
                    <a:pt x="2218" y="1842"/>
                  </a:lnTo>
                  <a:lnTo>
                    <a:pt x="2177" y="1863"/>
                  </a:lnTo>
                  <a:lnTo>
                    <a:pt x="2114" y="1800"/>
                  </a:lnTo>
                  <a:lnTo>
                    <a:pt x="2009" y="1654"/>
                  </a:lnTo>
                  <a:lnTo>
                    <a:pt x="2072" y="1633"/>
                  </a:lnTo>
                  <a:lnTo>
                    <a:pt x="1967" y="1465"/>
                  </a:lnTo>
                  <a:lnTo>
                    <a:pt x="1905" y="1486"/>
                  </a:lnTo>
                  <a:lnTo>
                    <a:pt x="1905" y="1591"/>
                  </a:lnTo>
                  <a:lnTo>
                    <a:pt x="1926" y="1591"/>
                  </a:lnTo>
                  <a:lnTo>
                    <a:pt x="1926" y="1758"/>
                  </a:lnTo>
                  <a:lnTo>
                    <a:pt x="1821" y="1737"/>
                  </a:lnTo>
                  <a:lnTo>
                    <a:pt x="1800" y="1549"/>
                  </a:lnTo>
                  <a:lnTo>
                    <a:pt x="1758" y="1444"/>
                  </a:lnTo>
                  <a:lnTo>
                    <a:pt x="1674" y="1424"/>
                  </a:lnTo>
                  <a:lnTo>
                    <a:pt x="1674" y="1361"/>
                  </a:lnTo>
                  <a:lnTo>
                    <a:pt x="1654" y="1214"/>
                  </a:lnTo>
                  <a:lnTo>
                    <a:pt x="1591" y="1172"/>
                  </a:lnTo>
                  <a:lnTo>
                    <a:pt x="1507" y="754"/>
                  </a:lnTo>
                  <a:lnTo>
                    <a:pt x="1277" y="126"/>
                  </a:lnTo>
                  <a:lnTo>
                    <a:pt x="1151"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21" name="Google Shape;5421;p907">
              <a:extLst>
                <a:ext uri="{FF2B5EF4-FFF2-40B4-BE49-F238E27FC236}">
                  <a16:creationId xmlns:a16="http://schemas.microsoft.com/office/drawing/2014/main" id="{93528BB8-7414-E7A6-574A-4AA321701933}"/>
                </a:ext>
              </a:extLst>
            </p:cNvPr>
            <p:cNvSpPr/>
            <p:nvPr/>
          </p:nvSpPr>
          <p:spPr>
            <a:xfrm>
              <a:off x="4033614" y="3061110"/>
              <a:ext cx="10467" cy="11907"/>
            </a:xfrm>
            <a:custGeom>
              <a:avLst/>
              <a:gdLst/>
              <a:ahLst/>
              <a:cxnLst/>
              <a:rect l="l" t="t" r="r" b="b"/>
              <a:pathLst>
                <a:path w="879" h="1047" extrusionOk="0">
                  <a:moveTo>
                    <a:pt x="732" y="0"/>
                  </a:moveTo>
                  <a:lnTo>
                    <a:pt x="607" y="105"/>
                  </a:lnTo>
                  <a:lnTo>
                    <a:pt x="523" y="126"/>
                  </a:lnTo>
                  <a:lnTo>
                    <a:pt x="460" y="167"/>
                  </a:lnTo>
                  <a:lnTo>
                    <a:pt x="230" y="251"/>
                  </a:lnTo>
                  <a:lnTo>
                    <a:pt x="188" y="377"/>
                  </a:lnTo>
                  <a:lnTo>
                    <a:pt x="147" y="481"/>
                  </a:lnTo>
                  <a:lnTo>
                    <a:pt x="147" y="649"/>
                  </a:lnTo>
                  <a:lnTo>
                    <a:pt x="105" y="753"/>
                  </a:lnTo>
                  <a:lnTo>
                    <a:pt x="105" y="858"/>
                  </a:lnTo>
                  <a:lnTo>
                    <a:pt x="0" y="983"/>
                  </a:lnTo>
                  <a:lnTo>
                    <a:pt x="84" y="1046"/>
                  </a:lnTo>
                  <a:lnTo>
                    <a:pt x="293" y="1046"/>
                  </a:lnTo>
                  <a:lnTo>
                    <a:pt x="419" y="963"/>
                  </a:lnTo>
                  <a:lnTo>
                    <a:pt x="565" y="942"/>
                  </a:lnTo>
                  <a:lnTo>
                    <a:pt x="670" y="983"/>
                  </a:lnTo>
                  <a:lnTo>
                    <a:pt x="670" y="963"/>
                  </a:lnTo>
                  <a:lnTo>
                    <a:pt x="837" y="732"/>
                  </a:lnTo>
                  <a:lnTo>
                    <a:pt x="816" y="670"/>
                  </a:lnTo>
                  <a:lnTo>
                    <a:pt x="649" y="670"/>
                  </a:lnTo>
                  <a:lnTo>
                    <a:pt x="565" y="732"/>
                  </a:lnTo>
                  <a:lnTo>
                    <a:pt x="523" y="691"/>
                  </a:lnTo>
                  <a:lnTo>
                    <a:pt x="460" y="628"/>
                  </a:lnTo>
                  <a:lnTo>
                    <a:pt x="565" y="628"/>
                  </a:lnTo>
                  <a:lnTo>
                    <a:pt x="649" y="544"/>
                  </a:lnTo>
                  <a:lnTo>
                    <a:pt x="732" y="544"/>
                  </a:lnTo>
                  <a:lnTo>
                    <a:pt x="837" y="419"/>
                  </a:lnTo>
                  <a:lnTo>
                    <a:pt x="879" y="377"/>
                  </a:lnTo>
                  <a:lnTo>
                    <a:pt x="858" y="230"/>
                  </a:lnTo>
                  <a:lnTo>
                    <a:pt x="879" y="147"/>
                  </a:lnTo>
                  <a:lnTo>
                    <a:pt x="858" y="147"/>
                  </a:lnTo>
                  <a:lnTo>
                    <a:pt x="732" y="21"/>
                  </a:lnTo>
                  <a:lnTo>
                    <a:pt x="732"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22" name="Google Shape;5422;p907">
              <a:extLst>
                <a:ext uri="{FF2B5EF4-FFF2-40B4-BE49-F238E27FC236}">
                  <a16:creationId xmlns:a16="http://schemas.microsoft.com/office/drawing/2014/main" id="{764C238B-54B2-EB40-996D-61D1D835B390}"/>
                </a:ext>
              </a:extLst>
            </p:cNvPr>
            <p:cNvSpPr/>
            <p:nvPr/>
          </p:nvSpPr>
          <p:spPr>
            <a:xfrm>
              <a:off x="4029125" y="3065864"/>
              <a:ext cx="70516" cy="89240"/>
            </a:xfrm>
            <a:custGeom>
              <a:avLst/>
              <a:gdLst/>
              <a:ahLst/>
              <a:cxnLst/>
              <a:rect l="l" t="t" r="r" b="b"/>
              <a:pathLst>
                <a:path w="5922" h="7847" extrusionOk="0">
                  <a:moveTo>
                    <a:pt x="5587" y="1"/>
                  </a:moveTo>
                  <a:lnTo>
                    <a:pt x="5587" y="21"/>
                  </a:lnTo>
                  <a:lnTo>
                    <a:pt x="5545" y="21"/>
                  </a:lnTo>
                  <a:lnTo>
                    <a:pt x="5482" y="105"/>
                  </a:lnTo>
                  <a:lnTo>
                    <a:pt x="5441" y="210"/>
                  </a:lnTo>
                  <a:lnTo>
                    <a:pt x="5420" y="168"/>
                  </a:lnTo>
                  <a:lnTo>
                    <a:pt x="5315" y="273"/>
                  </a:lnTo>
                  <a:lnTo>
                    <a:pt x="5127" y="314"/>
                  </a:lnTo>
                  <a:lnTo>
                    <a:pt x="5127" y="335"/>
                  </a:lnTo>
                  <a:lnTo>
                    <a:pt x="5085" y="314"/>
                  </a:lnTo>
                  <a:lnTo>
                    <a:pt x="4897" y="335"/>
                  </a:lnTo>
                  <a:lnTo>
                    <a:pt x="4792" y="419"/>
                  </a:lnTo>
                  <a:lnTo>
                    <a:pt x="4499" y="461"/>
                  </a:lnTo>
                  <a:lnTo>
                    <a:pt x="4457" y="461"/>
                  </a:lnTo>
                  <a:lnTo>
                    <a:pt x="4394" y="440"/>
                  </a:lnTo>
                  <a:lnTo>
                    <a:pt x="4227" y="440"/>
                  </a:lnTo>
                  <a:lnTo>
                    <a:pt x="4060" y="524"/>
                  </a:lnTo>
                  <a:lnTo>
                    <a:pt x="3913" y="524"/>
                  </a:lnTo>
                  <a:lnTo>
                    <a:pt x="3830" y="545"/>
                  </a:lnTo>
                  <a:lnTo>
                    <a:pt x="3704" y="482"/>
                  </a:lnTo>
                  <a:lnTo>
                    <a:pt x="3599" y="524"/>
                  </a:lnTo>
                  <a:lnTo>
                    <a:pt x="3244" y="733"/>
                  </a:lnTo>
                  <a:lnTo>
                    <a:pt x="3076" y="754"/>
                  </a:lnTo>
                  <a:lnTo>
                    <a:pt x="2972" y="691"/>
                  </a:lnTo>
                  <a:lnTo>
                    <a:pt x="2909" y="733"/>
                  </a:lnTo>
                  <a:lnTo>
                    <a:pt x="2762" y="733"/>
                  </a:lnTo>
                  <a:lnTo>
                    <a:pt x="2700" y="691"/>
                  </a:lnTo>
                  <a:lnTo>
                    <a:pt x="2658" y="691"/>
                  </a:lnTo>
                  <a:lnTo>
                    <a:pt x="2469" y="858"/>
                  </a:lnTo>
                  <a:lnTo>
                    <a:pt x="2365" y="858"/>
                  </a:lnTo>
                  <a:lnTo>
                    <a:pt x="2239" y="942"/>
                  </a:lnTo>
                  <a:lnTo>
                    <a:pt x="2177" y="1005"/>
                  </a:lnTo>
                  <a:lnTo>
                    <a:pt x="1988" y="1047"/>
                  </a:lnTo>
                  <a:lnTo>
                    <a:pt x="1863" y="984"/>
                  </a:lnTo>
                  <a:lnTo>
                    <a:pt x="1716" y="858"/>
                  </a:lnTo>
                  <a:lnTo>
                    <a:pt x="1653" y="858"/>
                  </a:lnTo>
                  <a:lnTo>
                    <a:pt x="1633" y="754"/>
                  </a:lnTo>
                  <a:lnTo>
                    <a:pt x="1256" y="377"/>
                  </a:lnTo>
                  <a:lnTo>
                    <a:pt x="1235" y="356"/>
                  </a:lnTo>
                  <a:lnTo>
                    <a:pt x="1214" y="314"/>
                  </a:lnTo>
                  <a:lnTo>
                    <a:pt x="1047" y="545"/>
                  </a:lnTo>
                  <a:lnTo>
                    <a:pt x="1005" y="628"/>
                  </a:lnTo>
                  <a:lnTo>
                    <a:pt x="1047" y="858"/>
                  </a:lnTo>
                  <a:lnTo>
                    <a:pt x="1151" y="1172"/>
                  </a:lnTo>
                  <a:lnTo>
                    <a:pt x="1319" y="1256"/>
                  </a:lnTo>
                  <a:lnTo>
                    <a:pt x="1298" y="1402"/>
                  </a:lnTo>
                  <a:lnTo>
                    <a:pt x="1361" y="1591"/>
                  </a:lnTo>
                  <a:lnTo>
                    <a:pt x="1570" y="1612"/>
                  </a:lnTo>
                  <a:lnTo>
                    <a:pt x="1716" y="1737"/>
                  </a:lnTo>
                  <a:lnTo>
                    <a:pt x="3411" y="2260"/>
                  </a:lnTo>
                  <a:lnTo>
                    <a:pt x="4143" y="2260"/>
                  </a:lnTo>
                  <a:lnTo>
                    <a:pt x="2365" y="4039"/>
                  </a:lnTo>
                  <a:lnTo>
                    <a:pt x="1633" y="4039"/>
                  </a:lnTo>
                  <a:lnTo>
                    <a:pt x="1528" y="4122"/>
                  </a:lnTo>
                  <a:lnTo>
                    <a:pt x="1423" y="4122"/>
                  </a:lnTo>
                  <a:lnTo>
                    <a:pt x="1298" y="4206"/>
                  </a:lnTo>
                  <a:lnTo>
                    <a:pt x="1235" y="4311"/>
                  </a:lnTo>
                  <a:lnTo>
                    <a:pt x="1130" y="4394"/>
                  </a:lnTo>
                  <a:lnTo>
                    <a:pt x="984" y="4457"/>
                  </a:lnTo>
                  <a:lnTo>
                    <a:pt x="796" y="4499"/>
                  </a:lnTo>
                  <a:lnTo>
                    <a:pt x="607" y="4562"/>
                  </a:lnTo>
                  <a:lnTo>
                    <a:pt x="565" y="4666"/>
                  </a:lnTo>
                  <a:lnTo>
                    <a:pt x="0" y="5169"/>
                  </a:lnTo>
                  <a:lnTo>
                    <a:pt x="0" y="7449"/>
                  </a:lnTo>
                  <a:lnTo>
                    <a:pt x="419" y="7847"/>
                  </a:lnTo>
                  <a:lnTo>
                    <a:pt x="419" y="7805"/>
                  </a:lnTo>
                  <a:lnTo>
                    <a:pt x="900" y="7261"/>
                  </a:lnTo>
                  <a:lnTo>
                    <a:pt x="942" y="7156"/>
                  </a:lnTo>
                  <a:lnTo>
                    <a:pt x="1089" y="7031"/>
                  </a:lnTo>
                  <a:lnTo>
                    <a:pt x="1193" y="7010"/>
                  </a:lnTo>
                  <a:lnTo>
                    <a:pt x="1235" y="6926"/>
                  </a:lnTo>
                  <a:lnTo>
                    <a:pt x="1298" y="6905"/>
                  </a:lnTo>
                  <a:lnTo>
                    <a:pt x="1633" y="6529"/>
                  </a:lnTo>
                  <a:lnTo>
                    <a:pt x="1716" y="6508"/>
                  </a:lnTo>
                  <a:lnTo>
                    <a:pt x="2093" y="6089"/>
                  </a:lnTo>
                  <a:lnTo>
                    <a:pt x="2302" y="5922"/>
                  </a:lnTo>
                  <a:lnTo>
                    <a:pt x="2469" y="5817"/>
                  </a:lnTo>
                  <a:lnTo>
                    <a:pt x="2658" y="5796"/>
                  </a:lnTo>
                  <a:lnTo>
                    <a:pt x="2930" y="5566"/>
                  </a:lnTo>
                  <a:lnTo>
                    <a:pt x="3558" y="4980"/>
                  </a:lnTo>
                  <a:lnTo>
                    <a:pt x="3871" y="4625"/>
                  </a:lnTo>
                  <a:lnTo>
                    <a:pt x="4060" y="4436"/>
                  </a:lnTo>
                  <a:lnTo>
                    <a:pt x="4081" y="4311"/>
                  </a:lnTo>
                  <a:lnTo>
                    <a:pt x="4478" y="3788"/>
                  </a:lnTo>
                  <a:lnTo>
                    <a:pt x="4478" y="3683"/>
                  </a:lnTo>
                  <a:lnTo>
                    <a:pt x="4687" y="3390"/>
                  </a:lnTo>
                  <a:lnTo>
                    <a:pt x="4708" y="3202"/>
                  </a:lnTo>
                  <a:lnTo>
                    <a:pt x="5022" y="2574"/>
                  </a:lnTo>
                  <a:lnTo>
                    <a:pt x="5106" y="2532"/>
                  </a:lnTo>
                  <a:lnTo>
                    <a:pt x="5064" y="2449"/>
                  </a:lnTo>
                  <a:lnTo>
                    <a:pt x="5064" y="2365"/>
                  </a:lnTo>
                  <a:lnTo>
                    <a:pt x="5190" y="2239"/>
                  </a:lnTo>
                  <a:lnTo>
                    <a:pt x="5231" y="2239"/>
                  </a:lnTo>
                  <a:lnTo>
                    <a:pt x="5315" y="2135"/>
                  </a:lnTo>
                  <a:lnTo>
                    <a:pt x="5441" y="1842"/>
                  </a:lnTo>
                  <a:lnTo>
                    <a:pt x="5650" y="1591"/>
                  </a:lnTo>
                  <a:lnTo>
                    <a:pt x="5650" y="1423"/>
                  </a:lnTo>
                  <a:lnTo>
                    <a:pt x="5692" y="1381"/>
                  </a:lnTo>
                  <a:lnTo>
                    <a:pt x="5713" y="1214"/>
                  </a:lnTo>
                  <a:lnTo>
                    <a:pt x="5650" y="1151"/>
                  </a:lnTo>
                  <a:lnTo>
                    <a:pt x="5734" y="1005"/>
                  </a:lnTo>
                  <a:lnTo>
                    <a:pt x="5796" y="984"/>
                  </a:lnTo>
                  <a:lnTo>
                    <a:pt x="5859" y="984"/>
                  </a:lnTo>
                  <a:lnTo>
                    <a:pt x="5901" y="1005"/>
                  </a:lnTo>
                  <a:lnTo>
                    <a:pt x="5922" y="1005"/>
                  </a:lnTo>
                  <a:lnTo>
                    <a:pt x="5901" y="942"/>
                  </a:lnTo>
                  <a:lnTo>
                    <a:pt x="5838" y="942"/>
                  </a:lnTo>
                  <a:lnTo>
                    <a:pt x="5859" y="963"/>
                  </a:lnTo>
                  <a:lnTo>
                    <a:pt x="5796" y="963"/>
                  </a:lnTo>
                  <a:lnTo>
                    <a:pt x="5817" y="879"/>
                  </a:lnTo>
                  <a:lnTo>
                    <a:pt x="5817" y="775"/>
                  </a:lnTo>
                  <a:lnTo>
                    <a:pt x="5754" y="691"/>
                  </a:lnTo>
                  <a:lnTo>
                    <a:pt x="5817" y="586"/>
                  </a:lnTo>
                  <a:lnTo>
                    <a:pt x="5859" y="545"/>
                  </a:lnTo>
                  <a:lnTo>
                    <a:pt x="5859" y="482"/>
                  </a:lnTo>
                  <a:lnTo>
                    <a:pt x="5796" y="482"/>
                  </a:lnTo>
                  <a:lnTo>
                    <a:pt x="5754" y="440"/>
                  </a:lnTo>
                  <a:lnTo>
                    <a:pt x="5796" y="377"/>
                  </a:lnTo>
                  <a:lnTo>
                    <a:pt x="5796" y="314"/>
                  </a:lnTo>
                  <a:lnTo>
                    <a:pt x="5838" y="210"/>
                  </a:lnTo>
                  <a:lnTo>
                    <a:pt x="5901" y="126"/>
                  </a:lnTo>
                  <a:lnTo>
                    <a:pt x="5859" y="105"/>
                  </a:lnTo>
                  <a:lnTo>
                    <a:pt x="5796" y="105"/>
                  </a:lnTo>
                  <a:lnTo>
                    <a:pt x="5650" y="42"/>
                  </a:lnTo>
                  <a:lnTo>
                    <a:pt x="5587"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23" name="Google Shape;5423;p907">
              <a:extLst>
                <a:ext uri="{FF2B5EF4-FFF2-40B4-BE49-F238E27FC236}">
                  <a16:creationId xmlns:a16="http://schemas.microsoft.com/office/drawing/2014/main" id="{8243D0CE-DDA8-29E4-B62C-53248B53B2CC}"/>
                </a:ext>
              </a:extLst>
            </p:cNvPr>
            <p:cNvSpPr/>
            <p:nvPr/>
          </p:nvSpPr>
          <p:spPr>
            <a:xfrm>
              <a:off x="3978054" y="3108693"/>
              <a:ext cx="57811" cy="66882"/>
            </a:xfrm>
            <a:custGeom>
              <a:avLst/>
              <a:gdLst/>
              <a:ahLst/>
              <a:cxnLst/>
              <a:rect l="l" t="t" r="r" b="b"/>
              <a:pathLst>
                <a:path w="4855" h="5881" extrusionOk="0">
                  <a:moveTo>
                    <a:pt x="984" y="1"/>
                  </a:moveTo>
                  <a:lnTo>
                    <a:pt x="942" y="43"/>
                  </a:lnTo>
                  <a:lnTo>
                    <a:pt x="732" y="252"/>
                  </a:lnTo>
                  <a:lnTo>
                    <a:pt x="607" y="461"/>
                  </a:lnTo>
                  <a:lnTo>
                    <a:pt x="565" y="461"/>
                  </a:lnTo>
                  <a:lnTo>
                    <a:pt x="460" y="566"/>
                  </a:lnTo>
                  <a:lnTo>
                    <a:pt x="398" y="628"/>
                  </a:lnTo>
                  <a:lnTo>
                    <a:pt x="356" y="649"/>
                  </a:lnTo>
                  <a:lnTo>
                    <a:pt x="272" y="754"/>
                  </a:lnTo>
                  <a:lnTo>
                    <a:pt x="293" y="733"/>
                  </a:lnTo>
                  <a:lnTo>
                    <a:pt x="356" y="796"/>
                  </a:lnTo>
                  <a:lnTo>
                    <a:pt x="377" y="963"/>
                  </a:lnTo>
                  <a:lnTo>
                    <a:pt x="419" y="984"/>
                  </a:lnTo>
                  <a:lnTo>
                    <a:pt x="419" y="1089"/>
                  </a:lnTo>
                  <a:lnTo>
                    <a:pt x="502" y="1089"/>
                  </a:lnTo>
                  <a:lnTo>
                    <a:pt x="523" y="1214"/>
                  </a:lnTo>
                  <a:lnTo>
                    <a:pt x="523" y="1361"/>
                  </a:lnTo>
                  <a:lnTo>
                    <a:pt x="670" y="1486"/>
                  </a:lnTo>
                  <a:lnTo>
                    <a:pt x="732" y="1633"/>
                  </a:lnTo>
                  <a:lnTo>
                    <a:pt x="816" y="1696"/>
                  </a:lnTo>
                  <a:lnTo>
                    <a:pt x="900" y="1737"/>
                  </a:lnTo>
                  <a:lnTo>
                    <a:pt x="837" y="1800"/>
                  </a:lnTo>
                  <a:lnTo>
                    <a:pt x="921" y="1884"/>
                  </a:lnTo>
                  <a:lnTo>
                    <a:pt x="942" y="2009"/>
                  </a:lnTo>
                  <a:lnTo>
                    <a:pt x="942" y="2114"/>
                  </a:lnTo>
                  <a:lnTo>
                    <a:pt x="816" y="2261"/>
                  </a:lnTo>
                  <a:lnTo>
                    <a:pt x="816" y="2365"/>
                  </a:lnTo>
                  <a:lnTo>
                    <a:pt x="774" y="2512"/>
                  </a:lnTo>
                  <a:lnTo>
                    <a:pt x="565" y="2512"/>
                  </a:lnTo>
                  <a:lnTo>
                    <a:pt x="565" y="2553"/>
                  </a:lnTo>
                  <a:lnTo>
                    <a:pt x="502" y="2616"/>
                  </a:lnTo>
                  <a:lnTo>
                    <a:pt x="460" y="2721"/>
                  </a:lnTo>
                  <a:lnTo>
                    <a:pt x="377" y="2784"/>
                  </a:lnTo>
                  <a:lnTo>
                    <a:pt x="293" y="2930"/>
                  </a:lnTo>
                  <a:lnTo>
                    <a:pt x="188" y="3056"/>
                  </a:lnTo>
                  <a:lnTo>
                    <a:pt x="168" y="3202"/>
                  </a:lnTo>
                  <a:lnTo>
                    <a:pt x="0" y="3767"/>
                  </a:lnTo>
                  <a:lnTo>
                    <a:pt x="188" y="3767"/>
                  </a:lnTo>
                  <a:lnTo>
                    <a:pt x="2281" y="4981"/>
                  </a:lnTo>
                  <a:lnTo>
                    <a:pt x="2406" y="5169"/>
                  </a:lnTo>
                  <a:lnTo>
                    <a:pt x="2385" y="5253"/>
                  </a:lnTo>
                  <a:lnTo>
                    <a:pt x="2406" y="5294"/>
                  </a:lnTo>
                  <a:lnTo>
                    <a:pt x="2469" y="5378"/>
                  </a:lnTo>
                  <a:lnTo>
                    <a:pt x="3181" y="5880"/>
                  </a:lnTo>
                  <a:lnTo>
                    <a:pt x="3222" y="5880"/>
                  </a:lnTo>
                  <a:lnTo>
                    <a:pt x="3327" y="5818"/>
                  </a:lnTo>
                  <a:lnTo>
                    <a:pt x="3536" y="5546"/>
                  </a:lnTo>
                  <a:lnTo>
                    <a:pt x="3641" y="5357"/>
                  </a:lnTo>
                  <a:lnTo>
                    <a:pt x="3641" y="5232"/>
                  </a:lnTo>
                  <a:lnTo>
                    <a:pt x="3725" y="5085"/>
                  </a:lnTo>
                  <a:lnTo>
                    <a:pt x="3829" y="4939"/>
                  </a:lnTo>
                  <a:lnTo>
                    <a:pt x="3808" y="4918"/>
                  </a:lnTo>
                  <a:lnTo>
                    <a:pt x="3808" y="4855"/>
                  </a:lnTo>
                  <a:lnTo>
                    <a:pt x="3871" y="4750"/>
                  </a:lnTo>
                  <a:lnTo>
                    <a:pt x="3871" y="4730"/>
                  </a:lnTo>
                  <a:lnTo>
                    <a:pt x="3955" y="4709"/>
                  </a:lnTo>
                  <a:lnTo>
                    <a:pt x="4122" y="4709"/>
                  </a:lnTo>
                  <a:lnTo>
                    <a:pt x="4227" y="4541"/>
                  </a:lnTo>
                  <a:lnTo>
                    <a:pt x="4436" y="4458"/>
                  </a:lnTo>
                  <a:lnTo>
                    <a:pt x="4394" y="4416"/>
                  </a:lnTo>
                  <a:lnTo>
                    <a:pt x="4457" y="4332"/>
                  </a:lnTo>
                  <a:lnTo>
                    <a:pt x="4499" y="4332"/>
                  </a:lnTo>
                  <a:lnTo>
                    <a:pt x="4687" y="4102"/>
                  </a:lnTo>
                  <a:lnTo>
                    <a:pt x="4708" y="4081"/>
                  </a:lnTo>
                  <a:lnTo>
                    <a:pt x="4289" y="3683"/>
                  </a:lnTo>
                  <a:lnTo>
                    <a:pt x="4289" y="1403"/>
                  </a:lnTo>
                  <a:lnTo>
                    <a:pt x="4854" y="900"/>
                  </a:lnTo>
                  <a:lnTo>
                    <a:pt x="4687" y="900"/>
                  </a:lnTo>
                  <a:lnTo>
                    <a:pt x="4478" y="942"/>
                  </a:lnTo>
                  <a:lnTo>
                    <a:pt x="4373" y="880"/>
                  </a:lnTo>
                  <a:lnTo>
                    <a:pt x="4289" y="754"/>
                  </a:lnTo>
                  <a:lnTo>
                    <a:pt x="4227" y="733"/>
                  </a:lnTo>
                  <a:lnTo>
                    <a:pt x="3955" y="754"/>
                  </a:lnTo>
                  <a:lnTo>
                    <a:pt x="3913" y="775"/>
                  </a:lnTo>
                  <a:lnTo>
                    <a:pt x="3808" y="775"/>
                  </a:lnTo>
                  <a:lnTo>
                    <a:pt x="3704" y="838"/>
                  </a:lnTo>
                  <a:lnTo>
                    <a:pt x="3641" y="900"/>
                  </a:lnTo>
                  <a:lnTo>
                    <a:pt x="3494" y="1152"/>
                  </a:lnTo>
                  <a:lnTo>
                    <a:pt x="3285" y="1152"/>
                  </a:lnTo>
                  <a:lnTo>
                    <a:pt x="3181" y="1110"/>
                  </a:lnTo>
                  <a:lnTo>
                    <a:pt x="3013" y="1152"/>
                  </a:lnTo>
                  <a:lnTo>
                    <a:pt x="2888" y="1089"/>
                  </a:lnTo>
                  <a:lnTo>
                    <a:pt x="2699" y="1089"/>
                  </a:lnTo>
                  <a:lnTo>
                    <a:pt x="2595" y="1047"/>
                  </a:lnTo>
                  <a:lnTo>
                    <a:pt x="2511" y="942"/>
                  </a:lnTo>
                  <a:lnTo>
                    <a:pt x="2365" y="859"/>
                  </a:lnTo>
                  <a:lnTo>
                    <a:pt x="2134" y="628"/>
                  </a:lnTo>
                  <a:lnTo>
                    <a:pt x="2030" y="545"/>
                  </a:lnTo>
                  <a:lnTo>
                    <a:pt x="1737" y="566"/>
                  </a:lnTo>
                  <a:lnTo>
                    <a:pt x="1611" y="524"/>
                  </a:lnTo>
                  <a:lnTo>
                    <a:pt x="1465" y="566"/>
                  </a:lnTo>
                  <a:lnTo>
                    <a:pt x="1339" y="545"/>
                  </a:lnTo>
                  <a:lnTo>
                    <a:pt x="1256" y="440"/>
                  </a:lnTo>
                  <a:lnTo>
                    <a:pt x="1256" y="105"/>
                  </a:lnTo>
                  <a:lnTo>
                    <a:pt x="1151" y="64"/>
                  </a:lnTo>
                  <a:lnTo>
                    <a:pt x="1046" y="105"/>
                  </a:lnTo>
                  <a:lnTo>
                    <a:pt x="984"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FF6B65"/>
                </a:solidFill>
                <a:effectLst/>
                <a:uLnTx/>
                <a:uFillTx/>
                <a:latin typeface="Arial"/>
                <a:ea typeface="+mn-ea"/>
                <a:cs typeface="Arial"/>
                <a:sym typeface="Arial"/>
              </a:endParaRPr>
            </a:p>
          </p:txBody>
        </p:sp>
        <p:sp>
          <p:nvSpPr>
            <p:cNvPr id="5424" name="Google Shape;5424;p907">
              <a:extLst>
                <a:ext uri="{FF2B5EF4-FFF2-40B4-BE49-F238E27FC236}">
                  <a16:creationId xmlns:a16="http://schemas.microsoft.com/office/drawing/2014/main" id="{895F0862-9792-2470-6178-93FFC99209B8}"/>
                </a:ext>
              </a:extLst>
            </p:cNvPr>
            <p:cNvSpPr/>
            <p:nvPr/>
          </p:nvSpPr>
          <p:spPr>
            <a:xfrm>
              <a:off x="3963598" y="3151999"/>
              <a:ext cx="5239" cy="11"/>
            </a:xfrm>
            <a:custGeom>
              <a:avLst/>
              <a:gdLst/>
              <a:ahLst/>
              <a:cxnLst/>
              <a:rect l="l" t="t" r="r" b="b"/>
              <a:pathLst>
                <a:path w="440" h="1" extrusionOk="0">
                  <a:moveTo>
                    <a:pt x="1" y="1"/>
                  </a:moveTo>
                  <a:lnTo>
                    <a:pt x="210" y="1"/>
                  </a:lnTo>
                  <a:lnTo>
                    <a:pt x="440" y="1"/>
                  </a:lnTo>
                  <a:lnTo>
                    <a:pt x="22"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25" name="Google Shape;5425;p907">
              <a:extLst>
                <a:ext uri="{FF2B5EF4-FFF2-40B4-BE49-F238E27FC236}">
                  <a16:creationId xmlns:a16="http://schemas.microsoft.com/office/drawing/2014/main" id="{40DE2B15-479C-25D3-2B57-053A1B537B25}"/>
                </a:ext>
              </a:extLst>
            </p:cNvPr>
            <p:cNvSpPr/>
            <p:nvPr/>
          </p:nvSpPr>
          <p:spPr>
            <a:xfrm>
              <a:off x="3949392" y="3117029"/>
              <a:ext cx="39878" cy="37609"/>
            </a:xfrm>
            <a:custGeom>
              <a:avLst/>
              <a:gdLst/>
              <a:ahLst/>
              <a:cxnLst/>
              <a:rect l="l" t="t" r="r" b="b"/>
              <a:pathLst>
                <a:path w="3349" h="3307" extrusionOk="0">
                  <a:moveTo>
                    <a:pt x="2700" y="0"/>
                  </a:moveTo>
                  <a:lnTo>
                    <a:pt x="2679" y="21"/>
                  </a:lnTo>
                  <a:lnTo>
                    <a:pt x="2554" y="105"/>
                  </a:lnTo>
                  <a:lnTo>
                    <a:pt x="2491" y="209"/>
                  </a:lnTo>
                  <a:lnTo>
                    <a:pt x="2365" y="251"/>
                  </a:lnTo>
                  <a:lnTo>
                    <a:pt x="2240" y="209"/>
                  </a:lnTo>
                  <a:lnTo>
                    <a:pt x="2031" y="230"/>
                  </a:lnTo>
                  <a:lnTo>
                    <a:pt x="1884" y="272"/>
                  </a:lnTo>
                  <a:lnTo>
                    <a:pt x="1779" y="272"/>
                  </a:lnTo>
                  <a:lnTo>
                    <a:pt x="1759" y="314"/>
                  </a:lnTo>
                  <a:lnTo>
                    <a:pt x="1675" y="272"/>
                  </a:lnTo>
                  <a:lnTo>
                    <a:pt x="1612" y="356"/>
                  </a:lnTo>
                  <a:lnTo>
                    <a:pt x="1612" y="440"/>
                  </a:lnTo>
                  <a:lnTo>
                    <a:pt x="1549" y="440"/>
                  </a:lnTo>
                  <a:lnTo>
                    <a:pt x="1403" y="419"/>
                  </a:lnTo>
                  <a:lnTo>
                    <a:pt x="1403" y="314"/>
                  </a:lnTo>
                  <a:lnTo>
                    <a:pt x="1298" y="272"/>
                  </a:lnTo>
                  <a:lnTo>
                    <a:pt x="1215" y="314"/>
                  </a:lnTo>
                  <a:lnTo>
                    <a:pt x="1047" y="251"/>
                  </a:lnTo>
                  <a:lnTo>
                    <a:pt x="942" y="209"/>
                  </a:lnTo>
                  <a:lnTo>
                    <a:pt x="880" y="272"/>
                  </a:lnTo>
                  <a:lnTo>
                    <a:pt x="880" y="356"/>
                  </a:lnTo>
                  <a:lnTo>
                    <a:pt x="901" y="419"/>
                  </a:lnTo>
                  <a:lnTo>
                    <a:pt x="880" y="440"/>
                  </a:lnTo>
                  <a:lnTo>
                    <a:pt x="838" y="544"/>
                  </a:lnTo>
                  <a:lnTo>
                    <a:pt x="796" y="628"/>
                  </a:lnTo>
                  <a:lnTo>
                    <a:pt x="796" y="774"/>
                  </a:lnTo>
                  <a:lnTo>
                    <a:pt x="775" y="984"/>
                  </a:lnTo>
                  <a:lnTo>
                    <a:pt x="733" y="1109"/>
                  </a:lnTo>
                  <a:lnTo>
                    <a:pt x="817" y="1172"/>
                  </a:lnTo>
                  <a:lnTo>
                    <a:pt x="880" y="1256"/>
                  </a:lnTo>
                  <a:lnTo>
                    <a:pt x="922" y="1318"/>
                  </a:lnTo>
                  <a:lnTo>
                    <a:pt x="901" y="1402"/>
                  </a:lnTo>
                  <a:lnTo>
                    <a:pt x="608" y="1800"/>
                  </a:lnTo>
                  <a:lnTo>
                    <a:pt x="419" y="2009"/>
                  </a:lnTo>
                  <a:lnTo>
                    <a:pt x="378" y="2092"/>
                  </a:lnTo>
                  <a:lnTo>
                    <a:pt x="147" y="2511"/>
                  </a:lnTo>
                  <a:lnTo>
                    <a:pt x="106" y="2553"/>
                  </a:lnTo>
                  <a:lnTo>
                    <a:pt x="106" y="2720"/>
                  </a:lnTo>
                  <a:lnTo>
                    <a:pt x="85" y="2929"/>
                  </a:lnTo>
                  <a:lnTo>
                    <a:pt x="1" y="3139"/>
                  </a:lnTo>
                  <a:lnTo>
                    <a:pt x="43" y="3264"/>
                  </a:lnTo>
                  <a:lnTo>
                    <a:pt x="1" y="3285"/>
                  </a:lnTo>
                  <a:lnTo>
                    <a:pt x="43" y="3306"/>
                  </a:lnTo>
                  <a:lnTo>
                    <a:pt x="106" y="3285"/>
                  </a:lnTo>
                  <a:lnTo>
                    <a:pt x="210" y="3201"/>
                  </a:lnTo>
                  <a:lnTo>
                    <a:pt x="273" y="3243"/>
                  </a:lnTo>
                  <a:lnTo>
                    <a:pt x="315" y="3285"/>
                  </a:lnTo>
                  <a:lnTo>
                    <a:pt x="398" y="3285"/>
                  </a:lnTo>
                  <a:lnTo>
                    <a:pt x="461" y="3243"/>
                  </a:lnTo>
                  <a:lnTo>
                    <a:pt x="461" y="3160"/>
                  </a:lnTo>
                  <a:lnTo>
                    <a:pt x="566" y="3160"/>
                  </a:lnTo>
                  <a:lnTo>
                    <a:pt x="566" y="3180"/>
                  </a:lnTo>
                  <a:lnTo>
                    <a:pt x="608" y="3139"/>
                  </a:lnTo>
                  <a:lnTo>
                    <a:pt x="670" y="3139"/>
                  </a:lnTo>
                  <a:lnTo>
                    <a:pt x="712" y="3076"/>
                  </a:lnTo>
                  <a:lnTo>
                    <a:pt x="1633" y="3076"/>
                  </a:lnTo>
                  <a:lnTo>
                    <a:pt x="2407" y="3034"/>
                  </a:lnTo>
                  <a:lnTo>
                    <a:pt x="2575" y="2469"/>
                  </a:lnTo>
                  <a:lnTo>
                    <a:pt x="2595" y="2323"/>
                  </a:lnTo>
                  <a:lnTo>
                    <a:pt x="2700" y="2197"/>
                  </a:lnTo>
                  <a:lnTo>
                    <a:pt x="2784" y="2051"/>
                  </a:lnTo>
                  <a:lnTo>
                    <a:pt x="2867" y="1988"/>
                  </a:lnTo>
                  <a:lnTo>
                    <a:pt x="2909" y="1883"/>
                  </a:lnTo>
                  <a:lnTo>
                    <a:pt x="2972" y="1820"/>
                  </a:lnTo>
                  <a:lnTo>
                    <a:pt x="2972" y="1779"/>
                  </a:lnTo>
                  <a:lnTo>
                    <a:pt x="3181" y="1779"/>
                  </a:lnTo>
                  <a:lnTo>
                    <a:pt x="3223" y="1632"/>
                  </a:lnTo>
                  <a:lnTo>
                    <a:pt x="3223" y="1528"/>
                  </a:lnTo>
                  <a:lnTo>
                    <a:pt x="3349" y="1381"/>
                  </a:lnTo>
                  <a:lnTo>
                    <a:pt x="3349" y="1276"/>
                  </a:lnTo>
                  <a:lnTo>
                    <a:pt x="3328" y="1151"/>
                  </a:lnTo>
                  <a:lnTo>
                    <a:pt x="3244" y="1067"/>
                  </a:lnTo>
                  <a:lnTo>
                    <a:pt x="3307" y="1004"/>
                  </a:lnTo>
                  <a:lnTo>
                    <a:pt x="3223" y="963"/>
                  </a:lnTo>
                  <a:lnTo>
                    <a:pt x="3139" y="900"/>
                  </a:lnTo>
                  <a:lnTo>
                    <a:pt x="3077" y="753"/>
                  </a:lnTo>
                  <a:lnTo>
                    <a:pt x="2930" y="628"/>
                  </a:lnTo>
                  <a:lnTo>
                    <a:pt x="2930" y="481"/>
                  </a:lnTo>
                  <a:lnTo>
                    <a:pt x="2909" y="356"/>
                  </a:lnTo>
                  <a:lnTo>
                    <a:pt x="2826" y="356"/>
                  </a:lnTo>
                  <a:lnTo>
                    <a:pt x="2826" y="251"/>
                  </a:lnTo>
                  <a:lnTo>
                    <a:pt x="2784" y="230"/>
                  </a:lnTo>
                  <a:lnTo>
                    <a:pt x="2763" y="63"/>
                  </a:lnTo>
                  <a:lnTo>
                    <a:pt x="2700"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26" name="Google Shape;5426;p907">
              <a:extLst>
                <a:ext uri="{FF2B5EF4-FFF2-40B4-BE49-F238E27FC236}">
                  <a16:creationId xmlns:a16="http://schemas.microsoft.com/office/drawing/2014/main" id="{C9342EA3-E94D-9F98-D8EC-DFBE7FF2E994}"/>
                </a:ext>
              </a:extLst>
            </p:cNvPr>
            <p:cNvSpPr/>
            <p:nvPr/>
          </p:nvSpPr>
          <p:spPr>
            <a:xfrm>
              <a:off x="3845999" y="3071334"/>
              <a:ext cx="89711" cy="57841"/>
            </a:xfrm>
            <a:custGeom>
              <a:avLst/>
              <a:gdLst/>
              <a:ahLst/>
              <a:cxnLst/>
              <a:rect l="l" t="t" r="r" b="b"/>
              <a:pathLst>
                <a:path w="7534" h="5086" extrusionOk="0">
                  <a:moveTo>
                    <a:pt x="4750" y="1"/>
                  </a:moveTo>
                  <a:lnTo>
                    <a:pt x="4708" y="64"/>
                  </a:lnTo>
                  <a:lnTo>
                    <a:pt x="4583" y="147"/>
                  </a:lnTo>
                  <a:lnTo>
                    <a:pt x="4499" y="84"/>
                  </a:lnTo>
                  <a:lnTo>
                    <a:pt x="4374" y="84"/>
                  </a:lnTo>
                  <a:lnTo>
                    <a:pt x="4269" y="168"/>
                  </a:lnTo>
                  <a:lnTo>
                    <a:pt x="4123" y="252"/>
                  </a:lnTo>
                  <a:lnTo>
                    <a:pt x="4081" y="315"/>
                  </a:lnTo>
                  <a:lnTo>
                    <a:pt x="4123" y="398"/>
                  </a:lnTo>
                  <a:lnTo>
                    <a:pt x="4039" y="419"/>
                  </a:lnTo>
                  <a:lnTo>
                    <a:pt x="3934" y="587"/>
                  </a:lnTo>
                  <a:lnTo>
                    <a:pt x="3872" y="587"/>
                  </a:lnTo>
                  <a:lnTo>
                    <a:pt x="3830" y="566"/>
                  </a:lnTo>
                  <a:lnTo>
                    <a:pt x="3746" y="670"/>
                  </a:lnTo>
                  <a:lnTo>
                    <a:pt x="3746" y="733"/>
                  </a:lnTo>
                  <a:lnTo>
                    <a:pt x="3662" y="796"/>
                  </a:lnTo>
                  <a:lnTo>
                    <a:pt x="3641" y="900"/>
                  </a:lnTo>
                  <a:lnTo>
                    <a:pt x="3662" y="984"/>
                  </a:lnTo>
                  <a:lnTo>
                    <a:pt x="3641" y="1089"/>
                  </a:lnTo>
                  <a:lnTo>
                    <a:pt x="3537" y="1131"/>
                  </a:lnTo>
                  <a:lnTo>
                    <a:pt x="3432" y="1214"/>
                  </a:lnTo>
                  <a:lnTo>
                    <a:pt x="3202" y="1235"/>
                  </a:lnTo>
                  <a:lnTo>
                    <a:pt x="3035" y="1256"/>
                  </a:lnTo>
                  <a:lnTo>
                    <a:pt x="2909" y="1235"/>
                  </a:lnTo>
                  <a:lnTo>
                    <a:pt x="2804" y="1193"/>
                  </a:lnTo>
                  <a:lnTo>
                    <a:pt x="2679" y="1214"/>
                  </a:lnTo>
                  <a:lnTo>
                    <a:pt x="2595" y="1193"/>
                  </a:lnTo>
                  <a:lnTo>
                    <a:pt x="2511" y="1235"/>
                  </a:lnTo>
                  <a:lnTo>
                    <a:pt x="2491" y="1340"/>
                  </a:lnTo>
                  <a:lnTo>
                    <a:pt x="2595" y="1445"/>
                  </a:lnTo>
                  <a:lnTo>
                    <a:pt x="2658" y="1445"/>
                  </a:lnTo>
                  <a:lnTo>
                    <a:pt x="2679" y="1528"/>
                  </a:lnTo>
                  <a:lnTo>
                    <a:pt x="2511" y="1633"/>
                  </a:lnTo>
                  <a:lnTo>
                    <a:pt x="2449" y="1737"/>
                  </a:lnTo>
                  <a:lnTo>
                    <a:pt x="2281" y="1737"/>
                  </a:lnTo>
                  <a:lnTo>
                    <a:pt x="1947" y="1821"/>
                  </a:lnTo>
                  <a:lnTo>
                    <a:pt x="1821" y="1926"/>
                  </a:lnTo>
                  <a:lnTo>
                    <a:pt x="1633" y="1968"/>
                  </a:lnTo>
                  <a:lnTo>
                    <a:pt x="1507" y="2072"/>
                  </a:lnTo>
                  <a:lnTo>
                    <a:pt x="1403" y="2093"/>
                  </a:lnTo>
                  <a:lnTo>
                    <a:pt x="1340" y="2051"/>
                  </a:lnTo>
                  <a:lnTo>
                    <a:pt x="1298" y="1926"/>
                  </a:lnTo>
                  <a:lnTo>
                    <a:pt x="1235" y="1863"/>
                  </a:lnTo>
                  <a:lnTo>
                    <a:pt x="1151" y="1926"/>
                  </a:lnTo>
                  <a:lnTo>
                    <a:pt x="1151" y="2051"/>
                  </a:lnTo>
                  <a:lnTo>
                    <a:pt x="1110" y="2177"/>
                  </a:lnTo>
                  <a:lnTo>
                    <a:pt x="942" y="2177"/>
                  </a:lnTo>
                  <a:lnTo>
                    <a:pt x="838" y="2198"/>
                  </a:lnTo>
                  <a:lnTo>
                    <a:pt x="733" y="2198"/>
                  </a:lnTo>
                  <a:lnTo>
                    <a:pt x="712" y="2072"/>
                  </a:lnTo>
                  <a:lnTo>
                    <a:pt x="670" y="2030"/>
                  </a:lnTo>
                  <a:lnTo>
                    <a:pt x="670" y="2051"/>
                  </a:lnTo>
                  <a:lnTo>
                    <a:pt x="566" y="2198"/>
                  </a:lnTo>
                  <a:lnTo>
                    <a:pt x="461" y="2240"/>
                  </a:lnTo>
                  <a:lnTo>
                    <a:pt x="398" y="2365"/>
                  </a:lnTo>
                  <a:lnTo>
                    <a:pt x="294" y="2553"/>
                  </a:lnTo>
                  <a:lnTo>
                    <a:pt x="252" y="2679"/>
                  </a:lnTo>
                  <a:lnTo>
                    <a:pt x="147" y="2867"/>
                  </a:lnTo>
                  <a:lnTo>
                    <a:pt x="63" y="2867"/>
                  </a:lnTo>
                  <a:lnTo>
                    <a:pt x="1" y="2930"/>
                  </a:lnTo>
                  <a:lnTo>
                    <a:pt x="42" y="3077"/>
                  </a:lnTo>
                  <a:lnTo>
                    <a:pt x="84" y="3223"/>
                  </a:lnTo>
                  <a:lnTo>
                    <a:pt x="63" y="3349"/>
                  </a:lnTo>
                  <a:lnTo>
                    <a:pt x="84" y="3516"/>
                  </a:lnTo>
                  <a:lnTo>
                    <a:pt x="105" y="3641"/>
                  </a:lnTo>
                  <a:lnTo>
                    <a:pt x="105" y="3872"/>
                  </a:lnTo>
                  <a:lnTo>
                    <a:pt x="168" y="3934"/>
                  </a:lnTo>
                  <a:lnTo>
                    <a:pt x="314" y="4018"/>
                  </a:lnTo>
                  <a:lnTo>
                    <a:pt x="419" y="4123"/>
                  </a:lnTo>
                  <a:lnTo>
                    <a:pt x="461" y="4248"/>
                  </a:lnTo>
                  <a:lnTo>
                    <a:pt x="607" y="4458"/>
                  </a:lnTo>
                  <a:lnTo>
                    <a:pt x="691" y="4604"/>
                  </a:lnTo>
                  <a:lnTo>
                    <a:pt x="775" y="4688"/>
                  </a:lnTo>
                  <a:lnTo>
                    <a:pt x="942" y="4813"/>
                  </a:lnTo>
                  <a:lnTo>
                    <a:pt x="942" y="4960"/>
                  </a:lnTo>
                  <a:lnTo>
                    <a:pt x="942" y="5022"/>
                  </a:lnTo>
                  <a:lnTo>
                    <a:pt x="984" y="5085"/>
                  </a:lnTo>
                  <a:lnTo>
                    <a:pt x="1005" y="5085"/>
                  </a:lnTo>
                  <a:lnTo>
                    <a:pt x="1256" y="4667"/>
                  </a:lnTo>
                  <a:lnTo>
                    <a:pt x="1403" y="4499"/>
                  </a:lnTo>
                  <a:lnTo>
                    <a:pt x="1507" y="4478"/>
                  </a:lnTo>
                  <a:lnTo>
                    <a:pt x="1549" y="4437"/>
                  </a:lnTo>
                  <a:lnTo>
                    <a:pt x="1779" y="4332"/>
                  </a:lnTo>
                  <a:lnTo>
                    <a:pt x="1884" y="4353"/>
                  </a:lnTo>
                  <a:lnTo>
                    <a:pt x="1947" y="4290"/>
                  </a:lnTo>
                  <a:lnTo>
                    <a:pt x="2135" y="4290"/>
                  </a:lnTo>
                  <a:lnTo>
                    <a:pt x="2156" y="4353"/>
                  </a:lnTo>
                  <a:lnTo>
                    <a:pt x="2260" y="4395"/>
                  </a:lnTo>
                  <a:lnTo>
                    <a:pt x="2302" y="4374"/>
                  </a:lnTo>
                  <a:lnTo>
                    <a:pt x="2386" y="4353"/>
                  </a:lnTo>
                  <a:lnTo>
                    <a:pt x="2386" y="4269"/>
                  </a:lnTo>
                  <a:lnTo>
                    <a:pt x="2407" y="4185"/>
                  </a:lnTo>
                  <a:lnTo>
                    <a:pt x="2470" y="4144"/>
                  </a:lnTo>
                  <a:lnTo>
                    <a:pt x="2365" y="4018"/>
                  </a:lnTo>
                  <a:lnTo>
                    <a:pt x="2365" y="3955"/>
                  </a:lnTo>
                  <a:lnTo>
                    <a:pt x="2449" y="3955"/>
                  </a:lnTo>
                  <a:lnTo>
                    <a:pt x="2491" y="3913"/>
                  </a:lnTo>
                  <a:lnTo>
                    <a:pt x="2491" y="3851"/>
                  </a:lnTo>
                  <a:lnTo>
                    <a:pt x="2553" y="3767"/>
                  </a:lnTo>
                  <a:lnTo>
                    <a:pt x="2553" y="3704"/>
                  </a:lnTo>
                  <a:lnTo>
                    <a:pt x="2595" y="3662"/>
                  </a:lnTo>
                  <a:lnTo>
                    <a:pt x="2679" y="3662"/>
                  </a:lnTo>
                  <a:lnTo>
                    <a:pt x="2763" y="3558"/>
                  </a:lnTo>
                  <a:lnTo>
                    <a:pt x="2867" y="3600"/>
                  </a:lnTo>
                  <a:lnTo>
                    <a:pt x="2867" y="3537"/>
                  </a:lnTo>
                  <a:lnTo>
                    <a:pt x="2930" y="3537"/>
                  </a:lnTo>
                  <a:lnTo>
                    <a:pt x="3014" y="3600"/>
                  </a:lnTo>
                  <a:lnTo>
                    <a:pt x="3076" y="3621"/>
                  </a:lnTo>
                  <a:lnTo>
                    <a:pt x="3244" y="3746"/>
                  </a:lnTo>
                  <a:lnTo>
                    <a:pt x="3327" y="3767"/>
                  </a:lnTo>
                  <a:lnTo>
                    <a:pt x="3495" y="3913"/>
                  </a:lnTo>
                  <a:lnTo>
                    <a:pt x="3516" y="3955"/>
                  </a:lnTo>
                  <a:lnTo>
                    <a:pt x="3641" y="3934"/>
                  </a:lnTo>
                  <a:lnTo>
                    <a:pt x="3767" y="4018"/>
                  </a:lnTo>
                  <a:lnTo>
                    <a:pt x="3913" y="4018"/>
                  </a:lnTo>
                  <a:lnTo>
                    <a:pt x="3976" y="4039"/>
                  </a:lnTo>
                  <a:lnTo>
                    <a:pt x="4060" y="3976"/>
                  </a:lnTo>
                  <a:lnTo>
                    <a:pt x="4144" y="3976"/>
                  </a:lnTo>
                  <a:lnTo>
                    <a:pt x="4248" y="4039"/>
                  </a:lnTo>
                  <a:lnTo>
                    <a:pt x="4374" y="4060"/>
                  </a:lnTo>
                  <a:lnTo>
                    <a:pt x="4436" y="4081"/>
                  </a:lnTo>
                  <a:lnTo>
                    <a:pt x="4562" y="4060"/>
                  </a:lnTo>
                  <a:lnTo>
                    <a:pt x="4583" y="4018"/>
                  </a:lnTo>
                  <a:lnTo>
                    <a:pt x="4541" y="3955"/>
                  </a:lnTo>
                  <a:lnTo>
                    <a:pt x="4499" y="3913"/>
                  </a:lnTo>
                  <a:lnTo>
                    <a:pt x="4604" y="3809"/>
                  </a:lnTo>
                  <a:lnTo>
                    <a:pt x="4688" y="3704"/>
                  </a:lnTo>
                  <a:lnTo>
                    <a:pt x="4792" y="3704"/>
                  </a:lnTo>
                  <a:lnTo>
                    <a:pt x="4897" y="3725"/>
                  </a:lnTo>
                  <a:lnTo>
                    <a:pt x="4980" y="3809"/>
                  </a:lnTo>
                  <a:lnTo>
                    <a:pt x="5064" y="3767"/>
                  </a:lnTo>
                  <a:lnTo>
                    <a:pt x="5294" y="3746"/>
                  </a:lnTo>
                  <a:lnTo>
                    <a:pt x="5336" y="3704"/>
                  </a:lnTo>
                  <a:lnTo>
                    <a:pt x="5420" y="3641"/>
                  </a:lnTo>
                  <a:lnTo>
                    <a:pt x="5650" y="3537"/>
                  </a:lnTo>
                  <a:lnTo>
                    <a:pt x="5734" y="3558"/>
                  </a:lnTo>
                  <a:lnTo>
                    <a:pt x="5755" y="3600"/>
                  </a:lnTo>
                  <a:lnTo>
                    <a:pt x="5796" y="3600"/>
                  </a:lnTo>
                  <a:lnTo>
                    <a:pt x="5817" y="3662"/>
                  </a:lnTo>
                  <a:lnTo>
                    <a:pt x="5859" y="3662"/>
                  </a:lnTo>
                  <a:lnTo>
                    <a:pt x="5943" y="3621"/>
                  </a:lnTo>
                  <a:lnTo>
                    <a:pt x="6068" y="3621"/>
                  </a:lnTo>
                  <a:lnTo>
                    <a:pt x="6152" y="3600"/>
                  </a:lnTo>
                  <a:lnTo>
                    <a:pt x="6236" y="3600"/>
                  </a:lnTo>
                  <a:lnTo>
                    <a:pt x="6320" y="3495"/>
                  </a:lnTo>
                  <a:lnTo>
                    <a:pt x="6278" y="3453"/>
                  </a:lnTo>
                  <a:lnTo>
                    <a:pt x="6278" y="3411"/>
                  </a:lnTo>
                  <a:lnTo>
                    <a:pt x="6361" y="3411"/>
                  </a:lnTo>
                  <a:lnTo>
                    <a:pt x="6445" y="3453"/>
                  </a:lnTo>
                  <a:lnTo>
                    <a:pt x="6633" y="3453"/>
                  </a:lnTo>
                  <a:lnTo>
                    <a:pt x="6675" y="3495"/>
                  </a:lnTo>
                  <a:lnTo>
                    <a:pt x="6759" y="3516"/>
                  </a:lnTo>
                  <a:lnTo>
                    <a:pt x="6843" y="3558"/>
                  </a:lnTo>
                  <a:lnTo>
                    <a:pt x="7073" y="3558"/>
                  </a:lnTo>
                  <a:lnTo>
                    <a:pt x="7094" y="3600"/>
                  </a:lnTo>
                  <a:lnTo>
                    <a:pt x="7282" y="3516"/>
                  </a:lnTo>
                  <a:lnTo>
                    <a:pt x="7408" y="3516"/>
                  </a:lnTo>
                  <a:lnTo>
                    <a:pt x="7512" y="3558"/>
                  </a:lnTo>
                  <a:lnTo>
                    <a:pt x="7533" y="3600"/>
                  </a:lnTo>
                  <a:lnTo>
                    <a:pt x="7533" y="3558"/>
                  </a:lnTo>
                  <a:lnTo>
                    <a:pt x="7491" y="3495"/>
                  </a:lnTo>
                  <a:lnTo>
                    <a:pt x="7387" y="3432"/>
                  </a:lnTo>
                  <a:lnTo>
                    <a:pt x="7303" y="3390"/>
                  </a:lnTo>
                  <a:lnTo>
                    <a:pt x="7303" y="3202"/>
                  </a:lnTo>
                  <a:lnTo>
                    <a:pt x="7303" y="3139"/>
                  </a:lnTo>
                  <a:lnTo>
                    <a:pt x="7219" y="3077"/>
                  </a:lnTo>
                  <a:lnTo>
                    <a:pt x="7010" y="3035"/>
                  </a:lnTo>
                  <a:lnTo>
                    <a:pt x="6968" y="2972"/>
                  </a:lnTo>
                  <a:lnTo>
                    <a:pt x="6989" y="2867"/>
                  </a:lnTo>
                  <a:lnTo>
                    <a:pt x="6947" y="2805"/>
                  </a:lnTo>
                  <a:lnTo>
                    <a:pt x="6843" y="2784"/>
                  </a:lnTo>
                  <a:lnTo>
                    <a:pt x="6780" y="2721"/>
                  </a:lnTo>
                  <a:lnTo>
                    <a:pt x="6759" y="2553"/>
                  </a:lnTo>
                  <a:lnTo>
                    <a:pt x="6738" y="2491"/>
                  </a:lnTo>
                  <a:lnTo>
                    <a:pt x="6550" y="2365"/>
                  </a:lnTo>
                  <a:lnTo>
                    <a:pt x="6487" y="2386"/>
                  </a:lnTo>
                  <a:lnTo>
                    <a:pt x="6382" y="2344"/>
                  </a:lnTo>
                  <a:lnTo>
                    <a:pt x="6361" y="2365"/>
                  </a:lnTo>
                  <a:lnTo>
                    <a:pt x="6257" y="2344"/>
                  </a:lnTo>
                  <a:lnTo>
                    <a:pt x="6131" y="2240"/>
                  </a:lnTo>
                  <a:lnTo>
                    <a:pt x="6173" y="2177"/>
                  </a:lnTo>
                  <a:lnTo>
                    <a:pt x="6215" y="2135"/>
                  </a:lnTo>
                  <a:lnTo>
                    <a:pt x="6278" y="2072"/>
                  </a:lnTo>
                  <a:lnTo>
                    <a:pt x="6320" y="1989"/>
                  </a:lnTo>
                  <a:lnTo>
                    <a:pt x="6257" y="1926"/>
                  </a:lnTo>
                  <a:lnTo>
                    <a:pt x="6152" y="1926"/>
                  </a:lnTo>
                  <a:lnTo>
                    <a:pt x="6048" y="1863"/>
                  </a:lnTo>
                  <a:lnTo>
                    <a:pt x="6006" y="1779"/>
                  </a:lnTo>
                  <a:lnTo>
                    <a:pt x="5922" y="1737"/>
                  </a:lnTo>
                  <a:lnTo>
                    <a:pt x="5817" y="1737"/>
                  </a:lnTo>
                  <a:lnTo>
                    <a:pt x="5692" y="1654"/>
                  </a:lnTo>
                  <a:lnTo>
                    <a:pt x="5608" y="1612"/>
                  </a:lnTo>
                  <a:lnTo>
                    <a:pt x="5587" y="1465"/>
                  </a:lnTo>
                  <a:lnTo>
                    <a:pt x="5629" y="1403"/>
                  </a:lnTo>
                  <a:lnTo>
                    <a:pt x="5545" y="1361"/>
                  </a:lnTo>
                  <a:lnTo>
                    <a:pt x="5399" y="1361"/>
                  </a:lnTo>
                  <a:lnTo>
                    <a:pt x="5336" y="1424"/>
                  </a:lnTo>
                  <a:lnTo>
                    <a:pt x="5211" y="1424"/>
                  </a:lnTo>
                  <a:lnTo>
                    <a:pt x="5106" y="1340"/>
                  </a:lnTo>
                  <a:lnTo>
                    <a:pt x="5106" y="1152"/>
                  </a:lnTo>
                  <a:lnTo>
                    <a:pt x="5169" y="1047"/>
                  </a:lnTo>
                  <a:lnTo>
                    <a:pt x="5190" y="1005"/>
                  </a:lnTo>
                  <a:lnTo>
                    <a:pt x="5211" y="880"/>
                  </a:lnTo>
                  <a:lnTo>
                    <a:pt x="5190" y="796"/>
                  </a:lnTo>
                  <a:lnTo>
                    <a:pt x="5085" y="566"/>
                  </a:lnTo>
                  <a:lnTo>
                    <a:pt x="4918" y="377"/>
                  </a:lnTo>
                  <a:lnTo>
                    <a:pt x="4897" y="294"/>
                  </a:lnTo>
                  <a:lnTo>
                    <a:pt x="4771" y="189"/>
                  </a:lnTo>
                  <a:lnTo>
                    <a:pt x="4813" y="168"/>
                  </a:lnTo>
                  <a:lnTo>
                    <a:pt x="4813" y="84"/>
                  </a:lnTo>
                  <a:lnTo>
                    <a:pt x="4750"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27" name="Google Shape;5427;p907">
              <a:extLst>
                <a:ext uri="{FF2B5EF4-FFF2-40B4-BE49-F238E27FC236}">
                  <a16:creationId xmlns:a16="http://schemas.microsoft.com/office/drawing/2014/main" id="{047D958C-547F-B8E3-CD07-F24D7FA8E4EE}"/>
                </a:ext>
              </a:extLst>
            </p:cNvPr>
            <p:cNvSpPr/>
            <p:nvPr/>
          </p:nvSpPr>
          <p:spPr>
            <a:xfrm>
              <a:off x="3809372" y="2919523"/>
              <a:ext cx="106405" cy="94483"/>
            </a:xfrm>
            <a:custGeom>
              <a:avLst/>
              <a:gdLst/>
              <a:ahLst/>
              <a:cxnLst/>
              <a:rect l="l" t="t" r="r" b="b"/>
              <a:pathLst>
                <a:path w="8936" h="8308" extrusionOk="0">
                  <a:moveTo>
                    <a:pt x="1068" y="1"/>
                  </a:moveTo>
                  <a:lnTo>
                    <a:pt x="1047" y="42"/>
                  </a:lnTo>
                  <a:lnTo>
                    <a:pt x="1089" y="252"/>
                  </a:lnTo>
                  <a:lnTo>
                    <a:pt x="1152" y="314"/>
                  </a:lnTo>
                  <a:lnTo>
                    <a:pt x="1026" y="482"/>
                  </a:lnTo>
                  <a:lnTo>
                    <a:pt x="670" y="691"/>
                  </a:lnTo>
                  <a:lnTo>
                    <a:pt x="670" y="775"/>
                  </a:lnTo>
                  <a:lnTo>
                    <a:pt x="566" y="900"/>
                  </a:lnTo>
                  <a:lnTo>
                    <a:pt x="440" y="900"/>
                  </a:lnTo>
                  <a:lnTo>
                    <a:pt x="357" y="963"/>
                  </a:lnTo>
                  <a:lnTo>
                    <a:pt x="357" y="1047"/>
                  </a:lnTo>
                  <a:lnTo>
                    <a:pt x="336" y="1109"/>
                  </a:lnTo>
                  <a:lnTo>
                    <a:pt x="398" y="1298"/>
                  </a:lnTo>
                  <a:lnTo>
                    <a:pt x="398" y="1423"/>
                  </a:lnTo>
                  <a:lnTo>
                    <a:pt x="357" y="1465"/>
                  </a:lnTo>
                  <a:lnTo>
                    <a:pt x="357" y="1507"/>
                  </a:lnTo>
                  <a:lnTo>
                    <a:pt x="336" y="1570"/>
                  </a:lnTo>
                  <a:lnTo>
                    <a:pt x="294" y="1674"/>
                  </a:lnTo>
                  <a:lnTo>
                    <a:pt x="189" y="1716"/>
                  </a:lnTo>
                  <a:lnTo>
                    <a:pt x="147" y="1737"/>
                  </a:lnTo>
                  <a:lnTo>
                    <a:pt x="85" y="1737"/>
                  </a:lnTo>
                  <a:lnTo>
                    <a:pt x="22" y="1800"/>
                  </a:lnTo>
                  <a:lnTo>
                    <a:pt x="22" y="2009"/>
                  </a:lnTo>
                  <a:lnTo>
                    <a:pt x="85" y="2030"/>
                  </a:lnTo>
                  <a:lnTo>
                    <a:pt x="147" y="2156"/>
                  </a:lnTo>
                  <a:lnTo>
                    <a:pt x="147" y="2553"/>
                  </a:lnTo>
                  <a:lnTo>
                    <a:pt x="189" y="2762"/>
                  </a:lnTo>
                  <a:lnTo>
                    <a:pt x="189" y="2825"/>
                  </a:lnTo>
                  <a:lnTo>
                    <a:pt x="189" y="3139"/>
                  </a:lnTo>
                  <a:lnTo>
                    <a:pt x="252" y="3286"/>
                  </a:lnTo>
                  <a:lnTo>
                    <a:pt x="210" y="3599"/>
                  </a:lnTo>
                  <a:lnTo>
                    <a:pt x="189" y="3662"/>
                  </a:lnTo>
                  <a:lnTo>
                    <a:pt x="231" y="3788"/>
                  </a:lnTo>
                  <a:lnTo>
                    <a:pt x="252" y="3997"/>
                  </a:lnTo>
                  <a:lnTo>
                    <a:pt x="210" y="4081"/>
                  </a:lnTo>
                  <a:lnTo>
                    <a:pt x="85" y="4185"/>
                  </a:lnTo>
                  <a:lnTo>
                    <a:pt x="43" y="4227"/>
                  </a:lnTo>
                  <a:lnTo>
                    <a:pt x="1" y="4290"/>
                  </a:lnTo>
                  <a:lnTo>
                    <a:pt x="85" y="4353"/>
                  </a:lnTo>
                  <a:lnTo>
                    <a:pt x="210" y="4541"/>
                  </a:lnTo>
                  <a:lnTo>
                    <a:pt x="315" y="4771"/>
                  </a:lnTo>
                  <a:lnTo>
                    <a:pt x="357" y="4813"/>
                  </a:lnTo>
                  <a:lnTo>
                    <a:pt x="398" y="4938"/>
                  </a:lnTo>
                  <a:lnTo>
                    <a:pt x="357" y="5022"/>
                  </a:lnTo>
                  <a:lnTo>
                    <a:pt x="398" y="5169"/>
                  </a:lnTo>
                  <a:lnTo>
                    <a:pt x="440" y="5252"/>
                  </a:lnTo>
                  <a:lnTo>
                    <a:pt x="461" y="5357"/>
                  </a:lnTo>
                  <a:lnTo>
                    <a:pt x="545" y="5441"/>
                  </a:lnTo>
                  <a:lnTo>
                    <a:pt x="984" y="5441"/>
                  </a:lnTo>
                  <a:lnTo>
                    <a:pt x="1089" y="5503"/>
                  </a:lnTo>
                  <a:lnTo>
                    <a:pt x="1173" y="5650"/>
                  </a:lnTo>
                  <a:lnTo>
                    <a:pt x="1277" y="5880"/>
                  </a:lnTo>
                  <a:lnTo>
                    <a:pt x="1340" y="5922"/>
                  </a:lnTo>
                  <a:lnTo>
                    <a:pt x="1403" y="6006"/>
                  </a:lnTo>
                  <a:lnTo>
                    <a:pt x="1486" y="6089"/>
                  </a:lnTo>
                  <a:lnTo>
                    <a:pt x="2491" y="6319"/>
                  </a:lnTo>
                  <a:lnTo>
                    <a:pt x="2595" y="6424"/>
                  </a:lnTo>
                  <a:lnTo>
                    <a:pt x="3118" y="6215"/>
                  </a:lnTo>
                  <a:lnTo>
                    <a:pt x="3746" y="5964"/>
                  </a:lnTo>
                  <a:lnTo>
                    <a:pt x="8391" y="8307"/>
                  </a:lnTo>
                  <a:lnTo>
                    <a:pt x="8391" y="8098"/>
                  </a:lnTo>
                  <a:lnTo>
                    <a:pt x="8935" y="8056"/>
                  </a:lnTo>
                  <a:lnTo>
                    <a:pt x="8705" y="2344"/>
                  </a:lnTo>
                  <a:lnTo>
                    <a:pt x="8621" y="2051"/>
                  </a:lnTo>
                  <a:lnTo>
                    <a:pt x="8580" y="1905"/>
                  </a:lnTo>
                  <a:lnTo>
                    <a:pt x="8621" y="1716"/>
                  </a:lnTo>
                  <a:lnTo>
                    <a:pt x="8705" y="1507"/>
                  </a:lnTo>
                  <a:lnTo>
                    <a:pt x="8705" y="1381"/>
                  </a:lnTo>
                  <a:lnTo>
                    <a:pt x="8663" y="1214"/>
                  </a:lnTo>
                  <a:lnTo>
                    <a:pt x="8705" y="984"/>
                  </a:lnTo>
                  <a:lnTo>
                    <a:pt x="8726" y="879"/>
                  </a:lnTo>
                  <a:lnTo>
                    <a:pt x="8684" y="733"/>
                  </a:lnTo>
                  <a:lnTo>
                    <a:pt x="8600" y="649"/>
                  </a:lnTo>
                  <a:lnTo>
                    <a:pt x="8496" y="628"/>
                  </a:lnTo>
                  <a:lnTo>
                    <a:pt x="8391" y="649"/>
                  </a:lnTo>
                  <a:lnTo>
                    <a:pt x="7994" y="586"/>
                  </a:lnTo>
                  <a:lnTo>
                    <a:pt x="7931" y="524"/>
                  </a:lnTo>
                  <a:lnTo>
                    <a:pt x="7764" y="524"/>
                  </a:lnTo>
                  <a:lnTo>
                    <a:pt x="7575" y="461"/>
                  </a:lnTo>
                  <a:lnTo>
                    <a:pt x="7533" y="377"/>
                  </a:lnTo>
                  <a:lnTo>
                    <a:pt x="7575" y="356"/>
                  </a:lnTo>
                  <a:lnTo>
                    <a:pt x="7554" y="314"/>
                  </a:lnTo>
                  <a:lnTo>
                    <a:pt x="7324" y="168"/>
                  </a:lnTo>
                  <a:lnTo>
                    <a:pt x="7199" y="168"/>
                  </a:lnTo>
                  <a:lnTo>
                    <a:pt x="7010" y="126"/>
                  </a:lnTo>
                  <a:lnTo>
                    <a:pt x="6948" y="105"/>
                  </a:lnTo>
                  <a:lnTo>
                    <a:pt x="6885" y="147"/>
                  </a:lnTo>
                  <a:lnTo>
                    <a:pt x="6780" y="63"/>
                  </a:lnTo>
                  <a:lnTo>
                    <a:pt x="6717" y="63"/>
                  </a:lnTo>
                  <a:lnTo>
                    <a:pt x="6529" y="168"/>
                  </a:lnTo>
                  <a:lnTo>
                    <a:pt x="6257" y="210"/>
                  </a:lnTo>
                  <a:lnTo>
                    <a:pt x="6006" y="314"/>
                  </a:lnTo>
                  <a:lnTo>
                    <a:pt x="5880" y="440"/>
                  </a:lnTo>
                  <a:lnTo>
                    <a:pt x="5839" y="586"/>
                  </a:lnTo>
                  <a:lnTo>
                    <a:pt x="5776" y="670"/>
                  </a:lnTo>
                  <a:lnTo>
                    <a:pt x="5755" y="963"/>
                  </a:lnTo>
                  <a:lnTo>
                    <a:pt x="5859" y="1109"/>
                  </a:lnTo>
                  <a:lnTo>
                    <a:pt x="5943" y="1361"/>
                  </a:lnTo>
                  <a:lnTo>
                    <a:pt x="5880" y="1486"/>
                  </a:lnTo>
                  <a:lnTo>
                    <a:pt x="5734" y="1633"/>
                  </a:lnTo>
                  <a:lnTo>
                    <a:pt x="5692" y="1695"/>
                  </a:lnTo>
                  <a:lnTo>
                    <a:pt x="5525" y="1842"/>
                  </a:lnTo>
                  <a:lnTo>
                    <a:pt x="5378" y="1905"/>
                  </a:lnTo>
                  <a:lnTo>
                    <a:pt x="5148" y="1800"/>
                  </a:lnTo>
                  <a:lnTo>
                    <a:pt x="4918" y="1612"/>
                  </a:lnTo>
                  <a:lnTo>
                    <a:pt x="4730" y="1486"/>
                  </a:lnTo>
                  <a:lnTo>
                    <a:pt x="4479" y="1319"/>
                  </a:lnTo>
                  <a:lnTo>
                    <a:pt x="4060" y="1172"/>
                  </a:lnTo>
                  <a:lnTo>
                    <a:pt x="3872" y="1151"/>
                  </a:lnTo>
                  <a:lnTo>
                    <a:pt x="3788" y="1172"/>
                  </a:lnTo>
                  <a:lnTo>
                    <a:pt x="3579" y="1172"/>
                  </a:lnTo>
                  <a:lnTo>
                    <a:pt x="3390" y="1068"/>
                  </a:lnTo>
                  <a:lnTo>
                    <a:pt x="3223" y="733"/>
                  </a:lnTo>
                  <a:lnTo>
                    <a:pt x="3223" y="545"/>
                  </a:lnTo>
                  <a:lnTo>
                    <a:pt x="3056" y="356"/>
                  </a:lnTo>
                  <a:lnTo>
                    <a:pt x="2700" y="314"/>
                  </a:lnTo>
                  <a:lnTo>
                    <a:pt x="2512" y="168"/>
                  </a:lnTo>
                  <a:lnTo>
                    <a:pt x="2198" y="168"/>
                  </a:lnTo>
                  <a:lnTo>
                    <a:pt x="2010" y="105"/>
                  </a:lnTo>
                  <a:lnTo>
                    <a:pt x="1591" y="168"/>
                  </a:lnTo>
                  <a:lnTo>
                    <a:pt x="1298" y="126"/>
                  </a:lnTo>
                  <a:lnTo>
                    <a:pt x="1194" y="21"/>
                  </a:lnTo>
                  <a:lnTo>
                    <a:pt x="1068"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28" name="Google Shape;5428;p907">
              <a:extLst>
                <a:ext uri="{FF2B5EF4-FFF2-40B4-BE49-F238E27FC236}">
                  <a16:creationId xmlns:a16="http://schemas.microsoft.com/office/drawing/2014/main" id="{5EEE0FB4-A252-C99D-FF86-EBF291CB5CD2}"/>
                </a:ext>
              </a:extLst>
            </p:cNvPr>
            <p:cNvSpPr/>
            <p:nvPr/>
          </p:nvSpPr>
          <p:spPr>
            <a:xfrm>
              <a:off x="3795917" y="2888589"/>
              <a:ext cx="27173" cy="50699"/>
            </a:xfrm>
            <a:custGeom>
              <a:avLst/>
              <a:gdLst/>
              <a:ahLst/>
              <a:cxnLst/>
              <a:rect l="l" t="t" r="r" b="b"/>
              <a:pathLst>
                <a:path w="2282" h="4458" extrusionOk="0">
                  <a:moveTo>
                    <a:pt x="1235" y="0"/>
                  </a:moveTo>
                  <a:lnTo>
                    <a:pt x="1110" y="21"/>
                  </a:lnTo>
                  <a:lnTo>
                    <a:pt x="1110" y="105"/>
                  </a:lnTo>
                  <a:lnTo>
                    <a:pt x="1026" y="21"/>
                  </a:lnTo>
                  <a:lnTo>
                    <a:pt x="859" y="42"/>
                  </a:lnTo>
                  <a:lnTo>
                    <a:pt x="650" y="147"/>
                  </a:lnTo>
                  <a:lnTo>
                    <a:pt x="524" y="272"/>
                  </a:lnTo>
                  <a:lnTo>
                    <a:pt x="503" y="356"/>
                  </a:lnTo>
                  <a:lnTo>
                    <a:pt x="524" y="440"/>
                  </a:lnTo>
                  <a:lnTo>
                    <a:pt x="503" y="586"/>
                  </a:lnTo>
                  <a:lnTo>
                    <a:pt x="503" y="775"/>
                  </a:lnTo>
                  <a:lnTo>
                    <a:pt x="399" y="1047"/>
                  </a:lnTo>
                  <a:lnTo>
                    <a:pt x="440" y="1193"/>
                  </a:lnTo>
                  <a:lnTo>
                    <a:pt x="503" y="1298"/>
                  </a:lnTo>
                  <a:lnTo>
                    <a:pt x="524" y="1319"/>
                  </a:lnTo>
                  <a:lnTo>
                    <a:pt x="482" y="1381"/>
                  </a:lnTo>
                  <a:lnTo>
                    <a:pt x="419" y="1465"/>
                  </a:lnTo>
                  <a:lnTo>
                    <a:pt x="503" y="1528"/>
                  </a:lnTo>
                  <a:lnTo>
                    <a:pt x="440" y="1591"/>
                  </a:lnTo>
                  <a:lnTo>
                    <a:pt x="419" y="1800"/>
                  </a:lnTo>
                  <a:lnTo>
                    <a:pt x="336" y="1842"/>
                  </a:lnTo>
                  <a:lnTo>
                    <a:pt x="294" y="1925"/>
                  </a:lnTo>
                  <a:lnTo>
                    <a:pt x="210" y="1946"/>
                  </a:lnTo>
                  <a:lnTo>
                    <a:pt x="85" y="2114"/>
                  </a:lnTo>
                  <a:lnTo>
                    <a:pt x="1" y="2365"/>
                  </a:lnTo>
                  <a:lnTo>
                    <a:pt x="64" y="2407"/>
                  </a:lnTo>
                  <a:lnTo>
                    <a:pt x="106" y="2553"/>
                  </a:lnTo>
                  <a:lnTo>
                    <a:pt x="85" y="2616"/>
                  </a:lnTo>
                  <a:lnTo>
                    <a:pt x="168" y="2741"/>
                  </a:lnTo>
                  <a:lnTo>
                    <a:pt x="210" y="2741"/>
                  </a:lnTo>
                  <a:lnTo>
                    <a:pt x="399" y="2888"/>
                  </a:lnTo>
                  <a:lnTo>
                    <a:pt x="419" y="3034"/>
                  </a:lnTo>
                  <a:lnTo>
                    <a:pt x="545" y="3076"/>
                  </a:lnTo>
                  <a:lnTo>
                    <a:pt x="608" y="3139"/>
                  </a:lnTo>
                  <a:lnTo>
                    <a:pt x="712" y="3160"/>
                  </a:lnTo>
                  <a:lnTo>
                    <a:pt x="838" y="3306"/>
                  </a:lnTo>
                  <a:lnTo>
                    <a:pt x="1215" y="4457"/>
                  </a:lnTo>
                  <a:lnTo>
                    <a:pt x="1277" y="4457"/>
                  </a:lnTo>
                  <a:lnTo>
                    <a:pt x="1319" y="4436"/>
                  </a:lnTo>
                  <a:lnTo>
                    <a:pt x="1424" y="4394"/>
                  </a:lnTo>
                  <a:lnTo>
                    <a:pt x="1466" y="4290"/>
                  </a:lnTo>
                  <a:lnTo>
                    <a:pt x="1487" y="4227"/>
                  </a:lnTo>
                  <a:lnTo>
                    <a:pt x="1487" y="4185"/>
                  </a:lnTo>
                  <a:lnTo>
                    <a:pt x="1528" y="4143"/>
                  </a:lnTo>
                  <a:lnTo>
                    <a:pt x="1528" y="4018"/>
                  </a:lnTo>
                  <a:lnTo>
                    <a:pt x="1466" y="3829"/>
                  </a:lnTo>
                  <a:lnTo>
                    <a:pt x="1487" y="3767"/>
                  </a:lnTo>
                  <a:lnTo>
                    <a:pt x="1487" y="3683"/>
                  </a:lnTo>
                  <a:lnTo>
                    <a:pt x="1570" y="3620"/>
                  </a:lnTo>
                  <a:lnTo>
                    <a:pt x="1696" y="3620"/>
                  </a:lnTo>
                  <a:lnTo>
                    <a:pt x="1800" y="3495"/>
                  </a:lnTo>
                  <a:lnTo>
                    <a:pt x="1800" y="3411"/>
                  </a:lnTo>
                  <a:lnTo>
                    <a:pt x="2156" y="3202"/>
                  </a:lnTo>
                  <a:lnTo>
                    <a:pt x="2282" y="3034"/>
                  </a:lnTo>
                  <a:lnTo>
                    <a:pt x="2219" y="2972"/>
                  </a:lnTo>
                  <a:lnTo>
                    <a:pt x="2177" y="2762"/>
                  </a:lnTo>
                  <a:lnTo>
                    <a:pt x="2198" y="2721"/>
                  </a:lnTo>
                  <a:lnTo>
                    <a:pt x="2156" y="2679"/>
                  </a:lnTo>
                  <a:lnTo>
                    <a:pt x="1968" y="2574"/>
                  </a:lnTo>
                  <a:lnTo>
                    <a:pt x="1947" y="2532"/>
                  </a:lnTo>
                  <a:lnTo>
                    <a:pt x="1947" y="2448"/>
                  </a:lnTo>
                  <a:lnTo>
                    <a:pt x="1863" y="2407"/>
                  </a:lnTo>
                  <a:lnTo>
                    <a:pt x="1842" y="2428"/>
                  </a:lnTo>
                  <a:lnTo>
                    <a:pt x="1842" y="2469"/>
                  </a:lnTo>
                  <a:lnTo>
                    <a:pt x="1779" y="2511"/>
                  </a:lnTo>
                  <a:lnTo>
                    <a:pt x="1696" y="2469"/>
                  </a:lnTo>
                  <a:lnTo>
                    <a:pt x="1675" y="2365"/>
                  </a:lnTo>
                  <a:lnTo>
                    <a:pt x="1591" y="2407"/>
                  </a:lnTo>
                  <a:lnTo>
                    <a:pt x="1424" y="2260"/>
                  </a:lnTo>
                  <a:lnTo>
                    <a:pt x="1340" y="2114"/>
                  </a:lnTo>
                  <a:lnTo>
                    <a:pt x="1382" y="1925"/>
                  </a:lnTo>
                  <a:lnTo>
                    <a:pt x="1675" y="1737"/>
                  </a:lnTo>
                  <a:lnTo>
                    <a:pt x="1842" y="1570"/>
                  </a:lnTo>
                  <a:lnTo>
                    <a:pt x="1884" y="1507"/>
                  </a:lnTo>
                  <a:lnTo>
                    <a:pt x="1842" y="1465"/>
                  </a:lnTo>
                  <a:lnTo>
                    <a:pt x="1884" y="1381"/>
                  </a:lnTo>
                  <a:lnTo>
                    <a:pt x="1863" y="1298"/>
                  </a:lnTo>
                  <a:lnTo>
                    <a:pt x="1842" y="1277"/>
                  </a:lnTo>
                  <a:lnTo>
                    <a:pt x="1842" y="1088"/>
                  </a:lnTo>
                  <a:lnTo>
                    <a:pt x="1654" y="1005"/>
                  </a:lnTo>
                  <a:lnTo>
                    <a:pt x="1528" y="837"/>
                  </a:lnTo>
                  <a:lnTo>
                    <a:pt x="1549" y="670"/>
                  </a:lnTo>
                  <a:lnTo>
                    <a:pt x="1675" y="586"/>
                  </a:lnTo>
                  <a:lnTo>
                    <a:pt x="1696" y="482"/>
                  </a:lnTo>
                  <a:lnTo>
                    <a:pt x="1800" y="314"/>
                  </a:lnTo>
                  <a:lnTo>
                    <a:pt x="1800" y="210"/>
                  </a:lnTo>
                  <a:lnTo>
                    <a:pt x="1759" y="147"/>
                  </a:lnTo>
                  <a:lnTo>
                    <a:pt x="1549" y="335"/>
                  </a:lnTo>
                  <a:lnTo>
                    <a:pt x="1487" y="419"/>
                  </a:lnTo>
                  <a:lnTo>
                    <a:pt x="1424" y="377"/>
                  </a:lnTo>
                  <a:lnTo>
                    <a:pt x="1340" y="168"/>
                  </a:lnTo>
                  <a:lnTo>
                    <a:pt x="1277" y="168"/>
                  </a:lnTo>
                  <a:lnTo>
                    <a:pt x="1277" y="63"/>
                  </a:lnTo>
                  <a:lnTo>
                    <a:pt x="1235"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29" name="Google Shape;5429;p907">
              <a:extLst>
                <a:ext uri="{FF2B5EF4-FFF2-40B4-BE49-F238E27FC236}">
                  <a16:creationId xmlns:a16="http://schemas.microsoft.com/office/drawing/2014/main" id="{E332BCA7-79D0-9E1D-97EF-528DA85A5281}"/>
                </a:ext>
              </a:extLst>
            </p:cNvPr>
            <p:cNvSpPr/>
            <p:nvPr/>
          </p:nvSpPr>
          <p:spPr>
            <a:xfrm>
              <a:off x="3689035" y="2890250"/>
              <a:ext cx="138044" cy="127554"/>
            </a:xfrm>
            <a:custGeom>
              <a:avLst/>
              <a:gdLst/>
              <a:ahLst/>
              <a:cxnLst/>
              <a:rect l="l" t="t" r="r" b="b"/>
              <a:pathLst>
                <a:path w="11593" h="11216" extrusionOk="0">
                  <a:moveTo>
                    <a:pt x="8307" y="1"/>
                  </a:moveTo>
                  <a:lnTo>
                    <a:pt x="8161" y="22"/>
                  </a:lnTo>
                  <a:lnTo>
                    <a:pt x="8140" y="106"/>
                  </a:lnTo>
                  <a:lnTo>
                    <a:pt x="8035" y="126"/>
                  </a:lnTo>
                  <a:lnTo>
                    <a:pt x="7994" y="210"/>
                  </a:lnTo>
                  <a:lnTo>
                    <a:pt x="7910" y="189"/>
                  </a:lnTo>
                  <a:lnTo>
                    <a:pt x="7805" y="189"/>
                  </a:lnTo>
                  <a:lnTo>
                    <a:pt x="7701" y="294"/>
                  </a:lnTo>
                  <a:lnTo>
                    <a:pt x="7575" y="294"/>
                  </a:lnTo>
                  <a:lnTo>
                    <a:pt x="7491" y="168"/>
                  </a:lnTo>
                  <a:lnTo>
                    <a:pt x="7324" y="168"/>
                  </a:lnTo>
                  <a:lnTo>
                    <a:pt x="7261" y="126"/>
                  </a:lnTo>
                  <a:lnTo>
                    <a:pt x="7115" y="168"/>
                  </a:lnTo>
                  <a:lnTo>
                    <a:pt x="6989" y="126"/>
                  </a:lnTo>
                  <a:lnTo>
                    <a:pt x="6947" y="168"/>
                  </a:lnTo>
                  <a:lnTo>
                    <a:pt x="6843" y="106"/>
                  </a:lnTo>
                  <a:lnTo>
                    <a:pt x="6759" y="126"/>
                  </a:lnTo>
                  <a:lnTo>
                    <a:pt x="6696" y="273"/>
                  </a:lnTo>
                  <a:lnTo>
                    <a:pt x="6571" y="273"/>
                  </a:lnTo>
                  <a:lnTo>
                    <a:pt x="6466" y="210"/>
                  </a:lnTo>
                  <a:lnTo>
                    <a:pt x="6320" y="336"/>
                  </a:lnTo>
                  <a:lnTo>
                    <a:pt x="6236" y="336"/>
                  </a:lnTo>
                  <a:lnTo>
                    <a:pt x="6110" y="273"/>
                  </a:lnTo>
                  <a:lnTo>
                    <a:pt x="5964" y="315"/>
                  </a:lnTo>
                  <a:lnTo>
                    <a:pt x="5629" y="315"/>
                  </a:lnTo>
                  <a:lnTo>
                    <a:pt x="5336" y="524"/>
                  </a:lnTo>
                  <a:lnTo>
                    <a:pt x="5190" y="545"/>
                  </a:lnTo>
                  <a:lnTo>
                    <a:pt x="5106" y="545"/>
                  </a:lnTo>
                  <a:lnTo>
                    <a:pt x="4981" y="629"/>
                  </a:lnTo>
                  <a:lnTo>
                    <a:pt x="4960" y="712"/>
                  </a:lnTo>
                  <a:lnTo>
                    <a:pt x="4897" y="817"/>
                  </a:lnTo>
                  <a:lnTo>
                    <a:pt x="4813" y="817"/>
                  </a:lnTo>
                  <a:lnTo>
                    <a:pt x="4792" y="796"/>
                  </a:lnTo>
                  <a:lnTo>
                    <a:pt x="4709" y="796"/>
                  </a:lnTo>
                  <a:lnTo>
                    <a:pt x="4646" y="817"/>
                  </a:lnTo>
                  <a:lnTo>
                    <a:pt x="4604" y="859"/>
                  </a:lnTo>
                  <a:lnTo>
                    <a:pt x="4457" y="901"/>
                  </a:lnTo>
                  <a:lnTo>
                    <a:pt x="4332" y="942"/>
                  </a:lnTo>
                  <a:lnTo>
                    <a:pt x="4248" y="1026"/>
                  </a:lnTo>
                  <a:lnTo>
                    <a:pt x="4227" y="1068"/>
                  </a:lnTo>
                  <a:lnTo>
                    <a:pt x="4123" y="1214"/>
                  </a:lnTo>
                  <a:lnTo>
                    <a:pt x="3934" y="1256"/>
                  </a:lnTo>
                  <a:lnTo>
                    <a:pt x="3767" y="1256"/>
                  </a:lnTo>
                  <a:lnTo>
                    <a:pt x="3830" y="1340"/>
                  </a:lnTo>
                  <a:lnTo>
                    <a:pt x="3851" y="1382"/>
                  </a:lnTo>
                  <a:lnTo>
                    <a:pt x="3913" y="1486"/>
                  </a:lnTo>
                  <a:lnTo>
                    <a:pt x="3934" y="1591"/>
                  </a:lnTo>
                  <a:lnTo>
                    <a:pt x="3955" y="1633"/>
                  </a:lnTo>
                  <a:lnTo>
                    <a:pt x="3955" y="1800"/>
                  </a:lnTo>
                  <a:lnTo>
                    <a:pt x="3955" y="2051"/>
                  </a:lnTo>
                  <a:lnTo>
                    <a:pt x="3976" y="2114"/>
                  </a:lnTo>
                  <a:lnTo>
                    <a:pt x="4039" y="2575"/>
                  </a:lnTo>
                  <a:lnTo>
                    <a:pt x="4123" y="2721"/>
                  </a:lnTo>
                  <a:lnTo>
                    <a:pt x="4144" y="2847"/>
                  </a:lnTo>
                  <a:lnTo>
                    <a:pt x="4227" y="2847"/>
                  </a:lnTo>
                  <a:lnTo>
                    <a:pt x="4269" y="2909"/>
                  </a:lnTo>
                  <a:lnTo>
                    <a:pt x="4353" y="2930"/>
                  </a:lnTo>
                  <a:lnTo>
                    <a:pt x="4395" y="2951"/>
                  </a:lnTo>
                  <a:lnTo>
                    <a:pt x="4332" y="3119"/>
                  </a:lnTo>
                  <a:lnTo>
                    <a:pt x="4353" y="3160"/>
                  </a:lnTo>
                  <a:lnTo>
                    <a:pt x="4269" y="3265"/>
                  </a:lnTo>
                  <a:lnTo>
                    <a:pt x="3600" y="3265"/>
                  </a:lnTo>
                  <a:lnTo>
                    <a:pt x="3453" y="3307"/>
                  </a:lnTo>
                  <a:lnTo>
                    <a:pt x="3307" y="3516"/>
                  </a:lnTo>
                  <a:lnTo>
                    <a:pt x="3202" y="3621"/>
                  </a:lnTo>
                  <a:lnTo>
                    <a:pt x="3118" y="3746"/>
                  </a:lnTo>
                  <a:lnTo>
                    <a:pt x="3139" y="3935"/>
                  </a:lnTo>
                  <a:lnTo>
                    <a:pt x="3097" y="4060"/>
                  </a:lnTo>
                  <a:lnTo>
                    <a:pt x="2700" y="4311"/>
                  </a:lnTo>
                  <a:lnTo>
                    <a:pt x="2072" y="4688"/>
                  </a:lnTo>
                  <a:lnTo>
                    <a:pt x="1612" y="4939"/>
                  </a:lnTo>
                  <a:lnTo>
                    <a:pt x="1361" y="5002"/>
                  </a:lnTo>
                  <a:lnTo>
                    <a:pt x="1152" y="5002"/>
                  </a:lnTo>
                  <a:lnTo>
                    <a:pt x="1047" y="5043"/>
                  </a:lnTo>
                  <a:lnTo>
                    <a:pt x="880" y="5043"/>
                  </a:lnTo>
                  <a:lnTo>
                    <a:pt x="587" y="5106"/>
                  </a:lnTo>
                  <a:lnTo>
                    <a:pt x="398" y="5211"/>
                  </a:lnTo>
                  <a:lnTo>
                    <a:pt x="294" y="5357"/>
                  </a:lnTo>
                  <a:lnTo>
                    <a:pt x="43" y="5546"/>
                  </a:lnTo>
                  <a:lnTo>
                    <a:pt x="43" y="6048"/>
                  </a:lnTo>
                  <a:lnTo>
                    <a:pt x="1" y="6194"/>
                  </a:lnTo>
                  <a:lnTo>
                    <a:pt x="2093" y="7617"/>
                  </a:lnTo>
                  <a:lnTo>
                    <a:pt x="5901" y="10128"/>
                  </a:lnTo>
                  <a:lnTo>
                    <a:pt x="5943" y="10379"/>
                  </a:lnTo>
                  <a:lnTo>
                    <a:pt x="6069" y="10484"/>
                  </a:lnTo>
                  <a:lnTo>
                    <a:pt x="6278" y="10484"/>
                  </a:lnTo>
                  <a:lnTo>
                    <a:pt x="6445" y="10546"/>
                  </a:lnTo>
                  <a:lnTo>
                    <a:pt x="6550" y="10672"/>
                  </a:lnTo>
                  <a:lnTo>
                    <a:pt x="6696" y="10735"/>
                  </a:lnTo>
                  <a:lnTo>
                    <a:pt x="6801" y="10797"/>
                  </a:lnTo>
                  <a:lnTo>
                    <a:pt x="6801" y="10902"/>
                  </a:lnTo>
                  <a:lnTo>
                    <a:pt x="6738" y="11090"/>
                  </a:lnTo>
                  <a:lnTo>
                    <a:pt x="6780" y="11174"/>
                  </a:lnTo>
                  <a:lnTo>
                    <a:pt x="6906" y="11216"/>
                  </a:lnTo>
                  <a:lnTo>
                    <a:pt x="7178" y="11195"/>
                  </a:lnTo>
                  <a:lnTo>
                    <a:pt x="7408" y="11111"/>
                  </a:lnTo>
                  <a:lnTo>
                    <a:pt x="8266" y="10902"/>
                  </a:lnTo>
                  <a:lnTo>
                    <a:pt x="8998" y="10253"/>
                  </a:lnTo>
                  <a:lnTo>
                    <a:pt x="11592" y="8663"/>
                  </a:lnTo>
                  <a:lnTo>
                    <a:pt x="11509" y="8580"/>
                  </a:lnTo>
                  <a:lnTo>
                    <a:pt x="11446" y="8496"/>
                  </a:lnTo>
                  <a:lnTo>
                    <a:pt x="11383" y="8454"/>
                  </a:lnTo>
                  <a:lnTo>
                    <a:pt x="11279" y="8224"/>
                  </a:lnTo>
                  <a:lnTo>
                    <a:pt x="11195" y="8077"/>
                  </a:lnTo>
                  <a:lnTo>
                    <a:pt x="11090" y="8015"/>
                  </a:lnTo>
                  <a:lnTo>
                    <a:pt x="10651" y="8015"/>
                  </a:lnTo>
                  <a:lnTo>
                    <a:pt x="10567" y="7931"/>
                  </a:lnTo>
                  <a:lnTo>
                    <a:pt x="10546" y="7826"/>
                  </a:lnTo>
                  <a:lnTo>
                    <a:pt x="10504" y="7743"/>
                  </a:lnTo>
                  <a:lnTo>
                    <a:pt x="10463" y="7596"/>
                  </a:lnTo>
                  <a:lnTo>
                    <a:pt x="10504" y="7512"/>
                  </a:lnTo>
                  <a:lnTo>
                    <a:pt x="10463" y="7387"/>
                  </a:lnTo>
                  <a:lnTo>
                    <a:pt x="10421" y="7345"/>
                  </a:lnTo>
                  <a:lnTo>
                    <a:pt x="10316" y="7115"/>
                  </a:lnTo>
                  <a:lnTo>
                    <a:pt x="10191" y="6927"/>
                  </a:lnTo>
                  <a:lnTo>
                    <a:pt x="10107" y="6864"/>
                  </a:lnTo>
                  <a:lnTo>
                    <a:pt x="10149" y="6801"/>
                  </a:lnTo>
                  <a:lnTo>
                    <a:pt x="10191" y="6759"/>
                  </a:lnTo>
                  <a:lnTo>
                    <a:pt x="10316" y="6655"/>
                  </a:lnTo>
                  <a:lnTo>
                    <a:pt x="10358" y="6571"/>
                  </a:lnTo>
                  <a:lnTo>
                    <a:pt x="10337" y="6362"/>
                  </a:lnTo>
                  <a:lnTo>
                    <a:pt x="10295" y="6236"/>
                  </a:lnTo>
                  <a:lnTo>
                    <a:pt x="10316" y="6173"/>
                  </a:lnTo>
                  <a:lnTo>
                    <a:pt x="10358" y="5860"/>
                  </a:lnTo>
                  <a:lnTo>
                    <a:pt x="10295" y="5713"/>
                  </a:lnTo>
                  <a:lnTo>
                    <a:pt x="10295" y="5399"/>
                  </a:lnTo>
                  <a:lnTo>
                    <a:pt x="10295" y="5336"/>
                  </a:lnTo>
                  <a:lnTo>
                    <a:pt x="10253" y="5127"/>
                  </a:lnTo>
                  <a:lnTo>
                    <a:pt x="10253" y="4730"/>
                  </a:lnTo>
                  <a:lnTo>
                    <a:pt x="10191" y="4604"/>
                  </a:lnTo>
                  <a:lnTo>
                    <a:pt x="10128" y="4583"/>
                  </a:lnTo>
                  <a:lnTo>
                    <a:pt x="10128" y="4374"/>
                  </a:lnTo>
                  <a:lnTo>
                    <a:pt x="10191" y="4311"/>
                  </a:lnTo>
                  <a:lnTo>
                    <a:pt x="9814" y="3160"/>
                  </a:lnTo>
                  <a:lnTo>
                    <a:pt x="9688" y="3014"/>
                  </a:lnTo>
                  <a:lnTo>
                    <a:pt x="9584" y="2993"/>
                  </a:lnTo>
                  <a:lnTo>
                    <a:pt x="9521" y="2930"/>
                  </a:lnTo>
                  <a:lnTo>
                    <a:pt x="9395" y="2888"/>
                  </a:lnTo>
                  <a:lnTo>
                    <a:pt x="9375" y="2742"/>
                  </a:lnTo>
                  <a:lnTo>
                    <a:pt x="9186" y="2595"/>
                  </a:lnTo>
                  <a:lnTo>
                    <a:pt x="9144" y="2595"/>
                  </a:lnTo>
                  <a:lnTo>
                    <a:pt x="9061" y="2470"/>
                  </a:lnTo>
                  <a:lnTo>
                    <a:pt x="9082" y="2407"/>
                  </a:lnTo>
                  <a:lnTo>
                    <a:pt x="9040" y="2261"/>
                  </a:lnTo>
                  <a:lnTo>
                    <a:pt x="8977" y="2219"/>
                  </a:lnTo>
                  <a:lnTo>
                    <a:pt x="9061" y="1968"/>
                  </a:lnTo>
                  <a:lnTo>
                    <a:pt x="9186" y="1800"/>
                  </a:lnTo>
                  <a:lnTo>
                    <a:pt x="9270" y="1779"/>
                  </a:lnTo>
                  <a:lnTo>
                    <a:pt x="9312" y="1696"/>
                  </a:lnTo>
                  <a:lnTo>
                    <a:pt x="9395" y="1654"/>
                  </a:lnTo>
                  <a:lnTo>
                    <a:pt x="9416" y="1445"/>
                  </a:lnTo>
                  <a:lnTo>
                    <a:pt x="9479" y="1382"/>
                  </a:lnTo>
                  <a:lnTo>
                    <a:pt x="9395" y="1319"/>
                  </a:lnTo>
                  <a:lnTo>
                    <a:pt x="9458" y="1235"/>
                  </a:lnTo>
                  <a:lnTo>
                    <a:pt x="9500" y="1173"/>
                  </a:lnTo>
                  <a:lnTo>
                    <a:pt x="9479" y="1152"/>
                  </a:lnTo>
                  <a:lnTo>
                    <a:pt x="9416" y="1047"/>
                  </a:lnTo>
                  <a:lnTo>
                    <a:pt x="9375" y="901"/>
                  </a:lnTo>
                  <a:lnTo>
                    <a:pt x="9479" y="629"/>
                  </a:lnTo>
                  <a:lnTo>
                    <a:pt x="9479" y="440"/>
                  </a:lnTo>
                  <a:lnTo>
                    <a:pt x="9500" y="294"/>
                  </a:lnTo>
                  <a:lnTo>
                    <a:pt x="9479" y="210"/>
                  </a:lnTo>
                  <a:lnTo>
                    <a:pt x="9500" y="126"/>
                  </a:lnTo>
                  <a:lnTo>
                    <a:pt x="9479" y="106"/>
                  </a:lnTo>
                  <a:lnTo>
                    <a:pt x="9291" y="126"/>
                  </a:lnTo>
                  <a:lnTo>
                    <a:pt x="9207" y="106"/>
                  </a:lnTo>
                  <a:lnTo>
                    <a:pt x="8977" y="189"/>
                  </a:lnTo>
                  <a:lnTo>
                    <a:pt x="8851" y="85"/>
                  </a:lnTo>
                  <a:lnTo>
                    <a:pt x="8684" y="22"/>
                  </a:lnTo>
                  <a:lnTo>
                    <a:pt x="8684" y="85"/>
                  </a:lnTo>
                  <a:lnTo>
                    <a:pt x="8579" y="189"/>
                  </a:lnTo>
                  <a:lnTo>
                    <a:pt x="8370" y="168"/>
                  </a:lnTo>
                  <a:lnTo>
                    <a:pt x="8370" y="64"/>
                  </a:lnTo>
                  <a:lnTo>
                    <a:pt x="8307"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30" name="Google Shape;5430;p907">
              <a:extLst>
                <a:ext uri="{FF2B5EF4-FFF2-40B4-BE49-F238E27FC236}">
                  <a16:creationId xmlns:a16="http://schemas.microsoft.com/office/drawing/2014/main" id="{6645A055-58D9-D4C6-44FD-8E67503358D9}"/>
                </a:ext>
              </a:extLst>
            </p:cNvPr>
            <p:cNvSpPr/>
            <p:nvPr/>
          </p:nvSpPr>
          <p:spPr>
            <a:xfrm>
              <a:off x="3661636" y="2898825"/>
              <a:ext cx="79733" cy="60206"/>
            </a:xfrm>
            <a:custGeom>
              <a:avLst/>
              <a:gdLst/>
              <a:ahLst/>
              <a:cxnLst/>
              <a:rect l="l" t="t" r="r" b="b"/>
              <a:pathLst>
                <a:path w="6696" h="5294" extrusionOk="0">
                  <a:moveTo>
                    <a:pt x="4269" y="0"/>
                  </a:moveTo>
                  <a:lnTo>
                    <a:pt x="4164" y="42"/>
                  </a:lnTo>
                  <a:lnTo>
                    <a:pt x="4122" y="84"/>
                  </a:lnTo>
                  <a:lnTo>
                    <a:pt x="4038" y="84"/>
                  </a:lnTo>
                  <a:lnTo>
                    <a:pt x="3913" y="188"/>
                  </a:lnTo>
                  <a:lnTo>
                    <a:pt x="3871" y="502"/>
                  </a:lnTo>
                  <a:lnTo>
                    <a:pt x="3766" y="691"/>
                  </a:lnTo>
                  <a:lnTo>
                    <a:pt x="3745" y="921"/>
                  </a:lnTo>
                  <a:lnTo>
                    <a:pt x="3662" y="1046"/>
                  </a:lnTo>
                  <a:lnTo>
                    <a:pt x="3411" y="1318"/>
                  </a:lnTo>
                  <a:lnTo>
                    <a:pt x="3327" y="1318"/>
                  </a:lnTo>
                  <a:lnTo>
                    <a:pt x="3222" y="1402"/>
                  </a:lnTo>
                  <a:lnTo>
                    <a:pt x="2992" y="1465"/>
                  </a:lnTo>
                  <a:lnTo>
                    <a:pt x="2825" y="1632"/>
                  </a:lnTo>
                  <a:lnTo>
                    <a:pt x="2783" y="1632"/>
                  </a:lnTo>
                  <a:lnTo>
                    <a:pt x="2553" y="1779"/>
                  </a:lnTo>
                  <a:lnTo>
                    <a:pt x="2406" y="1841"/>
                  </a:lnTo>
                  <a:lnTo>
                    <a:pt x="2344" y="1967"/>
                  </a:lnTo>
                  <a:lnTo>
                    <a:pt x="2072" y="2155"/>
                  </a:lnTo>
                  <a:lnTo>
                    <a:pt x="2155" y="2365"/>
                  </a:lnTo>
                  <a:lnTo>
                    <a:pt x="2155" y="2490"/>
                  </a:lnTo>
                  <a:lnTo>
                    <a:pt x="1925" y="2699"/>
                  </a:lnTo>
                  <a:lnTo>
                    <a:pt x="1758" y="3013"/>
                  </a:lnTo>
                  <a:lnTo>
                    <a:pt x="1758" y="3118"/>
                  </a:lnTo>
                  <a:lnTo>
                    <a:pt x="1862" y="3327"/>
                  </a:lnTo>
                  <a:lnTo>
                    <a:pt x="1779" y="3536"/>
                  </a:lnTo>
                  <a:lnTo>
                    <a:pt x="1841" y="3599"/>
                  </a:lnTo>
                  <a:lnTo>
                    <a:pt x="1883" y="3662"/>
                  </a:lnTo>
                  <a:lnTo>
                    <a:pt x="1862" y="3829"/>
                  </a:lnTo>
                  <a:lnTo>
                    <a:pt x="1507" y="4248"/>
                  </a:lnTo>
                  <a:lnTo>
                    <a:pt x="1444" y="4394"/>
                  </a:lnTo>
                  <a:lnTo>
                    <a:pt x="1297" y="4582"/>
                  </a:lnTo>
                  <a:lnTo>
                    <a:pt x="1109" y="4603"/>
                  </a:lnTo>
                  <a:lnTo>
                    <a:pt x="712" y="4959"/>
                  </a:lnTo>
                  <a:lnTo>
                    <a:pt x="147" y="5064"/>
                  </a:lnTo>
                  <a:lnTo>
                    <a:pt x="0" y="5273"/>
                  </a:lnTo>
                  <a:lnTo>
                    <a:pt x="2344" y="5294"/>
                  </a:lnTo>
                  <a:lnTo>
                    <a:pt x="2344" y="4792"/>
                  </a:lnTo>
                  <a:lnTo>
                    <a:pt x="2595" y="4603"/>
                  </a:lnTo>
                  <a:lnTo>
                    <a:pt x="2699" y="4457"/>
                  </a:lnTo>
                  <a:lnTo>
                    <a:pt x="2888" y="4352"/>
                  </a:lnTo>
                  <a:lnTo>
                    <a:pt x="3181" y="4289"/>
                  </a:lnTo>
                  <a:lnTo>
                    <a:pt x="3348" y="4289"/>
                  </a:lnTo>
                  <a:lnTo>
                    <a:pt x="3453" y="4248"/>
                  </a:lnTo>
                  <a:lnTo>
                    <a:pt x="3662" y="4248"/>
                  </a:lnTo>
                  <a:lnTo>
                    <a:pt x="3913" y="4185"/>
                  </a:lnTo>
                  <a:lnTo>
                    <a:pt x="4373" y="3934"/>
                  </a:lnTo>
                  <a:lnTo>
                    <a:pt x="5001" y="3557"/>
                  </a:lnTo>
                  <a:lnTo>
                    <a:pt x="5398" y="3306"/>
                  </a:lnTo>
                  <a:lnTo>
                    <a:pt x="5440" y="3181"/>
                  </a:lnTo>
                  <a:lnTo>
                    <a:pt x="5419" y="2992"/>
                  </a:lnTo>
                  <a:lnTo>
                    <a:pt x="5503" y="2867"/>
                  </a:lnTo>
                  <a:lnTo>
                    <a:pt x="5608" y="2762"/>
                  </a:lnTo>
                  <a:lnTo>
                    <a:pt x="5754" y="2553"/>
                  </a:lnTo>
                  <a:lnTo>
                    <a:pt x="5901" y="2511"/>
                  </a:lnTo>
                  <a:lnTo>
                    <a:pt x="6570" y="2511"/>
                  </a:lnTo>
                  <a:lnTo>
                    <a:pt x="6654" y="2406"/>
                  </a:lnTo>
                  <a:lnTo>
                    <a:pt x="6633" y="2365"/>
                  </a:lnTo>
                  <a:lnTo>
                    <a:pt x="6696" y="2197"/>
                  </a:lnTo>
                  <a:lnTo>
                    <a:pt x="6654" y="2176"/>
                  </a:lnTo>
                  <a:lnTo>
                    <a:pt x="6570" y="2155"/>
                  </a:lnTo>
                  <a:lnTo>
                    <a:pt x="6528" y="2093"/>
                  </a:lnTo>
                  <a:lnTo>
                    <a:pt x="6445" y="2093"/>
                  </a:lnTo>
                  <a:lnTo>
                    <a:pt x="6424" y="1967"/>
                  </a:lnTo>
                  <a:lnTo>
                    <a:pt x="6340" y="1821"/>
                  </a:lnTo>
                  <a:lnTo>
                    <a:pt x="6277" y="1360"/>
                  </a:lnTo>
                  <a:lnTo>
                    <a:pt x="6256" y="1297"/>
                  </a:lnTo>
                  <a:lnTo>
                    <a:pt x="6256" y="1046"/>
                  </a:lnTo>
                  <a:lnTo>
                    <a:pt x="6256" y="879"/>
                  </a:lnTo>
                  <a:lnTo>
                    <a:pt x="6235" y="837"/>
                  </a:lnTo>
                  <a:lnTo>
                    <a:pt x="6214" y="732"/>
                  </a:lnTo>
                  <a:lnTo>
                    <a:pt x="6152" y="628"/>
                  </a:lnTo>
                  <a:lnTo>
                    <a:pt x="6131" y="586"/>
                  </a:lnTo>
                  <a:lnTo>
                    <a:pt x="6068" y="502"/>
                  </a:lnTo>
                  <a:lnTo>
                    <a:pt x="6005" y="523"/>
                  </a:lnTo>
                  <a:lnTo>
                    <a:pt x="5691" y="502"/>
                  </a:lnTo>
                  <a:lnTo>
                    <a:pt x="5608" y="419"/>
                  </a:lnTo>
                  <a:lnTo>
                    <a:pt x="5587" y="314"/>
                  </a:lnTo>
                  <a:lnTo>
                    <a:pt x="5524" y="293"/>
                  </a:lnTo>
                  <a:lnTo>
                    <a:pt x="5419" y="398"/>
                  </a:lnTo>
                  <a:lnTo>
                    <a:pt x="5231" y="460"/>
                  </a:lnTo>
                  <a:lnTo>
                    <a:pt x="5064" y="398"/>
                  </a:lnTo>
                  <a:lnTo>
                    <a:pt x="4959" y="398"/>
                  </a:lnTo>
                  <a:lnTo>
                    <a:pt x="4854" y="460"/>
                  </a:lnTo>
                  <a:lnTo>
                    <a:pt x="4666" y="481"/>
                  </a:lnTo>
                  <a:lnTo>
                    <a:pt x="4541" y="460"/>
                  </a:lnTo>
                  <a:lnTo>
                    <a:pt x="4373" y="293"/>
                  </a:lnTo>
                  <a:lnTo>
                    <a:pt x="4331" y="251"/>
                  </a:lnTo>
                  <a:lnTo>
                    <a:pt x="4290" y="147"/>
                  </a:lnTo>
                  <a:lnTo>
                    <a:pt x="4290" y="84"/>
                  </a:lnTo>
                  <a:lnTo>
                    <a:pt x="4290" y="42"/>
                  </a:lnTo>
                  <a:lnTo>
                    <a:pt x="4269"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31" name="Google Shape;5431;p907">
              <a:extLst>
                <a:ext uri="{FF2B5EF4-FFF2-40B4-BE49-F238E27FC236}">
                  <a16:creationId xmlns:a16="http://schemas.microsoft.com/office/drawing/2014/main" id="{0B1EBC5E-6D88-A8D0-EAC5-9ADA01A16733}"/>
                </a:ext>
              </a:extLst>
            </p:cNvPr>
            <p:cNvSpPr/>
            <p:nvPr/>
          </p:nvSpPr>
          <p:spPr>
            <a:xfrm>
              <a:off x="3632974" y="2958780"/>
              <a:ext cx="56573" cy="43318"/>
            </a:xfrm>
            <a:custGeom>
              <a:avLst/>
              <a:gdLst/>
              <a:ahLst/>
              <a:cxnLst/>
              <a:rect l="l" t="t" r="r" b="b"/>
              <a:pathLst>
                <a:path w="4751" h="3809" extrusionOk="0">
                  <a:moveTo>
                    <a:pt x="2407" y="1"/>
                  </a:moveTo>
                  <a:lnTo>
                    <a:pt x="2177" y="315"/>
                  </a:lnTo>
                  <a:lnTo>
                    <a:pt x="2177" y="524"/>
                  </a:lnTo>
                  <a:lnTo>
                    <a:pt x="2072" y="545"/>
                  </a:lnTo>
                  <a:lnTo>
                    <a:pt x="1675" y="754"/>
                  </a:lnTo>
                  <a:lnTo>
                    <a:pt x="1633" y="859"/>
                  </a:lnTo>
                  <a:lnTo>
                    <a:pt x="1466" y="942"/>
                  </a:lnTo>
                  <a:lnTo>
                    <a:pt x="1528" y="1089"/>
                  </a:lnTo>
                  <a:lnTo>
                    <a:pt x="1194" y="1612"/>
                  </a:lnTo>
                  <a:lnTo>
                    <a:pt x="1152" y="1779"/>
                  </a:lnTo>
                  <a:lnTo>
                    <a:pt x="901" y="2030"/>
                  </a:lnTo>
                  <a:lnTo>
                    <a:pt x="796" y="2093"/>
                  </a:lnTo>
                  <a:lnTo>
                    <a:pt x="671" y="2365"/>
                  </a:lnTo>
                  <a:lnTo>
                    <a:pt x="671" y="2470"/>
                  </a:lnTo>
                  <a:lnTo>
                    <a:pt x="461" y="2763"/>
                  </a:lnTo>
                  <a:lnTo>
                    <a:pt x="419" y="2847"/>
                  </a:lnTo>
                  <a:lnTo>
                    <a:pt x="503" y="2888"/>
                  </a:lnTo>
                  <a:lnTo>
                    <a:pt x="398" y="2930"/>
                  </a:lnTo>
                  <a:lnTo>
                    <a:pt x="210" y="3265"/>
                  </a:lnTo>
                  <a:lnTo>
                    <a:pt x="147" y="3286"/>
                  </a:lnTo>
                  <a:lnTo>
                    <a:pt x="64" y="3370"/>
                  </a:lnTo>
                  <a:lnTo>
                    <a:pt x="85" y="3495"/>
                  </a:lnTo>
                  <a:lnTo>
                    <a:pt x="1" y="3621"/>
                  </a:lnTo>
                  <a:lnTo>
                    <a:pt x="43" y="3809"/>
                  </a:lnTo>
                  <a:lnTo>
                    <a:pt x="2344" y="3809"/>
                  </a:lnTo>
                  <a:lnTo>
                    <a:pt x="2303" y="2742"/>
                  </a:lnTo>
                  <a:lnTo>
                    <a:pt x="2386" y="2575"/>
                  </a:lnTo>
                  <a:lnTo>
                    <a:pt x="2512" y="2512"/>
                  </a:lnTo>
                  <a:lnTo>
                    <a:pt x="2658" y="2470"/>
                  </a:lnTo>
                  <a:lnTo>
                    <a:pt x="2867" y="2470"/>
                  </a:lnTo>
                  <a:lnTo>
                    <a:pt x="2888" y="963"/>
                  </a:lnTo>
                  <a:lnTo>
                    <a:pt x="4709" y="984"/>
                  </a:lnTo>
                  <a:lnTo>
                    <a:pt x="4709" y="168"/>
                  </a:lnTo>
                  <a:lnTo>
                    <a:pt x="4751" y="22"/>
                  </a:lnTo>
                  <a:lnTo>
                    <a:pt x="2407"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32" name="Google Shape;5432;p907">
              <a:extLst>
                <a:ext uri="{FF2B5EF4-FFF2-40B4-BE49-F238E27FC236}">
                  <a16:creationId xmlns:a16="http://schemas.microsoft.com/office/drawing/2014/main" id="{8D716898-6E86-84BA-B6F8-50D96E0D58B8}"/>
                </a:ext>
              </a:extLst>
            </p:cNvPr>
            <p:cNvSpPr/>
            <p:nvPr/>
          </p:nvSpPr>
          <p:spPr>
            <a:xfrm>
              <a:off x="3632736" y="2960691"/>
              <a:ext cx="81233" cy="85430"/>
            </a:xfrm>
            <a:custGeom>
              <a:avLst/>
              <a:gdLst/>
              <a:ahLst/>
              <a:cxnLst/>
              <a:rect l="l" t="t" r="r" b="b"/>
              <a:pathLst>
                <a:path w="6822" h="7512" extrusionOk="0">
                  <a:moveTo>
                    <a:pt x="4729" y="0"/>
                  </a:moveTo>
                  <a:lnTo>
                    <a:pt x="4729" y="816"/>
                  </a:lnTo>
                  <a:lnTo>
                    <a:pt x="2908" y="795"/>
                  </a:lnTo>
                  <a:lnTo>
                    <a:pt x="2887" y="2302"/>
                  </a:lnTo>
                  <a:lnTo>
                    <a:pt x="2678" y="2302"/>
                  </a:lnTo>
                  <a:lnTo>
                    <a:pt x="2532" y="2344"/>
                  </a:lnTo>
                  <a:lnTo>
                    <a:pt x="2406" y="2407"/>
                  </a:lnTo>
                  <a:lnTo>
                    <a:pt x="2323" y="2574"/>
                  </a:lnTo>
                  <a:lnTo>
                    <a:pt x="2364" y="3641"/>
                  </a:lnTo>
                  <a:lnTo>
                    <a:pt x="63" y="3641"/>
                  </a:lnTo>
                  <a:lnTo>
                    <a:pt x="63" y="3662"/>
                  </a:lnTo>
                  <a:lnTo>
                    <a:pt x="0" y="3808"/>
                  </a:lnTo>
                  <a:lnTo>
                    <a:pt x="0" y="4039"/>
                  </a:lnTo>
                  <a:lnTo>
                    <a:pt x="126" y="3871"/>
                  </a:lnTo>
                  <a:lnTo>
                    <a:pt x="188" y="4018"/>
                  </a:lnTo>
                  <a:lnTo>
                    <a:pt x="209" y="4039"/>
                  </a:lnTo>
                  <a:lnTo>
                    <a:pt x="293" y="3976"/>
                  </a:lnTo>
                  <a:lnTo>
                    <a:pt x="439" y="4248"/>
                  </a:lnTo>
                  <a:lnTo>
                    <a:pt x="398" y="4331"/>
                  </a:lnTo>
                  <a:lnTo>
                    <a:pt x="418" y="4436"/>
                  </a:lnTo>
                  <a:lnTo>
                    <a:pt x="398" y="4645"/>
                  </a:lnTo>
                  <a:lnTo>
                    <a:pt x="314" y="4645"/>
                  </a:lnTo>
                  <a:lnTo>
                    <a:pt x="230" y="4687"/>
                  </a:lnTo>
                  <a:lnTo>
                    <a:pt x="418" y="4917"/>
                  </a:lnTo>
                  <a:lnTo>
                    <a:pt x="523" y="5524"/>
                  </a:lnTo>
                  <a:lnTo>
                    <a:pt x="481" y="5943"/>
                  </a:lnTo>
                  <a:lnTo>
                    <a:pt x="335" y="6131"/>
                  </a:lnTo>
                  <a:lnTo>
                    <a:pt x="272" y="6487"/>
                  </a:lnTo>
                  <a:lnTo>
                    <a:pt x="209" y="6738"/>
                  </a:lnTo>
                  <a:lnTo>
                    <a:pt x="314" y="6654"/>
                  </a:lnTo>
                  <a:lnTo>
                    <a:pt x="398" y="6654"/>
                  </a:lnTo>
                  <a:lnTo>
                    <a:pt x="523" y="6549"/>
                  </a:lnTo>
                  <a:lnTo>
                    <a:pt x="837" y="6487"/>
                  </a:lnTo>
                  <a:lnTo>
                    <a:pt x="1130" y="6382"/>
                  </a:lnTo>
                  <a:lnTo>
                    <a:pt x="1235" y="6382"/>
                  </a:lnTo>
                  <a:lnTo>
                    <a:pt x="1486" y="6466"/>
                  </a:lnTo>
                  <a:lnTo>
                    <a:pt x="1653" y="6487"/>
                  </a:lnTo>
                  <a:lnTo>
                    <a:pt x="1779" y="6654"/>
                  </a:lnTo>
                  <a:lnTo>
                    <a:pt x="1779" y="6738"/>
                  </a:lnTo>
                  <a:lnTo>
                    <a:pt x="1862" y="6759"/>
                  </a:lnTo>
                  <a:lnTo>
                    <a:pt x="1946" y="6696"/>
                  </a:lnTo>
                  <a:lnTo>
                    <a:pt x="1988" y="6738"/>
                  </a:lnTo>
                  <a:lnTo>
                    <a:pt x="2071" y="6738"/>
                  </a:lnTo>
                  <a:lnTo>
                    <a:pt x="2113" y="6780"/>
                  </a:lnTo>
                  <a:lnTo>
                    <a:pt x="2155" y="6905"/>
                  </a:lnTo>
                  <a:lnTo>
                    <a:pt x="2281" y="7010"/>
                  </a:lnTo>
                  <a:lnTo>
                    <a:pt x="2281" y="7156"/>
                  </a:lnTo>
                  <a:lnTo>
                    <a:pt x="2406" y="7177"/>
                  </a:lnTo>
                  <a:lnTo>
                    <a:pt x="2427" y="7303"/>
                  </a:lnTo>
                  <a:lnTo>
                    <a:pt x="2532" y="7324"/>
                  </a:lnTo>
                  <a:lnTo>
                    <a:pt x="2699" y="7428"/>
                  </a:lnTo>
                  <a:lnTo>
                    <a:pt x="2720" y="7512"/>
                  </a:lnTo>
                  <a:lnTo>
                    <a:pt x="2846" y="7407"/>
                  </a:lnTo>
                  <a:lnTo>
                    <a:pt x="3034" y="7407"/>
                  </a:lnTo>
                  <a:lnTo>
                    <a:pt x="3097" y="7261"/>
                  </a:lnTo>
                  <a:lnTo>
                    <a:pt x="3097" y="7177"/>
                  </a:lnTo>
                  <a:lnTo>
                    <a:pt x="3097" y="6947"/>
                  </a:lnTo>
                  <a:lnTo>
                    <a:pt x="3264" y="6884"/>
                  </a:lnTo>
                  <a:lnTo>
                    <a:pt x="3411" y="6884"/>
                  </a:lnTo>
                  <a:lnTo>
                    <a:pt x="3431" y="7052"/>
                  </a:lnTo>
                  <a:lnTo>
                    <a:pt x="3515" y="7219"/>
                  </a:lnTo>
                  <a:lnTo>
                    <a:pt x="3578" y="7282"/>
                  </a:lnTo>
                  <a:lnTo>
                    <a:pt x="3724" y="6989"/>
                  </a:lnTo>
                  <a:lnTo>
                    <a:pt x="3996" y="6863"/>
                  </a:lnTo>
                  <a:lnTo>
                    <a:pt x="4143" y="6905"/>
                  </a:lnTo>
                  <a:lnTo>
                    <a:pt x="4164" y="7093"/>
                  </a:lnTo>
                  <a:lnTo>
                    <a:pt x="4206" y="7156"/>
                  </a:lnTo>
                  <a:lnTo>
                    <a:pt x="4310" y="7052"/>
                  </a:lnTo>
                  <a:lnTo>
                    <a:pt x="4394" y="7052"/>
                  </a:lnTo>
                  <a:lnTo>
                    <a:pt x="4457" y="7114"/>
                  </a:lnTo>
                  <a:lnTo>
                    <a:pt x="4520" y="7156"/>
                  </a:lnTo>
                  <a:lnTo>
                    <a:pt x="6570" y="7156"/>
                  </a:lnTo>
                  <a:lnTo>
                    <a:pt x="6758" y="6633"/>
                  </a:lnTo>
                  <a:lnTo>
                    <a:pt x="6570" y="6528"/>
                  </a:lnTo>
                  <a:lnTo>
                    <a:pt x="6131" y="1423"/>
                  </a:lnTo>
                  <a:lnTo>
                    <a:pt x="6821" y="1423"/>
                  </a:lnTo>
                  <a:lnTo>
                    <a:pt x="4729"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33" name="Google Shape;5433;p907">
              <a:extLst>
                <a:ext uri="{FF2B5EF4-FFF2-40B4-BE49-F238E27FC236}">
                  <a16:creationId xmlns:a16="http://schemas.microsoft.com/office/drawing/2014/main" id="{427CD4A4-2224-F712-6284-0748BEEC8AFF}"/>
                </a:ext>
              </a:extLst>
            </p:cNvPr>
            <p:cNvSpPr/>
            <p:nvPr/>
          </p:nvSpPr>
          <p:spPr>
            <a:xfrm>
              <a:off x="3665125" y="2976874"/>
              <a:ext cx="112121" cy="99236"/>
            </a:xfrm>
            <a:custGeom>
              <a:avLst/>
              <a:gdLst/>
              <a:ahLst/>
              <a:cxnLst/>
              <a:rect l="l" t="t" r="r" b="b"/>
              <a:pathLst>
                <a:path w="9416" h="8726" extrusionOk="0">
                  <a:moveTo>
                    <a:pt x="3411" y="0"/>
                  </a:moveTo>
                  <a:lnTo>
                    <a:pt x="3850" y="5105"/>
                  </a:lnTo>
                  <a:lnTo>
                    <a:pt x="4038" y="5210"/>
                  </a:lnTo>
                  <a:lnTo>
                    <a:pt x="3850" y="5733"/>
                  </a:lnTo>
                  <a:lnTo>
                    <a:pt x="1800" y="5733"/>
                  </a:lnTo>
                  <a:lnTo>
                    <a:pt x="1737" y="5691"/>
                  </a:lnTo>
                  <a:lnTo>
                    <a:pt x="1674" y="5629"/>
                  </a:lnTo>
                  <a:lnTo>
                    <a:pt x="1590" y="5629"/>
                  </a:lnTo>
                  <a:lnTo>
                    <a:pt x="1486" y="5733"/>
                  </a:lnTo>
                  <a:lnTo>
                    <a:pt x="1444" y="5670"/>
                  </a:lnTo>
                  <a:lnTo>
                    <a:pt x="1423" y="5482"/>
                  </a:lnTo>
                  <a:lnTo>
                    <a:pt x="1276" y="5440"/>
                  </a:lnTo>
                  <a:lnTo>
                    <a:pt x="1004" y="5566"/>
                  </a:lnTo>
                  <a:lnTo>
                    <a:pt x="858" y="5859"/>
                  </a:lnTo>
                  <a:lnTo>
                    <a:pt x="795" y="5796"/>
                  </a:lnTo>
                  <a:lnTo>
                    <a:pt x="711" y="5629"/>
                  </a:lnTo>
                  <a:lnTo>
                    <a:pt x="691" y="5461"/>
                  </a:lnTo>
                  <a:lnTo>
                    <a:pt x="544" y="5461"/>
                  </a:lnTo>
                  <a:lnTo>
                    <a:pt x="377" y="5524"/>
                  </a:lnTo>
                  <a:lnTo>
                    <a:pt x="377" y="5754"/>
                  </a:lnTo>
                  <a:lnTo>
                    <a:pt x="377" y="5838"/>
                  </a:lnTo>
                  <a:lnTo>
                    <a:pt x="314" y="5984"/>
                  </a:lnTo>
                  <a:lnTo>
                    <a:pt x="126" y="5984"/>
                  </a:lnTo>
                  <a:lnTo>
                    <a:pt x="0" y="6089"/>
                  </a:lnTo>
                  <a:lnTo>
                    <a:pt x="84" y="6173"/>
                  </a:lnTo>
                  <a:lnTo>
                    <a:pt x="84" y="6277"/>
                  </a:lnTo>
                  <a:lnTo>
                    <a:pt x="105" y="6361"/>
                  </a:lnTo>
                  <a:lnTo>
                    <a:pt x="63" y="6591"/>
                  </a:lnTo>
                  <a:lnTo>
                    <a:pt x="84" y="6675"/>
                  </a:lnTo>
                  <a:lnTo>
                    <a:pt x="209" y="6800"/>
                  </a:lnTo>
                  <a:lnTo>
                    <a:pt x="272" y="6926"/>
                  </a:lnTo>
                  <a:lnTo>
                    <a:pt x="335" y="7010"/>
                  </a:lnTo>
                  <a:lnTo>
                    <a:pt x="398" y="6989"/>
                  </a:lnTo>
                  <a:lnTo>
                    <a:pt x="481" y="7030"/>
                  </a:lnTo>
                  <a:lnTo>
                    <a:pt x="502" y="7114"/>
                  </a:lnTo>
                  <a:lnTo>
                    <a:pt x="586" y="7219"/>
                  </a:lnTo>
                  <a:lnTo>
                    <a:pt x="586" y="7261"/>
                  </a:lnTo>
                  <a:lnTo>
                    <a:pt x="523" y="7344"/>
                  </a:lnTo>
                  <a:lnTo>
                    <a:pt x="544" y="7428"/>
                  </a:lnTo>
                  <a:lnTo>
                    <a:pt x="691" y="7512"/>
                  </a:lnTo>
                  <a:lnTo>
                    <a:pt x="691" y="7616"/>
                  </a:lnTo>
                  <a:lnTo>
                    <a:pt x="649" y="7679"/>
                  </a:lnTo>
                  <a:lnTo>
                    <a:pt x="732" y="7721"/>
                  </a:lnTo>
                  <a:lnTo>
                    <a:pt x="837" y="7658"/>
                  </a:lnTo>
                  <a:lnTo>
                    <a:pt x="921" y="7679"/>
                  </a:lnTo>
                  <a:lnTo>
                    <a:pt x="1046" y="7784"/>
                  </a:lnTo>
                  <a:lnTo>
                    <a:pt x="1214" y="7784"/>
                  </a:lnTo>
                  <a:lnTo>
                    <a:pt x="1318" y="7721"/>
                  </a:lnTo>
                  <a:lnTo>
                    <a:pt x="1381" y="7679"/>
                  </a:lnTo>
                  <a:lnTo>
                    <a:pt x="1486" y="7533"/>
                  </a:lnTo>
                  <a:lnTo>
                    <a:pt x="1632" y="7533"/>
                  </a:lnTo>
                  <a:lnTo>
                    <a:pt x="1779" y="7616"/>
                  </a:lnTo>
                  <a:lnTo>
                    <a:pt x="1800" y="7554"/>
                  </a:lnTo>
                  <a:lnTo>
                    <a:pt x="1904" y="7533"/>
                  </a:lnTo>
                  <a:lnTo>
                    <a:pt x="1946" y="7574"/>
                  </a:lnTo>
                  <a:lnTo>
                    <a:pt x="2072" y="7679"/>
                  </a:lnTo>
                  <a:lnTo>
                    <a:pt x="2113" y="7826"/>
                  </a:lnTo>
                  <a:lnTo>
                    <a:pt x="2092" y="7972"/>
                  </a:lnTo>
                  <a:lnTo>
                    <a:pt x="2155" y="8035"/>
                  </a:lnTo>
                  <a:lnTo>
                    <a:pt x="2281" y="8056"/>
                  </a:lnTo>
                  <a:lnTo>
                    <a:pt x="2281" y="8098"/>
                  </a:lnTo>
                  <a:lnTo>
                    <a:pt x="2176" y="8265"/>
                  </a:lnTo>
                  <a:lnTo>
                    <a:pt x="2113" y="8411"/>
                  </a:lnTo>
                  <a:lnTo>
                    <a:pt x="2113" y="8411"/>
                  </a:lnTo>
                  <a:lnTo>
                    <a:pt x="2218" y="8390"/>
                  </a:lnTo>
                  <a:lnTo>
                    <a:pt x="2281" y="8307"/>
                  </a:lnTo>
                  <a:lnTo>
                    <a:pt x="2364" y="8307"/>
                  </a:lnTo>
                  <a:lnTo>
                    <a:pt x="2364" y="8411"/>
                  </a:lnTo>
                  <a:lnTo>
                    <a:pt x="2385" y="8495"/>
                  </a:lnTo>
                  <a:lnTo>
                    <a:pt x="2385" y="8558"/>
                  </a:lnTo>
                  <a:lnTo>
                    <a:pt x="2532" y="8579"/>
                  </a:lnTo>
                  <a:lnTo>
                    <a:pt x="2595" y="8621"/>
                  </a:lnTo>
                  <a:lnTo>
                    <a:pt x="2595" y="8704"/>
                  </a:lnTo>
                  <a:lnTo>
                    <a:pt x="2783" y="8600"/>
                  </a:lnTo>
                  <a:lnTo>
                    <a:pt x="2846" y="8600"/>
                  </a:lnTo>
                  <a:lnTo>
                    <a:pt x="2992" y="8683"/>
                  </a:lnTo>
                  <a:lnTo>
                    <a:pt x="3222" y="8683"/>
                  </a:lnTo>
                  <a:lnTo>
                    <a:pt x="3264" y="8662"/>
                  </a:lnTo>
                  <a:lnTo>
                    <a:pt x="3264" y="8600"/>
                  </a:lnTo>
                  <a:lnTo>
                    <a:pt x="3452" y="8558"/>
                  </a:lnTo>
                  <a:lnTo>
                    <a:pt x="3620" y="8579"/>
                  </a:lnTo>
                  <a:lnTo>
                    <a:pt x="3578" y="8621"/>
                  </a:lnTo>
                  <a:lnTo>
                    <a:pt x="3620" y="8683"/>
                  </a:lnTo>
                  <a:lnTo>
                    <a:pt x="3787" y="8725"/>
                  </a:lnTo>
                  <a:lnTo>
                    <a:pt x="3892" y="8579"/>
                  </a:lnTo>
                  <a:lnTo>
                    <a:pt x="3976" y="8516"/>
                  </a:lnTo>
                  <a:lnTo>
                    <a:pt x="3997" y="8390"/>
                  </a:lnTo>
                  <a:lnTo>
                    <a:pt x="3976" y="8307"/>
                  </a:lnTo>
                  <a:lnTo>
                    <a:pt x="3976" y="8181"/>
                  </a:lnTo>
                  <a:lnTo>
                    <a:pt x="4080" y="8160"/>
                  </a:lnTo>
                  <a:lnTo>
                    <a:pt x="4059" y="7993"/>
                  </a:lnTo>
                  <a:lnTo>
                    <a:pt x="4038" y="7888"/>
                  </a:lnTo>
                  <a:lnTo>
                    <a:pt x="4143" y="7826"/>
                  </a:lnTo>
                  <a:lnTo>
                    <a:pt x="4269" y="7679"/>
                  </a:lnTo>
                  <a:lnTo>
                    <a:pt x="4457" y="7407"/>
                  </a:lnTo>
                  <a:lnTo>
                    <a:pt x="4561" y="7219"/>
                  </a:lnTo>
                  <a:lnTo>
                    <a:pt x="4582" y="7135"/>
                  </a:lnTo>
                  <a:lnTo>
                    <a:pt x="4708" y="6926"/>
                  </a:lnTo>
                  <a:lnTo>
                    <a:pt x="4792" y="6905"/>
                  </a:lnTo>
                  <a:lnTo>
                    <a:pt x="4813" y="6821"/>
                  </a:lnTo>
                  <a:lnTo>
                    <a:pt x="4980" y="6800"/>
                  </a:lnTo>
                  <a:lnTo>
                    <a:pt x="5043" y="6821"/>
                  </a:lnTo>
                  <a:lnTo>
                    <a:pt x="5336" y="6738"/>
                  </a:lnTo>
                  <a:lnTo>
                    <a:pt x="5398" y="6612"/>
                  </a:lnTo>
                  <a:lnTo>
                    <a:pt x="5712" y="6403"/>
                  </a:lnTo>
                  <a:lnTo>
                    <a:pt x="6152" y="6173"/>
                  </a:lnTo>
                  <a:lnTo>
                    <a:pt x="6277" y="6047"/>
                  </a:lnTo>
                  <a:lnTo>
                    <a:pt x="6465" y="5942"/>
                  </a:lnTo>
                  <a:lnTo>
                    <a:pt x="6758" y="5901"/>
                  </a:lnTo>
                  <a:lnTo>
                    <a:pt x="6884" y="5880"/>
                  </a:lnTo>
                  <a:lnTo>
                    <a:pt x="7072" y="5942"/>
                  </a:lnTo>
                  <a:lnTo>
                    <a:pt x="7177" y="5942"/>
                  </a:lnTo>
                  <a:lnTo>
                    <a:pt x="7198" y="5984"/>
                  </a:lnTo>
                  <a:lnTo>
                    <a:pt x="7219" y="5963"/>
                  </a:lnTo>
                  <a:lnTo>
                    <a:pt x="7344" y="5984"/>
                  </a:lnTo>
                  <a:lnTo>
                    <a:pt x="7742" y="5963"/>
                  </a:lnTo>
                  <a:lnTo>
                    <a:pt x="7867" y="5963"/>
                  </a:lnTo>
                  <a:lnTo>
                    <a:pt x="8035" y="5880"/>
                  </a:lnTo>
                  <a:lnTo>
                    <a:pt x="8390" y="5880"/>
                  </a:lnTo>
                  <a:lnTo>
                    <a:pt x="8558" y="5775"/>
                  </a:lnTo>
                  <a:lnTo>
                    <a:pt x="8746" y="5775"/>
                  </a:lnTo>
                  <a:lnTo>
                    <a:pt x="8893" y="5670"/>
                  </a:lnTo>
                  <a:lnTo>
                    <a:pt x="9186" y="5524"/>
                  </a:lnTo>
                  <a:lnTo>
                    <a:pt x="9227" y="5377"/>
                  </a:lnTo>
                  <a:lnTo>
                    <a:pt x="9269" y="5210"/>
                  </a:lnTo>
                  <a:lnTo>
                    <a:pt x="9332" y="5126"/>
                  </a:lnTo>
                  <a:lnTo>
                    <a:pt x="9395" y="4624"/>
                  </a:lnTo>
                  <a:lnTo>
                    <a:pt x="9416" y="3494"/>
                  </a:lnTo>
                  <a:lnTo>
                    <a:pt x="9186" y="3578"/>
                  </a:lnTo>
                  <a:lnTo>
                    <a:pt x="8914" y="3599"/>
                  </a:lnTo>
                  <a:lnTo>
                    <a:pt x="8788" y="3557"/>
                  </a:lnTo>
                  <a:lnTo>
                    <a:pt x="8746" y="3473"/>
                  </a:lnTo>
                  <a:lnTo>
                    <a:pt x="8809" y="3285"/>
                  </a:lnTo>
                  <a:lnTo>
                    <a:pt x="8809" y="3180"/>
                  </a:lnTo>
                  <a:lnTo>
                    <a:pt x="8704" y="3118"/>
                  </a:lnTo>
                  <a:lnTo>
                    <a:pt x="8558" y="3055"/>
                  </a:lnTo>
                  <a:lnTo>
                    <a:pt x="8453" y="2929"/>
                  </a:lnTo>
                  <a:lnTo>
                    <a:pt x="8286" y="2867"/>
                  </a:lnTo>
                  <a:lnTo>
                    <a:pt x="8077" y="2867"/>
                  </a:lnTo>
                  <a:lnTo>
                    <a:pt x="7951" y="2762"/>
                  </a:lnTo>
                  <a:lnTo>
                    <a:pt x="7909" y="2511"/>
                  </a:lnTo>
                  <a:lnTo>
                    <a:pt x="4101"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34" name="Google Shape;5434;p907">
              <a:extLst>
                <a:ext uri="{FF2B5EF4-FFF2-40B4-BE49-F238E27FC236}">
                  <a16:creationId xmlns:a16="http://schemas.microsoft.com/office/drawing/2014/main" id="{E55D2E8C-6A54-B05D-476A-CCA005EE397C}"/>
                </a:ext>
              </a:extLst>
            </p:cNvPr>
            <p:cNvSpPr/>
            <p:nvPr/>
          </p:nvSpPr>
          <p:spPr>
            <a:xfrm>
              <a:off x="3712457" y="3043733"/>
              <a:ext cx="51833" cy="35948"/>
            </a:xfrm>
            <a:custGeom>
              <a:avLst/>
              <a:gdLst/>
              <a:ahLst/>
              <a:cxnLst/>
              <a:rect l="l" t="t" r="r" b="b"/>
              <a:pathLst>
                <a:path w="4353" h="3161" extrusionOk="0">
                  <a:moveTo>
                    <a:pt x="2909" y="1"/>
                  </a:moveTo>
                  <a:lnTo>
                    <a:pt x="2783" y="22"/>
                  </a:lnTo>
                  <a:lnTo>
                    <a:pt x="2490" y="63"/>
                  </a:lnTo>
                  <a:lnTo>
                    <a:pt x="2302" y="168"/>
                  </a:lnTo>
                  <a:lnTo>
                    <a:pt x="2177" y="294"/>
                  </a:lnTo>
                  <a:lnTo>
                    <a:pt x="1737" y="524"/>
                  </a:lnTo>
                  <a:lnTo>
                    <a:pt x="1423" y="733"/>
                  </a:lnTo>
                  <a:lnTo>
                    <a:pt x="1361" y="859"/>
                  </a:lnTo>
                  <a:lnTo>
                    <a:pt x="1068" y="942"/>
                  </a:lnTo>
                  <a:lnTo>
                    <a:pt x="1005" y="921"/>
                  </a:lnTo>
                  <a:lnTo>
                    <a:pt x="838" y="942"/>
                  </a:lnTo>
                  <a:lnTo>
                    <a:pt x="817" y="1026"/>
                  </a:lnTo>
                  <a:lnTo>
                    <a:pt x="733" y="1047"/>
                  </a:lnTo>
                  <a:lnTo>
                    <a:pt x="607" y="1256"/>
                  </a:lnTo>
                  <a:lnTo>
                    <a:pt x="586" y="1340"/>
                  </a:lnTo>
                  <a:lnTo>
                    <a:pt x="482" y="1528"/>
                  </a:lnTo>
                  <a:lnTo>
                    <a:pt x="294" y="1800"/>
                  </a:lnTo>
                  <a:lnTo>
                    <a:pt x="168" y="1947"/>
                  </a:lnTo>
                  <a:lnTo>
                    <a:pt x="63" y="2009"/>
                  </a:lnTo>
                  <a:lnTo>
                    <a:pt x="84" y="2114"/>
                  </a:lnTo>
                  <a:lnTo>
                    <a:pt x="105" y="2281"/>
                  </a:lnTo>
                  <a:lnTo>
                    <a:pt x="1" y="2302"/>
                  </a:lnTo>
                  <a:lnTo>
                    <a:pt x="1" y="2428"/>
                  </a:lnTo>
                  <a:lnTo>
                    <a:pt x="22" y="2511"/>
                  </a:lnTo>
                  <a:lnTo>
                    <a:pt x="1" y="2637"/>
                  </a:lnTo>
                  <a:lnTo>
                    <a:pt x="22" y="2637"/>
                  </a:lnTo>
                  <a:lnTo>
                    <a:pt x="189" y="2783"/>
                  </a:lnTo>
                  <a:lnTo>
                    <a:pt x="398" y="2888"/>
                  </a:lnTo>
                  <a:lnTo>
                    <a:pt x="503" y="2888"/>
                  </a:lnTo>
                  <a:lnTo>
                    <a:pt x="545" y="2930"/>
                  </a:lnTo>
                  <a:lnTo>
                    <a:pt x="649" y="2930"/>
                  </a:lnTo>
                  <a:lnTo>
                    <a:pt x="754" y="2993"/>
                  </a:lnTo>
                  <a:lnTo>
                    <a:pt x="838" y="3097"/>
                  </a:lnTo>
                  <a:lnTo>
                    <a:pt x="1026" y="3160"/>
                  </a:lnTo>
                  <a:lnTo>
                    <a:pt x="1151" y="3139"/>
                  </a:lnTo>
                  <a:lnTo>
                    <a:pt x="1256" y="3055"/>
                  </a:lnTo>
                  <a:lnTo>
                    <a:pt x="1340" y="3055"/>
                  </a:lnTo>
                  <a:lnTo>
                    <a:pt x="1423" y="3139"/>
                  </a:lnTo>
                  <a:lnTo>
                    <a:pt x="1549" y="3139"/>
                  </a:lnTo>
                  <a:lnTo>
                    <a:pt x="1549" y="2993"/>
                  </a:lnTo>
                  <a:lnTo>
                    <a:pt x="1465" y="2825"/>
                  </a:lnTo>
                  <a:lnTo>
                    <a:pt x="1423" y="2783"/>
                  </a:lnTo>
                  <a:lnTo>
                    <a:pt x="1361" y="2595"/>
                  </a:lnTo>
                  <a:lnTo>
                    <a:pt x="1382" y="2470"/>
                  </a:lnTo>
                  <a:lnTo>
                    <a:pt x="1591" y="2428"/>
                  </a:lnTo>
                  <a:lnTo>
                    <a:pt x="2365" y="2428"/>
                  </a:lnTo>
                  <a:lnTo>
                    <a:pt x="2574" y="2386"/>
                  </a:lnTo>
                  <a:lnTo>
                    <a:pt x="2721" y="2386"/>
                  </a:lnTo>
                  <a:lnTo>
                    <a:pt x="2846" y="2323"/>
                  </a:lnTo>
                  <a:lnTo>
                    <a:pt x="2930" y="2323"/>
                  </a:lnTo>
                  <a:lnTo>
                    <a:pt x="3537" y="2491"/>
                  </a:lnTo>
                  <a:lnTo>
                    <a:pt x="3558" y="2428"/>
                  </a:lnTo>
                  <a:lnTo>
                    <a:pt x="3683" y="2386"/>
                  </a:lnTo>
                  <a:lnTo>
                    <a:pt x="3683" y="2281"/>
                  </a:lnTo>
                  <a:lnTo>
                    <a:pt x="3767" y="2198"/>
                  </a:lnTo>
                  <a:lnTo>
                    <a:pt x="3767" y="2093"/>
                  </a:lnTo>
                  <a:lnTo>
                    <a:pt x="3871" y="2051"/>
                  </a:lnTo>
                  <a:lnTo>
                    <a:pt x="3955" y="2072"/>
                  </a:lnTo>
                  <a:lnTo>
                    <a:pt x="4143" y="1967"/>
                  </a:lnTo>
                  <a:lnTo>
                    <a:pt x="4206" y="1967"/>
                  </a:lnTo>
                  <a:lnTo>
                    <a:pt x="4353" y="1800"/>
                  </a:lnTo>
                  <a:lnTo>
                    <a:pt x="4353" y="1737"/>
                  </a:lnTo>
                  <a:lnTo>
                    <a:pt x="4311" y="1737"/>
                  </a:lnTo>
                  <a:lnTo>
                    <a:pt x="4185" y="1570"/>
                  </a:lnTo>
                  <a:lnTo>
                    <a:pt x="4248" y="1465"/>
                  </a:lnTo>
                  <a:lnTo>
                    <a:pt x="4248" y="1361"/>
                  </a:lnTo>
                  <a:lnTo>
                    <a:pt x="4185" y="1319"/>
                  </a:lnTo>
                  <a:lnTo>
                    <a:pt x="4185" y="1256"/>
                  </a:lnTo>
                  <a:lnTo>
                    <a:pt x="4102" y="1214"/>
                  </a:lnTo>
                  <a:lnTo>
                    <a:pt x="3871" y="1340"/>
                  </a:lnTo>
                  <a:lnTo>
                    <a:pt x="3662" y="1214"/>
                  </a:lnTo>
                  <a:lnTo>
                    <a:pt x="3662" y="963"/>
                  </a:lnTo>
                  <a:lnTo>
                    <a:pt x="3118" y="607"/>
                  </a:lnTo>
                  <a:lnTo>
                    <a:pt x="3118" y="419"/>
                  </a:lnTo>
                  <a:lnTo>
                    <a:pt x="3202" y="314"/>
                  </a:lnTo>
                  <a:lnTo>
                    <a:pt x="3202" y="168"/>
                  </a:lnTo>
                  <a:lnTo>
                    <a:pt x="3223" y="105"/>
                  </a:lnTo>
                  <a:lnTo>
                    <a:pt x="3202" y="63"/>
                  </a:lnTo>
                  <a:lnTo>
                    <a:pt x="3097" y="63"/>
                  </a:lnTo>
                  <a:lnTo>
                    <a:pt x="2909"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35" name="Google Shape;5435;p907">
              <a:extLst>
                <a:ext uri="{FF2B5EF4-FFF2-40B4-BE49-F238E27FC236}">
                  <a16:creationId xmlns:a16="http://schemas.microsoft.com/office/drawing/2014/main" id="{20A0121A-7CA8-4DE2-9D81-E6D0A95FFBB4}"/>
                </a:ext>
              </a:extLst>
            </p:cNvPr>
            <p:cNvSpPr/>
            <p:nvPr/>
          </p:nvSpPr>
          <p:spPr>
            <a:xfrm>
              <a:off x="3628997" y="3033259"/>
              <a:ext cx="44355" cy="30956"/>
            </a:xfrm>
            <a:custGeom>
              <a:avLst/>
              <a:gdLst/>
              <a:ahLst/>
              <a:cxnLst/>
              <a:rect l="l" t="t" r="r" b="b"/>
              <a:pathLst>
                <a:path w="3725" h="2722" extrusionOk="0">
                  <a:moveTo>
                    <a:pt x="1444" y="1"/>
                  </a:moveTo>
                  <a:lnTo>
                    <a:pt x="1151" y="106"/>
                  </a:lnTo>
                  <a:lnTo>
                    <a:pt x="837" y="168"/>
                  </a:lnTo>
                  <a:lnTo>
                    <a:pt x="712" y="273"/>
                  </a:lnTo>
                  <a:lnTo>
                    <a:pt x="628" y="273"/>
                  </a:lnTo>
                  <a:lnTo>
                    <a:pt x="523" y="357"/>
                  </a:lnTo>
                  <a:lnTo>
                    <a:pt x="502" y="524"/>
                  </a:lnTo>
                  <a:lnTo>
                    <a:pt x="377" y="817"/>
                  </a:lnTo>
                  <a:lnTo>
                    <a:pt x="0" y="1131"/>
                  </a:lnTo>
                  <a:lnTo>
                    <a:pt x="188" y="1298"/>
                  </a:lnTo>
                  <a:lnTo>
                    <a:pt x="314" y="1528"/>
                  </a:lnTo>
                  <a:lnTo>
                    <a:pt x="419" y="1528"/>
                  </a:lnTo>
                  <a:lnTo>
                    <a:pt x="419" y="1654"/>
                  </a:lnTo>
                  <a:lnTo>
                    <a:pt x="398" y="1654"/>
                  </a:lnTo>
                  <a:lnTo>
                    <a:pt x="523" y="1759"/>
                  </a:lnTo>
                  <a:lnTo>
                    <a:pt x="440" y="1821"/>
                  </a:lnTo>
                  <a:lnTo>
                    <a:pt x="481" y="1863"/>
                  </a:lnTo>
                  <a:lnTo>
                    <a:pt x="732" y="1863"/>
                  </a:lnTo>
                  <a:lnTo>
                    <a:pt x="795" y="1842"/>
                  </a:lnTo>
                  <a:lnTo>
                    <a:pt x="900" y="1842"/>
                  </a:lnTo>
                  <a:lnTo>
                    <a:pt x="1109" y="1675"/>
                  </a:lnTo>
                  <a:lnTo>
                    <a:pt x="1256" y="1612"/>
                  </a:lnTo>
                  <a:lnTo>
                    <a:pt x="1360" y="1633"/>
                  </a:lnTo>
                  <a:lnTo>
                    <a:pt x="1486" y="1633"/>
                  </a:lnTo>
                  <a:lnTo>
                    <a:pt x="1674" y="1759"/>
                  </a:lnTo>
                  <a:lnTo>
                    <a:pt x="1779" y="1759"/>
                  </a:lnTo>
                  <a:lnTo>
                    <a:pt x="2051" y="1926"/>
                  </a:lnTo>
                  <a:lnTo>
                    <a:pt x="2093" y="1884"/>
                  </a:lnTo>
                  <a:lnTo>
                    <a:pt x="2155" y="1968"/>
                  </a:lnTo>
                  <a:lnTo>
                    <a:pt x="2093" y="2052"/>
                  </a:lnTo>
                  <a:lnTo>
                    <a:pt x="1967" y="2052"/>
                  </a:lnTo>
                  <a:lnTo>
                    <a:pt x="1779" y="1968"/>
                  </a:lnTo>
                  <a:lnTo>
                    <a:pt x="1632" y="1926"/>
                  </a:lnTo>
                  <a:lnTo>
                    <a:pt x="1528" y="1926"/>
                  </a:lnTo>
                  <a:lnTo>
                    <a:pt x="1381" y="1821"/>
                  </a:lnTo>
                  <a:lnTo>
                    <a:pt x="1318" y="1842"/>
                  </a:lnTo>
                  <a:lnTo>
                    <a:pt x="1235" y="1926"/>
                  </a:lnTo>
                  <a:lnTo>
                    <a:pt x="1214" y="1884"/>
                  </a:lnTo>
                  <a:lnTo>
                    <a:pt x="1130" y="1863"/>
                  </a:lnTo>
                  <a:lnTo>
                    <a:pt x="1005" y="1947"/>
                  </a:lnTo>
                  <a:lnTo>
                    <a:pt x="900" y="1968"/>
                  </a:lnTo>
                  <a:lnTo>
                    <a:pt x="795" y="2093"/>
                  </a:lnTo>
                  <a:lnTo>
                    <a:pt x="419" y="2093"/>
                  </a:lnTo>
                  <a:lnTo>
                    <a:pt x="377" y="2156"/>
                  </a:lnTo>
                  <a:lnTo>
                    <a:pt x="377" y="2282"/>
                  </a:lnTo>
                  <a:lnTo>
                    <a:pt x="314" y="2344"/>
                  </a:lnTo>
                  <a:lnTo>
                    <a:pt x="335" y="2386"/>
                  </a:lnTo>
                  <a:lnTo>
                    <a:pt x="481" y="2303"/>
                  </a:lnTo>
                  <a:lnTo>
                    <a:pt x="691" y="2386"/>
                  </a:lnTo>
                  <a:lnTo>
                    <a:pt x="544" y="2470"/>
                  </a:lnTo>
                  <a:lnTo>
                    <a:pt x="502" y="2449"/>
                  </a:lnTo>
                  <a:lnTo>
                    <a:pt x="398" y="2407"/>
                  </a:lnTo>
                  <a:lnTo>
                    <a:pt x="398" y="2407"/>
                  </a:lnTo>
                  <a:lnTo>
                    <a:pt x="440" y="2470"/>
                  </a:lnTo>
                  <a:lnTo>
                    <a:pt x="419" y="2575"/>
                  </a:lnTo>
                  <a:lnTo>
                    <a:pt x="586" y="2616"/>
                  </a:lnTo>
                  <a:lnTo>
                    <a:pt x="753" y="2512"/>
                  </a:lnTo>
                  <a:lnTo>
                    <a:pt x="1151" y="2554"/>
                  </a:lnTo>
                  <a:lnTo>
                    <a:pt x="1256" y="2407"/>
                  </a:lnTo>
                  <a:lnTo>
                    <a:pt x="1465" y="2344"/>
                  </a:lnTo>
                  <a:lnTo>
                    <a:pt x="1988" y="2344"/>
                  </a:lnTo>
                  <a:lnTo>
                    <a:pt x="2113" y="2386"/>
                  </a:lnTo>
                  <a:lnTo>
                    <a:pt x="2113" y="2365"/>
                  </a:lnTo>
                  <a:lnTo>
                    <a:pt x="2260" y="2344"/>
                  </a:lnTo>
                  <a:lnTo>
                    <a:pt x="2595" y="2365"/>
                  </a:lnTo>
                  <a:lnTo>
                    <a:pt x="2825" y="2470"/>
                  </a:lnTo>
                  <a:lnTo>
                    <a:pt x="2929" y="2554"/>
                  </a:lnTo>
                  <a:lnTo>
                    <a:pt x="3118" y="2554"/>
                  </a:lnTo>
                  <a:lnTo>
                    <a:pt x="3306" y="2616"/>
                  </a:lnTo>
                  <a:lnTo>
                    <a:pt x="3411" y="2554"/>
                  </a:lnTo>
                  <a:lnTo>
                    <a:pt x="3515" y="2575"/>
                  </a:lnTo>
                  <a:lnTo>
                    <a:pt x="3557" y="2616"/>
                  </a:lnTo>
                  <a:lnTo>
                    <a:pt x="3683" y="2616"/>
                  </a:lnTo>
                  <a:lnTo>
                    <a:pt x="3683" y="2721"/>
                  </a:lnTo>
                  <a:lnTo>
                    <a:pt x="3725" y="2658"/>
                  </a:lnTo>
                  <a:lnTo>
                    <a:pt x="3725" y="2554"/>
                  </a:lnTo>
                  <a:lnTo>
                    <a:pt x="3578" y="2470"/>
                  </a:lnTo>
                  <a:lnTo>
                    <a:pt x="3557" y="2386"/>
                  </a:lnTo>
                  <a:lnTo>
                    <a:pt x="3620" y="2303"/>
                  </a:lnTo>
                  <a:lnTo>
                    <a:pt x="3620" y="2261"/>
                  </a:lnTo>
                  <a:lnTo>
                    <a:pt x="3536" y="2156"/>
                  </a:lnTo>
                  <a:lnTo>
                    <a:pt x="3515" y="2072"/>
                  </a:lnTo>
                  <a:lnTo>
                    <a:pt x="3432" y="2031"/>
                  </a:lnTo>
                  <a:lnTo>
                    <a:pt x="3369" y="2052"/>
                  </a:lnTo>
                  <a:lnTo>
                    <a:pt x="3306" y="1968"/>
                  </a:lnTo>
                  <a:lnTo>
                    <a:pt x="3243" y="1842"/>
                  </a:lnTo>
                  <a:lnTo>
                    <a:pt x="3118" y="1717"/>
                  </a:lnTo>
                  <a:lnTo>
                    <a:pt x="3097" y="1633"/>
                  </a:lnTo>
                  <a:lnTo>
                    <a:pt x="3139" y="1403"/>
                  </a:lnTo>
                  <a:lnTo>
                    <a:pt x="3118" y="1319"/>
                  </a:lnTo>
                  <a:lnTo>
                    <a:pt x="3118" y="1215"/>
                  </a:lnTo>
                  <a:lnTo>
                    <a:pt x="3034" y="1131"/>
                  </a:lnTo>
                  <a:lnTo>
                    <a:pt x="3013" y="1047"/>
                  </a:lnTo>
                  <a:lnTo>
                    <a:pt x="2846" y="943"/>
                  </a:lnTo>
                  <a:lnTo>
                    <a:pt x="2741" y="922"/>
                  </a:lnTo>
                  <a:lnTo>
                    <a:pt x="2720" y="796"/>
                  </a:lnTo>
                  <a:lnTo>
                    <a:pt x="2595" y="775"/>
                  </a:lnTo>
                  <a:lnTo>
                    <a:pt x="2595" y="629"/>
                  </a:lnTo>
                  <a:lnTo>
                    <a:pt x="2469" y="524"/>
                  </a:lnTo>
                  <a:lnTo>
                    <a:pt x="2427" y="399"/>
                  </a:lnTo>
                  <a:lnTo>
                    <a:pt x="2385" y="357"/>
                  </a:lnTo>
                  <a:lnTo>
                    <a:pt x="2302" y="357"/>
                  </a:lnTo>
                  <a:lnTo>
                    <a:pt x="2260" y="315"/>
                  </a:lnTo>
                  <a:lnTo>
                    <a:pt x="2176" y="378"/>
                  </a:lnTo>
                  <a:lnTo>
                    <a:pt x="2093" y="357"/>
                  </a:lnTo>
                  <a:lnTo>
                    <a:pt x="2093" y="273"/>
                  </a:lnTo>
                  <a:lnTo>
                    <a:pt x="1967" y="106"/>
                  </a:lnTo>
                  <a:lnTo>
                    <a:pt x="1800" y="85"/>
                  </a:lnTo>
                  <a:lnTo>
                    <a:pt x="1549"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36" name="Google Shape;5436;p907">
              <a:extLst>
                <a:ext uri="{FF2B5EF4-FFF2-40B4-BE49-F238E27FC236}">
                  <a16:creationId xmlns:a16="http://schemas.microsoft.com/office/drawing/2014/main" id="{781915EB-0C74-97C3-C6AB-F74826BE4772}"/>
                </a:ext>
              </a:extLst>
            </p:cNvPr>
            <p:cNvSpPr/>
            <p:nvPr/>
          </p:nvSpPr>
          <p:spPr>
            <a:xfrm>
              <a:off x="3633975" y="3059916"/>
              <a:ext cx="21195" cy="12146"/>
            </a:xfrm>
            <a:custGeom>
              <a:avLst/>
              <a:gdLst/>
              <a:ahLst/>
              <a:cxnLst/>
              <a:rect l="l" t="t" r="r" b="b"/>
              <a:pathLst>
                <a:path w="1780" h="1068" extrusionOk="0">
                  <a:moveTo>
                    <a:pt x="1047" y="0"/>
                  </a:moveTo>
                  <a:lnTo>
                    <a:pt x="838" y="63"/>
                  </a:lnTo>
                  <a:lnTo>
                    <a:pt x="733" y="210"/>
                  </a:lnTo>
                  <a:lnTo>
                    <a:pt x="335" y="168"/>
                  </a:lnTo>
                  <a:lnTo>
                    <a:pt x="168" y="272"/>
                  </a:lnTo>
                  <a:lnTo>
                    <a:pt x="1" y="231"/>
                  </a:lnTo>
                  <a:lnTo>
                    <a:pt x="1" y="231"/>
                  </a:lnTo>
                  <a:lnTo>
                    <a:pt x="63" y="314"/>
                  </a:lnTo>
                  <a:lnTo>
                    <a:pt x="273" y="335"/>
                  </a:lnTo>
                  <a:lnTo>
                    <a:pt x="335" y="335"/>
                  </a:lnTo>
                  <a:lnTo>
                    <a:pt x="231" y="419"/>
                  </a:lnTo>
                  <a:lnTo>
                    <a:pt x="335" y="524"/>
                  </a:lnTo>
                  <a:lnTo>
                    <a:pt x="440" y="524"/>
                  </a:lnTo>
                  <a:lnTo>
                    <a:pt x="482" y="586"/>
                  </a:lnTo>
                  <a:lnTo>
                    <a:pt x="545" y="586"/>
                  </a:lnTo>
                  <a:lnTo>
                    <a:pt x="691" y="544"/>
                  </a:lnTo>
                  <a:lnTo>
                    <a:pt x="838" y="524"/>
                  </a:lnTo>
                  <a:lnTo>
                    <a:pt x="1005" y="586"/>
                  </a:lnTo>
                  <a:lnTo>
                    <a:pt x="942" y="649"/>
                  </a:lnTo>
                  <a:lnTo>
                    <a:pt x="649" y="649"/>
                  </a:lnTo>
                  <a:lnTo>
                    <a:pt x="691" y="691"/>
                  </a:lnTo>
                  <a:lnTo>
                    <a:pt x="796" y="691"/>
                  </a:lnTo>
                  <a:lnTo>
                    <a:pt x="838" y="754"/>
                  </a:lnTo>
                  <a:lnTo>
                    <a:pt x="817" y="796"/>
                  </a:lnTo>
                  <a:lnTo>
                    <a:pt x="859" y="796"/>
                  </a:lnTo>
                  <a:lnTo>
                    <a:pt x="733" y="963"/>
                  </a:lnTo>
                  <a:lnTo>
                    <a:pt x="963" y="942"/>
                  </a:lnTo>
                  <a:lnTo>
                    <a:pt x="963" y="1047"/>
                  </a:lnTo>
                  <a:lnTo>
                    <a:pt x="1005" y="1068"/>
                  </a:lnTo>
                  <a:lnTo>
                    <a:pt x="1131" y="1047"/>
                  </a:lnTo>
                  <a:lnTo>
                    <a:pt x="1214" y="879"/>
                  </a:lnTo>
                  <a:lnTo>
                    <a:pt x="1319" y="858"/>
                  </a:lnTo>
                  <a:lnTo>
                    <a:pt x="1465" y="775"/>
                  </a:lnTo>
                  <a:lnTo>
                    <a:pt x="1675" y="733"/>
                  </a:lnTo>
                  <a:lnTo>
                    <a:pt x="1758" y="670"/>
                  </a:lnTo>
                  <a:lnTo>
                    <a:pt x="1779" y="565"/>
                  </a:lnTo>
                  <a:lnTo>
                    <a:pt x="1695" y="482"/>
                  </a:lnTo>
                  <a:lnTo>
                    <a:pt x="1695" y="314"/>
                  </a:lnTo>
                  <a:lnTo>
                    <a:pt x="1737" y="210"/>
                  </a:lnTo>
                  <a:lnTo>
                    <a:pt x="1695" y="42"/>
                  </a:lnTo>
                  <a:lnTo>
                    <a:pt x="1570"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5437" name="Google Shape;5437;p907">
              <a:extLst>
                <a:ext uri="{FF2B5EF4-FFF2-40B4-BE49-F238E27FC236}">
                  <a16:creationId xmlns:a16="http://schemas.microsoft.com/office/drawing/2014/main" id="{D55BEDC0-A69D-BEA0-2FBC-7C27CC13CA43}"/>
                </a:ext>
              </a:extLst>
            </p:cNvPr>
            <p:cNvGrpSpPr/>
            <p:nvPr/>
          </p:nvGrpSpPr>
          <p:grpSpPr>
            <a:xfrm>
              <a:off x="3632736" y="3051591"/>
              <a:ext cx="63288" cy="45217"/>
              <a:chOff x="3450375" y="3038225"/>
              <a:chExt cx="132875" cy="99400"/>
            </a:xfrm>
          </p:grpSpPr>
          <p:sp>
            <p:nvSpPr>
              <p:cNvPr id="5438" name="Google Shape;5438;p907">
                <a:extLst>
                  <a:ext uri="{FF2B5EF4-FFF2-40B4-BE49-F238E27FC236}">
                    <a16:creationId xmlns:a16="http://schemas.microsoft.com/office/drawing/2014/main" id="{3BB4AED0-A4B1-73A2-AE11-925553342870}"/>
                  </a:ext>
                </a:extLst>
              </p:cNvPr>
              <p:cNvSpPr/>
              <p:nvPr/>
            </p:nvSpPr>
            <p:spPr>
              <a:xfrm>
                <a:off x="3450375" y="3038225"/>
                <a:ext cx="46050" cy="13625"/>
              </a:xfrm>
              <a:custGeom>
                <a:avLst/>
                <a:gdLst/>
                <a:ahLst/>
                <a:cxnLst/>
                <a:rect l="l" t="t" r="r" b="b"/>
                <a:pathLst>
                  <a:path w="1842" h="545" extrusionOk="0">
                    <a:moveTo>
                      <a:pt x="942" y="0"/>
                    </a:moveTo>
                    <a:lnTo>
                      <a:pt x="795" y="63"/>
                    </a:lnTo>
                    <a:lnTo>
                      <a:pt x="586" y="230"/>
                    </a:lnTo>
                    <a:lnTo>
                      <a:pt x="481" y="230"/>
                    </a:lnTo>
                    <a:lnTo>
                      <a:pt x="418" y="251"/>
                    </a:lnTo>
                    <a:lnTo>
                      <a:pt x="167" y="251"/>
                    </a:lnTo>
                    <a:lnTo>
                      <a:pt x="188" y="335"/>
                    </a:lnTo>
                    <a:lnTo>
                      <a:pt x="314" y="419"/>
                    </a:lnTo>
                    <a:lnTo>
                      <a:pt x="439" y="377"/>
                    </a:lnTo>
                    <a:lnTo>
                      <a:pt x="439" y="377"/>
                    </a:lnTo>
                    <a:lnTo>
                      <a:pt x="377" y="460"/>
                    </a:lnTo>
                    <a:lnTo>
                      <a:pt x="209" y="460"/>
                    </a:lnTo>
                    <a:lnTo>
                      <a:pt x="105" y="314"/>
                    </a:lnTo>
                    <a:lnTo>
                      <a:pt x="0" y="419"/>
                    </a:lnTo>
                    <a:lnTo>
                      <a:pt x="63" y="481"/>
                    </a:lnTo>
                    <a:lnTo>
                      <a:pt x="63" y="544"/>
                    </a:lnTo>
                    <a:lnTo>
                      <a:pt x="105" y="481"/>
                    </a:lnTo>
                    <a:lnTo>
                      <a:pt x="481" y="481"/>
                    </a:lnTo>
                    <a:lnTo>
                      <a:pt x="586" y="356"/>
                    </a:lnTo>
                    <a:lnTo>
                      <a:pt x="691" y="335"/>
                    </a:lnTo>
                    <a:lnTo>
                      <a:pt x="816" y="251"/>
                    </a:lnTo>
                    <a:lnTo>
                      <a:pt x="900" y="272"/>
                    </a:lnTo>
                    <a:lnTo>
                      <a:pt x="921" y="314"/>
                    </a:lnTo>
                    <a:lnTo>
                      <a:pt x="1004" y="230"/>
                    </a:lnTo>
                    <a:lnTo>
                      <a:pt x="1067" y="209"/>
                    </a:lnTo>
                    <a:lnTo>
                      <a:pt x="1214" y="314"/>
                    </a:lnTo>
                    <a:lnTo>
                      <a:pt x="1318" y="314"/>
                    </a:lnTo>
                    <a:lnTo>
                      <a:pt x="1465" y="356"/>
                    </a:lnTo>
                    <a:lnTo>
                      <a:pt x="1653" y="440"/>
                    </a:lnTo>
                    <a:lnTo>
                      <a:pt x="1779" y="440"/>
                    </a:lnTo>
                    <a:lnTo>
                      <a:pt x="1841" y="356"/>
                    </a:lnTo>
                    <a:lnTo>
                      <a:pt x="1779" y="272"/>
                    </a:lnTo>
                    <a:lnTo>
                      <a:pt x="1737" y="314"/>
                    </a:lnTo>
                    <a:lnTo>
                      <a:pt x="1465" y="147"/>
                    </a:lnTo>
                    <a:lnTo>
                      <a:pt x="1360" y="147"/>
                    </a:lnTo>
                    <a:lnTo>
                      <a:pt x="1172" y="21"/>
                    </a:lnTo>
                    <a:lnTo>
                      <a:pt x="1046" y="21"/>
                    </a:lnTo>
                    <a:lnTo>
                      <a:pt x="942"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39" name="Google Shape;5439;p907">
                <a:extLst>
                  <a:ext uri="{FF2B5EF4-FFF2-40B4-BE49-F238E27FC236}">
                    <a16:creationId xmlns:a16="http://schemas.microsoft.com/office/drawing/2014/main" id="{5A2DF583-E4D3-5FEE-50B7-B5985C1965D3}"/>
                  </a:ext>
                </a:extLst>
              </p:cNvPr>
              <p:cNvSpPr/>
              <p:nvPr/>
            </p:nvSpPr>
            <p:spPr>
              <a:xfrm>
                <a:off x="3481225" y="3056525"/>
                <a:ext cx="102025" cy="81100"/>
              </a:xfrm>
              <a:custGeom>
                <a:avLst/>
                <a:gdLst/>
                <a:ahLst/>
                <a:cxnLst/>
                <a:rect l="l" t="t" r="r" b="b"/>
                <a:pathLst>
                  <a:path w="4081" h="3244" extrusionOk="0">
                    <a:moveTo>
                      <a:pt x="712" y="0"/>
                    </a:moveTo>
                    <a:lnTo>
                      <a:pt x="565" y="21"/>
                    </a:lnTo>
                    <a:lnTo>
                      <a:pt x="565" y="42"/>
                    </a:lnTo>
                    <a:lnTo>
                      <a:pt x="607" y="210"/>
                    </a:lnTo>
                    <a:lnTo>
                      <a:pt x="565" y="314"/>
                    </a:lnTo>
                    <a:lnTo>
                      <a:pt x="565" y="482"/>
                    </a:lnTo>
                    <a:lnTo>
                      <a:pt x="649" y="565"/>
                    </a:lnTo>
                    <a:lnTo>
                      <a:pt x="628" y="670"/>
                    </a:lnTo>
                    <a:lnTo>
                      <a:pt x="545" y="733"/>
                    </a:lnTo>
                    <a:lnTo>
                      <a:pt x="335" y="775"/>
                    </a:lnTo>
                    <a:lnTo>
                      <a:pt x="189" y="858"/>
                    </a:lnTo>
                    <a:lnTo>
                      <a:pt x="84" y="879"/>
                    </a:lnTo>
                    <a:lnTo>
                      <a:pt x="1" y="1046"/>
                    </a:lnTo>
                    <a:lnTo>
                      <a:pt x="21" y="1005"/>
                    </a:lnTo>
                    <a:lnTo>
                      <a:pt x="105" y="1109"/>
                    </a:lnTo>
                    <a:lnTo>
                      <a:pt x="42" y="1319"/>
                    </a:lnTo>
                    <a:lnTo>
                      <a:pt x="189" y="1507"/>
                    </a:lnTo>
                    <a:lnTo>
                      <a:pt x="314" y="1528"/>
                    </a:lnTo>
                    <a:lnTo>
                      <a:pt x="398" y="1570"/>
                    </a:lnTo>
                    <a:lnTo>
                      <a:pt x="440" y="1486"/>
                    </a:lnTo>
                    <a:lnTo>
                      <a:pt x="545" y="1528"/>
                    </a:lnTo>
                    <a:lnTo>
                      <a:pt x="503" y="1570"/>
                    </a:lnTo>
                    <a:lnTo>
                      <a:pt x="503" y="1674"/>
                    </a:lnTo>
                    <a:lnTo>
                      <a:pt x="545" y="1716"/>
                    </a:lnTo>
                    <a:lnTo>
                      <a:pt x="670" y="1716"/>
                    </a:lnTo>
                    <a:lnTo>
                      <a:pt x="733" y="1904"/>
                    </a:lnTo>
                    <a:lnTo>
                      <a:pt x="879" y="1988"/>
                    </a:lnTo>
                    <a:lnTo>
                      <a:pt x="963" y="2051"/>
                    </a:lnTo>
                    <a:lnTo>
                      <a:pt x="1047" y="2030"/>
                    </a:lnTo>
                    <a:lnTo>
                      <a:pt x="1235" y="1946"/>
                    </a:lnTo>
                    <a:lnTo>
                      <a:pt x="1235" y="1884"/>
                    </a:lnTo>
                    <a:lnTo>
                      <a:pt x="1381" y="1716"/>
                    </a:lnTo>
                    <a:lnTo>
                      <a:pt x="1486" y="1632"/>
                    </a:lnTo>
                    <a:lnTo>
                      <a:pt x="1612" y="1570"/>
                    </a:lnTo>
                    <a:lnTo>
                      <a:pt x="2114" y="1570"/>
                    </a:lnTo>
                    <a:lnTo>
                      <a:pt x="2197" y="1716"/>
                    </a:lnTo>
                    <a:lnTo>
                      <a:pt x="2239" y="1821"/>
                    </a:lnTo>
                    <a:lnTo>
                      <a:pt x="2407" y="2093"/>
                    </a:lnTo>
                    <a:lnTo>
                      <a:pt x="2386" y="2156"/>
                    </a:lnTo>
                    <a:lnTo>
                      <a:pt x="2490" y="2260"/>
                    </a:lnTo>
                    <a:lnTo>
                      <a:pt x="2490" y="2365"/>
                    </a:lnTo>
                    <a:lnTo>
                      <a:pt x="2407" y="2407"/>
                    </a:lnTo>
                    <a:lnTo>
                      <a:pt x="2407" y="2511"/>
                    </a:lnTo>
                    <a:lnTo>
                      <a:pt x="2449" y="2532"/>
                    </a:lnTo>
                    <a:lnTo>
                      <a:pt x="2449" y="2574"/>
                    </a:lnTo>
                    <a:lnTo>
                      <a:pt x="2595" y="2532"/>
                    </a:lnTo>
                    <a:lnTo>
                      <a:pt x="2637" y="2532"/>
                    </a:lnTo>
                    <a:lnTo>
                      <a:pt x="2867" y="2449"/>
                    </a:lnTo>
                    <a:lnTo>
                      <a:pt x="3014" y="2511"/>
                    </a:lnTo>
                    <a:lnTo>
                      <a:pt x="3055" y="2637"/>
                    </a:lnTo>
                    <a:lnTo>
                      <a:pt x="3181" y="2721"/>
                    </a:lnTo>
                    <a:lnTo>
                      <a:pt x="3160" y="2930"/>
                    </a:lnTo>
                    <a:lnTo>
                      <a:pt x="3139" y="3055"/>
                    </a:lnTo>
                    <a:lnTo>
                      <a:pt x="3286" y="3202"/>
                    </a:lnTo>
                    <a:lnTo>
                      <a:pt x="3369" y="3202"/>
                    </a:lnTo>
                    <a:lnTo>
                      <a:pt x="3537" y="3076"/>
                    </a:lnTo>
                    <a:lnTo>
                      <a:pt x="3578" y="3076"/>
                    </a:lnTo>
                    <a:lnTo>
                      <a:pt x="3683" y="3181"/>
                    </a:lnTo>
                    <a:lnTo>
                      <a:pt x="3704" y="3244"/>
                    </a:lnTo>
                    <a:lnTo>
                      <a:pt x="3704" y="3202"/>
                    </a:lnTo>
                    <a:lnTo>
                      <a:pt x="3809" y="3181"/>
                    </a:lnTo>
                    <a:lnTo>
                      <a:pt x="3976" y="2846"/>
                    </a:lnTo>
                    <a:lnTo>
                      <a:pt x="3976" y="2721"/>
                    </a:lnTo>
                    <a:lnTo>
                      <a:pt x="3955" y="2658"/>
                    </a:lnTo>
                    <a:lnTo>
                      <a:pt x="3850" y="2553"/>
                    </a:lnTo>
                    <a:lnTo>
                      <a:pt x="3850" y="2469"/>
                    </a:lnTo>
                    <a:lnTo>
                      <a:pt x="3913" y="2428"/>
                    </a:lnTo>
                    <a:lnTo>
                      <a:pt x="3997" y="2449"/>
                    </a:lnTo>
                    <a:lnTo>
                      <a:pt x="4018" y="2365"/>
                    </a:lnTo>
                    <a:lnTo>
                      <a:pt x="3955" y="2239"/>
                    </a:lnTo>
                    <a:lnTo>
                      <a:pt x="3871" y="2218"/>
                    </a:lnTo>
                    <a:lnTo>
                      <a:pt x="3871" y="2009"/>
                    </a:lnTo>
                    <a:lnTo>
                      <a:pt x="3892" y="1925"/>
                    </a:lnTo>
                    <a:lnTo>
                      <a:pt x="3871" y="1674"/>
                    </a:lnTo>
                    <a:lnTo>
                      <a:pt x="3809" y="1612"/>
                    </a:lnTo>
                    <a:lnTo>
                      <a:pt x="3809" y="1507"/>
                    </a:lnTo>
                    <a:lnTo>
                      <a:pt x="4060" y="1423"/>
                    </a:lnTo>
                    <a:lnTo>
                      <a:pt x="4081" y="1402"/>
                    </a:lnTo>
                    <a:lnTo>
                      <a:pt x="4081" y="1319"/>
                    </a:lnTo>
                    <a:lnTo>
                      <a:pt x="4018" y="1277"/>
                    </a:lnTo>
                    <a:lnTo>
                      <a:pt x="3871" y="1256"/>
                    </a:lnTo>
                    <a:lnTo>
                      <a:pt x="3871" y="1193"/>
                    </a:lnTo>
                    <a:lnTo>
                      <a:pt x="3850" y="1109"/>
                    </a:lnTo>
                    <a:lnTo>
                      <a:pt x="3850" y="1005"/>
                    </a:lnTo>
                    <a:lnTo>
                      <a:pt x="3767" y="1005"/>
                    </a:lnTo>
                    <a:lnTo>
                      <a:pt x="3704" y="1088"/>
                    </a:lnTo>
                    <a:lnTo>
                      <a:pt x="3599" y="1109"/>
                    </a:lnTo>
                    <a:lnTo>
                      <a:pt x="3599" y="1109"/>
                    </a:lnTo>
                    <a:lnTo>
                      <a:pt x="3662" y="963"/>
                    </a:lnTo>
                    <a:lnTo>
                      <a:pt x="3767" y="796"/>
                    </a:lnTo>
                    <a:lnTo>
                      <a:pt x="3767" y="754"/>
                    </a:lnTo>
                    <a:lnTo>
                      <a:pt x="3641" y="733"/>
                    </a:lnTo>
                    <a:lnTo>
                      <a:pt x="3578" y="670"/>
                    </a:lnTo>
                    <a:lnTo>
                      <a:pt x="3599" y="524"/>
                    </a:lnTo>
                    <a:lnTo>
                      <a:pt x="3558" y="377"/>
                    </a:lnTo>
                    <a:lnTo>
                      <a:pt x="3432" y="272"/>
                    </a:lnTo>
                    <a:lnTo>
                      <a:pt x="3390" y="231"/>
                    </a:lnTo>
                    <a:lnTo>
                      <a:pt x="3286" y="252"/>
                    </a:lnTo>
                    <a:lnTo>
                      <a:pt x="3265" y="314"/>
                    </a:lnTo>
                    <a:lnTo>
                      <a:pt x="3118" y="231"/>
                    </a:lnTo>
                    <a:lnTo>
                      <a:pt x="2972" y="231"/>
                    </a:lnTo>
                    <a:lnTo>
                      <a:pt x="2867" y="377"/>
                    </a:lnTo>
                    <a:lnTo>
                      <a:pt x="2804" y="419"/>
                    </a:lnTo>
                    <a:lnTo>
                      <a:pt x="2700" y="482"/>
                    </a:lnTo>
                    <a:lnTo>
                      <a:pt x="2532" y="482"/>
                    </a:lnTo>
                    <a:lnTo>
                      <a:pt x="2407" y="377"/>
                    </a:lnTo>
                    <a:lnTo>
                      <a:pt x="2323" y="356"/>
                    </a:lnTo>
                    <a:lnTo>
                      <a:pt x="2218" y="419"/>
                    </a:lnTo>
                    <a:lnTo>
                      <a:pt x="2135" y="377"/>
                    </a:lnTo>
                    <a:lnTo>
                      <a:pt x="2135" y="272"/>
                    </a:lnTo>
                    <a:lnTo>
                      <a:pt x="2009" y="272"/>
                    </a:lnTo>
                    <a:lnTo>
                      <a:pt x="1967" y="231"/>
                    </a:lnTo>
                    <a:lnTo>
                      <a:pt x="1863" y="210"/>
                    </a:lnTo>
                    <a:lnTo>
                      <a:pt x="1758" y="272"/>
                    </a:lnTo>
                    <a:lnTo>
                      <a:pt x="1570" y="210"/>
                    </a:lnTo>
                    <a:lnTo>
                      <a:pt x="1381" y="210"/>
                    </a:lnTo>
                    <a:lnTo>
                      <a:pt x="1277" y="126"/>
                    </a:lnTo>
                    <a:lnTo>
                      <a:pt x="1047" y="21"/>
                    </a:lnTo>
                    <a:lnTo>
                      <a:pt x="712"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5440" name="Google Shape;5440;p907">
              <a:extLst>
                <a:ext uri="{FF2B5EF4-FFF2-40B4-BE49-F238E27FC236}">
                  <a16:creationId xmlns:a16="http://schemas.microsoft.com/office/drawing/2014/main" id="{D85EF3DA-EA61-BA81-41FA-EB188DC18FA6}"/>
                </a:ext>
              </a:extLst>
            </p:cNvPr>
            <p:cNvSpPr/>
            <p:nvPr/>
          </p:nvSpPr>
          <p:spPr>
            <a:xfrm>
              <a:off x="3657897" y="3077759"/>
              <a:ext cx="19195" cy="21903"/>
            </a:xfrm>
            <a:custGeom>
              <a:avLst/>
              <a:gdLst/>
              <a:ahLst/>
              <a:cxnLst/>
              <a:rect l="l" t="t" r="r" b="b"/>
              <a:pathLst>
                <a:path w="1612" h="1926" extrusionOk="0">
                  <a:moveTo>
                    <a:pt x="733" y="1"/>
                  </a:moveTo>
                  <a:lnTo>
                    <a:pt x="607" y="63"/>
                  </a:lnTo>
                  <a:lnTo>
                    <a:pt x="502" y="147"/>
                  </a:lnTo>
                  <a:lnTo>
                    <a:pt x="356" y="315"/>
                  </a:lnTo>
                  <a:lnTo>
                    <a:pt x="356" y="377"/>
                  </a:lnTo>
                  <a:lnTo>
                    <a:pt x="168" y="461"/>
                  </a:lnTo>
                  <a:lnTo>
                    <a:pt x="84" y="482"/>
                  </a:lnTo>
                  <a:lnTo>
                    <a:pt x="42" y="587"/>
                  </a:lnTo>
                  <a:lnTo>
                    <a:pt x="0" y="670"/>
                  </a:lnTo>
                  <a:lnTo>
                    <a:pt x="105" y="733"/>
                  </a:lnTo>
                  <a:lnTo>
                    <a:pt x="42" y="880"/>
                  </a:lnTo>
                  <a:lnTo>
                    <a:pt x="63" y="963"/>
                  </a:lnTo>
                  <a:lnTo>
                    <a:pt x="168" y="984"/>
                  </a:lnTo>
                  <a:lnTo>
                    <a:pt x="251" y="1172"/>
                  </a:lnTo>
                  <a:lnTo>
                    <a:pt x="251" y="1298"/>
                  </a:lnTo>
                  <a:lnTo>
                    <a:pt x="377" y="1424"/>
                  </a:lnTo>
                  <a:lnTo>
                    <a:pt x="482" y="1382"/>
                  </a:lnTo>
                  <a:lnTo>
                    <a:pt x="482" y="1403"/>
                  </a:lnTo>
                  <a:lnTo>
                    <a:pt x="419" y="1507"/>
                  </a:lnTo>
                  <a:lnTo>
                    <a:pt x="502" y="1591"/>
                  </a:lnTo>
                  <a:lnTo>
                    <a:pt x="586" y="1675"/>
                  </a:lnTo>
                  <a:lnTo>
                    <a:pt x="565" y="1737"/>
                  </a:lnTo>
                  <a:lnTo>
                    <a:pt x="691" y="1779"/>
                  </a:lnTo>
                  <a:lnTo>
                    <a:pt x="1005" y="1926"/>
                  </a:lnTo>
                  <a:lnTo>
                    <a:pt x="1046" y="1926"/>
                  </a:lnTo>
                  <a:lnTo>
                    <a:pt x="1088" y="1842"/>
                  </a:lnTo>
                  <a:lnTo>
                    <a:pt x="1151" y="1696"/>
                  </a:lnTo>
                  <a:lnTo>
                    <a:pt x="1298" y="1633"/>
                  </a:lnTo>
                  <a:lnTo>
                    <a:pt x="1402" y="1507"/>
                  </a:lnTo>
                  <a:lnTo>
                    <a:pt x="1402" y="1403"/>
                  </a:lnTo>
                  <a:lnTo>
                    <a:pt x="1444" y="1256"/>
                  </a:lnTo>
                  <a:lnTo>
                    <a:pt x="1528" y="1214"/>
                  </a:lnTo>
                  <a:lnTo>
                    <a:pt x="1528" y="1152"/>
                  </a:lnTo>
                  <a:lnTo>
                    <a:pt x="1549" y="1005"/>
                  </a:lnTo>
                  <a:lnTo>
                    <a:pt x="1570" y="1005"/>
                  </a:lnTo>
                  <a:lnTo>
                    <a:pt x="1570" y="963"/>
                  </a:lnTo>
                  <a:lnTo>
                    <a:pt x="1528" y="942"/>
                  </a:lnTo>
                  <a:lnTo>
                    <a:pt x="1528" y="838"/>
                  </a:lnTo>
                  <a:lnTo>
                    <a:pt x="1611" y="796"/>
                  </a:lnTo>
                  <a:lnTo>
                    <a:pt x="1611" y="691"/>
                  </a:lnTo>
                  <a:lnTo>
                    <a:pt x="1507" y="587"/>
                  </a:lnTo>
                  <a:lnTo>
                    <a:pt x="1528" y="524"/>
                  </a:lnTo>
                  <a:lnTo>
                    <a:pt x="1360" y="252"/>
                  </a:lnTo>
                  <a:lnTo>
                    <a:pt x="1318" y="147"/>
                  </a:lnTo>
                  <a:lnTo>
                    <a:pt x="1235"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41" name="Google Shape;5441;p907">
              <a:extLst>
                <a:ext uri="{FF2B5EF4-FFF2-40B4-BE49-F238E27FC236}">
                  <a16:creationId xmlns:a16="http://schemas.microsoft.com/office/drawing/2014/main" id="{286459D6-D1F8-0A58-9055-FB0A54988702}"/>
                </a:ext>
              </a:extLst>
            </p:cNvPr>
            <p:cNvSpPr/>
            <p:nvPr/>
          </p:nvSpPr>
          <p:spPr>
            <a:xfrm>
              <a:off x="3670352" y="3087756"/>
              <a:ext cx="27911" cy="28568"/>
            </a:xfrm>
            <a:custGeom>
              <a:avLst/>
              <a:gdLst/>
              <a:ahLst/>
              <a:cxnLst/>
              <a:rect l="l" t="t" r="r" b="b"/>
              <a:pathLst>
                <a:path w="2344" h="2512" extrusionOk="0">
                  <a:moveTo>
                    <a:pt x="942" y="1"/>
                  </a:moveTo>
                  <a:lnTo>
                    <a:pt x="712" y="84"/>
                  </a:lnTo>
                  <a:lnTo>
                    <a:pt x="670" y="84"/>
                  </a:lnTo>
                  <a:lnTo>
                    <a:pt x="524" y="126"/>
                  </a:lnTo>
                  <a:lnTo>
                    <a:pt x="503" y="126"/>
                  </a:lnTo>
                  <a:lnTo>
                    <a:pt x="482" y="273"/>
                  </a:lnTo>
                  <a:lnTo>
                    <a:pt x="482" y="335"/>
                  </a:lnTo>
                  <a:lnTo>
                    <a:pt x="398" y="377"/>
                  </a:lnTo>
                  <a:lnTo>
                    <a:pt x="356" y="524"/>
                  </a:lnTo>
                  <a:lnTo>
                    <a:pt x="356" y="628"/>
                  </a:lnTo>
                  <a:lnTo>
                    <a:pt x="252" y="754"/>
                  </a:lnTo>
                  <a:lnTo>
                    <a:pt x="105" y="817"/>
                  </a:lnTo>
                  <a:lnTo>
                    <a:pt x="42" y="963"/>
                  </a:lnTo>
                  <a:lnTo>
                    <a:pt x="0" y="1047"/>
                  </a:lnTo>
                  <a:lnTo>
                    <a:pt x="168" y="1047"/>
                  </a:lnTo>
                  <a:lnTo>
                    <a:pt x="252" y="1109"/>
                  </a:lnTo>
                  <a:lnTo>
                    <a:pt x="210" y="1172"/>
                  </a:lnTo>
                  <a:lnTo>
                    <a:pt x="293" y="1235"/>
                  </a:lnTo>
                  <a:lnTo>
                    <a:pt x="461" y="1444"/>
                  </a:lnTo>
                  <a:lnTo>
                    <a:pt x="524" y="1444"/>
                  </a:lnTo>
                  <a:lnTo>
                    <a:pt x="775" y="1591"/>
                  </a:lnTo>
                  <a:lnTo>
                    <a:pt x="796" y="1591"/>
                  </a:lnTo>
                  <a:lnTo>
                    <a:pt x="1130" y="1967"/>
                  </a:lnTo>
                  <a:lnTo>
                    <a:pt x="1256" y="1988"/>
                  </a:lnTo>
                  <a:lnTo>
                    <a:pt x="1716" y="2302"/>
                  </a:lnTo>
                  <a:lnTo>
                    <a:pt x="2260" y="2511"/>
                  </a:lnTo>
                  <a:lnTo>
                    <a:pt x="2260" y="2386"/>
                  </a:lnTo>
                  <a:lnTo>
                    <a:pt x="2197" y="2281"/>
                  </a:lnTo>
                  <a:lnTo>
                    <a:pt x="2260" y="2156"/>
                  </a:lnTo>
                  <a:lnTo>
                    <a:pt x="2239" y="2072"/>
                  </a:lnTo>
                  <a:lnTo>
                    <a:pt x="2260" y="1967"/>
                  </a:lnTo>
                  <a:lnTo>
                    <a:pt x="2302" y="1884"/>
                  </a:lnTo>
                  <a:lnTo>
                    <a:pt x="2260" y="1800"/>
                  </a:lnTo>
                  <a:lnTo>
                    <a:pt x="2344" y="1758"/>
                  </a:lnTo>
                  <a:lnTo>
                    <a:pt x="2302" y="1653"/>
                  </a:lnTo>
                  <a:lnTo>
                    <a:pt x="2239" y="1633"/>
                  </a:lnTo>
                  <a:lnTo>
                    <a:pt x="2156" y="1570"/>
                  </a:lnTo>
                  <a:lnTo>
                    <a:pt x="2093" y="1465"/>
                  </a:lnTo>
                  <a:lnTo>
                    <a:pt x="2030" y="1444"/>
                  </a:lnTo>
                  <a:lnTo>
                    <a:pt x="1967" y="1444"/>
                  </a:lnTo>
                  <a:lnTo>
                    <a:pt x="1884" y="1361"/>
                  </a:lnTo>
                  <a:lnTo>
                    <a:pt x="1779" y="1361"/>
                  </a:lnTo>
                  <a:lnTo>
                    <a:pt x="1758" y="1381"/>
                  </a:lnTo>
                  <a:lnTo>
                    <a:pt x="1653" y="1361"/>
                  </a:lnTo>
                  <a:lnTo>
                    <a:pt x="1633" y="1256"/>
                  </a:lnTo>
                  <a:lnTo>
                    <a:pt x="1716" y="1151"/>
                  </a:lnTo>
                  <a:lnTo>
                    <a:pt x="1821" y="942"/>
                  </a:lnTo>
                  <a:lnTo>
                    <a:pt x="1758" y="837"/>
                  </a:lnTo>
                  <a:lnTo>
                    <a:pt x="1779" y="796"/>
                  </a:lnTo>
                  <a:lnTo>
                    <a:pt x="1758" y="733"/>
                  </a:lnTo>
                  <a:lnTo>
                    <a:pt x="1653" y="628"/>
                  </a:lnTo>
                  <a:lnTo>
                    <a:pt x="1612" y="628"/>
                  </a:lnTo>
                  <a:lnTo>
                    <a:pt x="1444" y="754"/>
                  </a:lnTo>
                  <a:lnTo>
                    <a:pt x="1361" y="754"/>
                  </a:lnTo>
                  <a:lnTo>
                    <a:pt x="1214" y="607"/>
                  </a:lnTo>
                  <a:lnTo>
                    <a:pt x="1235" y="482"/>
                  </a:lnTo>
                  <a:lnTo>
                    <a:pt x="1256" y="273"/>
                  </a:lnTo>
                  <a:lnTo>
                    <a:pt x="1130" y="189"/>
                  </a:lnTo>
                  <a:lnTo>
                    <a:pt x="1089" y="63"/>
                  </a:lnTo>
                  <a:lnTo>
                    <a:pt x="942"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42" name="Google Shape;5442;p907">
              <a:extLst>
                <a:ext uri="{FF2B5EF4-FFF2-40B4-BE49-F238E27FC236}">
                  <a16:creationId xmlns:a16="http://schemas.microsoft.com/office/drawing/2014/main" id="{B181C523-6C2C-3DDB-8918-51F28A2972B9}"/>
                </a:ext>
              </a:extLst>
            </p:cNvPr>
            <p:cNvSpPr/>
            <p:nvPr/>
          </p:nvSpPr>
          <p:spPr>
            <a:xfrm>
              <a:off x="3689785" y="3073722"/>
              <a:ext cx="42617" cy="42840"/>
            </a:xfrm>
            <a:custGeom>
              <a:avLst/>
              <a:gdLst/>
              <a:ahLst/>
              <a:cxnLst/>
              <a:rect l="l" t="t" r="r" b="b"/>
              <a:pathLst>
                <a:path w="3579" h="3767" extrusionOk="0">
                  <a:moveTo>
                    <a:pt x="1905" y="0"/>
                  </a:moveTo>
                  <a:lnTo>
                    <a:pt x="1821" y="63"/>
                  </a:lnTo>
                  <a:lnTo>
                    <a:pt x="1716" y="209"/>
                  </a:lnTo>
                  <a:lnTo>
                    <a:pt x="1549" y="167"/>
                  </a:lnTo>
                  <a:lnTo>
                    <a:pt x="1507" y="105"/>
                  </a:lnTo>
                  <a:lnTo>
                    <a:pt x="1549" y="63"/>
                  </a:lnTo>
                  <a:lnTo>
                    <a:pt x="1381" y="42"/>
                  </a:lnTo>
                  <a:lnTo>
                    <a:pt x="1193" y="84"/>
                  </a:lnTo>
                  <a:lnTo>
                    <a:pt x="1193" y="146"/>
                  </a:lnTo>
                  <a:lnTo>
                    <a:pt x="1151" y="167"/>
                  </a:lnTo>
                  <a:lnTo>
                    <a:pt x="921" y="167"/>
                  </a:lnTo>
                  <a:lnTo>
                    <a:pt x="775" y="84"/>
                  </a:lnTo>
                  <a:lnTo>
                    <a:pt x="712" y="84"/>
                  </a:lnTo>
                  <a:lnTo>
                    <a:pt x="503" y="209"/>
                  </a:lnTo>
                  <a:lnTo>
                    <a:pt x="252" y="293"/>
                  </a:lnTo>
                  <a:lnTo>
                    <a:pt x="252" y="398"/>
                  </a:lnTo>
                  <a:lnTo>
                    <a:pt x="314" y="460"/>
                  </a:lnTo>
                  <a:lnTo>
                    <a:pt x="335" y="711"/>
                  </a:lnTo>
                  <a:lnTo>
                    <a:pt x="314" y="795"/>
                  </a:lnTo>
                  <a:lnTo>
                    <a:pt x="314" y="1004"/>
                  </a:lnTo>
                  <a:lnTo>
                    <a:pt x="398" y="1025"/>
                  </a:lnTo>
                  <a:lnTo>
                    <a:pt x="461" y="1151"/>
                  </a:lnTo>
                  <a:lnTo>
                    <a:pt x="440" y="1235"/>
                  </a:lnTo>
                  <a:lnTo>
                    <a:pt x="356" y="1214"/>
                  </a:lnTo>
                  <a:lnTo>
                    <a:pt x="293" y="1255"/>
                  </a:lnTo>
                  <a:lnTo>
                    <a:pt x="293" y="1339"/>
                  </a:lnTo>
                  <a:lnTo>
                    <a:pt x="398" y="1444"/>
                  </a:lnTo>
                  <a:lnTo>
                    <a:pt x="419" y="1507"/>
                  </a:lnTo>
                  <a:lnTo>
                    <a:pt x="419" y="1632"/>
                  </a:lnTo>
                  <a:lnTo>
                    <a:pt x="252" y="1967"/>
                  </a:lnTo>
                  <a:lnTo>
                    <a:pt x="147" y="1988"/>
                  </a:lnTo>
                  <a:lnTo>
                    <a:pt x="147" y="2030"/>
                  </a:lnTo>
                  <a:lnTo>
                    <a:pt x="126" y="2071"/>
                  </a:lnTo>
                  <a:lnTo>
                    <a:pt x="189" y="2176"/>
                  </a:lnTo>
                  <a:lnTo>
                    <a:pt x="84" y="2385"/>
                  </a:lnTo>
                  <a:lnTo>
                    <a:pt x="1" y="2490"/>
                  </a:lnTo>
                  <a:lnTo>
                    <a:pt x="21" y="2595"/>
                  </a:lnTo>
                  <a:lnTo>
                    <a:pt x="126" y="2615"/>
                  </a:lnTo>
                  <a:lnTo>
                    <a:pt x="147" y="2595"/>
                  </a:lnTo>
                  <a:lnTo>
                    <a:pt x="252" y="2595"/>
                  </a:lnTo>
                  <a:lnTo>
                    <a:pt x="335" y="2678"/>
                  </a:lnTo>
                  <a:lnTo>
                    <a:pt x="398" y="2678"/>
                  </a:lnTo>
                  <a:lnTo>
                    <a:pt x="461" y="2699"/>
                  </a:lnTo>
                  <a:lnTo>
                    <a:pt x="524" y="2804"/>
                  </a:lnTo>
                  <a:lnTo>
                    <a:pt x="607" y="2867"/>
                  </a:lnTo>
                  <a:lnTo>
                    <a:pt x="670" y="2887"/>
                  </a:lnTo>
                  <a:lnTo>
                    <a:pt x="712" y="2992"/>
                  </a:lnTo>
                  <a:lnTo>
                    <a:pt x="628" y="3034"/>
                  </a:lnTo>
                  <a:lnTo>
                    <a:pt x="670" y="3118"/>
                  </a:lnTo>
                  <a:lnTo>
                    <a:pt x="628" y="3201"/>
                  </a:lnTo>
                  <a:lnTo>
                    <a:pt x="607" y="3306"/>
                  </a:lnTo>
                  <a:lnTo>
                    <a:pt x="628" y="3390"/>
                  </a:lnTo>
                  <a:lnTo>
                    <a:pt x="565" y="3515"/>
                  </a:lnTo>
                  <a:lnTo>
                    <a:pt x="628" y="3620"/>
                  </a:lnTo>
                  <a:lnTo>
                    <a:pt x="628" y="3745"/>
                  </a:lnTo>
                  <a:lnTo>
                    <a:pt x="712" y="3766"/>
                  </a:lnTo>
                  <a:lnTo>
                    <a:pt x="879" y="3599"/>
                  </a:lnTo>
                  <a:lnTo>
                    <a:pt x="1026" y="3599"/>
                  </a:lnTo>
                  <a:lnTo>
                    <a:pt x="1068" y="3536"/>
                  </a:lnTo>
                  <a:lnTo>
                    <a:pt x="1465" y="3390"/>
                  </a:lnTo>
                  <a:lnTo>
                    <a:pt x="1465" y="3327"/>
                  </a:lnTo>
                  <a:lnTo>
                    <a:pt x="1674" y="3306"/>
                  </a:lnTo>
                  <a:lnTo>
                    <a:pt x="2449" y="3306"/>
                  </a:lnTo>
                  <a:lnTo>
                    <a:pt x="2742" y="3201"/>
                  </a:lnTo>
                  <a:lnTo>
                    <a:pt x="3014" y="3327"/>
                  </a:lnTo>
                  <a:lnTo>
                    <a:pt x="3034" y="3201"/>
                  </a:lnTo>
                  <a:lnTo>
                    <a:pt x="3139" y="3180"/>
                  </a:lnTo>
                  <a:lnTo>
                    <a:pt x="3223" y="3306"/>
                  </a:lnTo>
                  <a:lnTo>
                    <a:pt x="3244" y="3285"/>
                  </a:lnTo>
                  <a:lnTo>
                    <a:pt x="3348" y="3285"/>
                  </a:lnTo>
                  <a:lnTo>
                    <a:pt x="3453" y="3243"/>
                  </a:lnTo>
                  <a:lnTo>
                    <a:pt x="3453" y="3097"/>
                  </a:lnTo>
                  <a:lnTo>
                    <a:pt x="3390" y="2992"/>
                  </a:lnTo>
                  <a:lnTo>
                    <a:pt x="3265" y="2971"/>
                  </a:lnTo>
                  <a:lnTo>
                    <a:pt x="3244" y="2804"/>
                  </a:lnTo>
                  <a:lnTo>
                    <a:pt x="3160" y="2595"/>
                  </a:lnTo>
                  <a:lnTo>
                    <a:pt x="3076" y="2511"/>
                  </a:lnTo>
                  <a:lnTo>
                    <a:pt x="3118" y="2469"/>
                  </a:lnTo>
                  <a:lnTo>
                    <a:pt x="3139" y="2448"/>
                  </a:lnTo>
                  <a:lnTo>
                    <a:pt x="3139" y="2176"/>
                  </a:lnTo>
                  <a:lnTo>
                    <a:pt x="3181" y="2092"/>
                  </a:lnTo>
                  <a:lnTo>
                    <a:pt x="3223" y="1967"/>
                  </a:lnTo>
                  <a:lnTo>
                    <a:pt x="3244" y="1883"/>
                  </a:lnTo>
                  <a:lnTo>
                    <a:pt x="3244" y="1758"/>
                  </a:lnTo>
                  <a:lnTo>
                    <a:pt x="3432" y="1507"/>
                  </a:lnTo>
                  <a:lnTo>
                    <a:pt x="3537" y="1423"/>
                  </a:lnTo>
                  <a:lnTo>
                    <a:pt x="3537" y="1318"/>
                  </a:lnTo>
                  <a:lnTo>
                    <a:pt x="3578" y="1193"/>
                  </a:lnTo>
                  <a:lnTo>
                    <a:pt x="3537" y="1025"/>
                  </a:lnTo>
                  <a:lnTo>
                    <a:pt x="3453" y="942"/>
                  </a:lnTo>
                  <a:lnTo>
                    <a:pt x="3453" y="879"/>
                  </a:lnTo>
                  <a:lnTo>
                    <a:pt x="3390" y="732"/>
                  </a:lnTo>
                  <a:lnTo>
                    <a:pt x="3453" y="565"/>
                  </a:lnTo>
                  <a:lnTo>
                    <a:pt x="3453" y="502"/>
                  </a:lnTo>
                  <a:lnTo>
                    <a:pt x="3327" y="502"/>
                  </a:lnTo>
                  <a:lnTo>
                    <a:pt x="3244" y="418"/>
                  </a:lnTo>
                  <a:lnTo>
                    <a:pt x="3160" y="418"/>
                  </a:lnTo>
                  <a:lnTo>
                    <a:pt x="3055" y="502"/>
                  </a:lnTo>
                  <a:lnTo>
                    <a:pt x="2930" y="523"/>
                  </a:lnTo>
                  <a:lnTo>
                    <a:pt x="2742" y="460"/>
                  </a:lnTo>
                  <a:lnTo>
                    <a:pt x="2658" y="356"/>
                  </a:lnTo>
                  <a:lnTo>
                    <a:pt x="2553" y="293"/>
                  </a:lnTo>
                  <a:lnTo>
                    <a:pt x="2449" y="293"/>
                  </a:lnTo>
                  <a:lnTo>
                    <a:pt x="2407" y="251"/>
                  </a:lnTo>
                  <a:lnTo>
                    <a:pt x="2302" y="251"/>
                  </a:lnTo>
                  <a:lnTo>
                    <a:pt x="2093" y="146"/>
                  </a:lnTo>
                  <a:lnTo>
                    <a:pt x="1926"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43" name="Google Shape;5443;p907">
              <a:extLst>
                <a:ext uri="{FF2B5EF4-FFF2-40B4-BE49-F238E27FC236}">
                  <a16:creationId xmlns:a16="http://schemas.microsoft.com/office/drawing/2014/main" id="{6EEC9410-7F6B-C443-9CA3-65786936FC17}"/>
                </a:ext>
              </a:extLst>
            </p:cNvPr>
            <p:cNvSpPr/>
            <p:nvPr/>
          </p:nvSpPr>
          <p:spPr>
            <a:xfrm>
              <a:off x="3726412" y="3070151"/>
              <a:ext cx="29161" cy="43557"/>
            </a:xfrm>
            <a:custGeom>
              <a:avLst/>
              <a:gdLst/>
              <a:ahLst/>
              <a:cxnLst/>
              <a:rect l="l" t="t" r="r" b="b"/>
              <a:pathLst>
                <a:path w="2449" h="3830" extrusionOk="0">
                  <a:moveTo>
                    <a:pt x="1674" y="0"/>
                  </a:moveTo>
                  <a:lnTo>
                    <a:pt x="1549" y="63"/>
                  </a:lnTo>
                  <a:lnTo>
                    <a:pt x="1402" y="63"/>
                  </a:lnTo>
                  <a:lnTo>
                    <a:pt x="1193" y="105"/>
                  </a:lnTo>
                  <a:lnTo>
                    <a:pt x="419" y="105"/>
                  </a:lnTo>
                  <a:lnTo>
                    <a:pt x="210" y="147"/>
                  </a:lnTo>
                  <a:lnTo>
                    <a:pt x="189" y="272"/>
                  </a:lnTo>
                  <a:lnTo>
                    <a:pt x="251" y="460"/>
                  </a:lnTo>
                  <a:lnTo>
                    <a:pt x="293" y="502"/>
                  </a:lnTo>
                  <a:lnTo>
                    <a:pt x="377" y="670"/>
                  </a:lnTo>
                  <a:lnTo>
                    <a:pt x="377" y="816"/>
                  </a:lnTo>
                  <a:lnTo>
                    <a:pt x="377" y="879"/>
                  </a:lnTo>
                  <a:lnTo>
                    <a:pt x="314" y="1046"/>
                  </a:lnTo>
                  <a:lnTo>
                    <a:pt x="377" y="1193"/>
                  </a:lnTo>
                  <a:lnTo>
                    <a:pt x="377" y="1256"/>
                  </a:lnTo>
                  <a:lnTo>
                    <a:pt x="461" y="1339"/>
                  </a:lnTo>
                  <a:lnTo>
                    <a:pt x="502" y="1507"/>
                  </a:lnTo>
                  <a:lnTo>
                    <a:pt x="461" y="1632"/>
                  </a:lnTo>
                  <a:lnTo>
                    <a:pt x="461" y="1737"/>
                  </a:lnTo>
                  <a:lnTo>
                    <a:pt x="356" y="1821"/>
                  </a:lnTo>
                  <a:lnTo>
                    <a:pt x="168" y="2072"/>
                  </a:lnTo>
                  <a:lnTo>
                    <a:pt x="168" y="2197"/>
                  </a:lnTo>
                  <a:lnTo>
                    <a:pt x="147" y="2281"/>
                  </a:lnTo>
                  <a:lnTo>
                    <a:pt x="105" y="2406"/>
                  </a:lnTo>
                  <a:lnTo>
                    <a:pt x="63" y="2490"/>
                  </a:lnTo>
                  <a:lnTo>
                    <a:pt x="63" y="2762"/>
                  </a:lnTo>
                  <a:lnTo>
                    <a:pt x="42" y="2783"/>
                  </a:lnTo>
                  <a:lnTo>
                    <a:pt x="0" y="2825"/>
                  </a:lnTo>
                  <a:lnTo>
                    <a:pt x="84" y="2909"/>
                  </a:lnTo>
                  <a:lnTo>
                    <a:pt x="168" y="3118"/>
                  </a:lnTo>
                  <a:lnTo>
                    <a:pt x="189" y="3285"/>
                  </a:lnTo>
                  <a:lnTo>
                    <a:pt x="314" y="3306"/>
                  </a:lnTo>
                  <a:lnTo>
                    <a:pt x="377" y="3411"/>
                  </a:lnTo>
                  <a:lnTo>
                    <a:pt x="377" y="3557"/>
                  </a:lnTo>
                  <a:lnTo>
                    <a:pt x="272" y="3599"/>
                  </a:lnTo>
                  <a:lnTo>
                    <a:pt x="168" y="3599"/>
                  </a:lnTo>
                  <a:lnTo>
                    <a:pt x="147" y="3620"/>
                  </a:lnTo>
                  <a:lnTo>
                    <a:pt x="168" y="3662"/>
                  </a:lnTo>
                  <a:lnTo>
                    <a:pt x="482" y="3725"/>
                  </a:lnTo>
                  <a:lnTo>
                    <a:pt x="712" y="3829"/>
                  </a:lnTo>
                  <a:lnTo>
                    <a:pt x="1214" y="3599"/>
                  </a:lnTo>
                  <a:lnTo>
                    <a:pt x="1549" y="3557"/>
                  </a:lnTo>
                  <a:lnTo>
                    <a:pt x="1863" y="3306"/>
                  </a:lnTo>
                  <a:lnTo>
                    <a:pt x="2135" y="3181"/>
                  </a:lnTo>
                  <a:lnTo>
                    <a:pt x="2448" y="3118"/>
                  </a:lnTo>
                  <a:lnTo>
                    <a:pt x="2386" y="3034"/>
                  </a:lnTo>
                  <a:lnTo>
                    <a:pt x="2302" y="2971"/>
                  </a:lnTo>
                  <a:lnTo>
                    <a:pt x="2260" y="2929"/>
                  </a:lnTo>
                  <a:lnTo>
                    <a:pt x="2197" y="2804"/>
                  </a:lnTo>
                  <a:lnTo>
                    <a:pt x="2176" y="2657"/>
                  </a:lnTo>
                  <a:lnTo>
                    <a:pt x="2197" y="2490"/>
                  </a:lnTo>
                  <a:lnTo>
                    <a:pt x="2197" y="2448"/>
                  </a:lnTo>
                  <a:lnTo>
                    <a:pt x="2260" y="2302"/>
                  </a:lnTo>
                  <a:lnTo>
                    <a:pt x="2260" y="1967"/>
                  </a:lnTo>
                  <a:lnTo>
                    <a:pt x="2197" y="1883"/>
                  </a:lnTo>
                  <a:lnTo>
                    <a:pt x="2239" y="1674"/>
                  </a:lnTo>
                  <a:lnTo>
                    <a:pt x="2176" y="1611"/>
                  </a:lnTo>
                  <a:lnTo>
                    <a:pt x="2239" y="1528"/>
                  </a:lnTo>
                  <a:lnTo>
                    <a:pt x="2197" y="1423"/>
                  </a:lnTo>
                  <a:lnTo>
                    <a:pt x="2155" y="1360"/>
                  </a:lnTo>
                  <a:lnTo>
                    <a:pt x="2176" y="1297"/>
                  </a:lnTo>
                  <a:lnTo>
                    <a:pt x="2197" y="1214"/>
                  </a:lnTo>
                  <a:lnTo>
                    <a:pt x="2197" y="1004"/>
                  </a:lnTo>
                  <a:lnTo>
                    <a:pt x="2155" y="1004"/>
                  </a:lnTo>
                  <a:lnTo>
                    <a:pt x="2093" y="942"/>
                  </a:lnTo>
                  <a:lnTo>
                    <a:pt x="2093" y="732"/>
                  </a:lnTo>
                  <a:lnTo>
                    <a:pt x="2135" y="586"/>
                  </a:lnTo>
                  <a:lnTo>
                    <a:pt x="1988" y="502"/>
                  </a:lnTo>
                  <a:lnTo>
                    <a:pt x="1946" y="419"/>
                  </a:lnTo>
                  <a:lnTo>
                    <a:pt x="1821" y="293"/>
                  </a:lnTo>
                  <a:lnTo>
                    <a:pt x="1821" y="209"/>
                  </a:lnTo>
                  <a:lnTo>
                    <a:pt x="1758" y="168"/>
                  </a:lnTo>
                  <a:lnTo>
                    <a:pt x="1716"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44" name="Google Shape;5444;p907">
              <a:extLst>
                <a:ext uri="{FF2B5EF4-FFF2-40B4-BE49-F238E27FC236}">
                  <a16:creationId xmlns:a16="http://schemas.microsoft.com/office/drawing/2014/main" id="{435E0A89-ED71-D0E8-BA4C-8BFF66086000}"/>
                </a:ext>
              </a:extLst>
            </p:cNvPr>
            <p:cNvSpPr/>
            <p:nvPr/>
          </p:nvSpPr>
          <p:spPr>
            <a:xfrm>
              <a:off x="3746846" y="3070151"/>
              <a:ext cx="13956" cy="35459"/>
            </a:xfrm>
            <a:custGeom>
              <a:avLst/>
              <a:gdLst/>
              <a:ahLst/>
              <a:cxnLst/>
              <a:rect l="l" t="t" r="r" b="b"/>
              <a:pathLst>
                <a:path w="1172" h="3118" extrusionOk="0">
                  <a:moveTo>
                    <a:pt x="0" y="0"/>
                  </a:moveTo>
                  <a:lnTo>
                    <a:pt x="42" y="168"/>
                  </a:lnTo>
                  <a:lnTo>
                    <a:pt x="105" y="209"/>
                  </a:lnTo>
                  <a:lnTo>
                    <a:pt x="105" y="293"/>
                  </a:lnTo>
                  <a:lnTo>
                    <a:pt x="230" y="419"/>
                  </a:lnTo>
                  <a:lnTo>
                    <a:pt x="272" y="502"/>
                  </a:lnTo>
                  <a:lnTo>
                    <a:pt x="419" y="586"/>
                  </a:lnTo>
                  <a:lnTo>
                    <a:pt x="377" y="732"/>
                  </a:lnTo>
                  <a:lnTo>
                    <a:pt x="377" y="942"/>
                  </a:lnTo>
                  <a:lnTo>
                    <a:pt x="439" y="1004"/>
                  </a:lnTo>
                  <a:lnTo>
                    <a:pt x="481" y="1004"/>
                  </a:lnTo>
                  <a:lnTo>
                    <a:pt x="481" y="1214"/>
                  </a:lnTo>
                  <a:lnTo>
                    <a:pt x="460" y="1297"/>
                  </a:lnTo>
                  <a:lnTo>
                    <a:pt x="439" y="1360"/>
                  </a:lnTo>
                  <a:lnTo>
                    <a:pt x="481" y="1423"/>
                  </a:lnTo>
                  <a:lnTo>
                    <a:pt x="523" y="1528"/>
                  </a:lnTo>
                  <a:lnTo>
                    <a:pt x="460" y="1611"/>
                  </a:lnTo>
                  <a:lnTo>
                    <a:pt x="523" y="1674"/>
                  </a:lnTo>
                  <a:lnTo>
                    <a:pt x="481" y="1883"/>
                  </a:lnTo>
                  <a:lnTo>
                    <a:pt x="544" y="1967"/>
                  </a:lnTo>
                  <a:lnTo>
                    <a:pt x="544" y="2302"/>
                  </a:lnTo>
                  <a:lnTo>
                    <a:pt x="481" y="2448"/>
                  </a:lnTo>
                  <a:lnTo>
                    <a:pt x="481" y="2490"/>
                  </a:lnTo>
                  <a:lnTo>
                    <a:pt x="460" y="2657"/>
                  </a:lnTo>
                  <a:lnTo>
                    <a:pt x="481" y="2804"/>
                  </a:lnTo>
                  <a:lnTo>
                    <a:pt x="544" y="2929"/>
                  </a:lnTo>
                  <a:lnTo>
                    <a:pt x="586" y="2971"/>
                  </a:lnTo>
                  <a:lnTo>
                    <a:pt x="670" y="3034"/>
                  </a:lnTo>
                  <a:lnTo>
                    <a:pt x="732" y="3118"/>
                  </a:lnTo>
                  <a:lnTo>
                    <a:pt x="774" y="3118"/>
                  </a:lnTo>
                  <a:lnTo>
                    <a:pt x="1088" y="2929"/>
                  </a:lnTo>
                  <a:lnTo>
                    <a:pt x="1151" y="2929"/>
                  </a:lnTo>
                  <a:lnTo>
                    <a:pt x="1172" y="2825"/>
                  </a:lnTo>
                  <a:lnTo>
                    <a:pt x="1088" y="2699"/>
                  </a:lnTo>
                  <a:lnTo>
                    <a:pt x="1088" y="2553"/>
                  </a:lnTo>
                  <a:lnTo>
                    <a:pt x="1046" y="2385"/>
                  </a:lnTo>
                  <a:lnTo>
                    <a:pt x="1067" y="1716"/>
                  </a:lnTo>
                  <a:lnTo>
                    <a:pt x="1067" y="1611"/>
                  </a:lnTo>
                  <a:lnTo>
                    <a:pt x="1109" y="1528"/>
                  </a:lnTo>
                  <a:lnTo>
                    <a:pt x="1109" y="1402"/>
                  </a:lnTo>
                  <a:lnTo>
                    <a:pt x="1088" y="1297"/>
                  </a:lnTo>
                  <a:lnTo>
                    <a:pt x="1088" y="1130"/>
                  </a:lnTo>
                  <a:lnTo>
                    <a:pt x="1046" y="900"/>
                  </a:lnTo>
                  <a:lnTo>
                    <a:pt x="900" y="586"/>
                  </a:lnTo>
                  <a:lnTo>
                    <a:pt x="858" y="565"/>
                  </a:lnTo>
                  <a:lnTo>
                    <a:pt x="774" y="481"/>
                  </a:lnTo>
                  <a:lnTo>
                    <a:pt x="649" y="398"/>
                  </a:lnTo>
                  <a:lnTo>
                    <a:pt x="628" y="209"/>
                  </a:lnTo>
                  <a:lnTo>
                    <a:pt x="649" y="168"/>
                  </a:lnTo>
                  <a:lnTo>
                    <a:pt x="42"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45" name="Google Shape;5445;p907">
              <a:extLst>
                <a:ext uri="{FF2B5EF4-FFF2-40B4-BE49-F238E27FC236}">
                  <a16:creationId xmlns:a16="http://schemas.microsoft.com/office/drawing/2014/main" id="{C8E74DDD-603F-5E70-3094-CEC654DA185E}"/>
                </a:ext>
              </a:extLst>
            </p:cNvPr>
            <p:cNvSpPr/>
            <p:nvPr/>
          </p:nvSpPr>
          <p:spPr>
            <a:xfrm>
              <a:off x="3754312" y="3061110"/>
              <a:ext cx="21445" cy="42840"/>
            </a:xfrm>
            <a:custGeom>
              <a:avLst/>
              <a:gdLst/>
              <a:ahLst/>
              <a:cxnLst/>
              <a:rect l="l" t="t" r="r" b="b"/>
              <a:pathLst>
                <a:path w="1801" h="3767" extrusionOk="0">
                  <a:moveTo>
                    <a:pt x="1047" y="0"/>
                  </a:moveTo>
                  <a:lnTo>
                    <a:pt x="984" y="105"/>
                  </a:lnTo>
                  <a:lnTo>
                    <a:pt x="1005" y="147"/>
                  </a:lnTo>
                  <a:lnTo>
                    <a:pt x="900" y="209"/>
                  </a:lnTo>
                  <a:lnTo>
                    <a:pt x="838" y="209"/>
                  </a:lnTo>
                  <a:lnTo>
                    <a:pt x="838" y="272"/>
                  </a:lnTo>
                  <a:lnTo>
                    <a:pt x="691" y="439"/>
                  </a:lnTo>
                  <a:lnTo>
                    <a:pt x="628" y="439"/>
                  </a:lnTo>
                  <a:lnTo>
                    <a:pt x="440" y="544"/>
                  </a:lnTo>
                  <a:lnTo>
                    <a:pt x="356" y="523"/>
                  </a:lnTo>
                  <a:lnTo>
                    <a:pt x="252" y="565"/>
                  </a:lnTo>
                  <a:lnTo>
                    <a:pt x="252" y="670"/>
                  </a:lnTo>
                  <a:lnTo>
                    <a:pt x="168" y="753"/>
                  </a:lnTo>
                  <a:lnTo>
                    <a:pt x="168" y="858"/>
                  </a:lnTo>
                  <a:lnTo>
                    <a:pt x="43" y="900"/>
                  </a:lnTo>
                  <a:lnTo>
                    <a:pt x="22" y="963"/>
                  </a:lnTo>
                  <a:lnTo>
                    <a:pt x="1" y="1004"/>
                  </a:lnTo>
                  <a:lnTo>
                    <a:pt x="22" y="1193"/>
                  </a:lnTo>
                  <a:lnTo>
                    <a:pt x="147" y="1276"/>
                  </a:lnTo>
                  <a:lnTo>
                    <a:pt x="231" y="1360"/>
                  </a:lnTo>
                  <a:lnTo>
                    <a:pt x="273" y="1381"/>
                  </a:lnTo>
                  <a:lnTo>
                    <a:pt x="419" y="1695"/>
                  </a:lnTo>
                  <a:lnTo>
                    <a:pt x="461" y="1925"/>
                  </a:lnTo>
                  <a:lnTo>
                    <a:pt x="461" y="2092"/>
                  </a:lnTo>
                  <a:lnTo>
                    <a:pt x="482" y="2197"/>
                  </a:lnTo>
                  <a:lnTo>
                    <a:pt x="482" y="2323"/>
                  </a:lnTo>
                  <a:lnTo>
                    <a:pt x="440" y="2406"/>
                  </a:lnTo>
                  <a:lnTo>
                    <a:pt x="440" y="2511"/>
                  </a:lnTo>
                  <a:lnTo>
                    <a:pt x="419" y="3180"/>
                  </a:lnTo>
                  <a:lnTo>
                    <a:pt x="461" y="3348"/>
                  </a:lnTo>
                  <a:lnTo>
                    <a:pt x="461" y="3494"/>
                  </a:lnTo>
                  <a:lnTo>
                    <a:pt x="545" y="3620"/>
                  </a:lnTo>
                  <a:lnTo>
                    <a:pt x="524" y="3724"/>
                  </a:lnTo>
                  <a:lnTo>
                    <a:pt x="733" y="3766"/>
                  </a:lnTo>
                  <a:lnTo>
                    <a:pt x="1110" y="3620"/>
                  </a:lnTo>
                  <a:lnTo>
                    <a:pt x="1152" y="3620"/>
                  </a:lnTo>
                  <a:lnTo>
                    <a:pt x="1110" y="3515"/>
                  </a:lnTo>
                  <a:lnTo>
                    <a:pt x="1152" y="3243"/>
                  </a:lnTo>
                  <a:lnTo>
                    <a:pt x="1110" y="3139"/>
                  </a:lnTo>
                  <a:lnTo>
                    <a:pt x="1152" y="3055"/>
                  </a:lnTo>
                  <a:lnTo>
                    <a:pt x="1110" y="2825"/>
                  </a:lnTo>
                  <a:lnTo>
                    <a:pt x="1110" y="2720"/>
                  </a:lnTo>
                  <a:lnTo>
                    <a:pt x="1110" y="2657"/>
                  </a:lnTo>
                  <a:lnTo>
                    <a:pt x="1089" y="2616"/>
                  </a:lnTo>
                  <a:lnTo>
                    <a:pt x="1110" y="2553"/>
                  </a:lnTo>
                  <a:lnTo>
                    <a:pt x="1089" y="2469"/>
                  </a:lnTo>
                  <a:lnTo>
                    <a:pt x="1089" y="2427"/>
                  </a:lnTo>
                  <a:lnTo>
                    <a:pt x="1089" y="2302"/>
                  </a:lnTo>
                  <a:lnTo>
                    <a:pt x="1110" y="2218"/>
                  </a:lnTo>
                  <a:lnTo>
                    <a:pt x="1110" y="2113"/>
                  </a:lnTo>
                  <a:lnTo>
                    <a:pt x="1152" y="2051"/>
                  </a:lnTo>
                  <a:lnTo>
                    <a:pt x="1256" y="2009"/>
                  </a:lnTo>
                  <a:lnTo>
                    <a:pt x="1298" y="2009"/>
                  </a:lnTo>
                  <a:lnTo>
                    <a:pt x="1361" y="1946"/>
                  </a:lnTo>
                  <a:lnTo>
                    <a:pt x="1403" y="1841"/>
                  </a:lnTo>
                  <a:lnTo>
                    <a:pt x="1486" y="1716"/>
                  </a:lnTo>
                  <a:lnTo>
                    <a:pt x="1528" y="1611"/>
                  </a:lnTo>
                  <a:lnTo>
                    <a:pt x="1612" y="1569"/>
                  </a:lnTo>
                  <a:lnTo>
                    <a:pt x="1696" y="1569"/>
                  </a:lnTo>
                  <a:lnTo>
                    <a:pt x="1716" y="1507"/>
                  </a:lnTo>
                  <a:lnTo>
                    <a:pt x="1591" y="1381"/>
                  </a:lnTo>
                  <a:lnTo>
                    <a:pt x="1591" y="1318"/>
                  </a:lnTo>
                  <a:lnTo>
                    <a:pt x="1633" y="1255"/>
                  </a:lnTo>
                  <a:lnTo>
                    <a:pt x="1779" y="1255"/>
                  </a:lnTo>
                  <a:lnTo>
                    <a:pt x="1800" y="1172"/>
                  </a:lnTo>
                  <a:lnTo>
                    <a:pt x="1737" y="963"/>
                  </a:lnTo>
                  <a:lnTo>
                    <a:pt x="1716" y="837"/>
                  </a:lnTo>
                  <a:lnTo>
                    <a:pt x="1570" y="691"/>
                  </a:lnTo>
                  <a:lnTo>
                    <a:pt x="1528" y="628"/>
                  </a:lnTo>
                  <a:lnTo>
                    <a:pt x="1570" y="481"/>
                  </a:lnTo>
                  <a:lnTo>
                    <a:pt x="1591" y="481"/>
                  </a:lnTo>
                  <a:lnTo>
                    <a:pt x="1465" y="314"/>
                  </a:lnTo>
                  <a:lnTo>
                    <a:pt x="1319" y="272"/>
                  </a:lnTo>
                  <a:lnTo>
                    <a:pt x="1214" y="147"/>
                  </a:lnTo>
                  <a:lnTo>
                    <a:pt x="1047"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46" name="Google Shape;5446;p907">
              <a:extLst>
                <a:ext uri="{FF2B5EF4-FFF2-40B4-BE49-F238E27FC236}">
                  <a16:creationId xmlns:a16="http://schemas.microsoft.com/office/drawing/2014/main" id="{399A3A18-8F6E-19A7-9E98-15DFFBBBB1E5}"/>
                </a:ext>
              </a:extLst>
            </p:cNvPr>
            <p:cNvSpPr/>
            <p:nvPr/>
          </p:nvSpPr>
          <p:spPr>
            <a:xfrm>
              <a:off x="3838283" y="2987337"/>
              <a:ext cx="71755" cy="108994"/>
            </a:xfrm>
            <a:custGeom>
              <a:avLst/>
              <a:gdLst/>
              <a:ahLst/>
              <a:cxnLst/>
              <a:rect l="l" t="t" r="r" b="b"/>
              <a:pathLst>
                <a:path w="6026" h="9584" extrusionOk="0">
                  <a:moveTo>
                    <a:pt x="1318" y="1"/>
                  </a:moveTo>
                  <a:lnTo>
                    <a:pt x="690" y="252"/>
                  </a:lnTo>
                  <a:lnTo>
                    <a:pt x="732" y="336"/>
                  </a:lnTo>
                  <a:lnTo>
                    <a:pt x="1025" y="1110"/>
                  </a:lnTo>
                  <a:lnTo>
                    <a:pt x="1004" y="1277"/>
                  </a:lnTo>
                  <a:lnTo>
                    <a:pt x="962" y="1361"/>
                  </a:lnTo>
                  <a:lnTo>
                    <a:pt x="1360" y="1821"/>
                  </a:lnTo>
                  <a:lnTo>
                    <a:pt x="1339" y="2030"/>
                  </a:lnTo>
                  <a:lnTo>
                    <a:pt x="1255" y="2114"/>
                  </a:lnTo>
                  <a:lnTo>
                    <a:pt x="1109" y="3202"/>
                  </a:lnTo>
                  <a:lnTo>
                    <a:pt x="1130" y="4039"/>
                  </a:lnTo>
                  <a:lnTo>
                    <a:pt x="167" y="5022"/>
                  </a:lnTo>
                  <a:lnTo>
                    <a:pt x="126" y="5085"/>
                  </a:lnTo>
                  <a:lnTo>
                    <a:pt x="0" y="5085"/>
                  </a:lnTo>
                  <a:lnTo>
                    <a:pt x="0" y="5169"/>
                  </a:lnTo>
                  <a:lnTo>
                    <a:pt x="21" y="5901"/>
                  </a:lnTo>
                  <a:lnTo>
                    <a:pt x="105" y="5922"/>
                  </a:lnTo>
                  <a:lnTo>
                    <a:pt x="272" y="6131"/>
                  </a:lnTo>
                  <a:lnTo>
                    <a:pt x="335" y="6278"/>
                  </a:lnTo>
                  <a:lnTo>
                    <a:pt x="628" y="6424"/>
                  </a:lnTo>
                  <a:lnTo>
                    <a:pt x="753" y="6529"/>
                  </a:lnTo>
                  <a:lnTo>
                    <a:pt x="795" y="6717"/>
                  </a:lnTo>
                  <a:lnTo>
                    <a:pt x="837" y="6759"/>
                  </a:lnTo>
                  <a:lnTo>
                    <a:pt x="858" y="6864"/>
                  </a:lnTo>
                  <a:lnTo>
                    <a:pt x="942" y="7031"/>
                  </a:lnTo>
                  <a:lnTo>
                    <a:pt x="942" y="7115"/>
                  </a:lnTo>
                  <a:lnTo>
                    <a:pt x="921" y="7157"/>
                  </a:lnTo>
                  <a:lnTo>
                    <a:pt x="900" y="7219"/>
                  </a:lnTo>
                  <a:lnTo>
                    <a:pt x="962" y="7282"/>
                  </a:lnTo>
                  <a:lnTo>
                    <a:pt x="921" y="7429"/>
                  </a:lnTo>
                  <a:lnTo>
                    <a:pt x="837" y="7491"/>
                  </a:lnTo>
                  <a:lnTo>
                    <a:pt x="858" y="7596"/>
                  </a:lnTo>
                  <a:lnTo>
                    <a:pt x="962" y="7763"/>
                  </a:lnTo>
                  <a:lnTo>
                    <a:pt x="1046" y="7805"/>
                  </a:lnTo>
                  <a:lnTo>
                    <a:pt x="1067" y="7910"/>
                  </a:lnTo>
                  <a:lnTo>
                    <a:pt x="1234" y="8056"/>
                  </a:lnTo>
                  <a:lnTo>
                    <a:pt x="1276" y="8077"/>
                  </a:lnTo>
                  <a:lnTo>
                    <a:pt x="1234" y="8119"/>
                  </a:lnTo>
                  <a:lnTo>
                    <a:pt x="1151" y="8098"/>
                  </a:lnTo>
                  <a:lnTo>
                    <a:pt x="1067" y="8077"/>
                  </a:lnTo>
                  <a:lnTo>
                    <a:pt x="942" y="8056"/>
                  </a:lnTo>
                  <a:lnTo>
                    <a:pt x="900" y="8077"/>
                  </a:lnTo>
                  <a:lnTo>
                    <a:pt x="795" y="8056"/>
                  </a:lnTo>
                  <a:lnTo>
                    <a:pt x="690" y="8077"/>
                  </a:lnTo>
                  <a:lnTo>
                    <a:pt x="628" y="8056"/>
                  </a:lnTo>
                  <a:lnTo>
                    <a:pt x="439" y="8056"/>
                  </a:lnTo>
                  <a:lnTo>
                    <a:pt x="439" y="8161"/>
                  </a:lnTo>
                  <a:lnTo>
                    <a:pt x="418" y="8203"/>
                  </a:lnTo>
                  <a:lnTo>
                    <a:pt x="418" y="8307"/>
                  </a:lnTo>
                  <a:lnTo>
                    <a:pt x="418" y="8370"/>
                  </a:lnTo>
                  <a:lnTo>
                    <a:pt x="502" y="8412"/>
                  </a:lnTo>
                  <a:lnTo>
                    <a:pt x="502" y="8496"/>
                  </a:lnTo>
                  <a:lnTo>
                    <a:pt x="607" y="8517"/>
                  </a:lnTo>
                  <a:lnTo>
                    <a:pt x="816" y="8705"/>
                  </a:lnTo>
                  <a:lnTo>
                    <a:pt x="1025" y="8914"/>
                  </a:lnTo>
                  <a:lnTo>
                    <a:pt x="1109" y="8998"/>
                  </a:lnTo>
                  <a:lnTo>
                    <a:pt x="1214" y="9144"/>
                  </a:lnTo>
                  <a:lnTo>
                    <a:pt x="1276" y="9312"/>
                  </a:lnTo>
                  <a:lnTo>
                    <a:pt x="1318" y="9416"/>
                  </a:lnTo>
                  <a:lnTo>
                    <a:pt x="1360" y="9458"/>
                  </a:lnTo>
                  <a:lnTo>
                    <a:pt x="1381" y="9584"/>
                  </a:lnTo>
                  <a:lnTo>
                    <a:pt x="1486" y="9584"/>
                  </a:lnTo>
                  <a:lnTo>
                    <a:pt x="1590" y="9563"/>
                  </a:lnTo>
                  <a:lnTo>
                    <a:pt x="1758" y="9563"/>
                  </a:lnTo>
                  <a:lnTo>
                    <a:pt x="1799" y="9437"/>
                  </a:lnTo>
                  <a:lnTo>
                    <a:pt x="1799" y="9312"/>
                  </a:lnTo>
                  <a:lnTo>
                    <a:pt x="1883" y="9249"/>
                  </a:lnTo>
                  <a:lnTo>
                    <a:pt x="1946" y="9312"/>
                  </a:lnTo>
                  <a:lnTo>
                    <a:pt x="1988" y="9437"/>
                  </a:lnTo>
                  <a:lnTo>
                    <a:pt x="2051" y="9479"/>
                  </a:lnTo>
                  <a:lnTo>
                    <a:pt x="2155" y="9458"/>
                  </a:lnTo>
                  <a:lnTo>
                    <a:pt x="2281" y="9354"/>
                  </a:lnTo>
                  <a:lnTo>
                    <a:pt x="2469" y="9312"/>
                  </a:lnTo>
                  <a:lnTo>
                    <a:pt x="2595" y="9207"/>
                  </a:lnTo>
                  <a:lnTo>
                    <a:pt x="2929" y="9123"/>
                  </a:lnTo>
                  <a:lnTo>
                    <a:pt x="3097" y="9123"/>
                  </a:lnTo>
                  <a:lnTo>
                    <a:pt x="3159" y="9019"/>
                  </a:lnTo>
                  <a:lnTo>
                    <a:pt x="3327" y="8914"/>
                  </a:lnTo>
                  <a:lnTo>
                    <a:pt x="3306" y="8831"/>
                  </a:lnTo>
                  <a:lnTo>
                    <a:pt x="3243" y="8831"/>
                  </a:lnTo>
                  <a:lnTo>
                    <a:pt x="3139" y="8726"/>
                  </a:lnTo>
                  <a:lnTo>
                    <a:pt x="3159" y="8621"/>
                  </a:lnTo>
                  <a:lnTo>
                    <a:pt x="3243" y="8579"/>
                  </a:lnTo>
                  <a:lnTo>
                    <a:pt x="3327" y="8600"/>
                  </a:lnTo>
                  <a:lnTo>
                    <a:pt x="3452" y="8579"/>
                  </a:lnTo>
                  <a:lnTo>
                    <a:pt x="3557" y="8621"/>
                  </a:lnTo>
                  <a:lnTo>
                    <a:pt x="3683" y="8642"/>
                  </a:lnTo>
                  <a:lnTo>
                    <a:pt x="3850" y="8621"/>
                  </a:lnTo>
                  <a:lnTo>
                    <a:pt x="4080" y="8600"/>
                  </a:lnTo>
                  <a:lnTo>
                    <a:pt x="4185" y="8517"/>
                  </a:lnTo>
                  <a:lnTo>
                    <a:pt x="4289" y="8475"/>
                  </a:lnTo>
                  <a:lnTo>
                    <a:pt x="4310" y="8370"/>
                  </a:lnTo>
                  <a:lnTo>
                    <a:pt x="4289" y="8286"/>
                  </a:lnTo>
                  <a:lnTo>
                    <a:pt x="4310" y="8182"/>
                  </a:lnTo>
                  <a:lnTo>
                    <a:pt x="4394" y="8119"/>
                  </a:lnTo>
                  <a:lnTo>
                    <a:pt x="4394" y="8056"/>
                  </a:lnTo>
                  <a:lnTo>
                    <a:pt x="4478" y="7952"/>
                  </a:lnTo>
                  <a:lnTo>
                    <a:pt x="4520" y="7973"/>
                  </a:lnTo>
                  <a:lnTo>
                    <a:pt x="4582" y="7973"/>
                  </a:lnTo>
                  <a:lnTo>
                    <a:pt x="4687" y="7805"/>
                  </a:lnTo>
                  <a:lnTo>
                    <a:pt x="4771" y="7784"/>
                  </a:lnTo>
                  <a:lnTo>
                    <a:pt x="4729" y="7701"/>
                  </a:lnTo>
                  <a:lnTo>
                    <a:pt x="4771" y="7638"/>
                  </a:lnTo>
                  <a:lnTo>
                    <a:pt x="4917" y="7554"/>
                  </a:lnTo>
                  <a:lnTo>
                    <a:pt x="5022" y="7470"/>
                  </a:lnTo>
                  <a:lnTo>
                    <a:pt x="5147" y="7470"/>
                  </a:lnTo>
                  <a:lnTo>
                    <a:pt x="5231" y="7533"/>
                  </a:lnTo>
                  <a:lnTo>
                    <a:pt x="5356" y="7450"/>
                  </a:lnTo>
                  <a:lnTo>
                    <a:pt x="5398" y="7387"/>
                  </a:lnTo>
                  <a:lnTo>
                    <a:pt x="5419" y="7366"/>
                  </a:lnTo>
                  <a:lnTo>
                    <a:pt x="5419" y="7282"/>
                  </a:lnTo>
                  <a:lnTo>
                    <a:pt x="5461" y="7219"/>
                  </a:lnTo>
                  <a:lnTo>
                    <a:pt x="5419" y="7136"/>
                  </a:lnTo>
                  <a:lnTo>
                    <a:pt x="5189" y="7052"/>
                  </a:lnTo>
                  <a:lnTo>
                    <a:pt x="5147" y="6947"/>
                  </a:lnTo>
                  <a:lnTo>
                    <a:pt x="5147" y="6822"/>
                  </a:lnTo>
                  <a:lnTo>
                    <a:pt x="5105" y="6717"/>
                  </a:lnTo>
                  <a:lnTo>
                    <a:pt x="5147" y="6634"/>
                  </a:lnTo>
                  <a:lnTo>
                    <a:pt x="5084" y="6592"/>
                  </a:lnTo>
                  <a:lnTo>
                    <a:pt x="5126" y="6529"/>
                  </a:lnTo>
                  <a:lnTo>
                    <a:pt x="5126" y="6445"/>
                  </a:lnTo>
                  <a:lnTo>
                    <a:pt x="5084" y="6424"/>
                  </a:lnTo>
                  <a:lnTo>
                    <a:pt x="4938" y="6529"/>
                  </a:lnTo>
                  <a:lnTo>
                    <a:pt x="4875" y="6445"/>
                  </a:lnTo>
                  <a:lnTo>
                    <a:pt x="4875" y="6320"/>
                  </a:lnTo>
                  <a:lnTo>
                    <a:pt x="5043" y="6131"/>
                  </a:lnTo>
                  <a:lnTo>
                    <a:pt x="5105" y="6027"/>
                  </a:lnTo>
                  <a:lnTo>
                    <a:pt x="5084" y="5922"/>
                  </a:lnTo>
                  <a:lnTo>
                    <a:pt x="4980" y="5880"/>
                  </a:lnTo>
                  <a:lnTo>
                    <a:pt x="5001" y="5797"/>
                  </a:lnTo>
                  <a:lnTo>
                    <a:pt x="5126" y="5713"/>
                  </a:lnTo>
                  <a:lnTo>
                    <a:pt x="5189" y="5587"/>
                  </a:lnTo>
                  <a:lnTo>
                    <a:pt x="5126" y="5545"/>
                  </a:lnTo>
                  <a:lnTo>
                    <a:pt x="5105" y="5441"/>
                  </a:lnTo>
                  <a:lnTo>
                    <a:pt x="5210" y="5357"/>
                  </a:lnTo>
                  <a:lnTo>
                    <a:pt x="5252" y="5357"/>
                  </a:lnTo>
                  <a:lnTo>
                    <a:pt x="5461" y="5085"/>
                  </a:lnTo>
                  <a:lnTo>
                    <a:pt x="5524" y="4960"/>
                  </a:lnTo>
                  <a:lnTo>
                    <a:pt x="5461" y="4876"/>
                  </a:lnTo>
                  <a:lnTo>
                    <a:pt x="5461" y="4750"/>
                  </a:lnTo>
                  <a:lnTo>
                    <a:pt x="5566" y="4667"/>
                  </a:lnTo>
                  <a:lnTo>
                    <a:pt x="5712" y="4667"/>
                  </a:lnTo>
                  <a:lnTo>
                    <a:pt x="5817" y="4729"/>
                  </a:lnTo>
                  <a:lnTo>
                    <a:pt x="5921" y="4646"/>
                  </a:lnTo>
                  <a:lnTo>
                    <a:pt x="6026" y="4625"/>
                  </a:lnTo>
                  <a:lnTo>
                    <a:pt x="5963" y="2344"/>
                  </a:lnTo>
                  <a:lnTo>
                    <a:pt x="1318"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47" name="Google Shape;5447;p907">
              <a:extLst>
                <a:ext uri="{FF2B5EF4-FFF2-40B4-BE49-F238E27FC236}">
                  <a16:creationId xmlns:a16="http://schemas.microsoft.com/office/drawing/2014/main" id="{6DA8F1B7-4674-48E4-F10D-24F5FEFAC842}"/>
                </a:ext>
              </a:extLst>
            </p:cNvPr>
            <p:cNvSpPr/>
            <p:nvPr/>
          </p:nvSpPr>
          <p:spPr>
            <a:xfrm>
              <a:off x="3829555" y="3057778"/>
              <a:ext cx="2251" cy="1194"/>
            </a:xfrm>
            <a:custGeom>
              <a:avLst/>
              <a:gdLst/>
              <a:ahLst/>
              <a:cxnLst/>
              <a:rect l="l" t="t" r="r" b="b"/>
              <a:pathLst>
                <a:path w="189" h="105" extrusionOk="0">
                  <a:moveTo>
                    <a:pt x="189" y="0"/>
                  </a:moveTo>
                  <a:lnTo>
                    <a:pt x="1" y="42"/>
                  </a:lnTo>
                  <a:lnTo>
                    <a:pt x="63" y="105"/>
                  </a:lnTo>
                  <a:lnTo>
                    <a:pt x="168" y="84"/>
                  </a:lnTo>
                  <a:lnTo>
                    <a:pt x="189"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48" name="Google Shape;5448;p907">
              <a:extLst>
                <a:ext uri="{FF2B5EF4-FFF2-40B4-BE49-F238E27FC236}">
                  <a16:creationId xmlns:a16="http://schemas.microsoft.com/office/drawing/2014/main" id="{87689EBC-2ECD-AE71-B83C-6521D458022E}"/>
                </a:ext>
              </a:extLst>
            </p:cNvPr>
            <p:cNvSpPr/>
            <p:nvPr/>
          </p:nvSpPr>
          <p:spPr>
            <a:xfrm>
              <a:off x="3749584" y="2988770"/>
              <a:ext cx="104905" cy="77822"/>
            </a:xfrm>
            <a:custGeom>
              <a:avLst/>
              <a:gdLst/>
              <a:ahLst/>
              <a:cxnLst/>
              <a:rect l="l" t="t" r="r" b="b"/>
              <a:pathLst>
                <a:path w="8810" h="6843" extrusionOk="0">
                  <a:moveTo>
                    <a:pt x="6507" y="0"/>
                  </a:moveTo>
                  <a:lnTo>
                    <a:pt x="3913" y="1590"/>
                  </a:lnTo>
                  <a:lnTo>
                    <a:pt x="3181" y="2239"/>
                  </a:lnTo>
                  <a:lnTo>
                    <a:pt x="2323" y="2448"/>
                  </a:lnTo>
                  <a:lnTo>
                    <a:pt x="2302" y="3578"/>
                  </a:lnTo>
                  <a:lnTo>
                    <a:pt x="2239" y="4080"/>
                  </a:lnTo>
                  <a:lnTo>
                    <a:pt x="2176" y="4164"/>
                  </a:lnTo>
                  <a:lnTo>
                    <a:pt x="2134" y="4331"/>
                  </a:lnTo>
                  <a:lnTo>
                    <a:pt x="2093" y="4478"/>
                  </a:lnTo>
                  <a:lnTo>
                    <a:pt x="1800" y="4624"/>
                  </a:lnTo>
                  <a:lnTo>
                    <a:pt x="1653" y="4729"/>
                  </a:lnTo>
                  <a:lnTo>
                    <a:pt x="1465" y="4729"/>
                  </a:lnTo>
                  <a:lnTo>
                    <a:pt x="1297" y="4834"/>
                  </a:lnTo>
                  <a:lnTo>
                    <a:pt x="942" y="4834"/>
                  </a:lnTo>
                  <a:lnTo>
                    <a:pt x="774" y="4917"/>
                  </a:lnTo>
                  <a:lnTo>
                    <a:pt x="649" y="4917"/>
                  </a:lnTo>
                  <a:lnTo>
                    <a:pt x="251" y="4938"/>
                  </a:lnTo>
                  <a:lnTo>
                    <a:pt x="126" y="4917"/>
                  </a:lnTo>
                  <a:lnTo>
                    <a:pt x="84" y="5001"/>
                  </a:lnTo>
                  <a:lnTo>
                    <a:pt x="84" y="5147"/>
                  </a:lnTo>
                  <a:lnTo>
                    <a:pt x="0" y="5252"/>
                  </a:lnTo>
                  <a:lnTo>
                    <a:pt x="0" y="5440"/>
                  </a:lnTo>
                  <a:lnTo>
                    <a:pt x="544" y="5796"/>
                  </a:lnTo>
                  <a:lnTo>
                    <a:pt x="544" y="6047"/>
                  </a:lnTo>
                  <a:lnTo>
                    <a:pt x="753" y="6173"/>
                  </a:lnTo>
                  <a:lnTo>
                    <a:pt x="984" y="6047"/>
                  </a:lnTo>
                  <a:lnTo>
                    <a:pt x="1067" y="6089"/>
                  </a:lnTo>
                  <a:lnTo>
                    <a:pt x="1067" y="6152"/>
                  </a:lnTo>
                  <a:lnTo>
                    <a:pt x="1130" y="6194"/>
                  </a:lnTo>
                  <a:lnTo>
                    <a:pt x="1130" y="6298"/>
                  </a:lnTo>
                  <a:lnTo>
                    <a:pt x="1067" y="6403"/>
                  </a:lnTo>
                  <a:lnTo>
                    <a:pt x="1193" y="6570"/>
                  </a:lnTo>
                  <a:lnTo>
                    <a:pt x="1297" y="6570"/>
                  </a:lnTo>
                  <a:lnTo>
                    <a:pt x="1402" y="6508"/>
                  </a:lnTo>
                  <a:lnTo>
                    <a:pt x="1381" y="6466"/>
                  </a:lnTo>
                  <a:lnTo>
                    <a:pt x="1444" y="6361"/>
                  </a:lnTo>
                  <a:lnTo>
                    <a:pt x="1611" y="6508"/>
                  </a:lnTo>
                  <a:lnTo>
                    <a:pt x="1716" y="6633"/>
                  </a:lnTo>
                  <a:lnTo>
                    <a:pt x="1862" y="6675"/>
                  </a:lnTo>
                  <a:lnTo>
                    <a:pt x="1988" y="6842"/>
                  </a:lnTo>
                  <a:lnTo>
                    <a:pt x="2072" y="6780"/>
                  </a:lnTo>
                  <a:lnTo>
                    <a:pt x="2072" y="6717"/>
                  </a:lnTo>
                  <a:lnTo>
                    <a:pt x="2009" y="6696"/>
                  </a:lnTo>
                  <a:lnTo>
                    <a:pt x="1925" y="6528"/>
                  </a:lnTo>
                  <a:lnTo>
                    <a:pt x="1967" y="6487"/>
                  </a:lnTo>
                  <a:lnTo>
                    <a:pt x="1967" y="6403"/>
                  </a:lnTo>
                  <a:lnTo>
                    <a:pt x="2072" y="6298"/>
                  </a:lnTo>
                  <a:lnTo>
                    <a:pt x="2176" y="6298"/>
                  </a:lnTo>
                  <a:lnTo>
                    <a:pt x="2176" y="6215"/>
                  </a:lnTo>
                  <a:lnTo>
                    <a:pt x="2113" y="6173"/>
                  </a:lnTo>
                  <a:lnTo>
                    <a:pt x="2093" y="6068"/>
                  </a:lnTo>
                  <a:lnTo>
                    <a:pt x="2113" y="6005"/>
                  </a:lnTo>
                  <a:lnTo>
                    <a:pt x="2134" y="5984"/>
                  </a:lnTo>
                  <a:lnTo>
                    <a:pt x="2113" y="5943"/>
                  </a:lnTo>
                  <a:lnTo>
                    <a:pt x="2113" y="5880"/>
                  </a:lnTo>
                  <a:lnTo>
                    <a:pt x="2239" y="5775"/>
                  </a:lnTo>
                  <a:lnTo>
                    <a:pt x="2323" y="5754"/>
                  </a:lnTo>
                  <a:lnTo>
                    <a:pt x="2385" y="5733"/>
                  </a:lnTo>
                  <a:lnTo>
                    <a:pt x="2490" y="5692"/>
                  </a:lnTo>
                  <a:lnTo>
                    <a:pt x="2804" y="5692"/>
                  </a:lnTo>
                  <a:lnTo>
                    <a:pt x="2846" y="5650"/>
                  </a:lnTo>
                  <a:lnTo>
                    <a:pt x="2930" y="5650"/>
                  </a:lnTo>
                  <a:lnTo>
                    <a:pt x="3013" y="5671"/>
                  </a:lnTo>
                  <a:lnTo>
                    <a:pt x="3160" y="5692"/>
                  </a:lnTo>
                  <a:lnTo>
                    <a:pt x="3243" y="5733"/>
                  </a:lnTo>
                  <a:lnTo>
                    <a:pt x="3327" y="5754"/>
                  </a:lnTo>
                  <a:lnTo>
                    <a:pt x="3494" y="5796"/>
                  </a:lnTo>
                  <a:lnTo>
                    <a:pt x="3557" y="5880"/>
                  </a:lnTo>
                  <a:lnTo>
                    <a:pt x="3683" y="6068"/>
                  </a:lnTo>
                  <a:lnTo>
                    <a:pt x="3787" y="6152"/>
                  </a:lnTo>
                  <a:lnTo>
                    <a:pt x="3850" y="6110"/>
                  </a:lnTo>
                  <a:lnTo>
                    <a:pt x="3913" y="6047"/>
                  </a:lnTo>
                  <a:lnTo>
                    <a:pt x="3997" y="6005"/>
                  </a:lnTo>
                  <a:lnTo>
                    <a:pt x="4080" y="5984"/>
                  </a:lnTo>
                  <a:lnTo>
                    <a:pt x="4227" y="5964"/>
                  </a:lnTo>
                  <a:lnTo>
                    <a:pt x="4269" y="5943"/>
                  </a:lnTo>
                  <a:lnTo>
                    <a:pt x="4373" y="5943"/>
                  </a:lnTo>
                  <a:lnTo>
                    <a:pt x="4478" y="6005"/>
                  </a:lnTo>
                  <a:lnTo>
                    <a:pt x="4478" y="6068"/>
                  </a:lnTo>
                  <a:lnTo>
                    <a:pt x="4582" y="6089"/>
                  </a:lnTo>
                  <a:lnTo>
                    <a:pt x="4750" y="6194"/>
                  </a:lnTo>
                  <a:lnTo>
                    <a:pt x="4896" y="6215"/>
                  </a:lnTo>
                  <a:lnTo>
                    <a:pt x="5126" y="6298"/>
                  </a:lnTo>
                  <a:lnTo>
                    <a:pt x="5231" y="6319"/>
                  </a:lnTo>
                  <a:lnTo>
                    <a:pt x="5357" y="6256"/>
                  </a:lnTo>
                  <a:lnTo>
                    <a:pt x="5524" y="6047"/>
                  </a:lnTo>
                  <a:lnTo>
                    <a:pt x="5629" y="5984"/>
                  </a:lnTo>
                  <a:lnTo>
                    <a:pt x="5943" y="6005"/>
                  </a:lnTo>
                  <a:lnTo>
                    <a:pt x="6068" y="5964"/>
                  </a:lnTo>
                  <a:lnTo>
                    <a:pt x="6319" y="5984"/>
                  </a:lnTo>
                  <a:lnTo>
                    <a:pt x="6507" y="6068"/>
                  </a:lnTo>
                  <a:lnTo>
                    <a:pt x="6675" y="6089"/>
                  </a:lnTo>
                  <a:lnTo>
                    <a:pt x="6717" y="6110"/>
                  </a:lnTo>
                  <a:lnTo>
                    <a:pt x="6905" y="6068"/>
                  </a:lnTo>
                  <a:lnTo>
                    <a:pt x="6926" y="6047"/>
                  </a:lnTo>
                  <a:lnTo>
                    <a:pt x="7031" y="5984"/>
                  </a:lnTo>
                  <a:lnTo>
                    <a:pt x="7093" y="5943"/>
                  </a:lnTo>
                  <a:lnTo>
                    <a:pt x="7156" y="5901"/>
                  </a:lnTo>
                  <a:lnTo>
                    <a:pt x="7240" y="5943"/>
                  </a:lnTo>
                  <a:lnTo>
                    <a:pt x="7303" y="5901"/>
                  </a:lnTo>
                  <a:lnTo>
                    <a:pt x="7323" y="5838"/>
                  </a:lnTo>
                  <a:lnTo>
                    <a:pt x="7365" y="5733"/>
                  </a:lnTo>
                  <a:lnTo>
                    <a:pt x="7470" y="5775"/>
                  </a:lnTo>
                  <a:lnTo>
                    <a:pt x="7470" y="5775"/>
                  </a:lnTo>
                  <a:lnTo>
                    <a:pt x="7449" y="5043"/>
                  </a:lnTo>
                  <a:lnTo>
                    <a:pt x="7449" y="4959"/>
                  </a:lnTo>
                  <a:lnTo>
                    <a:pt x="7575" y="4959"/>
                  </a:lnTo>
                  <a:lnTo>
                    <a:pt x="7616" y="4896"/>
                  </a:lnTo>
                  <a:lnTo>
                    <a:pt x="8579" y="3913"/>
                  </a:lnTo>
                  <a:lnTo>
                    <a:pt x="8558" y="3076"/>
                  </a:lnTo>
                  <a:lnTo>
                    <a:pt x="8704" y="1988"/>
                  </a:lnTo>
                  <a:lnTo>
                    <a:pt x="8788" y="1904"/>
                  </a:lnTo>
                  <a:lnTo>
                    <a:pt x="8809" y="1695"/>
                  </a:lnTo>
                  <a:lnTo>
                    <a:pt x="8411" y="1235"/>
                  </a:lnTo>
                  <a:lnTo>
                    <a:pt x="8453" y="1151"/>
                  </a:lnTo>
                  <a:lnTo>
                    <a:pt x="8474" y="984"/>
                  </a:lnTo>
                  <a:lnTo>
                    <a:pt x="8181" y="210"/>
                  </a:lnTo>
                  <a:lnTo>
                    <a:pt x="8139" y="126"/>
                  </a:lnTo>
                  <a:lnTo>
                    <a:pt x="7616" y="335"/>
                  </a:lnTo>
                  <a:lnTo>
                    <a:pt x="7512" y="230"/>
                  </a:lnTo>
                  <a:lnTo>
                    <a:pt x="6507"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A6CBC2"/>
                </a:solidFill>
                <a:effectLst/>
                <a:uLnTx/>
                <a:uFillTx/>
                <a:latin typeface="Arial"/>
                <a:ea typeface="+mn-ea"/>
                <a:cs typeface="Arial"/>
                <a:sym typeface="Arial"/>
              </a:endParaRPr>
            </a:p>
          </p:txBody>
        </p:sp>
        <p:sp>
          <p:nvSpPr>
            <p:cNvPr id="5449" name="Google Shape;5449;p907">
              <a:extLst>
                <a:ext uri="{FF2B5EF4-FFF2-40B4-BE49-F238E27FC236}">
                  <a16:creationId xmlns:a16="http://schemas.microsoft.com/office/drawing/2014/main" id="{59025370-9E2B-0D37-140E-34C586422EAF}"/>
                </a:ext>
              </a:extLst>
            </p:cNvPr>
            <p:cNvSpPr/>
            <p:nvPr/>
          </p:nvSpPr>
          <p:spPr>
            <a:xfrm>
              <a:off x="3767267" y="3053013"/>
              <a:ext cx="78744" cy="64493"/>
            </a:xfrm>
            <a:custGeom>
              <a:avLst/>
              <a:gdLst/>
              <a:ahLst/>
              <a:cxnLst/>
              <a:rect l="l" t="t" r="r" b="b"/>
              <a:pathLst>
                <a:path w="6613" h="5671" extrusionOk="0">
                  <a:moveTo>
                    <a:pt x="1361" y="1"/>
                  </a:moveTo>
                  <a:lnTo>
                    <a:pt x="1319" y="43"/>
                  </a:lnTo>
                  <a:lnTo>
                    <a:pt x="1005" y="43"/>
                  </a:lnTo>
                  <a:lnTo>
                    <a:pt x="900" y="84"/>
                  </a:lnTo>
                  <a:lnTo>
                    <a:pt x="838" y="105"/>
                  </a:lnTo>
                  <a:lnTo>
                    <a:pt x="754" y="126"/>
                  </a:lnTo>
                  <a:lnTo>
                    <a:pt x="628" y="231"/>
                  </a:lnTo>
                  <a:lnTo>
                    <a:pt x="628" y="294"/>
                  </a:lnTo>
                  <a:lnTo>
                    <a:pt x="649" y="335"/>
                  </a:lnTo>
                  <a:lnTo>
                    <a:pt x="628" y="356"/>
                  </a:lnTo>
                  <a:lnTo>
                    <a:pt x="608" y="419"/>
                  </a:lnTo>
                  <a:lnTo>
                    <a:pt x="628" y="524"/>
                  </a:lnTo>
                  <a:lnTo>
                    <a:pt x="691" y="566"/>
                  </a:lnTo>
                  <a:lnTo>
                    <a:pt x="691" y="649"/>
                  </a:lnTo>
                  <a:lnTo>
                    <a:pt x="587" y="649"/>
                  </a:lnTo>
                  <a:lnTo>
                    <a:pt x="482" y="754"/>
                  </a:lnTo>
                  <a:lnTo>
                    <a:pt x="482" y="838"/>
                  </a:lnTo>
                  <a:lnTo>
                    <a:pt x="440" y="879"/>
                  </a:lnTo>
                  <a:lnTo>
                    <a:pt x="524" y="1047"/>
                  </a:lnTo>
                  <a:lnTo>
                    <a:pt x="587" y="1068"/>
                  </a:lnTo>
                  <a:lnTo>
                    <a:pt x="587" y="1131"/>
                  </a:lnTo>
                  <a:lnTo>
                    <a:pt x="503" y="1193"/>
                  </a:lnTo>
                  <a:lnTo>
                    <a:pt x="482" y="1193"/>
                  </a:lnTo>
                  <a:lnTo>
                    <a:pt x="440" y="1340"/>
                  </a:lnTo>
                  <a:lnTo>
                    <a:pt x="482" y="1403"/>
                  </a:lnTo>
                  <a:lnTo>
                    <a:pt x="628" y="1549"/>
                  </a:lnTo>
                  <a:lnTo>
                    <a:pt x="649" y="1675"/>
                  </a:lnTo>
                  <a:lnTo>
                    <a:pt x="712" y="1884"/>
                  </a:lnTo>
                  <a:lnTo>
                    <a:pt x="691" y="1967"/>
                  </a:lnTo>
                  <a:lnTo>
                    <a:pt x="545" y="1967"/>
                  </a:lnTo>
                  <a:lnTo>
                    <a:pt x="503" y="2030"/>
                  </a:lnTo>
                  <a:lnTo>
                    <a:pt x="503" y="2093"/>
                  </a:lnTo>
                  <a:lnTo>
                    <a:pt x="628" y="2219"/>
                  </a:lnTo>
                  <a:lnTo>
                    <a:pt x="608" y="2281"/>
                  </a:lnTo>
                  <a:lnTo>
                    <a:pt x="524" y="2281"/>
                  </a:lnTo>
                  <a:lnTo>
                    <a:pt x="440" y="2323"/>
                  </a:lnTo>
                  <a:lnTo>
                    <a:pt x="398" y="2428"/>
                  </a:lnTo>
                  <a:lnTo>
                    <a:pt x="315" y="2553"/>
                  </a:lnTo>
                  <a:lnTo>
                    <a:pt x="273" y="2658"/>
                  </a:lnTo>
                  <a:lnTo>
                    <a:pt x="210" y="2721"/>
                  </a:lnTo>
                  <a:lnTo>
                    <a:pt x="168" y="2721"/>
                  </a:lnTo>
                  <a:lnTo>
                    <a:pt x="64" y="2763"/>
                  </a:lnTo>
                  <a:lnTo>
                    <a:pt x="22" y="2825"/>
                  </a:lnTo>
                  <a:lnTo>
                    <a:pt x="22" y="2930"/>
                  </a:lnTo>
                  <a:lnTo>
                    <a:pt x="1" y="3014"/>
                  </a:lnTo>
                  <a:lnTo>
                    <a:pt x="1" y="3139"/>
                  </a:lnTo>
                  <a:lnTo>
                    <a:pt x="1" y="3181"/>
                  </a:lnTo>
                  <a:lnTo>
                    <a:pt x="22" y="3265"/>
                  </a:lnTo>
                  <a:lnTo>
                    <a:pt x="1" y="3328"/>
                  </a:lnTo>
                  <a:lnTo>
                    <a:pt x="22" y="3369"/>
                  </a:lnTo>
                  <a:lnTo>
                    <a:pt x="22" y="3432"/>
                  </a:lnTo>
                  <a:lnTo>
                    <a:pt x="22" y="3537"/>
                  </a:lnTo>
                  <a:lnTo>
                    <a:pt x="64" y="3767"/>
                  </a:lnTo>
                  <a:lnTo>
                    <a:pt x="22" y="3851"/>
                  </a:lnTo>
                  <a:lnTo>
                    <a:pt x="64" y="3955"/>
                  </a:lnTo>
                  <a:lnTo>
                    <a:pt x="22" y="4227"/>
                  </a:lnTo>
                  <a:lnTo>
                    <a:pt x="64" y="4332"/>
                  </a:lnTo>
                  <a:lnTo>
                    <a:pt x="294" y="4395"/>
                  </a:lnTo>
                  <a:lnTo>
                    <a:pt x="482" y="4311"/>
                  </a:lnTo>
                  <a:lnTo>
                    <a:pt x="900" y="4541"/>
                  </a:lnTo>
                  <a:lnTo>
                    <a:pt x="1131" y="4750"/>
                  </a:lnTo>
                  <a:lnTo>
                    <a:pt x="1256" y="5043"/>
                  </a:lnTo>
                  <a:lnTo>
                    <a:pt x="1256" y="5232"/>
                  </a:lnTo>
                  <a:lnTo>
                    <a:pt x="1340" y="5273"/>
                  </a:lnTo>
                  <a:lnTo>
                    <a:pt x="1424" y="5462"/>
                  </a:lnTo>
                  <a:lnTo>
                    <a:pt x="1549" y="5587"/>
                  </a:lnTo>
                  <a:lnTo>
                    <a:pt x="1758" y="5671"/>
                  </a:lnTo>
                  <a:lnTo>
                    <a:pt x="2323" y="5629"/>
                  </a:lnTo>
                  <a:lnTo>
                    <a:pt x="2428" y="5566"/>
                  </a:lnTo>
                  <a:lnTo>
                    <a:pt x="2512" y="5587"/>
                  </a:lnTo>
                  <a:lnTo>
                    <a:pt x="2784" y="5483"/>
                  </a:lnTo>
                  <a:lnTo>
                    <a:pt x="2888" y="5545"/>
                  </a:lnTo>
                  <a:lnTo>
                    <a:pt x="3014" y="5524"/>
                  </a:lnTo>
                  <a:lnTo>
                    <a:pt x="3056" y="5357"/>
                  </a:lnTo>
                  <a:lnTo>
                    <a:pt x="3160" y="5462"/>
                  </a:lnTo>
                  <a:lnTo>
                    <a:pt x="3223" y="5441"/>
                  </a:lnTo>
                  <a:lnTo>
                    <a:pt x="3223" y="5357"/>
                  </a:lnTo>
                  <a:lnTo>
                    <a:pt x="3369" y="5211"/>
                  </a:lnTo>
                  <a:lnTo>
                    <a:pt x="3432" y="5043"/>
                  </a:lnTo>
                  <a:lnTo>
                    <a:pt x="3432" y="4918"/>
                  </a:lnTo>
                  <a:lnTo>
                    <a:pt x="3411" y="4792"/>
                  </a:lnTo>
                  <a:lnTo>
                    <a:pt x="3474" y="4729"/>
                  </a:lnTo>
                  <a:lnTo>
                    <a:pt x="3474" y="4646"/>
                  </a:lnTo>
                  <a:lnTo>
                    <a:pt x="3558" y="4583"/>
                  </a:lnTo>
                  <a:lnTo>
                    <a:pt x="3662" y="4499"/>
                  </a:lnTo>
                  <a:lnTo>
                    <a:pt x="3725" y="4436"/>
                  </a:lnTo>
                  <a:lnTo>
                    <a:pt x="3893" y="4311"/>
                  </a:lnTo>
                  <a:lnTo>
                    <a:pt x="3872" y="4206"/>
                  </a:lnTo>
                  <a:lnTo>
                    <a:pt x="3893" y="4123"/>
                  </a:lnTo>
                  <a:lnTo>
                    <a:pt x="4039" y="4123"/>
                  </a:lnTo>
                  <a:lnTo>
                    <a:pt x="4081" y="4060"/>
                  </a:lnTo>
                  <a:lnTo>
                    <a:pt x="4102" y="4081"/>
                  </a:lnTo>
                  <a:lnTo>
                    <a:pt x="4269" y="4123"/>
                  </a:lnTo>
                  <a:lnTo>
                    <a:pt x="4353" y="4123"/>
                  </a:lnTo>
                  <a:lnTo>
                    <a:pt x="4458" y="4185"/>
                  </a:lnTo>
                  <a:lnTo>
                    <a:pt x="4499" y="4311"/>
                  </a:lnTo>
                  <a:lnTo>
                    <a:pt x="4604" y="4374"/>
                  </a:lnTo>
                  <a:lnTo>
                    <a:pt x="4688" y="4395"/>
                  </a:lnTo>
                  <a:lnTo>
                    <a:pt x="4792" y="4332"/>
                  </a:lnTo>
                  <a:lnTo>
                    <a:pt x="4876" y="4206"/>
                  </a:lnTo>
                  <a:lnTo>
                    <a:pt x="4876" y="4164"/>
                  </a:lnTo>
                  <a:lnTo>
                    <a:pt x="4918" y="4081"/>
                  </a:lnTo>
                  <a:lnTo>
                    <a:pt x="5002" y="4060"/>
                  </a:lnTo>
                  <a:lnTo>
                    <a:pt x="5085" y="3955"/>
                  </a:lnTo>
                  <a:lnTo>
                    <a:pt x="5085" y="3872"/>
                  </a:lnTo>
                  <a:lnTo>
                    <a:pt x="5106" y="3746"/>
                  </a:lnTo>
                  <a:lnTo>
                    <a:pt x="5294" y="3558"/>
                  </a:lnTo>
                  <a:lnTo>
                    <a:pt x="5315" y="3453"/>
                  </a:lnTo>
                  <a:lnTo>
                    <a:pt x="5294" y="3369"/>
                  </a:lnTo>
                  <a:lnTo>
                    <a:pt x="5336" y="3286"/>
                  </a:lnTo>
                  <a:lnTo>
                    <a:pt x="5504" y="3139"/>
                  </a:lnTo>
                  <a:lnTo>
                    <a:pt x="5608" y="3056"/>
                  </a:lnTo>
                  <a:lnTo>
                    <a:pt x="5629" y="2930"/>
                  </a:lnTo>
                  <a:lnTo>
                    <a:pt x="5650" y="2846"/>
                  </a:lnTo>
                  <a:lnTo>
                    <a:pt x="5629" y="2658"/>
                  </a:lnTo>
                  <a:lnTo>
                    <a:pt x="5734" y="2595"/>
                  </a:lnTo>
                  <a:lnTo>
                    <a:pt x="5880" y="2553"/>
                  </a:lnTo>
                  <a:lnTo>
                    <a:pt x="5964" y="2428"/>
                  </a:lnTo>
                  <a:lnTo>
                    <a:pt x="5985" y="2302"/>
                  </a:lnTo>
                  <a:lnTo>
                    <a:pt x="5985" y="2135"/>
                  </a:lnTo>
                  <a:lnTo>
                    <a:pt x="5985" y="2030"/>
                  </a:lnTo>
                  <a:lnTo>
                    <a:pt x="6048" y="1926"/>
                  </a:lnTo>
                  <a:lnTo>
                    <a:pt x="6152" y="1758"/>
                  </a:lnTo>
                  <a:lnTo>
                    <a:pt x="6194" y="1695"/>
                  </a:lnTo>
                  <a:lnTo>
                    <a:pt x="6236" y="1654"/>
                  </a:lnTo>
                  <a:lnTo>
                    <a:pt x="6341" y="1570"/>
                  </a:lnTo>
                  <a:lnTo>
                    <a:pt x="6382" y="1570"/>
                  </a:lnTo>
                  <a:lnTo>
                    <a:pt x="6466" y="1465"/>
                  </a:lnTo>
                  <a:lnTo>
                    <a:pt x="6592" y="1403"/>
                  </a:lnTo>
                  <a:lnTo>
                    <a:pt x="6613" y="1340"/>
                  </a:lnTo>
                  <a:lnTo>
                    <a:pt x="6571" y="1193"/>
                  </a:lnTo>
                  <a:lnTo>
                    <a:pt x="6571" y="1131"/>
                  </a:lnTo>
                  <a:lnTo>
                    <a:pt x="6550" y="1047"/>
                  </a:lnTo>
                  <a:lnTo>
                    <a:pt x="6445" y="984"/>
                  </a:lnTo>
                  <a:lnTo>
                    <a:pt x="6382" y="921"/>
                  </a:lnTo>
                  <a:lnTo>
                    <a:pt x="6382" y="733"/>
                  </a:lnTo>
                  <a:lnTo>
                    <a:pt x="6362" y="628"/>
                  </a:lnTo>
                  <a:lnTo>
                    <a:pt x="6299" y="503"/>
                  </a:lnTo>
                  <a:lnTo>
                    <a:pt x="6236" y="356"/>
                  </a:lnTo>
                  <a:lnTo>
                    <a:pt x="6069" y="147"/>
                  </a:lnTo>
                  <a:lnTo>
                    <a:pt x="5985" y="126"/>
                  </a:lnTo>
                  <a:lnTo>
                    <a:pt x="5880" y="84"/>
                  </a:lnTo>
                  <a:lnTo>
                    <a:pt x="5838" y="189"/>
                  </a:lnTo>
                  <a:lnTo>
                    <a:pt x="5818" y="252"/>
                  </a:lnTo>
                  <a:lnTo>
                    <a:pt x="5755" y="294"/>
                  </a:lnTo>
                  <a:lnTo>
                    <a:pt x="5671" y="252"/>
                  </a:lnTo>
                  <a:lnTo>
                    <a:pt x="5608" y="294"/>
                  </a:lnTo>
                  <a:lnTo>
                    <a:pt x="5546" y="335"/>
                  </a:lnTo>
                  <a:lnTo>
                    <a:pt x="5441" y="398"/>
                  </a:lnTo>
                  <a:lnTo>
                    <a:pt x="5399" y="503"/>
                  </a:lnTo>
                  <a:lnTo>
                    <a:pt x="5294" y="524"/>
                  </a:lnTo>
                  <a:lnTo>
                    <a:pt x="5232" y="461"/>
                  </a:lnTo>
                  <a:lnTo>
                    <a:pt x="5190" y="440"/>
                  </a:lnTo>
                  <a:lnTo>
                    <a:pt x="5022" y="419"/>
                  </a:lnTo>
                  <a:lnTo>
                    <a:pt x="4834" y="335"/>
                  </a:lnTo>
                  <a:lnTo>
                    <a:pt x="4583" y="315"/>
                  </a:lnTo>
                  <a:lnTo>
                    <a:pt x="4458" y="356"/>
                  </a:lnTo>
                  <a:lnTo>
                    <a:pt x="4144" y="335"/>
                  </a:lnTo>
                  <a:lnTo>
                    <a:pt x="4039" y="398"/>
                  </a:lnTo>
                  <a:lnTo>
                    <a:pt x="3872" y="607"/>
                  </a:lnTo>
                  <a:lnTo>
                    <a:pt x="3746" y="670"/>
                  </a:lnTo>
                  <a:lnTo>
                    <a:pt x="3641" y="649"/>
                  </a:lnTo>
                  <a:lnTo>
                    <a:pt x="3411" y="566"/>
                  </a:lnTo>
                  <a:lnTo>
                    <a:pt x="3265" y="545"/>
                  </a:lnTo>
                  <a:lnTo>
                    <a:pt x="3097" y="440"/>
                  </a:lnTo>
                  <a:lnTo>
                    <a:pt x="2993" y="419"/>
                  </a:lnTo>
                  <a:lnTo>
                    <a:pt x="2993" y="356"/>
                  </a:lnTo>
                  <a:lnTo>
                    <a:pt x="2888" y="294"/>
                  </a:lnTo>
                  <a:lnTo>
                    <a:pt x="2784" y="294"/>
                  </a:lnTo>
                  <a:lnTo>
                    <a:pt x="2742" y="315"/>
                  </a:lnTo>
                  <a:lnTo>
                    <a:pt x="2595" y="335"/>
                  </a:lnTo>
                  <a:lnTo>
                    <a:pt x="2512" y="356"/>
                  </a:lnTo>
                  <a:lnTo>
                    <a:pt x="2428" y="398"/>
                  </a:lnTo>
                  <a:lnTo>
                    <a:pt x="2365" y="461"/>
                  </a:lnTo>
                  <a:lnTo>
                    <a:pt x="2302" y="503"/>
                  </a:lnTo>
                  <a:lnTo>
                    <a:pt x="2198" y="419"/>
                  </a:lnTo>
                  <a:lnTo>
                    <a:pt x="2072" y="231"/>
                  </a:lnTo>
                  <a:lnTo>
                    <a:pt x="2009" y="147"/>
                  </a:lnTo>
                  <a:lnTo>
                    <a:pt x="1842" y="105"/>
                  </a:lnTo>
                  <a:lnTo>
                    <a:pt x="1758" y="84"/>
                  </a:lnTo>
                  <a:lnTo>
                    <a:pt x="1675" y="43"/>
                  </a:lnTo>
                  <a:lnTo>
                    <a:pt x="1528" y="22"/>
                  </a:lnTo>
                  <a:lnTo>
                    <a:pt x="1445"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50" name="Google Shape;5450;p907">
              <a:extLst>
                <a:ext uri="{FF2B5EF4-FFF2-40B4-BE49-F238E27FC236}">
                  <a16:creationId xmlns:a16="http://schemas.microsoft.com/office/drawing/2014/main" id="{7DABB3E3-C6BE-D03A-8FC9-6CA904B02E03}"/>
                </a:ext>
              </a:extLst>
            </p:cNvPr>
            <p:cNvSpPr/>
            <p:nvPr/>
          </p:nvSpPr>
          <p:spPr>
            <a:xfrm>
              <a:off x="3805645" y="3058722"/>
              <a:ext cx="52322" cy="74968"/>
            </a:xfrm>
            <a:custGeom>
              <a:avLst/>
              <a:gdLst/>
              <a:ahLst/>
              <a:cxnLst/>
              <a:rect l="l" t="t" r="r" b="b"/>
              <a:pathLst>
                <a:path w="4394" h="6592" extrusionOk="0">
                  <a:moveTo>
                    <a:pt x="3076" y="1"/>
                  </a:moveTo>
                  <a:lnTo>
                    <a:pt x="3139" y="126"/>
                  </a:lnTo>
                  <a:lnTo>
                    <a:pt x="3159" y="231"/>
                  </a:lnTo>
                  <a:lnTo>
                    <a:pt x="3159" y="419"/>
                  </a:lnTo>
                  <a:lnTo>
                    <a:pt x="3222" y="482"/>
                  </a:lnTo>
                  <a:lnTo>
                    <a:pt x="3327" y="545"/>
                  </a:lnTo>
                  <a:lnTo>
                    <a:pt x="3348" y="629"/>
                  </a:lnTo>
                  <a:lnTo>
                    <a:pt x="3348" y="691"/>
                  </a:lnTo>
                  <a:lnTo>
                    <a:pt x="3390" y="838"/>
                  </a:lnTo>
                  <a:lnTo>
                    <a:pt x="3369" y="901"/>
                  </a:lnTo>
                  <a:lnTo>
                    <a:pt x="3243" y="963"/>
                  </a:lnTo>
                  <a:lnTo>
                    <a:pt x="3159" y="1068"/>
                  </a:lnTo>
                  <a:lnTo>
                    <a:pt x="3118" y="1068"/>
                  </a:lnTo>
                  <a:lnTo>
                    <a:pt x="3013" y="1152"/>
                  </a:lnTo>
                  <a:lnTo>
                    <a:pt x="2971" y="1193"/>
                  </a:lnTo>
                  <a:lnTo>
                    <a:pt x="2929" y="1256"/>
                  </a:lnTo>
                  <a:lnTo>
                    <a:pt x="2825" y="1424"/>
                  </a:lnTo>
                  <a:lnTo>
                    <a:pt x="2762" y="1528"/>
                  </a:lnTo>
                  <a:lnTo>
                    <a:pt x="2762" y="1633"/>
                  </a:lnTo>
                  <a:lnTo>
                    <a:pt x="2762" y="1800"/>
                  </a:lnTo>
                  <a:lnTo>
                    <a:pt x="2741" y="1926"/>
                  </a:lnTo>
                  <a:lnTo>
                    <a:pt x="2657" y="2051"/>
                  </a:lnTo>
                  <a:lnTo>
                    <a:pt x="2511" y="2093"/>
                  </a:lnTo>
                  <a:lnTo>
                    <a:pt x="2406" y="2156"/>
                  </a:lnTo>
                  <a:lnTo>
                    <a:pt x="2427" y="2344"/>
                  </a:lnTo>
                  <a:lnTo>
                    <a:pt x="2406" y="2428"/>
                  </a:lnTo>
                  <a:lnTo>
                    <a:pt x="2385" y="2554"/>
                  </a:lnTo>
                  <a:lnTo>
                    <a:pt x="2281" y="2637"/>
                  </a:lnTo>
                  <a:lnTo>
                    <a:pt x="2113" y="2784"/>
                  </a:lnTo>
                  <a:lnTo>
                    <a:pt x="2071" y="2867"/>
                  </a:lnTo>
                  <a:lnTo>
                    <a:pt x="2092" y="2951"/>
                  </a:lnTo>
                  <a:lnTo>
                    <a:pt x="2071" y="3056"/>
                  </a:lnTo>
                  <a:lnTo>
                    <a:pt x="1883" y="3244"/>
                  </a:lnTo>
                  <a:lnTo>
                    <a:pt x="1862" y="3370"/>
                  </a:lnTo>
                  <a:lnTo>
                    <a:pt x="1862" y="3453"/>
                  </a:lnTo>
                  <a:lnTo>
                    <a:pt x="1779" y="3558"/>
                  </a:lnTo>
                  <a:lnTo>
                    <a:pt x="1695" y="3579"/>
                  </a:lnTo>
                  <a:lnTo>
                    <a:pt x="1653" y="3662"/>
                  </a:lnTo>
                  <a:lnTo>
                    <a:pt x="1653" y="3704"/>
                  </a:lnTo>
                  <a:lnTo>
                    <a:pt x="1569" y="3830"/>
                  </a:lnTo>
                  <a:lnTo>
                    <a:pt x="1465" y="3893"/>
                  </a:lnTo>
                  <a:lnTo>
                    <a:pt x="1381" y="3872"/>
                  </a:lnTo>
                  <a:lnTo>
                    <a:pt x="1276" y="3809"/>
                  </a:lnTo>
                  <a:lnTo>
                    <a:pt x="1235" y="3683"/>
                  </a:lnTo>
                  <a:lnTo>
                    <a:pt x="1130" y="3621"/>
                  </a:lnTo>
                  <a:lnTo>
                    <a:pt x="1046" y="3621"/>
                  </a:lnTo>
                  <a:lnTo>
                    <a:pt x="879" y="3579"/>
                  </a:lnTo>
                  <a:lnTo>
                    <a:pt x="858" y="3558"/>
                  </a:lnTo>
                  <a:lnTo>
                    <a:pt x="816" y="3621"/>
                  </a:lnTo>
                  <a:lnTo>
                    <a:pt x="670" y="3621"/>
                  </a:lnTo>
                  <a:lnTo>
                    <a:pt x="649" y="3704"/>
                  </a:lnTo>
                  <a:lnTo>
                    <a:pt x="670" y="3809"/>
                  </a:lnTo>
                  <a:lnTo>
                    <a:pt x="502" y="3934"/>
                  </a:lnTo>
                  <a:lnTo>
                    <a:pt x="439" y="3997"/>
                  </a:lnTo>
                  <a:lnTo>
                    <a:pt x="335" y="4081"/>
                  </a:lnTo>
                  <a:lnTo>
                    <a:pt x="251" y="4144"/>
                  </a:lnTo>
                  <a:lnTo>
                    <a:pt x="251" y="4227"/>
                  </a:lnTo>
                  <a:lnTo>
                    <a:pt x="188" y="4290"/>
                  </a:lnTo>
                  <a:lnTo>
                    <a:pt x="209" y="4416"/>
                  </a:lnTo>
                  <a:lnTo>
                    <a:pt x="209" y="4541"/>
                  </a:lnTo>
                  <a:lnTo>
                    <a:pt x="146" y="4709"/>
                  </a:lnTo>
                  <a:lnTo>
                    <a:pt x="0" y="4855"/>
                  </a:lnTo>
                  <a:lnTo>
                    <a:pt x="0" y="4939"/>
                  </a:lnTo>
                  <a:lnTo>
                    <a:pt x="84" y="4960"/>
                  </a:lnTo>
                  <a:lnTo>
                    <a:pt x="188" y="4918"/>
                  </a:lnTo>
                  <a:lnTo>
                    <a:pt x="230" y="5274"/>
                  </a:lnTo>
                  <a:lnTo>
                    <a:pt x="335" y="5274"/>
                  </a:lnTo>
                  <a:lnTo>
                    <a:pt x="398" y="5357"/>
                  </a:lnTo>
                  <a:lnTo>
                    <a:pt x="565" y="5274"/>
                  </a:lnTo>
                  <a:lnTo>
                    <a:pt x="649" y="5399"/>
                  </a:lnTo>
                  <a:lnTo>
                    <a:pt x="628" y="5483"/>
                  </a:lnTo>
                  <a:lnTo>
                    <a:pt x="628" y="5650"/>
                  </a:lnTo>
                  <a:lnTo>
                    <a:pt x="732" y="5797"/>
                  </a:lnTo>
                  <a:lnTo>
                    <a:pt x="732" y="6006"/>
                  </a:lnTo>
                  <a:lnTo>
                    <a:pt x="649" y="6215"/>
                  </a:lnTo>
                  <a:lnTo>
                    <a:pt x="753" y="6299"/>
                  </a:lnTo>
                  <a:lnTo>
                    <a:pt x="649" y="6403"/>
                  </a:lnTo>
                  <a:lnTo>
                    <a:pt x="649" y="6403"/>
                  </a:lnTo>
                  <a:lnTo>
                    <a:pt x="732" y="6383"/>
                  </a:lnTo>
                  <a:lnTo>
                    <a:pt x="816" y="6383"/>
                  </a:lnTo>
                  <a:lnTo>
                    <a:pt x="837" y="6403"/>
                  </a:lnTo>
                  <a:lnTo>
                    <a:pt x="1507" y="6403"/>
                  </a:lnTo>
                  <a:lnTo>
                    <a:pt x="1548" y="6383"/>
                  </a:lnTo>
                  <a:lnTo>
                    <a:pt x="1590" y="6341"/>
                  </a:lnTo>
                  <a:lnTo>
                    <a:pt x="1653" y="6383"/>
                  </a:lnTo>
                  <a:lnTo>
                    <a:pt x="1695" y="6320"/>
                  </a:lnTo>
                  <a:lnTo>
                    <a:pt x="1862" y="6341"/>
                  </a:lnTo>
                  <a:lnTo>
                    <a:pt x="1904" y="6320"/>
                  </a:lnTo>
                  <a:lnTo>
                    <a:pt x="2092" y="6320"/>
                  </a:lnTo>
                  <a:lnTo>
                    <a:pt x="2134" y="6341"/>
                  </a:lnTo>
                  <a:lnTo>
                    <a:pt x="2239" y="6320"/>
                  </a:lnTo>
                  <a:lnTo>
                    <a:pt x="2323" y="6320"/>
                  </a:lnTo>
                  <a:lnTo>
                    <a:pt x="2323" y="6341"/>
                  </a:lnTo>
                  <a:lnTo>
                    <a:pt x="2490" y="6383"/>
                  </a:lnTo>
                  <a:lnTo>
                    <a:pt x="2511" y="6341"/>
                  </a:lnTo>
                  <a:lnTo>
                    <a:pt x="2553" y="6341"/>
                  </a:lnTo>
                  <a:lnTo>
                    <a:pt x="2595" y="6403"/>
                  </a:lnTo>
                  <a:lnTo>
                    <a:pt x="3327" y="6403"/>
                  </a:lnTo>
                  <a:lnTo>
                    <a:pt x="3390" y="6424"/>
                  </a:lnTo>
                  <a:lnTo>
                    <a:pt x="3431" y="6403"/>
                  </a:lnTo>
                  <a:lnTo>
                    <a:pt x="3452" y="6403"/>
                  </a:lnTo>
                  <a:lnTo>
                    <a:pt x="3536" y="6487"/>
                  </a:lnTo>
                  <a:lnTo>
                    <a:pt x="3578" y="6445"/>
                  </a:lnTo>
                  <a:lnTo>
                    <a:pt x="3662" y="6487"/>
                  </a:lnTo>
                  <a:lnTo>
                    <a:pt x="3683" y="6529"/>
                  </a:lnTo>
                  <a:lnTo>
                    <a:pt x="3745" y="6508"/>
                  </a:lnTo>
                  <a:lnTo>
                    <a:pt x="3766" y="6487"/>
                  </a:lnTo>
                  <a:lnTo>
                    <a:pt x="3808" y="6487"/>
                  </a:lnTo>
                  <a:lnTo>
                    <a:pt x="3892" y="6550"/>
                  </a:lnTo>
                  <a:lnTo>
                    <a:pt x="3955" y="6529"/>
                  </a:lnTo>
                  <a:lnTo>
                    <a:pt x="4059" y="6529"/>
                  </a:lnTo>
                  <a:lnTo>
                    <a:pt x="4101" y="6550"/>
                  </a:lnTo>
                  <a:lnTo>
                    <a:pt x="4206" y="6550"/>
                  </a:lnTo>
                  <a:lnTo>
                    <a:pt x="4206" y="6592"/>
                  </a:lnTo>
                  <a:lnTo>
                    <a:pt x="4289" y="6592"/>
                  </a:lnTo>
                  <a:lnTo>
                    <a:pt x="4310" y="6529"/>
                  </a:lnTo>
                  <a:lnTo>
                    <a:pt x="4268" y="6424"/>
                  </a:lnTo>
                  <a:lnTo>
                    <a:pt x="4268" y="6403"/>
                  </a:lnTo>
                  <a:lnTo>
                    <a:pt x="4331" y="6299"/>
                  </a:lnTo>
                  <a:lnTo>
                    <a:pt x="4373" y="6215"/>
                  </a:lnTo>
                  <a:lnTo>
                    <a:pt x="4394" y="6194"/>
                  </a:lnTo>
                  <a:lnTo>
                    <a:pt x="4373" y="6194"/>
                  </a:lnTo>
                  <a:lnTo>
                    <a:pt x="4331" y="6131"/>
                  </a:lnTo>
                  <a:lnTo>
                    <a:pt x="4331" y="6069"/>
                  </a:lnTo>
                  <a:lnTo>
                    <a:pt x="4331" y="5922"/>
                  </a:lnTo>
                  <a:lnTo>
                    <a:pt x="4164" y="5797"/>
                  </a:lnTo>
                  <a:lnTo>
                    <a:pt x="4080" y="5713"/>
                  </a:lnTo>
                  <a:lnTo>
                    <a:pt x="3996" y="5567"/>
                  </a:lnTo>
                  <a:lnTo>
                    <a:pt x="3850" y="5357"/>
                  </a:lnTo>
                  <a:lnTo>
                    <a:pt x="3808" y="5232"/>
                  </a:lnTo>
                  <a:lnTo>
                    <a:pt x="3703" y="5127"/>
                  </a:lnTo>
                  <a:lnTo>
                    <a:pt x="3557" y="5043"/>
                  </a:lnTo>
                  <a:lnTo>
                    <a:pt x="3494" y="4981"/>
                  </a:lnTo>
                  <a:lnTo>
                    <a:pt x="3494" y="4750"/>
                  </a:lnTo>
                  <a:lnTo>
                    <a:pt x="3473" y="4625"/>
                  </a:lnTo>
                  <a:lnTo>
                    <a:pt x="3452" y="4458"/>
                  </a:lnTo>
                  <a:lnTo>
                    <a:pt x="3473" y="4332"/>
                  </a:lnTo>
                  <a:lnTo>
                    <a:pt x="3431" y="4186"/>
                  </a:lnTo>
                  <a:lnTo>
                    <a:pt x="3390" y="4039"/>
                  </a:lnTo>
                  <a:lnTo>
                    <a:pt x="3452" y="3976"/>
                  </a:lnTo>
                  <a:lnTo>
                    <a:pt x="3536" y="3976"/>
                  </a:lnTo>
                  <a:lnTo>
                    <a:pt x="3641" y="3788"/>
                  </a:lnTo>
                  <a:lnTo>
                    <a:pt x="3683" y="3662"/>
                  </a:lnTo>
                  <a:lnTo>
                    <a:pt x="3787" y="3474"/>
                  </a:lnTo>
                  <a:lnTo>
                    <a:pt x="3850" y="3349"/>
                  </a:lnTo>
                  <a:lnTo>
                    <a:pt x="3955" y="3307"/>
                  </a:lnTo>
                  <a:lnTo>
                    <a:pt x="4059" y="3160"/>
                  </a:lnTo>
                  <a:lnTo>
                    <a:pt x="4059" y="3139"/>
                  </a:lnTo>
                  <a:lnTo>
                    <a:pt x="4017" y="3035"/>
                  </a:lnTo>
                  <a:lnTo>
                    <a:pt x="3955" y="2867"/>
                  </a:lnTo>
                  <a:lnTo>
                    <a:pt x="3850" y="2721"/>
                  </a:lnTo>
                  <a:lnTo>
                    <a:pt x="3766" y="2637"/>
                  </a:lnTo>
                  <a:lnTo>
                    <a:pt x="3557" y="2428"/>
                  </a:lnTo>
                  <a:lnTo>
                    <a:pt x="3348" y="2240"/>
                  </a:lnTo>
                  <a:lnTo>
                    <a:pt x="3243" y="2219"/>
                  </a:lnTo>
                  <a:lnTo>
                    <a:pt x="3243" y="2135"/>
                  </a:lnTo>
                  <a:lnTo>
                    <a:pt x="3159" y="2093"/>
                  </a:lnTo>
                  <a:lnTo>
                    <a:pt x="3159" y="2030"/>
                  </a:lnTo>
                  <a:lnTo>
                    <a:pt x="3159" y="1926"/>
                  </a:lnTo>
                  <a:lnTo>
                    <a:pt x="3180" y="1884"/>
                  </a:lnTo>
                  <a:lnTo>
                    <a:pt x="3180" y="1779"/>
                  </a:lnTo>
                  <a:lnTo>
                    <a:pt x="3369" y="1779"/>
                  </a:lnTo>
                  <a:lnTo>
                    <a:pt x="3431" y="1800"/>
                  </a:lnTo>
                  <a:lnTo>
                    <a:pt x="3536" y="1779"/>
                  </a:lnTo>
                  <a:lnTo>
                    <a:pt x="3641" y="1800"/>
                  </a:lnTo>
                  <a:lnTo>
                    <a:pt x="3683" y="1779"/>
                  </a:lnTo>
                  <a:lnTo>
                    <a:pt x="3808" y="1800"/>
                  </a:lnTo>
                  <a:lnTo>
                    <a:pt x="3892" y="1821"/>
                  </a:lnTo>
                  <a:lnTo>
                    <a:pt x="3975" y="1842"/>
                  </a:lnTo>
                  <a:lnTo>
                    <a:pt x="4017" y="1800"/>
                  </a:lnTo>
                  <a:lnTo>
                    <a:pt x="3975" y="1779"/>
                  </a:lnTo>
                  <a:lnTo>
                    <a:pt x="3808" y="1633"/>
                  </a:lnTo>
                  <a:lnTo>
                    <a:pt x="3787" y="1528"/>
                  </a:lnTo>
                  <a:lnTo>
                    <a:pt x="3703" y="1486"/>
                  </a:lnTo>
                  <a:lnTo>
                    <a:pt x="3599" y="1319"/>
                  </a:lnTo>
                  <a:lnTo>
                    <a:pt x="3578" y="1214"/>
                  </a:lnTo>
                  <a:lnTo>
                    <a:pt x="3662" y="1152"/>
                  </a:lnTo>
                  <a:lnTo>
                    <a:pt x="3703" y="1005"/>
                  </a:lnTo>
                  <a:lnTo>
                    <a:pt x="3641" y="942"/>
                  </a:lnTo>
                  <a:lnTo>
                    <a:pt x="3662" y="880"/>
                  </a:lnTo>
                  <a:lnTo>
                    <a:pt x="3683" y="838"/>
                  </a:lnTo>
                  <a:lnTo>
                    <a:pt x="3683" y="754"/>
                  </a:lnTo>
                  <a:lnTo>
                    <a:pt x="3599" y="587"/>
                  </a:lnTo>
                  <a:lnTo>
                    <a:pt x="3578" y="482"/>
                  </a:lnTo>
                  <a:lnTo>
                    <a:pt x="3536" y="440"/>
                  </a:lnTo>
                  <a:lnTo>
                    <a:pt x="3494" y="252"/>
                  </a:lnTo>
                  <a:lnTo>
                    <a:pt x="3369" y="147"/>
                  </a:lnTo>
                  <a:lnTo>
                    <a:pt x="3076"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51" name="Google Shape;5451;p907">
              <a:extLst>
                <a:ext uri="{FF2B5EF4-FFF2-40B4-BE49-F238E27FC236}">
                  <a16:creationId xmlns:a16="http://schemas.microsoft.com/office/drawing/2014/main" id="{C525A66D-B572-A98F-3E38-E2F964F2C328}"/>
                </a:ext>
              </a:extLst>
            </p:cNvPr>
            <p:cNvSpPr/>
            <p:nvPr/>
          </p:nvSpPr>
          <p:spPr>
            <a:xfrm>
              <a:off x="3805883" y="3130585"/>
              <a:ext cx="39378" cy="40702"/>
            </a:xfrm>
            <a:custGeom>
              <a:avLst/>
              <a:gdLst/>
              <a:ahLst/>
              <a:cxnLst/>
              <a:rect l="l" t="t" r="r" b="b"/>
              <a:pathLst>
                <a:path w="3307" h="3579" extrusionOk="0">
                  <a:moveTo>
                    <a:pt x="1675" y="1"/>
                  </a:moveTo>
                  <a:lnTo>
                    <a:pt x="1633" y="64"/>
                  </a:lnTo>
                  <a:lnTo>
                    <a:pt x="1570" y="22"/>
                  </a:lnTo>
                  <a:lnTo>
                    <a:pt x="1528" y="64"/>
                  </a:lnTo>
                  <a:lnTo>
                    <a:pt x="1487" y="84"/>
                  </a:lnTo>
                  <a:lnTo>
                    <a:pt x="1487" y="754"/>
                  </a:lnTo>
                  <a:lnTo>
                    <a:pt x="712" y="754"/>
                  </a:lnTo>
                  <a:lnTo>
                    <a:pt x="691" y="733"/>
                  </a:lnTo>
                  <a:lnTo>
                    <a:pt x="608" y="754"/>
                  </a:lnTo>
                  <a:lnTo>
                    <a:pt x="524" y="817"/>
                  </a:lnTo>
                  <a:lnTo>
                    <a:pt x="482" y="796"/>
                  </a:lnTo>
                  <a:lnTo>
                    <a:pt x="482" y="921"/>
                  </a:lnTo>
                  <a:lnTo>
                    <a:pt x="336" y="942"/>
                  </a:lnTo>
                  <a:lnTo>
                    <a:pt x="440" y="1131"/>
                  </a:lnTo>
                  <a:lnTo>
                    <a:pt x="629" y="1172"/>
                  </a:lnTo>
                  <a:lnTo>
                    <a:pt x="378" y="1235"/>
                  </a:lnTo>
                  <a:lnTo>
                    <a:pt x="315" y="1152"/>
                  </a:lnTo>
                  <a:lnTo>
                    <a:pt x="294" y="1340"/>
                  </a:lnTo>
                  <a:lnTo>
                    <a:pt x="273" y="1654"/>
                  </a:lnTo>
                  <a:lnTo>
                    <a:pt x="168" y="1737"/>
                  </a:lnTo>
                  <a:lnTo>
                    <a:pt x="22" y="1675"/>
                  </a:lnTo>
                  <a:lnTo>
                    <a:pt x="1" y="1758"/>
                  </a:lnTo>
                  <a:lnTo>
                    <a:pt x="126" y="1988"/>
                  </a:lnTo>
                  <a:lnTo>
                    <a:pt x="210" y="2051"/>
                  </a:lnTo>
                  <a:lnTo>
                    <a:pt x="210" y="2156"/>
                  </a:lnTo>
                  <a:lnTo>
                    <a:pt x="315" y="2281"/>
                  </a:lnTo>
                  <a:lnTo>
                    <a:pt x="315" y="2470"/>
                  </a:lnTo>
                  <a:lnTo>
                    <a:pt x="398" y="2533"/>
                  </a:lnTo>
                  <a:lnTo>
                    <a:pt x="440" y="2679"/>
                  </a:lnTo>
                  <a:lnTo>
                    <a:pt x="608" y="2805"/>
                  </a:lnTo>
                  <a:lnTo>
                    <a:pt x="545" y="2825"/>
                  </a:lnTo>
                  <a:lnTo>
                    <a:pt x="712" y="2993"/>
                  </a:lnTo>
                  <a:lnTo>
                    <a:pt x="963" y="3202"/>
                  </a:lnTo>
                  <a:lnTo>
                    <a:pt x="1026" y="3328"/>
                  </a:lnTo>
                  <a:lnTo>
                    <a:pt x="1235" y="3432"/>
                  </a:lnTo>
                  <a:lnTo>
                    <a:pt x="1256" y="3537"/>
                  </a:lnTo>
                  <a:lnTo>
                    <a:pt x="1361" y="3558"/>
                  </a:lnTo>
                  <a:lnTo>
                    <a:pt x="1382" y="3579"/>
                  </a:lnTo>
                  <a:lnTo>
                    <a:pt x="1466" y="3474"/>
                  </a:lnTo>
                  <a:lnTo>
                    <a:pt x="1466" y="3411"/>
                  </a:lnTo>
                  <a:lnTo>
                    <a:pt x="1528" y="3369"/>
                  </a:lnTo>
                  <a:lnTo>
                    <a:pt x="1633" y="3369"/>
                  </a:lnTo>
                  <a:lnTo>
                    <a:pt x="1675" y="3307"/>
                  </a:lnTo>
                  <a:lnTo>
                    <a:pt x="1696" y="3307"/>
                  </a:lnTo>
                  <a:lnTo>
                    <a:pt x="1884" y="3432"/>
                  </a:lnTo>
                  <a:lnTo>
                    <a:pt x="1884" y="3328"/>
                  </a:lnTo>
                  <a:lnTo>
                    <a:pt x="1863" y="3035"/>
                  </a:lnTo>
                  <a:lnTo>
                    <a:pt x="1779" y="2951"/>
                  </a:lnTo>
                  <a:lnTo>
                    <a:pt x="1696" y="2930"/>
                  </a:lnTo>
                  <a:lnTo>
                    <a:pt x="1633" y="2951"/>
                  </a:lnTo>
                  <a:lnTo>
                    <a:pt x="1549" y="2993"/>
                  </a:lnTo>
                  <a:lnTo>
                    <a:pt x="1549" y="2846"/>
                  </a:lnTo>
                  <a:lnTo>
                    <a:pt x="1528" y="2784"/>
                  </a:lnTo>
                  <a:lnTo>
                    <a:pt x="1570" y="2721"/>
                  </a:lnTo>
                  <a:lnTo>
                    <a:pt x="1675" y="2721"/>
                  </a:lnTo>
                  <a:lnTo>
                    <a:pt x="1800" y="2784"/>
                  </a:lnTo>
                  <a:lnTo>
                    <a:pt x="1863" y="2721"/>
                  </a:lnTo>
                  <a:lnTo>
                    <a:pt x="1884" y="2679"/>
                  </a:lnTo>
                  <a:lnTo>
                    <a:pt x="1968" y="2679"/>
                  </a:lnTo>
                  <a:lnTo>
                    <a:pt x="2177" y="2637"/>
                  </a:lnTo>
                  <a:lnTo>
                    <a:pt x="2198" y="2574"/>
                  </a:lnTo>
                  <a:lnTo>
                    <a:pt x="2177" y="2407"/>
                  </a:lnTo>
                  <a:lnTo>
                    <a:pt x="2219" y="2365"/>
                  </a:lnTo>
                  <a:lnTo>
                    <a:pt x="2365" y="2365"/>
                  </a:lnTo>
                  <a:lnTo>
                    <a:pt x="2428" y="2595"/>
                  </a:lnTo>
                  <a:lnTo>
                    <a:pt x="2512" y="2700"/>
                  </a:lnTo>
                  <a:lnTo>
                    <a:pt x="2637" y="2637"/>
                  </a:lnTo>
                  <a:lnTo>
                    <a:pt x="2721" y="2679"/>
                  </a:lnTo>
                  <a:lnTo>
                    <a:pt x="2805" y="2616"/>
                  </a:lnTo>
                  <a:lnTo>
                    <a:pt x="2909" y="2616"/>
                  </a:lnTo>
                  <a:lnTo>
                    <a:pt x="3035" y="2679"/>
                  </a:lnTo>
                  <a:lnTo>
                    <a:pt x="3056" y="2742"/>
                  </a:lnTo>
                  <a:lnTo>
                    <a:pt x="3119" y="2742"/>
                  </a:lnTo>
                  <a:lnTo>
                    <a:pt x="3119" y="2637"/>
                  </a:lnTo>
                  <a:lnTo>
                    <a:pt x="3098" y="2533"/>
                  </a:lnTo>
                  <a:lnTo>
                    <a:pt x="3244" y="2114"/>
                  </a:lnTo>
                  <a:lnTo>
                    <a:pt x="3307" y="1884"/>
                  </a:lnTo>
                  <a:lnTo>
                    <a:pt x="3307" y="1779"/>
                  </a:lnTo>
                  <a:lnTo>
                    <a:pt x="3244" y="1696"/>
                  </a:lnTo>
                  <a:lnTo>
                    <a:pt x="3223" y="1654"/>
                  </a:lnTo>
                  <a:lnTo>
                    <a:pt x="3139" y="1570"/>
                  </a:lnTo>
                  <a:lnTo>
                    <a:pt x="3119" y="1528"/>
                  </a:lnTo>
                  <a:lnTo>
                    <a:pt x="3035" y="1486"/>
                  </a:lnTo>
                  <a:lnTo>
                    <a:pt x="3014" y="1444"/>
                  </a:lnTo>
                  <a:lnTo>
                    <a:pt x="2993" y="1382"/>
                  </a:lnTo>
                  <a:lnTo>
                    <a:pt x="2993" y="1340"/>
                  </a:lnTo>
                  <a:lnTo>
                    <a:pt x="3035" y="1319"/>
                  </a:lnTo>
                  <a:lnTo>
                    <a:pt x="3056" y="1277"/>
                  </a:lnTo>
                  <a:lnTo>
                    <a:pt x="3119" y="1277"/>
                  </a:lnTo>
                  <a:lnTo>
                    <a:pt x="3098" y="1214"/>
                  </a:lnTo>
                  <a:lnTo>
                    <a:pt x="3056" y="1172"/>
                  </a:lnTo>
                  <a:lnTo>
                    <a:pt x="3056" y="1110"/>
                  </a:lnTo>
                  <a:lnTo>
                    <a:pt x="3202" y="1026"/>
                  </a:lnTo>
                  <a:lnTo>
                    <a:pt x="3307" y="1005"/>
                  </a:lnTo>
                  <a:lnTo>
                    <a:pt x="3307" y="900"/>
                  </a:lnTo>
                  <a:lnTo>
                    <a:pt x="3265" y="838"/>
                  </a:lnTo>
                  <a:lnTo>
                    <a:pt x="3307" y="754"/>
                  </a:lnTo>
                  <a:lnTo>
                    <a:pt x="3307" y="587"/>
                  </a:lnTo>
                  <a:lnTo>
                    <a:pt x="3244" y="545"/>
                  </a:lnTo>
                  <a:lnTo>
                    <a:pt x="3056" y="524"/>
                  </a:lnTo>
                  <a:lnTo>
                    <a:pt x="2930" y="587"/>
                  </a:lnTo>
                  <a:lnTo>
                    <a:pt x="2805" y="628"/>
                  </a:lnTo>
                  <a:lnTo>
                    <a:pt x="2721" y="608"/>
                  </a:lnTo>
                  <a:lnTo>
                    <a:pt x="2616" y="649"/>
                  </a:lnTo>
                  <a:lnTo>
                    <a:pt x="2575" y="608"/>
                  </a:lnTo>
                  <a:lnTo>
                    <a:pt x="2595" y="545"/>
                  </a:lnTo>
                  <a:lnTo>
                    <a:pt x="2575" y="440"/>
                  </a:lnTo>
                  <a:lnTo>
                    <a:pt x="2575" y="315"/>
                  </a:lnTo>
                  <a:lnTo>
                    <a:pt x="2533" y="189"/>
                  </a:lnTo>
                  <a:lnTo>
                    <a:pt x="2575" y="84"/>
                  </a:lnTo>
                  <a:lnTo>
                    <a:pt x="2533" y="22"/>
                  </a:lnTo>
                  <a:lnTo>
                    <a:pt x="2491" y="22"/>
                  </a:lnTo>
                  <a:lnTo>
                    <a:pt x="2470" y="64"/>
                  </a:lnTo>
                  <a:lnTo>
                    <a:pt x="2303" y="22"/>
                  </a:lnTo>
                  <a:lnTo>
                    <a:pt x="2303" y="1"/>
                  </a:lnTo>
                  <a:lnTo>
                    <a:pt x="2219" y="1"/>
                  </a:lnTo>
                  <a:lnTo>
                    <a:pt x="2114" y="22"/>
                  </a:lnTo>
                  <a:lnTo>
                    <a:pt x="2072" y="1"/>
                  </a:lnTo>
                  <a:lnTo>
                    <a:pt x="1884" y="1"/>
                  </a:lnTo>
                  <a:lnTo>
                    <a:pt x="1842" y="22"/>
                  </a:lnTo>
                  <a:lnTo>
                    <a:pt x="1675"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52" name="Google Shape;5452;p907">
              <a:extLst>
                <a:ext uri="{FF2B5EF4-FFF2-40B4-BE49-F238E27FC236}">
                  <a16:creationId xmlns:a16="http://schemas.microsoft.com/office/drawing/2014/main" id="{49828989-2586-9B26-C233-2AA7BD5ECA2D}"/>
                </a:ext>
              </a:extLst>
            </p:cNvPr>
            <p:cNvSpPr/>
            <p:nvPr/>
          </p:nvSpPr>
          <p:spPr>
            <a:xfrm>
              <a:off x="3809622" y="3131301"/>
              <a:ext cx="13967" cy="8575"/>
            </a:xfrm>
            <a:custGeom>
              <a:avLst/>
              <a:gdLst/>
              <a:ahLst/>
              <a:cxnLst/>
              <a:rect l="l" t="t" r="r" b="b"/>
              <a:pathLst>
                <a:path w="1173" h="754" extrusionOk="0">
                  <a:moveTo>
                    <a:pt x="398" y="1"/>
                  </a:moveTo>
                  <a:lnTo>
                    <a:pt x="315" y="21"/>
                  </a:lnTo>
                  <a:lnTo>
                    <a:pt x="294" y="42"/>
                  </a:lnTo>
                  <a:lnTo>
                    <a:pt x="336" y="147"/>
                  </a:lnTo>
                  <a:lnTo>
                    <a:pt x="168" y="335"/>
                  </a:lnTo>
                  <a:lnTo>
                    <a:pt x="1" y="628"/>
                  </a:lnTo>
                  <a:lnTo>
                    <a:pt x="168" y="691"/>
                  </a:lnTo>
                  <a:lnTo>
                    <a:pt x="168" y="733"/>
                  </a:lnTo>
                  <a:lnTo>
                    <a:pt x="210" y="754"/>
                  </a:lnTo>
                  <a:lnTo>
                    <a:pt x="294" y="691"/>
                  </a:lnTo>
                  <a:lnTo>
                    <a:pt x="377" y="670"/>
                  </a:lnTo>
                  <a:lnTo>
                    <a:pt x="398" y="691"/>
                  </a:lnTo>
                  <a:lnTo>
                    <a:pt x="1173" y="691"/>
                  </a:lnTo>
                  <a:lnTo>
                    <a:pt x="1173" y="21"/>
                  </a:lnTo>
                  <a:lnTo>
                    <a:pt x="503" y="21"/>
                  </a:lnTo>
                  <a:lnTo>
                    <a:pt x="482"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53" name="Google Shape;5453;p907">
              <a:extLst>
                <a:ext uri="{FF2B5EF4-FFF2-40B4-BE49-F238E27FC236}">
                  <a16:creationId xmlns:a16="http://schemas.microsoft.com/office/drawing/2014/main" id="{6F02ED53-2117-0053-F0C7-7139A8DFB820}"/>
                </a:ext>
              </a:extLst>
            </p:cNvPr>
            <p:cNvSpPr/>
            <p:nvPr/>
          </p:nvSpPr>
          <p:spPr>
            <a:xfrm>
              <a:off x="3822327" y="3120122"/>
              <a:ext cx="52834" cy="59023"/>
            </a:xfrm>
            <a:custGeom>
              <a:avLst/>
              <a:gdLst/>
              <a:ahLst/>
              <a:cxnLst/>
              <a:rect l="l" t="t" r="r" b="b"/>
              <a:pathLst>
                <a:path w="4437" h="5190" extrusionOk="0">
                  <a:moveTo>
                    <a:pt x="3935" y="0"/>
                  </a:moveTo>
                  <a:lnTo>
                    <a:pt x="3872" y="63"/>
                  </a:lnTo>
                  <a:lnTo>
                    <a:pt x="3767" y="42"/>
                  </a:lnTo>
                  <a:lnTo>
                    <a:pt x="3537" y="147"/>
                  </a:lnTo>
                  <a:lnTo>
                    <a:pt x="3495" y="188"/>
                  </a:lnTo>
                  <a:lnTo>
                    <a:pt x="3391" y="209"/>
                  </a:lnTo>
                  <a:lnTo>
                    <a:pt x="3244" y="377"/>
                  </a:lnTo>
                  <a:lnTo>
                    <a:pt x="2972" y="816"/>
                  </a:lnTo>
                  <a:lnTo>
                    <a:pt x="2930" y="900"/>
                  </a:lnTo>
                  <a:lnTo>
                    <a:pt x="2867" y="1004"/>
                  </a:lnTo>
                  <a:lnTo>
                    <a:pt x="2867" y="1025"/>
                  </a:lnTo>
                  <a:lnTo>
                    <a:pt x="2909" y="1130"/>
                  </a:lnTo>
                  <a:lnTo>
                    <a:pt x="2888" y="1193"/>
                  </a:lnTo>
                  <a:lnTo>
                    <a:pt x="2805" y="1193"/>
                  </a:lnTo>
                  <a:lnTo>
                    <a:pt x="2805" y="1151"/>
                  </a:lnTo>
                  <a:lnTo>
                    <a:pt x="2700" y="1151"/>
                  </a:lnTo>
                  <a:lnTo>
                    <a:pt x="2658" y="1130"/>
                  </a:lnTo>
                  <a:lnTo>
                    <a:pt x="2554" y="1130"/>
                  </a:lnTo>
                  <a:lnTo>
                    <a:pt x="2491" y="1151"/>
                  </a:lnTo>
                  <a:lnTo>
                    <a:pt x="2407" y="1088"/>
                  </a:lnTo>
                  <a:lnTo>
                    <a:pt x="2365" y="1088"/>
                  </a:lnTo>
                  <a:lnTo>
                    <a:pt x="2344" y="1109"/>
                  </a:lnTo>
                  <a:lnTo>
                    <a:pt x="2282" y="1130"/>
                  </a:lnTo>
                  <a:lnTo>
                    <a:pt x="2261" y="1088"/>
                  </a:lnTo>
                  <a:lnTo>
                    <a:pt x="2177" y="1046"/>
                  </a:lnTo>
                  <a:lnTo>
                    <a:pt x="2135" y="1088"/>
                  </a:lnTo>
                  <a:lnTo>
                    <a:pt x="2051" y="1004"/>
                  </a:lnTo>
                  <a:lnTo>
                    <a:pt x="2030" y="1004"/>
                  </a:lnTo>
                  <a:lnTo>
                    <a:pt x="1989" y="1025"/>
                  </a:lnTo>
                  <a:lnTo>
                    <a:pt x="1926" y="1004"/>
                  </a:lnTo>
                  <a:lnTo>
                    <a:pt x="1194" y="1004"/>
                  </a:lnTo>
                  <a:lnTo>
                    <a:pt x="1152" y="1109"/>
                  </a:lnTo>
                  <a:lnTo>
                    <a:pt x="1194" y="1235"/>
                  </a:lnTo>
                  <a:lnTo>
                    <a:pt x="1194" y="1360"/>
                  </a:lnTo>
                  <a:lnTo>
                    <a:pt x="1214" y="1465"/>
                  </a:lnTo>
                  <a:lnTo>
                    <a:pt x="1194" y="1528"/>
                  </a:lnTo>
                  <a:lnTo>
                    <a:pt x="1235" y="1569"/>
                  </a:lnTo>
                  <a:lnTo>
                    <a:pt x="1340" y="1528"/>
                  </a:lnTo>
                  <a:lnTo>
                    <a:pt x="1424" y="1548"/>
                  </a:lnTo>
                  <a:lnTo>
                    <a:pt x="1549" y="1507"/>
                  </a:lnTo>
                  <a:lnTo>
                    <a:pt x="1675" y="1444"/>
                  </a:lnTo>
                  <a:lnTo>
                    <a:pt x="1863" y="1465"/>
                  </a:lnTo>
                  <a:lnTo>
                    <a:pt x="1926" y="1507"/>
                  </a:lnTo>
                  <a:lnTo>
                    <a:pt x="1926" y="1674"/>
                  </a:lnTo>
                  <a:lnTo>
                    <a:pt x="1884" y="1758"/>
                  </a:lnTo>
                  <a:lnTo>
                    <a:pt x="1926" y="1820"/>
                  </a:lnTo>
                  <a:lnTo>
                    <a:pt x="1926" y="1925"/>
                  </a:lnTo>
                  <a:lnTo>
                    <a:pt x="1821" y="1946"/>
                  </a:lnTo>
                  <a:lnTo>
                    <a:pt x="1675" y="2030"/>
                  </a:lnTo>
                  <a:lnTo>
                    <a:pt x="1675" y="2092"/>
                  </a:lnTo>
                  <a:lnTo>
                    <a:pt x="1717" y="2134"/>
                  </a:lnTo>
                  <a:lnTo>
                    <a:pt x="1738" y="2197"/>
                  </a:lnTo>
                  <a:lnTo>
                    <a:pt x="1675" y="2197"/>
                  </a:lnTo>
                  <a:lnTo>
                    <a:pt x="1654" y="2239"/>
                  </a:lnTo>
                  <a:lnTo>
                    <a:pt x="1612" y="2260"/>
                  </a:lnTo>
                  <a:lnTo>
                    <a:pt x="1612" y="2302"/>
                  </a:lnTo>
                  <a:lnTo>
                    <a:pt x="1633" y="2364"/>
                  </a:lnTo>
                  <a:lnTo>
                    <a:pt x="1654" y="2406"/>
                  </a:lnTo>
                  <a:lnTo>
                    <a:pt x="1738" y="2448"/>
                  </a:lnTo>
                  <a:lnTo>
                    <a:pt x="1758" y="2490"/>
                  </a:lnTo>
                  <a:lnTo>
                    <a:pt x="1842" y="2574"/>
                  </a:lnTo>
                  <a:lnTo>
                    <a:pt x="1863" y="2616"/>
                  </a:lnTo>
                  <a:lnTo>
                    <a:pt x="1926" y="2699"/>
                  </a:lnTo>
                  <a:lnTo>
                    <a:pt x="1926" y="2804"/>
                  </a:lnTo>
                  <a:lnTo>
                    <a:pt x="1863" y="3034"/>
                  </a:lnTo>
                  <a:lnTo>
                    <a:pt x="1717" y="3453"/>
                  </a:lnTo>
                  <a:lnTo>
                    <a:pt x="1738" y="3557"/>
                  </a:lnTo>
                  <a:lnTo>
                    <a:pt x="1738" y="3662"/>
                  </a:lnTo>
                  <a:lnTo>
                    <a:pt x="1675" y="3662"/>
                  </a:lnTo>
                  <a:lnTo>
                    <a:pt x="1654" y="3599"/>
                  </a:lnTo>
                  <a:lnTo>
                    <a:pt x="1528" y="3536"/>
                  </a:lnTo>
                  <a:lnTo>
                    <a:pt x="1424" y="3536"/>
                  </a:lnTo>
                  <a:lnTo>
                    <a:pt x="1340" y="3599"/>
                  </a:lnTo>
                  <a:lnTo>
                    <a:pt x="1256" y="3557"/>
                  </a:lnTo>
                  <a:lnTo>
                    <a:pt x="1131" y="3620"/>
                  </a:lnTo>
                  <a:lnTo>
                    <a:pt x="1047" y="3515"/>
                  </a:lnTo>
                  <a:lnTo>
                    <a:pt x="984" y="3285"/>
                  </a:lnTo>
                  <a:lnTo>
                    <a:pt x="838" y="3285"/>
                  </a:lnTo>
                  <a:lnTo>
                    <a:pt x="796" y="3327"/>
                  </a:lnTo>
                  <a:lnTo>
                    <a:pt x="817" y="3494"/>
                  </a:lnTo>
                  <a:lnTo>
                    <a:pt x="796" y="3557"/>
                  </a:lnTo>
                  <a:lnTo>
                    <a:pt x="587" y="3599"/>
                  </a:lnTo>
                  <a:lnTo>
                    <a:pt x="503" y="3599"/>
                  </a:lnTo>
                  <a:lnTo>
                    <a:pt x="482" y="3641"/>
                  </a:lnTo>
                  <a:lnTo>
                    <a:pt x="419" y="3704"/>
                  </a:lnTo>
                  <a:lnTo>
                    <a:pt x="294" y="3641"/>
                  </a:lnTo>
                  <a:lnTo>
                    <a:pt x="189" y="3641"/>
                  </a:lnTo>
                  <a:lnTo>
                    <a:pt x="147" y="3704"/>
                  </a:lnTo>
                  <a:lnTo>
                    <a:pt x="168" y="3766"/>
                  </a:lnTo>
                  <a:lnTo>
                    <a:pt x="168" y="3913"/>
                  </a:lnTo>
                  <a:lnTo>
                    <a:pt x="252" y="3871"/>
                  </a:lnTo>
                  <a:lnTo>
                    <a:pt x="315" y="3850"/>
                  </a:lnTo>
                  <a:lnTo>
                    <a:pt x="398" y="3871"/>
                  </a:lnTo>
                  <a:lnTo>
                    <a:pt x="482" y="3955"/>
                  </a:lnTo>
                  <a:lnTo>
                    <a:pt x="503" y="4248"/>
                  </a:lnTo>
                  <a:lnTo>
                    <a:pt x="503" y="4352"/>
                  </a:lnTo>
                  <a:lnTo>
                    <a:pt x="315" y="4227"/>
                  </a:lnTo>
                  <a:lnTo>
                    <a:pt x="294" y="4227"/>
                  </a:lnTo>
                  <a:lnTo>
                    <a:pt x="252" y="4289"/>
                  </a:lnTo>
                  <a:lnTo>
                    <a:pt x="147" y="4289"/>
                  </a:lnTo>
                  <a:lnTo>
                    <a:pt x="85" y="4331"/>
                  </a:lnTo>
                  <a:lnTo>
                    <a:pt x="85" y="4394"/>
                  </a:lnTo>
                  <a:lnTo>
                    <a:pt x="1" y="4499"/>
                  </a:lnTo>
                  <a:lnTo>
                    <a:pt x="106" y="4603"/>
                  </a:lnTo>
                  <a:lnTo>
                    <a:pt x="168" y="4687"/>
                  </a:lnTo>
                  <a:lnTo>
                    <a:pt x="315" y="4792"/>
                  </a:lnTo>
                  <a:lnTo>
                    <a:pt x="315" y="4896"/>
                  </a:lnTo>
                  <a:lnTo>
                    <a:pt x="419" y="5001"/>
                  </a:lnTo>
                  <a:lnTo>
                    <a:pt x="419" y="5126"/>
                  </a:lnTo>
                  <a:lnTo>
                    <a:pt x="482" y="5189"/>
                  </a:lnTo>
                  <a:lnTo>
                    <a:pt x="524" y="5168"/>
                  </a:lnTo>
                  <a:lnTo>
                    <a:pt x="608" y="5022"/>
                  </a:lnTo>
                  <a:lnTo>
                    <a:pt x="629" y="5022"/>
                  </a:lnTo>
                  <a:lnTo>
                    <a:pt x="712" y="4980"/>
                  </a:lnTo>
                  <a:lnTo>
                    <a:pt x="775" y="4875"/>
                  </a:lnTo>
                  <a:lnTo>
                    <a:pt x="838" y="4854"/>
                  </a:lnTo>
                  <a:lnTo>
                    <a:pt x="942" y="4771"/>
                  </a:lnTo>
                  <a:lnTo>
                    <a:pt x="1005" y="4771"/>
                  </a:lnTo>
                  <a:lnTo>
                    <a:pt x="1047" y="4813"/>
                  </a:lnTo>
                  <a:lnTo>
                    <a:pt x="1110" y="4896"/>
                  </a:lnTo>
                  <a:lnTo>
                    <a:pt x="1110" y="5001"/>
                  </a:lnTo>
                  <a:lnTo>
                    <a:pt x="1131" y="4980"/>
                  </a:lnTo>
                  <a:lnTo>
                    <a:pt x="1194" y="5001"/>
                  </a:lnTo>
                  <a:lnTo>
                    <a:pt x="1298" y="4959"/>
                  </a:lnTo>
                  <a:lnTo>
                    <a:pt x="1319" y="5001"/>
                  </a:lnTo>
                  <a:lnTo>
                    <a:pt x="1319" y="5064"/>
                  </a:lnTo>
                  <a:lnTo>
                    <a:pt x="1424" y="5064"/>
                  </a:lnTo>
                  <a:lnTo>
                    <a:pt x="1507" y="4980"/>
                  </a:lnTo>
                  <a:lnTo>
                    <a:pt x="1507" y="4875"/>
                  </a:lnTo>
                  <a:lnTo>
                    <a:pt x="1570" y="4854"/>
                  </a:lnTo>
                  <a:lnTo>
                    <a:pt x="1654" y="4875"/>
                  </a:lnTo>
                  <a:lnTo>
                    <a:pt x="1758" y="4771"/>
                  </a:lnTo>
                  <a:lnTo>
                    <a:pt x="1947" y="4708"/>
                  </a:lnTo>
                  <a:lnTo>
                    <a:pt x="1947" y="4771"/>
                  </a:lnTo>
                  <a:lnTo>
                    <a:pt x="1863" y="4896"/>
                  </a:lnTo>
                  <a:lnTo>
                    <a:pt x="1884" y="4917"/>
                  </a:lnTo>
                  <a:lnTo>
                    <a:pt x="1947" y="5022"/>
                  </a:lnTo>
                  <a:lnTo>
                    <a:pt x="2072" y="5105"/>
                  </a:lnTo>
                  <a:lnTo>
                    <a:pt x="2198" y="5022"/>
                  </a:lnTo>
                  <a:lnTo>
                    <a:pt x="2282" y="4917"/>
                  </a:lnTo>
                  <a:lnTo>
                    <a:pt x="2512" y="4687"/>
                  </a:lnTo>
                  <a:lnTo>
                    <a:pt x="2574" y="4603"/>
                  </a:lnTo>
                  <a:lnTo>
                    <a:pt x="2658" y="4541"/>
                  </a:lnTo>
                  <a:lnTo>
                    <a:pt x="2763" y="4499"/>
                  </a:lnTo>
                  <a:lnTo>
                    <a:pt x="2867" y="4352"/>
                  </a:lnTo>
                  <a:lnTo>
                    <a:pt x="2867" y="4248"/>
                  </a:lnTo>
                  <a:lnTo>
                    <a:pt x="2888" y="4080"/>
                  </a:lnTo>
                  <a:lnTo>
                    <a:pt x="2909" y="3766"/>
                  </a:lnTo>
                  <a:lnTo>
                    <a:pt x="2888" y="3745"/>
                  </a:lnTo>
                  <a:lnTo>
                    <a:pt x="2867" y="3557"/>
                  </a:lnTo>
                  <a:lnTo>
                    <a:pt x="2909" y="3453"/>
                  </a:lnTo>
                  <a:lnTo>
                    <a:pt x="3098" y="3285"/>
                  </a:lnTo>
                  <a:lnTo>
                    <a:pt x="3098" y="3139"/>
                  </a:lnTo>
                  <a:lnTo>
                    <a:pt x="3202" y="3013"/>
                  </a:lnTo>
                  <a:lnTo>
                    <a:pt x="3328" y="2908"/>
                  </a:lnTo>
                  <a:lnTo>
                    <a:pt x="3411" y="2929"/>
                  </a:lnTo>
                  <a:lnTo>
                    <a:pt x="3516" y="2867"/>
                  </a:lnTo>
                  <a:lnTo>
                    <a:pt x="3621" y="2825"/>
                  </a:lnTo>
                  <a:lnTo>
                    <a:pt x="3809" y="2511"/>
                  </a:lnTo>
                  <a:lnTo>
                    <a:pt x="3809" y="2344"/>
                  </a:lnTo>
                  <a:lnTo>
                    <a:pt x="3851" y="2155"/>
                  </a:lnTo>
                  <a:lnTo>
                    <a:pt x="3935" y="2092"/>
                  </a:lnTo>
                  <a:lnTo>
                    <a:pt x="3955" y="1946"/>
                  </a:lnTo>
                  <a:lnTo>
                    <a:pt x="3935" y="1925"/>
                  </a:lnTo>
                  <a:lnTo>
                    <a:pt x="3955" y="1737"/>
                  </a:lnTo>
                  <a:lnTo>
                    <a:pt x="3955" y="1653"/>
                  </a:lnTo>
                  <a:lnTo>
                    <a:pt x="3955" y="1507"/>
                  </a:lnTo>
                  <a:lnTo>
                    <a:pt x="4060" y="1402"/>
                  </a:lnTo>
                  <a:lnTo>
                    <a:pt x="4060" y="1256"/>
                  </a:lnTo>
                  <a:lnTo>
                    <a:pt x="4081" y="1130"/>
                  </a:lnTo>
                  <a:lnTo>
                    <a:pt x="4039" y="921"/>
                  </a:lnTo>
                  <a:lnTo>
                    <a:pt x="4290" y="607"/>
                  </a:lnTo>
                  <a:lnTo>
                    <a:pt x="4332" y="502"/>
                  </a:lnTo>
                  <a:lnTo>
                    <a:pt x="4437" y="460"/>
                  </a:lnTo>
                  <a:lnTo>
                    <a:pt x="4437" y="209"/>
                  </a:lnTo>
                  <a:lnTo>
                    <a:pt x="4374" y="105"/>
                  </a:lnTo>
                  <a:lnTo>
                    <a:pt x="4374" y="63"/>
                  </a:lnTo>
                  <a:lnTo>
                    <a:pt x="4290" y="84"/>
                  </a:lnTo>
                  <a:lnTo>
                    <a:pt x="4248" y="105"/>
                  </a:lnTo>
                  <a:lnTo>
                    <a:pt x="4144" y="63"/>
                  </a:lnTo>
                  <a:lnTo>
                    <a:pt x="4123"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54" name="Google Shape;5454;p907">
              <a:extLst>
                <a:ext uri="{FF2B5EF4-FFF2-40B4-BE49-F238E27FC236}">
                  <a16:creationId xmlns:a16="http://schemas.microsoft.com/office/drawing/2014/main" id="{A63CE8EF-3A3F-6138-87A4-E3B12E9E3F42}"/>
                </a:ext>
              </a:extLst>
            </p:cNvPr>
            <p:cNvSpPr/>
            <p:nvPr/>
          </p:nvSpPr>
          <p:spPr>
            <a:xfrm>
              <a:off x="3828067" y="3174369"/>
              <a:ext cx="7478" cy="9769"/>
            </a:xfrm>
            <a:custGeom>
              <a:avLst/>
              <a:gdLst/>
              <a:ahLst/>
              <a:cxnLst/>
              <a:rect l="l" t="t" r="r" b="b"/>
              <a:pathLst>
                <a:path w="628" h="859" extrusionOk="0">
                  <a:moveTo>
                    <a:pt x="460" y="1"/>
                  </a:moveTo>
                  <a:lnTo>
                    <a:pt x="356" y="84"/>
                  </a:lnTo>
                  <a:lnTo>
                    <a:pt x="293" y="105"/>
                  </a:lnTo>
                  <a:lnTo>
                    <a:pt x="230" y="210"/>
                  </a:lnTo>
                  <a:lnTo>
                    <a:pt x="147" y="252"/>
                  </a:lnTo>
                  <a:lnTo>
                    <a:pt x="126" y="252"/>
                  </a:lnTo>
                  <a:lnTo>
                    <a:pt x="42" y="398"/>
                  </a:lnTo>
                  <a:lnTo>
                    <a:pt x="0" y="419"/>
                  </a:lnTo>
                  <a:lnTo>
                    <a:pt x="84" y="503"/>
                  </a:lnTo>
                  <a:lnTo>
                    <a:pt x="105" y="670"/>
                  </a:lnTo>
                  <a:lnTo>
                    <a:pt x="42" y="775"/>
                  </a:lnTo>
                  <a:lnTo>
                    <a:pt x="84" y="859"/>
                  </a:lnTo>
                  <a:lnTo>
                    <a:pt x="188" y="775"/>
                  </a:lnTo>
                  <a:lnTo>
                    <a:pt x="293" y="775"/>
                  </a:lnTo>
                  <a:lnTo>
                    <a:pt x="356" y="712"/>
                  </a:lnTo>
                  <a:lnTo>
                    <a:pt x="335" y="503"/>
                  </a:lnTo>
                  <a:lnTo>
                    <a:pt x="398" y="440"/>
                  </a:lnTo>
                  <a:lnTo>
                    <a:pt x="523" y="335"/>
                  </a:lnTo>
                  <a:lnTo>
                    <a:pt x="628" y="231"/>
                  </a:lnTo>
                  <a:lnTo>
                    <a:pt x="628" y="126"/>
                  </a:lnTo>
                  <a:lnTo>
                    <a:pt x="565" y="43"/>
                  </a:lnTo>
                  <a:lnTo>
                    <a:pt x="523"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55" name="Google Shape;5455;p907">
              <a:extLst>
                <a:ext uri="{FF2B5EF4-FFF2-40B4-BE49-F238E27FC236}">
                  <a16:creationId xmlns:a16="http://schemas.microsoft.com/office/drawing/2014/main" id="{FA239274-7C2F-AA3E-E946-0FE0B6755664}"/>
                </a:ext>
              </a:extLst>
            </p:cNvPr>
            <p:cNvSpPr/>
            <p:nvPr/>
          </p:nvSpPr>
          <p:spPr>
            <a:xfrm>
              <a:off x="3947654" y="3151533"/>
              <a:ext cx="76994" cy="74956"/>
            </a:xfrm>
            <a:custGeom>
              <a:avLst/>
              <a:gdLst/>
              <a:ahLst/>
              <a:cxnLst/>
              <a:rect l="l" t="t" r="r" b="b"/>
              <a:pathLst>
                <a:path w="6466" h="6591" extrusionOk="0">
                  <a:moveTo>
                    <a:pt x="2553" y="0"/>
                  </a:moveTo>
                  <a:lnTo>
                    <a:pt x="1779" y="42"/>
                  </a:lnTo>
                  <a:lnTo>
                    <a:pt x="858" y="42"/>
                  </a:lnTo>
                  <a:lnTo>
                    <a:pt x="816" y="105"/>
                  </a:lnTo>
                  <a:lnTo>
                    <a:pt x="754" y="105"/>
                  </a:lnTo>
                  <a:lnTo>
                    <a:pt x="712" y="146"/>
                  </a:lnTo>
                  <a:lnTo>
                    <a:pt x="775" y="230"/>
                  </a:lnTo>
                  <a:lnTo>
                    <a:pt x="858" y="314"/>
                  </a:lnTo>
                  <a:lnTo>
                    <a:pt x="858" y="356"/>
                  </a:lnTo>
                  <a:lnTo>
                    <a:pt x="921" y="439"/>
                  </a:lnTo>
                  <a:lnTo>
                    <a:pt x="963" y="628"/>
                  </a:lnTo>
                  <a:lnTo>
                    <a:pt x="984" y="732"/>
                  </a:lnTo>
                  <a:lnTo>
                    <a:pt x="942" y="795"/>
                  </a:lnTo>
                  <a:lnTo>
                    <a:pt x="942" y="879"/>
                  </a:lnTo>
                  <a:lnTo>
                    <a:pt x="879" y="942"/>
                  </a:lnTo>
                  <a:lnTo>
                    <a:pt x="816" y="963"/>
                  </a:lnTo>
                  <a:lnTo>
                    <a:pt x="754" y="963"/>
                  </a:lnTo>
                  <a:lnTo>
                    <a:pt x="733" y="942"/>
                  </a:lnTo>
                  <a:lnTo>
                    <a:pt x="733" y="983"/>
                  </a:lnTo>
                  <a:lnTo>
                    <a:pt x="754" y="1046"/>
                  </a:lnTo>
                  <a:lnTo>
                    <a:pt x="754" y="1109"/>
                  </a:lnTo>
                  <a:lnTo>
                    <a:pt x="858" y="1151"/>
                  </a:lnTo>
                  <a:lnTo>
                    <a:pt x="858" y="1214"/>
                  </a:lnTo>
                  <a:lnTo>
                    <a:pt x="942" y="1214"/>
                  </a:lnTo>
                  <a:lnTo>
                    <a:pt x="963" y="1402"/>
                  </a:lnTo>
                  <a:lnTo>
                    <a:pt x="963" y="1486"/>
                  </a:lnTo>
                  <a:lnTo>
                    <a:pt x="858" y="1590"/>
                  </a:lnTo>
                  <a:lnTo>
                    <a:pt x="775" y="1674"/>
                  </a:lnTo>
                  <a:lnTo>
                    <a:pt x="733" y="1716"/>
                  </a:lnTo>
                  <a:lnTo>
                    <a:pt x="565" y="1883"/>
                  </a:lnTo>
                  <a:lnTo>
                    <a:pt x="461" y="2030"/>
                  </a:lnTo>
                  <a:lnTo>
                    <a:pt x="293" y="2092"/>
                  </a:lnTo>
                  <a:lnTo>
                    <a:pt x="0" y="2092"/>
                  </a:lnTo>
                  <a:lnTo>
                    <a:pt x="84" y="2553"/>
                  </a:lnTo>
                  <a:lnTo>
                    <a:pt x="210" y="3243"/>
                  </a:lnTo>
                  <a:lnTo>
                    <a:pt x="628" y="3808"/>
                  </a:lnTo>
                  <a:lnTo>
                    <a:pt x="754" y="4248"/>
                  </a:lnTo>
                  <a:lnTo>
                    <a:pt x="942" y="4352"/>
                  </a:lnTo>
                  <a:lnTo>
                    <a:pt x="1026" y="4352"/>
                  </a:lnTo>
                  <a:lnTo>
                    <a:pt x="1130" y="4394"/>
                  </a:lnTo>
                  <a:lnTo>
                    <a:pt x="1172" y="4394"/>
                  </a:lnTo>
                  <a:lnTo>
                    <a:pt x="1256" y="4436"/>
                  </a:lnTo>
                  <a:lnTo>
                    <a:pt x="1256" y="4499"/>
                  </a:lnTo>
                  <a:lnTo>
                    <a:pt x="1340" y="4561"/>
                  </a:lnTo>
                  <a:lnTo>
                    <a:pt x="1444" y="4561"/>
                  </a:lnTo>
                  <a:lnTo>
                    <a:pt x="1695" y="4645"/>
                  </a:lnTo>
                  <a:lnTo>
                    <a:pt x="1779" y="4645"/>
                  </a:lnTo>
                  <a:lnTo>
                    <a:pt x="1821" y="4708"/>
                  </a:lnTo>
                  <a:lnTo>
                    <a:pt x="1884" y="4729"/>
                  </a:lnTo>
                  <a:lnTo>
                    <a:pt x="1925" y="4812"/>
                  </a:lnTo>
                  <a:lnTo>
                    <a:pt x="2030" y="4917"/>
                  </a:lnTo>
                  <a:lnTo>
                    <a:pt x="2093" y="4917"/>
                  </a:lnTo>
                  <a:lnTo>
                    <a:pt x="2093" y="4938"/>
                  </a:lnTo>
                  <a:lnTo>
                    <a:pt x="2114" y="4917"/>
                  </a:lnTo>
                  <a:lnTo>
                    <a:pt x="2177" y="4917"/>
                  </a:lnTo>
                  <a:lnTo>
                    <a:pt x="2197" y="4980"/>
                  </a:lnTo>
                  <a:lnTo>
                    <a:pt x="2281" y="4980"/>
                  </a:lnTo>
                  <a:lnTo>
                    <a:pt x="2302" y="5022"/>
                  </a:lnTo>
                  <a:lnTo>
                    <a:pt x="2323" y="4980"/>
                  </a:lnTo>
                  <a:lnTo>
                    <a:pt x="2407" y="5022"/>
                  </a:lnTo>
                  <a:lnTo>
                    <a:pt x="2428" y="5043"/>
                  </a:lnTo>
                  <a:lnTo>
                    <a:pt x="2490" y="5043"/>
                  </a:lnTo>
                  <a:lnTo>
                    <a:pt x="2511" y="5084"/>
                  </a:lnTo>
                  <a:lnTo>
                    <a:pt x="2553" y="5126"/>
                  </a:lnTo>
                  <a:lnTo>
                    <a:pt x="2637" y="5189"/>
                  </a:lnTo>
                  <a:lnTo>
                    <a:pt x="2825" y="5398"/>
                  </a:lnTo>
                  <a:lnTo>
                    <a:pt x="2846" y="5608"/>
                  </a:lnTo>
                  <a:lnTo>
                    <a:pt x="2846" y="6591"/>
                  </a:lnTo>
                  <a:lnTo>
                    <a:pt x="2951" y="6193"/>
                  </a:lnTo>
                  <a:lnTo>
                    <a:pt x="3495" y="6173"/>
                  </a:lnTo>
                  <a:lnTo>
                    <a:pt x="3599" y="6131"/>
                  </a:lnTo>
                  <a:lnTo>
                    <a:pt x="3641" y="6110"/>
                  </a:lnTo>
                  <a:lnTo>
                    <a:pt x="3704" y="6089"/>
                  </a:lnTo>
                  <a:lnTo>
                    <a:pt x="3704" y="6131"/>
                  </a:lnTo>
                  <a:lnTo>
                    <a:pt x="3788" y="6173"/>
                  </a:lnTo>
                  <a:lnTo>
                    <a:pt x="3871" y="6214"/>
                  </a:lnTo>
                  <a:lnTo>
                    <a:pt x="3955" y="6214"/>
                  </a:lnTo>
                  <a:lnTo>
                    <a:pt x="3997" y="6298"/>
                  </a:lnTo>
                  <a:lnTo>
                    <a:pt x="3976" y="6319"/>
                  </a:lnTo>
                  <a:lnTo>
                    <a:pt x="4164" y="6298"/>
                  </a:lnTo>
                  <a:lnTo>
                    <a:pt x="4269" y="6193"/>
                  </a:lnTo>
                  <a:lnTo>
                    <a:pt x="4332" y="6193"/>
                  </a:lnTo>
                  <a:lnTo>
                    <a:pt x="4394" y="6131"/>
                  </a:lnTo>
                  <a:lnTo>
                    <a:pt x="4436" y="6173"/>
                  </a:lnTo>
                  <a:lnTo>
                    <a:pt x="4436" y="6214"/>
                  </a:lnTo>
                  <a:lnTo>
                    <a:pt x="4520" y="6214"/>
                  </a:lnTo>
                  <a:lnTo>
                    <a:pt x="4604" y="6277"/>
                  </a:lnTo>
                  <a:lnTo>
                    <a:pt x="4729" y="6214"/>
                  </a:lnTo>
                  <a:lnTo>
                    <a:pt x="4897" y="6193"/>
                  </a:lnTo>
                  <a:lnTo>
                    <a:pt x="4918" y="6110"/>
                  </a:lnTo>
                  <a:lnTo>
                    <a:pt x="4897" y="6068"/>
                  </a:lnTo>
                  <a:lnTo>
                    <a:pt x="4938" y="6005"/>
                  </a:lnTo>
                  <a:lnTo>
                    <a:pt x="5043" y="6026"/>
                  </a:lnTo>
                  <a:lnTo>
                    <a:pt x="5127" y="6026"/>
                  </a:lnTo>
                  <a:lnTo>
                    <a:pt x="5210" y="6089"/>
                  </a:lnTo>
                  <a:lnTo>
                    <a:pt x="5315" y="6068"/>
                  </a:lnTo>
                  <a:lnTo>
                    <a:pt x="5357" y="6026"/>
                  </a:lnTo>
                  <a:lnTo>
                    <a:pt x="5566" y="5963"/>
                  </a:lnTo>
                  <a:lnTo>
                    <a:pt x="5650" y="5984"/>
                  </a:lnTo>
                  <a:lnTo>
                    <a:pt x="5754" y="5963"/>
                  </a:lnTo>
                  <a:lnTo>
                    <a:pt x="5775" y="5900"/>
                  </a:lnTo>
                  <a:lnTo>
                    <a:pt x="5901" y="5900"/>
                  </a:lnTo>
                  <a:lnTo>
                    <a:pt x="5985" y="5817"/>
                  </a:lnTo>
                  <a:lnTo>
                    <a:pt x="6110" y="5796"/>
                  </a:lnTo>
                  <a:lnTo>
                    <a:pt x="6194" y="5712"/>
                  </a:lnTo>
                  <a:lnTo>
                    <a:pt x="6278" y="5649"/>
                  </a:lnTo>
                  <a:lnTo>
                    <a:pt x="6382" y="5670"/>
                  </a:lnTo>
                  <a:lnTo>
                    <a:pt x="6424" y="5608"/>
                  </a:lnTo>
                  <a:lnTo>
                    <a:pt x="6466" y="5587"/>
                  </a:lnTo>
                  <a:lnTo>
                    <a:pt x="6424" y="5587"/>
                  </a:lnTo>
                  <a:lnTo>
                    <a:pt x="6424" y="5545"/>
                  </a:lnTo>
                  <a:lnTo>
                    <a:pt x="6298" y="5440"/>
                  </a:lnTo>
                  <a:lnTo>
                    <a:pt x="6173" y="5398"/>
                  </a:lnTo>
                  <a:lnTo>
                    <a:pt x="5964" y="5189"/>
                  </a:lnTo>
                  <a:lnTo>
                    <a:pt x="5985" y="5126"/>
                  </a:lnTo>
                  <a:lnTo>
                    <a:pt x="5901" y="4938"/>
                  </a:lnTo>
                  <a:lnTo>
                    <a:pt x="5859" y="4875"/>
                  </a:lnTo>
                  <a:lnTo>
                    <a:pt x="5901" y="4771"/>
                  </a:lnTo>
                  <a:lnTo>
                    <a:pt x="5859" y="4729"/>
                  </a:lnTo>
                  <a:lnTo>
                    <a:pt x="5838" y="4624"/>
                  </a:lnTo>
                  <a:lnTo>
                    <a:pt x="5796" y="4540"/>
                  </a:lnTo>
                  <a:lnTo>
                    <a:pt x="5838" y="4540"/>
                  </a:lnTo>
                  <a:lnTo>
                    <a:pt x="5775" y="4394"/>
                  </a:lnTo>
                  <a:lnTo>
                    <a:pt x="5754" y="4248"/>
                  </a:lnTo>
                  <a:lnTo>
                    <a:pt x="5838" y="4206"/>
                  </a:lnTo>
                  <a:lnTo>
                    <a:pt x="5838" y="4038"/>
                  </a:lnTo>
                  <a:lnTo>
                    <a:pt x="5754" y="3976"/>
                  </a:lnTo>
                  <a:lnTo>
                    <a:pt x="5754" y="3766"/>
                  </a:lnTo>
                  <a:lnTo>
                    <a:pt x="5775" y="3620"/>
                  </a:lnTo>
                  <a:lnTo>
                    <a:pt x="5859" y="3578"/>
                  </a:lnTo>
                  <a:lnTo>
                    <a:pt x="5880" y="3599"/>
                  </a:lnTo>
                  <a:lnTo>
                    <a:pt x="5943" y="3515"/>
                  </a:lnTo>
                  <a:lnTo>
                    <a:pt x="5859" y="3306"/>
                  </a:lnTo>
                  <a:lnTo>
                    <a:pt x="5775" y="3306"/>
                  </a:lnTo>
                  <a:lnTo>
                    <a:pt x="5650" y="3180"/>
                  </a:lnTo>
                  <a:lnTo>
                    <a:pt x="5482" y="3055"/>
                  </a:lnTo>
                  <a:lnTo>
                    <a:pt x="5482" y="2929"/>
                  </a:lnTo>
                  <a:lnTo>
                    <a:pt x="5566" y="2657"/>
                  </a:lnTo>
                  <a:lnTo>
                    <a:pt x="5692" y="2302"/>
                  </a:lnTo>
                  <a:lnTo>
                    <a:pt x="5754" y="2239"/>
                  </a:lnTo>
                  <a:lnTo>
                    <a:pt x="5734" y="2134"/>
                  </a:lnTo>
                  <a:lnTo>
                    <a:pt x="5692" y="2113"/>
                  </a:lnTo>
                  <a:lnTo>
                    <a:pt x="5734" y="2113"/>
                  </a:lnTo>
                  <a:lnTo>
                    <a:pt x="5022" y="1611"/>
                  </a:lnTo>
                  <a:lnTo>
                    <a:pt x="4959" y="1527"/>
                  </a:lnTo>
                  <a:lnTo>
                    <a:pt x="4938" y="1486"/>
                  </a:lnTo>
                  <a:lnTo>
                    <a:pt x="4959" y="1402"/>
                  </a:lnTo>
                  <a:lnTo>
                    <a:pt x="4834" y="1214"/>
                  </a:lnTo>
                  <a:lnTo>
                    <a:pt x="2741"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56" name="Google Shape;5456;p907">
              <a:extLst>
                <a:ext uri="{FF2B5EF4-FFF2-40B4-BE49-F238E27FC236}">
                  <a16:creationId xmlns:a16="http://schemas.microsoft.com/office/drawing/2014/main" id="{05F6B2D4-1D1E-B6EC-1B7D-52D6DE7872D9}"/>
                </a:ext>
              </a:extLst>
            </p:cNvPr>
            <p:cNvSpPr/>
            <p:nvPr/>
          </p:nvSpPr>
          <p:spPr>
            <a:xfrm>
              <a:off x="3945415" y="3152954"/>
              <a:ext cx="13956" cy="10963"/>
            </a:xfrm>
            <a:custGeom>
              <a:avLst/>
              <a:gdLst/>
              <a:ahLst/>
              <a:cxnLst/>
              <a:rect l="l" t="t" r="r" b="b"/>
              <a:pathLst>
                <a:path w="1172" h="964" extrusionOk="0">
                  <a:moveTo>
                    <a:pt x="795" y="1"/>
                  </a:moveTo>
                  <a:lnTo>
                    <a:pt x="795" y="84"/>
                  </a:lnTo>
                  <a:lnTo>
                    <a:pt x="732" y="126"/>
                  </a:lnTo>
                  <a:lnTo>
                    <a:pt x="649" y="126"/>
                  </a:lnTo>
                  <a:lnTo>
                    <a:pt x="607" y="84"/>
                  </a:lnTo>
                  <a:lnTo>
                    <a:pt x="544" y="42"/>
                  </a:lnTo>
                  <a:lnTo>
                    <a:pt x="440" y="126"/>
                  </a:lnTo>
                  <a:lnTo>
                    <a:pt x="377" y="147"/>
                  </a:lnTo>
                  <a:lnTo>
                    <a:pt x="335" y="126"/>
                  </a:lnTo>
                  <a:lnTo>
                    <a:pt x="209" y="231"/>
                  </a:lnTo>
                  <a:lnTo>
                    <a:pt x="105" y="356"/>
                  </a:lnTo>
                  <a:lnTo>
                    <a:pt x="0" y="733"/>
                  </a:lnTo>
                  <a:lnTo>
                    <a:pt x="0" y="817"/>
                  </a:lnTo>
                  <a:lnTo>
                    <a:pt x="209" y="817"/>
                  </a:lnTo>
                  <a:lnTo>
                    <a:pt x="272" y="921"/>
                  </a:lnTo>
                  <a:lnTo>
                    <a:pt x="335" y="963"/>
                  </a:lnTo>
                  <a:lnTo>
                    <a:pt x="398" y="921"/>
                  </a:lnTo>
                  <a:lnTo>
                    <a:pt x="419" y="921"/>
                  </a:lnTo>
                  <a:lnTo>
                    <a:pt x="481" y="963"/>
                  </a:lnTo>
                  <a:lnTo>
                    <a:pt x="607" y="921"/>
                  </a:lnTo>
                  <a:lnTo>
                    <a:pt x="607" y="858"/>
                  </a:lnTo>
                  <a:lnTo>
                    <a:pt x="691" y="670"/>
                  </a:lnTo>
                  <a:lnTo>
                    <a:pt x="649" y="566"/>
                  </a:lnTo>
                  <a:lnTo>
                    <a:pt x="712" y="566"/>
                  </a:lnTo>
                  <a:lnTo>
                    <a:pt x="753" y="628"/>
                  </a:lnTo>
                  <a:lnTo>
                    <a:pt x="816" y="628"/>
                  </a:lnTo>
                  <a:lnTo>
                    <a:pt x="858" y="733"/>
                  </a:lnTo>
                  <a:lnTo>
                    <a:pt x="921" y="754"/>
                  </a:lnTo>
                  <a:lnTo>
                    <a:pt x="921" y="817"/>
                  </a:lnTo>
                  <a:lnTo>
                    <a:pt x="942" y="838"/>
                  </a:lnTo>
                  <a:lnTo>
                    <a:pt x="1004" y="838"/>
                  </a:lnTo>
                  <a:lnTo>
                    <a:pt x="1067" y="817"/>
                  </a:lnTo>
                  <a:lnTo>
                    <a:pt x="1130" y="754"/>
                  </a:lnTo>
                  <a:lnTo>
                    <a:pt x="1130" y="670"/>
                  </a:lnTo>
                  <a:lnTo>
                    <a:pt x="1172" y="607"/>
                  </a:lnTo>
                  <a:lnTo>
                    <a:pt x="1151" y="503"/>
                  </a:lnTo>
                  <a:lnTo>
                    <a:pt x="1109" y="314"/>
                  </a:lnTo>
                  <a:lnTo>
                    <a:pt x="1046" y="231"/>
                  </a:lnTo>
                  <a:lnTo>
                    <a:pt x="1046" y="189"/>
                  </a:lnTo>
                  <a:lnTo>
                    <a:pt x="963" y="105"/>
                  </a:lnTo>
                  <a:lnTo>
                    <a:pt x="900" y="21"/>
                  </a:lnTo>
                  <a:lnTo>
                    <a:pt x="900"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57" name="Google Shape;5457;p907">
              <a:extLst>
                <a:ext uri="{FF2B5EF4-FFF2-40B4-BE49-F238E27FC236}">
                  <a16:creationId xmlns:a16="http://schemas.microsoft.com/office/drawing/2014/main" id="{3C17EBC8-763F-DEC8-E49D-E09F8397DE01}"/>
                </a:ext>
              </a:extLst>
            </p:cNvPr>
            <p:cNvSpPr/>
            <p:nvPr/>
          </p:nvSpPr>
          <p:spPr>
            <a:xfrm>
              <a:off x="3945415" y="3159380"/>
              <a:ext cx="13706" cy="15956"/>
            </a:xfrm>
            <a:custGeom>
              <a:avLst/>
              <a:gdLst/>
              <a:ahLst/>
              <a:cxnLst/>
              <a:rect l="l" t="t" r="r" b="b"/>
              <a:pathLst>
                <a:path w="1151" h="1403" extrusionOk="0">
                  <a:moveTo>
                    <a:pt x="649" y="1"/>
                  </a:moveTo>
                  <a:lnTo>
                    <a:pt x="691" y="105"/>
                  </a:lnTo>
                  <a:lnTo>
                    <a:pt x="607" y="293"/>
                  </a:lnTo>
                  <a:lnTo>
                    <a:pt x="607" y="356"/>
                  </a:lnTo>
                  <a:lnTo>
                    <a:pt x="481" y="398"/>
                  </a:lnTo>
                  <a:lnTo>
                    <a:pt x="419" y="356"/>
                  </a:lnTo>
                  <a:lnTo>
                    <a:pt x="398" y="356"/>
                  </a:lnTo>
                  <a:lnTo>
                    <a:pt x="335" y="398"/>
                  </a:lnTo>
                  <a:lnTo>
                    <a:pt x="272" y="356"/>
                  </a:lnTo>
                  <a:lnTo>
                    <a:pt x="209" y="252"/>
                  </a:lnTo>
                  <a:lnTo>
                    <a:pt x="0" y="252"/>
                  </a:lnTo>
                  <a:lnTo>
                    <a:pt x="0" y="314"/>
                  </a:lnTo>
                  <a:lnTo>
                    <a:pt x="63" y="419"/>
                  </a:lnTo>
                  <a:lnTo>
                    <a:pt x="84" y="565"/>
                  </a:lnTo>
                  <a:lnTo>
                    <a:pt x="84" y="712"/>
                  </a:lnTo>
                  <a:lnTo>
                    <a:pt x="188" y="1402"/>
                  </a:lnTo>
                  <a:lnTo>
                    <a:pt x="481" y="1402"/>
                  </a:lnTo>
                  <a:lnTo>
                    <a:pt x="649" y="1340"/>
                  </a:lnTo>
                  <a:lnTo>
                    <a:pt x="753" y="1193"/>
                  </a:lnTo>
                  <a:lnTo>
                    <a:pt x="921" y="1026"/>
                  </a:lnTo>
                  <a:lnTo>
                    <a:pt x="963" y="984"/>
                  </a:lnTo>
                  <a:lnTo>
                    <a:pt x="1046" y="900"/>
                  </a:lnTo>
                  <a:lnTo>
                    <a:pt x="1151" y="796"/>
                  </a:lnTo>
                  <a:lnTo>
                    <a:pt x="1151" y="712"/>
                  </a:lnTo>
                  <a:lnTo>
                    <a:pt x="1130" y="524"/>
                  </a:lnTo>
                  <a:lnTo>
                    <a:pt x="1046" y="524"/>
                  </a:lnTo>
                  <a:lnTo>
                    <a:pt x="1046" y="461"/>
                  </a:lnTo>
                  <a:lnTo>
                    <a:pt x="942" y="419"/>
                  </a:lnTo>
                  <a:lnTo>
                    <a:pt x="942" y="356"/>
                  </a:lnTo>
                  <a:lnTo>
                    <a:pt x="921" y="293"/>
                  </a:lnTo>
                  <a:lnTo>
                    <a:pt x="921" y="252"/>
                  </a:lnTo>
                  <a:lnTo>
                    <a:pt x="921" y="189"/>
                  </a:lnTo>
                  <a:lnTo>
                    <a:pt x="858" y="168"/>
                  </a:lnTo>
                  <a:lnTo>
                    <a:pt x="816" y="63"/>
                  </a:lnTo>
                  <a:lnTo>
                    <a:pt x="753" y="63"/>
                  </a:lnTo>
                  <a:lnTo>
                    <a:pt x="712"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58" name="Google Shape;5458;p907">
              <a:extLst>
                <a:ext uri="{FF2B5EF4-FFF2-40B4-BE49-F238E27FC236}">
                  <a16:creationId xmlns:a16="http://schemas.microsoft.com/office/drawing/2014/main" id="{89549200-0040-C5FE-1EF9-7199BEC9474E}"/>
                </a:ext>
              </a:extLst>
            </p:cNvPr>
            <p:cNvSpPr/>
            <p:nvPr/>
          </p:nvSpPr>
          <p:spPr>
            <a:xfrm>
              <a:off x="3829055" y="3110126"/>
              <a:ext cx="131316" cy="124222"/>
            </a:xfrm>
            <a:custGeom>
              <a:avLst/>
              <a:gdLst/>
              <a:ahLst/>
              <a:cxnLst/>
              <a:rect l="l" t="t" r="r" b="b"/>
              <a:pathLst>
                <a:path w="11028" h="10923" extrusionOk="0">
                  <a:moveTo>
                    <a:pt x="7701" y="0"/>
                  </a:moveTo>
                  <a:lnTo>
                    <a:pt x="7701" y="42"/>
                  </a:lnTo>
                  <a:lnTo>
                    <a:pt x="7743" y="84"/>
                  </a:lnTo>
                  <a:lnTo>
                    <a:pt x="7659" y="189"/>
                  </a:lnTo>
                  <a:lnTo>
                    <a:pt x="7575" y="189"/>
                  </a:lnTo>
                  <a:lnTo>
                    <a:pt x="7491" y="210"/>
                  </a:lnTo>
                  <a:lnTo>
                    <a:pt x="7366" y="210"/>
                  </a:lnTo>
                  <a:lnTo>
                    <a:pt x="7282" y="251"/>
                  </a:lnTo>
                  <a:lnTo>
                    <a:pt x="7240" y="251"/>
                  </a:lnTo>
                  <a:lnTo>
                    <a:pt x="7219" y="189"/>
                  </a:lnTo>
                  <a:lnTo>
                    <a:pt x="7178" y="189"/>
                  </a:lnTo>
                  <a:lnTo>
                    <a:pt x="7157" y="147"/>
                  </a:lnTo>
                  <a:lnTo>
                    <a:pt x="7073" y="126"/>
                  </a:lnTo>
                  <a:lnTo>
                    <a:pt x="6843" y="230"/>
                  </a:lnTo>
                  <a:lnTo>
                    <a:pt x="6759" y="293"/>
                  </a:lnTo>
                  <a:lnTo>
                    <a:pt x="6717" y="335"/>
                  </a:lnTo>
                  <a:lnTo>
                    <a:pt x="6487" y="356"/>
                  </a:lnTo>
                  <a:lnTo>
                    <a:pt x="6403" y="398"/>
                  </a:lnTo>
                  <a:lnTo>
                    <a:pt x="6320" y="314"/>
                  </a:lnTo>
                  <a:lnTo>
                    <a:pt x="6215" y="293"/>
                  </a:lnTo>
                  <a:lnTo>
                    <a:pt x="6111" y="293"/>
                  </a:lnTo>
                  <a:lnTo>
                    <a:pt x="6027" y="398"/>
                  </a:lnTo>
                  <a:lnTo>
                    <a:pt x="5922" y="502"/>
                  </a:lnTo>
                  <a:lnTo>
                    <a:pt x="5964" y="544"/>
                  </a:lnTo>
                  <a:lnTo>
                    <a:pt x="6006" y="607"/>
                  </a:lnTo>
                  <a:lnTo>
                    <a:pt x="5985" y="649"/>
                  </a:lnTo>
                  <a:lnTo>
                    <a:pt x="5859" y="670"/>
                  </a:lnTo>
                  <a:lnTo>
                    <a:pt x="5797" y="649"/>
                  </a:lnTo>
                  <a:lnTo>
                    <a:pt x="5671" y="628"/>
                  </a:lnTo>
                  <a:lnTo>
                    <a:pt x="5567" y="565"/>
                  </a:lnTo>
                  <a:lnTo>
                    <a:pt x="5483" y="565"/>
                  </a:lnTo>
                  <a:lnTo>
                    <a:pt x="5399" y="628"/>
                  </a:lnTo>
                  <a:lnTo>
                    <a:pt x="5336" y="607"/>
                  </a:lnTo>
                  <a:lnTo>
                    <a:pt x="5190" y="607"/>
                  </a:lnTo>
                  <a:lnTo>
                    <a:pt x="5064" y="523"/>
                  </a:lnTo>
                  <a:lnTo>
                    <a:pt x="4939" y="544"/>
                  </a:lnTo>
                  <a:lnTo>
                    <a:pt x="4918" y="502"/>
                  </a:lnTo>
                  <a:lnTo>
                    <a:pt x="4750" y="356"/>
                  </a:lnTo>
                  <a:lnTo>
                    <a:pt x="4667" y="335"/>
                  </a:lnTo>
                  <a:lnTo>
                    <a:pt x="4499" y="210"/>
                  </a:lnTo>
                  <a:lnTo>
                    <a:pt x="4437" y="189"/>
                  </a:lnTo>
                  <a:lnTo>
                    <a:pt x="4353" y="126"/>
                  </a:lnTo>
                  <a:lnTo>
                    <a:pt x="4290" y="126"/>
                  </a:lnTo>
                  <a:lnTo>
                    <a:pt x="4290" y="189"/>
                  </a:lnTo>
                  <a:lnTo>
                    <a:pt x="4186" y="147"/>
                  </a:lnTo>
                  <a:lnTo>
                    <a:pt x="4102" y="251"/>
                  </a:lnTo>
                  <a:lnTo>
                    <a:pt x="4018" y="251"/>
                  </a:lnTo>
                  <a:lnTo>
                    <a:pt x="3976" y="293"/>
                  </a:lnTo>
                  <a:lnTo>
                    <a:pt x="3976" y="356"/>
                  </a:lnTo>
                  <a:lnTo>
                    <a:pt x="3914" y="440"/>
                  </a:lnTo>
                  <a:lnTo>
                    <a:pt x="3914" y="502"/>
                  </a:lnTo>
                  <a:lnTo>
                    <a:pt x="3872" y="544"/>
                  </a:lnTo>
                  <a:lnTo>
                    <a:pt x="3788" y="544"/>
                  </a:lnTo>
                  <a:lnTo>
                    <a:pt x="3788" y="607"/>
                  </a:lnTo>
                  <a:lnTo>
                    <a:pt x="3893" y="733"/>
                  </a:lnTo>
                  <a:lnTo>
                    <a:pt x="3830" y="774"/>
                  </a:lnTo>
                  <a:lnTo>
                    <a:pt x="3809" y="858"/>
                  </a:lnTo>
                  <a:lnTo>
                    <a:pt x="3809" y="984"/>
                  </a:lnTo>
                  <a:lnTo>
                    <a:pt x="3872" y="1088"/>
                  </a:lnTo>
                  <a:lnTo>
                    <a:pt x="3872" y="1339"/>
                  </a:lnTo>
                  <a:lnTo>
                    <a:pt x="3767" y="1381"/>
                  </a:lnTo>
                  <a:lnTo>
                    <a:pt x="3725" y="1486"/>
                  </a:lnTo>
                  <a:lnTo>
                    <a:pt x="3474" y="1800"/>
                  </a:lnTo>
                  <a:lnTo>
                    <a:pt x="3516" y="2009"/>
                  </a:lnTo>
                  <a:lnTo>
                    <a:pt x="3495" y="2135"/>
                  </a:lnTo>
                  <a:lnTo>
                    <a:pt x="3495" y="2281"/>
                  </a:lnTo>
                  <a:lnTo>
                    <a:pt x="3390" y="2386"/>
                  </a:lnTo>
                  <a:lnTo>
                    <a:pt x="3390" y="2532"/>
                  </a:lnTo>
                  <a:lnTo>
                    <a:pt x="3390" y="2616"/>
                  </a:lnTo>
                  <a:lnTo>
                    <a:pt x="3370" y="2804"/>
                  </a:lnTo>
                  <a:lnTo>
                    <a:pt x="3390" y="2825"/>
                  </a:lnTo>
                  <a:lnTo>
                    <a:pt x="3370" y="2971"/>
                  </a:lnTo>
                  <a:lnTo>
                    <a:pt x="3286" y="3034"/>
                  </a:lnTo>
                  <a:lnTo>
                    <a:pt x="3244" y="3223"/>
                  </a:lnTo>
                  <a:lnTo>
                    <a:pt x="3244" y="3390"/>
                  </a:lnTo>
                  <a:lnTo>
                    <a:pt x="3056" y="3704"/>
                  </a:lnTo>
                  <a:lnTo>
                    <a:pt x="2951" y="3746"/>
                  </a:lnTo>
                  <a:lnTo>
                    <a:pt x="2846" y="3808"/>
                  </a:lnTo>
                  <a:lnTo>
                    <a:pt x="2763" y="3787"/>
                  </a:lnTo>
                  <a:lnTo>
                    <a:pt x="2637" y="3892"/>
                  </a:lnTo>
                  <a:lnTo>
                    <a:pt x="2533" y="4018"/>
                  </a:lnTo>
                  <a:lnTo>
                    <a:pt x="2533" y="4164"/>
                  </a:lnTo>
                  <a:lnTo>
                    <a:pt x="2344" y="4332"/>
                  </a:lnTo>
                  <a:lnTo>
                    <a:pt x="2302" y="4436"/>
                  </a:lnTo>
                  <a:lnTo>
                    <a:pt x="2323" y="4624"/>
                  </a:lnTo>
                  <a:lnTo>
                    <a:pt x="2344" y="4645"/>
                  </a:lnTo>
                  <a:lnTo>
                    <a:pt x="2323" y="4959"/>
                  </a:lnTo>
                  <a:lnTo>
                    <a:pt x="2302" y="5127"/>
                  </a:lnTo>
                  <a:lnTo>
                    <a:pt x="2302" y="5231"/>
                  </a:lnTo>
                  <a:lnTo>
                    <a:pt x="2198" y="5378"/>
                  </a:lnTo>
                  <a:lnTo>
                    <a:pt x="2093" y="5420"/>
                  </a:lnTo>
                  <a:lnTo>
                    <a:pt x="2009" y="5482"/>
                  </a:lnTo>
                  <a:lnTo>
                    <a:pt x="1947" y="5566"/>
                  </a:lnTo>
                  <a:lnTo>
                    <a:pt x="1717" y="5796"/>
                  </a:lnTo>
                  <a:lnTo>
                    <a:pt x="1633" y="5901"/>
                  </a:lnTo>
                  <a:lnTo>
                    <a:pt x="1507" y="5984"/>
                  </a:lnTo>
                  <a:lnTo>
                    <a:pt x="1382" y="5901"/>
                  </a:lnTo>
                  <a:lnTo>
                    <a:pt x="1319" y="5796"/>
                  </a:lnTo>
                  <a:lnTo>
                    <a:pt x="1298" y="5775"/>
                  </a:lnTo>
                  <a:lnTo>
                    <a:pt x="1382" y="5650"/>
                  </a:lnTo>
                  <a:lnTo>
                    <a:pt x="1382" y="5587"/>
                  </a:lnTo>
                  <a:lnTo>
                    <a:pt x="1193" y="5650"/>
                  </a:lnTo>
                  <a:lnTo>
                    <a:pt x="1089" y="5754"/>
                  </a:lnTo>
                  <a:lnTo>
                    <a:pt x="1005" y="5733"/>
                  </a:lnTo>
                  <a:lnTo>
                    <a:pt x="942" y="5754"/>
                  </a:lnTo>
                  <a:lnTo>
                    <a:pt x="942" y="5859"/>
                  </a:lnTo>
                  <a:lnTo>
                    <a:pt x="859" y="5943"/>
                  </a:lnTo>
                  <a:lnTo>
                    <a:pt x="754" y="5943"/>
                  </a:lnTo>
                  <a:lnTo>
                    <a:pt x="754" y="5880"/>
                  </a:lnTo>
                  <a:lnTo>
                    <a:pt x="733" y="5838"/>
                  </a:lnTo>
                  <a:lnTo>
                    <a:pt x="629" y="5880"/>
                  </a:lnTo>
                  <a:lnTo>
                    <a:pt x="566" y="5859"/>
                  </a:lnTo>
                  <a:lnTo>
                    <a:pt x="440" y="5984"/>
                  </a:lnTo>
                  <a:lnTo>
                    <a:pt x="315" y="6089"/>
                  </a:lnTo>
                  <a:lnTo>
                    <a:pt x="252" y="6152"/>
                  </a:lnTo>
                  <a:lnTo>
                    <a:pt x="273" y="6361"/>
                  </a:lnTo>
                  <a:lnTo>
                    <a:pt x="210" y="6424"/>
                  </a:lnTo>
                  <a:lnTo>
                    <a:pt x="105" y="6424"/>
                  </a:lnTo>
                  <a:lnTo>
                    <a:pt x="1" y="6508"/>
                  </a:lnTo>
                  <a:lnTo>
                    <a:pt x="22" y="6570"/>
                  </a:lnTo>
                  <a:lnTo>
                    <a:pt x="210" y="6591"/>
                  </a:lnTo>
                  <a:lnTo>
                    <a:pt x="252" y="6633"/>
                  </a:lnTo>
                  <a:lnTo>
                    <a:pt x="273" y="6633"/>
                  </a:lnTo>
                  <a:lnTo>
                    <a:pt x="273" y="6612"/>
                  </a:lnTo>
                  <a:lnTo>
                    <a:pt x="315" y="6591"/>
                  </a:lnTo>
                  <a:lnTo>
                    <a:pt x="377" y="6591"/>
                  </a:lnTo>
                  <a:lnTo>
                    <a:pt x="482" y="6570"/>
                  </a:lnTo>
                  <a:lnTo>
                    <a:pt x="566" y="6528"/>
                  </a:lnTo>
                  <a:lnTo>
                    <a:pt x="1256" y="6528"/>
                  </a:lnTo>
                  <a:lnTo>
                    <a:pt x="1424" y="6570"/>
                  </a:lnTo>
                  <a:lnTo>
                    <a:pt x="1633" y="6528"/>
                  </a:lnTo>
                  <a:lnTo>
                    <a:pt x="2637" y="6528"/>
                  </a:lnTo>
                  <a:lnTo>
                    <a:pt x="2637" y="6612"/>
                  </a:lnTo>
                  <a:lnTo>
                    <a:pt x="2637" y="6633"/>
                  </a:lnTo>
                  <a:lnTo>
                    <a:pt x="2637" y="6717"/>
                  </a:lnTo>
                  <a:lnTo>
                    <a:pt x="2679" y="6780"/>
                  </a:lnTo>
                  <a:lnTo>
                    <a:pt x="2721" y="6842"/>
                  </a:lnTo>
                  <a:lnTo>
                    <a:pt x="2679" y="6905"/>
                  </a:lnTo>
                  <a:lnTo>
                    <a:pt x="2679" y="6989"/>
                  </a:lnTo>
                  <a:lnTo>
                    <a:pt x="2742" y="7093"/>
                  </a:lnTo>
                  <a:lnTo>
                    <a:pt x="2763" y="7219"/>
                  </a:lnTo>
                  <a:lnTo>
                    <a:pt x="2784" y="7261"/>
                  </a:lnTo>
                  <a:lnTo>
                    <a:pt x="2784" y="7345"/>
                  </a:lnTo>
                  <a:lnTo>
                    <a:pt x="2846" y="7365"/>
                  </a:lnTo>
                  <a:lnTo>
                    <a:pt x="2888" y="7449"/>
                  </a:lnTo>
                  <a:lnTo>
                    <a:pt x="2972" y="7554"/>
                  </a:lnTo>
                  <a:lnTo>
                    <a:pt x="2993" y="7763"/>
                  </a:lnTo>
                  <a:lnTo>
                    <a:pt x="3056" y="7784"/>
                  </a:lnTo>
                  <a:lnTo>
                    <a:pt x="3202" y="7784"/>
                  </a:lnTo>
                  <a:lnTo>
                    <a:pt x="3307" y="7763"/>
                  </a:lnTo>
                  <a:lnTo>
                    <a:pt x="3390" y="7784"/>
                  </a:lnTo>
                  <a:lnTo>
                    <a:pt x="3579" y="7826"/>
                  </a:lnTo>
                  <a:lnTo>
                    <a:pt x="3662" y="7763"/>
                  </a:lnTo>
                  <a:lnTo>
                    <a:pt x="4102" y="7742"/>
                  </a:lnTo>
                  <a:lnTo>
                    <a:pt x="4102" y="7575"/>
                  </a:lnTo>
                  <a:lnTo>
                    <a:pt x="4081" y="7470"/>
                  </a:lnTo>
                  <a:lnTo>
                    <a:pt x="4123" y="7449"/>
                  </a:lnTo>
                  <a:lnTo>
                    <a:pt x="4186" y="7345"/>
                  </a:lnTo>
                  <a:lnTo>
                    <a:pt x="4186" y="7198"/>
                  </a:lnTo>
                  <a:lnTo>
                    <a:pt x="4750" y="7156"/>
                  </a:lnTo>
                  <a:lnTo>
                    <a:pt x="4750" y="7114"/>
                  </a:lnTo>
                  <a:lnTo>
                    <a:pt x="4939" y="7135"/>
                  </a:lnTo>
                  <a:lnTo>
                    <a:pt x="4918" y="7219"/>
                  </a:lnTo>
                  <a:lnTo>
                    <a:pt x="4876" y="7261"/>
                  </a:lnTo>
                  <a:lnTo>
                    <a:pt x="4918" y="7324"/>
                  </a:lnTo>
                  <a:lnTo>
                    <a:pt x="5567" y="7365"/>
                  </a:lnTo>
                  <a:lnTo>
                    <a:pt x="5587" y="7449"/>
                  </a:lnTo>
                  <a:lnTo>
                    <a:pt x="5587" y="7533"/>
                  </a:lnTo>
                  <a:lnTo>
                    <a:pt x="5587" y="7617"/>
                  </a:lnTo>
                  <a:lnTo>
                    <a:pt x="5546" y="7721"/>
                  </a:lnTo>
                  <a:lnTo>
                    <a:pt x="5504" y="7826"/>
                  </a:lnTo>
                  <a:lnTo>
                    <a:pt x="5567" y="7889"/>
                  </a:lnTo>
                  <a:lnTo>
                    <a:pt x="5567" y="7972"/>
                  </a:lnTo>
                  <a:lnTo>
                    <a:pt x="5546" y="8035"/>
                  </a:lnTo>
                  <a:lnTo>
                    <a:pt x="5546" y="8056"/>
                  </a:lnTo>
                  <a:lnTo>
                    <a:pt x="5567" y="8140"/>
                  </a:lnTo>
                  <a:lnTo>
                    <a:pt x="5567" y="8349"/>
                  </a:lnTo>
                  <a:lnTo>
                    <a:pt x="5504" y="8453"/>
                  </a:lnTo>
                  <a:lnTo>
                    <a:pt x="5567" y="8495"/>
                  </a:lnTo>
                  <a:lnTo>
                    <a:pt x="5567" y="8579"/>
                  </a:lnTo>
                  <a:lnTo>
                    <a:pt x="5608" y="8621"/>
                  </a:lnTo>
                  <a:lnTo>
                    <a:pt x="5608" y="8705"/>
                  </a:lnTo>
                  <a:lnTo>
                    <a:pt x="5650" y="8725"/>
                  </a:lnTo>
                  <a:lnTo>
                    <a:pt x="5671" y="8788"/>
                  </a:lnTo>
                  <a:lnTo>
                    <a:pt x="5713" y="8809"/>
                  </a:lnTo>
                  <a:lnTo>
                    <a:pt x="5755" y="8872"/>
                  </a:lnTo>
                  <a:lnTo>
                    <a:pt x="5713" y="8935"/>
                  </a:lnTo>
                  <a:lnTo>
                    <a:pt x="5713" y="9018"/>
                  </a:lnTo>
                  <a:lnTo>
                    <a:pt x="5797" y="9081"/>
                  </a:lnTo>
                  <a:lnTo>
                    <a:pt x="5797" y="9144"/>
                  </a:lnTo>
                  <a:lnTo>
                    <a:pt x="5776" y="9186"/>
                  </a:lnTo>
                  <a:lnTo>
                    <a:pt x="5776" y="9311"/>
                  </a:lnTo>
                  <a:lnTo>
                    <a:pt x="5859" y="9353"/>
                  </a:lnTo>
                  <a:lnTo>
                    <a:pt x="5818" y="9437"/>
                  </a:lnTo>
                  <a:lnTo>
                    <a:pt x="5818" y="9458"/>
                  </a:lnTo>
                  <a:lnTo>
                    <a:pt x="5776" y="9500"/>
                  </a:lnTo>
                  <a:lnTo>
                    <a:pt x="5776" y="9625"/>
                  </a:lnTo>
                  <a:lnTo>
                    <a:pt x="5797" y="9646"/>
                  </a:lnTo>
                  <a:lnTo>
                    <a:pt x="5859" y="9646"/>
                  </a:lnTo>
                  <a:lnTo>
                    <a:pt x="5901" y="9625"/>
                  </a:lnTo>
                  <a:lnTo>
                    <a:pt x="5964" y="9604"/>
                  </a:lnTo>
                  <a:lnTo>
                    <a:pt x="5985" y="9562"/>
                  </a:lnTo>
                  <a:lnTo>
                    <a:pt x="6027" y="9562"/>
                  </a:lnTo>
                  <a:lnTo>
                    <a:pt x="6111" y="9625"/>
                  </a:lnTo>
                  <a:lnTo>
                    <a:pt x="6173" y="9646"/>
                  </a:lnTo>
                  <a:lnTo>
                    <a:pt x="6320" y="9646"/>
                  </a:lnTo>
                  <a:lnTo>
                    <a:pt x="6383" y="9667"/>
                  </a:lnTo>
                  <a:lnTo>
                    <a:pt x="6424" y="9646"/>
                  </a:lnTo>
                  <a:lnTo>
                    <a:pt x="6508" y="9625"/>
                  </a:lnTo>
                  <a:lnTo>
                    <a:pt x="6592" y="9562"/>
                  </a:lnTo>
                  <a:lnTo>
                    <a:pt x="6696" y="9541"/>
                  </a:lnTo>
                  <a:lnTo>
                    <a:pt x="6801" y="9541"/>
                  </a:lnTo>
                  <a:lnTo>
                    <a:pt x="6843" y="9604"/>
                  </a:lnTo>
                  <a:lnTo>
                    <a:pt x="6906" y="9562"/>
                  </a:lnTo>
                  <a:lnTo>
                    <a:pt x="7010" y="9625"/>
                  </a:lnTo>
                  <a:lnTo>
                    <a:pt x="7031" y="9646"/>
                  </a:lnTo>
                  <a:lnTo>
                    <a:pt x="7031" y="9751"/>
                  </a:lnTo>
                  <a:lnTo>
                    <a:pt x="7052" y="9772"/>
                  </a:lnTo>
                  <a:lnTo>
                    <a:pt x="7073" y="9814"/>
                  </a:lnTo>
                  <a:lnTo>
                    <a:pt x="7157" y="9751"/>
                  </a:lnTo>
                  <a:lnTo>
                    <a:pt x="7240" y="9709"/>
                  </a:lnTo>
                  <a:lnTo>
                    <a:pt x="7324" y="9709"/>
                  </a:lnTo>
                  <a:lnTo>
                    <a:pt x="7345" y="9667"/>
                  </a:lnTo>
                  <a:lnTo>
                    <a:pt x="7491" y="9625"/>
                  </a:lnTo>
                  <a:lnTo>
                    <a:pt x="7554" y="9625"/>
                  </a:lnTo>
                  <a:lnTo>
                    <a:pt x="7554" y="9751"/>
                  </a:lnTo>
                  <a:lnTo>
                    <a:pt x="7575" y="9814"/>
                  </a:lnTo>
                  <a:lnTo>
                    <a:pt x="7575" y="9876"/>
                  </a:lnTo>
                  <a:lnTo>
                    <a:pt x="7575" y="9939"/>
                  </a:lnTo>
                  <a:lnTo>
                    <a:pt x="7638" y="9939"/>
                  </a:lnTo>
                  <a:lnTo>
                    <a:pt x="7743" y="9981"/>
                  </a:lnTo>
                  <a:lnTo>
                    <a:pt x="7784" y="9981"/>
                  </a:lnTo>
                  <a:lnTo>
                    <a:pt x="7910" y="10065"/>
                  </a:lnTo>
                  <a:lnTo>
                    <a:pt x="8056" y="10086"/>
                  </a:lnTo>
                  <a:lnTo>
                    <a:pt x="8182" y="10127"/>
                  </a:lnTo>
                  <a:lnTo>
                    <a:pt x="8182" y="10148"/>
                  </a:lnTo>
                  <a:lnTo>
                    <a:pt x="8287" y="10148"/>
                  </a:lnTo>
                  <a:lnTo>
                    <a:pt x="8433" y="10086"/>
                  </a:lnTo>
                  <a:lnTo>
                    <a:pt x="8475" y="10044"/>
                  </a:lnTo>
                  <a:lnTo>
                    <a:pt x="8517" y="9876"/>
                  </a:lnTo>
                  <a:lnTo>
                    <a:pt x="8600" y="9876"/>
                  </a:lnTo>
                  <a:lnTo>
                    <a:pt x="8642" y="9855"/>
                  </a:lnTo>
                  <a:lnTo>
                    <a:pt x="8684" y="9855"/>
                  </a:lnTo>
                  <a:lnTo>
                    <a:pt x="8684" y="10023"/>
                  </a:lnTo>
                  <a:lnTo>
                    <a:pt x="8789" y="10127"/>
                  </a:lnTo>
                  <a:lnTo>
                    <a:pt x="8789" y="10190"/>
                  </a:lnTo>
                  <a:lnTo>
                    <a:pt x="8935" y="10274"/>
                  </a:lnTo>
                  <a:lnTo>
                    <a:pt x="9144" y="10337"/>
                  </a:lnTo>
                  <a:lnTo>
                    <a:pt x="9270" y="10441"/>
                  </a:lnTo>
                  <a:lnTo>
                    <a:pt x="9375" y="10588"/>
                  </a:lnTo>
                  <a:lnTo>
                    <a:pt x="9479" y="10671"/>
                  </a:lnTo>
                  <a:lnTo>
                    <a:pt x="9584" y="10797"/>
                  </a:lnTo>
                  <a:lnTo>
                    <a:pt x="9730" y="10922"/>
                  </a:lnTo>
                  <a:lnTo>
                    <a:pt x="9793" y="10922"/>
                  </a:lnTo>
                  <a:lnTo>
                    <a:pt x="9898" y="10902"/>
                  </a:lnTo>
                  <a:lnTo>
                    <a:pt x="9981" y="10860"/>
                  </a:lnTo>
                  <a:lnTo>
                    <a:pt x="10002" y="10881"/>
                  </a:lnTo>
                  <a:lnTo>
                    <a:pt x="10044" y="10902"/>
                  </a:lnTo>
                  <a:lnTo>
                    <a:pt x="10107" y="10922"/>
                  </a:lnTo>
                  <a:lnTo>
                    <a:pt x="10170" y="10881"/>
                  </a:lnTo>
                  <a:lnTo>
                    <a:pt x="10107" y="10253"/>
                  </a:lnTo>
                  <a:lnTo>
                    <a:pt x="10065" y="10232"/>
                  </a:lnTo>
                  <a:lnTo>
                    <a:pt x="9940" y="10253"/>
                  </a:lnTo>
                  <a:lnTo>
                    <a:pt x="9940" y="10337"/>
                  </a:lnTo>
                  <a:lnTo>
                    <a:pt x="9981" y="10378"/>
                  </a:lnTo>
                  <a:lnTo>
                    <a:pt x="9688" y="10378"/>
                  </a:lnTo>
                  <a:lnTo>
                    <a:pt x="9647" y="10295"/>
                  </a:lnTo>
                  <a:lnTo>
                    <a:pt x="9626" y="10232"/>
                  </a:lnTo>
                  <a:lnTo>
                    <a:pt x="9458" y="10065"/>
                  </a:lnTo>
                  <a:lnTo>
                    <a:pt x="9375" y="9981"/>
                  </a:lnTo>
                  <a:lnTo>
                    <a:pt x="9375" y="9855"/>
                  </a:lnTo>
                  <a:lnTo>
                    <a:pt x="9375" y="9521"/>
                  </a:lnTo>
                  <a:lnTo>
                    <a:pt x="9375" y="9437"/>
                  </a:lnTo>
                  <a:lnTo>
                    <a:pt x="9479" y="9332"/>
                  </a:lnTo>
                  <a:lnTo>
                    <a:pt x="9542" y="9290"/>
                  </a:lnTo>
                  <a:lnTo>
                    <a:pt x="9521" y="9249"/>
                  </a:lnTo>
                  <a:lnTo>
                    <a:pt x="9563" y="9228"/>
                  </a:lnTo>
                  <a:lnTo>
                    <a:pt x="9563" y="9102"/>
                  </a:lnTo>
                  <a:lnTo>
                    <a:pt x="9563" y="9018"/>
                  </a:lnTo>
                  <a:lnTo>
                    <a:pt x="9563" y="8935"/>
                  </a:lnTo>
                  <a:lnTo>
                    <a:pt x="9563" y="8872"/>
                  </a:lnTo>
                  <a:lnTo>
                    <a:pt x="9584" y="8809"/>
                  </a:lnTo>
                  <a:lnTo>
                    <a:pt x="9626" y="8767"/>
                  </a:lnTo>
                  <a:lnTo>
                    <a:pt x="9542" y="8725"/>
                  </a:lnTo>
                  <a:lnTo>
                    <a:pt x="9479" y="8663"/>
                  </a:lnTo>
                  <a:lnTo>
                    <a:pt x="9458" y="8558"/>
                  </a:lnTo>
                  <a:lnTo>
                    <a:pt x="9688" y="8077"/>
                  </a:lnTo>
                  <a:lnTo>
                    <a:pt x="10630" y="7868"/>
                  </a:lnTo>
                  <a:lnTo>
                    <a:pt x="10714" y="7889"/>
                  </a:lnTo>
                  <a:lnTo>
                    <a:pt x="10588" y="7449"/>
                  </a:lnTo>
                  <a:lnTo>
                    <a:pt x="10170" y="6884"/>
                  </a:lnTo>
                  <a:lnTo>
                    <a:pt x="10044" y="6194"/>
                  </a:lnTo>
                  <a:lnTo>
                    <a:pt x="9960" y="5733"/>
                  </a:lnTo>
                  <a:lnTo>
                    <a:pt x="9856" y="5043"/>
                  </a:lnTo>
                  <a:lnTo>
                    <a:pt x="9856" y="4896"/>
                  </a:lnTo>
                  <a:lnTo>
                    <a:pt x="9835" y="4750"/>
                  </a:lnTo>
                  <a:lnTo>
                    <a:pt x="9772" y="4645"/>
                  </a:lnTo>
                  <a:lnTo>
                    <a:pt x="9772" y="4583"/>
                  </a:lnTo>
                  <a:lnTo>
                    <a:pt x="9772" y="4499"/>
                  </a:lnTo>
                  <a:lnTo>
                    <a:pt x="9877" y="4122"/>
                  </a:lnTo>
                  <a:lnTo>
                    <a:pt x="9981" y="3997"/>
                  </a:lnTo>
                  <a:lnTo>
                    <a:pt x="10107" y="3892"/>
                  </a:lnTo>
                  <a:lnTo>
                    <a:pt x="10149" y="3871"/>
                  </a:lnTo>
                  <a:lnTo>
                    <a:pt x="10107" y="3746"/>
                  </a:lnTo>
                  <a:lnTo>
                    <a:pt x="10191" y="3536"/>
                  </a:lnTo>
                  <a:lnTo>
                    <a:pt x="10212" y="3327"/>
                  </a:lnTo>
                  <a:lnTo>
                    <a:pt x="10212" y="3160"/>
                  </a:lnTo>
                  <a:lnTo>
                    <a:pt x="10253" y="3118"/>
                  </a:lnTo>
                  <a:lnTo>
                    <a:pt x="10484" y="2699"/>
                  </a:lnTo>
                  <a:lnTo>
                    <a:pt x="10525" y="2616"/>
                  </a:lnTo>
                  <a:lnTo>
                    <a:pt x="10714" y="2407"/>
                  </a:lnTo>
                  <a:lnTo>
                    <a:pt x="11007" y="2009"/>
                  </a:lnTo>
                  <a:lnTo>
                    <a:pt x="11028" y="1925"/>
                  </a:lnTo>
                  <a:lnTo>
                    <a:pt x="10986" y="1863"/>
                  </a:lnTo>
                  <a:lnTo>
                    <a:pt x="10923" y="1779"/>
                  </a:lnTo>
                  <a:lnTo>
                    <a:pt x="10839" y="1716"/>
                  </a:lnTo>
                  <a:lnTo>
                    <a:pt x="10881" y="1591"/>
                  </a:lnTo>
                  <a:lnTo>
                    <a:pt x="10902" y="1381"/>
                  </a:lnTo>
                  <a:lnTo>
                    <a:pt x="10902" y="1235"/>
                  </a:lnTo>
                  <a:lnTo>
                    <a:pt x="10944" y="1151"/>
                  </a:lnTo>
                  <a:lnTo>
                    <a:pt x="10986" y="1047"/>
                  </a:lnTo>
                  <a:lnTo>
                    <a:pt x="10944" y="1026"/>
                  </a:lnTo>
                  <a:lnTo>
                    <a:pt x="10776" y="1026"/>
                  </a:lnTo>
                  <a:lnTo>
                    <a:pt x="10776" y="942"/>
                  </a:lnTo>
                  <a:lnTo>
                    <a:pt x="10735" y="858"/>
                  </a:lnTo>
                  <a:lnTo>
                    <a:pt x="10693" y="837"/>
                  </a:lnTo>
                  <a:lnTo>
                    <a:pt x="10672" y="733"/>
                  </a:lnTo>
                  <a:lnTo>
                    <a:pt x="10588" y="670"/>
                  </a:lnTo>
                  <a:lnTo>
                    <a:pt x="10463" y="628"/>
                  </a:lnTo>
                  <a:lnTo>
                    <a:pt x="10400" y="565"/>
                  </a:lnTo>
                  <a:lnTo>
                    <a:pt x="10358" y="502"/>
                  </a:lnTo>
                  <a:lnTo>
                    <a:pt x="10274" y="335"/>
                  </a:lnTo>
                  <a:lnTo>
                    <a:pt x="10212" y="314"/>
                  </a:lnTo>
                  <a:lnTo>
                    <a:pt x="10086" y="314"/>
                  </a:lnTo>
                  <a:lnTo>
                    <a:pt x="10044" y="398"/>
                  </a:lnTo>
                  <a:lnTo>
                    <a:pt x="9981" y="440"/>
                  </a:lnTo>
                  <a:lnTo>
                    <a:pt x="9877" y="502"/>
                  </a:lnTo>
                  <a:lnTo>
                    <a:pt x="9835" y="502"/>
                  </a:lnTo>
                  <a:lnTo>
                    <a:pt x="9793" y="440"/>
                  </a:lnTo>
                  <a:lnTo>
                    <a:pt x="9584" y="440"/>
                  </a:lnTo>
                  <a:lnTo>
                    <a:pt x="9521" y="502"/>
                  </a:lnTo>
                  <a:lnTo>
                    <a:pt x="9479" y="544"/>
                  </a:lnTo>
                  <a:lnTo>
                    <a:pt x="9416" y="565"/>
                  </a:lnTo>
                  <a:lnTo>
                    <a:pt x="9312" y="523"/>
                  </a:lnTo>
                  <a:lnTo>
                    <a:pt x="9165" y="440"/>
                  </a:lnTo>
                  <a:lnTo>
                    <a:pt x="9124" y="356"/>
                  </a:lnTo>
                  <a:lnTo>
                    <a:pt x="9040" y="335"/>
                  </a:lnTo>
                  <a:lnTo>
                    <a:pt x="8998" y="293"/>
                  </a:lnTo>
                  <a:lnTo>
                    <a:pt x="8956" y="189"/>
                  </a:lnTo>
                  <a:lnTo>
                    <a:pt x="8935" y="147"/>
                  </a:lnTo>
                  <a:lnTo>
                    <a:pt x="8831" y="105"/>
                  </a:lnTo>
                  <a:lnTo>
                    <a:pt x="8705" y="105"/>
                  </a:lnTo>
                  <a:lnTo>
                    <a:pt x="8517" y="189"/>
                  </a:lnTo>
                  <a:lnTo>
                    <a:pt x="8496" y="147"/>
                  </a:lnTo>
                  <a:lnTo>
                    <a:pt x="8266" y="147"/>
                  </a:lnTo>
                  <a:lnTo>
                    <a:pt x="8182" y="105"/>
                  </a:lnTo>
                  <a:lnTo>
                    <a:pt x="8098" y="84"/>
                  </a:lnTo>
                  <a:lnTo>
                    <a:pt x="8056" y="42"/>
                  </a:lnTo>
                  <a:lnTo>
                    <a:pt x="7868" y="42"/>
                  </a:lnTo>
                  <a:lnTo>
                    <a:pt x="7784"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A6CBC2"/>
                </a:solidFill>
                <a:effectLst/>
                <a:uLnTx/>
                <a:uFillTx/>
                <a:latin typeface="Arial"/>
                <a:ea typeface="+mn-ea"/>
                <a:cs typeface="Arial"/>
                <a:sym typeface="Arial"/>
              </a:endParaRPr>
            </a:p>
          </p:txBody>
        </p:sp>
        <p:sp>
          <p:nvSpPr>
            <p:cNvPr id="5459" name="Google Shape;5459;p907">
              <a:extLst>
                <a:ext uri="{FF2B5EF4-FFF2-40B4-BE49-F238E27FC236}">
                  <a16:creationId xmlns:a16="http://schemas.microsoft.com/office/drawing/2014/main" id="{0C52D0B4-D68B-2808-7797-8AD38D4BE444}"/>
                </a:ext>
              </a:extLst>
            </p:cNvPr>
            <p:cNvSpPr/>
            <p:nvPr/>
          </p:nvSpPr>
          <p:spPr>
            <a:xfrm>
              <a:off x="3970326" y="3207451"/>
              <a:ext cx="21934" cy="52837"/>
            </a:xfrm>
            <a:custGeom>
              <a:avLst/>
              <a:gdLst/>
              <a:ahLst/>
              <a:cxnLst/>
              <a:rect l="l" t="t" r="r" b="b"/>
              <a:pathLst>
                <a:path w="1842" h="4646" extrusionOk="0">
                  <a:moveTo>
                    <a:pt x="210" y="0"/>
                  </a:moveTo>
                  <a:lnTo>
                    <a:pt x="189" y="21"/>
                  </a:lnTo>
                  <a:lnTo>
                    <a:pt x="210" y="105"/>
                  </a:lnTo>
                  <a:lnTo>
                    <a:pt x="231" y="126"/>
                  </a:lnTo>
                  <a:lnTo>
                    <a:pt x="273" y="209"/>
                  </a:lnTo>
                  <a:lnTo>
                    <a:pt x="377" y="251"/>
                  </a:lnTo>
                  <a:lnTo>
                    <a:pt x="419" y="272"/>
                  </a:lnTo>
                  <a:lnTo>
                    <a:pt x="419" y="314"/>
                  </a:lnTo>
                  <a:lnTo>
                    <a:pt x="377" y="460"/>
                  </a:lnTo>
                  <a:lnTo>
                    <a:pt x="377" y="523"/>
                  </a:lnTo>
                  <a:lnTo>
                    <a:pt x="482" y="586"/>
                  </a:lnTo>
                  <a:lnTo>
                    <a:pt x="503" y="670"/>
                  </a:lnTo>
                  <a:lnTo>
                    <a:pt x="503" y="795"/>
                  </a:lnTo>
                  <a:lnTo>
                    <a:pt x="482" y="837"/>
                  </a:lnTo>
                  <a:lnTo>
                    <a:pt x="482" y="879"/>
                  </a:lnTo>
                  <a:lnTo>
                    <a:pt x="335" y="1004"/>
                  </a:lnTo>
                  <a:lnTo>
                    <a:pt x="335" y="1088"/>
                  </a:lnTo>
                  <a:lnTo>
                    <a:pt x="377" y="1193"/>
                  </a:lnTo>
                  <a:lnTo>
                    <a:pt x="377" y="1276"/>
                  </a:lnTo>
                  <a:lnTo>
                    <a:pt x="398" y="1360"/>
                  </a:lnTo>
                  <a:lnTo>
                    <a:pt x="335" y="1423"/>
                  </a:lnTo>
                  <a:lnTo>
                    <a:pt x="398" y="1507"/>
                  </a:lnTo>
                  <a:lnTo>
                    <a:pt x="398" y="1590"/>
                  </a:lnTo>
                  <a:lnTo>
                    <a:pt x="335" y="1611"/>
                  </a:lnTo>
                  <a:lnTo>
                    <a:pt x="377" y="1695"/>
                  </a:lnTo>
                  <a:lnTo>
                    <a:pt x="398" y="1737"/>
                  </a:lnTo>
                  <a:lnTo>
                    <a:pt x="440" y="1779"/>
                  </a:lnTo>
                  <a:lnTo>
                    <a:pt x="440" y="1820"/>
                  </a:lnTo>
                  <a:lnTo>
                    <a:pt x="398" y="1820"/>
                  </a:lnTo>
                  <a:lnTo>
                    <a:pt x="377" y="1904"/>
                  </a:lnTo>
                  <a:lnTo>
                    <a:pt x="293" y="1925"/>
                  </a:lnTo>
                  <a:lnTo>
                    <a:pt x="168" y="2030"/>
                  </a:lnTo>
                  <a:lnTo>
                    <a:pt x="126" y="2051"/>
                  </a:lnTo>
                  <a:lnTo>
                    <a:pt x="126" y="2134"/>
                  </a:lnTo>
                  <a:lnTo>
                    <a:pt x="168" y="2197"/>
                  </a:lnTo>
                  <a:lnTo>
                    <a:pt x="126" y="2260"/>
                  </a:lnTo>
                  <a:lnTo>
                    <a:pt x="126" y="2344"/>
                  </a:lnTo>
                  <a:lnTo>
                    <a:pt x="63" y="2448"/>
                  </a:lnTo>
                  <a:lnTo>
                    <a:pt x="1" y="2469"/>
                  </a:lnTo>
                  <a:lnTo>
                    <a:pt x="1" y="2532"/>
                  </a:lnTo>
                  <a:lnTo>
                    <a:pt x="84" y="2636"/>
                  </a:lnTo>
                  <a:lnTo>
                    <a:pt x="126" y="2741"/>
                  </a:lnTo>
                  <a:lnTo>
                    <a:pt x="168" y="2783"/>
                  </a:lnTo>
                  <a:lnTo>
                    <a:pt x="314" y="2762"/>
                  </a:lnTo>
                  <a:lnTo>
                    <a:pt x="335" y="2825"/>
                  </a:lnTo>
                  <a:lnTo>
                    <a:pt x="377" y="2867"/>
                  </a:lnTo>
                  <a:lnTo>
                    <a:pt x="419" y="2929"/>
                  </a:lnTo>
                  <a:lnTo>
                    <a:pt x="419" y="2992"/>
                  </a:lnTo>
                  <a:lnTo>
                    <a:pt x="524" y="3055"/>
                  </a:lnTo>
                  <a:lnTo>
                    <a:pt x="586" y="3034"/>
                  </a:lnTo>
                  <a:lnTo>
                    <a:pt x="628" y="3034"/>
                  </a:lnTo>
                  <a:lnTo>
                    <a:pt x="691" y="2971"/>
                  </a:lnTo>
                  <a:lnTo>
                    <a:pt x="817" y="2971"/>
                  </a:lnTo>
                  <a:lnTo>
                    <a:pt x="963" y="2992"/>
                  </a:lnTo>
                  <a:lnTo>
                    <a:pt x="1026" y="3097"/>
                  </a:lnTo>
                  <a:lnTo>
                    <a:pt x="1026" y="3264"/>
                  </a:lnTo>
                  <a:lnTo>
                    <a:pt x="1005" y="3390"/>
                  </a:lnTo>
                  <a:lnTo>
                    <a:pt x="900" y="3515"/>
                  </a:lnTo>
                  <a:lnTo>
                    <a:pt x="837" y="3662"/>
                  </a:lnTo>
                  <a:lnTo>
                    <a:pt x="796" y="3766"/>
                  </a:lnTo>
                  <a:lnTo>
                    <a:pt x="796" y="3871"/>
                  </a:lnTo>
                  <a:lnTo>
                    <a:pt x="837" y="3996"/>
                  </a:lnTo>
                  <a:lnTo>
                    <a:pt x="837" y="4080"/>
                  </a:lnTo>
                  <a:lnTo>
                    <a:pt x="942" y="4206"/>
                  </a:lnTo>
                  <a:lnTo>
                    <a:pt x="1047" y="4289"/>
                  </a:lnTo>
                  <a:lnTo>
                    <a:pt x="1130" y="4331"/>
                  </a:lnTo>
                  <a:lnTo>
                    <a:pt x="1172" y="4394"/>
                  </a:lnTo>
                  <a:lnTo>
                    <a:pt x="1256" y="4499"/>
                  </a:lnTo>
                  <a:lnTo>
                    <a:pt x="1235" y="4541"/>
                  </a:lnTo>
                  <a:lnTo>
                    <a:pt x="1256" y="4645"/>
                  </a:lnTo>
                  <a:lnTo>
                    <a:pt x="1361" y="4624"/>
                  </a:lnTo>
                  <a:lnTo>
                    <a:pt x="1381" y="4499"/>
                  </a:lnTo>
                  <a:lnTo>
                    <a:pt x="1361" y="4352"/>
                  </a:lnTo>
                  <a:lnTo>
                    <a:pt x="1423" y="4248"/>
                  </a:lnTo>
                  <a:lnTo>
                    <a:pt x="1423" y="4143"/>
                  </a:lnTo>
                  <a:lnTo>
                    <a:pt x="1486" y="3996"/>
                  </a:lnTo>
                  <a:lnTo>
                    <a:pt x="1591" y="3976"/>
                  </a:lnTo>
                  <a:lnTo>
                    <a:pt x="1674" y="3913"/>
                  </a:lnTo>
                  <a:lnTo>
                    <a:pt x="1695" y="3808"/>
                  </a:lnTo>
                  <a:lnTo>
                    <a:pt x="1737" y="3599"/>
                  </a:lnTo>
                  <a:lnTo>
                    <a:pt x="1653" y="3515"/>
                  </a:lnTo>
                  <a:lnTo>
                    <a:pt x="1674" y="3473"/>
                  </a:lnTo>
                  <a:lnTo>
                    <a:pt x="1653" y="3452"/>
                  </a:lnTo>
                  <a:lnTo>
                    <a:pt x="1674" y="3390"/>
                  </a:lnTo>
                  <a:lnTo>
                    <a:pt x="1737" y="3390"/>
                  </a:lnTo>
                  <a:lnTo>
                    <a:pt x="1758" y="3306"/>
                  </a:lnTo>
                  <a:lnTo>
                    <a:pt x="1842" y="3306"/>
                  </a:lnTo>
                  <a:lnTo>
                    <a:pt x="1842" y="3243"/>
                  </a:lnTo>
                  <a:lnTo>
                    <a:pt x="1779" y="3160"/>
                  </a:lnTo>
                  <a:lnTo>
                    <a:pt x="1737" y="3034"/>
                  </a:lnTo>
                  <a:lnTo>
                    <a:pt x="1591" y="2846"/>
                  </a:lnTo>
                  <a:lnTo>
                    <a:pt x="1570" y="2741"/>
                  </a:lnTo>
                  <a:lnTo>
                    <a:pt x="1361" y="2553"/>
                  </a:lnTo>
                  <a:lnTo>
                    <a:pt x="1319" y="2532"/>
                  </a:lnTo>
                  <a:lnTo>
                    <a:pt x="1277" y="2469"/>
                  </a:lnTo>
                  <a:lnTo>
                    <a:pt x="1172" y="2406"/>
                  </a:lnTo>
                  <a:lnTo>
                    <a:pt x="1005" y="2323"/>
                  </a:lnTo>
                  <a:lnTo>
                    <a:pt x="921" y="1779"/>
                  </a:lnTo>
                  <a:lnTo>
                    <a:pt x="942" y="1674"/>
                  </a:lnTo>
                  <a:lnTo>
                    <a:pt x="942" y="691"/>
                  </a:lnTo>
                  <a:lnTo>
                    <a:pt x="921" y="481"/>
                  </a:lnTo>
                  <a:lnTo>
                    <a:pt x="733" y="272"/>
                  </a:lnTo>
                  <a:lnTo>
                    <a:pt x="649" y="209"/>
                  </a:lnTo>
                  <a:lnTo>
                    <a:pt x="607" y="167"/>
                  </a:lnTo>
                  <a:lnTo>
                    <a:pt x="586" y="126"/>
                  </a:lnTo>
                  <a:lnTo>
                    <a:pt x="524" y="126"/>
                  </a:lnTo>
                  <a:lnTo>
                    <a:pt x="503" y="105"/>
                  </a:lnTo>
                  <a:lnTo>
                    <a:pt x="419" y="63"/>
                  </a:lnTo>
                  <a:lnTo>
                    <a:pt x="398" y="105"/>
                  </a:lnTo>
                  <a:lnTo>
                    <a:pt x="377" y="63"/>
                  </a:lnTo>
                  <a:lnTo>
                    <a:pt x="293" y="63"/>
                  </a:lnTo>
                  <a:lnTo>
                    <a:pt x="273"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60" name="Google Shape;5460;p907">
              <a:extLst>
                <a:ext uri="{FF2B5EF4-FFF2-40B4-BE49-F238E27FC236}">
                  <a16:creationId xmlns:a16="http://schemas.microsoft.com/office/drawing/2014/main" id="{29BBAC89-2434-B895-92DA-DC29B195610F}"/>
                </a:ext>
              </a:extLst>
            </p:cNvPr>
            <p:cNvSpPr/>
            <p:nvPr/>
          </p:nvSpPr>
          <p:spPr>
            <a:xfrm>
              <a:off x="3895082" y="3199593"/>
              <a:ext cx="81233" cy="66165"/>
            </a:xfrm>
            <a:custGeom>
              <a:avLst/>
              <a:gdLst/>
              <a:ahLst/>
              <a:cxnLst/>
              <a:rect l="l" t="t" r="r" b="b"/>
              <a:pathLst>
                <a:path w="6822" h="5818" extrusionOk="0">
                  <a:moveTo>
                    <a:pt x="5085" y="1"/>
                  </a:moveTo>
                  <a:lnTo>
                    <a:pt x="4143" y="210"/>
                  </a:lnTo>
                  <a:lnTo>
                    <a:pt x="3913" y="691"/>
                  </a:lnTo>
                  <a:lnTo>
                    <a:pt x="3934" y="796"/>
                  </a:lnTo>
                  <a:lnTo>
                    <a:pt x="3997" y="858"/>
                  </a:lnTo>
                  <a:lnTo>
                    <a:pt x="4081" y="900"/>
                  </a:lnTo>
                  <a:lnTo>
                    <a:pt x="4039" y="942"/>
                  </a:lnTo>
                  <a:lnTo>
                    <a:pt x="4018" y="1005"/>
                  </a:lnTo>
                  <a:lnTo>
                    <a:pt x="4018" y="1068"/>
                  </a:lnTo>
                  <a:lnTo>
                    <a:pt x="4018" y="1151"/>
                  </a:lnTo>
                  <a:lnTo>
                    <a:pt x="4018" y="1235"/>
                  </a:lnTo>
                  <a:lnTo>
                    <a:pt x="4018" y="1361"/>
                  </a:lnTo>
                  <a:lnTo>
                    <a:pt x="3976" y="1382"/>
                  </a:lnTo>
                  <a:lnTo>
                    <a:pt x="3997" y="1423"/>
                  </a:lnTo>
                  <a:lnTo>
                    <a:pt x="3934" y="1465"/>
                  </a:lnTo>
                  <a:lnTo>
                    <a:pt x="3830" y="1570"/>
                  </a:lnTo>
                  <a:lnTo>
                    <a:pt x="3830" y="1654"/>
                  </a:lnTo>
                  <a:lnTo>
                    <a:pt x="3830" y="1988"/>
                  </a:lnTo>
                  <a:lnTo>
                    <a:pt x="3830" y="2114"/>
                  </a:lnTo>
                  <a:lnTo>
                    <a:pt x="3913" y="2198"/>
                  </a:lnTo>
                  <a:lnTo>
                    <a:pt x="4081" y="2365"/>
                  </a:lnTo>
                  <a:lnTo>
                    <a:pt x="4102" y="2428"/>
                  </a:lnTo>
                  <a:lnTo>
                    <a:pt x="4143" y="2511"/>
                  </a:lnTo>
                  <a:lnTo>
                    <a:pt x="4436" y="2511"/>
                  </a:lnTo>
                  <a:lnTo>
                    <a:pt x="4395" y="2470"/>
                  </a:lnTo>
                  <a:lnTo>
                    <a:pt x="4395" y="2386"/>
                  </a:lnTo>
                  <a:lnTo>
                    <a:pt x="4520" y="2365"/>
                  </a:lnTo>
                  <a:lnTo>
                    <a:pt x="4562" y="2386"/>
                  </a:lnTo>
                  <a:lnTo>
                    <a:pt x="4625" y="3014"/>
                  </a:lnTo>
                  <a:lnTo>
                    <a:pt x="4562" y="3055"/>
                  </a:lnTo>
                  <a:lnTo>
                    <a:pt x="4499" y="3035"/>
                  </a:lnTo>
                  <a:lnTo>
                    <a:pt x="4457" y="3014"/>
                  </a:lnTo>
                  <a:lnTo>
                    <a:pt x="4436" y="2993"/>
                  </a:lnTo>
                  <a:lnTo>
                    <a:pt x="4353" y="3035"/>
                  </a:lnTo>
                  <a:lnTo>
                    <a:pt x="4248" y="3055"/>
                  </a:lnTo>
                  <a:lnTo>
                    <a:pt x="4185" y="3055"/>
                  </a:lnTo>
                  <a:lnTo>
                    <a:pt x="4039" y="2930"/>
                  </a:lnTo>
                  <a:lnTo>
                    <a:pt x="3934" y="2804"/>
                  </a:lnTo>
                  <a:lnTo>
                    <a:pt x="3830" y="2721"/>
                  </a:lnTo>
                  <a:lnTo>
                    <a:pt x="3725" y="2574"/>
                  </a:lnTo>
                  <a:lnTo>
                    <a:pt x="3599" y="2470"/>
                  </a:lnTo>
                  <a:lnTo>
                    <a:pt x="3390" y="2407"/>
                  </a:lnTo>
                  <a:lnTo>
                    <a:pt x="3244" y="2323"/>
                  </a:lnTo>
                  <a:lnTo>
                    <a:pt x="3244" y="2260"/>
                  </a:lnTo>
                  <a:lnTo>
                    <a:pt x="3139" y="2156"/>
                  </a:lnTo>
                  <a:lnTo>
                    <a:pt x="3139" y="1988"/>
                  </a:lnTo>
                  <a:lnTo>
                    <a:pt x="3097" y="1988"/>
                  </a:lnTo>
                  <a:lnTo>
                    <a:pt x="3055" y="2009"/>
                  </a:lnTo>
                  <a:lnTo>
                    <a:pt x="2972" y="2009"/>
                  </a:lnTo>
                  <a:lnTo>
                    <a:pt x="2930" y="2177"/>
                  </a:lnTo>
                  <a:lnTo>
                    <a:pt x="2888" y="2219"/>
                  </a:lnTo>
                  <a:lnTo>
                    <a:pt x="2742" y="2281"/>
                  </a:lnTo>
                  <a:lnTo>
                    <a:pt x="2637" y="2281"/>
                  </a:lnTo>
                  <a:lnTo>
                    <a:pt x="2637" y="2260"/>
                  </a:lnTo>
                  <a:lnTo>
                    <a:pt x="2511" y="2219"/>
                  </a:lnTo>
                  <a:lnTo>
                    <a:pt x="2365" y="2198"/>
                  </a:lnTo>
                  <a:lnTo>
                    <a:pt x="2239" y="2114"/>
                  </a:lnTo>
                  <a:lnTo>
                    <a:pt x="2198" y="2114"/>
                  </a:lnTo>
                  <a:lnTo>
                    <a:pt x="2093" y="2072"/>
                  </a:lnTo>
                  <a:lnTo>
                    <a:pt x="2030" y="2072"/>
                  </a:lnTo>
                  <a:lnTo>
                    <a:pt x="2030" y="2009"/>
                  </a:lnTo>
                  <a:lnTo>
                    <a:pt x="2030" y="1947"/>
                  </a:lnTo>
                  <a:lnTo>
                    <a:pt x="2009" y="1884"/>
                  </a:lnTo>
                  <a:lnTo>
                    <a:pt x="2009" y="1758"/>
                  </a:lnTo>
                  <a:lnTo>
                    <a:pt x="1946" y="1758"/>
                  </a:lnTo>
                  <a:lnTo>
                    <a:pt x="1800" y="1800"/>
                  </a:lnTo>
                  <a:lnTo>
                    <a:pt x="1779" y="1842"/>
                  </a:lnTo>
                  <a:lnTo>
                    <a:pt x="1695" y="1842"/>
                  </a:lnTo>
                  <a:lnTo>
                    <a:pt x="1612" y="1884"/>
                  </a:lnTo>
                  <a:lnTo>
                    <a:pt x="1528" y="1947"/>
                  </a:lnTo>
                  <a:lnTo>
                    <a:pt x="1507" y="1905"/>
                  </a:lnTo>
                  <a:lnTo>
                    <a:pt x="1486" y="1884"/>
                  </a:lnTo>
                  <a:lnTo>
                    <a:pt x="1486" y="1779"/>
                  </a:lnTo>
                  <a:lnTo>
                    <a:pt x="1465" y="1758"/>
                  </a:lnTo>
                  <a:lnTo>
                    <a:pt x="1361" y="1695"/>
                  </a:lnTo>
                  <a:lnTo>
                    <a:pt x="1298" y="1737"/>
                  </a:lnTo>
                  <a:lnTo>
                    <a:pt x="1256" y="1674"/>
                  </a:lnTo>
                  <a:lnTo>
                    <a:pt x="1256" y="1695"/>
                  </a:lnTo>
                  <a:lnTo>
                    <a:pt x="1256" y="1758"/>
                  </a:lnTo>
                  <a:lnTo>
                    <a:pt x="1214" y="1779"/>
                  </a:lnTo>
                  <a:lnTo>
                    <a:pt x="1256" y="2009"/>
                  </a:lnTo>
                  <a:lnTo>
                    <a:pt x="1256" y="2219"/>
                  </a:lnTo>
                  <a:lnTo>
                    <a:pt x="1256" y="2365"/>
                  </a:lnTo>
                  <a:lnTo>
                    <a:pt x="1298" y="2470"/>
                  </a:lnTo>
                  <a:lnTo>
                    <a:pt x="1298" y="2574"/>
                  </a:lnTo>
                  <a:lnTo>
                    <a:pt x="1277" y="2616"/>
                  </a:lnTo>
                  <a:lnTo>
                    <a:pt x="1256" y="2783"/>
                  </a:lnTo>
                  <a:lnTo>
                    <a:pt x="1277" y="2825"/>
                  </a:lnTo>
                  <a:lnTo>
                    <a:pt x="42" y="2825"/>
                  </a:lnTo>
                  <a:lnTo>
                    <a:pt x="1" y="4771"/>
                  </a:lnTo>
                  <a:lnTo>
                    <a:pt x="22" y="4813"/>
                  </a:lnTo>
                  <a:lnTo>
                    <a:pt x="105" y="4918"/>
                  </a:lnTo>
                  <a:lnTo>
                    <a:pt x="168" y="4980"/>
                  </a:lnTo>
                  <a:lnTo>
                    <a:pt x="231" y="5043"/>
                  </a:lnTo>
                  <a:lnTo>
                    <a:pt x="314" y="5085"/>
                  </a:lnTo>
                  <a:lnTo>
                    <a:pt x="419" y="5232"/>
                  </a:lnTo>
                  <a:lnTo>
                    <a:pt x="482" y="5294"/>
                  </a:lnTo>
                  <a:lnTo>
                    <a:pt x="566" y="5336"/>
                  </a:lnTo>
                  <a:lnTo>
                    <a:pt x="628" y="5399"/>
                  </a:lnTo>
                  <a:lnTo>
                    <a:pt x="670" y="5462"/>
                  </a:lnTo>
                  <a:lnTo>
                    <a:pt x="754" y="5504"/>
                  </a:lnTo>
                  <a:lnTo>
                    <a:pt x="775" y="5608"/>
                  </a:lnTo>
                  <a:lnTo>
                    <a:pt x="1319" y="5462"/>
                  </a:lnTo>
                  <a:lnTo>
                    <a:pt x="1402" y="5504"/>
                  </a:lnTo>
                  <a:lnTo>
                    <a:pt x="1528" y="5441"/>
                  </a:lnTo>
                  <a:lnTo>
                    <a:pt x="1570" y="5462"/>
                  </a:lnTo>
                  <a:lnTo>
                    <a:pt x="1591" y="5462"/>
                  </a:lnTo>
                  <a:lnTo>
                    <a:pt x="1612" y="5504"/>
                  </a:lnTo>
                  <a:lnTo>
                    <a:pt x="1695" y="5504"/>
                  </a:lnTo>
                  <a:lnTo>
                    <a:pt x="1716" y="5524"/>
                  </a:lnTo>
                  <a:lnTo>
                    <a:pt x="1737" y="5524"/>
                  </a:lnTo>
                  <a:lnTo>
                    <a:pt x="1821" y="5629"/>
                  </a:lnTo>
                  <a:lnTo>
                    <a:pt x="1884" y="5629"/>
                  </a:lnTo>
                  <a:lnTo>
                    <a:pt x="2030" y="5650"/>
                  </a:lnTo>
                  <a:lnTo>
                    <a:pt x="2135" y="5713"/>
                  </a:lnTo>
                  <a:lnTo>
                    <a:pt x="2198" y="5755"/>
                  </a:lnTo>
                  <a:lnTo>
                    <a:pt x="2239" y="5755"/>
                  </a:lnTo>
                  <a:lnTo>
                    <a:pt x="2344" y="5671"/>
                  </a:lnTo>
                  <a:lnTo>
                    <a:pt x="2470" y="5650"/>
                  </a:lnTo>
                  <a:lnTo>
                    <a:pt x="2532" y="5713"/>
                  </a:lnTo>
                  <a:lnTo>
                    <a:pt x="2553" y="5671"/>
                  </a:lnTo>
                  <a:lnTo>
                    <a:pt x="2574" y="5713"/>
                  </a:lnTo>
                  <a:lnTo>
                    <a:pt x="2616" y="5713"/>
                  </a:lnTo>
                  <a:lnTo>
                    <a:pt x="2679" y="5776"/>
                  </a:lnTo>
                  <a:lnTo>
                    <a:pt x="2783" y="5817"/>
                  </a:lnTo>
                  <a:lnTo>
                    <a:pt x="2951" y="5755"/>
                  </a:lnTo>
                  <a:lnTo>
                    <a:pt x="3139" y="5504"/>
                  </a:lnTo>
                  <a:lnTo>
                    <a:pt x="3390" y="5190"/>
                  </a:lnTo>
                  <a:lnTo>
                    <a:pt x="3725" y="4939"/>
                  </a:lnTo>
                  <a:lnTo>
                    <a:pt x="3934" y="4876"/>
                  </a:lnTo>
                  <a:lnTo>
                    <a:pt x="3976" y="4834"/>
                  </a:lnTo>
                  <a:lnTo>
                    <a:pt x="3997" y="4792"/>
                  </a:lnTo>
                  <a:lnTo>
                    <a:pt x="3976" y="4729"/>
                  </a:lnTo>
                  <a:lnTo>
                    <a:pt x="3997" y="4687"/>
                  </a:lnTo>
                  <a:lnTo>
                    <a:pt x="3997" y="4625"/>
                  </a:lnTo>
                  <a:lnTo>
                    <a:pt x="4039" y="4562"/>
                  </a:lnTo>
                  <a:lnTo>
                    <a:pt x="4206" y="4457"/>
                  </a:lnTo>
                  <a:lnTo>
                    <a:pt x="4290" y="4415"/>
                  </a:lnTo>
                  <a:lnTo>
                    <a:pt x="4353" y="4395"/>
                  </a:lnTo>
                  <a:lnTo>
                    <a:pt x="4499" y="4353"/>
                  </a:lnTo>
                  <a:lnTo>
                    <a:pt x="4646" y="4353"/>
                  </a:lnTo>
                  <a:lnTo>
                    <a:pt x="4667" y="4395"/>
                  </a:lnTo>
                  <a:lnTo>
                    <a:pt x="4729" y="4374"/>
                  </a:lnTo>
                  <a:lnTo>
                    <a:pt x="4855" y="4395"/>
                  </a:lnTo>
                  <a:lnTo>
                    <a:pt x="4918" y="4395"/>
                  </a:lnTo>
                  <a:lnTo>
                    <a:pt x="4918" y="4311"/>
                  </a:lnTo>
                  <a:lnTo>
                    <a:pt x="4876" y="4143"/>
                  </a:lnTo>
                  <a:lnTo>
                    <a:pt x="4918" y="4060"/>
                  </a:lnTo>
                  <a:lnTo>
                    <a:pt x="5148" y="3955"/>
                  </a:lnTo>
                  <a:lnTo>
                    <a:pt x="5273" y="3955"/>
                  </a:lnTo>
                  <a:lnTo>
                    <a:pt x="5859" y="3683"/>
                  </a:lnTo>
                  <a:lnTo>
                    <a:pt x="5964" y="3662"/>
                  </a:lnTo>
                  <a:lnTo>
                    <a:pt x="6299" y="3537"/>
                  </a:lnTo>
                  <a:lnTo>
                    <a:pt x="6487" y="3474"/>
                  </a:lnTo>
                  <a:lnTo>
                    <a:pt x="6445" y="3432"/>
                  </a:lnTo>
                  <a:lnTo>
                    <a:pt x="6403" y="3327"/>
                  </a:lnTo>
                  <a:lnTo>
                    <a:pt x="6320" y="3223"/>
                  </a:lnTo>
                  <a:lnTo>
                    <a:pt x="6320" y="3160"/>
                  </a:lnTo>
                  <a:lnTo>
                    <a:pt x="6382" y="3139"/>
                  </a:lnTo>
                  <a:lnTo>
                    <a:pt x="6445" y="3035"/>
                  </a:lnTo>
                  <a:lnTo>
                    <a:pt x="6445" y="2951"/>
                  </a:lnTo>
                  <a:lnTo>
                    <a:pt x="6487" y="2888"/>
                  </a:lnTo>
                  <a:lnTo>
                    <a:pt x="6445" y="2825"/>
                  </a:lnTo>
                  <a:lnTo>
                    <a:pt x="6445" y="2742"/>
                  </a:lnTo>
                  <a:lnTo>
                    <a:pt x="6487" y="2721"/>
                  </a:lnTo>
                  <a:lnTo>
                    <a:pt x="6612" y="2616"/>
                  </a:lnTo>
                  <a:lnTo>
                    <a:pt x="6696" y="2595"/>
                  </a:lnTo>
                  <a:lnTo>
                    <a:pt x="6717" y="2511"/>
                  </a:lnTo>
                  <a:lnTo>
                    <a:pt x="6759" y="2511"/>
                  </a:lnTo>
                  <a:lnTo>
                    <a:pt x="6759" y="2470"/>
                  </a:lnTo>
                  <a:lnTo>
                    <a:pt x="6717" y="2428"/>
                  </a:lnTo>
                  <a:lnTo>
                    <a:pt x="6696" y="2386"/>
                  </a:lnTo>
                  <a:lnTo>
                    <a:pt x="6654" y="2302"/>
                  </a:lnTo>
                  <a:lnTo>
                    <a:pt x="6717" y="2281"/>
                  </a:lnTo>
                  <a:lnTo>
                    <a:pt x="6717" y="2198"/>
                  </a:lnTo>
                  <a:lnTo>
                    <a:pt x="6654" y="2114"/>
                  </a:lnTo>
                  <a:lnTo>
                    <a:pt x="6717" y="2051"/>
                  </a:lnTo>
                  <a:lnTo>
                    <a:pt x="6696" y="1967"/>
                  </a:lnTo>
                  <a:lnTo>
                    <a:pt x="6696" y="1884"/>
                  </a:lnTo>
                  <a:lnTo>
                    <a:pt x="6654" y="1779"/>
                  </a:lnTo>
                  <a:lnTo>
                    <a:pt x="6654" y="1695"/>
                  </a:lnTo>
                  <a:lnTo>
                    <a:pt x="6801" y="1570"/>
                  </a:lnTo>
                  <a:lnTo>
                    <a:pt x="6801" y="1528"/>
                  </a:lnTo>
                  <a:lnTo>
                    <a:pt x="6822" y="1486"/>
                  </a:lnTo>
                  <a:lnTo>
                    <a:pt x="6822" y="1361"/>
                  </a:lnTo>
                  <a:lnTo>
                    <a:pt x="6801" y="1277"/>
                  </a:lnTo>
                  <a:lnTo>
                    <a:pt x="6696" y="1214"/>
                  </a:lnTo>
                  <a:lnTo>
                    <a:pt x="6696" y="1151"/>
                  </a:lnTo>
                  <a:lnTo>
                    <a:pt x="6738" y="1005"/>
                  </a:lnTo>
                  <a:lnTo>
                    <a:pt x="6738" y="963"/>
                  </a:lnTo>
                  <a:lnTo>
                    <a:pt x="6696" y="942"/>
                  </a:lnTo>
                  <a:lnTo>
                    <a:pt x="6592" y="900"/>
                  </a:lnTo>
                  <a:lnTo>
                    <a:pt x="6550" y="817"/>
                  </a:lnTo>
                  <a:lnTo>
                    <a:pt x="6529" y="796"/>
                  </a:lnTo>
                  <a:lnTo>
                    <a:pt x="6508" y="712"/>
                  </a:lnTo>
                  <a:lnTo>
                    <a:pt x="6508" y="691"/>
                  </a:lnTo>
                  <a:lnTo>
                    <a:pt x="6445" y="691"/>
                  </a:lnTo>
                  <a:lnTo>
                    <a:pt x="6340" y="586"/>
                  </a:lnTo>
                  <a:lnTo>
                    <a:pt x="6299" y="503"/>
                  </a:lnTo>
                  <a:lnTo>
                    <a:pt x="6236" y="482"/>
                  </a:lnTo>
                  <a:lnTo>
                    <a:pt x="6194" y="419"/>
                  </a:lnTo>
                  <a:lnTo>
                    <a:pt x="6110" y="419"/>
                  </a:lnTo>
                  <a:lnTo>
                    <a:pt x="5859" y="335"/>
                  </a:lnTo>
                  <a:lnTo>
                    <a:pt x="5755" y="335"/>
                  </a:lnTo>
                  <a:lnTo>
                    <a:pt x="5671" y="273"/>
                  </a:lnTo>
                  <a:lnTo>
                    <a:pt x="5671" y="210"/>
                  </a:lnTo>
                  <a:lnTo>
                    <a:pt x="5587" y="168"/>
                  </a:lnTo>
                  <a:lnTo>
                    <a:pt x="5545" y="168"/>
                  </a:lnTo>
                  <a:lnTo>
                    <a:pt x="5441" y="126"/>
                  </a:lnTo>
                  <a:lnTo>
                    <a:pt x="5357" y="126"/>
                  </a:lnTo>
                  <a:lnTo>
                    <a:pt x="5169" y="22"/>
                  </a:lnTo>
                  <a:lnTo>
                    <a:pt x="5085"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61" name="Google Shape;5461;p907">
              <a:extLst>
                <a:ext uri="{FF2B5EF4-FFF2-40B4-BE49-F238E27FC236}">
                  <a16:creationId xmlns:a16="http://schemas.microsoft.com/office/drawing/2014/main" id="{9B7312AC-0800-0930-7214-0FAB374C3136}"/>
                </a:ext>
              </a:extLst>
            </p:cNvPr>
            <p:cNvSpPr/>
            <p:nvPr/>
          </p:nvSpPr>
          <p:spPr>
            <a:xfrm>
              <a:off x="3824328" y="3184365"/>
              <a:ext cx="86210" cy="81393"/>
            </a:xfrm>
            <a:custGeom>
              <a:avLst/>
              <a:gdLst/>
              <a:ahLst/>
              <a:cxnLst/>
              <a:rect l="l" t="t" r="r" b="b"/>
              <a:pathLst>
                <a:path w="7240" h="7157" extrusionOk="0">
                  <a:moveTo>
                    <a:pt x="963" y="0"/>
                  </a:moveTo>
                  <a:lnTo>
                    <a:pt x="879" y="42"/>
                  </a:lnTo>
                  <a:lnTo>
                    <a:pt x="774" y="63"/>
                  </a:lnTo>
                  <a:lnTo>
                    <a:pt x="712" y="63"/>
                  </a:lnTo>
                  <a:lnTo>
                    <a:pt x="670" y="84"/>
                  </a:lnTo>
                  <a:lnTo>
                    <a:pt x="670" y="105"/>
                  </a:lnTo>
                  <a:lnTo>
                    <a:pt x="649" y="105"/>
                  </a:lnTo>
                  <a:lnTo>
                    <a:pt x="502" y="189"/>
                  </a:lnTo>
                  <a:lnTo>
                    <a:pt x="544" y="273"/>
                  </a:lnTo>
                  <a:lnTo>
                    <a:pt x="544" y="356"/>
                  </a:lnTo>
                  <a:lnTo>
                    <a:pt x="858" y="712"/>
                  </a:lnTo>
                  <a:lnTo>
                    <a:pt x="879" y="1151"/>
                  </a:lnTo>
                  <a:lnTo>
                    <a:pt x="1046" y="1402"/>
                  </a:lnTo>
                  <a:lnTo>
                    <a:pt x="1026" y="1633"/>
                  </a:lnTo>
                  <a:lnTo>
                    <a:pt x="837" y="1863"/>
                  </a:lnTo>
                  <a:lnTo>
                    <a:pt x="942" y="1925"/>
                  </a:lnTo>
                  <a:lnTo>
                    <a:pt x="942" y="2135"/>
                  </a:lnTo>
                  <a:lnTo>
                    <a:pt x="1046" y="2260"/>
                  </a:lnTo>
                  <a:lnTo>
                    <a:pt x="1046" y="2407"/>
                  </a:lnTo>
                  <a:lnTo>
                    <a:pt x="1256" y="2783"/>
                  </a:lnTo>
                  <a:lnTo>
                    <a:pt x="1256" y="2867"/>
                  </a:lnTo>
                  <a:lnTo>
                    <a:pt x="1339" y="2972"/>
                  </a:lnTo>
                  <a:lnTo>
                    <a:pt x="1339" y="3453"/>
                  </a:lnTo>
                  <a:lnTo>
                    <a:pt x="1088" y="3871"/>
                  </a:lnTo>
                  <a:lnTo>
                    <a:pt x="1026" y="3871"/>
                  </a:lnTo>
                  <a:lnTo>
                    <a:pt x="754" y="4081"/>
                  </a:lnTo>
                  <a:lnTo>
                    <a:pt x="754" y="4227"/>
                  </a:lnTo>
                  <a:lnTo>
                    <a:pt x="440" y="4499"/>
                  </a:lnTo>
                  <a:lnTo>
                    <a:pt x="440" y="4687"/>
                  </a:lnTo>
                  <a:lnTo>
                    <a:pt x="398" y="4750"/>
                  </a:lnTo>
                  <a:lnTo>
                    <a:pt x="398" y="5210"/>
                  </a:lnTo>
                  <a:lnTo>
                    <a:pt x="230" y="5399"/>
                  </a:lnTo>
                  <a:lnTo>
                    <a:pt x="210" y="5608"/>
                  </a:lnTo>
                  <a:lnTo>
                    <a:pt x="42" y="5796"/>
                  </a:lnTo>
                  <a:lnTo>
                    <a:pt x="42" y="6006"/>
                  </a:lnTo>
                  <a:lnTo>
                    <a:pt x="21" y="6173"/>
                  </a:lnTo>
                  <a:lnTo>
                    <a:pt x="21" y="6466"/>
                  </a:lnTo>
                  <a:lnTo>
                    <a:pt x="0" y="6654"/>
                  </a:lnTo>
                  <a:lnTo>
                    <a:pt x="21" y="6696"/>
                  </a:lnTo>
                  <a:lnTo>
                    <a:pt x="105" y="6738"/>
                  </a:lnTo>
                  <a:lnTo>
                    <a:pt x="126" y="6759"/>
                  </a:lnTo>
                  <a:lnTo>
                    <a:pt x="189" y="6738"/>
                  </a:lnTo>
                  <a:lnTo>
                    <a:pt x="210" y="6654"/>
                  </a:lnTo>
                  <a:lnTo>
                    <a:pt x="398" y="6654"/>
                  </a:lnTo>
                  <a:lnTo>
                    <a:pt x="461" y="6696"/>
                  </a:lnTo>
                  <a:lnTo>
                    <a:pt x="523" y="6675"/>
                  </a:lnTo>
                  <a:lnTo>
                    <a:pt x="523" y="6591"/>
                  </a:lnTo>
                  <a:lnTo>
                    <a:pt x="712" y="6466"/>
                  </a:lnTo>
                  <a:lnTo>
                    <a:pt x="754" y="6466"/>
                  </a:lnTo>
                  <a:lnTo>
                    <a:pt x="858" y="6529"/>
                  </a:lnTo>
                  <a:lnTo>
                    <a:pt x="879" y="6529"/>
                  </a:lnTo>
                  <a:lnTo>
                    <a:pt x="921" y="6487"/>
                  </a:lnTo>
                  <a:lnTo>
                    <a:pt x="963" y="6466"/>
                  </a:lnTo>
                  <a:lnTo>
                    <a:pt x="1046" y="6529"/>
                  </a:lnTo>
                  <a:lnTo>
                    <a:pt x="1046" y="6550"/>
                  </a:lnTo>
                  <a:lnTo>
                    <a:pt x="1130" y="6571"/>
                  </a:lnTo>
                  <a:lnTo>
                    <a:pt x="1088" y="6633"/>
                  </a:lnTo>
                  <a:lnTo>
                    <a:pt x="1151" y="6654"/>
                  </a:lnTo>
                  <a:lnTo>
                    <a:pt x="1256" y="6759"/>
                  </a:lnTo>
                  <a:lnTo>
                    <a:pt x="1381" y="6801"/>
                  </a:lnTo>
                  <a:lnTo>
                    <a:pt x="1486" y="6759"/>
                  </a:lnTo>
                  <a:lnTo>
                    <a:pt x="1507" y="6759"/>
                  </a:lnTo>
                  <a:lnTo>
                    <a:pt x="1590" y="6696"/>
                  </a:lnTo>
                  <a:lnTo>
                    <a:pt x="1653" y="6696"/>
                  </a:lnTo>
                  <a:lnTo>
                    <a:pt x="1674" y="6738"/>
                  </a:lnTo>
                  <a:lnTo>
                    <a:pt x="3850" y="6738"/>
                  </a:lnTo>
                  <a:lnTo>
                    <a:pt x="3871" y="6759"/>
                  </a:lnTo>
                  <a:lnTo>
                    <a:pt x="3913" y="6863"/>
                  </a:lnTo>
                  <a:lnTo>
                    <a:pt x="3976" y="6905"/>
                  </a:lnTo>
                  <a:lnTo>
                    <a:pt x="4101" y="6968"/>
                  </a:lnTo>
                  <a:lnTo>
                    <a:pt x="4206" y="6989"/>
                  </a:lnTo>
                  <a:lnTo>
                    <a:pt x="4311" y="6968"/>
                  </a:lnTo>
                  <a:lnTo>
                    <a:pt x="4373" y="6989"/>
                  </a:lnTo>
                  <a:lnTo>
                    <a:pt x="4394" y="7052"/>
                  </a:lnTo>
                  <a:lnTo>
                    <a:pt x="4478" y="7073"/>
                  </a:lnTo>
                  <a:lnTo>
                    <a:pt x="4541" y="7010"/>
                  </a:lnTo>
                  <a:lnTo>
                    <a:pt x="4645" y="6989"/>
                  </a:lnTo>
                  <a:lnTo>
                    <a:pt x="4792" y="7010"/>
                  </a:lnTo>
                  <a:lnTo>
                    <a:pt x="4855" y="7010"/>
                  </a:lnTo>
                  <a:lnTo>
                    <a:pt x="4896" y="6947"/>
                  </a:lnTo>
                  <a:lnTo>
                    <a:pt x="4917" y="6968"/>
                  </a:lnTo>
                  <a:lnTo>
                    <a:pt x="4959" y="6968"/>
                  </a:lnTo>
                  <a:lnTo>
                    <a:pt x="5106" y="7094"/>
                  </a:lnTo>
                  <a:lnTo>
                    <a:pt x="5210" y="7115"/>
                  </a:lnTo>
                  <a:lnTo>
                    <a:pt x="5357" y="7115"/>
                  </a:lnTo>
                  <a:lnTo>
                    <a:pt x="5357" y="7073"/>
                  </a:lnTo>
                  <a:lnTo>
                    <a:pt x="5440" y="7052"/>
                  </a:lnTo>
                  <a:lnTo>
                    <a:pt x="5482" y="7073"/>
                  </a:lnTo>
                  <a:lnTo>
                    <a:pt x="5545" y="7094"/>
                  </a:lnTo>
                  <a:lnTo>
                    <a:pt x="5587" y="7073"/>
                  </a:lnTo>
                  <a:lnTo>
                    <a:pt x="5629" y="7115"/>
                  </a:lnTo>
                  <a:lnTo>
                    <a:pt x="5671" y="7115"/>
                  </a:lnTo>
                  <a:lnTo>
                    <a:pt x="5692" y="7156"/>
                  </a:lnTo>
                  <a:lnTo>
                    <a:pt x="5838" y="7156"/>
                  </a:lnTo>
                  <a:lnTo>
                    <a:pt x="6717" y="6947"/>
                  </a:lnTo>
                  <a:lnTo>
                    <a:pt x="6696" y="6843"/>
                  </a:lnTo>
                  <a:lnTo>
                    <a:pt x="6612" y="6801"/>
                  </a:lnTo>
                  <a:lnTo>
                    <a:pt x="6570" y="6738"/>
                  </a:lnTo>
                  <a:lnTo>
                    <a:pt x="6508" y="6675"/>
                  </a:lnTo>
                  <a:lnTo>
                    <a:pt x="6424" y="6633"/>
                  </a:lnTo>
                  <a:lnTo>
                    <a:pt x="6361" y="6571"/>
                  </a:lnTo>
                  <a:lnTo>
                    <a:pt x="6256" y="6424"/>
                  </a:lnTo>
                  <a:lnTo>
                    <a:pt x="6173" y="6382"/>
                  </a:lnTo>
                  <a:lnTo>
                    <a:pt x="6110" y="6319"/>
                  </a:lnTo>
                  <a:lnTo>
                    <a:pt x="6047" y="6257"/>
                  </a:lnTo>
                  <a:lnTo>
                    <a:pt x="5964" y="6152"/>
                  </a:lnTo>
                  <a:lnTo>
                    <a:pt x="5943" y="6110"/>
                  </a:lnTo>
                  <a:lnTo>
                    <a:pt x="5984" y="4164"/>
                  </a:lnTo>
                  <a:lnTo>
                    <a:pt x="7219" y="4164"/>
                  </a:lnTo>
                  <a:lnTo>
                    <a:pt x="7198" y="4122"/>
                  </a:lnTo>
                  <a:lnTo>
                    <a:pt x="7219" y="3955"/>
                  </a:lnTo>
                  <a:lnTo>
                    <a:pt x="7240" y="3913"/>
                  </a:lnTo>
                  <a:lnTo>
                    <a:pt x="7240" y="3809"/>
                  </a:lnTo>
                  <a:lnTo>
                    <a:pt x="7198" y="3704"/>
                  </a:lnTo>
                  <a:lnTo>
                    <a:pt x="7198" y="3558"/>
                  </a:lnTo>
                  <a:lnTo>
                    <a:pt x="7198" y="3348"/>
                  </a:lnTo>
                  <a:lnTo>
                    <a:pt x="7156" y="3118"/>
                  </a:lnTo>
                  <a:lnTo>
                    <a:pt x="7198" y="3097"/>
                  </a:lnTo>
                  <a:lnTo>
                    <a:pt x="7198" y="3034"/>
                  </a:lnTo>
                  <a:lnTo>
                    <a:pt x="7198" y="3013"/>
                  </a:lnTo>
                  <a:lnTo>
                    <a:pt x="7093" y="3013"/>
                  </a:lnTo>
                  <a:lnTo>
                    <a:pt x="6989" y="3034"/>
                  </a:lnTo>
                  <a:lnTo>
                    <a:pt x="6905" y="3097"/>
                  </a:lnTo>
                  <a:lnTo>
                    <a:pt x="6821" y="3118"/>
                  </a:lnTo>
                  <a:lnTo>
                    <a:pt x="6780" y="3139"/>
                  </a:lnTo>
                  <a:lnTo>
                    <a:pt x="6717" y="3118"/>
                  </a:lnTo>
                  <a:lnTo>
                    <a:pt x="6570" y="3118"/>
                  </a:lnTo>
                  <a:lnTo>
                    <a:pt x="6508" y="3097"/>
                  </a:lnTo>
                  <a:lnTo>
                    <a:pt x="6424" y="3034"/>
                  </a:lnTo>
                  <a:lnTo>
                    <a:pt x="6382" y="3034"/>
                  </a:lnTo>
                  <a:lnTo>
                    <a:pt x="6361" y="3076"/>
                  </a:lnTo>
                  <a:lnTo>
                    <a:pt x="6298" y="3097"/>
                  </a:lnTo>
                  <a:lnTo>
                    <a:pt x="6256" y="3118"/>
                  </a:lnTo>
                  <a:lnTo>
                    <a:pt x="6194" y="3118"/>
                  </a:lnTo>
                  <a:lnTo>
                    <a:pt x="6173" y="3097"/>
                  </a:lnTo>
                  <a:lnTo>
                    <a:pt x="6173" y="2972"/>
                  </a:lnTo>
                  <a:lnTo>
                    <a:pt x="6215" y="2930"/>
                  </a:lnTo>
                  <a:lnTo>
                    <a:pt x="6215" y="2909"/>
                  </a:lnTo>
                  <a:lnTo>
                    <a:pt x="6256" y="2825"/>
                  </a:lnTo>
                  <a:lnTo>
                    <a:pt x="6173" y="2783"/>
                  </a:lnTo>
                  <a:lnTo>
                    <a:pt x="6173" y="2658"/>
                  </a:lnTo>
                  <a:lnTo>
                    <a:pt x="6194" y="2616"/>
                  </a:lnTo>
                  <a:lnTo>
                    <a:pt x="6194" y="2553"/>
                  </a:lnTo>
                  <a:lnTo>
                    <a:pt x="6110" y="2490"/>
                  </a:lnTo>
                  <a:lnTo>
                    <a:pt x="6110" y="2407"/>
                  </a:lnTo>
                  <a:lnTo>
                    <a:pt x="6152" y="2344"/>
                  </a:lnTo>
                  <a:lnTo>
                    <a:pt x="6110" y="2281"/>
                  </a:lnTo>
                  <a:lnTo>
                    <a:pt x="6068" y="2260"/>
                  </a:lnTo>
                  <a:lnTo>
                    <a:pt x="6047" y="2197"/>
                  </a:lnTo>
                  <a:lnTo>
                    <a:pt x="6005" y="2177"/>
                  </a:lnTo>
                  <a:lnTo>
                    <a:pt x="6005" y="2093"/>
                  </a:lnTo>
                  <a:lnTo>
                    <a:pt x="5964" y="2051"/>
                  </a:lnTo>
                  <a:lnTo>
                    <a:pt x="5964" y="1967"/>
                  </a:lnTo>
                  <a:lnTo>
                    <a:pt x="5901" y="1925"/>
                  </a:lnTo>
                  <a:lnTo>
                    <a:pt x="5964" y="1821"/>
                  </a:lnTo>
                  <a:lnTo>
                    <a:pt x="5964" y="1612"/>
                  </a:lnTo>
                  <a:lnTo>
                    <a:pt x="5943" y="1528"/>
                  </a:lnTo>
                  <a:lnTo>
                    <a:pt x="5943" y="1507"/>
                  </a:lnTo>
                  <a:lnTo>
                    <a:pt x="5964" y="1444"/>
                  </a:lnTo>
                  <a:lnTo>
                    <a:pt x="5964" y="1361"/>
                  </a:lnTo>
                  <a:lnTo>
                    <a:pt x="5901" y="1298"/>
                  </a:lnTo>
                  <a:lnTo>
                    <a:pt x="5943" y="1193"/>
                  </a:lnTo>
                  <a:lnTo>
                    <a:pt x="5984" y="1089"/>
                  </a:lnTo>
                  <a:lnTo>
                    <a:pt x="5984" y="1005"/>
                  </a:lnTo>
                  <a:lnTo>
                    <a:pt x="5984" y="921"/>
                  </a:lnTo>
                  <a:lnTo>
                    <a:pt x="5964" y="837"/>
                  </a:lnTo>
                  <a:lnTo>
                    <a:pt x="5315" y="796"/>
                  </a:lnTo>
                  <a:lnTo>
                    <a:pt x="5273" y="733"/>
                  </a:lnTo>
                  <a:lnTo>
                    <a:pt x="5315" y="691"/>
                  </a:lnTo>
                  <a:lnTo>
                    <a:pt x="5336" y="607"/>
                  </a:lnTo>
                  <a:lnTo>
                    <a:pt x="5147" y="586"/>
                  </a:lnTo>
                  <a:lnTo>
                    <a:pt x="5147" y="628"/>
                  </a:lnTo>
                  <a:lnTo>
                    <a:pt x="4583" y="670"/>
                  </a:lnTo>
                  <a:lnTo>
                    <a:pt x="4583" y="817"/>
                  </a:lnTo>
                  <a:lnTo>
                    <a:pt x="4520" y="921"/>
                  </a:lnTo>
                  <a:lnTo>
                    <a:pt x="4478" y="942"/>
                  </a:lnTo>
                  <a:lnTo>
                    <a:pt x="4499" y="1047"/>
                  </a:lnTo>
                  <a:lnTo>
                    <a:pt x="4499" y="1214"/>
                  </a:lnTo>
                  <a:lnTo>
                    <a:pt x="4059" y="1235"/>
                  </a:lnTo>
                  <a:lnTo>
                    <a:pt x="3976" y="1298"/>
                  </a:lnTo>
                  <a:lnTo>
                    <a:pt x="3787" y="1256"/>
                  </a:lnTo>
                  <a:lnTo>
                    <a:pt x="3704" y="1235"/>
                  </a:lnTo>
                  <a:lnTo>
                    <a:pt x="3599" y="1256"/>
                  </a:lnTo>
                  <a:lnTo>
                    <a:pt x="3453" y="1256"/>
                  </a:lnTo>
                  <a:lnTo>
                    <a:pt x="3390" y="1235"/>
                  </a:lnTo>
                  <a:lnTo>
                    <a:pt x="3369" y="1026"/>
                  </a:lnTo>
                  <a:lnTo>
                    <a:pt x="3285" y="921"/>
                  </a:lnTo>
                  <a:lnTo>
                    <a:pt x="3243" y="837"/>
                  </a:lnTo>
                  <a:lnTo>
                    <a:pt x="3181" y="817"/>
                  </a:lnTo>
                  <a:lnTo>
                    <a:pt x="3181" y="733"/>
                  </a:lnTo>
                  <a:lnTo>
                    <a:pt x="3160" y="691"/>
                  </a:lnTo>
                  <a:lnTo>
                    <a:pt x="3139" y="565"/>
                  </a:lnTo>
                  <a:lnTo>
                    <a:pt x="3076" y="461"/>
                  </a:lnTo>
                  <a:lnTo>
                    <a:pt x="3076" y="377"/>
                  </a:lnTo>
                  <a:lnTo>
                    <a:pt x="3118" y="314"/>
                  </a:lnTo>
                  <a:lnTo>
                    <a:pt x="3076" y="252"/>
                  </a:lnTo>
                  <a:lnTo>
                    <a:pt x="3034" y="189"/>
                  </a:lnTo>
                  <a:lnTo>
                    <a:pt x="3034" y="105"/>
                  </a:lnTo>
                  <a:lnTo>
                    <a:pt x="3034" y="84"/>
                  </a:lnTo>
                  <a:lnTo>
                    <a:pt x="3034" y="0"/>
                  </a:lnTo>
                  <a:lnTo>
                    <a:pt x="2030" y="0"/>
                  </a:lnTo>
                  <a:lnTo>
                    <a:pt x="1821" y="42"/>
                  </a:lnTo>
                  <a:lnTo>
                    <a:pt x="1653"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62" name="Google Shape;5462;p907">
              <a:extLst>
                <a:ext uri="{FF2B5EF4-FFF2-40B4-BE49-F238E27FC236}">
                  <a16:creationId xmlns:a16="http://schemas.microsoft.com/office/drawing/2014/main" id="{16B3F26E-8AD8-D20B-841C-B9F3DC4B2184}"/>
                </a:ext>
              </a:extLst>
            </p:cNvPr>
            <p:cNvSpPr/>
            <p:nvPr/>
          </p:nvSpPr>
          <p:spPr>
            <a:xfrm>
              <a:off x="3916754" y="3249086"/>
              <a:ext cx="53834" cy="46889"/>
            </a:xfrm>
            <a:custGeom>
              <a:avLst/>
              <a:gdLst/>
              <a:ahLst/>
              <a:cxnLst/>
              <a:rect l="l" t="t" r="r" b="b"/>
              <a:pathLst>
                <a:path w="4521" h="4123" extrusionOk="0">
                  <a:moveTo>
                    <a:pt x="2679" y="1"/>
                  </a:moveTo>
                  <a:lnTo>
                    <a:pt x="2533" y="43"/>
                  </a:lnTo>
                  <a:lnTo>
                    <a:pt x="2470" y="63"/>
                  </a:lnTo>
                  <a:lnTo>
                    <a:pt x="2386" y="105"/>
                  </a:lnTo>
                  <a:lnTo>
                    <a:pt x="2219" y="210"/>
                  </a:lnTo>
                  <a:lnTo>
                    <a:pt x="2177" y="273"/>
                  </a:lnTo>
                  <a:lnTo>
                    <a:pt x="2177" y="335"/>
                  </a:lnTo>
                  <a:lnTo>
                    <a:pt x="2156" y="377"/>
                  </a:lnTo>
                  <a:lnTo>
                    <a:pt x="2177" y="440"/>
                  </a:lnTo>
                  <a:lnTo>
                    <a:pt x="2156" y="482"/>
                  </a:lnTo>
                  <a:lnTo>
                    <a:pt x="2114" y="524"/>
                  </a:lnTo>
                  <a:lnTo>
                    <a:pt x="1905" y="587"/>
                  </a:lnTo>
                  <a:lnTo>
                    <a:pt x="1570" y="838"/>
                  </a:lnTo>
                  <a:lnTo>
                    <a:pt x="1319" y="1152"/>
                  </a:lnTo>
                  <a:lnTo>
                    <a:pt x="1131" y="1403"/>
                  </a:lnTo>
                  <a:lnTo>
                    <a:pt x="963" y="1465"/>
                  </a:lnTo>
                  <a:lnTo>
                    <a:pt x="859" y="1424"/>
                  </a:lnTo>
                  <a:lnTo>
                    <a:pt x="796" y="1361"/>
                  </a:lnTo>
                  <a:lnTo>
                    <a:pt x="754" y="1361"/>
                  </a:lnTo>
                  <a:lnTo>
                    <a:pt x="733" y="1319"/>
                  </a:lnTo>
                  <a:lnTo>
                    <a:pt x="712" y="1361"/>
                  </a:lnTo>
                  <a:lnTo>
                    <a:pt x="650" y="1298"/>
                  </a:lnTo>
                  <a:lnTo>
                    <a:pt x="524" y="1319"/>
                  </a:lnTo>
                  <a:lnTo>
                    <a:pt x="419" y="1403"/>
                  </a:lnTo>
                  <a:lnTo>
                    <a:pt x="378" y="1403"/>
                  </a:lnTo>
                  <a:lnTo>
                    <a:pt x="315" y="1361"/>
                  </a:lnTo>
                  <a:lnTo>
                    <a:pt x="210" y="1298"/>
                  </a:lnTo>
                  <a:lnTo>
                    <a:pt x="64" y="1277"/>
                  </a:lnTo>
                  <a:lnTo>
                    <a:pt x="1" y="1277"/>
                  </a:lnTo>
                  <a:lnTo>
                    <a:pt x="22" y="1319"/>
                  </a:lnTo>
                  <a:lnTo>
                    <a:pt x="22" y="1382"/>
                  </a:lnTo>
                  <a:lnTo>
                    <a:pt x="22" y="1424"/>
                  </a:lnTo>
                  <a:lnTo>
                    <a:pt x="22" y="1486"/>
                  </a:lnTo>
                  <a:lnTo>
                    <a:pt x="106" y="1570"/>
                  </a:lnTo>
                  <a:lnTo>
                    <a:pt x="168" y="1591"/>
                  </a:lnTo>
                  <a:lnTo>
                    <a:pt x="231" y="1633"/>
                  </a:lnTo>
                  <a:lnTo>
                    <a:pt x="294" y="1716"/>
                  </a:lnTo>
                  <a:lnTo>
                    <a:pt x="294" y="1779"/>
                  </a:lnTo>
                  <a:lnTo>
                    <a:pt x="315" y="1800"/>
                  </a:lnTo>
                  <a:lnTo>
                    <a:pt x="378" y="1884"/>
                  </a:lnTo>
                  <a:lnTo>
                    <a:pt x="398" y="1988"/>
                  </a:lnTo>
                  <a:lnTo>
                    <a:pt x="440" y="2030"/>
                  </a:lnTo>
                  <a:lnTo>
                    <a:pt x="503" y="2114"/>
                  </a:lnTo>
                  <a:lnTo>
                    <a:pt x="545" y="2156"/>
                  </a:lnTo>
                  <a:lnTo>
                    <a:pt x="587" y="2156"/>
                  </a:lnTo>
                  <a:lnTo>
                    <a:pt x="629" y="2240"/>
                  </a:lnTo>
                  <a:lnTo>
                    <a:pt x="796" y="2512"/>
                  </a:lnTo>
                  <a:lnTo>
                    <a:pt x="901" y="2574"/>
                  </a:lnTo>
                  <a:lnTo>
                    <a:pt x="1005" y="2637"/>
                  </a:lnTo>
                  <a:lnTo>
                    <a:pt x="1047" y="2679"/>
                  </a:lnTo>
                  <a:lnTo>
                    <a:pt x="1131" y="2742"/>
                  </a:lnTo>
                  <a:lnTo>
                    <a:pt x="1131" y="2763"/>
                  </a:lnTo>
                  <a:lnTo>
                    <a:pt x="1131" y="2825"/>
                  </a:lnTo>
                  <a:lnTo>
                    <a:pt x="1152" y="2867"/>
                  </a:lnTo>
                  <a:lnTo>
                    <a:pt x="1256" y="2888"/>
                  </a:lnTo>
                  <a:lnTo>
                    <a:pt x="1340" y="2972"/>
                  </a:lnTo>
                  <a:lnTo>
                    <a:pt x="1319" y="3056"/>
                  </a:lnTo>
                  <a:lnTo>
                    <a:pt x="1340" y="3181"/>
                  </a:lnTo>
                  <a:lnTo>
                    <a:pt x="1340" y="3265"/>
                  </a:lnTo>
                  <a:lnTo>
                    <a:pt x="1382" y="3369"/>
                  </a:lnTo>
                  <a:lnTo>
                    <a:pt x="1487" y="3453"/>
                  </a:lnTo>
                  <a:lnTo>
                    <a:pt x="1549" y="3558"/>
                  </a:lnTo>
                  <a:lnTo>
                    <a:pt x="1675" y="3579"/>
                  </a:lnTo>
                  <a:lnTo>
                    <a:pt x="1759" y="3558"/>
                  </a:lnTo>
                  <a:lnTo>
                    <a:pt x="1884" y="3600"/>
                  </a:lnTo>
                  <a:lnTo>
                    <a:pt x="1968" y="3600"/>
                  </a:lnTo>
                  <a:lnTo>
                    <a:pt x="2093" y="3683"/>
                  </a:lnTo>
                  <a:lnTo>
                    <a:pt x="2156" y="3683"/>
                  </a:lnTo>
                  <a:lnTo>
                    <a:pt x="2198" y="3725"/>
                  </a:lnTo>
                  <a:lnTo>
                    <a:pt x="2198" y="3788"/>
                  </a:lnTo>
                  <a:lnTo>
                    <a:pt x="2261" y="3830"/>
                  </a:lnTo>
                  <a:lnTo>
                    <a:pt x="2303" y="3893"/>
                  </a:lnTo>
                  <a:lnTo>
                    <a:pt x="2491" y="3872"/>
                  </a:lnTo>
                  <a:lnTo>
                    <a:pt x="2616" y="3893"/>
                  </a:lnTo>
                  <a:lnTo>
                    <a:pt x="2679" y="3976"/>
                  </a:lnTo>
                  <a:lnTo>
                    <a:pt x="2742" y="3976"/>
                  </a:lnTo>
                  <a:lnTo>
                    <a:pt x="2888" y="4018"/>
                  </a:lnTo>
                  <a:lnTo>
                    <a:pt x="2909" y="4039"/>
                  </a:lnTo>
                  <a:lnTo>
                    <a:pt x="3014" y="4018"/>
                  </a:lnTo>
                  <a:lnTo>
                    <a:pt x="3160" y="3997"/>
                  </a:lnTo>
                  <a:lnTo>
                    <a:pt x="3349" y="4039"/>
                  </a:lnTo>
                  <a:lnTo>
                    <a:pt x="3453" y="4123"/>
                  </a:lnTo>
                  <a:lnTo>
                    <a:pt x="4081" y="3474"/>
                  </a:lnTo>
                  <a:lnTo>
                    <a:pt x="4081" y="3286"/>
                  </a:lnTo>
                  <a:lnTo>
                    <a:pt x="4102" y="3202"/>
                  </a:lnTo>
                  <a:lnTo>
                    <a:pt x="4144" y="3056"/>
                  </a:lnTo>
                  <a:lnTo>
                    <a:pt x="4165" y="2972"/>
                  </a:lnTo>
                  <a:lnTo>
                    <a:pt x="4144" y="2867"/>
                  </a:lnTo>
                  <a:lnTo>
                    <a:pt x="4165" y="2784"/>
                  </a:lnTo>
                  <a:lnTo>
                    <a:pt x="4248" y="2784"/>
                  </a:lnTo>
                  <a:lnTo>
                    <a:pt x="4269" y="2742"/>
                  </a:lnTo>
                  <a:lnTo>
                    <a:pt x="4374" y="2637"/>
                  </a:lnTo>
                  <a:lnTo>
                    <a:pt x="4458" y="2532"/>
                  </a:lnTo>
                  <a:lnTo>
                    <a:pt x="4416" y="2449"/>
                  </a:lnTo>
                  <a:lnTo>
                    <a:pt x="4374" y="2407"/>
                  </a:lnTo>
                  <a:lnTo>
                    <a:pt x="4374" y="2302"/>
                  </a:lnTo>
                  <a:lnTo>
                    <a:pt x="4416" y="2240"/>
                  </a:lnTo>
                  <a:lnTo>
                    <a:pt x="4395" y="2135"/>
                  </a:lnTo>
                  <a:lnTo>
                    <a:pt x="4290" y="2051"/>
                  </a:lnTo>
                  <a:lnTo>
                    <a:pt x="4290" y="2009"/>
                  </a:lnTo>
                  <a:lnTo>
                    <a:pt x="4374" y="1988"/>
                  </a:lnTo>
                  <a:lnTo>
                    <a:pt x="4374" y="1842"/>
                  </a:lnTo>
                  <a:lnTo>
                    <a:pt x="4374" y="1737"/>
                  </a:lnTo>
                  <a:lnTo>
                    <a:pt x="4479" y="1696"/>
                  </a:lnTo>
                  <a:lnTo>
                    <a:pt x="4500" y="1612"/>
                  </a:lnTo>
                  <a:lnTo>
                    <a:pt x="4416" y="1612"/>
                  </a:lnTo>
                  <a:lnTo>
                    <a:pt x="4374" y="1570"/>
                  </a:lnTo>
                  <a:lnTo>
                    <a:pt x="4416" y="1465"/>
                  </a:lnTo>
                  <a:lnTo>
                    <a:pt x="4458" y="1298"/>
                  </a:lnTo>
                  <a:lnTo>
                    <a:pt x="4500" y="1214"/>
                  </a:lnTo>
                  <a:lnTo>
                    <a:pt x="4500" y="1152"/>
                  </a:lnTo>
                  <a:lnTo>
                    <a:pt x="4479" y="1068"/>
                  </a:lnTo>
                  <a:lnTo>
                    <a:pt x="4500" y="984"/>
                  </a:lnTo>
                  <a:lnTo>
                    <a:pt x="4479" y="900"/>
                  </a:lnTo>
                  <a:lnTo>
                    <a:pt x="4520" y="796"/>
                  </a:lnTo>
                  <a:lnTo>
                    <a:pt x="4520" y="733"/>
                  </a:lnTo>
                  <a:lnTo>
                    <a:pt x="4395" y="691"/>
                  </a:lnTo>
                  <a:lnTo>
                    <a:pt x="4353" y="628"/>
                  </a:lnTo>
                  <a:lnTo>
                    <a:pt x="4248" y="545"/>
                  </a:lnTo>
                  <a:lnTo>
                    <a:pt x="4060" y="545"/>
                  </a:lnTo>
                  <a:lnTo>
                    <a:pt x="3956" y="524"/>
                  </a:lnTo>
                  <a:lnTo>
                    <a:pt x="3851" y="377"/>
                  </a:lnTo>
                  <a:lnTo>
                    <a:pt x="3683" y="273"/>
                  </a:lnTo>
                  <a:lnTo>
                    <a:pt x="3537" y="252"/>
                  </a:lnTo>
                  <a:lnTo>
                    <a:pt x="3474" y="315"/>
                  </a:lnTo>
                  <a:lnTo>
                    <a:pt x="3432" y="335"/>
                  </a:lnTo>
                  <a:lnTo>
                    <a:pt x="3411" y="252"/>
                  </a:lnTo>
                  <a:lnTo>
                    <a:pt x="3328" y="252"/>
                  </a:lnTo>
                  <a:lnTo>
                    <a:pt x="3119" y="231"/>
                  </a:lnTo>
                  <a:lnTo>
                    <a:pt x="3098" y="43"/>
                  </a:lnTo>
                  <a:lnTo>
                    <a:pt x="3035" y="43"/>
                  </a:lnTo>
                  <a:lnTo>
                    <a:pt x="2909" y="22"/>
                  </a:lnTo>
                  <a:lnTo>
                    <a:pt x="2847" y="43"/>
                  </a:lnTo>
                  <a:lnTo>
                    <a:pt x="2826"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63" name="Google Shape;5463;p907">
              <a:extLst>
                <a:ext uri="{FF2B5EF4-FFF2-40B4-BE49-F238E27FC236}">
                  <a16:creationId xmlns:a16="http://schemas.microsoft.com/office/drawing/2014/main" id="{22EFF19F-4610-7B91-8604-48F84AE085AE}"/>
                </a:ext>
              </a:extLst>
            </p:cNvPr>
            <p:cNvSpPr/>
            <p:nvPr/>
          </p:nvSpPr>
          <p:spPr>
            <a:xfrm>
              <a:off x="3879638" y="3263609"/>
              <a:ext cx="64539" cy="61639"/>
            </a:xfrm>
            <a:custGeom>
              <a:avLst/>
              <a:gdLst/>
              <a:ahLst/>
              <a:cxnLst/>
              <a:rect l="l" t="t" r="r" b="b"/>
              <a:pathLst>
                <a:path w="5420" h="5420" extrusionOk="0">
                  <a:moveTo>
                    <a:pt x="3118" y="0"/>
                  </a:moveTo>
                  <a:lnTo>
                    <a:pt x="3013" y="21"/>
                  </a:lnTo>
                  <a:lnTo>
                    <a:pt x="2825" y="105"/>
                  </a:lnTo>
                  <a:lnTo>
                    <a:pt x="2762" y="147"/>
                  </a:lnTo>
                  <a:lnTo>
                    <a:pt x="2679" y="126"/>
                  </a:lnTo>
                  <a:lnTo>
                    <a:pt x="2658" y="105"/>
                  </a:lnTo>
                  <a:lnTo>
                    <a:pt x="2511" y="105"/>
                  </a:lnTo>
                  <a:lnTo>
                    <a:pt x="2407" y="230"/>
                  </a:lnTo>
                  <a:lnTo>
                    <a:pt x="2281" y="356"/>
                  </a:lnTo>
                  <a:lnTo>
                    <a:pt x="2093" y="502"/>
                  </a:lnTo>
                  <a:lnTo>
                    <a:pt x="2051" y="502"/>
                  </a:lnTo>
                  <a:lnTo>
                    <a:pt x="2072" y="419"/>
                  </a:lnTo>
                  <a:lnTo>
                    <a:pt x="2093" y="356"/>
                  </a:lnTo>
                  <a:lnTo>
                    <a:pt x="2051" y="335"/>
                  </a:lnTo>
                  <a:lnTo>
                    <a:pt x="2030" y="251"/>
                  </a:lnTo>
                  <a:lnTo>
                    <a:pt x="1988" y="230"/>
                  </a:lnTo>
                  <a:lnTo>
                    <a:pt x="1883" y="230"/>
                  </a:lnTo>
                  <a:lnTo>
                    <a:pt x="1716" y="293"/>
                  </a:lnTo>
                  <a:lnTo>
                    <a:pt x="1151" y="419"/>
                  </a:lnTo>
                  <a:lnTo>
                    <a:pt x="733" y="419"/>
                  </a:lnTo>
                  <a:lnTo>
                    <a:pt x="628" y="2490"/>
                  </a:lnTo>
                  <a:lnTo>
                    <a:pt x="105" y="2490"/>
                  </a:lnTo>
                  <a:lnTo>
                    <a:pt x="0" y="4310"/>
                  </a:lnTo>
                  <a:lnTo>
                    <a:pt x="210" y="4436"/>
                  </a:lnTo>
                  <a:lnTo>
                    <a:pt x="272" y="4624"/>
                  </a:lnTo>
                  <a:lnTo>
                    <a:pt x="419" y="4938"/>
                  </a:lnTo>
                  <a:lnTo>
                    <a:pt x="398" y="5105"/>
                  </a:lnTo>
                  <a:lnTo>
                    <a:pt x="314" y="5273"/>
                  </a:lnTo>
                  <a:lnTo>
                    <a:pt x="314" y="5377"/>
                  </a:lnTo>
                  <a:lnTo>
                    <a:pt x="482" y="5357"/>
                  </a:lnTo>
                  <a:lnTo>
                    <a:pt x="628" y="5419"/>
                  </a:lnTo>
                  <a:lnTo>
                    <a:pt x="712" y="5357"/>
                  </a:lnTo>
                  <a:lnTo>
                    <a:pt x="879" y="5377"/>
                  </a:lnTo>
                  <a:lnTo>
                    <a:pt x="942" y="5294"/>
                  </a:lnTo>
                  <a:lnTo>
                    <a:pt x="1088" y="5273"/>
                  </a:lnTo>
                  <a:lnTo>
                    <a:pt x="1193" y="5210"/>
                  </a:lnTo>
                  <a:lnTo>
                    <a:pt x="1235" y="5126"/>
                  </a:lnTo>
                  <a:lnTo>
                    <a:pt x="1423" y="5043"/>
                  </a:lnTo>
                  <a:lnTo>
                    <a:pt x="1528" y="4938"/>
                  </a:lnTo>
                  <a:lnTo>
                    <a:pt x="1611" y="4708"/>
                  </a:lnTo>
                  <a:lnTo>
                    <a:pt x="1758" y="4582"/>
                  </a:lnTo>
                  <a:lnTo>
                    <a:pt x="1925" y="4540"/>
                  </a:lnTo>
                  <a:lnTo>
                    <a:pt x="2093" y="4603"/>
                  </a:lnTo>
                  <a:lnTo>
                    <a:pt x="2155" y="4645"/>
                  </a:lnTo>
                  <a:lnTo>
                    <a:pt x="2239" y="4687"/>
                  </a:lnTo>
                  <a:lnTo>
                    <a:pt x="2448" y="4771"/>
                  </a:lnTo>
                  <a:lnTo>
                    <a:pt x="2511" y="4771"/>
                  </a:lnTo>
                  <a:lnTo>
                    <a:pt x="2616" y="4812"/>
                  </a:lnTo>
                  <a:lnTo>
                    <a:pt x="2762" y="4771"/>
                  </a:lnTo>
                  <a:lnTo>
                    <a:pt x="2888" y="4771"/>
                  </a:lnTo>
                  <a:lnTo>
                    <a:pt x="2992" y="4750"/>
                  </a:lnTo>
                  <a:lnTo>
                    <a:pt x="3013" y="4812"/>
                  </a:lnTo>
                  <a:lnTo>
                    <a:pt x="3097" y="4854"/>
                  </a:lnTo>
                  <a:lnTo>
                    <a:pt x="3223" y="4750"/>
                  </a:lnTo>
                  <a:lnTo>
                    <a:pt x="3202" y="4729"/>
                  </a:lnTo>
                  <a:lnTo>
                    <a:pt x="3223" y="4624"/>
                  </a:lnTo>
                  <a:lnTo>
                    <a:pt x="3223" y="4540"/>
                  </a:lnTo>
                  <a:lnTo>
                    <a:pt x="3285" y="4499"/>
                  </a:lnTo>
                  <a:lnTo>
                    <a:pt x="3285" y="4331"/>
                  </a:lnTo>
                  <a:lnTo>
                    <a:pt x="3327" y="4227"/>
                  </a:lnTo>
                  <a:lnTo>
                    <a:pt x="3432" y="4206"/>
                  </a:lnTo>
                  <a:lnTo>
                    <a:pt x="3515" y="4164"/>
                  </a:lnTo>
                  <a:lnTo>
                    <a:pt x="3599" y="4164"/>
                  </a:lnTo>
                  <a:lnTo>
                    <a:pt x="3641" y="4101"/>
                  </a:lnTo>
                  <a:lnTo>
                    <a:pt x="3662" y="4080"/>
                  </a:lnTo>
                  <a:lnTo>
                    <a:pt x="3704" y="3996"/>
                  </a:lnTo>
                  <a:lnTo>
                    <a:pt x="3767" y="3955"/>
                  </a:lnTo>
                  <a:lnTo>
                    <a:pt x="3850" y="3913"/>
                  </a:lnTo>
                  <a:lnTo>
                    <a:pt x="3871" y="3871"/>
                  </a:lnTo>
                  <a:lnTo>
                    <a:pt x="3955" y="3850"/>
                  </a:lnTo>
                  <a:lnTo>
                    <a:pt x="3955" y="3766"/>
                  </a:lnTo>
                  <a:lnTo>
                    <a:pt x="3934" y="3704"/>
                  </a:lnTo>
                  <a:lnTo>
                    <a:pt x="3955" y="3578"/>
                  </a:lnTo>
                  <a:lnTo>
                    <a:pt x="4080" y="3369"/>
                  </a:lnTo>
                  <a:lnTo>
                    <a:pt x="4185" y="3327"/>
                  </a:lnTo>
                  <a:lnTo>
                    <a:pt x="4248" y="3327"/>
                  </a:lnTo>
                  <a:lnTo>
                    <a:pt x="4290" y="3264"/>
                  </a:lnTo>
                  <a:lnTo>
                    <a:pt x="4373" y="3243"/>
                  </a:lnTo>
                  <a:lnTo>
                    <a:pt x="4394" y="3180"/>
                  </a:lnTo>
                  <a:lnTo>
                    <a:pt x="4457" y="3139"/>
                  </a:lnTo>
                  <a:lnTo>
                    <a:pt x="4541" y="3076"/>
                  </a:lnTo>
                  <a:lnTo>
                    <a:pt x="4645" y="2971"/>
                  </a:lnTo>
                  <a:lnTo>
                    <a:pt x="4771" y="2950"/>
                  </a:lnTo>
                  <a:lnTo>
                    <a:pt x="4792" y="2971"/>
                  </a:lnTo>
                  <a:lnTo>
                    <a:pt x="4855" y="2950"/>
                  </a:lnTo>
                  <a:lnTo>
                    <a:pt x="4959" y="2950"/>
                  </a:lnTo>
                  <a:lnTo>
                    <a:pt x="5022" y="2867"/>
                  </a:lnTo>
                  <a:lnTo>
                    <a:pt x="5106" y="2867"/>
                  </a:lnTo>
                  <a:lnTo>
                    <a:pt x="5127" y="2762"/>
                  </a:lnTo>
                  <a:lnTo>
                    <a:pt x="5127" y="2720"/>
                  </a:lnTo>
                  <a:lnTo>
                    <a:pt x="5189" y="2657"/>
                  </a:lnTo>
                  <a:lnTo>
                    <a:pt x="5294" y="2657"/>
                  </a:lnTo>
                  <a:lnTo>
                    <a:pt x="5336" y="2616"/>
                  </a:lnTo>
                  <a:lnTo>
                    <a:pt x="5420" y="2616"/>
                  </a:lnTo>
                  <a:lnTo>
                    <a:pt x="5378" y="2553"/>
                  </a:lnTo>
                  <a:lnTo>
                    <a:pt x="5315" y="2511"/>
                  </a:lnTo>
                  <a:lnTo>
                    <a:pt x="5315" y="2448"/>
                  </a:lnTo>
                  <a:lnTo>
                    <a:pt x="5273" y="2406"/>
                  </a:lnTo>
                  <a:lnTo>
                    <a:pt x="5210" y="2406"/>
                  </a:lnTo>
                  <a:lnTo>
                    <a:pt x="5085" y="2323"/>
                  </a:lnTo>
                  <a:lnTo>
                    <a:pt x="5001" y="2323"/>
                  </a:lnTo>
                  <a:lnTo>
                    <a:pt x="4876" y="2281"/>
                  </a:lnTo>
                  <a:lnTo>
                    <a:pt x="4792" y="2302"/>
                  </a:lnTo>
                  <a:lnTo>
                    <a:pt x="4666" y="2281"/>
                  </a:lnTo>
                  <a:lnTo>
                    <a:pt x="4604" y="2176"/>
                  </a:lnTo>
                  <a:lnTo>
                    <a:pt x="4499" y="2092"/>
                  </a:lnTo>
                  <a:lnTo>
                    <a:pt x="4457" y="1988"/>
                  </a:lnTo>
                  <a:lnTo>
                    <a:pt x="4457" y="1904"/>
                  </a:lnTo>
                  <a:lnTo>
                    <a:pt x="4436" y="1779"/>
                  </a:lnTo>
                  <a:lnTo>
                    <a:pt x="4457" y="1695"/>
                  </a:lnTo>
                  <a:lnTo>
                    <a:pt x="4373" y="1611"/>
                  </a:lnTo>
                  <a:lnTo>
                    <a:pt x="4269" y="1590"/>
                  </a:lnTo>
                  <a:lnTo>
                    <a:pt x="4248" y="1548"/>
                  </a:lnTo>
                  <a:lnTo>
                    <a:pt x="4248" y="1486"/>
                  </a:lnTo>
                  <a:lnTo>
                    <a:pt x="4248" y="1465"/>
                  </a:lnTo>
                  <a:lnTo>
                    <a:pt x="4164" y="1402"/>
                  </a:lnTo>
                  <a:lnTo>
                    <a:pt x="4122" y="1360"/>
                  </a:lnTo>
                  <a:lnTo>
                    <a:pt x="4018" y="1297"/>
                  </a:lnTo>
                  <a:lnTo>
                    <a:pt x="3913" y="1235"/>
                  </a:lnTo>
                  <a:lnTo>
                    <a:pt x="3746" y="963"/>
                  </a:lnTo>
                  <a:lnTo>
                    <a:pt x="3704" y="879"/>
                  </a:lnTo>
                  <a:lnTo>
                    <a:pt x="3662" y="879"/>
                  </a:lnTo>
                  <a:lnTo>
                    <a:pt x="3620" y="837"/>
                  </a:lnTo>
                  <a:lnTo>
                    <a:pt x="3557" y="753"/>
                  </a:lnTo>
                  <a:lnTo>
                    <a:pt x="3515" y="711"/>
                  </a:lnTo>
                  <a:lnTo>
                    <a:pt x="3495" y="607"/>
                  </a:lnTo>
                  <a:lnTo>
                    <a:pt x="3432" y="523"/>
                  </a:lnTo>
                  <a:lnTo>
                    <a:pt x="3411" y="502"/>
                  </a:lnTo>
                  <a:lnTo>
                    <a:pt x="3411" y="439"/>
                  </a:lnTo>
                  <a:lnTo>
                    <a:pt x="3348" y="356"/>
                  </a:lnTo>
                  <a:lnTo>
                    <a:pt x="3285" y="314"/>
                  </a:lnTo>
                  <a:lnTo>
                    <a:pt x="3223" y="293"/>
                  </a:lnTo>
                  <a:lnTo>
                    <a:pt x="3139" y="209"/>
                  </a:lnTo>
                  <a:lnTo>
                    <a:pt x="3139" y="147"/>
                  </a:lnTo>
                  <a:lnTo>
                    <a:pt x="3139" y="105"/>
                  </a:lnTo>
                  <a:lnTo>
                    <a:pt x="3139" y="42"/>
                  </a:lnTo>
                  <a:lnTo>
                    <a:pt x="3118"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64" name="Google Shape;5464;p907">
              <a:extLst>
                <a:ext uri="{FF2B5EF4-FFF2-40B4-BE49-F238E27FC236}">
                  <a16:creationId xmlns:a16="http://schemas.microsoft.com/office/drawing/2014/main" id="{184B3677-5C36-3566-EB9C-53A2E12B9FFF}"/>
                </a:ext>
              </a:extLst>
            </p:cNvPr>
            <p:cNvSpPr/>
            <p:nvPr/>
          </p:nvSpPr>
          <p:spPr>
            <a:xfrm>
              <a:off x="3824578" y="3257889"/>
              <a:ext cx="92188" cy="82826"/>
            </a:xfrm>
            <a:custGeom>
              <a:avLst/>
              <a:gdLst/>
              <a:ahLst/>
              <a:cxnLst/>
              <a:rect l="l" t="t" r="r" b="b"/>
              <a:pathLst>
                <a:path w="7742" h="7283" extrusionOk="0">
                  <a:moveTo>
                    <a:pt x="691" y="1"/>
                  </a:moveTo>
                  <a:lnTo>
                    <a:pt x="502" y="126"/>
                  </a:lnTo>
                  <a:lnTo>
                    <a:pt x="502" y="210"/>
                  </a:lnTo>
                  <a:lnTo>
                    <a:pt x="440" y="231"/>
                  </a:lnTo>
                  <a:lnTo>
                    <a:pt x="377" y="189"/>
                  </a:lnTo>
                  <a:lnTo>
                    <a:pt x="189" y="189"/>
                  </a:lnTo>
                  <a:lnTo>
                    <a:pt x="168" y="273"/>
                  </a:lnTo>
                  <a:lnTo>
                    <a:pt x="105" y="294"/>
                  </a:lnTo>
                  <a:lnTo>
                    <a:pt x="84" y="273"/>
                  </a:lnTo>
                  <a:lnTo>
                    <a:pt x="0" y="231"/>
                  </a:lnTo>
                  <a:lnTo>
                    <a:pt x="21" y="733"/>
                  </a:lnTo>
                  <a:lnTo>
                    <a:pt x="377" y="1068"/>
                  </a:lnTo>
                  <a:lnTo>
                    <a:pt x="544" y="1382"/>
                  </a:lnTo>
                  <a:lnTo>
                    <a:pt x="837" y="2051"/>
                  </a:lnTo>
                  <a:lnTo>
                    <a:pt x="858" y="2302"/>
                  </a:lnTo>
                  <a:lnTo>
                    <a:pt x="1151" y="2700"/>
                  </a:lnTo>
                  <a:lnTo>
                    <a:pt x="1151" y="2847"/>
                  </a:lnTo>
                  <a:lnTo>
                    <a:pt x="1465" y="3307"/>
                  </a:lnTo>
                  <a:lnTo>
                    <a:pt x="1465" y="3537"/>
                  </a:lnTo>
                  <a:lnTo>
                    <a:pt x="1381" y="3579"/>
                  </a:lnTo>
                  <a:lnTo>
                    <a:pt x="1465" y="3872"/>
                  </a:lnTo>
                  <a:lnTo>
                    <a:pt x="1486" y="4311"/>
                  </a:lnTo>
                  <a:lnTo>
                    <a:pt x="1674" y="4751"/>
                  </a:lnTo>
                  <a:lnTo>
                    <a:pt x="1653" y="5023"/>
                  </a:lnTo>
                  <a:lnTo>
                    <a:pt x="1695" y="5190"/>
                  </a:lnTo>
                  <a:lnTo>
                    <a:pt x="1632" y="5232"/>
                  </a:lnTo>
                  <a:lnTo>
                    <a:pt x="1674" y="5315"/>
                  </a:lnTo>
                  <a:lnTo>
                    <a:pt x="1737" y="5629"/>
                  </a:lnTo>
                  <a:lnTo>
                    <a:pt x="1800" y="5650"/>
                  </a:lnTo>
                  <a:lnTo>
                    <a:pt x="1862" y="5755"/>
                  </a:lnTo>
                  <a:lnTo>
                    <a:pt x="1800" y="5797"/>
                  </a:lnTo>
                  <a:lnTo>
                    <a:pt x="1800" y="5943"/>
                  </a:lnTo>
                  <a:lnTo>
                    <a:pt x="1883" y="6027"/>
                  </a:lnTo>
                  <a:lnTo>
                    <a:pt x="1904" y="6257"/>
                  </a:lnTo>
                  <a:lnTo>
                    <a:pt x="2009" y="6383"/>
                  </a:lnTo>
                  <a:lnTo>
                    <a:pt x="2155" y="6676"/>
                  </a:lnTo>
                  <a:lnTo>
                    <a:pt x="2281" y="6801"/>
                  </a:lnTo>
                  <a:lnTo>
                    <a:pt x="2302" y="6885"/>
                  </a:lnTo>
                  <a:lnTo>
                    <a:pt x="2511" y="7031"/>
                  </a:lnTo>
                  <a:lnTo>
                    <a:pt x="2595" y="6989"/>
                  </a:lnTo>
                  <a:lnTo>
                    <a:pt x="2720" y="6968"/>
                  </a:lnTo>
                  <a:lnTo>
                    <a:pt x="2720" y="6885"/>
                  </a:lnTo>
                  <a:lnTo>
                    <a:pt x="2678" y="6843"/>
                  </a:lnTo>
                  <a:lnTo>
                    <a:pt x="2720" y="6759"/>
                  </a:lnTo>
                  <a:lnTo>
                    <a:pt x="2888" y="6696"/>
                  </a:lnTo>
                  <a:lnTo>
                    <a:pt x="2930" y="6801"/>
                  </a:lnTo>
                  <a:lnTo>
                    <a:pt x="3055" y="6822"/>
                  </a:lnTo>
                  <a:lnTo>
                    <a:pt x="3013" y="6927"/>
                  </a:lnTo>
                  <a:lnTo>
                    <a:pt x="3097" y="7115"/>
                  </a:lnTo>
                  <a:lnTo>
                    <a:pt x="3264" y="7136"/>
                  </a:lnTo>
                  <a:lnTo>
                    <a:pt x="3411" y="7220"/>
                  </a:lnTo>
                  <a:lnTo>
                    <a:pt x="3515" y="7199"/>
                  </a:lnTo>
                  <a:lnTo>
                    <a:pt x="3557" y="7220"/>
                  </a:lnTo>
                  <a:lnTo>
                    <a:pt x="3662" y="7240"/>
                  </a:lnTo>
                  <a:lnTo>
                    <a:pt x="3725" y="7199"/>
                  </a:lnTo>
                  <a:lnTo>
                    <a:pt x="3787" y="7199"/>
                  </a:lnTo>
                  <a:lnTo>
                    <a:pt x="3850" y="7282"/>
                  </a:lnTo>
                  <a:lnTo>
                    <a:pt x="3976" y="7282"/>
                  </a:lnTo>
                  <a:lnTo>
                    <a:pt x="3997" y="7178"/>
                  </a:lnTo>
                  <a:lnTo>
                    <a:pt x="4038" y="7115"/>
                  </a:lnTo>
                  <a:lnTo>
                    <a:pt x="4101" y="7094"/>
                  </a:lnTo>
                  <a:lnTo>
                    <a:pt x="4164" y="6968"/>
                  </a:lnTo>
                  <a:lnTo>
                    <a:pt x="4310" y="6885"/>
                  </a:lnTo>
                  <a:lnTo>
                    <a:pt x="4499" y="6906"/>
                  </a:lnTo>
                  <a:lnTo>
                    <a:pt x="4562" y="6906"/>
                  </a:lnTo>
                  <a:lnTo>
                    <a:pt x="4624" y="4813"/>
                  </a:lnTo>
                  <a:lnTo>
                    <a:pt x="4729" y="2993"/>
                  </a:lnTo>
                  <a:lnTo>
                    <a:pt x="5252" y="2993"/>
                  </a:lnTo>
                  <a:lnTo>
                    <a:pt x="5357" y="922"/>
                  </a:lnTo>
                  <a:lnTo>
                    <a:pt x="5775" y="922"/>
                  </a:lnTo>
                  <a:lnTo>
                    <a:pt x="6340" y="796"/>
                  </a:lnTo>
                  <a:lnTo>
                    <a:pt x="6507" y="733"/>
                  </a:lnTo>
                  <a:lnTo>
                    <a:pt x="6612" y="733"/>
                  </a:lnTo>
                  <a:lnTo>
                    <a:pt x="6654" y="754"/>
                  </a:lnTo>
                  <a:lnTo>
                    <a:pt x="6675" y="838"/>
                  </a:lnTo>
                  <a:lnTo>
                    <a:pt x="6717" y="859"/>
                  </a:lnTo>
                  <a:lnTo>
                    <a:pt x="6696" y="922"/>
                  </a:lnTo>
                  <a:lnTo>
                    <a:pt x="6675" y="1005"/>
                  </a:lnTo>
                  <a:lnTo>
                    <a:pt x="6717" y="1005"/>
                  </a:lnTo>
                  <a:lnTo>
                    <a:pt x="6905" y="859"/>
                  </a:lnTo>
                  <a:lnTo>
                    <a:pt x="7031" y="733"/>
                  </a:lnTo>
                  <a:lnTo>
                    <a:pt x="7135" y="608"/>
                  </a:lnTo>
                  <a:lnTo>
                    <a:pt x="7282" y="608"/>
                  </a:lnTo>
                  <a:lnTo>
                    <a:pt x="7303" y="629"/>
                  </a:lnTo>
                  <a:lnTo>
                    <a:pt x="7386" y="650"/>
                  </a:lnTo>
                  <a:lnTo>
                    <a:pt x="7449" y="608"/>
                  </a:lnTo>
                  <a:lnTo>
                    <a:pt x="7637" y="524"/>
                  </a:lnTo>
                  <a:lnTo>
                    <a:pt x="7742" y="503"/>
                  </a:lnTo>
                  <a:lnTo>
                    <a:pt x="7658" y="398"/>
                  </a:lnTo>
                  <a:lnTo>
                    <a:pt x="7637" y="398"/>
                  </a:lnTo>
                  <a:lnTo>
                    <a:pt x="7616" y="378"/>
                  </a:lnTo>
                  <a:lnTo>
                    <a:pt x="7533" y="378"/>
                  </a:lnTo>
                  <a:lnTo>
                    <a:pt x="7512" y="336"/>
                  </a:lnTo>
                  <a:lnTo>
                    <a:pt x="7491" y="336"/>
                  </a:lnTo>
                  <a:lnTo>
                    <a:pt x="7449" y="315"/>
                  </a:lnTo>
                  <a:lnTo>
                    <a:pt x="7323" y="378"/>
                  </a:lnTo>
                  <a:lnTo>
                    <a:pt x="7240" y="336"/>
                  </a:lnTo>
                  <a:lnTo>
                    <a:pt x="6696" y="482"/>
                  </a:lnTo>
                  <a:lnTo>
                    <a:pt x="5817" y="691"/>
                  </a:lnTo>
                  <a:lnTo>
                    <a:pt x="5671" y="691"/>
                  </a:lnTo>
                  <a:lnTo>
                    <a:pt x="5650" y="650"/>
                  </a:lnTo>
                  <a:lnTo>
                    <a:pt x="5608" y="650"/>
                  </a:lnTo>
                  <a:lnTo>
                    <a:pt x="5566" y="608"/>
                  </a:lnTo>
                  <a:lnTo>
                    <a:pt x="5524" y="629"/>
                  </a:lnTo>
                  <a:lnTo>
                    <a:pt x="5461" y="608"/>
                  </a:lnTo>
                  <a:lnTo>
                    <a:pt x="5419" y="587"/>
                  </a:lnTo>
                  <a:lnTo>
                    <a:pt x="5336" y="608"/>
                  </a:lnTo>
                  <a:lnTo>
                    <a:pt x="5336" y="650"/>
                  </a:lnTo>
                  <a:lnTo>
                    <a:pt x="5189" y="650"/>
                  </a:lnTo>
                  <a:lnTo>
                    <a:pt x="5085" y="629"/>
                  </a:lnTo>
                  <a:lnTo>
                    <a:pt x="4938" y="503"/>
                  </a:lnTo>
                  <a:lnTo>
                    <a:pt x="4896" y="503"/>
                  </a:lnTo>
                  <a:lnTo>
                    <a:pt x="4875" y="482"/>
                  </a:lnTo>
                  <a:lnTo>
                    <a:pt x="4834" y="545"/>
                  </a:lnTo>
                  <a:lnTo>
                    <a:pt x="4771" y="545"/>
                  </a:lnTo>
                  <a:lnTo>
                    <a:pt x="4624" y="524"/>
                  </a:lnTo>
                  <a:lnTo>
                    <a:pt x="4520" y="545"/>
                  </a:lnTo>
                  <a:lnTo>
                    <a:pt x="4457" y="608"/>
                  </a:lnTo>
                  <a:lnTo>
                    <a:pt x="4373" y="587"/>
                  </a:lnTo>
                  <a:lnTo>
                    <a:pt x="4352" y="524"/>
                  </a:lnTo>
                  <a:lnTo>
                    <a:pt x="4290" y="503"/>
                  </a:lnTo>
                  <a:lnTo>
                    <a:pt x="4185" y="524"/>
                  </a:lnTo>
                  <a:lnTo>
                    <a:pt x="4080" y="503"/>
                  </a:lnTo>
                  <a:lnTo>
                    <a:pt x="3955" y="440"/>
                  </a:lnTo>
                  <a:lnTo>
                    <a:pt x="3892" y="398"/>
                  </a:lnTo>
                  <a:lnTo>
                    <a:pt x="3850" y="294"/>
                  </a:lnTo>
                  <a:lnTo>
                    <a:pt x="3829" y="273"/>
                  </a:lnTo>
                  <a:lnTo>
                    <a:pt x="1653" y="273"/>
                  </a:lnTo>
                  <a:lnTo>
                    <a:pt x="1632" y="231"/>
                  </a:lnTo>
                  <a:lnTo>
                    <a:pt x="1569" y="231"/>
                  </a:lnTo>
                  <a:lnTo>
                    <a:pt x="1486" y="294"/>
                  </a:lnTo>
                  <a:lnTo>
                    <a:pt x="1465" y="294"/>
                  </a:lnTo>
                  <a:lnTo>
                    <a:pt x="1360" y="336"/>
                  </a:lnTo>
                  <a:lnTo>
                    <a:pt x="1235" y="294"/>
                  </a:lnTo>
                  <a:lnTo>
                    <a:pt x="1130" y="189"/>
                  </a:lnTo>
                  <a:lnTo>
                    <a:pt x="1067" y="168"/>
                  </a:lnTo>
                  <a:lnTo>
                    <a:pt x="1109" y="106"/>
                  </a:lnTo>
                  <a:lnTo>
                    <a:pt x="1025" y="85"/>
                  </a:lnTo>
                  <a:lnTo>
                    <a:pt x="1025" y="64"/>
                  </a:lnTo>
                  <a:lnTo>
                    <a:pt x="942" y="1"/>
                  </a:lnTo>
                  <a:lnTo>
                    <a:pt x="900" y="22"/>
                  </a:lnTo>
                  <a:lnTo>
                    <a:pt x="858" y="64"/>
                  </a:lnTo>
                  <a:lnTo>
                    <a:pt x="837" y="64"/>
                  </a:lnTo>
                  <a:lnTo>
                    <a:pt x="733"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FF6B65"/>
                </a:solidFill>
                <a:effectLst/>
                <a:uLnTx/>
                <a:uFillTx/>
                <a:latin typeface="Arial"/>
                <a:ea typeface="+mn-ea"/>
                <a:cs typeface="Arial"/>
                <a:sym typeface="Arial"/>
              </a:endParaRPr>
            </a:p>
          </p:txBody>
        </p:sp>
        <p:sp>
          <p:nvSpPr>
            <p:cNvPr id="5465" name="Google Shape;5465;p907">
              <a:extLst>
                <a:ext uri="{FF2B5EF4-FFF2-40B4-BE49-F238E27FC236}">
                  <a16:creationId xmlns:a16="http://schemas.microsoft.com/office/drawing/2014/main" id="{1ACC8E48-C9C3-FD51-EB51-5B5476558F8A}"/>
                </a:ext>
              </a:extLst>
            </p:cNvPr>
            <p:cNvSpPr/>
            <p:nvPr/>
          </p:nvSpPr>
          <p:spPr>
            <a:xfrm>
              <a:off x="3953131" y="3215060"/>
              <a:ext cx="71767" cy="110427"/>
            </a:xfrm>
            <a:custGeom>
              <a:avLst/>
              <a:gdLst/>
              <a:ahLst/>
              <a:cxnLst/>
              <a:rect l="l" t="t" r="r" b="b"/>
              <a:pathLst>
                <a:path w="6027" h="9710" extrusionOk="0">
                  <a:moveTo>
                    <a:pt x="6006" y="1"/>
                  </a:moveTo>
                  <a:lnTo>
                    <a:pt x="5964" y="22"/>
                  </a:lnTo>
                  <a:lnTo>
                    <a:pt x="5922" y="84"/>
                  </a:lnTo>
                  <a:lnTo>
                    <a:pt x="5818" y="63"/>
                  </a:lnTo>
                  <a:lnTo>
                    <a:pt x="5734" y="126"/>
                  </a:lnTo>
                  <a:lnTo>
                    <a:pt x="5650" y="210"/>
                  </a:lnTo>
                  <a:lnTo>
                    <a:pt x="5525" y="231"/>
                  </a:lnTo>
                  <a:lnTo>
                    <a:pt x="5441" y="314"/>
                  </a:lnTo>
                  <a:lnTo>
                    <a:pt x="5315" y="314"/>
                  </a:lnTo>
                  <a:lnTo>
                    <a:pt x="5294" y="377"/>
                  </a:lnTo>
                  <a:lnTo>
                    <a:pt x="5190" y="398"/>
                  </a:lnTo>
                  <a:lnTo>
                    <a:pt x="5106" y="377"/>
                  </a:lnTo>
                  <a:lnTo>
                    <a:pt x="4897" y="440"/>
                  </a:lnTo>
                  <a:lnTo>
                    <a:pt x="4855" y="482"/>
                  </a:lnTo>
                  <a:lnTo>
                    <a:pt x="4750" y="503"/>
                  </a:lnTo>
                  <a:lnTo>
                    <a:pt x="4667" y="440"/>
                  </a:lnTo>
                  <a:lnTo>
                    <a:pt x="4583" y="440"/>
                  </a:lnTo>
                  <a:lnTo>
                    <a:pt x="4478" y="419"/>
                  </a:lnTo>
                  <a:lnTo>
                    <a:pt x="4437" y="482"/>
                  </a:lnTo>
                  <a:lnTo>
                    <a:pt x="4458" y="524"/>
                  </a:lnTo>
                  <a:lnTo>
                    <a:pt x="4437" y="607"/>
                  </a:lnTo>
                  <a:lnTo>
                    <a:pt x="4269" y="628"/>
                  </a:lnTo>
                  <a:lnTo>
                    <a:pt x="4144" y="691"/>
                  </a:lnTo>
                  <a:lnTo>
                    <a:pt x="4060" y="628"/>
                  </a:lnTo>
                  <a:lnTo>
                    <a:pt x="3976" y="628"/>
                  </a:lnTo>
                  <a:lnTo>
                    <a:pt x="3976" y="587"/>
                  </a:lnTo>
                  <a:lnTo>
                    <a:pt x="3934" y="545"/>
                  </a:lnTo>
                  <a:lnTo>
                    <a:pt x="3872" y="607"/>
                  </a:lnTo>
                  <a:lnTo>
                    <a:pt x="3809" y="607"/>
                  </a:lnTo>
                  <a:lnTo>
                    <a:pt x="3704" y="712"/>
                  </a:lnTo>
                  <a:lnTo>
                    <a:pt x="3516" y="733"/>
                  </a:lnTo>
                  <a:lnTo>
                    <a:pt x="3537" y="712"/>
                  </a:lnTo>
                  <a:lnTo>
                    <a:pt x="3495" y="628"/>
                  </a:lnTo>
                  <a:lnTo>
                    <a:pt x="3411" y="628"/>
                  </a:lnTo>
                  <a:lnTo>
                    <a:pt x="3328" y="587"/>
                  </a:lnTo>
                  <a:lnTo>
                    <a:pt x="3244" y="545"/>
                  </a:lnTo>
                  <a:lnTo>
                    <a:pt x="3244" y="503"/>
                  </a:lnTo>
                  <a:lnTo>
                    <a:pt x="3181" y="524"/>
                  </a:lnTo>
                  <a:lnTo>
                    <a:pt x="3139" y="545"/>
                  </a:lnTo>
                  <a:lnTo>
                    <a:pt x="3035" y="587"/>
                  </a:lnTo>
                  <a:lnTo>
                    <a:pt x="2491" y="607"/>
                  </a:lnTo>
                  <a:lnTo>
                    <a:pt x="2365" y="1110"/>
                  </a:lnTo>
                  <a:lnTo>
                    <a:pt x="2449" y="1654"/>
                  </a:lnTo>
                  <a:lnTo>
                    <a:pt x="2616" y="1737"/>
                  </a:lnTo>
                  <a:lnTo>
                    <a:pt x="2721" y="1800"/>
                  </a:lnTo>
                  <a:lnTo>
                    <a:pt x="2763" y="1863"/>
                  </a:lnTo>
                  <a:lnTo>
                    <a:pt x="2805" y="1884"/>
                  </a:lnTo>
                  <a:lnTo>
                    <a:pt x="3014" y="2072"/>
                  </a:lnTo>
                  <a:lnTo>
                    <a:pt x="3035" y="2177"/>
                  </a:lnTo>
                  <a:lnTo>
                    <a:pt x="3181" y="2365"/>
                  </a:lnTo>
                  <a:lnTo>
                    <a:pt x="3223" y="2491"/>
                  </a:lnTo>
                  <a:lnTo>
                    <a:pt x="3286" y="2574"/>
                  </a:lnTo>
                  <a:lnTo>
                    <a:pt x="3286" y="2637"/>
                  </a:lnTo>
                  <a:lnTo>
                    <a:pt x="3202" y="2637"/>
                  </a:lnTo>
                  <a:lnTo>
                    <a:pt x="3181" y="2721"/>
                  </a:lnTo>
                  <a:lnTo>
                    <a:pt x="3118" y="2721"/>
                  </a:lnTo>
                  <a:lnTo>
                    <a:pt x="3097" y="2783"/>
                  </a:lnTo>
                  <a:lnTo>
                    <a:pt x="3118" y="2804"/>
                  </a:lnTo>
                  <a:lnTo>
                    <a:pt x="3097" y="2846"/>
                  </a:lnTo>
                  <a:lnTo>
                    <a:pt x="3181" y="2930"/>
                  </a:lnTo>
                  <a:lnTo>
                    <a:pt x="3139" y="3139"/>
                  </a:lnTo>
                  <a:lnTo>
                    <a:pt x="3118" y="3244"/>
                  </a:lnTo>
                  <a:lnTo>
                    <a:pt x="3035" y="3307"/>
                  </a:lnTo>
                  <a:lnTo>
                    <a:pt x="2930" y="3327"/>
                  </a:lnTo>
                  <a:lnTo>
                    <a:pt x="2867" y="3474"/>
                  </a:lnTo>
                  <a:lnTo>
                    <a:pt x="2867" y="3579"/>
                  </a:lnTo>
                  <a:lnTo>
                    <a:pt x="2805" y="3683"/>
                  </a:lnTo>
                  <a:lnTo>
                    <a:pt x="2825" y="3830"/>
                  </a:lnTo>
                  <a:lnTo>
                    <a:pt x="2805" y="3955"/>
                  </a:lnTo>
                  <a:lnTo>
                    <a:pt x="2700" y="3976"/>
                  </a:lnTo>
                  <a:lnTo>
                    <a:pt x="2679" y="3872"/>
                  </a:lnTo>
                  <a:lnTo>
                    <a:pt x="2700" y="3830"/>
                  </a:lnTo>
                  <a:lnTo>
                    <a:pt x="2616" y="3725"/>
                  </a:lnTo>
                  <a:lnTo>
                    <a:pt x="2574" y="3662"/>
                  </a:lnTo>
                  <a:lnTo>
                    <a:pt x="2491" y="3620"/>
                  </a:lnTo>
                  <a:lnTo>
                    <a:pt x="2386" y="3537"/>
                  </a:lnTo>
                  <a:lnTo>
                    <a:pt x="2281" y="3411"/>
                  </a:lnTo>
                  <a:lnTo>
                    <a:pt x="2281" y="3327"/>
                  </a:lnTo>
                  <a:lnTo>
                    <a:pt x="2240" y="3202"/>
                  </a:lnTo>
                  <a:lnTo>
                    <a:pt x="2240" y="3097"/>
                  </a:lnTo>
                  <a:lnTo>
                    <a:pt x="2281" y="2993"/>
                  </a:lnTo>
                  <a:lnTo>
                    <a:pt x="2344" y="2846"/>
                  </a:lnTo>
                  <a:lnTo>
                    <a:pt x="2449" y="2721"/>
                  </a:lnTo>
                  <a:lnTo>
                    <a:pt x="2470" y="2595"/>
                  </a:lnTo>
                  <a:lnTo>
                    <a:pt x="2470" y="2428"/>
                  </a:lnTo>
                  <a:lnTo>
                    <a:pt x="2407" y="2323"/>
                  </a:lnTo>
                  <a:lnTo>
                    <a:pt x="2261" y="2302"/>
                  </a:lnTo>
                  <a:lnTo>
                    <a:pt x="2135" y="2302"/>
                  </a:lnTo>
                  <a:lnTo>
                    <a:pt x="2072" y="2365"/>
                  </a:lnTo>
                  <a:lnTo>
                    <a:pt x="2030" y="2365"/>
                  </a:lnTo>
                  <a:lnTo>
                    <a:pt x="1968" y="2386"/>
                  </a:lnTo>
                  <a:lnTo>
                    <a:pt x="1863" y="2323"/>
                  </a:lnTo>
                  <a:lnTo>
                    <a:pt x="1863" y="2260"/>
                  </a:lnTo>
                  <a:lnTo>
                    <a:pt x="1821" y="2198"/>
                  </a:lnTo>
                  <a:lnTo>
                    <a:pt x="1779" y="2156"/>
                  </a:lnTo>
                  <a:lnTo>
                    <a:pt x="1758" y="2093"/>
                  </a:lnTo>
                  <a:lnTo>
                    <a:pt x="1612" y="2114"/>
                  </a:lnTo>
                  <a:lnTo>
                    <a:pt x="1424" y="2177"/>
                  </a:lnTo>
                  <a:lnTo>
                    <a:pt x="1089" y="2302"/>
                  </a:lnTo>
                  <a:lnTo>
                    <a:pt x="984" y="2323"/>
                  </a:lnTo>
                  <a:lnTo>
                    <a:pt x="398" y="2595"/>
                  </a:lnTo>
                  <a:lnTo>
                    <a:pt x="273" y="2595"/>
                  </a:lnTo>
                  <a:lnTo>
                    <a:pt x="43" y="2700"/>
                  </a:lnTo>
                  <a:lnTo>
                    <a:pt x="1" y="2783"/>
                  </a:lnTo>
                  <a:lnTo>
                    <a:pt x="43" y="2951"/>
                  </a:lnTo>
                  <a:lnTo>
                    <a:pt x="43" y="3035"/>
                  </a:lnTo>
                  <a:lnTo>
                    <a:pt x="64" y="3223"/>
                  </a:lnTo>
                  <a:lnTo>
                    <a:pt x="273" y="3244"/>
                  </a:lnTo>
                  <a:lnTo>
                    <a:pt x="356" y="3244"/>
                  </a:lnTo>
                  <a:lnTo>
                    <a:pt x="377" y="3327"/>
                  </a:lnTo>
                  <a:lnTo>
                    <a:pt x="419" y="3307"/>
                  </a:lnTo>
                  <a:lnTo>
                    <a:pt x="482" y="3244"/>
                  </a:lnTo>
                  <a:lnTo>
                    <a:pt x="628" y="3265"/>
                  </a:lnTo>
                  <a:lnTo>
                    <a:pt x="796" y="3369"/>
                  </a:lnTo>
                  <a:lnTo>
                    <a:pt x="901" y="3516"/>
                  </a:lnTo>
                  <a:lnTo>
                    <a:pt x="1005" y="3537"/>
                  </a:lnTo>
                  <a:lnTo>
                    <a:pt x="1193" y="3537"/>
                  </a:lnTo>
                  <a:lnTo>
                    <a:pt x="1298" y="3620"/>
                  </a:lnTo>
                  <a:lnTo>
                    <a:pt x="1340" y="3683"/>
                  </a:lnTo>
                  <a:lnTo>
                    <a:pt x="1465" y="3725"/>
                  </a:lnTo>
                  <a:lnTo>
                    <a:pt x="1465" y="3788"/>
                  </a:lnTo>
                  <a:lnTo>
                    <a:pt x="1424" y="3892"/>
                  </a:lnTo>
                  <a:lnTo>
                    <a:pt x="1445" y="3976"/>
                  </a:lnTo>
                  <a:lnTo>
                    <a:pt x="1424" y="4060"/>
                  </a:lnTo>
                  <a:lnTo>
                    <a:pt x="1445" y="4144"/>
                  </a:lnTo>
                  <a:lnTo>
                    <a:pt x="1445" y="4206"/>
                  </a:lnTo>
                  <a:lnTo>
                    <a:pt x="1403" y="4290"/>
                  </a:lnTo>
                  <a:lnTo>
                    <a:pt x="1361" y="4457"/>
                  </a:lnTo>
                  <a:lnTo>
                    <a:pt x="1319" y="4562"/>
                  </a:lnTo>
                  <a:lnTo>
                    <a:pt x="1361" y="4604"/>
                  </a:lnTo>
                  <a:lnTo>
                    <a:pt x="1445" y="4604"/>
                  </a:lnTo>
                  <a:lnTo>
                    <a:pt x="1424" y="4688"/>
                  </a:lnTo>
                  <a:lnTo>
                    <a:pt x="1319" y="4729"/>
                  </a:lnTo>
                  <a:lnTo>
                    <a:pt x="1319" y="4834"/>
                  </a:lnTo>
                  <a:lnTo>
                    <a:pt x="1319" y="4980"/>
                  </a:lnTo>
                  <a:lnTo>
                    <a:pt x="1235" y="5001"/>
                  </a:lnTo>
                  <a:lnTo>
                    <a:pt x="1235" y="5043"/>
                  </a:lnTo>
                  <a:lnTo>
                    <a:pt x="1340" y="5127"/>
                  </a:lnTo>
                  <a:lnTo>
                    <a:pt x="1361" y="5232"/>
                  </a:lnTo>
                  <a:lnTo>
                    <a:pt x="1319" y="5294"/>
                  </a:lnTo>
                  <a:lnTo>
                    <a:pt x="1319" y="5399"/>
                  </a:lnTo>
                  <a:lnTo>
                    <a:pt x="1361" y="5441"/>
                  </a:lnTo>
                  <a:lnTo>
                    <a:pt x="1403" y="5524"/>
                  </a:lnTo>
                  <a:lnTo>
                    <a:pt x="1319" y="5629"/>
                  </a:lnTo>
                  <a:lnTo>
                    <a:pt x="1214" y="5734"/>
                  </a:lnTo>
                  <a:lnTo>
                    <a:pt x="1193" y="5776"/>
                  </a:lnTo>
                  <a:lnTo>
                    <a:pt x="1110" y="5776"/>
                  </a:lnTo>
                  <a:lnTo>
                    <a:pt x="1089" y="5859"/>
                  </a:lnTo>
                  <a:lnTo>
                    <a:pt x="1110" y="5964"/>
                  </a:lnTo>
                  <a:lnTo>
                    <a:pt x="1089" y="6048"/>
                  </a:lnTo>
                  <a:lnTo>
                    <a:pt x="1047" y="6194"/>
                  </a:lnTo>
                  <a:lnTo>
                    <a:pt x="1026" y="6278"/>
                  </a:lnTo>
                  <a:lnTo>
                    <a:pt x="1026" y="6466"/>
                  </a:lnTo>
                  <a:lnTo>
                    <a:pt x="398" y="7115"/>
                  </a:lnTo>
                  <a:lnTo>
                    <a:pt x="461" y="7282"/>
                  </a:lnTo>
                  <a:lnTo>
                    <a:pt x="482" y="7429"/>
                  </a:lnTo>
                  <a:lnTo>
                    <a:pt x="566" y="7554"/>
                  </a:lnTo>
                  <a:lnTo>
                    <a:pt x="566" y="7847"/>
                  </a:lnTo>
                  <a:lnTo>
                    <a:pt x="524" y="7868"/>
                  </a:lnTo>
                  <a:lnTo>
                    <a:pt x="524" y="7973"/>
                  </a:lnTo>
                  <a:lnTo>
                    <a:pt x="587" y="8077"/>
                  </a:lnTo>
                  <a:lnTo>
                    <a:pt x="608" y="8224"/>
                  </a:lnTo>
                  <a:lnTo>
                    <a:pt x="608" y="8684"/>
                  </a:lnTo>
                  <a:lnTo>
                    <a:pt x="566" y="8851"/>
                  </a:lnTo>
                  <a:lnTo>
                    <a:pt x="566" y="9019"/>
                  </a:lnTo>
                  <a:lnTo>
                    <a:pt x="566" y="9207"/>
                  </a:lnTo>
                  <a:lnTo>
                    <a:pt x="566" y="9228"/>
                  </a:lnTo>
                  <a:lnTo>
                    <a:pt x="628" y="9270"/>
                  </a:lnTo>
                  <a:lnTo>
                    <a:pt x="691" y="9333"/>
                  </a:lnTo>
                  <a:lnTo>
                    <a:pt x="733" y="9395"/>
                  </a:lnTo>
                  <a:lnTo>
                    <a:pt x="712" y="9437"/>
                  </a:lnTo>
                  <a:lnTo>
                    <a:pt x="712" y="9521"/>
                  </a:lnTo>
                  <a:lnTo>
                    <a:pt x="691" y="9626"/>
                  </a:lnTo>
                  <a:lnTo>
                    <a:pt x="691" y="9646"/>
                  </a:lnTo>
                  <a:lnTo>
                    <a:pt x="733" y="9646"/>
                  </a:lnTo>
                  <a:lnTo>
                    <a:pt x="942" y="9709"/>
                  </a:lnTo>
                  <a:lnTo>
                    <a:pt x="1047" y="9709"/>
                  </a:lnTo>
                  <a:lnTo>
                    <a:pt x="1089" y="9605"/>
                  </a:lnTo>
                  <a:lnTo>
                    <a:pt x="1131" y="9500"/>
                  </a:lnTo>
                  <a:lnTo>
                    <a:pt x="1152" y="9333"/>
                  </a:lnTo>
                  <a:lnTo>
                    <a:pt x="1131" y="9291"/>
                  </a:lnTo>
                  <a:lnTo>
                    <a:pt x="1110" y="9291"/>
                  </a:lnTo>
                  <a:lnTo>
                    <a:pt x="1089" y="9395"/>
                  </a:lnTo>
                  <a:lnTo>
                    <a:pt x="1005" y="9374"/>
                  </a:lnTo>
                  <a:lnTo>
                    <a:pt x="942" y="9437"/>
                  </a:lnTo>
                  <a:lnTo>
                    <a:pt x="942" y="9333"/>
                  </a:lnTo>
                  <a:lnTo>
                    <a:pt x="901" y="9228"/>
                  </a:lnTo>
                  <a:lnTo>
                    <a:pt x="880" y="9207"/>
                  </a:lnTo>
                  <a:lnTo>
                    <a:pt x="921" y="9165"/>
                  </a:lnTo>
                  <a:lnTo>
                    <a:pt x="984" y="9165"/>
                  </a:lnTo>
                  <a:lnTo>
                    <a:pt x="1026" y="9019"/>
                  </a:lnTo>
                  <a:lnTo>
                    <a:pt x="1110" y="8977"/>
                  </a:lnTo>
                  <a:lnTo>
                    <a:pt x="1131" y="8893"/>
                  </a:lnTo>
                  <a:lnTo>
                    <a:pt x="1298" y="8872"/>
                  </a:lnTo>
                  <a:lnTo>
                    <a:pt x="1465" y="8663"/>
                  </a:lnTo>
                  <a:lnTo>
                    <a:pt x="1989" y="8579"/>
                  </a:lnTo>
                  <a:lnTo>
                    <a:pt x="2365" y="8391"/>
                  </a:lnTo>
                  <a:lnTo>
                    <a:pt x="2574" y="8182"/>
                  </a:lnTo>
                  <a:lnTo>
                    <a:pt x="2616" y="8035"/>
                  </a:lnTo>
                  <a:lnTo>
                    <a:pt x="2679" y="7931"/>
                  </a:lnTo>
                  <a:lnTo>
                    <a:pt x="2679" y="7847"/>
                  </a:lnTo>
                  <a:lnTo>
                    <a:pt x="2574" y="7910"/>
                  </a:lnTo>
                  <a:lnTo>
                    <a:pt x="2553" y="7805"/>
                  </a:lnTo>
                  <a:lnTo>
                    <a:pt x="2595" y="7805"/>
                  </a:lnTo>
                  <a:lnTo>
                    <a:pt x="2595" y="7701"/>
                  </a:lnTo>
                  <a:lnTo>
                    <a:pt x="2658" y="7617"/>
                  </a:lnTo>
                  <a:lnTo>
                    <a:pt x="2658" y="7533"/>
                  </a:lnTo>
                  <a:lnTo>
                    <a:pt x="2721" y="7345"/>
                  </a:lnTo>
                  <a:lnTo>
                    <a:pt x="2700" y="7324"/>
                  </a:lnTo>
                  <a:lnTo>
                    <a:pt x="2700" y="7177"/>
                  </a:lnTo>
                  <a:lnTo>
                    <a:pt x="2763" y="7115"/>
                  </a:lnTo>
                  <a:lnTo>
                    <a:pt x="2763" y="6968"/>
                  </a:lnTo>
                  <a:lnTo>
                    <a:pt x="2721" y="6968"/>
                  </a:lnTo>
                  <a:lnTo>
                    <a:pt x="2721" y="6822"/>
                  </a:lnTo>
                  <a:lnTo>
                    <a:pt x="2658" y="6968"/>
                  </a:lnTo>
                  <a:lnTo>
                    <a:pt x="2658" y="7073"/>
                  </a:lnTo>
                  <a:lnTo>
                    <a:pt x="2595" y="7094"/>
                  </a:lnTo>
                  <a:lnTo>
                    <a:pt x="2574" y="6968"/>
                  </a:lnTo>
                  <a:lnTo>
                    <a:pt x="2595" y="6592"/>
                  </a:lnTo>
                  <a:lnTo>
                    <a:pt x="2553" y="6466"/>
                  </a:lnTo>
                  <a:lnTo>
                    <a:pt x="2553" y="6340"/>
                  </a:lnTo>
                  <a:lnTo>
                    <a:pt x="2470" y="6236"/>
                  </a:lnTo>
                  <a:lnTo>
                    <a:pt x="2407" y="6194"/>
                  </a:lnTo>
                  <a:lnTo>
                    <a:pt x="2491" y="6152"/>
                  </a:lnTo>
                  <a:lnTo>
                    <a:pt x="2491" y="6068"/>
                  </a:lnTo>
                  <a:lnTo>
                    <a:pt x="2302" y="5838"/>
                  </a:lnTo>
                  <a:lnTo>
                    <a:pt x="2386" y="5755"/>
                  </a:lnTo>
                  <a:lnTo>
                    <a:pt x="2365" y="5650"/>
                  </a:lnTo>
                  <a:lnTo>
                    <a:pt x="2407" y="5608"/>
                  </a:lnTo>
                  <a:lnTo>
                    <a:pt x="2407" y="5524"/>
                  </a:lnTo>
                  <a:lnTo>
                    <a:pt x="2365" y="5441"/>
                  </a:lnTo>
                  <a:lnTo>
                    <a:pt x="2365" y="5399"/>
                  </a:lnTo>
                  <a:lnTo>
                    <a:pt x="2407" y="5399"/>
                  </a:lnTo>
                  <a:lnTo>
                    <a:pt x="2512" y="5462"/>
                  </a:lnTo>
                  <a:lnTo>
                    <a:pt x="2574" y="5399"/>
                  </a:lnTo>
                  <a:lnTo>
                    <a:pt x="2721" y="5399"/>
                  </a:lnTo>
                  <a:lnTo>
                    <a:pt x="2825" y="5315"/>
                  </a:lnTo>
                  <a:lnTo>
                    <a:pt x="2805" y="5190"/>
                  </a:lnTo>
                  <a:lnTo>
                    <a:pt x="3118" y="4980"/>
                  </a:lnTo>
                  <a:lnTo>
                    <a:pt x="3244" y="4980"/>
                  </a:lnTo>
                  <a:lnTo>
                    <a:pt x="3244" y="4897"/>
                  </a:lnTo>
                  <a:lnTo>
                    <a:pt x="3307" y="4876"/>
                  </a:lnTo>
                  <a:lnTo>
                    <a:pt x="3349" y="4813"/>
                  </a:lnTo>
                  <a:lnTo>
                    <a:pt x="3349" y="4771"/>
                  </a:lnTo>
                  <a:lnTo>
                    <a:pt x="3600" y="4625"/>
                  </a:lnTo>
                  <a:lnTo>
                    <a:pt x="3621" y="4562"/>
                  </a:lnTo>
                  <a:lnTo>
                    <a:pt x="3662" y="4520"/>
                  </a:lnTo>
                  <a:lnTo>
                    <a:pt x="3704" y="4374"/>
                  </a:lnTo>
                  <a:lnTo>
                    <a:pt x="3746" y="4478"/>
                  </a:lnTo>
                  <a:lnTo>
                    <a:pt x="3830" y="4416"/>
                  </a:lnTo>
                  <a:lnTo>
                    <a:pt x="3955" y="4269"/>
                  </a:lnTo>
                  <a:lnTo>
                    <a:pt x="3955" y="4185"/>
                  </a:lnTo>
                  <a:lnTo>
                    <a:pt x="4018" y="4248"/>
                  </a:lnTo>
                  <a:lnTo>
                    <a:pt x="4248" y="4081"/>
                  </a:lnTo>
                  <a:lnTo>
                    <a:pt x="4437" y="3997"/>
                  </a:lnTo>
                  <a:lnTo>
                    <a:pt x="4437" y="3976"/>
                  </a:lnTo>
                  <a:lnTo>
                    <a:pt x="4562" y="3976"/>
                  </a:lnTo>
                  <a:lnTo>
                    <a:pt x="4918" y="3788"/>
                  </a:lnTo>
                  <a:lnTo>
                    <a:pt x="4960" y="3725"/>
                  </a:lnTo>
                  <a:lnTo>
                    <a:pt x="5022" y="3683"/>
                  </a:lnTo>
                  <a:lnTo>
                    <a:pt x="5399" y="3474"/>
                  </a:lnTo>
                  <a:lnTo>
                    <a:pt x="5399" y="3369"/>
                  </a:lnTo>
                  <a:lnTo>
                    <a:pt x="5504" y="3369"/>
                  </a:lnTo>
                  <a:lnTo>
                    <a:pt x="5608" y="3223"/>
                  </a:lnTo>
                  <a:lnTo>
                    <a:pt x="5608" y="3139"/>
                  </a:lnTo>
                  <a:lnTo>
                    <a:pt x="5734" y="2993"/>
                  </a:lnTo>
                  <a:lnTo>
                    <a:pt x="5818" y="2951"/>
                  </a:lnTo>
                  <a:lnTo>
                    <a:pt x="5818" y="2846"/>
                  </a:lnTo>
                  <a:lnTo>
                    <a:pt x="5859" y="2783"/>
                  </a:lnTo>
                  <a:lnTo>
                    <a:pt x="5797" y="2783"/>
                  </a:lnTo>
                  <a:lnTo>
                    <a:pt x="5755" y="2804"/>
                  </a:lnTo>
                  <a:lnTo>
                    <a:pt x="5734" y="2742"/>
                  </a:lnTo>
                  <a:lnTo>
                    <a:pt x="5838" y="2679"/>
                  </a:lnTo>
                  <a:lnTo>
                    <a:pt x="5901" y="2679"/>
                  </a:lnTo>
                  <a:lnTo>
                    <a:pt x="5922" y="2616"/>
                  </a:lnTo>
                  <a:lnTo>
                    <a:pt x="5901" y="2574"/>
                  </a:lnTo>
                  <a:lnTo>
                    <a:pt x="5943" y="2532"/>
                  </a:lnTo>
                  <a:lnTo>
                    <a:pt x="6006" y="2470"/>
                  </a:lnTo>
                  <a:lnTo>
                    <a:pt x="5964" y="2219"/>
                  </a:lnTo>
                  <a:lnTo>
                    <a:pt x="5943" y="2198"/>
                  </a:lnTo>
                  <a:lnTo>
                    <a:pt x="5838" y="2198"/>
                  </a:lnTo>
                  <a:lnTo>
                    <a:pt x="5797" y="2177"/>
                  </a:lnTo>
                  <a:lnTo>
                    <a:pt x="5818" y="2114"/>
                  </a:lnTo>
                  <a:lnTo>
                    <a:pt x="5901" y="2114"/>
                  </a:lnTo>
                  <a:lnTo>
                    <a:pt x="5901" y="1863"/>
                  </a:lnTo>
                  <a:lnTo>
                    <a:pt x="5859" y="1800"/>
                  </a:lnTo>
                  <a:lnTo>
                    <a:pt x="5901" y="1800"/>
                  </a:lnTo>
                  <a:lnTo>
                    <a:pt x="5922" y="1528"/>
                  </a:lnTo>
                  <a:lnTo>
                    <a:pt x="5901" y="1361"/>
                  </a:lnTo>
                  <a:lnTo>
                    <a:pt x="5964" y="1319"/>
                  </a:lnTo>
                  <a:lnTo>
                    <a:pt x="5943" y="1151"/>
                  </a:lnTo>
                  <a:lnTo>
                    <a:pt x="5922" y="1131"/>
                  </a:lnTo>
                  <a:lnTo>
                    <a:pt x="5922" y="963"/>
                  </a:lnTo>
                  <a:lnTo>
                    <a:pt x="5964" y="942"/>
                  </a:lnTo>
                  <a:lnTo>
                    <a:pt x="5901" y="817"/>
                  </a:lnTo>
                  <a:lnTo>
                    <a:pt x="5859" y="628"/>
                  </a:lnTo>
                  <a:lnTo>
                    <a:pt x="5922" y="587"/>
                  </a:lnTo>
                  <a:lnTo>
                    <a:pt x="5901" y="545"/>
                  </a:lnTo>
                  <a:lnTo>
                    <a:pt x="5901" y="503"/>
                  </a:lnTo>
                  <a:lnTo>
                    <a:pt x="5901" y="440"/>
                  </a:lnTo>
                  <a:lnTo>
                    <a:pt x="6027" y="273"/>
                  </a:lnTo>
                  <a:lnTo>
                    <a:pt x="5964" y="231"/>
                  </a:lnTo>
                  <a:lnTo>
                    <a:pt x="6027" y="168"/>
                  </a:lnTo>
                  <a:lnTo>
                    <a:pt x="6027" y="22"/>
                  </a:lnTo>
                  <a:lnTo>
                    <a:pt x="6006"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66" name="Google Shape;5466;p907">
              <a:extLst>
                <a:ext uri="{FF2B5EF4-FFF2-40B4-BE49-F238E27FC236}">
                  <a16:creationId xmlns:a16="http://schemas.microsoft.com/office/drawing/2014/main" id="{323A7281-B3DB-09CA-7D85-1FE6D042AD74}"/>
                </a:ext>
              </a:extLst>
            </p:cNvPr>
            <p:cNvSpPr/>
            <p:nvPr/>
          </p:nvSpPr>
          <p:spPr>
            <a:xfrm>
              <a:off x="3951893" y="3317378"/>
              <a:ext cx="9978" cy="10724"/>
            </a:xfrm>
            <a:custGeom>
              <a:avLst/>
              <a:gdLst/>
              <a:ahLst/>
              <a:cxnLst/>
              <a:rect l="l" t="t" r="r" b="b"/>
              <a:pathLst>
                <a:path w="838" h="943" extrusionOk="0">
                  <a:moveTo>
                    <a:pt x="314" y="1"/>
                  </a:moveTo>
                  <a:lnTo>
                    <a:pt x="209" y="43"/>
                  </a:lnTo>
                  <a:lnTo>
                    <a:pt x="188" y="189"/>
                  </a:lnTo>
                  <a:lnTo>
                    <a:pt x="63" y="440"/>
                  </a:lnTo>
                  <a:lnTo>
                    <a:pt x="0" y="566"/>
                  </a:lnTo>
                  <a:lnTo>
                    <a:pt x="42" y="649"/>
                  </a:lnTo>
                  <a:lnTo>
                    <a:pt x="105" y="712"/>
                  </a:lnTo>
                  <a:lnTo>
                    <a:pt x="168" y="817"/>
                  </a:lnTo>
                  <a:lnTo>
                    <a:pt x="377" y="921"/>
                  </a:lnTo>
                  <a:lnTo>
                    <a:pt x="586" y="942"/>
                  </a:lnTo>
                  <a:lnTo>
                    <a:pt x="670" y="921"/>
                  </a:lnTo>
                  <a:lnTo>
                    <a:pt x="712" y="817"/>
                  </a:lnTo>
                  <a:lnTo>
                    <a:pt x="691" y="712"/>
                  </a:lnTo>
                  <a:lnTo>
                    <a:pt x="774" y="691"/>
                  </a:lnTo>
                  <a:lnTo>
                    <a:pt x="795" y="649"/>
                  </a:lnTo>
                  <a:lnTo>
                    <a:pt x="795" y="629"/>
                  </a:lnTo>
                  <a:lnTo>
                    <a:pt x="816" y="524"/>
                  </a:lnTo>
                  <a:lnTo>
                    <a:pt x="816" y="440"/>
                  </a:lnTo>
                  <a:lnTo>
                    <a:pt x="837" y="398"/>
                  </a:lnTo>
                  <a:lnTo>
                    <a:pt x="795" y="336"/>
                  </a:lnTo>
                  <a:lnTo>
                    <a:pt x="732" y="273"/>
                  </a:lnTo>
                  <a:lnTo>
                    <a:pt x="670" y="231"/>
                  </a:lnTo>
                  <a:lnTo>
                    <a:pt x="670" y="210"/>
                  </a:lnTo>
                  <a:lnTo>
                    <a:pt x="565" y="189"/>
                  </a:lnTo>
                  <a:lnTo>
                    <a:pt x="481" y="105"/>
                  </a:lnTo>
                  <a:lnTo>
                    <a:pt x="314"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67" name="Google Shape;5467;p907">
              <a:extLst>
                <a:ext uri="{FF2B5EF4-FFF2-40B4-BE49-F238E27FC236}">
                  <a16:creationId xmlns:a16="http://schemas.microsoft.com/office/drawing/2014/main" id="{0E113E74-4B83-3005-021C-A973AE7C3A00}"/>
                </a:ext>
              </a:extLst>
            </p:cNvPr>
            <p:cNvSpPr/>
            <p:nvPr/>
          </p:nvSpPr>
          <p:spPr>
            <a:xfrm>
              <a:off x="3925232" y="3338554"/>
              <a:ext cx="15956" cy="14295"/>
            </a:xfrm>
            <a:custGeom>
              <a:avLst/>
              <a:gdLst/>
              <a:ahLst/>
              <a:cxnLst/>
              <a:rect l="l" t="t" r="r" b="b"/>
              <a:pathLst>
                <a:path w="1340" h="1257" extrusionOk="0">
                  <a:moveTo>
                    <a:pt x="775" y="1"/>
                  </a:moveTo>
                  <a:lnTo>
                    <a:pt x="754" y="43"/>
                  </a:lnTo>
                  <a:lnTo>
                    <a:pt x="670" y="106"/>
                  </a:lnTo>
                  <a:lnTo>
                    <a:pt x="628" y="147"/>
                  </a:lnTo>
                  <a:lnTo>
                    <a:pt x="419" y="189"/>
                  </a:lnTo>
                  <a:lnTo>
                    <a:pt x="293" y="315"/>
                  </a:lnTo>
                  <a:lnTo>
                    <a:pt x="231" y="440"/>
                  </a:lnTo>
                  <a:lnTo>
                    <a:pt x="84" y="566"/>
                  </a:lnTo>
                  <a:lnTo>
                    <a:pt x="0" y="629"/>
                  </a:lnTo>
                  <a:lnTo>
                    <a:pt x="42" y="733"/>
                  </a:lnTo>
                  <a:lnTo>
                    <a:pt x="126" y="796"/>
                  </a:lnTo>
                  <a:lnTo>
                    <a:pt x="126" y="859"/>
                  </a:lnTo>
                  <a:lnTo>
                    <a:pt x="210" y="943"/>
                  </a:lnTo>
                  <a:lnTo>
                    <a:pt x="210" y="1047"/>
                  </a:lnTo>
                  <a:lnTo>
                    <a:pt x="293" y="1131"/>
                  </a:lnTo>
                  <a:lnTo>
                    <a:pt x="356" y="1194"/>
                  </a:lnTo>
                  <a:lnTo>
                    <a:pt x="503" y="1256"/>
                  </a:lnTo>
                  <a:lnTo>
                    <a:pt x="607" y="1256"/>
                  </a:lnTo>
                  <a:lnTo>
                    <a:pt x="628" y="1194"/>
                  </a:lnTo>
                  <a:lnTo>
                    <a:pt x="670" y="1152"/>
                  </a:lnTo>
                  <a:lnTo>
                    <a:pt x="712" y="1026"/>
                  </a:lnTo>
                  <a:lnTo>
                    <a:pt x="816" y="984"/>
                  </a:lnTo>
                  <a:lnTo>
                    <a:pt x="879" y="943"/>
                  </a:lnTo>
                  <a:lnTo>
                    <a:pt x="984" y="922"/>
                  </a:lnTo>
                  <a:lnTo>
                    <a:pt x="1067" y="943"/>
                  </a:lnTo>
                  <a:lnTo>
                    <a:pt x="1172" y="859"/>
                  </a:lnTo>
                  <a:lnTo>
                    <a:pt x="1193" y="775"/>
                  </a:lnTo>
                  <a:lnTo>
                    <a:pt x="1151" y="733"/>
                  </a:lnTo>
                  <a:lnTo>
                    <a:pt x="1130" y="650"/>
                  </a:lnTo>
                  <a:lnTo>
                    <a:pt x="1235" y="608"/>
                  </a:lnTo>
                  <a:lnTo>
                    <a:pt x="1339" y="524"/>
                  </a:lnTo>
                  <a:lnTo>
                    <a:pt x="1339" y="399"/>
                  </a:lnTo>
                  <a:lnTo>
                    <a:pt x="1256" y="147"/>
                  </a:lnTo>
                  <a:lnTo>
                    <a:pt x="1130" y="43"/>
                  </a:lnTo>
                  <a:lnTo>
                    <a:pt x="1026" y="85"/>
                  </a:lnTo>
                  <a:lnTo>
                    <a:pt x="942" y="22"/>
                  </a:lnTo>
                  <a:lnTo>
                    <a:pt x="921" y="43"/>
                  </a:lnTo>
                  <a:lnTo>
                    <a:pt x="858" y="22"/>
                  </a:lnTo>
                  <a:lnTo>
                    <a:pt x="775"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68" name="Google Shape;5468;p907">
              <a:extLst>
                <a:ext uri="{FF2B5EF4-FFF2-40B4-BE49-F238E27FC236}">
                  <a16:creationId xmlns:a16="http://schemas.microsoft.com/office/drawing/2014/main" id="{F05A69D9-33AA-4225-0FB9-77AB77FBEDA4}"/>
                </a:ext>
              </a:extLst>
            </p:cNvPr>
            <p:cNvSpPr/>
            <p:nvPr/>
          </p:nvSpPr>
          <p:spPr>
            <a:xfrm>
              <a:off x="4226694" y="2879548"/>
              <a:ext cx="50095" cy="39508"/>
            </a:xfrm>
            <a:custGeom>
              <a:avLst/>
              <a:gdLst/>
              <a:ahLst/>
              <a:cxnLst/>
              <a:rect l="l" t="t" r="r" b="b"/>
              <a:pathLst>
                <a:path w="4207" h="3474" extrusionOk="0">
                  <a:moveTo>
                    <a:pt x="1507" y="0"/>
                  </a:moveTo>
                  <a:lnTo>
                    <a:pt x="1466" y="63"/>
                  </a:lnTo>
                  <a:lnTo>
                    <a:pt x="1403" y="105"/>
                  </a:lnTo>
                  <a:lnTo>
                    <a:pt x="1298" y="105"/>
                  </a:lnTo>
                  <a:lnTo>
                    <a:pt x="1256" y="126"/>
                  </a:lnTo>
                  <a:lnTo>
                    <a:pt x="1152" y="63"/>
                  </a:lnTo>
                  <a:lnTo>
                    <a:pt x="1068" y="63"/>
                  </a:lnTo>
                  <a:lnTo>
                    <a:pt x="1026" y="105"/>
                  </a:lnTo>
                  <a:lnTo>
                    <a:pt x="880" y="293"/>
                  </a:lnTo>
                  <a:lnTo>
                    <a:pt x="629" y="398"/>
                  </a:lnTo>
                  <a:lnTo>
                    <a:pt x="231" y="503"/>
                  </a:lnTo>
                  <a:lnTo>
                    <a:pt x="252" y="586"/>
                  </a:lnTo>
                  <a:lnTo>
                    <a:pt x="1" y="754"/>
                  </a:lnTo>
                  <a:lnTo>
                    <a:pt x="22" y="1005"/>
                  </a:lnTo>
                  <a:lnTo>
                    <a:pt x="106" y="1067"/>
                  </a:lnTo>
                  <a:lnTo>
                    <a:pt x="189" y="1047"/>
                  </a:lnTo>
                  <a:lnTo>
                    <a:pt x="294" y="1005"/>
                  </a:lnTo>
                  <a:lnTo>
                    <a:pt x="419" y="1151"/>
                  </a:lnTo>
                  <a:lnTo>
                    <a:pt x="566" y="1277"/>
                  </a:lnTo>
                  <a:lnTo>
                    <a:pt x="733" y="1360"/>
                  </a:lnTo>
                  <a:lnTo>
                    <a:pt x="754" y="1486"/>
                  </a:lnTo>
                  <a:lnTo>
                    <a:pt x="901" y="1549"/>
                  </a:lnTo>
                  <a:lnTo>
                    <a:pt x="901" y="1674"/>
                  </a:lnTo>
                  <a:lnTo>
                    <a:pt x="754" y="1779"/>
                  </a:lnTo>
                  <a:lnTo>
                    <a:pt x="754" y="1904"/>
                  </a:lnTo>
                  <a:lnTo>
                    <a:pt x="650" y="1946"/>
                  </a:lnTo>
                  <a:lnTo>
                    <a:pt x="650" y="2114"/>
                  </a:lnTo>
                  <a:lnTo>
                    <a:pt x="754" y="2302"/>
                  </a:lnTo>
                  <a:lnTo>
                    <a:pt x="859" y="2679"/>
                  </a:lnTo>
                  <a:lnTo>
                    <a:pt x="880" y="2846"/>
                  </a:lnTo>
                  <a:lnTo>
                    <a:pt x="1089" y="3034"/>
                  </a:lnTo>
                  <a:lnTo>
                    <a:pt x="1298" y="3097"/>
                  </a:lnTo>
                  <a:lnTo>
                    <a:pt x="1507" y="3160"/>
                  </a:lnTo>
                  <a:lnTo>
                    <a:pt x="1570" y="3327"/>
                  </a:lnTo>
                  <a:lnTo>
                    <a:pt x="1759" y="3348"/>
                  </a:lnTo>
                  <a:lnTo>
                    <a:pt x="1884" y="3306"/>
                  </a:lnTo>
                  <a:lnTo>
                    <a:pt x="2031" y="3348"/>
                  </a:lnTo>
                  <a:lnTo>
                    <a:pt x="2031" y="3474"/>
                  </a:lnTo>
                  <a:lnTo>
                    <a:pt x="2093" y="3432"/>
                  </a:lnTo>
                  <a:lnTo>
                    <a:pt x="2240" y="3139"/>
                  </a:lnTo>
                  <a:lnTo>
                    <a:pt x="2428" y="2992"/>
                  </a:lnTo>
                  <a:lnTo>
                    <a:pt x="2554" y="2992"/>
                  </a:lnTo>
                  <a:lnTo>
                    <a:pt x="2637" y="2846"/>
                  </a:lnTo>
                  <a:lnTo>
                    <a:pt x="2763" y="2846"/>
                  </a:lnTo>
                  <a:lnTo>
                    <a:pt x="3077" y="3055"/>
                  </a:lnTo>
                  <a:lnTo>
                    <a:pt x="3244" y="2951"/>
                  </a:lnTo>
                  <a:lnTo>
                    <a:pt x="3391" y="3034"/>
                  </a:lnTo>
                  <a:lnTo>
                    <a:pt x="3453" y="3202"/>
                  </a:lnTo>
                  <a:lnTo>
                    <a:pt x="3600" y="3202"/>
                  </a:lnTo>
                  <a:lnTo>
                    <a:pt x="3851" y="3327"/>
                  </a:lnTo>
                  <a:lnTo>
                    <a:pt x="3997" y="3139"/>
                  </a:lnTo>
                  <a:lnTo>
                    <a:pt x="4102" y="3202"/>
                  </a:lnTo>
                  <a:lnTo>
                    <a:pt x="4123" y="3264"/>
                  </a:lnTo>
                  <a:lnTo>
                    <a:pt x="4207" y="3139"/>
                  </a:lnTo>
                  <a:lnTo>
                    <a:pt x="4165" y="2930"/>
                  </a:lnTo>
                  <a:lnTo>
                    <a:pt x="4102" y="2679"/>
                  </a:lnTo>
                  <a:lnTo>
                    <a:pt x="3955" y="2637"/>
                  </a:lnTo>
                  <a:lnTo>
                    <a:pt x="3851" y="2386"/>
                  </a:lnTo>
                  <a:lnTo>
                    <a:pt x="3851" y="2114"/>
                  </a:lnTo>
                  <a:lnTo>
                    <a:pt x="3767" y="1967"/>
                  </a:lnTo>
                  <a:lnTo>
                    <a:pt x="3579" y="1863"/>
                  </a:lnTo>
                  <a:lnTo>
                    <a:pt x="3432" y="1695"/>
                  </a:lnTo>
                  <a:lnTo>
                    <a:pt x="3328" y="1423"/>
                  </a:lnTo>
                  <a:lnTo>
                    <a:pt x="3139" y="1319"/>
                  </a:lnTo>
                  <a:lnTo>
                    <a:pt x="2909" y="1235"/>
                  </a:lnTo>
                  <a:lnTo>
                    <a:pt x="2867" y="1109"/>
                  </a:lnTo>
                  <a:lnTo>
                    <a:pt x="2763" y="1067"/>
                  </a:lnTo>
                  <a:lnTo>
                    <a:pt x="2554" y="1067"/>
                  </a:lnTo>
                  <a:lnTo>
                    <a:pt x="2323" y="1047"/>
                  </a:lnTo>
                  <a:lnTo>
                    <a:pt x="2240" y="963"/>
                  </a:lnTo>
                  <a:lnTo>
                    <a:pt x="2177" y="900"/>
                  </a:lnTo>
                  <a:lnTo>
                    <a:pt x="2135" y="733"/>
                  </a:lnTo>
                  <a:lnTo>
                    <a:pt x="2010" y="649"/>
                  </a:lnTo>
                  <a:lnTo>
                    <a:pt x="1759" y="272"/>
                  </a:lnTo>
                  <a:lnTo>
                    <a:pt x="1675" y="84"/>
                  </a:lnTo>
                  <a:lnTo>
                    <a:pt x="1591"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69" name="Google Shape;5469;p907">
              <a:extLst>
                <a:ext uri="{FF2B5EF4-FFF2-40B4-BE49-F238E27FC236}">
                  <a16:creationId xmlns:a16="http://schemas.microsoft.com/office/drawing/2014/main" id="{ABC43E40-B22C-08EF-2C4E-94DBE5603496}"/>
                </a:ext>
              </a:extLst>
            </p:cNvPr>
            <p:cNvSpPr/>
            <p:nvPr/>
          </p:nvSpPr>
          <p:spPr>
            <a:xfrm>
              <a:off x="4226694" y="2879548"/>
              <a:ext cx="50095" cy="39508"/>
            </a:xfrm>
            <a:custGeom>
              <a:avLst/>
              <a:gdLst/>
              <a:ahLst/>
              <a:cxnLst/>
              <a:rect l="l" t="t" r="r" b="b"/>
              <a:pathLst>
                <a:path w="4207" h="3474" extrusionOk="0">
                  <a:moveTo>
                    <a:pt x="1507" y="0"/>
                  </a:moveTo>
                  <a:lnTo>
                    <a:pt x="1466" y="63"/>
                  </a:lnTo>
                  <a:lnTo>
                    <a:pt x="1403" y="105"/>
                  </a:lnTo>
                  <a:lnTo>
                    <a:pt x="1298" y="105"/>
                  </a:lnTo>
                  <a:lnTo>
                    <a:pt x="1256" y="126"/>
                  </a:lnTo>
                  <a:lnTo>
                    <a:pt x="1152" y="63"/>
                  </a:lnTo>
                  <a:lnTo>
                    <a:pt x="1068" y="63"/>
                  </a:lnTo>
                  <a:lnTo>
                    <a:pt x="1026" y="105"/>
                  </a:lnTo>
                  <a:lnTo>
                    <a:pt x="880" y="293"/>
                  </a:lnTo>
                  <a:lnTo>
                    <a:pt x="629" y="398"/>
                  </a:lnTo>
                  <a:lnTo>
                    <a:pt x="231" y="503"/>
                  </a:lnTo>
                  <a:lnTo>
                    <a:pt x="252" y="586"/>
                  </a:lnTo>
                  <a:lnTo>
                    <a:pt x="1" y="754"/>
                  </a:lnTo>
                  <a:lnTo>
                    <a:pt x="22" y="1005"/>
                  </a:lnTo>
                  <a:lnTo>
                    <a:pt x="106" y="1067"/>
                  </a:lnTo>
                  <a:lnTo>
                    <a:pt x="189" y="1047"/>
                  </a:lnTo>
                  <a:lnTo>
                    <a:pt x="294" y="1005"/>
                  </a:lnTo>
                  <a:lnTo>
                    <a:pt x="419" y="1151"/>
                  </a:lnTo>
                  <a:lnTo>
                    <a:pt x="566" y="1277"/>
                  </a:lnTo>
                  <a:lnTo>
                    <a:pt x="733" y="1360"/>
                  </a:lnTo>
                  <a:lnTo>
                    <a:pt x="754" y="1486"/>
                  </a:lnTo>
                  <a:lnTo>
                    <a:pt x="901" y="1549"/>
                  </a:lnTo>
                  <a:lnTo>
                    <a:pt x="901" y="1674"/>
                  </a:lnTo>
                  <a:lnTo>
                    <a:pt x="754" y="1779"/>
                  </a:lnTo>
                  <a:lnTo>
                    <a:pt x="754" y="1904"/>
                  </a:lnTo>
                  <a:lnTo>
                    <a:pt x="650" y="1946"/>
                  </a:lnTo>
                  <a:lnTo>
                    <a:pt x="650" y="2114"/>
                  </a:lnTo>
                  <a:lnTo>
                    <a:pt x="754" y="2302"/>
                  </a:lnTo>
                  <a:lnTo>
                    <a:pt x="859" y="2679"/>
                  </a:lnTo>
                  <a:lnTo>
                    <a:pt x="880" y="2846"/>
                  </a:lnTo>
                  <a:lnTo>
                    <a:pt x="1089" y="3034"/>
                  </a:lnTo>
                  <a:lnTo>
                    <a:pt x="1298" y="3097"/>
                  </a:lnTo>
                  <a:lnTo>
                    <a:pt x="1507" y="3160"/>
                  </a:lnTo>
                  <a:lnTo>
                    <a:pt x="1570" y="3327"/>
                  </a:lnTo>
                  <a:lnTo>
                    <a:pt x="1759" y="3348"/>
                  </a:lnTo>
                  <a:lnTo>
                    <a:pt x="1884" y="3306"/>
                  </a:lnTo>
                  <a:lnTo>
                    <a:pt x="2031" y="3348"/>
                  </a:lnTo>
                  <a:lnTo>
                    <a:pt x="2031" y="3474"/>
                  </a:lnTo>
                  <a:lnTo>
                    <a:pt x="2093" y="3432"/>
                  </a:lnTo>
                  <a:lnTo>
                    <a:pt x="2240" y="3139"/>
                  </a:lnTo>
                  <a:lnTo>
                    <a:pt x="2428" y="2992"/>
                  </a:lnTo>
                  <a:lnTo>
                    <a:pt x="2554" y="2992"/>
                  </a:lnTo>
                  <a:lnTo>
                    <a:pt x="2637" y="2846"/>
                  </a:lnTo>
                  <a:lnTo>
                    <a:pt x="2763" y="2846"/>
                  </a:lnTo>
                  <a:lnTo>
                    <a:pt x="3077" y="3055"/>
                  </a:lnTo>
                  <a:lnTo>
                    <a:pt x="3244" y="2951"/>
                  </a:lnTo>
                  <a:lnTo>
                    <a:pt x="3391" y="3034"/>
                  </a:lnTo>
                  <a:lnTo>
                    <a:pt x="3453" y="3202"/>
                  </a:lnTo>
                  <a:lnTo>
                    <a:pt x="3600" y="3202"/>
                  </a:lnTo>
                  <a:lnTo>
                    <a:pt x="3851" y="3327"/>
                  </a:lnTo>
                  <a:lnTo>
                    <a:pt x="3997" y="3139"/>
                  </a:lnTo>
                  <a:lnTo>
                    <a:pt x="4102" y="3202"/>
                  </a:lnTo>
                  <a:lnTo>
                    <a:pt x="4123" y="3264"/>
                  </a:lnTo>
                  <a:lnTo>
                    <a:pt x="4207" y="3139"/>
                  </a:lnTo>
                  <a:lnTo>
                    <a:pt x="4165" y="2930"/>
                  </a:lnTo>
                  <a:lnTo>
                    <a:pt x="4102" y="2679"/>
                  </a:lnTo>
                  <a:lnTo>
                    <a:pt x="3955" y="2637"/>
                  </a:lnTo>
                  <a:lnTo>
                    <a:pt x="3851" y="2386"/>
                  </a:lnTo>
                  <a:lnTo>
                    <a:pt x="3851" y="2114"/>
                  </a:lnTo>
                  <a:lnTo>
                    <a:pt x="3767" y="1967"/>
                  </a:lnTo>
                  <a:lnTo>
                    <a:pt x="3579" y="1863"/>
                  </a:lnTo>
                  <a:lnTo>
                    <a:pt x="3432" y="1695"/>
                  </a:lnTo>
                  <a:lnTo>
                    <a:pt x="3328" y="1423"/>
                  </a:lnTo>
                  <a:lnTo>
                    <a:pt x="3139" y="1319"/>
                  </a:lnTo>
                  <a:lnTo>
                    <a:pt x="2909" y="1235"/>
                  </a:lnTo>
                  <a:lnTo>
                    <a:pt x="2867" y="1109"/>
                  </a:lnTo>
                  <a:lnTo>
                    <a:pt x="2763" y="1067"/>
                  </a:lnTo>
                  <a:lnTo>
                    <a:pt x="2554" y="1067"/>
                  </a:lnTo>
                  <a:lnTo>
                    <a:pt x="2323" y="1047"/>
                  </a:lnTo>
                  <a:lnTo>
                    <a:pt x="2240" y="963"/>
                  </a:lnTo>
                  <a:lnTo>
                    <a:pt x="2177" y="900"/>
                  </a:lnTo>
                  <a:lnTo>
                    <a:pt x="2135" y="733"/>
                  </a:lnTo>
                  <a:lnTo>
                    <a:pt x="2010" y="649"/>
                  </a:lnTo>
                  <a:lnTo>
                    <a:pt x="1759" y="272"/>
                  </a:lnTo>
                  <a:lnTo>
                    <a:pt x="1675" y="84"/>
                  </a:lnTo>
                  <a:lnTo>
                    <a:pt x="1591"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70" name="Google Shape;5470;p907">
              <a:extLst>
                <a:ext uri="{FF2B5EF4-FFF2-40B4-BE49-F238E27FC236}">
                  <a16:creationId xmlns:a16="http://schemas.microsoft.com/office/drawing/2014/main" id="{B1E5E436-927F-8FEE-396B-176553804625}"/>
                </a:ext>
              </a:extLst>
            </p:cNvPr>
            <p:cNvSpPr/>
            <p:nvPr/>
          </p:nvSpPr>
          <p:spPr>
            <a:xfrm>
              <a:off x="4014919" y="2846238"/>
              <a:ext cx="33651" cy="9053"/>
            </a:xfrm>
            <a:custGeom>
              <a:avLst/>
              <a:gdLst/>
              <a:ahLst/>
              <a:cxnLst/>
              <a:rect l="l" t="t" r="r" b="b"/>
              <a:pathLst>
                <a:path w="2826" h="796" extrusionOk="0">
                  <a:moveTo>
                    <a:pt x="2240" y="0"/>
                  </a:moveTo>
                  <a:cubicBezTo>
                    <a:pt x="2240" y="0"/>
                    <a:pt x="1717" y="230"/>
                    <a:pt x="1612" y="230"/>
                  </a:cubicBezTo>
                  <a:cubicBezTo>
                    <a:pt x="1507" y="230"/>
                    <a:pt x="1382" y="105"/>
                    <a:pt x="1382" y="105"/>
                  </a:cubicBezTo>
                  <a:lnTo>
                    <a:pt x="733" y="126"/>
                  </a:lnTo>
                  <a:lnTo>
                    <a:pt x="754" y="293"/>
                  </a:lnTo>
                  <a:cubicBezTo>
                    <a:pt x="775" y="419"/>
                    <a:pt x="231" y="419"/>
                    <a:pt x="22" y="419"/>
                  </a:cubicBezTo>
                  <a:lnTo>
                    <a:pt x="22" y="439"/>
                  </a:lnTo>
                  <a:lnTo>
                    <a:pt x="1" y="481"/>
                  </a:lnTo>
                  <a:lnTo>
                    <a:pt x="85" y="481"/>
                  </a:lnTo>
                  <a:lnTo>
                    <a:pt x="105" y="586"/>
                  </a:lnTo>
                  <a:lnTo>
                    <a:pt x="189" y="586"/>
                  </a:lnTo>
                  <a:lnTo>
                    <a:pt x="231" y="502"/>
                  </a:lnTo>
                  <a:lnTo>
                    <a:pt x="398" y="544"/>
                  </a:lnTo>
                  <a:lnTo>
                    <a:pt x="461" y="544"/>
                  </a:lnTo>
                  <a:lnTo>
                    <a:pt x="545" y="460"/>
                  </a:lnTo>
                  <a:lnTo>
                    <a:pt x="649" y="502"/>
                  </a:lnTo>
                  <a:lnTo>
                    <a:pt x="880" y="711"/>
                  </a:lnTo>
                  <a:lnTo>
                    <a:pt x="984" y="732"/>
                  </a:lnTo>
                  <a:lnTo>
                    <a:pt x="1173" y="691"/>
                  </a:lnTo>
                  <a:lnTo>
                    <a:pt x="1424" y="628"/>
                  </a:lnTo>
                  <a:lnTo>
                    <a:pt x="1507" y="649"/>
                  </a:lnTo>
                  <a:lnTo>
                    <a:pt x="1821" y="649"/>
                  </a:lnTo>
                  <a:lnTo>
                    <a:pt x="1863" y="691"/>
                  </a:lnTo>
                  <a:lnTo>
                    <a:pt x="1863" y="586"/>
                  </a:lnTo>
                  <a:lnTo>
                    <a:pt x="2072" y="502"/>
                  </a:lnTo>
                  <a:lnTo>
                    <a:pt x="2386" y="691"/>
                  </a:lnTo>
                  <a:lnTo>
                    <a:pt x="2595" y="691"/>
                  </a:lnTo>
                  <a:lnTo>
                    <a:pt x="2805" y="795"/>
                  </a:lnTo>
                  <a:lnTo>
                    <a:pt x="2826" y="586"/>
                  </a:lnTo>
                  <a:lnTo>
                    <a:pt x="2742" y="481"/>
                  </a:lnTo>
                  <a:lnTo>
                    <a:pt x="2595" y="377"/>
                  </a:lnTo>
                  <a:lnTo>
                    <a:pt x="2637" y="188"/>
                  </a:lnTo>
                  <a:cubicBezTo>
                    <a:pt x="2628" y="188"/>
                    <a:pt x="2594" y="197"/>
                    <a:pt x="2555" y="197"/>
                  </a:cubicBezTo>
                  <a:cubicBezTo>
                    <a:pt x="2507" y="197"/>
                    <a:pt x="2451" y="184"/>
                    <a:pt x="2428" y="126"/>
                  </a:cubicBezTo>
                  <a:cubicBezTo>
                    <a:pt x="2386" y="21"/>
                    <a:pt x="2240" y="0"/>
                    <a:pt x="2240"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71" name="Google Shape;5471;p907">
              <a:extLst>
                <a:ext uri="{FF2B5EF4-FFF2-40B4-BE49-F238E27FC236}">
                  <a16:creationId xmlns:a16="http://schemas.microsoft.com/office/drawing/2014/main" id="{287E012E-9FF4-37A3-1446-9AE434ADBCF9}"/>
                </a:ext>
              </a:extLst>
            </p:cNvPr>
            <p:cNvSpPr/>
            <p:nvPr/>
          </p:nvSpPr>
          <p:spPr>
            <a:xfrm>
              <a:off x="4036853" y="2853608"/>
              <a:ext cx="1250" cy="1205"/>
            </a:xfrm>
            <a:custGeom>
              <a:avLst/>
              <a:gdLst/>
              <a:ahLst/>
              <a:cxnLst/>
              <a:rect l="l" t="t" r="r" b="b"/>
              <a:pathLst>
                <a:path w="105" h="106" fill="none" extrusionOk="0">
                  <a:moveTo>
                    <a:pt x="105" y="105"/>
                  </a:moveTo>
                  <a:lnTo>
                    <a:pt x="0" y="1"/>
                  </a:lnTo>
                </a:path>
              </a:pathLst>
            </a:custGeom>
            <a:solidFill>
              <a:schemeClr val="accent1"/>
            </a:solidFill>
            <a:ln w="25" cap="rnd"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72" name="Google Shape;5472;p907">
              <a:extLst>
                <a:ext uri="{FF2B5EF4-FFF2-40B4-BE49-F238E27FC236}">
                  <a16:creationId xmlns:a16="http://schemas.microsoft.com/office/drawing/2014/main" id="{0463BED2-D519-A6AB-30B5-3B6F7D9C8F38}"/>
                </a:ext>
              </a:extLst>
            </p:cNvPr>
            <p:cNvSpPr/>
            <p:nvPr/>
          </p:nvSpPr>
          <p:spPr>
            <a:xfrm>
              <a:off x="4346543" y="2948318"/>
              <a:ext cx="21183" cy="11907"/>
            </a:xfrm>
            <a:custGeom>
              <a:avLst/>
              <a:gdLst/>
              <a:ahLst/>
              <a:cxnLst/>
              <a:rect l="l" t="t" r="r" b="b"/>
              <a:pathLst>
                <a:path w="1779" h="1047" extrusionOk="0">
                  <a:moveTo>
                    <a:pt x="753" y="0"/>
                  </a:moveTo>
                  <a:lnTo>
                    <a:pt x="586" y="21"/>
                  </a:lnTo>
                  <a:lnTo>
                    <a:pt x="314" y="189"/>
                  </a:lnTo>
                  <a:lnTo>
                    <a:pt x="188" y="440"/>
                  </a:lnTo>
                  <a:lnTo>
                    <a:pt x="63" y="502"/>
                  </a:lnTo>
                  <a:lnTo>
                    <a:pt x="63" y="628"/>
                  </a:lnTo>
                  <a:lnTo>
                    <a:pt x="0" y="733"/>
                  </a:lnTo>
                  <a:lnTo>
                    <a:pt x="105" y="921"/>
                  </a:lnTo>
                  <a:lnTo>
                    <a:pt x="314" y="942"/>
                  </a:lnTo>
                  <a:lnTo>
                    <a:pt x="398" y="879"/>
                  </a:lnTo>
                  <a:lnTo>
                    <a:pt x="691" y="1046"/>
                  </a:lnTo>
                  <a:lnTo>
                    <a:pt x="837" y="1046"/>
                  </a:lnTo>
                  <a:lnTo>
                    <a:pt x="942" y="921"/>
                  </a:lnTo>
                  <a:lnTo>
                    <a:pt x="1067" y="879"/>
                  </a:lnTo>
                  <a:lnTo>
                    <a:pt x="1172" y="942"/>
                  </a:lnTo>
                  <a:lnTo>
                    <a:pt x="1381" y="879"/>
                  </a:lnTo>
                  <a:lnTo>
                    <a:pt x="1549" y="921"/>
                  </a:lnTo>
                  <a:lnTo>
                    <a:pt x="1779" y="837"/>
                  </a:lnTo>
                  <a:lnTo>
                    <a:pt x="1779" y="733"/>
                  </a:lnTo>
                  <a:lnTo>
                    <a:pt x="1779" y="565"/>
                  </a:lnTo>
                  <a:lnTo>
                    <a:pt x="1590" y="502"/>
                  </a:lnTo>
                  <a:lnTo>
                    <a:pt x="1590" y="398"/>
                  </a:lnTo>
                  <a:lnTo>
                    <a:pt x="1632" y="230"/>
                  </a:lnTo>
                  <a:lnTo>
                    <a:pt x="1590" y="230"/>
                  </a:lnTo>
                  <a:lnTo>
                    <a:pt x="1528" y="126"/>
                  </a:lnTo>
                  <a:lnTo>
                    <a:pt x="1360" y="105"/>
                  </a:lnTo>
                  <a:lnTo>
                    <a:pt x="1214" y="189"/>
                  </a:lnTo>
                  <a:lnTo>
                    <a:pt x="1109" y="126"/>
                  </a:lnTo>
                  <a:lnTo>
                    <a:pt x="837" y="105"/>
                  </a:lnTo>
                  <a:lnTo>
                    <a:pt x="753"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73" name="Google Shape;5473;p907">
              <a:extLst>
                <a:ext uri="{FF2B5EF4-FFF2-40B4-BE49-F238E27FC236}">
                  <a16:creationId xmlns:a16="http://schemas.microsoft.com/office/drawing/2014/main" id="{D4468C0D-EE23-5078-33A4-731F9295F436}"/>
                </a:ext>
              </a:extLst>
            </p:cNvPr>
            <p:cNvSpPr/>
            <p:nvPr/>
          </p:nvSpPr>
          <p:spPr>
            <a:xfrm>
              <a:off x="3878888" y="2847660"/>
              <a:ext cx="16706" cy="13579"/>
            </a:xfrm>
            <a:custGeom>
              <a:avLst/>
              <a:gdLst/>
              <a:ahLst/>
              <a:cxnLst/>
              <a:rect l="l" t="t" r="r" b="b"/>
              <a:pathLst>
                <a:path w="1403" h="1194" extrusionOk="0">
                  <a:moveTo>
                    <a:pt x="900" y="1"/>
                  </a:moveTo>
                  <a:lnTo>
                    <a:pt x="754" y="42"/>
                  </a:lnTo>
                  <a:lnTo>
                    <a:pt x="628" y="42"/>
                  </a:lnTo>
                  <a:lnTo>
                    <a:pt x="419" y="84"/>
                  </a:lnTo>
                  <a:lnTo>
                    <a:pt x="314" y="168"/>
                  </a:lnTo>
                  <a:lnTo>
                    <a:pt x="210" y="189"/>
                  </a:lnTo>
                  <a:lnTo>
                    <a:pt x="42" y="273"/>
                  </a:lnTo>
                  <a:lnTo>
                    <a:pt x="63" y="356"/>
                  </a:lnTo>
                  <a:lnTo>
                    <a:pt x="21" y="398"/>
                  </a:lnTo>
                  <a:lnTo>
                    <a:pt x="21" y="377"/>
                  </a:lnTo>
                  <a:lnTo>
                    <a:pt x="1" y="586"/>
                  </a:lnTo>
                  <a:lnTo>
                    <a:pt x="21" y="796"/>
                  </a:lnTo>
                  <a:lnTo>
                    <a:pt x="126" y="942"/>
                  </a:lnTo>
                  <a:lnTo>
                    <a:pt x="168" y="1089"/>
                  </a:lnTo>
                  <a:lnTo>
                    <a:pt x="314" y="1193"/>
                  </a:lnTo>
                  <a:lnTo>
                    <a:pt x="314" y="1151"/>
                  </a:lnTo>
                  <a:lnTo>
                    <a:pt x="524" y="1026"/>
                  </a:lnTo>
                  <a:lnTo>
                    <a:pt x="691" y="984"/>
                  </a:lnTo>
                  <a:lnTo>
                    <a:pt x="691" y="921"/>
                  </a:lnTo>
                  <a:lnTo>
                    <a:pt x="837" y="838"/>
                  </a:lnTo>
                  <a:lnTo>
                    <a:pt x="1110" y="879"/>
                  </a:lnTo>
                  <a:lnTo>
                    <a:pt x="1256" y="796"/>
                  </a:lnTo>
                  <a:lnTo>
                    <a:pt x="1361" y="775"/>
                  </a:lnTo>
                  <a:lnTo>
                    <a:pt x="1402" y="712"/>
                  </a:lnTo>
                  <a:lnTo>
                    <a:pt x="1402" y="607"/>
                  </a:lnTo>
                  <a:lnTo>
                    <a:pt x="1382" y="461"/>
                  </a:lnTo>
                  <a:lnTo>
                    <a:pt x="1214" y="189"/>
                  </a:lnTo>
                  <a:lnTo>
                    <a:pt x="984"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74" name="Google Shape;5474;p907">
              <a:extLst>
                <a:ext uri="{FF2B5EF4-FFF2-40B4-BE49-F238E27FC236}">
                  <a16:creationId xmlns:a16="http://schemas.microsoft.com/office/drawing/2014/main" id="{60F1E439-847D-9F66-8FD6-16A3E4BE4761}"/>
                </a:ext>
              </a:extLst>
            </p:cNvPr>
            <p:cNvSpPr/>
            <p:nvPr/>
          </p:nvSpPr>
          <p:spPr>
            <a:xfrm>
              <a:off x="3865182" y="2817204"/>
              <a:ext cx="27923" cy="34993"/>
            </a:xfrm>
            <a:custGeom>
              <a:avLst/>
              <a:gdLst/>
              <a:ahLst/>
              <a:cxnLst/>
              <a:rect l="l" t="t" r="r" b="b"/>
              <a:pathLst>
                <a:path w="2345" h="3077" extrusionOk="0">
                  <a:moveTo>
                    <a:pt x="461" y="0"/>
                  </a:moveTo>
                  <a:lnTo>
                    <a:pt x="336" y="105"/>
                  </a:lnTo>
                  <a:lnTo>
                    <a:pt x="315" y="147"/>
                  </a:lnTo>
                  <a:lnTo>
                    <a:pt x="210" y="147"/>
                  </a:lnTo>
                  <a:lnTo>
                    <a:pt x="64" y="210"/>
                  </a:lnTo>
                  <a:lnTo>
                    <a:pt x="1" y="272"/>
                  </a:lnTo>
                  <a:lnTo>
                    <a:pt x="22" y="314"/>
                  </a:lnTo>
                  <a:lnTo>
                    <a:pt x="64" y="461"/>
                  </a:lnTo>
                  <a:lnTo>
                    <a:pt x="105" y="628"/>
                  </a:lnTo>
                  <a:lnTo>
                    <a:pt x="168" y="670"/>
                  </a:lnTo>
                  <a:lnTo>
                    <a:pt x="273" y="691"/>
                  </a:lnTo>
                  <a:lnTo>
                    <a:pt x="273" y="754"/>
                  </a:lnTo>
                  <a:lnTo>
                    <a:pt x="231" y="754"/>
                  </a:lnTo>
                  <a:lnTo>
                    <a:pt x="105" y="775"/>
                  </a:lnTo>
                  <a:lnTo>
                    <a:pt x="126" y="879"/>
                  </a:lnTo>
                  <a:lnTo>
                    <a:pt x="147" y="900"/>
                  </a:lnTo>
                  <a:lnTo>
                    <a:pt x="210" y="879"/>
                  </a:lnTo>
                  <a:lnTo>
                    <a:pt x="273" y="879"/>
                  </a:lnTo>
                  <a:lnTo>
                    <a:pt x="252" y="1047"/>
                  </a:lnTo>
                  <a:lnTo>
                    <a:pt x="147" y="1193"/>
                  </a:lnTo>
                  <a:lnTo>
                    <a:pt x="147" y="1277"/>
                  </a:lnTo>
                  <a:lnTo>
                    <a:pt x="315" y="1402"/>
                  </a:lnTo>
                  <a:lnTo>
                    <a:pt x="419" y="1423"/>
                  </a:lnTo>
                  <a:lnTo>
                    <a:pt x="461" y="1486"/>
                  </a:lnTo>
                  <a:lnTo>
                    <a:pt x="440" y="1570"/>
                  </a:lnTo>
                  <a:lnTo>
                    <a:pt x="336" y="1507"/>
                  </a:lnTo>
                  <a:lnTo>
                    <a:pt x="273" y="1528"/>
                  </a:lnTo>
                  <a:lnTo>
                    <a:pt x="273" y="1674"/>
                  </a:lnTo>
                  <a:lnTo>
                    <a:pt x="419" y="1821"/>
                  </a:lnTo>
                  <a:lnTo>
                    <a:pt x="356" y="1842"/>
                  </a:lnTo>
                  <a:lnTo>
                    <a:pt x="482" y="1988"/>
                  </a:lnTo>
                  <a:lnTo>
                    <a:pt x="482" y="2051"/>
                  </a:lnTo>
                  <a:lnTo>
                    <a:pt x="545" y="2135"/>
                  </a:lnTo>
                  <a:lnTo>
                    <a:pt x="670" y="2135"/>
                  </a:lnTo>
                  <a:lnTo>
                    <a:pt x="754" y="2218"/>
                  </a:lnTo>
                  <a:lnTo>
                    <a:pt x="900" y="2239"/>
                  </a:lnTo>
                  <a:lnTo>
                    <a:pt x="900" y="2365"/>
                  </a:lnTo>
                  <a:lnTo>
                    <a:pt x="838" y="2448"/>
                  </a:lnTo>
                  <a:lnTo>
                    <a:pt x="796" y="2511"/>
                  </a:lnTo>
                  <a:lnTo>
                    <a:pt x="859" y="2532"/>
                  </a:lnTo>
                  <a:lnTo>
                    <a:pt x="942" y="2658"/>
                  </a:lnTo>
                  <a:lnTo>
                    <a:pt x="984" y="2658"/>
                  </a:lnTo>
                  <a:lnTo>
                    <a:pt x="1089" y="2741"/>
                  </a:lnTo>
                  <a:lnTo>
                    <a:pt x="1152" y="2846"/>
                  </a:lnTo>
                  <a:lnTo>
                    <a:pt x="1152" y="2992"/>
                  </a:lnTo>
                  <a:lnTo>
                    <a:pt x="1172" y="3076"/>
                  </a:lnTo>
                  <a:lnTo>
                    <a:pt x="1214" y="3034"/>
                  </a:lnTo>
                  <a:lnTo>
                    <a:pt x="1193" y="2951"/>
                  </a:lnTo>
                  <a:lnTo>
                    <a:pt x="1361" y="2867"/>
                  </a:lnTo>
                  <a:lnTo>
                    <a:pt x="1465" y="2846"/>
                  </a:lnTo>
                  <a:lnTo>
                    <a:pt x="1570" y="2762"/>
                  </a:lnTo>
                  <a:lnTo>
                    <a:pt x="1779" y="2720"/>
                  </a:lnTo>
                  <a:lnTo>
                    <a:pt x="1905" y="2720"/>
                  </a:lnTo>
                  <a:lnTo>
                    <a:pt x="2051" y="2679"/>
                  </a:lnTo>
                  <a:lnTo>
                    <a:pt x="2135" y="2679"/>
                  </a:lnTo>
                  <a:lnTo>
                    <a:pt x="2198" y="2574"/>
                  </a:lnTo>
                  <a:lnTo>
                    <a:pt x="2114" y="2469"/>
                  </a:lnTo>
                  <a:lnTo>
                    <a:pt x="2093" y="2365"/>
                  </a:lnTo>
                  <a:lnTo>
                    <a:pt x="2302" y="2197"/>
                  </a:lnTo>
                  <a:lnTo>
                    <a:pt x="2344" y="2051"/>
                  </a:lnTo>
                  <a:lnTo>
                    <a:pt x="2261" y="1925"/>
                  </a:lnTo>
                  <a:lnTo>
                    <a:pt x="2093" y="1737"/>
                  </a:lnTo>
                  <a:lnTo>
                    <a:pt x="2030" y="1507"/>
                  </a:lnTo>
                  <a:lnTo>
                    <a:pt x="2114" y="1423"/>
                  </a:lnTo>
                  <a:lnTo>
                    <a:pt x="2093" y="1319"/>
                  </a:lnTo>
                  <a:lnTo>
                    <a:pt x="2051" y="1193"/>
                  </a:lnTo>
                  <a:lnTo>
                    <a:pt x="2030" y="1109"/>
                  </a:lnTo>
                  <a:lnTo>
                    <a:pt x="2135" y="984"/>
                  </a:lnTo>
                  <a:lnTo>
                    <a:pt x="1926" y="963"/>
                  </a:lnTo>
                  <a:lnTo>
                    <a:pt x="1842" y="1088"/>
                  </a:lnTo>
                  <a:lnTo>
                    <a:pt x="1737" y="1005"/>
                  </a:lnTo>
                  <a:lnTo>
                    <a:pt x="1633" y="1047"/>
                  </a:lnTo>
                  <a:lnTo>
                    <a:pt x="1591" y="963"/>
                  </a:lnTo>
                  <a:lnTo>
                    <a:pt x="1382" y="879"/>
                  </a:lnTo>
                  <a:lnTo>
                    <a:pt x="1361" y="837"/>
                  </a:lnTo>
                  <a:lnTo>
                    <a:pt x="1424" y="691"/>
                  </a:lnTo>
                  <a:lnTo>
                    <a:pt x="1277" y="565"/>
                  </a:lnTo>
                  <a:lnTo>
                    <a:pt x="1110" y="482"/>
                  </a:lnTo>
                  <a:lnTo>
                    <a:pt x="1089" y="377"/>
                  </a:lnTo>
                  <a:lnTo>
                    <a:pt x="900" y="168"/>
                  </a:lnTo>
                  <a:lnTo>
                    <a:pt x="880" y="105"/>
                  </a:lnTo>
                  <a:lnTo>
                    <a:pt x="754" y="63"/>
                  </a:lnTo>
                  <a:lnTo>
                    <a:pt x="670" y="42"/>
                  </a:lnTo>
                  <a:lnTo>
                    <a:pt x="566" y="21"/>
                  </a:lnTo>
                  <a:lnTo>
                    <a:pt x="461"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476" name="Google Shape;5476;p907">
            <a:extLst>
              <a:ext uri="{FF2B5EF4-FFF2-40B4-BE49-F238E27FC236}">
                <a16:creationId xmlns:a16="http://schemas.microsoft.com/office/drawing/2014/main" id="{44CA738B-11DE-CD3D-404A-112D15A8F42C}"/>
              </a:ext>
            </a:extLst>
          </p:cNvPr>
          <p:cNvGrpSpPr/>
          <p:nvPr/>
        </p:nvGrpSpPr>
        <p:grpSpPr>
          <a:xfrm>
            <a:off x="638" y="1906672"/>
            <a:ext cx="12192843" cy="3044656"/>
            <a:chOff x="0" y="-1"/>
            <a:chExt cx="24385686" cy="6089312"/>
          </a:xfrm>
        </p:grpSpPr>
        <p:pic>
          <p:nvPicPr>
            <p:cNvPr id="5477" name="Google Shape;5477;p907" descr="Bild">
              <a:extLst>
                <a:ext uri="{FF2B5EF4-FFF2-40B4-BE49-F238E27FC236}">
                  <a16:creationId xmlns:a16="http://schemas.microsoft.com/office/drawing/2014/main" id="{634A5E5B-70A2-314A-CE9F-557469EBC2BC}"/>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4142703" y="0"/>
              <a:ext cx="242983" cy="6089310"/>
            </a:xfrm>
            <a:prstGeom prst="rect">
              <a:avLst/>
            </a:prstGeom>
            <a:noFill/>
            <a:ln>
              <a:noFill/>
            </a:ln>
          </p:spPr>
        </p:pic>
        <p:pic>
          <p:nvPicPr>
            <p:cNvPr id="5478" name="Google Shape;5478;p907" descr="Bild">
              <a:extLst>
                <a:ext uri="{FF2B5EF4-FFF2-40B4-BE49-F238E27FC236}">
                  <a16:creationId xmlns:a16="http://schemas.microsoft.com/office/drawing/2014/main" id="{94A63D74-F666-35D2-181C-6FF5FF329F44}"/>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1"/>
              <a:ext cx="242983" cy="6089312"/>
            </a:xfrm>
            <a:prstGeom prst="rect">
              <a:avLst/>
            </a:prstGeom>
            <a:noFill/>
            <a:ln>
              <a:noFill/>
            </a:ln>
          </p:spPr>
        </p:pic>
      </p:grpSp>
      <p:grpSp>
        <p:nvGrpSpPr>
          <p:cNvPr id="5479" name="Google Shape;5479;p907">
            <a:extLst>
              <a:ext uri="{FF2B5EF4-FFF2-40B4-BE49-F238E27FC236}">
                <a16:creationId xmlns:a16="http://schemas.microsoft.com/office/drawing/2014/main" id="{6DDEA7C7-41B5-823A-1DE1-B4196B716CFB}"/>
              </a:ext>
            </a:extLst>
          </p:cNvPr>
          <p:cNvGrpSpPr/>
          <p:nvPr/>
        </p:nvGrpSpPr>
        <p:grpSpPr>
          <a:xfrm rot="10800000">
            <a:off x="631619" y="6245451"/>
            <a:ext cx="239012" cy="239012"/>
            <a:chOff x="8662344" y="767644"/>
            <a:chExt cx="247800" cy="247800"/>
          </a:xfrm>
        </p:grpSpPr>
        <p:sp>
          <p:nvSpPr>
            <p:cNvPr id="5480" name="Google Shape;5480;p907">
              <a:extLst>
                <a:ext uri="{FF2B5EF4-FFF2-40B4-BE49-F238E27FC236}">
                  <a16:creationId xmlns:a16="http://schemas.microsoft.com/office/drawing/2014/main" id="{BBC0C4C4-7F6F-5FB6-1D81-960E7FA1CD45}"/>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81" name="Google Shape;5481;p907">
              <a:extLst>
                <a:ext uri="{FF2B5EF4-FFF2-40B4-BE49-F238E27FC236}">
                  <a16:creationId xmlns:a16="http://schemas.microsoft.com/office/drawing/2014/main" id="{D84B7A12-1D81-F796-CE13-A8E1D8F264DF}"/>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482" name="Google Shape;5482;p907">
            <a:extLst>
              <a:ext uri="{FF2B5EF4-FFF2-40B4-BE49-F238E27FC236}">
                <a16:creationId xmlns:a16="http://schemas.microsoft.com/office/drawing/2014/main" id="{0286B62B-DD09-312F-5040-8F0FFC4E38A7}"/>
              </a:ext>
            </a:extLst>
          </p:cNvPr>
          <p:cNvGrpSpPr/>
          <p:nvPr/>
        </p:nvGrpSpPr>
        <p:grpSpPr>
          <a:xfrm rot="10800000">
            <a:off x="3548131" y="2790712"/>
            <a:ext cx="78205" cy="78205"/>
            <a:chOff x="8662344" y="767644"/>
            <a:chExt cx="247800" cy="247800"/>
          </a:xfrm>
        </p:grpSpPr>
        <p:sp>
          <p:nvSpPr>
            <p:cNvPr id="5483" name="Google Shape;5483;p907">
              <a:extLst>
                <a:ext uri="{FF2B5EF4-FFF2-40B4-BE49-F238E27FC236}">
                  <a16:creationId xmlns:a16="http://schemas.microsoft.com/office/drawing/2014/main" id="{93AD6437-EAB0-8087-6078-FA14961C8011}"/>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84" name="Google Shape;5484;p907">
              <a:extLst>
                <a:ext uri="{FF2B5EF4-FFF2-40B4-BE49-F238E27FC236}">
                  <a16:creationId xmlns:a16="http://schemas.microsoft.com/office/drawing/2014/main" id="{9EC27589-0311-0D1D-EB7B-CAA02643B41B}"/>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485" name="Google Shape;5485;p907">
            <a:extLst>
              <a:ext uri="{FF2B5EF4-FFF2-40B4-BE49-F238E27FC236}">
                <a16:creationId xmlns:a16="http://schemas.microsoft.com/office/drawing/2014/main" id="{1D318D11-E0B0-4113-2D23-5EFACF865677}"/>
              </a:ext>
            </a:extLst>
          </p:cNvPr>
          <p:cNvGrpSpPr/>
          <p:nvPr/>
        </p:nvGrpSpPr>
        <p:grpSpPr>
          <a:xfrm rot="10800000">
            <a:off x="3505197" y="2880679"/>
            <a:ext cx="78205" cy="78205"/>
            <a:chOff x="8662344" y="767644"/>
            <a:chExt cx="247800" cy="247800"/>
          </a:xfrm>
        </p:grpSpPr>
        <p:sp>
          <p:nvSpPr>
            <p:cNvPr id="5486" name="Google Shape;5486;p907">
              <a:extLst>
                <a:ext uri="{FF2B5EF4-FFF2-40B4-BE49-F238E27FC236}">
                  <a16:creationId xmlns:a16="http://schemas.microsoft.com/office/drawing/2014/main" id="{BBD041AC-CBC8-E75A-B1B1-975909766B1F}"/>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87" name="Google Shape;5487;p907">
              <a:extLst>
                <a:ext uri="{FF2B5EF4-FFF2-40B4-BE49-F238E27FC236}">
                  <a16:creationId xmlns:a16="http://schemas.microsoft.com/office/drawing/2014/main" id="{24116901-CF9B-1986-887A-F960C9400D91}"/>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488" name="Google Shape;5488;p907">
            <a:extLst>
              <a:ext uri="{FF2B5EF4-FFF2-40B4-BE49-F238E27FC236}">
                <a16:creationId xmlns:a16="http://schemas.microsoft.com/office/drawing/2014/main" id="{1689E529-009B-DF13-F3C5-3AE367967DEF}"/>
              </a:ext>
            </a:extLst>
          </p:cNvPr>
          <p:cNvGrpSpPr/>
          <p:nvPr/>
        </p:nvGrpSpPr>
        <p:grpSpPr>
          <a:xfrm rot="10800000">
            <a:off x="3379431" y="2880679"/>
            <a:ext cx="78205" cy="78205"/>
            <a:chOff x="8662344" y="767644"/>
            <a:chExt cx="247800" cy="247800"/>
          </a:xfrm>
        </p:grpSpPr>
        <p:sp>
          <p:nvSpPr>
            <p:cNvPr id="5489" name="Google Shape;5489;p907">
              <a:extLst>
                <a:ext uri="{FF2B5EF4-FFF2-40B4-BE49-F238E27FC236}">
                  <a16:creationId xmlns:a16="http://schemas.microsoft.com/office/drawing/2014/main" id="{C2A30C05-4519-7AD7-C598-F85D3E858A17}"/>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90" name="Google Shape;5490;p907">
              <a:extLst>
                <a:ext uri="{FF2B5EF4-FFF2-40B4-BE49-F238E27FC236}">
                  <a16:creationId xmlns:a16="http://schemas.microsoft.com/office/drawing/2014/main" id="{757CB5FC-0B5F-F73F-EED2-0A3240847CB5}"/>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491" name="Google Shape;5491;p907">
            <a:extLst>
              <a:ext uri="{FF2B5EF4-FFF2-40B4-BE49-F238E27FC236}">
                <a16:creationId xmlns:a16="http://schemas.microsoft.com/office/drawing/2014/main" id="{CFFF587B-26C7-0790-DDA6-984AD018AD1A}"/>
              </a:ext>
            </a:extLst>
          </p:cNvPr>
          <p:cNvGrpSpPr/>
          <p:nvPr/>
        </p:nvGrpSpPr>
        <p:grpSpPr>
          <a:xfrm rot="10800000">
            <a:off x="3268931" y="2929812"/>
            <a:ext cx="78205" cy="78205"/>
            <a:chOff x="8662344" y="767644"/>
            <a:chExt cx="247800" cy="247800"/>
          </a:xfrm>
        </p:grpSpPr>
        <p:sp>
          <p:nvSpPr>
            <p:cNvPr id="5492" name="Google Shape;5492;p907">
              <a:extLst>
                <a:ext uri="{FF2B5EF4-FFF2-40B4-BE49-F238E27FC236}">
                  <a16:creationId xmlns:a16="http://schemas.microsoft.com/office/drawing/2014/main" id="{78BAC1F2-F0A0-D78B-CC50-8EA238D153C1}"/>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93" name="Google Shape;5493;p907">
              <a:extLst>
                <a:ext uri="{FF2B5EF4-FFF2-40B4-BE49-F238E27FC236}">
                  <a16:creationId xmlns:a16="http://schemas.microsoft.com/office/drawing/2014/main" id="{2DB1FE86-9A91-94F3-E28E-54CB5C7F7AD5}"/>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494" name="Google Shape;5494;p907">
            <a:extLst>
              <a:ext uri="{FF2B5EF4-FFF2-40B4-BE49-F238E27FC236}">
                <a16:creationId xmlns:a16="http://schemas.microsoft.com/office/drawing/2014/main" id="{BCD005A1-FC0C-C06F-B88E-4DE3F906C45A}"/>
              </a:ext>
            </a:extLst>
          </p:cNvPr>
          <p:cNvGrpSpPr/>
          <p:nvPr/>
        </p:nvGrpSpPr>
        <p:grpSpPr>
          <a:xfrm rot="10800000">
            <a:off x="3268931" y="2979412"/>
            <a:ext cx="78205" cy="78205"/>
            <a:chOff x="8662344" y="767644"/>
            <a:chExt cx="247800" cy="247800"/>
          </a:xfrm>
        </p:grpSpPr>
        <p:sp>
          <p:nvSpPr>
            <p:cNvPr id="5495" name="Google Shape;5495;p907">
              <a:extLst>
                <a:ext uri="{FF2B5EF4-FFF2-40B4-BE49-F238E27FC236}">
                  <a16:creationId xmlns:a16="http://schemas.microsoft.com/office/drawing/2014/main" id="{0431EDCB-CF54-919E-000B-B7A87923F2AF}"/>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96" name="Google Shape;5496;p907">
              <a:extLst>
                <a:ext uri="{FF2B5EF4-FFF2-40B4-BE49-F238E27FC236}">
                  <a16:creationId xmlns:a16="http://schemas.microsoft.com/office/drawing/2014/main" id="{CBA3B6DD-5751-DA38-69F8-AE7DD45F80D6}"/>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497" name="Google Shape;5497;p907">
            <a:extLst>
              <a:ext uri="{FF2B5EF4-FFF2-40B4-BE49-F238E27FC236}">
                <a16:creationId xmlns:a16="http://schemas.microsoft.com/office/drawing/2014/main" id="{65C3CA8E-F9C2-4752-9983-82939E0E9337}"/>
              </a:ext>
            </a:extLst>
          </p:cNvPr>
          <p:cNvGrpSpPr/>
          <p:nvPr/>
        </p:nvGrpSpPr>
        <p:grpSpPr>
          <a:xfrm rot="10800000">
            <a:off x="4417431" y="3140312"/>
            <a:ext cx="78205" cy="78205"/>
            <a:chOff x="8662344" y="767644"/>
            <a:chExt cx="247800" cy="247800"/>
          </a:xfrm>
        </p:grpSpPr>
        <p:sp>
          <p:nvSpPr>
            <p:cNvPr id="5498" name="Google Shape;5498;p907">
              <a:extLst>
                <a:ext uri="{FF2B5EF4-FFF2-40B4-BE49-F238E27FC236}">
                  <a16:creationId xmlns:a16="http://schemas.microsoft.com/office/drawing/2014/main" id="{B2E38260-CA07-47B1-B6B7-6E65D1B32D94}"/>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499" name="Google Shape;5499;p907">
              <a:extLst>
                <a:ext uri="{FF2B5EF4-FFF2-40B4-BE49-F238E27FC236}">
                  <a16:creationId xmlns:a16="http://schemas.microsoft.com/office/drawing/2014/main" id="{4AB79652-31D7-414B-C838-C402F3F546A9}"/>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00" name="Google Shape;5500;p907">
            <a:extLst>
              <a:ext uri="{FF2B5EF4-FFF2-40B4-BE49-F238E27FC236}">
                <a16:creationId xmlns:a16="http://schemas.microsoft.com/office/drawing/2014/main" id="{1C6C89F4-AF24-E7B2-07D2-29C7A74A8E29}"/>
              </a:ext>
            </a:extLst>
          </p:cNvPr>
          <p:cNvGrpSpPr/>
          <p:nvPr/>
        </p:nvGrpSpPr>
        <p:grpSpPr>
          <a:xfrm rot="10800000">
            <a:off x="4360797" y="3160512"/>
            <a:ext cx="78205" cy="78205"/>
            <a:chOff x="8662344" y="767644"/>
            <a:chExt cx="247800" cy="247800"/>
          </a:xfrm>
        </p:grpSpPr>
        <p:sp>
          <p:nvSpPr>
            <p:cNvPr id="5501" name="Google Shape;5501;p907">
              <a:extLst>
                <a:ext uri="{FF2B5EF4-FFF2-40B4-BE49-F238E27FC236}">
                  <a16:creationId xmlns:a16="http://schemas.microsoft.com/office/drawing/2014/main" id="{E80C2DC0-DB22-7453-B277-9A589227646F}"/>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02" name="Google Shape;5502;p907">
              <a:extLst>
                <a:ext uri="{FF2B5EF4-FFF2-40B4-BE49-F238E27FC236}">
                  <a16:creationId xmlns:a16="http://schemas.microsoft.com/office/drawing/2014/main" id="{40B777FC-7CED-AF25-7970-7671F328D204}"/>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03" name="Google Shape;5503;p907">
            <a:extLst>
              <a:ext uri="{FF2B5EF4-FFF2-40B4-BE49-F238E27FC236}">
                <a16:creationId xmlns:a16="http://schemas.microsoft.com/office/drawing/2014/main" id="{31E174EB-380F-880F-F479-C97EED6519D9}"/>
              </a:ext>
            </a:extLst>
          </p:cNvPr>
          <p:cNvGrpSpPr/>
          <p:nvPr/>
        </p:nvGrpSpPr>
        <p:grpSpPr>
          <a:xfrm rot="10800000">
            <a:off x="4517197" y="3290545"/>
            <a:ext cx="78205" cy="78205"/>
            <a:chOff x="8662344" y="767644"/>
            <a:chExt cx="247800" cy="247800"/>
          </a:xfrm>
        </p:grpSpPr>
        <p:sp>
          <p:nvSpPr>
            <p:cNvPr id="5504" name="Google Shape;5504;p907">
              <a:extLst>
                <a:ext uri="{FF2B5EF4-FFF2-40B4-BE49-F238E27FC236}">
                  <a16:creationId xmlns:a16="http://schemas.microsoft.com/office/drawing/2014/main" id="{A2D7F721-55C9-2ACC-A486-48E8E758006B}"/>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05" name="Google Shape;5505;p907">
              <a:extLst>
                <a:ext uri="{FF2B5EF4-FFF2-40B4-BE49-F238E27FC236}">
                  <a16:creationId xmlns:a16="http://schemas.microsoft.com/office/drawing/2014/main" id="{7836F85D-B150-7D2F-C437-E6F5364BFA38}"/>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06" name="Google Shape;5506;p907">
            <a:extLst>
              <a:ext uri="{FF2B5EF4-FFF2-40B4-BE49-F238E27FC236}">
                <a16:creationId xmlns:a16="http://schemas.microsoft.com/office/drawing/2014/main" id="{6C230E61-F9C6-4CAC-0AF1-A92D857A12C0}"/>
              </a:ext>
            </a:extLst>
          </p:cNvPr>
          <p:cNvGrpSpPr/>
          <p:nvPr/>
        </p:nvGrpSpPr>
        <p:grpSpPr>
          <a:xfrm rot="10800000">
            <a:off x="4438997" y="3316145"/>
            <a:ext cx="78205" cy="78205"/>
            <a:chOff x="8662344" y="767644"/>
            <a:chExt cx="247800" cy="247800"/>
          </a:xfrm>
        </p:grpSpPr>
        <p:sp>
          <p:nvSpPr>
            <p:cNvPr id="5507" name="Google Shape;5507;p907">
              <a:extLst>
                <a:ext uri="{FF2B5EF4-FFF2-40B4-BE49-F238E27FC236}">
                  <a16:creationId xmlns:a16="http://schemas.microsoft.com/office/drawing/2014/main" id="{100C9A12-F45B-087F-1358-72A86DD2B8AC}"/>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08" name="Google Shape;5508;p907">
              <a:extLst>
                <a:ext uri="{FF2B5EF4-FFF2-40B4-BE49-F238E27FC236}">
                  <a16:creationId xmlns:a16="http://schemas.microsoft.com/office/drawing/2014/main" id="{7E144863-0F35-9A1D-70F5-CAA3C5E88ABC}"/>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09" name="Google Shape;5509;p907">
            <a:extLst>
              <a:ext uri="{FF2B5EF4-FFF2-40B4-BE49-F238E27FC236}">
                <a16:creationId xmlns:a16="http://schemas.microsoft.com/office/drawing/2014/main" id="{731A2BAF-503D-CE91-9053-6BE73FD3A5E6}"/>
              </a:ext>
            </a:extLst>
          </p:cNvPr>
          <p:cNvGrpSpPr/>
          <p:nvPr/>
        </p:nvGrpSpPr>
        <p:grpSpPr>
          <a:xfrm rot="10800000">
            <a:off x="4417431" y="3389896"/>
            <a:ext cx="78205" cy="78205"/>
            <a:chOff x="8662344" y="767644"/>
            <a:chExt cx="247800" cy="247800"/>
          </a:xfrm>
        </p:grpSpPr>
        <p:sp>
          <p:nvSpPr>
            <p:cNvPr id="5510" name="Google Shape;5510;p907">
              <a:extLst>
                <a:ext uri="{FF2B5EF4-FFF2-40B4-BE49-F238E27FC236}">
                  <a16:creationId xmlns:a16="http://schemas.microsoft.com/office/drawing/2014/main" id="{ACB2B0F0-747E-B1A8-1CB9-9A44041F191F}"/>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11" name="Google Shape;5511;p907">
              <a:extLst>
                <a:ext uri="{FF2B5EF4-FFF2-40B4-BE49-F238E27FC236}">
                  <a16:creationId xmlns:a16="http://schemas.microsoft.com/office/drawing/2014/main" id="{2D624CB8-BB54-DC79-8212-13960399FEE2}"/>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12" name="Google Shape;5512;p907">
            <a:extLst>
              <a:ext uri="{FF2B5EF4-FFF2-40B4-BE49-F238E27FC236}">
                <a16:creationId xmlns:a16="http://schemas.microsoft.com/office/drawing/2014/main" id="{3E81B313-1C72-F1E6-CF6B-DADFCC92033D}"/>
              </a:ext>
            </a:extLst>
          </p:cNvPr>
          <p:cNvGrpSpPr/>
          <p:nvPr/>
        </p:nvGrpSpPr>
        <p:grpSpPr>
          <a:xfrm rot="10800000">
            <a:off x="4360797" y="3424312"/>
            <a:ext cx="78205" cy="78205"/>
            <a:chOff x="8662344" y="767644"/>
            <a:chExt cx="247800" cy="247800"/>
          </a:xfrm>
        </p:grpSpPr>
        <p:sp>
          <p:nvSpPr>
            <p:cNvPr id="5513" name="Google Shape;5513;p907">
              <a:extLst>
                <a:ext uri="{FF2B5EF4-FFF2-40B4-BE49-F238E27FC236}">
                  <a16:creationId xmlns:a16="http://schemas.microsoft.com/office/drawing/2014/main" id="{97EA2F9F-20B6-E92D-A3BC-79A6915536D3}"/>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14" name="Google Shape;5514;p907">
              <a:extLst>
                <a:ext uri="{FF2B5EF4-FFF2-40B4-BE49-F238E27FC236}">
                  <a16:creationId xmlns:a16="http://schemas.microsoft.com/office/drawing/2014/main" id="{A41B8678-F05A-1347-FB94-7F8D001F0602}"/>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15" name="Google Shape;5515;p907">
            <a:extLst>
              <a:ext uri="{FF2B5EF4-FFF2-40B4-BE49-F238E27FC236}">
                <a16:creationId xmlns:a16="http://schemas.microsoft.com/office/drawing/2014/main" id="{22B9346D-FA2D-EC6A-203A-65EAC9A730DB}"/>
              </a:ext>
            </a:extLst>
          </p:cNvPr>
          <p:cNvGrpSpPr/>
          <p:nvPr/>
        </p:nvGrpSpPr>
        <p:grpSpPr>
          <a:xfrm rot="10800000">
            <a:off x="4360797" y="3346079"/>
            <a:ext cx="78205" cy="78205"/>
            <a:chOff x="8662344" y="767644"/>
            <a:chExt cx="247800" cy="247800"/>
          </a:xfrm>
        </p:grpSpPr>
        <p:sp>
          <p:nvSpPr>
            <p:cNvPr id="5516" name="Google Shape;5516;p907">
              <a:extLst>
                <a:ext uri="{FF2B5EF4-FFF2-40B4-BE49-F238E27FC236}">
                  <a16:creationId xmlns:a16="http://schemas.microsoft.com/office/drawing/2014/main" id="{28995891-502D-8C04-8505-F416C4F8C4DD}"/>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17" name="Google Shape;5517;p907">
              <a:extLst>
                <a:ext uri="{FF2B5EF4-FFF2-40B4-BE49-F238E27FC236}">
                  <a16:creationId xmlns:a16="http://schemas.microsoft.com/office/drawing/2014/main" id="{FEB57E65-5043-712B-5FD8-4E7F16D1F8CF}"/>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18" name="Google Shape;5518;p907">
            <a:extLst>
              <a:ext uri="{FF2B5EF4-FFF2-40B4-BE49-F238E27FC236}">
                <a16:creationId xmlns:a16="http://schemas.microsoft.com/office/drawing/2014/main" id="{EB2D9049-259C-DF84-6E38-542111D46722}"/>
              </a:ext>
            </a:extLst>
          </p:cNvPr>
          <p:cNvGrpSpPr/>
          <p:nvPr/>
        </p:nvGrpSpPr>
        <p:grpSpPr>
          <a:xfrm rot="10800000">
            <a:off x="4130631" y="3238745"/>
            <a:ext cx="78205" cy="78205"/>
            <a:chOff x="8662344" y="767644"/>
            <a:chExt cx="247800" cy="247800"/>
          </a:xfrm>
        </p:grpSpPr>
        <p:sp>
          <p:nvSpPr>
            <p:cNvPr id="5519" name="Google Shape;5519;p907">
              <a:extLst>
                <a:ext uri="{FF2B5EF4-FFF2-40B4-BE49-F238E27FC236}">
                  <a16:creationId xmlns:a16="http://schemas.microsoft.com/office/drawing/2014/main" id="{17215427-2945-D8C9-4ADC-95D54F2CA55D}"/>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20" name="Google Shape;5520;p907">
              <a:extLst>
                <a:ext uri="{FF2B5EF4-FFF2-40B4-BE49-F238E27FC236}">
                  <a16:creationId xmlns:a16="http://schemas.microsoft.com/office/drawing/2014/main" id="{8B37BC7B-FEAC-DC07-C1DF-31BA828B0C25}"/>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21" name="Google Shape;5521;p907">
            <a:extLst>
              <a:ext uri="{FF2B5EF4-FFF2-40B4-BE49-F238E27FC236}">
                <a16:creationId xmlns:a16="http://schemas.microsoft.com/office/drawing/2014/main" id="{307B6EF6-08F1-1C6A-56B2-1E875FD78E8B}"/>
              </a:ext>
            </a:extLst>
          </p:cNvPr>
          <p:cNvGrpSpPr/>
          <p:nvPr/>
        </p:nvGrpSpPr>
        <p:grpSpPr>
          <a:xfrm rot="10800000">
            <a:off x="4245715" y="3290545"/>
            <a:ext cx="78205" cy="78205"/>
            <a:chOff x="8662344" y="767644"/>
            <a:chExt cx="247800" cy="247800"/>
          </a:xfrm>
        </p:grpSpPr>
        <p:sp>
          <p:nvSpPr>
            <p:cNvPr id="5522" name="Google Shape;5522;p907">
              <a:extLst>
                <a:ext uri="{FF2B5EF4-FFF2-40B4-BE49-F238E27FC236}">
                  <a16:creationId xmlns:a16="http://schemas.microsoft.com/office/drawing/2014/main" id="{F86FC344-9415-0151-46EA-DCBC93014755}"/>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23" name="Google Shape;5523;p907">
              <a:extLst>
                <a:ext uri="{FF2B5EF4-FFF2-40B4-BE49-F238E27FC236}">
                  <a16:creationId xmlns:a16="http://schemas.microsoft.com/office/drawing/2014/main" id="{1BA4F50E-2572-AFDD-9F10-842329D7B581}"/>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24" name="Google Shape;5524;p907">
            <a:extLst>
              <a:ext uri="{FF2B5EF4-FFF2-40B4-BE49-F238E27FC236}">
                <a16:creationId xmlns:a16="http://schemas.microsoft.com/office/drawing/2014/main" id="{BB8D0D21-4A50-50E1-F708-E702EDB9328D}"/>
              </a:ext>
            </a:extLst>
          </p:cNvPr>
          <p:cNvGrpSpPr/>
          <p:nvPr/>
        </p:nvGrpSpPr>
        <p:grpSpPr>
          <a:xfrm rot="10800000">
            <a:off x="4284815" y="3253296"/>
            <a:ext cx="78205" cy="78205"/>
            <a:chOff x="8662344" y="767644"/>
            <a:chExt cx="247800" cy="247800"/>
          </a:xfrm>
        </p:grpSpPr>
        <p:sp>
          <p:nvSpPr>
            <p:cNvPr id="5525" name="Google Shape;5525;p907">
              <a:extLst>
                <a:ext uri="{FF2B5EF4-FFF2-40B4-BE49-F238E27FC236}">
                  <a16:creationId xmlns:a16="http://schemas.microsoft.com/office/drawing/2014/main" id="{9E6DA6CD-90B2-9B38-28C5-9B3B0D43F99B}"/>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26" name="Google Shape;5526;p907">
              <a:extLst>
                <a:ext uri="{FF2B5EF4-FFF2-40B4-BE49-F238E27FC236}">
                  <a16:creationId xmlns:a16="http://schemas.microsoft.com/office/drawing/2014/main" id="{DDAC7A01-0837-27E0-F4D8-3D54D3F7E6AB}"/>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27" name="Google Shape;5527;p907">
            <a:extLst>
              <a:ext uri="{FF2B5EF4-FFF2-40B4-BE49-F238E27FC236}">
                <a16:creationId xmlns:a16="http://schemas.microsoft.com/office/drawing/2014/main" id="{E8B2A94F-BAFA-A750-5B33-8B2CDF475B9D}"/>
              </a:ext>
            </a:extLst>
          </p:cNvPr>
          <p:cNvGrpSpPr/>
          <p:nvPr/>
        </p:nvGrpSpPr>
        <p:grpSpPr>
          <a:xfrm rot="10800000">
            <a:off x="3770897" y="3368779"/>
            <a:ext cx="78205" cy="78205"/>
            <a:chOff x="8662344" y="767644"/>
            <a:chExt cx="247800" cy="247800"/>
          </a:xfrm>
        </p:grpSpPr>
        <p:sp>
          <p:nvSpPr>
            <p:cNvPr id="5528" name="Google Shape;5528;p907">
              <a:extLst>
                <a:ext uri="{FF2B5EF4-FFF2-40B4-BE49-F238E27FC236}">
                  <a16:creationId xmlns:a16="http://schemas.microsoft.com/office/drawing/2014/main" id="{57B41CA5-2670-6628-9FFF-8482DE0CFD36}"/>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29" name="Google Shape;5529;p907">
              <a:extLst>
                <a:ext uri="{FF2B5EF4-FFF2-40B4-BE49-F238E27FC236}">
                  <a16:creationId xmlns:a16="http://schemas.microsoft.com/office/drawing/2014/main" id="{F0C717DC-25DF-5FA9-B5EF-281B389DA56B}"/>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30" name="Google Shape;5530;p907">
            <a:extLst>
              <a:ext uri="{FF2B5EF4-FFF2-40B4-BE49-F238E27FC236}">
                <a16:creationId xmlns:a16="http://schemas.microsoft.com/office/drawing/2014/main" id="{3E31D76A-6CF5-2E83-AD1D-26EAE27B9B7E}"/>
              </a:ext>
            </a:extLst>
          </p:cNvPr>
          <p:cNvGrpSpPr/>
          <p:nvPr/>
        </p:nvGrpSpPr>
        <p:grpSpPr>
          <a:xfrm rot="10800000">
            <a:off x="3947764" y="3468112"/>
            <a:ext cx="78205" cy="78205"/>
            <a:chOff x="8662344" y="767644"/>
            <a:chExt cx="247800" cy="247800"/>
          </a:xfrm>
        </p:grpSpPr>
        <p:sp>
          <p:nvSpPr>
            <p:cNvPr id="5531" name="Google Shape;5531;p907">
              <a:extLst>
                <a:ext uri="{FF2B5EF4-FFF2-40B4-BE49-F238E27FC236}">
                  <a16:creationId xmlns:a16="http://schemas.microsoft.com/office/drawing/2014/main" id="{694B7605-0747-12C2-57A7-4FF8B304DB50}"/>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32" name="Google Shape;5532;p907">
              <a:extLst>
                <a:ext uri="{FF2B5EF4-FFF2-40B4-BE49-F238E27FC236}">
                  <a16:creationId xmlns:a16="http://schemas.microsoft.com/office/drawing/2014/main" id="{178E0EDD-63C6-B4F3-89FD-5211BBDA016B}"/>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33" name="Google Shape;5533;p907">
            <a:extLst>
              <a:ext uri="{FF2B5EF4-FFF2-40B4-BE49-F238E27FC236}">
                <a16:creationId xmlns:a16="http://schemas.microsoft.com/office/drawing/2014/main" id="{EAD5A47F-35D1-3EAC-651A-6332F0B6F4ED}"/>
              </a:ext>
            </a:extLst>
          </p:cNvPr>
          <p:cNvGrpSpPr/>
          <p:nvPr/>
        </p:nvGrpSpPr>
        <p:grpSpPr>
          <a:xfrm rot="10800000">
            <a:off x="3249997" y="3468112"/>
            <a:ext cx="78205" cy="78205"/>
            <a:chOff x="8662344" y="767644"/>
            <a:chExt cx="247800" cy="247800"/>
          </a:xfrm>
        </p:grpSpPr>
        <p:sp>
          <p:nvSpPr>
            <p:cNvPr id="5534" name="Google Shape;5534;p907">
              <a:extLst>
                <a:ext uri="{FF2B5EF4-FFF2-40B4-BE49-F238E27FC236}">
                  <a16:creationId xmlns:a16="http://schemas.microsoft.com/office/drawing/2014/main" id="{32E605FF-51EF-9F7B-9D17-A7A469315EB9}"/>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35" name="Google Shape;5535;p907">
              <a:extLst>
                <a:ext uri="{FF2B5EF4-FFF2-40B4-BE49-F238E27FC236}">
                  <a16:creationId xmlns:a16="http://schemas.microsoft.com/office/drawing/2014/main" id="{AF2C7E46-E35C-26F1-ECA7-9C3F9C89EE2C}"/>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36" name="Google Shape;5536;p907">
            <a:extLst>
              <a:ext uri="{FF2B5EF4-FFF2-40B4-BE49-F238E27FC236}">
                <a16:creationId xmlns:a16="http://schemas.microsoft.com/office/drawing/2014/main" id="{910666F8-20FA-4024-382E-C9A0B07805CC}"/>
              </a:ext>
            </a:extLst>
          </p:cNvPr>
          <p:cNvGrpSpPr/>
          <p:nvPr/>
        </p:nvGrpSpPr>
        <p:grpSpPr>
          <a:xfrm rot="10800000">
            <a:off x="3249997" y="3399079"/>
            <a:ext cx="78205" cy="78205"/>
            <a:chOff x="8662344" y="767644"/>
            <a:chExt cx="247800" cy="247800"/>
          </a:xfrm>
        </p:grpSpPr>
        <p:sp>
          <p:nvSpPr>
            <p:cNvPr id="5537" name="Google Shape;5537;p907">
              <a:extLst>
                <a:ext uri="{FF2B5EF4-FFF2-40B4-BE49-F238E27FC236}">
                  <a16:creationId xmlns:a16="http://schemas.microsoft.com/office/drawing/2014/main" id="{66A4E5BC-9C78-0F6A-42E3-BB55CCFDEDB3}"/>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38" name="Google Shape;5538;p907">
              <a:extLst>
                <a:ext uri="{FF2B5EF4-FFF2-40B4-BE49-F238E27FC236}">
                  <a16:creationId xmlns:a16="http://schemas.microsoft.com/office/drawing/2014/main" id="{47839598-EE28-DEA4-4742-1C41318BED88}"/>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39" name="Google Shape;5539;p907">
            <a:extLst>
              <a:ext uri="{FF2B5EF4-FFF2-40B4-BE49-F238E27FC236}">
                <a16:creationId xmlns:a16="http://schemas.microsoft.com/office/drawing/2014/main" id="{AC832FF6-F13C-526E-76B2-46CD30D95016}"/>
              </a:ext>
            </a:extLst>
          </p:cNvPr>
          <p:cNvGrpSpPr/>
          <p:nvPr/>
        </p:nvGrpSpPr>
        <p:grpSpPr>
          <a:xfrm rot="10800000">
            <a:off x="3328197" y="3598245"/>
            <a:ext cx="78205" cy="78205"/>
            <a:chOff x="8662344" y="767644"/>
            <a:chExt cx="247800" cy="247800"/>
          </a:xfrm>
        </p:grpSpPr>
        <p:sp>
          <p:nvSpPr>
            <p:cNvPr id="5540" name="Google Shape;5540;p907">
              <a:extLst>
                <a:ext uri="{FF2B5EF4-FFF2-40B4-BE49-F238E27FC236}">
                  <a16:creationId xmlns:a16="http://schemas.microsoft.com/office/drawing/2014/main" id="{150313D6-1A68-DE58-97C9-BEE0D515B910}"/>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41" name="Google Shape;5541;p907">
              <a:extLst>
                <a:ext uri="{FF2B5EF4-FFF2-40B4-BE49-F238E27FC236}">
                  <a16:creationId xmlns:a16="http://schemas.microsoft.com/office/drawing/2014/main" id="{1248134D-BC91-3BC8-8BC4-49F313D5E4FF}"/>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42" name="Google Shape;5542;p907">
            <a:extLst>
              <a:ext uri="{FF2B5EF4-FFF2-40B4-BE49-F238E27FC236}">
                <a16:creationId xmlns:a16="http://schemas.microsoft.com/office/drawing/2014/main" id="{F308F227-CD9C-DF2B-EDAE-DA43869747E4}"/>
              </a:ext>
            </a:extLst>
          </p:cNvPr>
          <p:cNvGrpSpPr/>
          <p:nvPr/>
        </p:nvGrpSpPr>
        <p:grpSpPr>
          <a:xfrm rot="10800000">
            <a:off x="3347131" y="3676479"/>
            <a:ext cx="78205" cy="78205"/>
            <a:chOff x="8662344" y="767644"/>
            <a:chExt cx="247800" cy="247800"/>
          </a:xfrm>
        </p:grpSpPr>
        <p:sp>
          <p:nvSpPr>
            <p:cNvPr id="5543" name="Google Shape;5543;p907">
              <a:extLst>
                <a:ext uri="{FF2B5EF4-FFF2-40B4-BE49-F238E27FC236}">
                  <a16:creationId xmlns:a16="http://schemas.microsoft.com/office/drawing/2014/main" id="{71FCCBDE-99F6-1537-1565-8215FA02E748}"/>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44" name="Google Shape;5544;p907">
              <a:extLst>
                <a:ext uri="{FF2B5EF4-FFF2-40B4-BE49-F238E27FC236}">
                  <a16:creationId xmlns:a16="http://schemas.microsoft.com/office/drawing/2014/main" id="{D69B123C-1737-B69F-66E6-A30F3FF53886}"/>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45" name="Google Shape;5545;p907">
            <a:extLst>
              <a:ext uri="{FF2B5EF4-FFF2-40B4-BE49-F238E27FC236}">
                <a16:creationId xmlns:a16="http://schemas.microsoft.com/office/drawing/2014/main" id="{C8096D1B-011E-5E9B-1645-5E5F6971CF34}"/>
              </a:ext>
            </a:extLst>
          </p:cNvPr>
          <p:cNvGrpSpPr/>
          <p:nvPr/>
        </p:nvGrpSpPr>
        <p:grpSpPr>
          <a:xfrm rot="10800000">
            <a:off x="3379431" y="3629045"/>
            <a:ext cx="78205" cy="78205"/>
            <a:chOff x="8662344" y="767644"/>
            <a:chExt cx="247800" cy="247800"/>
          </a:xfrm>
        </p:grpSpPr>
        <p:sp>
          <p:nvSpPr>
            <p:cNvPr id="5546" name="Google Shape;5546;p907">
              <a:extLst>
                <a:ext uri="{FF2B5EF4-FFF2-40B4-BE49-F238E27FC236}">
                  <a16:creationId xmlns:a16="http://schemas.microsoft.com/office/drawing/2014/main" id="{6439F510-14E2-C422-9E67-D2BB30C32A50}"/>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47" name="Google Shape;5547;p907">
              <a:extLst>
                <a:ext uri="{FF2B5EF4-FFF2-40B4-BE49-F238E27FC236}">
                  <a16:creationId xmlns:a16="http://schemas.microsoft.com/office/drawing/2014/main" id="{149B1372-48BC-9488-22D8-0EC481654DA2}"/>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48" name="Google Shape;5548;p907">
            <a:extLst>
              <a:ext uri="{FF2B5EF4-FFF2-40B4-BE49-F238E27FC236}">
                <a16:creationId xmlns:a16="http://schemas.microsoft.com/office/drawing/2014/main" id="{EB9FB7CA-652E-C48D-88F3-0760E0A54FB6}"/>
              </a:ext>
            </a:extLst>
          </p:cNvPr>
          <p:cNvGrpSpPr/>
          <p:nvPr/>
        </p:nvGrpSpPr>
        <p:grpSpPr>
          <a:xfrm rot="10800000">
            <a:off x="3692697" y="3730812"/>
            <a:ext cx="78205" cy="78205"/>
            <a:chOff x="8662344" y="767644"/>
            <a:chExt cx="247800" cy="247800"/>
          </a:xfrm>
        </p:grpSpPr>
        <p:sp>
          <p:nvSpPr>
            <p:cNvPr id="5549" name="Google Shape;5549;p907">
              <a:extLst>
                <a:ext uri="{FF2B5EF4-FFF2-40B4-BE49-F238E27FC236}">
                  <a16:creationId xmlns:a16="http://schemas.microsoft.com/office/drawing/2014/main" id="{BD2AEB4C-9308-EABE-39C4-B82B6C42CF6A}"/>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50" name="Google Shape;5550;p907">
              <a:extLst>
                <a:ext uri="{FF2B5EF4-FFF2-40B4-BE49-F238E27FC236}">
                  <a16:creationId xmlns:a16="http://schemas.microsoft.com/office/drawing/2014/main" id="{97B5DC82-BE20-2936-33A4-075FAAB5957B}"/>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51" name="Google Shape;5551;p907">
            <a:extLst>
              <a:ext uri="{FF2B5EF4-FFF2-40B4-BE49-F238E27FC236}">
                <a16:creationId xmlns:a16="http://schemas.microsoft.com/office/drawing/2014/main" id="{DE581B83-F4B7-DB0A-E885-5137BAFBFF28}"/>
              </a:ext>
            </a:extLst>
          </p:cNvPr>
          <p:cNvGrpSpPr/>
          <p:nvPr/>
        </p:nvGrpSpPr>
        <p:grpSpPr>
          <a:xfrm rot="10800000">
            <a:off x="3614497" y="3902379"/>
            <a:ext cx="78205" cy="78205"/>
            <a:chOff x="8662344" y="767644"/>
            <a:chExt cx="247800" cy="247800"/>
          </a:xfrm>
        </p:grpSpPr>
        <p:sp>
          <p:nvSpPr>
            <p:cNvPr id="5552" name="Google Shape;5552;p907">
              <a:extLst>
                <a:ext uri="{FF2B5EF4-FFF2-40B4-BE49-F238E27FC236}">
                  <a16:creationId xmlns:a16="http://schemas.microsoft.com/office/drawing/2014/main" id="{B87B5A80-B63F-F23C-C0BC-079FA69F7878}"/>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53" name="Google Shape;5553;p907">
              <a:extLst>
                <a:ext uri="{FF2B5EF4-FFF2-40B4-BE49-F238E27FC236}">
                  <a16:creationId xmlns:a16="http://schemas.microsoft.com/office/drawing/2014/main" id="{0875DF33-8781-EEE7-842B-1302E884DD90}"/>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54" name="Google Shape;5554;p907">
            <a:extLst>
              <a:ext uri="{FF2B5EF4-FFF2-40B4-BE49-F238E27FC236}">
                <a16:creationId xmlns:a16="http://schemas.microsoft.com/office/drawing/2014/main" id="{FFBDFDA3-B5F5-FB90-597E-95D123A69647}"/>
              </a:ext>
            </a:extLst>
          </p:cNvPr>
          <p:cNvGrpSpPr/>
          <p:nvPr/>
        </p:nvGrpSpPr>
        <p:grpSpPr>
          <a:xfrm rot="10800000">
            <a:off x="3731797" y="4000345"/>
            <a:ext cx="78205" cy="78205"/>
            <a:chOff x="8662344" y="767644"/>
            <a:chExt cx="247800" cy="247800"/>
          </a:xfrm>
        </p:grpSpPr>
        <p:sp>
          <p:nvSpPr>
            <p:cNvPr id="5555" name="Google Shape;5555;p907">
              <a:extLst>
                <a:ext uri="{FF2B5EF4-FFF2-40B4-BE49-F238E27FC236}">
                  <a16:creationId xmlns:a16="http://schemas.microsoft.com/office/drawing/2014/main" id="{1FAAF89F-96F0-D0C8-A701-1BBA8C9671F7}"/>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56" name="Google Shape;5556;p907">
              <a:extLst>
                <a:ext uri="{FF2B5EF4-FFF2-40B4-BE49-F238E27FC236}">
                  <a16:creationId xmlns:a16="http://schemas.microsoft.com/office/drawing/2014/main" id="{2AEE322D-C114-04E2-FECD-4CD8D34CC438}"/>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57" name="Google Shape;5557;p907">
            <a:extLst>
              <a:ext uri="{FF2B5EF4-FFF2-40B4-BE49-F238E27FC236}">
                <a16:creationId xmlns:a16="http://schemas.microsoft.com/office/drawing/2014/main" id="{53A0303B-F24C-243D-49E7-82552540E734}"/>
              </a:ext>
            </a:extLst>
          </p:cNvPr>
          <p:cNvGrpSpPr/>
          <p:nvPr/>
        </p:nvGrpSpPr>
        <p:grpSpPr>
          <a:xfrm rot="10800000">
            <a:off x="4145697" y="3754712"/>
            <a:ext cx="78205" cy="78205"/>
            <a:chOff x="8662344" y="767644"/>
            <a:chExt cx="247800" cy="247800"/>
          </a:xfrm>
        </p:grpSpPr>
        <p:sp>
          <p:nvSpPr>
            <p:cNvPr id="5558" name="Google Shape;5558;p907">
              <a:extLst>
                <a:ext uri="{FF2B5EF4-FFF2-40B4-BE49-F238E27FC236}">
                  <a16:creationId xmlns:a16="http://schemas.microsoft.com/office/drawing/2014/main" id="{7EF39901-CBF4-358D-275B-D58CE963E584}"/>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59" name="Google Shape;5559;p907">
              <a:extLst>
                <a:ext uri="{FF2B5EF4-FFF2-40B4-BE49-F238E27FC236}">
                  <a16:creationId xmlns:a16="http://schemas.microsoft.com/office/drawing/2014/main" id="{40D1F614-A80E-49A7-0DF3-ABEB3C29DDB4}"/>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60" name="Google Shape;5560;p907">
            <a:extLst>
              <a:ext uri="{FF2B5EF4-FFF2-40B4-BE49-F238E27FC236}">
                <a16:creationId xmlns:a16="http://schemas.microsoft.com/office/drawing/2014/main" id="{182EEAF7-C148-C883-144C-CE0393922285}"/>
              </a:ext>
            </a:extLst>
          </p:cNvPr>
          <p:cNvGrpSpPr/>
          <p:nvPr/>
        </p:nvGrpSpPr>
        <p:grpSpPr>
          <a:xfrm rot="10800000">
            <a:off x="3984364" y="3940412"/>
            <a:ext cx="78205" cy="78205"/>
            <a:chOff x="8662344" y="767644"/>
            <a:chExt cx="247800" cy="247800"/>
          </a:xfrm>
        </p:grpSpPr>
        <p:sp>
          <p:nvSpPr>
            <p:cNvPr id="5561" name="Google Shape;5561;p907">
              <a:extLst>
                <a:ext uri="{FF2B5EF4-FFF2-40B4-BE49-F238E27FC236}">
                  <a16:creationId xmlns:a16="http://schemas.microsoft.com/office/drawing/2014/main" id="{54CD7AC6-3ABF-EAB0-964E-3CC727C675AF}"/>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62" name="Google Shape;5562;p907">
              <a:extLst>
                <a:ext uri="{FF2B5EF4-FFF2-40B4-BE49-F238E27FC236}">
                  <a16:creationId xmlns:a16="http://schemas.microsoft.com/office/drawing/2014/main" id="{5EF55F98-588B-47B9-3141-9CBA4ED4E7BF}"/>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63" name="Google Shape;5563;p907">
            <a:extLst>
              <a:ext uri="{FF2B5EF4-FFF2-40B4-BE49-F238E27FC236}">
                <a16:creationId xmlns:a16="http://schemas.microsoft.com/office/drawing/2014/main" id="{DF7597D2-CEAD-4F84-6D41-AA58DA736F2C}"/>
              </a:ext>
            </a:extLst>
          </p:cNvPr>
          <p:cNvGrpSpPr/>
          <p:nvPr/>
        </p:nvGrpSpPr>
        <p:grpSpPr>
          <a:xfrm rot="10800000">
            <a:off x="4182431" y="4456745"/>
            <a:ext cx="78205" cy="78205"/>
            <a:chOff x="8662344" y="767644"/>
            <a:chExt cx="247800" cy="247800"/>
          </a:xfrm>
        </p:grpSpPr>
        <p:sp>
          <p:nvSpPr>
            <p:cNvPr id="5564" name="Google Shape;5564;p907">
              <a:extLst>
                <a:ext uri="{FF2B5EF4-FFF2-40B4-BE49-F238E27FC236}">
                  <a16:creationId xmlns:a16="http://schemas.microsoft.com/office/drawing/2014/main" id="{11E60E86-617D-A06D-42EE-840260DE7AE6}"/>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65" name="Google Shape;5565;p907">
              <a:extLst>
                <a:ext uri="{FF2B5EF4-FFF2-40B4-BE49-F238E27FC236}">
                  <a16:creationId xmlns:a16="http://schemas.microsoft.com/office/drawing/2014/main" id="{6A72AF24-272F-EB9E-0C16-89127FEBB5BA}"/>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66" name="Google Shape;5566;p907">
            <a:extLst>
              <a:ext uri="{FF2B5EF4-FFF2-40B4-BE49-F238E27FC236}">
                <a16:creationId xmlns:a16="http://schemas.microsoft.com/office/drawing/2014/main" id="{7AEAA1F0-7853-28A2-B61A-FD1D2D95F302}"/>
              </a:ext>
            </a:extLst>
          </p:cNvPr>
          <p:cNvGrpSpPr/>
          <p:nvPr/>
        </p:nvGrpSpPr>
        <p:grpSpPr>
          <a:xfrm rot="10800000">
            <a:off x="4575964" y="4502545"/>
            <a:ext cx="78205" cy="78205"/>
            <a:chOff x="8662344" y="767644"/>
            <a:chExt cx="247800" cy="247800"/>
          </a:xfrm>
        </p:grpSpPr>
        <p:sp>
          <p:nvSpPr>
            <p:cNvPr id="5567" name="Google Shape;5567;p907">
              <a:extLst>
                <a:ext uri="{FF2B5EF4-FFF2-40B4-BE49-F238E27FC236}">
                  <a16:creationId xmlns:a16="http://schemas.microsoft.com/office/drawing/2014/main" id="{AE4E3FBC-0759-05AD-7058-8CFF0633A090}"/>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68" name="Google Shape;5568;p907">
              <a:extLst>
                <a:ext uri="{FF2B5EF4-FFF2-40B4-BE49-F238E27FC236}">
                  <a16:creationId xmlns:a16="http://schemas.microsoft.com/office/drawing/2014/main" id="{50DC00AB-2CEB-783A-4444-20FB3D8CA921}"/>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69" name="Google Shape;5569;p907">
            <a:extLst>
              <a:ext uri="{FF2B5EF4-FFF2-40B4-BE49-F238E27FC236}">
                <a16:creationId xmlns:a16="http://schemas.microsoft.com/office/drawing/2014/main" id="{67C9A102-5579-EEDA-97EE-A7F7F11C7710}"/>
              </a:ext>
            </a:extLst>
          </p:cNvPr>
          <p:cNvGrpSpPr/>
          <p:nvPr/>
        </p:nvGrpSpPr>
        <p:grpSpPr>
          <a:xfrm rot="10800000">
            <a:off x="4260631" y="4753345"/>
            <a:ext cx="78205" cy="78205"/>
            <a:chOff x="8662344" y="767644"/>
            <a:chExt cx="247800" cy="247800"/>
          </a:xfrm>
        </p:grpSpPr>
        <p:sp>
          <p:nvSpPr>
            <p:cNvPr id="5570" name="Google Shape;5570;p907">
              <a:extLst>
                <a:ext uri="{FF2B5EF4-FFF2-40B4-BE49-F238E27FC236}">
                  <a16:creationId xmlns:a16="http://schemas.microsoft.com/office/drawing/2014/main" id="{B1C67279-17E6-10B1-E0C4-4B7BD40723FC}"/>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71" name="Google Shape;5571;p907">
              <a:extLst>
                <a:ext uri="{FF2B5EF4-FFF2-40B4-BE49-F238E27FC236}">
                  <a16:creationId xmlns:a16="http://schemas.microsoft.com/office/drawing/2014/main" id="{C94CF4D1-C9CC-340C-52FF-E551E18AEDEF}"/>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72" name="Google Shape;5572;p907">
            <a:extLst>
              <a:ext uri="{FF2B5EF4-FFF2-40B4-BE49-F238E27FC236}">
                <a16:creationId xmlns:a16="http://schemas.microsoft.com/office/drawing/2014/main" id="{0FC8C2A6-4542-ABFC-819D-A91E2463C22C}"/>
              </a:ext>
            </a:extLst>
          </p:cNvPr>
          <p:cNvGrpSpPr/>
          <p:nvPr/>
        </p:nvGrpSpPr>
        <p:grpSpPr>
          <a:xfrm rot="10800000">
            <a:off x="4575964" y="4873112"/>
            <a:ext cx="78205" cy="78205"/>
            <a:chOff x="8662344" y="767644"/>
            <a:chExt cx="247800" cy="247800"/>
          </a:xfrm>
        </p:grpSpPr>
        <p:sp>
          <p:nvSpPr>
            <p:cNvPr id="5573" name="Google Shape;5573;p907">
              <a:extLst>
                <a:ext uri="{FF2B5EF4-FFF2-40B4-BE49-F238E27FC236}">
                  <a16:creationId xmlns:a16="http://schemas.microsoft.com/office/drawing/2014/main" id="{156398B9-70FB-C42E-B0CB-FA865F9AB037}"/>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74" name="Google Shape;5574;p907">
              <a:extLst>
                <a:ext uri="{FF2B5EF4-FFF2-40B4-BE49-F238E27FC236}">
                  <a16:creationId xmlns:a16="http://schemas.microsoft.com/office/drawing/2014/main" id="{B649F06B-DE36-2D89-6E22-F899CF0C038E}"/>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75" name="Google Shape;5575;p907">
            <a:extLst>
              <a:ext uri="{FF2B5EF4-FFF2-40B4-BE49-F238E27FC236}">
                <a16:creationId xmlns:a16="http://schemas.microsoft.com/office/drawing/2014/main" id="{F2E4E2EC-2E4F-37A5-BAE5-7DFCB4DA5392}"/>
              </a:ext>
            </a:extLst>
          </p:cNvPr>
          <p:cNvGrpSpPr/>
          <p:nvPr/>
        </p:nvGrpSpPr>
        <p:grpSpPr>
          <a:xfrm rot="10800000">
            <a:off x="4438997" y="5169579"/>
            <a:ext cx="78205" cy="78205"/>
            <a:chOff x="8662344" y="767644"/>
            <a:chExt cx="247800" cy="247800"/>
          </a:xfrm>
        </p:grpSpPr>
        <p:sp>
          <p:nvSpPr>
            <p:cNvPr id="5576" name="Google Shape;5576;p907">
              <a:extLst>
                <a:ext uri="{FF2B5EF4-FFF2-40B4-BE49-F238E27FC236}">
                  <a16:creationId xmlns:a16="http://schemas.microsoft.com/office/drawing/2014/main" id="{678D6159-8F11-EFB2-CEEF-4E6A638F19E9}"/>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77" name="Google Shape;5577;p907">
              <a:extLst>
                <a:ext uri="{FF2B5EF4-FFF2-40B4-BE49-F238E27FC236}">
                  <a16:creationId xmlns:a16="http://schemas.microsoft.com/office/drawing/2014/main" id="{7E4C3F52-DB63-8267-5353-2443A215F776}"/>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78" name="Google Shape;5578;p907">
            <a:extLst>
              <a:ext uri="{FF2B5EF4-FFF2-40B4-BE49-F238E27FC236}">
                <a16:creationId xmlns:a16="http://schemas.microsoft.com/office/drawing/2014/main" id="{A3EADF34-BA69-514D-C4CF-28F02F6B6635}"/>
              </a:ext>
            </a:extLst>
          </p:cNvPr>
          <p:cNvGrpSpPr/>
          <p:nvPr/>
        </p:nvGrpSpPr>
        <p:grpSpPr>
          <a:xfrm rot="10800000">
            <a:off x="4417431" y="5231179"/>
            <a:ext cx="78205" cy="78205"/>
            <a:chOff x="8662344" y="767644"/>
            <a:chExt cx="247800" cy="247800"/>
          </a:xfrm>
        </p:grpSpPr>
        <p:sp>
          <p:nvSpPr>
            <p:cNvPr id="5579" name="Google Shape;5579;p907">
              <a:extLst>
                <a:ext uri="{FF2B5EF4-FFF2-40B4-BE49-F238E27FC236}">
                  <a16:creationId xmlns:a16="http://schemas.microsoft.com/office/drawing/2014/main" id="{358E016B-AE69-F2CD-93B6-717A711EB7A3}"/>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80" name="Google Shape;5580;p907">
              <a:extLst>
                <a:ext uri="{FF2B5EF4-FFF2-40B4-BE49-F238E27FC236}">
                  <a16:creationId xmlns:a16="http://schemas.microsoft.com/office/drawing/2014/main" id="{EB905FE3-885D-F93A-1B1E-D08482CE704C}"/>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81" name="Google Shape;5581;p907">
            <a:extLst>
              <a:ext uri="{FF2B5EF4-FFF2-40B4-BE49-F238E27FC236}">
                <a16:creationId xmlns:a16="http://schemas.microsoft.com/office/drawing/2014/main" id="{ABC4389C-CD6E-CB80-6DE8-E516BC9936B3}"/>
              </a:ext>
            </a:extLst>
          </p:cNvPr>
          <p:cNvGrpSpPr/>
          <p:nvPr/>
        </p:nvGrpSpPr>
        <p:grpSpPr>
          <a:xfrm rot="10800000">
            <a:off x="5200331" y="4611845"/>
            <a:ext cx="78205" cy="78205"/>
            <a:chOff x="8662344" y="767644"/>
            <a:chExt cx="247800" cy="247800"/>
          </a:xfrm>
        </p:grpSpPr>
        <p:sp>
          <p:nvSpPr>
            <p:cNvPr id="5582" name="Google Shape;5582;p907">
              <a:extLst>
                <a:ext uri="{FF2B5EF4-FFF2-40B4-BE49-F238E27FC236}">
                  <a16:creationId xmlns:a16="http://schemas.microsoft.com/office/drawing/2014/main" id="{1C4CFC20-B01F-E606-9B2E-2ADCBF52D661}"/>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83" name="Google Shape;5583;p907">
              <a:extLst>
                <a:ext uri="{FF2B5EF4-FFF2-40B4-BE49-F238E27FC236}">
                  <a16:creationId xmlns:a16="http://schemas.microsoft.com/office/drawing/2014/main" id="{61B4B17B-9793-0A33-7787-D227E71E67D0}"/>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84" name="Google Shape;5584;p907">
            <a:extLst>
              <a:ext uri="{FF2B5EF4-FFF2-40B4-BE49-F238E27FC236}">
                <a16:creationId xmlns:a16="http://schemas.microsoft.com/office/drawing/2014/main" id="{979DE8AF-C3B6-EBD1-2A2B-EB70564BEAB2}"/>
              </a:ext>
            </a:extLst>
          </p:cNvPr>
          <p:cNvGrpSpPr/>
          <p:nvPr/>
        </p:nvGrpSpPr>
        <p:grpSpPr>
          <a:xfrm rot="10800000">
            <a:off x="4810631" y="4777912"/>
            <a:ext cx="78205" cy="78205"/>
            <a:chOff x="8662344" y="767644"/>
            <a:chExt cx="247800" cy="247800"/>
          </a:xfrm>
        </p:grpSpPr>
        <p:sp>
          <p:nvSpPr>
            <p:cNvPr id="5585" name="Google Shape;5585;p907">
              <a:extLst>
                <a:ext uri="{FF2B5EF4-FFF2-40B4-BE49-F238E27FC236}">
                  <a16:creationId xmlns:a16="http://schemas.microsoft.com/office/drawing/2014/main" id="{748EB897-D98B-B1A9-6509-A8E38FC57B72}"/>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86" name="Google Shape;5586;p907">
              <a:extLst>
                <a:ext uri="{FF2B5EF4-FFF2-40B4-BE49-F238E27FC236}">
                  <a16:creationId xmlns:a16="http://schemas.microsoft.com/office/drawing/2014/main" id="{9B0DBB3E-7EA1-6821-75C8-493F249368C3}"/>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87" name="Google Shape;5587;p907">
            <a:extLst>
              <a:ext uri="{FF2B5EF4-FFF2-40B4-BE49-F238E27FC236}">
                <a16:creationId xmlns:a16="http://schemas.microsoft.com/office/drawing/2014/main" id="{E2FBD2FF-ABAA-C758-D58C-30C8524CC339}"/>
              </a:ext>
            </a:extLst>
          </p:cNvPr>
          <p:cNvGrpSpPr/>
          <p:nvPr/>
        </p:nvGrpSpPr>
        <p:grpSpPr>
          <a:xfrm rot="10800000">
            <a:off x="4907131" y="4816912"/>
            <a:ext cx="78205" cy="78205"/>
            <a:chOff x="8662344" y="767644"/>
            <a:chExt cx="247800" cy="247800"/>
          </a:xfrm>
        </p:grpSpPr>
        <p:sp>
          <p:nvSpPr>
            <p:cNvPr id="5588" name="Google Shape;5588;p907">
              <a:extLst>
                <a:ext uri="{FF2B5EF4-FFF2-40B4-BE49-F238E27FC236}">
                  <a16:creationId xmlns:a16="http://schemas.microsoft.com/office/drawing/2014/main" id="{131E0751-3056-3013-27A8-1DAB0AA95E93}"/>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89" name="Google Shape;5589;p907">
              <a:extLst>
                <a:ext uri="{FF2B5EF4-FFF2-40B4-BE49-F238E27FC236}">
                  <a16:creationId xmlns:a16="http://schemas.microsoft.com/office/drawing/2014/main" id="{47538C7E-6195-F9AF-EFCE-C7994E8D42AE}"/>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90" name="Google Shape;5590;p907">
            <a:extLst>
              <a:ext uri="{FF2B5EF4-FFF2-40B4-BE49-F238E27FC236}">
                <a16:creationId xmlns:a16="http://schemas.microsoft.com/office/drawing/2014/main" id="{78B2E814-E7FA-86D8-925E-E5733F972304}"/>
              </a:ext>
            </a:extLst>
          </p:cNvPr>
          <p:cNvGrpSpPr/>
          <p:nvPr/>
        </p:nvGrpSpPr>
        <p:grpSpPr>
          <a:xfrm rot="10800000">
            <a:off x="5052331" y="4967945"/>
            <a:ext cx="78205" cy="78205"/>
            <a:chOff x="8662344" y="767644"/>
            <a:chExt cx="247800" cy="247800"/>
          </a:xfrm>
        </p:grpSpPr>
        <p:sp>
          <p:nvSpPr>
            <p:cNvPr id="5591" name="Google Shape;5591;p907">
              <a:extLst>
                <a:ext uri="{FF2B5EF4-FFF2-40B4-BE49-F238E27FC236}">
                  <a16:creationId xmlns:a16="http://schemas.microsoft.com/office/drawing/2014/main" id="{1C26750C-4436-AE81-FDDA-2E6FF52BD8C8}"/>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92" name="Google Shape;5592;p907">
              <a:extLst>
                <a:ext uri="{FF2B5EF4-FFF2-40B4-BE49-F238E27FC236}">
                  <a16:creationId xmlns:a16="http://schemas.microsoft.com/office/drawing/2014/main" id="{48707364-7AEC-9874-D02F-6CDCDB5FDA3F}"/>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93" name="Google Shape;5593;p907">
            <a:extLst>
              <a:ext uri="{FF2B5EF4-FFF2-40B4-BE49-F238E27FC236}">
                <a16:creationId xmlns:a16="http://schemas.microsoft.com/office/drawing/2014/main" id="{832A548E-BD29-0EBB-7964-43BE304B46D4}"/>
              </a:ext>
            </a:extLst>
          </p:cNvPr>
          <p:cNvGrpSpPr/>
          <p:nvPr/>
        </p:nvGrpSpPr>
        <p:grpSpPr>
          <a:xfrm rot="10800000">
            <a:off x="4955431" y="4951345"/>
            <a:ext cx="78205" cy="78205"/>
            <a:chOff x="8662344" y="767644"/>
            <a:chExt cx="247800" cy="247800"/>
          </a:xfrm>
        </p:grpSpPr>
        <p:sp>
          <p:nvSpPr>
            <p:cNvPr id="5594" name="Google Shape;5594;p907">
              <a:extLst>
                <a:ext uri="{FF2B5EF4-FFF2-40B4-BE49-F238E27FC236}">
                  <a16:creationId xmlns:a16="http://schemas.microsoft.com/office/drawing/2014/main" id="{4F006816-3EAE-C130-1D4D-9AB3D3AAD29F}"/>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95" name="Google Shape;5595;p907">
              <a:extLst>
                <a:ext uri="{FF2B5EF4-FFF2-40B4-BE49-F238E27FC236}">
                  <a16:creationId xmlns:a16="http://schemas.microsoft.com/office/drawing/2014/main" id="{1EF34A20-D59B-9B16-36AD-6C6A85DE387F}"/>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96" name="Google Shape;5596;p907">
            <a:extLst>
              <a:ext uri="{FF2B5EF4-FFF2-40B4-BE49-F238E27FC236}">
                <a16:creationId xmlns:a16="http://schemas.microsoft.com/office/drawing/2014/main" id="{3E91F6C7-CA54-C000-B227-CEA1EFB239DF}"/>
              </a:ext>
            </a:extLst>
          </p:cNvPr>
          <p:cNvGrpSpPr/>
          <p:nvPr/>
        </p:nvGrpSpPr>
        <p:grpSpPr>
          <a:xfrm rot="10800000">
            <a:off x="4907131" y="5085779"/>
            <a:ext cx="78205" cy="78205"/>
            <a:chOff x="8662344" y="767644"/>
            <a:chExt cx="247800" cy="247800"/>
          </a:xfrm>
        </p:grpSpPr>
        <p:sp>
          <p:nvSpPr>
            <p:cNvPr id="5597" name="Google Shape;5597;p907">
              <a:extLst>
                <a:ext uri="{FF2B5EF4-FFF2-40B4-BE49-F238E27FC236}">
                  <a16:creationId xmlns:a16="http://schemas.microsoft.com/office/drawing/2014/main" id="{450C0BDF-0348-3587-879D-17AF67131EB9}"/>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598" name="Google Shape;5598;p907">
              <a:extLst>
                <a:ext uri="{FF2B5EF4-FFF2-40B4-BE49-F238E27FC236}">
                  <a16:creationId xmlns:a16="http://schemas.microsoft.com/office/drawing/2014/main" id="{ACFECA44-91A9-0BD1-7887-B24505CAAA0A}"/>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599" name="Google Shape;5599;p907">
            <a:extLst>
              <a:ext uri="{FF2B5EF4-FFF2-40B4-BE49-F238E27FC236}">
                <a16:creationId xmlns:a16="http://schemas.microsoft.com/office/drawing/2014/main" id="{D7F22AE5-6EE3-091F-E664-16F9C6677A95}"/>
              </a:ext>
            </a:extLst>
          </p:cNvPr>
          <p:cNvGrpSpPr/>
          <p:nvPr/>
        </p:nvGrpSpPr>
        <p:grpSpPr>
          <a:xfrm rot="10800000">
            <a:off x="4955431" y="5051963"/>
            <a:ext cx="78205" cy="78205"/>
            <a:chOff x="8662344" y="767644"/>
            <a:chExt cx="247800" cy="247800"/>
          </a:xfrm>
        </p:grpSpPr>
        <p:sp>
          <p:nvSpPr>
            <p:cNvPr id="5600" name="Google Shape;5600;p907">
              <a:extLst>
                <a:ext uri="{FF2B5EF4-FFF2-40B4-BE49-F238E27FC236}">
                  <a16:creationId xmlns:a16="http://schemas.microsoft.com/office/drawing/2014/main" id="{672CF1A0-A8CE-F8FC-5060-6CCC70880370}"/>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01" name="Google Shape;5601;p907">
              <a:extLst>
                <a:ext uri="{FF2B5EF4-FFF2-40B4-BE49-F238E27FC236}">
                  <a16:creationId xmlns:a16="http://schemas.microsoft.com/office/drawing/2014/main" id="{FF546317-8626-BE8D-D8F0-F94469B5F1EF}"/>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02" name="Google Shape;5602;p907">
            <a:extLst>
              <a:ext uri="{FF2B5EF4-FFF2-40B4-BE49-F238E27FC236}">
                <a16:creationId xmlns:a16="http://schemas.microsoft.com/office/drawing/2014/main" id="{2AFBA5A3-CC2E-3A95-A70D-0133F60BD357}"/>
              </a:ext>
            </a:extLst>
          </p:cNvPr>
          <p:cNvGrpSpPr/>
          <p:nvPr/>
        </p:nvGrpSpPr>
        <p:grpSpPr>
          <a:xfrm rot="10800000">
            <a:off x="4907131" y="5029579"/>
            <a:ext cx="78205" cy="78205"/>
            <a:chOff x="8662344" y="767644"/>
            <a:chExt cx="247800" cy="247800"/>
          </a:xfrm>
        </p:grpSpPr>
        <p:sp>
          <p:nvSpPr>
            <p:cNvPr id="5603" name="Google Shape;5603;p907">
              <a:extLst>
                <a:ext uri="{FF2B5EF4-FFF2-40B4-BE49-F238E27FC236}">
                  <a16:creationId xmlns:a16="http://schemas.microsoft.com/office/drawing/2014/main" id="{BBCCB7F8-55F9-AED2-4F4B-E3FBB4698DFE}"/>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04" name="Google Shape;5604;p907">
              <a:extLst>
                <a:ext uri="{FF2B5EF4-FFF2-40B4-BE49-F238E27FC236}">
                  <a16:creationId xmlns:a16="http://schemas.microsoft.com/office/drawing/2014/main" id="{33513824-E704-AFA1-54DC-5861F0907B77}"/>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05" name="Google Shape;5605;p907">
            <a:extLst>
              <a:ext uri="{FF2B5EF4-FFF2-40B4-BE49-F238E27FC236}">
                <a16:creationId xmlns:a16="http://schemas.microsoft.com/office/drawing/2014/main" id="{20DA58C8-F186-54A4-9FD0-41138CDAC2EC}"/>
              </a:ext>
            </a:extLst>
          </p:cNvPr>
          <p:cNvGrpSpPr/>
          <p:nvPr/>
        </p:nvGrpSpPr>
        <p:grpSpPr>
          <a:xfrm rot="10800000">
            <a:off x="4828931" y="5218579"/>
            <a:ext cx="78205" cy="78205"/>
            <a:chOff x="8662344" y="767644"/>
            <a:chExt cx="247800" cy="247800"/>
          </a:xfrm>
        </p:grpSpPr>
        <p:sp>
          <p:nvSpPr>
            <p:cNvPr id="5606" name="Google Shape;5606;p907">
              <a:extLst>
                <a:ext uri="{FF2B5EF4-FFF2-40B4-BE49-F238E27FC236}">
                  <a16:creationId xmlns:a16="http://schemas.microsoft.com/office/drawing/2014/main" id="{55751703-77E6-6E7D-40B2-1DD35562C548}"/>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07" name="Google Shape;5607;p907">
              <a:extLst>
                <a:ext uri="{FF2B5EF4-FFF2-40B4-BE49-F238E27FC236}">
                  <a16:creationId xmlns:a16="http://schemas.microsoft.com/office/drawing/2014/main" id="{D7AEF191-3A7F-094F-6327-5F05A6A03AB1}"/>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08" name="Google Shape;5608;p907">
            <a:extLst>
              <a:ext uri="{FF2B5EF4-FFF2-40B4-BE49-F238E27FC236}">
                <a16:creationId xmlns:a16="http://schemas.microsoft.com/office/drawing/2014/main" id="{0494C417-3FD9-7336-D88D-A5AE600A8439}"/>
              </a:ext>
            </a:extLst>
          </p:cNvPr>
          <p:cNvGrpSpPr/>
          <p:nvPr/>
        </p:nvGrpSpPr>
        <p:grpSpPr>
          <a:xfrm rot="10800000">
            <a:off x="4907131" y="5152579"/>
            <a:ext cx="78205" cy="78205"/>
            <a:chOff x="8662344" y="767644"/>
            <a:chExt cx="247800" cy="247800"/>
          </a:xfrm>
        </p:grpSpPr>
        <p:sp>
          <p:nvSpPr>
            <p:cNvPr id="5609" name="Google Shape;5609;p907">
              <a:extLst>
                <a:ext uri="{FF2B5EF4-FFF2-40B4-BE49-F238E27FC236}">
                  <a16:creationId xmlns:a16="http://schemas.microsoft.com/office/drawing/2014/main" id="{3090D658-D919-EB52-F3E5-9134C0634B97}"/>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10" name="Google Shape;5610;p907">
              <a:extLst>
                <a:ext uri="{FF2B5EF4-FFF2-40B4-BE49-F238E27FC236}">
                  <a16:creationId xmlns:a16="http://schemas.microsoft.com/office/drawing/2014/main" id="{935161CE-653B-22DA-4B03-9C725808347A}"/>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11" name="Google Shape;5611;p907">
            <a:extLst>
              <a:ext uri="{FF2B5EF4-FFF2-40B4-BE49-F238E27FC236}">
                <a16:creationId xmlns:a16="http://schemas.microsoft.com/office/drawing/2014/main" id="{DF87A036-6B08-1DD7-AD54-689760E18BE9}"/>
              </a:ext>
            </a:extLst>
          </p:cNvPr>
          <p:cNvGrpSpPr/>
          <p:nvPr/>
        </p:nvGrpSpPr>
        <p:grpSpPr>
          <a:xfrm rot="10800000">
            <a:off x="4732431" y="5309412"/>
            <a:ext cx="78205" cy="78205"/>
            <a:chOff x="8662344" y="767644"/>
            <a:chExt cx="247800" cy="247800"/>
          </a:xfrm>
        </p:grpSpPr>
        <p:sp>
          <p:nvSpPr>
            <p:cNvPr id="5612" name="Google Shape;5612;p907">
              <a:extLst>
                <a:ext uri="{FF2B5EF4-FFF2-40B4-BE49-F238E27FC236}">
                  <a16:creationId xmlns:a16="http://schemas.microsoft.com/office/drawing/2014/main" id="{F7A06E44-FCB1-E359-DD4C-C5F19462E42E}"/>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13" name="Google Shape;5613;p907">
              <a:extLst>
                <a:ext uri="{FF2B5EF4-FFF2-40B4-BE49-F238E27FC236}">
                  <a16:creationId xmlns:a16="http://schemas.microsoft.com/office/drawing/2014/main" id="{ED81B44D-F2E4-8231-905A-477F9DB0E794}"/>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14" name="Google Shape;5614;p907">
            <a:extLst>
              <a:ext uri="{FF2B5EF4-FFF2-40B4-BE49-F238E27FC236}">
                <a16:creationId xmlns:a16="http://schemas.microsoft.com/office/drawing/2014/main" id="{461519F7-F8AA-C61E-ED6D-94BF269CB3F6}"/>
              </a:ext>
            </a:extLst>
          </p:cNvPr>
          <p:cNvGrpSpPr/>
          <p:nvPr/>
        </p:nvGrpSpPr>
        <p:grpSpPr>
          <a:xfrm rot="10800000">
            <a:off x="4696431" y="5309412"/>
            <a:ext cx="78205" cy="78205"/>
            <a:chOff x="8662344" y="767644"/>
            <a:chExt cx="247800" cy="247800"/>
          </a:xfrm>
        </p:grpSpPr>
        <p:sp>
          <p:nvSpPr>
            <p:cNvPr id="5615" name="Google Shape;5615;p907">
              <a:extLst>
                <a:ext uri="{FF2B5EF4-FFF2-40B4-BE49-F238E27FC236}">
                  <a16:creationId xmlns:a16="http://schemas.microsoft.com/office/drawing/2014/main" id="{C3A7AD52-D44A-5F2F-C641-79AEAF8EE251}"/>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16" name="Google Shape;5616;p907">
              <a:extLst>
                <a:ext uri="{FF2B5EF4-FFF2-40B4-BE49-F238E27FC236}">
                  <a16:creationId xmlns:a16="http://schemas.microsoft.com/office/drawing/2014/main" id="{19BAA23D-63FA-973F-7F96-AF8FF9CFF683}"/>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17" name="Google Shape;5617;p907">
            <a:extLst>
              <a:ext uri="{FF2B5EF4-FFF2-40B4-BE49-F238E27FC236}">
                <a16:creationId xmlns:a16="http://schemas.microsoft.com/office/drawing/2014/main" id="{E08CEAA7-2FAF-B5BA-C00D-59A69D3067EE}"/>
              </a:ext>
            </a:extLst>
          </p:cNvPr>
          <p:cNvGrpSpPr/>
          <p:nvPr/>
        </p:nvGrpSpPr>
        <p:grpSpPr>
          <a:xfrm rot="10800000">
            <a:off x="4774631" y="5136812"/>
            <a:ext cx="78205" cy="78205"/>
            <a:chOff x="8662344" y="767644"/>
            <a:chExt cx="247800" cy="247800"/>
          </a:xfrm>
        </p:grpSpPr>
        <p:sp>
          <p:nvSpPr>
            <p:cNvPr id="5618" name="Google Shape;5618;p907">
              <a:extLst>
                <a:ext uri="{FF2B5EF4-FFF2-40B4-BE49-F238E27FC236}">
                  <a16:creationId xmlns:a16="http://schemas.microsoft.com/office/drawing/2014/main" id="{F9190E14-7465-4B5F-BC4A-A1F5E0D8526E}"/>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19" name="Google Shape;5619;p907">
              <a:extLst>
                <a:ext uri="{FF2B5EF4-FFF2-40B4-BE49-F238E27FC236}">
                  <a16:creationId xmlns:a16="http://schemas.microsoft.com/office/drawing/2014/main" id="{4F4163C5-C627-2A7E-FA64-ED8C5E378A69}"/>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20" name="Google Shape;5620;p907">
            <a:extLst>
              <a:ext uri="{FF2B5EF4-FFF2-40B4-BE49-F238E27FC236}">
                <a16:creationId xmlns:a16="http://schemas.microsoft.com/office/drawing/2014/main" id="{0158EE05-4AD5-2D21-19E4-EFBFA2F39C17}"/>
              </a:ext>
            </a:extLst>
          </p:cNvPr>
          <p:cNvGrpSpPr/>
          <p:nvPr/>
        </p:nvGrpSpPr>
        <p:grpSpPr>
          <a:xfrm rot="10800000">
            <a:off x="5810315" y="4280712"/>
            <a:ext cx="78205" cy="78205"/>
            <a:chOff x="8662344" y="767644"/>
            <a:chExt cx="247800" cy="247800"/>
          </a:xfrm>
        </p:grpSpPr>
        <p:sp>
          <p:nvSpPr>
            <p:cNvPr id="5621" name="Google Shape;5621;p907">
              <a:extLst>
                <a:ext uri="{FF2B5EF4-FFF2-40B4-BE49-F238E27FC236}">
                  <a16:creationId xmlns:a16="http://schemas.microsoft.com/office/drawing/2014/main" id="{01846A7D-1166-DDD0-A7B9-91F8520EC6EF}"/>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22" name="Google Shape;5622;p907">
              <a:extLst>
                <a:ext uri="{FF2B5EF4-FFF2-40B4-BE49-F238E27FC236}">
                  <a16:creationId xmlns:a16="http://schemas.microsoft.com/office/drawing/2014/main" id="{3B37579E-E1B7-AC18-9C4B-09E2F39FDD46}"/>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23" name="Google Shape;5623;p907">
            <a:extLst>
              <a:ext uri="{FF2B5EF4-FFF2-40B4-BE49-F238E27FC236}">
                <a16:creationId xmlns:a16="http://schemas.microsoft.com/office/drawing/2014/main" id="{EF0E38ED-0559-5E3E-20BA-8025F26A5E13}"/>
              </a:ext>
            </a:extLst>
          </p:cNvPr>
          <p:cNvGrpSpPr/>
          <p:nvPr/>
        </p:nvGrpSpPr>
        <p:grpSpPr>
          <a:xfrm rot="10800000">
            <a:off x="6247748" y="4202479"/>
            <a:ext cx="78205" cy="78205"/>
            <a:chOff x="8662344" y="767644"/>
            <a:chExt cx="247800" cy="247800"/>
          </a:xfrm>
        </p:grpSpPr>
        <p:sp>
          <p:nvSpPr>
            <p:cNvPr id="5624" name="Google Shape;5624;p907">
              <a:extLst>
                <a:ext uri="{FF2B5EF4-FFF2-40B4-BE49-F238E27FC236}">
                  <a16:creationId xmlns:a16="http://schemas.microsoft.com/office/drawing/2014/main" id="{06A8D6BC-B482-65E0-F061-0700C7BF0D3A}"/>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25" name="Google Shape;5625;p907">
              <a:extLst>
                <a:ext uri="{FF2B5EF4-FFF2-40B4-BE49-F238E27FC236}">
                  <a16:creationId xmlns:a16="http://schemas.microsoft.com/office/drawing/2014/main" id="{AE87D129-0F81-10BD-7E40-192A525EC684}"/>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26" name="Google Shape;5626;p907">
            <a:extLst>
              <a:ext uri="{FF2B5EF4-FFF2-40B4-BE49-F238E27FC236}">
                <a16:creationId xmlns:a16="http://schemas.microsoft.com/office/drawing/2014/main" id="{711C1DDD-1148-E698-64A5-2C43DA39D2E5}"/>
              </a:ext>
            </a:extLst>
          </p:cNvPr>
          <p:cNvGrpSpPr/>
          <p:nvPr/>
        </p:nvGrpSpPr>
        <p:grpSpPr>
          <a:xfrm rot="10800000">
            <a:off x="6912081" y="4456745"/>
            <a:ext cx="78205" cy="78205"/>
            <a:chOff x="8662344" y="767644"/>
            <a:chExt cx="247800" cy="247800"/>
          </a:xfrm>
        </p:grpSpPr>
        <p:sp>
          <p:nvSpPr>
            <p:cNvPr id="5627" name="Google Shape;5627;p907">
              <a:extLst>
                <a:ext uri="{FF2B5EF4-FFF2-40B4-BE49-F238E27FC236}">
                  <a16:creationId xmlns:a16="http://schemas.microsoft.com/office/drawing/2014/main" id="{DC782180-AD9B-29C0-E75B-542CD574276F}"/>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28" name="Google Shape;5628;p907">
              <a:extLst>
                <a:ext uri="{FF2B5EF4-FFF2-40B4-BE49-F238E27FC236}">
                  <a16:creationId xmlns:a16="http://schemas.microsoft.com/office/drawing/2014/main" id="{6A3BD5DA-C5EE-5865-5D37-2CE9A0809B7F}"/>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29" name="Google Shape;5629;p907">
            <a:extLst>
              <a:ext uri="{FF2B5EF4-FFF2-40B4-BE49-F238E27FC236}">
                <a16:creationId xmlns:a16="http://schemas.microsoft.com/office/drawing/2014/main" id="{1A3131B4-7C6F-28C5-3BFE-A4713DE2F89F}"/>
              </a:ext>
            </a:extLst>
          </p:cNvPr>
          <p:cNvGrpSpPr/>
          <p:nvPr/>
        </p:nvGrpSpPr>
        <p:grpSpPr>
          <a:xfrm rot="10800000">
            <a:off x="6778581" y="4403745"/>
            <a:ext cx="78205" cy="78205"/>
            <a:chOff x="8662344" y="767644"/>
            <a:chExt cx="247800" cy="247800"/>
          </a:xfrm>
        </p:grpSpPr>
        <p:sp>
          <p:nvSpPr>
            <p:cNvPr id="5630" name="Google Shape;5630;p907">
              <a:extLst>
                <a:ext uri="{FF2B5EF4-FFF2-40B4-BE49-F238E27FC236}">
                  <a16:creationId xmlns:a16="http://schemas.microsoft.com/office/drawing/2014/main" id="{0ED00444-5750-08BD-66AB-79139D628CA5}"/>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31" name="Google Shape;5631;p907">
              <a:extLst>
                <a:ext uri="{FF2B5EF4-FFF2-40B4-BE49-F238E27FC236}">
                  <a16:creationId xmlns:a16="http://schemas.microsoft.com/office/drawing/2014/main" id="{ABBAB5CF-CF20-B3C3-8DEA-8EACD9D98EF9}"/>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32" name="Google Shape;5632;p907">
            <a:extLst>
              <a:ext uri="{FF2B5EF4-FFF2-40B4-BE49-F238E27FC236}">
                <a16:creationId xmlns:a16="http://schemas.microsoft.com/office/drawing/2014/main" id="{D9FA35EC-3F47-CDB0-9243-2EBF87538667}"/>
              </a:ext>
            </a:extLst>
          </p:cNvPr>
          <p:cNvGrpSpPr/>
          <p:nvPr/>
        </p:nvGrpSpPr>
        <p:grpSpPr>
          <a:xfrm rot="10800000">
            <a:off x="6736548" y="4456745"/>
            <a:ext cx="78205" cy="78205"/>
            <a:chOff x="8662344" y="767644"/>
            <a:chExt cx="247800" cy="247800"/>
          </a:xfrm>
        </p:grpSpPr>
        <p:sp>
          <p:nvSpPr>
            <p:cNvPr id="5633" name="Google Shape;5633;p907">
              <a:extLst>
                <a:ext uri="{FF2B5EF4-FFF2-40B4-BE49-F238E27FC236}">
                  <a16:creationId xmlns:a16="http://schemas.microsoft.com/office/drawing/2014/main" id="{4B897A40-DE2B-6DC7-95CE-56E8A7B0B202}"/>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34" name="Google Shape;5634;p907">
              <a:extLst>
                <a:ext uri="{FF2B5EF4-FFF2-40B4-BE49-F238E27FC236}">
                  <a16:creationId xmlns:a16="http://schemas.microsoft.com/office/drawing/2014/main" id="{4B6CE87B-5A27-F175-6623-85C0B9860834}"/>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35" name="Google Shape;5635;p907">
            <a:extLst>
              <a:ext uri="{FF2B5EF4-FFF2-40B4-BE49-F238E27FC236}">
                <a16:creationId xmlns:a16="http://schemas.microsoft.com/office/drawing/2014/main" id="{601A31E5-A50E-E5E5-0AB3-34929795E9D8}"/>
              </a:ext>
            </a:extLst>
          </p:cNvPr>
          <p:cNvGrpSpPr/>
          <p:nvPr/>
        </p:nvGrpSpPr>
        <p:grpSpPr>
          <a:xfrm rot="10800000">
            <a:off x="6814781" y="4424312"/>
            <a:ext cx="78205" cy="78205"/>
            <a:chOff x="8662344" y="767644"/>
            <a:chExt cx="247800" cy="247800"/>
          </a:xfrm>
        </p:grpSpPr>
        <p:sp>
          <p:nvSpPr>
            <p:cNvPr id="5636" name="Google Shape;5636;p907">
              <a:extLst>
                <a:ext uri="{FF2B5EF4-FFF2-40B4-BE49-F238E27FC236}">
                  <a16:creationId xmlns:a16="http://schemas.microsoft.com/office/drawing/2014/main" id="{5271D813-5B20-5E58-DBFF-A610ABDF9EE3}"/>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37" name="Google Shape;5637;p907">
              <a:extLst>
                <a:ext uri="{FF2B5EF4-FFF2-40B4-BE49-F238E27FC236}">
                  <a16:creationId xmlns:a16="http://schemas.microsoft.com/office/drawing/2014/main" id="{03ADCE2F-3594-3908-565B-E93D97D78FB2}"/>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38" name="Google Shape;5638;p907">
            <a:extLst>
              <a:ext uri="{FF2B5EF4-FFF2-40B4-BE49-F238E27FC236}">
                <a16:creationId xmlns:a16="http://schemas.microsoft.com/office/drawing/2014/main" id="{4AA6C346-8DE7-093F-8DDD-C5358D8427DE}"/>
              </a:ext>
            </a:extLst>
          </p:cNvPr>
          <p:cNvGrpSpPr/>
          <p:nvPr/>
        </p:nvGrpSpPr>
        <p:grpSpPr>
          <a:xfrm rot="10800000">
            <a:off x="6736548" y="4534979"/>
            <a:ext cx="78205" cy="78205"/>
            <a:chOff x="8662344" y="767644"/>
            <a:chExt cx="247800" cy="247800"/>
          </a:xfrm>
        </p:grpSpPr>
        <p:sp>
          <p:nvSpPr>
            <p:cNvPr id="5639" name="Google Shape;5639;p907">
              <a:extLst>
                <a:ext uri="{FF2B5EF4-FFF2-40B4-BE49-F238E27FC236}">
                  <a16:creationId xmlns:a16="http://schemas.microsoft.com/office/drawing/2014/main" id="{F2558BF5-D8AF-938C-526C-56693B8C3C22}"/>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40" name="Google Shape;5640;p907">
              <a:extLst>
                <a:ext uri="{FF2B5EF4-FFF2-40B4-BE49-F238E27FC236}">
                  <a16:creationId xmlns:a16="http://schemas.microsoft.com/office/drawing/2014/main" id="{E0C98A9C-2D6E-16B1-FDAF-8390FFFE2D96}"/>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41" name="Google Shape;5641;p907">
            <a:extLst>
              <a:ext uri="{FF2B5EF4-FFF2-40B4-BE49-F238E27FC236}">
                <a16:creationId xmlns:a16="http://schemas.microsoft.com/office/drawing/2014/main" id="{3855451F-0FB4-E61E-08AB-DCF5004291FF}"/>
              </a:ext>
            </a:extLst>
          </p:cNvPr>
          <p:cNvGrpSpPr/>
          <p:nvPr/>
        </p:nvGrpSpPr>
        <p:grpSpPr>
          <a:xfrm rot="10800000">
            <a:off x="6778581" y="4456745"/>
            <a:ext cx="78205" cy="78205"/>
            <a:chOff x="8662344" y="767644"/>
            <a:chExt cx="247800" cy="247800"/>
          </a:xfrm>
        </p:grpSpPr>
        <p:sp>
          <p:nvSpPr>
            <p:cNvPr id="5642" name="Google Shape;5642;p907">
              <a:extLst>
                <a:ext uri="{FF2B5EF4-FFF2-40B4-BE49-F238E27FC236}">
                  <a16:creationId xmlns:a16="http://schemas.microsoft.com/office/drawing/2014/main" id="{2EC8BBB4-C7CE-DEE0-2464-BE48104BFA05}"/>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43" name="Google Shape;5643;p907">
              <a:extLst>
                <a:ext uri="{FF2B5EF4-FFF2-40B4-BE49-F238E27FC236}">
                  <a16:creationId xmlns:a16="http://schemas.microsoft.com/office/drawing/2014/main" id="{B9C48CB2-6E47-4201-26AB-1E45B9BCFA27}"/>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44" name="Google Shape;5644;p907">
            <a:extLst>
              <a:ext uri="{FF2B5EF4-FFF2-40B4-BE49-F238E27FC236}">
                <a16:creationId xmlns:a16="http://schemas.microsoft.com/office/drawing/2014/main" id="{7FF4E806-5F6A-F296-86CC-090C84FB84D4}"/>
              </a:ext>
            </a:extLst>
          </p:cNvPr>
          <p:cNvGrpSpPr/>
          <p:nvPr/>
        </p:nvGrpSpPr>
        <p:grpSpPr>
          <a:xfrm rot="10800000">
            <a:off x="6945448" y="4611845"/>
            <a:ext cx="78205" cy="78205"/>
            <a:chOff x="8662344" y="767644"/>
            <a:chExt cx="247800" cy="247800"/>
          </a:xfrm>
        </p:grpSpPr>
        <p:sp>
          <p:nvSpPr>
            <p:cNvPr id="5645" name="Google Shape;5645;p907">
              <a:extLst>
                <a:ext uri="{FF2B5EF4-FFF2-40B4-BE49-F238E27FC236}">
                  <a16:creationId xmlns:a16="http://schemas.microsoft.com/office/drawing/2014/main" id="{DB407C09-8F50-DD75-C2BD-8B1A2F5513B5}"/>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46" name="Google Shape;5646;p907">
              <a:extLst>
                <a:ext uri="{FF2B5EF4-FFF2-40B4-BE49-F238E27FC236}">
                  <a16:creationId xmlns:a16="http://schemas.microsoft.com/office/drawing/2014/main" id="{B42449D7-ABED-FFB5-2B92-3D7CDDE022D3}"/>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47" name="Google Shape;5647;p907">
            <a:extLst>
              <a:ext uri="{FF2B5EF4-FFF2-40B4-BE49-F238E27FC236}">
                <a16:creationId xmlns:a16="http://schemas.microsoft.com/office/drawing/2014/main" id="{ACBB23DB-37B8-5C34-3D92-EAC669E3CD86}"/>
              </a:ext>
            </a:extLst>
          </p:cNvPr>
          <p:cNvGrpSpPr/>
          <p:nvPr/>
        </p:nvGrpSpPr>
        <p:grpSpPr>
          <a:xfrm rot="10800000">
            <a:off x="6424015" y="4895145"/>
            <a:ext cx="78205" cy="78205"/>
            <a:chOff x="8662344" y="767644"/>
            <a:chExt cx="247800" cy="247800"/>
          </a:xfrm>
        </p:grpSpPr>
        <p:sp>
          <p:nvSpPr>
            <p:cNvPr id="5648" name="Google Shape;5648;p907">
              <a:extLst>
                <a:ext uri="{FF2B5EF4-FFF2-40B4-BE49-F238E27FC236}">
                  <a16:creationId xmlns:a16="http://schemas.microsoft.com/office/drawing/2014/main" id="{813D6A51-1D93-99DE-0376-8614CED2140A}"/>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49" name="Google Shape;5649;p907">
              <a:extLst>
                <a:ext uri="{FF2B5EF4-FFF2-40B4-BE49-F238E27FC236}">
                  <a16:creationId xmlns:a16="http://schemas.microsoft.com/office/drawing/2014/main" id="{2158DD30-9985-3441-60EF-8E50D8C11C39}"/>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50" name="Google Shape;5650;p907">
            <a:extLst>
              <a:ext uri="{FF2B5EF4-FFF2-40B4-BE49-F238E27FC236}">
                <a16:creationId xmlns:a16="http://schemas.microsoft.com/office/drawing/2014/main" id="{52DF8444-AB03-ED81-C318-A85486DA1C5D}"/>
              </a:ext>
            </a:extLst>
          </p:cNvPr>
          <p:cNvGrpSpPr/>
          <p:nvPr/>
        </p:nvGrpSpPr>
        <p:grpSpPr>
          <a:xfrm rot="10800000">
            <a:off x="6778581" y="5011996"/>
            <a:ext cx="78205" cy="78205"/>
            <a:chOff x="8662344" y="767644"/>
            <a:chExt cx="247800" cy="247800"/>
          </a:xfrm>
        </p:grpSpPr>
        <p:sp>
          <p:nvSpPr>
            <p:cNvPr id="5651" name="Google Shape;5651;p907">
              <a:extLst>
                <a:ext uri="{FF2B5EF4-FFF2-40B4-BE49-F238E27FC236}">
                  <a16:creationId xmlns:a16="http://schemas.microsoft.com/office/drawing/2014/main" id="{C2B5B6BD-7C64-12D9-7A96-8B187BAD43C9}"/>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52" name="Google Shape;5652;p907">
              <a:extLst>
                <a:ext uri="{FF2B5EF4-FFF2-40B4-BE49-F238E27FC236}">
                  <a16:creationId xmlns:a16="http://schemas.microsoft.com/office/drawing/2014/main" id="{28FF75AB-860A-77EB-5CE3-722A13989ABE}"/>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53" name="Google Shape;5653;p907">
            <a:extLst>
              <a:ext uri="{FF2B5EF4-FFF2-40B4-BE49-F238E27FC236}">
                <a16:creationId xmlns:a16="http://schemas.microsoft.com/office/drawing/2014/main" id="{D4A3CD63-DC83-484A-B8EA-471285881E25}"/>
              </a:ext>
            </a:extLst>
          </p:cNvPr>
          <p:cNvGrpSpPr/>
          <p:nvPr/>
        </p:nvGrpSpPr>
        <p:grpSpPr>
          <a:xfrm rot="10800000">
            <a:off x="6658315" y="5011996"/>
            <a:ext cx="78205" cy="78205"/>
            <a:chOff x="8662344" y="767644"/>
            <a:chExt cx="247800" cy="247800"/>
          </a:xfrm>
        </p:grpSpPr>
        <p:sp>
          <p:nvSpPr>
            <p:cNvPr id="5654" name="Google Shape;5654;p907">
              <a:extLst>
                <a:ext uri="{FF2B5EF4-FFF2-40B4-BE49-F238E27FC236}">
                  <a16:creationId xmlns:a16="http://schemas.microsoft.com/office/drawing/2014/main" id="{01129448-2CD7-6736-B428-C291AB7C6D86}"/>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55" name="Google Shape;5655;p907">
              <a:extLst>
                <a:ext uri="{FF2B5EF4-FFF2-40B4-BE49-F238E27FC236}">
                  <a16:creationId xmlns:a16="http://schemas.microsoft.com/office/drawing/2014/main" id="{BE01F1A5-52A0-3F59-61AD-3BB4131A1671}"/>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56" name="Google Shape;5656;p907">
            <a:extLst>
              <a:ext uri="{FF2B5EF4-FFF2-40B4-BE49-F238E27FC236}">
                <a16:creationId xmlns:a16="http://schemas.microsoft.com/office/drawing/2014/main" id="{F5EF44FE-A40B-B40A-C7EF-7904BB4E04DF}"/>
              </a:ext>
            </a:extLst>
          </p:cNvPr>
          <p:cNvGrpSpPr/>
          <p:nvPr/>
        </p:nvGrpSpPr>
        <p:grpSpPr>
          <a:xfrm rot="10800000">
            <a:off x="6658315" y="5051963"/>
            <a:ext cx="78205" cy="78205"/>
            <a:chOff x="8662344" y="767644"/>
            <a:chExt cx="247800" cy="247800"/>
          </a:xfrm>
        </p:grpSpPr>
        <p:sp>
          <p:nvSpPr>
            <p:cNvPr id="5657" name="Google Shape;5657;p907">
              <a:extLst>
                <a:ext uri="{FF2B5EF4-FFF2-40B4-BE49-F238E27FC236}">
                  <a16:creationId xmlns:a16="http://schemas.microsoft.com/office/drawing/2014/main" id="{D340CE8E-D03F-797C-DCFB-62EE8AAB6908}"/>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58" name="Google Shape;5658;p907">
              <a:extLst>
                <a:ext uri="{FF2B5EF4-FFF2-40B4-BE49-F238E27FC236}">
                  <a16:creationId xmlns:a16="http://schemas.microsoft.com/office/drawing/2014/main" id="{67ADD5FB-8DA9-CFFE-D40D-E5912C8BEBE2}"/>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59" name="Google Shape;5659;p907">
            <a:extLst>
              <a:ext uri="{FF2B5EF4-FFF2-40B4-BE49-F238E27FC236}">
                <a16:creationId xmlns:a16="http://schemas.microsoft.com/office/drawing/2014/main" id="{B1B5FDEB-A25D-0BD4-5EA1-F9268EBAA174}"/>
              </a:ext>
            </a:extLst>
          </p:cNvPr>
          <p:cNvGrpSpPr/>
          <p:nvPr/>
        </p:nvGrpSpPr>
        <p:grpSpPr>
          <a:xfrm rot="10800000">
            <a:off x="6736548" y="5150879"/>
            <a:ext cx="78205" cy="78205"/>
            <a:chOff x="8662344" y="767644"/>
            <a:chExt cx="247800" cy="247800"/>
          </a:xfrm>
        </p:grpSpPr>
        <p:sp>
          <p:nvSpPr>
            <p:cNvPr id="5660" name="Google Shape;5660;p907">
              <a:extLst>
                <a:ext uri="{FF2B5EF4-FFF2-40B4-BE49-F238E27FC236}">
                  <a16:creationId xmlns:a16="http://schemas.microsoft.com/office/drawing/2014/main" id="{53D35810-943F-67FA-4D8A-6322D1BD1B50}"/>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61" name="Google Shape;5661;p907">
              <a:extLst>
                <a:ext uri="{FF2B5EF4-FFF2-40B4-BE49-F238E27FC236}">
                  <a16:creationId xmlns:a16="http://schemas.microsoft.com/office/drawing/2014/main" id="{336416FA-D04B-EFC3-1131-0EEE89BFF653}"/>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62" name="Google Shape;5662;p907">
            <a:extLst>
              <a:ext uri="{FF2B5EF4-FFF2-40B4-BE49-F238E27FC236}">
                <a16:creationId xmlns:a16="http://schemas.microsoft.com/office/drawing/2014/main" id="{632B615E-7477-A6BE-1097-56072C3C1DCC}"/>
              </a:ext>
            </a:extLst>
          </p:cNvPr>
          <p:cNvGrpSpPr/>
          <p:nvPr/>
        </p:nvGrpSpPr>
        <p:grpSpPr>
          <a:xfrm rot="10800000">
            <a:off x="6736548" y="5100745"/>
            <a:ext cx="78205" cy="78205"/>
            <a:chOff x="8662344" y="767644"/>
            <a:chExt cx="247800" cy="247800"/>
          </a:xfrm>
        </p:grpSpPr>
        <p:sp>
          <p:nvSpPr>
            <p:cNvPr id="5663" name="Google Shape;5663;p907">
              <a:extLst>
                <a:ext uri="{FF2B5EF4-FFF2-40B4-BE49-F238E27FC236}">
                  <a16:creationId xmlns:a16="http://schemas.microsoft.com/office/drawing/2014/main" id="{D1FFC78E-75F9-E08E-32BB-D0D5C51CFED2}"/>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64" name="Google Shape;5664;p907">
              <a:extLst>
                <a:ext uri="{FF2B5EF4-FFF2-40B4-BE49-F238E27FC236}">
                  <a16:creationId xmlns:a16="http://schemas.microsoft.com/office/drawing/2014/main" id="{CF177E35-B74C-6679-DBCF-891C4DD1E649}"/>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65" name="Google Shape;5665;p907">
            <a:extLst>
              <a:ext uri="{FF2B5EF4-FFF2-40B4-BE49-F238E27FC236}">
                <a16:creationId xmlns:a16="http://schemas.microsoft.com/office/drawing/2014/main" id="{A522519E-C847-96CA-CFB3-F2A80490BF37}"/>
              </a:ext>
            </a:extLst>
          </p:cNvPr>
          <p:cNvGrpSpPr/>
          <p:nvPr/>
        </p:nvGrpSpPr>
        <p:grpSpPr>
          <a:xfrm rot="10800000">
            <a:off x="6468348" y="5231179"/>
            <a:ext cx="78205" cy="78205"/>
            <a:chOff x="8662344" y="767644"/>
            <a:chExt cx="247800" cy="247800"/>
          </a:xfrm>
        </p:grpSpPr>
        <p:sp>
          <p:nvSpPr>
            <p:cNvPr id="5666" name="Google Shape;5666;p907">
              <a:extLst>
                <a:ext uri="{FF2B5EF4-FFF2-40B4-BE49-F238E27FC236}">
                  <a16:creationId xmlns:a16="http://schemas.microsoft.com/office/drawing/2014/main" id="{6D11499A-2CFF-9C87-C82E-7EBCBF7A898D}"/>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67" name="Google Shape;5667;p907">
              <a:extLst>
                <a:ext uri="{FF2B5EF4-FFF2-40B4-BE49-F238E27FC236}">
                  <a16:creationId xmlns:a16="http://schemas.microsoft.com/office/drawing/2014/main" id="{1EF5807F-5A7E-04E7-EA96-848ECA11CAEC}"/>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68" name="Google Shape;5668;p907">
            <a:extLst>
              <a:ext uri="{FF2B5EF4-FFF2-40B4-BE49-F238E27FC236}">
                <a16:creationId xmlns:a16="http://schemas.microsoft.com/office/drawing/2014/main" id="{DC1A94E2-D834-DD41-0F99-F24AB2FC720E}"/>
              </a:ext>
            </a:extLst>
          </p:cNvPr>
          <p:cNvGrpSpPr/>
          <p:nvPr/>
        </p:nvGrpSpPr>
        <p:grpSpPr>
          <a:xfrm rot="10800000">
            <a:off x="6345781" y="3670512"/>
            <a:ext cx="78205" cy="78205"/>
            <a:chOff x="8662344" y="767644"/>
            <a:chExt cx="247800" cy="247800"/>
          </a:xfrm>
        </p:grpSpPr>
        <p:sp>
          <p:nvSpPr>
            <p:cNvPr id="5669" name="Google Shape;5669;p907">
              <a:extLst>
                <a:ext uri="{FF2B5EF4-FFF2-40B4-BE49-F238E27FC236}">
                  <a16:creationId xmlns:a16="http://schemas.microsoft.com/office/drawing/2014/main" id="{47469981-0CB2-D488-141A-D3AAE7F4EA43}"/>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70" name="Google Shape;5670;p907">
              <a:extLst>
                <a:ext uri="{FF2B5EF4-FFF2-40B4-BE49-F238E27FC236}">
                  <a16:creationId xmlns:a16="http://schemas.microsoft.com/office/drawing/2014/main" id="{04157A02-9969-5CA0-A86D-4C2CA64277B6}"/>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71" name="Google Shape;5671;p907">
            <a:extLst>
              <a:ext uri="{FF2B5EF4-FFF2-40B4-BE49-F238E27FC236}">
                <a16:creationId xmlns:a16="http://schemas.microsoft.com/office/drawing/2014/main" id="{93938F1C-E527-3B39-B99B-DA40CF939E3A}"/>
              </a:ext>
            </a:extLst>
          </p:cNvPr>
          <p:cNvGrpSpPr/>
          <p:nvPr/>
        </p:nvGrpSpPr>
        <p:grpSpPr>
          <a:xfrm rot="10800000">
            <a:off x="6856797" y="3629045"/>
            <a:ext cx="78205" cy="78205"/>
            <a:chOff x="8662344" y="767644"/>
            <a:chExt cx="247800" cy="247800"/>
          </a:xfrm>
        </p:grpSpPr>
        <p:sp>
          <p:nvSpPr>
            <p:cNvPr id="5672" name="Google Shape;5672;p907">
              <a:extLst>
                <a:ext uri="{FF2B5EF4-FFF2-40B4-BE49-F238E27FC236}">
                  <a16:creationId xmlns:a16="http://schemas.microsoft.com/office/drawing/2014/main" id="{E0DA2575-8B17-AFDA-54A9-0A57D946EB21}"/>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73" name="Google Shape;5673;p907">
              <a:extLst>
                <a:ext uri="{FF2B5EF4-FFF2-40B4-BE49-F238E27FC236}">
                  <a16:creationId xmlns:a16="http://schemas.microsoft.com/office/drawing/2014/main" id="{77B77762-1032-33E1-BEC9-90FB7B11D2FA}"/>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74" name="Google Shape;5674;p907">
            <a:extLst>
              <a:ext uri="{FF2B5EF4-FFF2-40B4-BE49-F238E27FC236}">
                <a16:creationId xmlns:a16="http://schemas.microsoft.com/office/drawing/2014/main" id="{3425D517-0DEE-608F-6416-0F231823B926}"/>
              </a:ext>
            </a:extLst>
          </p:cNvPr>
          <p:cNvGrpSpPr/>
          <p:nvPr/>
        </p:nvGrpSpPr>
        <p:grpSpPr>
          <a:xfrm rot="10800000">
            <a:off x="6833864" y="3676479"/>
            <a:ext cx="78205" cy="78205"/>
            <a:chOff x="8662344" y="767644"/>
            <a:chExt cx="247800" cy="247800"/>
          </a:xfrm>
        </p:grpSpPr>
        <p:sp>
          <p:nvSpPr>
            <p:cNvPr id="5675" name="Google Shape;5675;p907">
              <a:extLst>
                <a:ext uri="{FF2B5EF4-FFF2-40B4-BE49-F238E27FC236}">
                  <a16:creationId xmlns:a16="http://schemas.microsoft.com/office/drawing/2014/main" id="{6FC7998C-6D95-9758-74B2-66964FAD17CB}"/>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76" name="Google Shape;5676;p907">
              <a:extLst>
                <a:ext uri="{FF2B5EF4-FFF2-40B4-BE49-F238E27FC236}">
                  <a16:creationId xmlns:a16="http://schemas.microsoft.com/office/drawing/2014/main" id="{6228AD01-2C69-72F6-5EBA-7B40837F6FAC}"/>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77" name="Google Shape;5677;p907">
            <a:extLst>
              <a:ext uri="{FF2B5EF4-FFF2-40B4-BE49-F238E27FC236}">
                <a16:creationId xmlns:a16="http://schemas.microsoft.com/office/drawing/2014/main" id="{75653E76-03EF-A79F-B988-985868770471}"/>
              </a:ext>
            </a:extLst>
          </p:cNvPr>
          <p:cNvGrpSpPr/>
          <p:nvPr/>
        </p:nvGrpSpPr>
        <p:grpSpPr>
          <a:xfrm rot="10800000">
            <a:off x="7176564" y="3809045"/>
            <a:ext cx="78205" cy="78205"/>
            <a:chOff x="8662344" y="767644"/>
            <a:chExt cx="247800" cy="247800"/>
          </a:xfrm>
        </p:grpSpPr>
        <p:sp>
          <p:nvSpPr>
            <p:cNvPr id="5678" name="Google Shape;5678;p907">
              <a:extLst>
                <a:ext uri="{FF2B5EF4-FFF2-40B4-BE49-F238E27FC236}">
                  <a16:creationId xmlns:a16="http://schemas.microsoft.com/office/drawing/2014/main" id="{F1038E68-916E-C372-0CB9-CD900CD71B94}"/>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79" name="Google Shape;5679;p907">
              <a:extLst>
                <a:ext uri="{FF2B5EF4-FFF2-40B4-BE49-F238E27FC236}">
                  <a16:creationId xmlns:a16="http://schemas.microsoft.com/office/drawing/2014/main" id="{A90224DC-9DCB-3B1B-9F0A-E1EFC2CCE980}"/>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80" name="Google Shape;5680;p907">
            <a:extLst>
              <a:ext uri="{FF2B5EF4-FFF2-40B4-BE49-F238E27FC236}">
                <a16:creationId xmlns:a16="http://schemas.microsoft.com/office/drawing/2014/main" id="{F324C6E3-4D35-02A4-87AC-097C6613A872}"/>
              </a:ext>
            </a:extLst>
          </p:cNvPr>
          <p:cNvGrpSpPr/>
          <p:nvPr/>
        </p:nvGrpSpPr>
        <p:grpSpPr>
          <a:xfrm rot="10800000">
            <a:off x="7346831" y="3832945"/>
            <a:ext cx="78205" cy="78205"/>
            <a:chOff x="8662344" y="767644"/>
            <a:chExt cx="247800" cy="247800"/>
          </a:xfrm>
        </p:grpSpPr>
        <p:sp>
          <p:nvSpPr>
            <p:cNvPr id="5681" name="Google Shape;5681;p907">
              <a:extLst>
                <a:ext uri="{FF2B5EF4-FFF2-40B4-BE49-F238E27FC236}">
                  <a16:creationId xmlns:a16="http://schemas.microsoft.com/office/drawing/2014/main" id="{0A8023C4-F9FC-3EF4-F5A3-AC3E6E001384}"/>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82" name="Google Shape;5682;p907">
              <a:extLst>
                <a:ext uri="{FF2B5EF4-FFF2-40B4-BE49-F238E27FC236}">
                  <a16:creationId xmlns:a16="http://schemas.microsoft.com/office/drawing/2014/main" id="{8FEB31E1-8991-64CA-1F66-0252B9338D2E}"/>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83" name="Google Shape;5683;p907">
            <a:extLst>
              <a:ext uri="{FF2B5EF4-FFF2-40B4-BE49-F238E27FC236}">
                <a16:creationId xmlns:a16="http://schemas.microsoft.com/office/drawing/2014/main" id="{36A6A3EB-84E9-EE77-D378-08E8D5D61660}"/>
              </a:ext>
            </a:extLst>
          </p:cNvPr>
          <p:cNvGrpSpPr/>
          <p:nvPr/>
        </p:nvGrpSpPr>
        <p:grpSpPr>
          <a:xfrm rot="10800000">
            <a:off x="9644578" y="5115542"/>
            <a:ext cx="48569" cy="48601"/>
            <a:chOff x="8662344" y="767644"/>
            <a:chExt cx="247800" cy="247800"/>
          </a:xfrm>
        </p:grpSpPr>
        <p:sp>
          <p:nvSpPr>
            <p:cNvPr id="5684" name="Google Shape;5684;p907">
              <a:extLst>
                <a:ext uri="{FF2B5EF4-FFF2-40B4-BE49-F238E27FC236}">
                  <a16:creationId xmlns:a16="http://schemas.microsoft.com/office/drawing/2014/main" id="{84CDB0EC-40EC-EC7C-AB20-5D34ECAE6923}"/>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85" name="Google Shape;5685;p907">
              <a:extLst>
                <a:ext uri="{FF2B5EF4-FFF2-40B4-BE49-F238E27FC236}">
                  <a16:creationId xmlns:a16="http://schemas.microsoft.com/office/drawing/2014/main" id="{02CCF4F7-88E3-4CD6-2314-83E43C05427D}"/>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86" name="Google Shape;5686;p907">
            <a:extLst>
              <a:ext uri="{FF2B5EF4-FFF2-40B4-BE49-F238E27FC236}">
                <a16:creationId xmlns:a16="http://schemas.microsoft.com/office/drawing/2014/main" id="{E5993338-E20A-8521-8CE4-F6CEC71F0B33}"/>
              </a:ext>
            </a:extLst>
          </p:cNvPr>
          <p:cNvGrpSpPr/>
          <p:nvPr/>
        </p:nvGrpSpPr>
        <p:grpSpPr>
          <a:xfrm rot="10800000">
            <a:off x="9577511" y="5318393"/>
            <a:ext cx="48569" cy="48601"/>
            <a:chOff x="8662344" y="767644"/>
            <a:chExt cx="247800" cy="247800"/>
          </a:xfrm>
        </p:grpSpPr>
        <p:sp>
          <p:nvSpPr>
            <p:cNvPr id="5687" name="Google Shape;5687;p907">
              <a:extLst>
                <a:ext uri="{FF2B5EF4-FFF2-40B4-BE49-F238E27FC236}">
                  <a16:creationId xmlns:a16="http://schemas.microsoft.com/office/drawing/2014/main" id="{630BBC1C-2D21-6329-B9C7-5019859A792B}"/>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88" name="Google Shape;5688;p907">
              <a:extLst>
                <a:ext uri="{FF2B5EF4-FFF2-40B4-BE49-F238E27FC236}">
                  <a16:creationId xmlns:a16="http://schemas.microsoft.com/office/drawing/2014/main" id="{99B7A5D4-80A0-38F3-017E-B3F042837C6F}"/>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89" name="Google Shape;5689;p907">
            <a:extLst>
              <a:ext uri="{FF2B5EF4-FFF2-40B4-BE49-F238E27FC236}">
                <a16:creationId xmlns:a16="http://schemas.microsoft.com/office/drawing/2014/main" id="{4640D378-2F51-2438-3232-A0863024E1EB}"/>
              </a:ext>
            </a:extLst>
          </p:cNvPr>
          <p:cNvGrpSpPr/>
          <p:nvPr/>
        </p:nvGrpSpPr>
        <p:grpSpPr>
          <a:xfrm rot="10800000">
            <a:off x="9549645" y="5366993"/>
            <a:ext cx="48569" cy="48601"/>
            <a:chOff x="8662344" y="767644"/>
            <a:chExt cx="247800" cy="247800"/>
          </a:xfrm>
        </p:grpSpPr>
        <p:sp>
          <p:nvSpPr>
            <p:cNvPr id="5690" name="Google Shape;5690;p907">
              <a:extLst>
                <a:ext uri="{FF2B5EF4-FFF2-40B4-BE49-F238E27FC236}">
                  <a16:creationId xmlns:a16="http://schemas.microsoft.com/office/drawing/2014/main" id="{9698E842-8F8C-84ED-96B2-16AC9B25E931}"/>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91" name="Google Shape;5691;p907">
              <a:extLst>
                <a:ext uri="{FF2B5EF4-FFF2-40B4-BE49-F238E27FC236}">
                  <a16:creationId xmlns:a16="http://schemas.microsoft.com/office/drawing/2014/main" id="{972C3E3A-FAB0-46D7-6CB1-680553268975}"/>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92" name="Google Shape;5692;p907">
            <a:extLst>
              <a:ext uri="{FF2B5EF4-FFF2-40B4-BE49-F238E27FC236}">
                <a16:creationId xmlns:a16="http://schemas.microsoft.com/office/drawing/2014/main" id="{B9319A4E-87BC-E05C-988E-7391E40FD0F5}"/>
              </a:ext>
            </a:extLst>
          </p:cNvPr>
          <p:cNvGrpSpPr/>
          <p:nvPr/>
        </p:nvGrpSpPr>
        <p:grpSpPr>
          <a:xfrm rot="10800000">
            <a:off x="9285178" y="5366993"/>
            <a:ext cx="48569" cy="48601"/>
            <a:chOff x="8662344" y="767644"/>
            <a:chExt cx="247800" cy="247800"/>
          </a:xfrm>
        </p:grpSpPr>
        <p:sp>
          <p:nvSpPr>
            <p:cNvPr id="5693" name="Google Shape;5693;p907">
              <a:extLst>
                <a:ext uri="{FF2B5EF4-FFF2-40B4-BE49-F238E27FC236}">
                  <a16:creationId xmlns:a16="http://schemas.microsoft.com/office/drawing/2014/main" id="{892EAB5F-4302-DBEA-FF49-2BAC81B6524D}"/>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94" name="Google Shape;5694;p907">
              <a:extLst>
                <a:ext uri="{FF2B5EF4-FFF2-40B4-BE49-F238E27FC236}">
                  <a16:creationId xmlns:a16="http://schemas.microsoft.com/office/drawing/2014/main" id="{69EA37DE-4E60-CDBC-DCAC-E16CD4A7F60A}"/>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95" name="Google Shape;5695;p907">
            <a:extLst>
              <a:ext uri="{FF2B5EF4-FFF2-40B4-BE49-F238E27FC236}">
                <a16:creationId xmlns:a16="http://schemas.microsoft.com/office/drawing/2014/main" id="{6AA03511-24D5-2D8E-01BC-CDCBBCCAF68B}"/>
              </a:ext>
            </a:extLst>
          </p:cNvPr>
          <p:cNvGrpSpPr/>
          <p:nvPr/>
        </p:nvGrpSpPr>
        <p:grpSpPr>
          <a:xfrm rot="10800000">
            <a:off x="9278578" y="5404126"/>
            <a:ext cx="48569" cy="48601"/>
            <a:chOff x="8662344" y="767644"/>
            <a:chExt cx="247800" cy="247800"/>
          </a:xfrm>
        </p:grpSpPr>
        <p:sp>
          <p:nvSpPr>
            <p:cNvPr id="5696" name="Google Shape;5696;p907">
              <a:extLst>
                <a:ext uri="{FF2B5EF4-FFF2-40B4-BE49-F238E27FC236}">
                  <a16:creationId xmlns:a16="http://schemas.microsoft.com/office/drawing/2014/main" id="{611A4B09-549E-2F18-DCBF-152F5328E9D7}"/>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97" name="Google Shape;5697;p907">
              <a:extLst>
                <a:ext uri="{FF2B5EF4-FFF2-40B4-BE49-F238E27FC236}">
                  <a16:creationId xmlns:a16="http://schemas.microsoft.com/office/drawing/2014/main" id="{BB47054E-1485-F7C7-AB5E-1626E8C126A8}"/>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698" name="Google Shape;5698;p907">
            <a:extLst>
              <a:ext uri="{FF2B5EF4-FFF2-40B4-BE49-F238E27FC236}">
                <a16:creationId xmlns:a16="http://schemas.microsoft.com/office/drawing/2014/main" id="{65203E58-5A39-3EA3-96E0-2EA18C9E1CEF}"/>
              </a:ext>
            </a:extLst>
          </p:cNvPr>
          <p:cNvGrpSpPr/>
          <p:nvPr/>
        </p:nvGrpSpPr>
        <p:grpSpPr>
          <a:xfrm rot="10800000">
            <a:off x="9285178" y="5435026"/>
            <a:ext cx="48569" cy="48601"/>
            <a:chOff x="8662344" y="767644"/>
            <a:chExt cx="247800" cy="247800"/>
          </a:xfrm>
        </p:grpSpPr>
        <p:sp>
          <p:nvSpPr>
            <p:cNvPr id="5699" name="Google Shape;5699;p907">
              <a:extLst>
                <a:ext uri="{FF2B5EF4-FFF2-40B4-BE49-F238E27FC236}">
                  <a16:creationId xmlns:a16="http://schemas.microsoft.com/office/drawing/2014/main" id="{896C991A-9E81-8555-8901-E0CB744B3833}"/>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00" name="Google Shape;5700;p907">
              <a:extLst>
                <a:ext uri="{FF2B5EF4-FFF2-40B4-BE49-F238E27FC236}">
                  <a16:creationId xmlns:a16="http://schemas.microsoft.com/office/drawing/2014/main" id="{0AC6CC13-7687-7585-38C2-B7F1FB0B5FCB}"/>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01" name="Google Shape;5701;p907">
            <a:extLst>
              <a:ext uri="{FF2B5EF4-FFF2-40B4-BE49-F238E27FC236}">
                <a16:creationId xmlns:a16="http://schemas.microsoft.com/office/drawing/2014/main" id="{0CA14931-8B23-A12D-730B-EB9AB57CFE4D}"/>
              </a:ext>
            </a:extLst>
          </p:cNvPr>
          <p:cNvGrpSpPr/>
          <p:nvPr/>
        </p:nvGrpSpPr>
        <p:grpSpPr>
          <a:xfrm rot="10800000">
            <a:off x="7304831" y="3887279"/>
            <a:ext cx="78205" cy="78205"/>
            <a:chOff x="8662344" y="767644"/>
            <a:chExt cx="247800" cy="247800"/>
          </a:xfrm>
        </p:grpSpPr>
        <p:sp>
          <p:nvSpPr>
            <p:cNvPr id="5702" name="Google Shape;5702;p907">
              <a:extLst>
                <a:ext uri="{FF2B5EF4-FFF2-40B4-BE49-F238E27FC236}">
                  <a16:creationId xmlns:a16="http://schemas.microsoft.com/office/drawing/2014/main" id="{4449703A-FF55-F044-F02C-9B052A693343}"/>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03" name="Google Shape;5703;p907">
              <a:extLst>
                <a:ext uri="{FF2B5EF4-FFF2-40B4-BE49-F238E27FC236}">
                  <a16:creationId xmlns:a16="http://schemas.microsoft.com/office/drawing/2014/main" id="{6FB6B4B7-D391-807D-108B-054DAF0A7A93}"/>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04" name="Google Shape;5704;p907">
            <a:extLst>
              <a:ext uri="{FF2B5EF4-FFF2-40B4-BE49-F238E27FC236}">
                <a16:creationId xmlns:a16="http://schemas.microsoft.com/office/drawing/2014/main" id="{AC0ADFD5-A5C8-0379-17FE-4F1DB288C146}"/>
              </a:ext>
            </a:extLst>
          </p:cNvPr>
          <p:cNvGrpSpPr/>
          <p:nvPr/>
        </p:nvGrpSpPr>
        <p:grpSpPr>
          <a:xfrm rot="10800000">
            <a:off x="7072064" y="3887279"/>
            <a:ext cx="78205" cy="78205"/>
            <a:chOff x="8662344" y="767644"/>
            <a:chExt cx="247800" cy="247800"/>
          </a:xfrm>
        </p:grpSpPr>
        <p:sp>
          <p:nvSpPr>
            <p:cNvPr id="5705" name="Google Shape;5705;p907">
              <a:extLst>
                <a:ext uri="{FF2B5EF4-FFF2-40B4-BE49-F238E27FC236}">
                  <a16:creationId xmlns:a16="http://schemas.microsoft.com/office/drawing/2014/main" id="{3E0549E9-0917-D257-6E1A-B43F7254699A}"/>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06" name="Google Shape;5706;p907">
              <a:extLst>
                <a:ext uri="{FF2B5EF4-FFF2-40B4-BE49-F238E27FC236}">
                  <a16:creationId xmlns:a16="http://schemas.microsoft.com/office/drawing/2014/main" id="{F3D992B9-0758-2E84-182B-15AEF24DB54B}"/>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07" name="Google Shape;5707;p907">
            <a:extLst>
              <a:ext uri="{FF2B5EF4-FFF2-40B4-BE49-F238E27FC236}">
                <a16:creationId xmlns:a16="http://schemas.microsoft.com/office/drawing/2014/main" id="{62F9F603-0A91-E34D-B345-0F821ED08AE2}"/>
              </a:ext>
            </a:extLst>
          </p:cNvPr>
          <p:cNvGrpSpPr/>
          <p:nvPr/>
        </p:nvGrpSpPr>
        <p:grpSpPr>
          <a:xfrm rot="10800000">
            <a:off x="7747831" y="3629045"/>
            <a:ext cx="78205" cy="78205"/>
            <a:chOff x="8662344" y="767644"/>
            <a:chExt cx="247800" cy="247800"/>
          </a:xfrm>
        </p:grpSpPr>
        <p:sp>
          <p:nvSpPr>
            <p:cNvPr id="5708" name="Google Shape;5708;p907">
              <a:extLst>
                <a:ext uri="{FF2B5EF4-FFF2-40B4-BE49-F238E27FC236}">
                  <a16:creationId xmlns:a16="http://schemas.microsoft.com/office/drawing/2014/main" id="{1543F29A-5467-EB05-98B5-30418A7B8953}"/>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09" name="Google Shape;5709;p907">
              <a:extLst>
                <a:ext uri="{FF2B5EF4-FFF2-40B4-BE49-F238E27FC236}">
                  <a16:creationId xmlns:a16="http://schemas.microsoft.com/office/drawing/2014/main" id="{0D0828BA-7640-AF2A-4D63-7F9C798BDAC6}"/>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10" name="Google Shape;5710;p907">
            <a:extLst>
              <a:ext uri="{FF2B5EF4-FFF2-40B4-BE49-F238E27FC236}">
                <a16:creationId xmlns:a16="http://schemas.microsoft.com/office/drawing/2014/main" id="{FBE48226-A559-B4A8-50A2-06185DA7613B}"/>
              </a:ext>
            </a:extLst>
          </p:cNvPr>
          <p:cNvGrpSpPr/>
          <p:nvPr/>
        </p:nvGrpSpPr>
        <p:grpSpPr>
          <a:xfrm rot="10800000">
            <a:off x="7747831" y="3676479"/>
            <a:ext cx="78205" cy="78205"/>
            <a:chOff x="8662344" y="767644"/>
            <a:chExt cx="247800" cy="247800"/>
          </a:xfrm>
        </p:grpSpPr>
        <p:sp>
          <p:nvSpPr>
            <p:cNvPr id="5711" name="Google Shape;5711;p907">
              <a:extLst>
                <a:ext uri="{FF2B5EF4-FFF2-40B4-BE49-F238E27FC236}">
                  <a16:creationId xmlns:a16="http://schemas.microsoft.com/office/drawing/2014/main" id="{6EA2C6F6-2A1B-B94F-9FD7-2EE04FFB1A8F}"/>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12" name="Google Shape;5712;p907">
              <a:extLst>
                <a:ext uri="{FF2B5EF4-FFF2-40B4-BE49-F238E27FC236}">
                  <a16:creationId xmlns:a16="http://schemas.microsoft.com/office/drawing/2014/main" id="{029E0EAB-EE10-CD6D-3F39-9FC49E4F8A6B}"/>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13" name="Google Shape;5713;p907">
            <a:extLst>
              <a:ext uri="{FF2B5EF4-FFF2-40B4-BE49-F238E27FC236}">
                <a16:creationId xmlns:a16="http://schemas.microsoft.com/office/drawing/2014/main" id="{6F97A86F-C166-E731-FB1B-DA151C83EEC0}"/>
              </a:ext>
            </a:extLst>
          </p:cNvPr>
          <p:cNvGrpSpPr/>
          <p:nvPr/>
        </p:nvGrpSpPr>
        <p:grpSpPr>
          <a:xfrm rot="10800000">
            <a:off x="7854131" y="3754712"/>
            <a:ext cx="78205" cy="78205"/>
            <a:chOff x="8662344" y="767644"/>
            <a:chExt cx="247800" cy="247800"/>
          </a:xfrm>
        </p:grpSpPr>
        <p:sp>
          <p:nvSpPr>
            <p:cNvPr id="5714" name="Google Shape;5714;p907">
              <a:extLst>
                <a:ext uri="{FF2B5EF4-FFF2-40B4-BE49-F238E27FC236}">
                  <a16:creationId xmlns:a16="http://schemas.microsoft.com/office/drawing/2014/main" id="{A92A929D-0DBD-87EE-6978-10C525DCB8E9}"/>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15" name="Google Shape;5715;p907">
              <a:extLst>
                <a:ext uri="{FF2B5EF4-FFF2-40B4-BE49-F238E27FC236}">
                  <a16:creationId xmlns:a16="http://schemas.microsoft.com/office/drawing/2014/main" id="{9CEE2C1D-B429-13D0-12EF-6B85E6C49D9D}"/>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16" name="Google Shape;5716;p907">
            <a:extLst>
              <a:ext uri="{FF2B5EF4-FFF2-40B4-BE49-F238E27FC236}">
                <a16:creationId xmlns:a16="http://schemas.microsoft.com/office/drawing/2014/main" id="{A26A7FB9-7BD6-3CA1-DB44-914E8393B7CF}"/>
              </a:ext>
            </a:extLst>
          </p:cNvPr>
          <p:cNvGrpSpPr/>
          <p:nvPr/>
        </p:nvGrpSpPr>
        <p:grpSpPr>
          <a:xfrm rot="10800000">
            <a:off x="7804764" y="3784812"/>
            <a:ext cx="78205" cy="78205"/>
            <a:chOff x="8662344" y="767644"/>
            <a:chExt cx="247800" cy="247800"/>
          </a:xfrm>
        </p:grpSpPr>
        <p:sp>
          <p:nvSpPr>
            <p:cNvPr id="5717" name="Google Shape;5717;p907">
              <a:extLst>
                <a:ext uri="{FF2B5EF4-FFF2-40B4-BE49-F238E27FC236}">
                  <a16:creationId xmlns:a16="http://schemas.microsoft.com/office/drawing/2014/main" id="{2CD19BD7-69C8-9B76-28C3-446234423DC3}"/>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18" name="Google Shape;5718;p907">
              <a:extLst>
                <a:ext uri="{FF2B5EF4-FFF2-40B4-BE49-F238E27FC236}">
                  <a16:creationId xmlns:a16="http://schemas.microsoft.com/office/drawing/2014/main" id="{CB3BC89B-B645-6939-23D9-2E056E173FAC}"/>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19" name="Google Shape;5719;p907">
            <a:extLst>
              <a:ext uri="{FF2B5EF4-FFF2-40B4-BE49-F238E27FC236}">
                <a16:creationId xmlns:a16="http://schemas.microsoft.com/office/drawing/2014/main" id="{8E03BD26-A373-A5A9-F107-91FCC358DF2C}"/>
              </a:ext>
            </a:extLst>
          </p:cNvPr>
          <p:cNvGrpSpPr/>
          <p:nvPr/>
        </p:nvGrpSpPr>
        <p:grpSpPr>
          <a:xfrm rot="10800000">
            <a:off x="7775931" y="4000345"/>
            <a:ext cx="78205" cy="78205"/>
            <a:chOff x="8662344" y="767644"/>
            <a:chExt cx="247800" cy="247800"/>
          </a:xfrm>
        </p:grpSpPr>
        <p:sp>
          <p:nvSpPr>
            <p:cNvPr id="5720" name="Google Shape;5720;p907">
              <a:extLst>
                <a:ext uri="{FF2B5EF4-FFF2-40B4-BE49-F238E27FC236}">
                  <a16:creationId xmlns:a16="http://schemas.microsoft.com/office/drawing/2014/main" id="{8786F305-8DC4-D6E7-04AD-43F19B58B886}"/>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21" name="Google Shape;5721;p907">
              <a:extLst>
                <a:ext uri="{FF2B5EF4-FFF2-40B4-BE49-F238E27FC236}">
                  <a16:creationId xmlns:a16="http://schemas.microsoft.com/office/drawing/2014/main" id="{7B1C2648-5C65-186B-0E83-071B355C040F}"/>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22" name="Google Shape;5722;p907">
            <a:extLst>
              <a:ext uri="{FF2B5EF4-FFF2-40B4-BE49-F238E27FC236}">
                <a16:creationId xmlns:a16="http://schemas.microsoft.com/office/drawing/2014/main" id="{BAAA07B1-74FE-5C42-048B-1C7989CC0662}"/>
              </a:ext>
            </a:extLst>
          </p:cNvPr>
          <p:cNvGrpSpPr/>
          <p:nvPr/>
        </p:nvGrpSpPr>
        <p:grpSpPr>
          <a:xfrm rot="10800000">
            <a:off x="7804764" y="4046012"/>
            <a:ext cx="78205" cy="78205"/>
            <a:chOff x="8662344" y="767644"/>
            <a:chExt cx="247800" cy="247800"/>
          </a:xfrm>
        </p:grpSpPr>
        <p:sp>
          <p:nvSpPr>
            <p:cNvPr id="5723" name="Google Shape;5723;p907">
              <a:extLst>
                <a:ext uri="{FF2B5EF4-FFF2-40B4-BE49-F238E27FC236}">
                  <a16:creationId xmlns:a16="http://schemas.microsoft.com/office/drawing/2014/main" id="{A572DECF-49EB-3307-1CD2-B253C661D97E}"/>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24" name="Google Shape;5724;p907">
              <a:extLst>
                <a:ext uri="{FF2B5EF4-FFF2-40B4-BE49-F238E27FC236}">
                  <a16:creationId xmlns:a16="http://schemas.microsoft.com/office/drawing/2014/main" id="{666466E7-125A-EB43-CA4B-38637B1A088E}"/>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25" name="Google Shape;5725;p907">
            <a:extLst>
              <a:ext uri="{FF2B5EF4-FFF2-40B4-BE49-F238E27FC236}">
                <a16:creationId xmlns:a16="http://schemas.microsoft.com/office/drawing/2014/main" id="{BEF93E6D-7B22-CF30-D0B4-4F2F58DA38C9}"/>
              </a:ext>
            </a:extLst>
          </p:cNvPr>
          <p:cNvGrpSpPr/>
          <p:nvPr/>
        </p:nvGrpSpPr>
        <p:grpSpPr>
          <a:xfrm rot="10800000">
            <a:off x="8009564" y="4000345"/>
            <a:ext cx="78205" cy="78205"/>
            <a:chOff x="8662344" y="767644"/>
            <a:chExt cx="247800" cy="247800"/>
          </a:xfrm>
        </p:grpSpPr>
        <p:sp>
          <p:nvSpPr>
            <p:cNvPr id="5726" name="Google Shape;5726;p907">
              <a:extLst>
                <a:ext uri="{FF2B5EF4-FFF2-40B4-BE49-F238E27FC236}">
                  <a16:creationId xmlns:a16="http://schemas.microsoft.com/office/drawing/2014/main" id="{CD36C14B-33CA-93DB-0F29-2C69D7B807B9}"/>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27" name="Google Shape;5727;p907">
              <a:extLst>
                <a:ext uri="{FF2B5EF4-FFF2-40B4-BE49-F238E27FC236}">
                  <a16:creationId xmlns:a16="http://schemas.microsoft.com/office/drawing/2014/main" id="{1715D3C4-BD99-C90F-3FAF-6E47137008E1}"/>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28" name="Google Shape;5728;p907">
            <a:extLst>
              <a:ext uri="{FF2B5EF4-FFF2-40B4-BE49-F238E27FC236}">
                <a16:creationId xmlns:a16="http://schemas.microsoft.com/office/drawing/2014/main" id="{9C979A13-AB29-176B-BA4F-346DE311E240}"/>
              </a:ext>
            </a:extLst>
          </p:cNvPr>
          <p:cNvGrpSpPr/>
          <p:nvPr/>
        </p:nvGrpSpPr>
        <p:grpSpPr>
          <a:xfrm rot="10800000">
            <a:off x="7898431" y="4124245"/>
            <a:ext cx="78205" cy="78205"/>
            <a:chOff x="8662344" y="767644"/>
            <a:chExt cx="247800" cy="247800"/>
          </a:xfrm>
        </p:grpSpPr>
        <p:sp>
          <p:nvSpPr>
            <p:cNvPr id="5729" name="Google Shape;5729;p907">
              <a:extLst>
                <a:ext uri="{FF2B5EF4-FFF2-40B4-BE49-F238E27FC236}">
                  <a16:creationId xmlns:a16="http://schemas.microsoft.com/office/drawing/2014/main" id="{C2AE5838-5C29-F71F-D5A2-ECABA7CC57AF}"/>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30" name="Google Shape;5730;p907">
              <a:extLst>
                <a:ext uri="{FF2B5EF4-FFF2-40B4-BE49-F238E27FC236}">
                  <a16:creationId xmlns:a16="http://schemas.microsoft.com/office/drawing/2014/main" id="{B5A54C2E-32DA-01A7-6361-1E661E3653B0}"/>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31" name="Google Shape;5731;p907">
            <a:extLst>
              <a:ext uri="{FF2B5EF4-FFF2-40B4-BE49-F238E27FC236}">
                <a16:creationId xmlns:a16="http://schemas.microsoft.com/office/drawing/2014/main" id="{40DFF7CF-5173-84E5-0A30-F4A940F3694F}"/>
              </a:ext>
            </a:extLst>
          </p:cNvPr>
          <p:cNvGrpSpPr/>
          <p:nvPr/>
        </p:nvGrpSpPr>
        <p:grpSpPr>
          <a:xfrm rot="10800000">
            <a:off x="8674397" y="3424312"/>
            <a:ext cx="78205" cy="78205"/>
            <a:chOff x="8662344" y="767644"/>
            <a:chExt cx="247800" cy="247800"/>
          </a:xfrm>
        </p:grpSpPr>
        <p:sp>
          <p:nvSpPr>
            <p:cNvPr id="5732" name="Google Shape;5732;p907">
              <a:extLst>
                <a:ext uri="{FF2B5EF4-FFF2-40B4-BE49-F238E27FC236}">
                  <a16:creationId xmlns:a16="http://schemas.microsoft.com/office/drawing/2014/main" id="{50269C86-65AC-280F-52E8-5D0E7CEBC4D5}"/>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33" name="Google Shape;5733;p907">
              <a:extLst>
                <a:ext uri="{FF2B5EF4-FFF2-40B4-BE49-F238E27FC236}">
                  <a16:creationId xmlns:a16="http://schemas.microsoft.com/office/drawing/2014/main" id="{3B2D9994-DAD9-91D6-F116-AF60558E7D69}"/>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34" name="Google Shape;5734;p907">
            <a:extLst>
              <a:ext uri="{FF2B5EF4-FFF2-40B4-BE49-F238E27FC236}">
                <a16:creationId xmlns:a16="http://schemas.microsoft.com/office/drawing/2014/main" id="{D6DBA2B9-B633-96AA-85EB-FA9FE9440411}"/>
              </a:ext>
            </a:extLst>
          </p:cNvPr>
          <p:cNvGrpSpPr/>
          <p:nvPr/>
        </p:nvGrpSpPr>
        <p:grpSpPr>
          <a:xfrm rot="10800000">
            <a:off x="8983731" y="3502545"/>
            <a:ext cx="78205" cy="78205"/>
            <a:chOff x="8662344" y="767644"/>
            <a:chExt cx="247800" cy="247800"/>
          </a:xfrm>
        </p:grpSpPr>
        <p:sp>
          <p:nvSpPr>
            <p:cNvPr id="5735" name="Google Shape;5735;p907">
              <a:extLst>
                <a:ext uri="{FF2B5EF4-FFF2-40B4-BE49-F238E27FC236}">
                  <a16:creationId xmlns:a16="http://schemas.microsoft.com/office/drawing/2014/main" id="{96F291A4-6558-7FB8-1D4E-C9C5653A4DDF}"/>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36" name="Google Shape;5736;p907">
              <a:extLst>
                <a:ext uri="{FF2B5EF4-FFF2-40B4-BE49-F238E27FC236}">
                  <a16:creationId xmlns:a16="http://schemas.microsoft.com/office/drawing/2014/main" id="{0EA2F711-BE87-BD22-155F-2D499C08763D}"/>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37" name="Google Shape;5737;p907">
            <a:extLst>
              <a:ext uri="{FF2B5EF4-FFF2-40B4-BE49-F238E27FC236}">
                <a16:creationId xmlns:a16="http://schemas.microsoft.com/office/drawing/2014/main" id="{BF9CF091-F944-1BB4-561B-6C720E1BCFC1}"/>
              </a:ext>
            </a:extLst>
          </p:cNvPr>
          <p:cNvGrpSpPr/>
          <p:nvPr/>
        </p:nvGrpSpPr>
        <p:grpSpPr>
          <a:xfrm rot="10800000">
            <a:off x="9263764" y="3468112"/>
            <a:ext cx="78205" cy="78205"/>
            <a:chOff x="8662344" y="767644"/>
            <a:chExt cx="247800" cy="247800"/>
          </a:xfrm>
        </p:grpSpPr>
        <p:sp>
          <p:nvSpPr>
            <p:cNvPr id="5738" name="Google Shape;5738;p907">
              <a:extLst>
                <a:ext uri="{FF2B5EF4-FFF2-40B4-BE49-F238E27FC236}">
                  <a16:creationId xmlns:a16="http://schemas.microsoft.com/office/drawing/2014/main" id="{B83984DD-6ABB-BD7A-2CFC-E85BAFF1A9D8}"/>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39" name="Google Shape;5739;p907">
              <a:extLst>
                <a:ext uri="{FF2B5EF4-FFF2-40B4-BE49-F238E27FC236}">
                  <a16:creationId xmlns:a16="http://schemas.microsoft.com/office/drawing/2014/main" id="{F3FAF821-1A9F-291C-30A5-92208A4F9D23}"/>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40" name="Google Shape;5740;p907">
            <a:extLst>
              <a:ext uri="{FF2B5EF4-FFF2-40B4-BE49-F238E27FC236}">
                <a16:creationId xmlns:a16="http://schemas.microsoft.com/office/drawing/2014/main" id="{DD4F2C66-FEEF-7990-9AFB-8DA90890D49E}"/>
              </a:ext>
            </a:extLst>
          </p:cNvPr>
          <p:cNvGrpSpPr/>
          <p:nvPr/>
        </p:nvGrpSpPr>
        <p:grpSpPr>
          <a:xfrm rot="10800000">
            <a:off x="9224164" y="3507229"/>
            <a:ext cx="78205" cy="78205"/>
            <a:chOff x="8662344" y="767644"/>
            <a:chExt cx="247800" cy="247800"/>
          </a:xfrm>
        </p:grpSpPr>
        <p:sp>
          <p:nvSpPr>
            <p:cNvPr id="5741" name="Google Shape;5741;p907">
              <a:extLst>
                <a:ext uri="{FF2B5EF4-FFF2-40B4-BE49-F238E27FC236}">
                  <a16:creationId xmlns:a16="http://schemas.microsoft.com/office/drawing/2014/main" id="{039A2E64-0B38-1FBE-95E3-2C3C1A628D10}"/>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42" name="Google Shape;5742;p907">
              <a:extLst>
                <a:ext uri="{FF2B5EF4-FFF2-40B4-BE49-F238E27FC236}">
                  <a16:creationId xmlns:a16="http://schemas.microsoft.com/office/drawing/2014/main" id="{9A4D360B-EADE-8AF8-3246-C2D1CE4773F3}"/>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43" name="Google Shape;5743;p907">
            <a:extLst>
              <a:ext uri="{FF2B5EF4-FFF2-40B4-BE49-F238E27FC236}">
                <a16:creationId xmlns:a16="http://schemas.microsoft.com/office/drawing/2014/main" id="{F44558B5-2F9E-A4C1-C16D-9E0A3D0C319F}"/>
              </a:ext>
            </a:extLst>
          </p:cNvPr>
          <p:cNvGrpSpPr/>
          <p:nvPr/>
        </p:nvGrpSpPr>
        <p:grpSpPr>
          <a:xfrm rot="10800000">
            <a:off x="8817431" y="3649645"/>
            <a:ext cx="78205" cy="78205"/>
            <a:chOff x="8662344" y="767644"/>
            <a:chExt cx="247800" cy="247800"/>
          </a:xfrm>
        </p:grpSpPr>
        <p:sp>
          <p:nvSpPr>
            <p:cNvPr id="5744" name="Google Shape;5744;p907">
              <a:extLst>
                <a:ext uri="{FF2B5EF4-FFF2-40B4-BE49-F238E27FC236}">
                  <a16:creationId xmlns:a16="http://schemas.microsoft.com/office/drawing/2014/main" id="{E362DC12-1FA1-94A7-2F19-4B8BBE4DD5CE}"/>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45" name="Google Shape;5745;p907">
              <a:extLst>
                <a:ext uri="{FF2B5EF4-FFF2-40B4-BE49-F238E27FC236}">
                  <a16:creationId xmlns:a16="http://schemas.microsoft.com/office/drawing/2014/main" id="{A2DD2333-ABCA-A193-8AAE-3B7CAEF9B262}"/>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46" name="Google Shape;5746;p907">
            <a:extLst>
              <a:ext uri="{FF2B5EF4-FFF2-40B4-BE49-F238E27FC236}">
                <a16:creationId xmlns:a16="http://schemas.microsoft.com/office/drawing/2014/main" id="{1996AC6F-479E-B8B5-9519-6B843FBDD433}"/>
              </a:ext>
            </a:extLst>
          </p:cNvPr>
          <p:cNvGrpSpPr/>
          <p:nvPr/>
        </p:nvGrpSpPr>
        <p:grpSpPr>
          <a:xfrm rot="10800000">
            <a:off x="8934822" y="3856113"/>
            <a:ext cx="27588" cy="27588"/>
            <a:chOff x="8662344" y="767644"/>
            <a:chExt cx="247800" cy="247800"/>
          </a:xfrm>
        </p:grpSpPr>
        <p:sp>
          <p:nvSpPr>
            <p:cNvPr id="5747" name="Google Shape;5747;p907">
              <a:extLst>
                <a:ext uri="{FF2B5EF4-FFF2-40B4-BE49-F238E27FC236}">
                  <a16:creationId xmlns:a16="http://schemas.microsoft.com/office/drawing/2014/main" id="{22574B7F-C476-676D-F964-494A866D6AF9}"/>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48" name="Google Shape;5748;p907">
              <a:extLst>
                <a:ext uri="{FF2B5EF4-FFF2-40B4-BE49-F238E27FC236}">
                  <a16:creationId xmlns:a16="http://schemas.microsoft.com/office/drawing/2014/main" id="{44F2FEF2-3CE2-DCA5-22C2-DA2AAEA88BBC}"/>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49" name="Google Shape;5749;p907">
            <a:extLst>
              <a:ext uri="{FF2B5EF4-FFF2-40B4-BE49-F238E27FC236}">
                <a16:creationId xmlns:a16="http://schemas.microsoft.com/office/drawing/2014/main" id="{BBBD647C-6615-4171-37F4-0DE3A2DA4A2B}"/>
              </a:ext>
            </a:extLst>
          </p:cNvPr>
          <p:cNvGrpSpPr/>
          <p:nvPr/>
        </p:nvGrpSpPr>
        <p:grpSpPr>
          <a:xfrm rot="10800000">
            <a:off x="8919950" y="3887261"/>
            <a:ext cx="27588" cy="27588"/>
            <a:chOff x="8662344" y="767644"/>
            <a:chExt cx="247800" cy="247800"/>
          </a:xfrm>
        </p:grpSpPr>
        <p:sp>
          <p:nvSpPr>
            <p:cNvPr id="5750" name="Google Shape;5750;p907">
              <a:extLst>
                <a:ext uri="{FF2B5EF4-FFF2-40B4-BE49-F238E27FC236}">
                  <a16:creationId xmlns:a16="http://schemas.microsoft.com/office/drawing/2014/main" id="{D2D8C6D5-BD8D-E0F9-6769-C8228F0614AA}"/>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51" name="Google Shape;5751;p907">
              <a:extLst>
                <a:ext uri="{FF2B5EF4-FFF2-40B4-BE49-F238E27FC236}">
                  <a16:creationId xmlns:a16="http://schemas.microsoft.com/office/drawing/2014/main" id="{9320171F-9BA9-33F0-60A0-81C67E0F84C3}"/>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52" name="Google Shape;5752;p907">
            <a:extLst>
              <a:ext uri="{FF2B5EF4-FFF2-40B4-BE49-F238E27FC236}">
                <a16:creationId xmlns:a16="http://schemas.microsoft.com/office/drawing/2014/main" id="{22E79D43-D567-1C5A-C1A2-FFB19D0F1915}"/>
              </a:ext>
            </a:extLst>
          </p:cNvPr>
          <p:cNvGrpSpPr/>
          <p:nvPr/>
        </p:nvGrpSpPr>
        <p:grpSpPr>
          <a:xfrm rot="10800000">
            <a:off x="8742831" y="3824145"/>
            <a:ext cx="78205" cy="78205"/>
            <a:chOff x="8662344" y="767644"/>
            <a:chExt cx="247800" cy="247800"/>
          </a:xfrm>
        </p:grpSpPr>
        <p:sp>
          <p:nvSpPr>
            <p:cNvPr id="5753" name="Google Shape;5753;p907">
              <a:extLst>
                <a:ext uri="{FF2B5EF4-FFF2-40B4-BE49-F238E27FC236}">
                  <a16:creationId xmlns:a16="http://schemas.microsoft.com/office/drawing/2014/main" id="{D081C888-5484-119B-937E-5970E6CDFDE6}"/>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54" name="Google Shape;5754;p907">
              <a:extLst>
                <a:ext uri="{FF2B5EF4-FFF2-40B4-BE49-F238E27FC236}">
                  <a16:creationId xmlns:a16="http://schemas.microsoft.com/office/drawing/2014/main" id="{FA9A0EFD-C6C9-9B72-DED0-3EF62514822A}"/>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55" name="Google Shape;5755;p907">
            <a:extLst>
              <a:ext uri="{FF2B5EF4-FFF2-40B4-BE49-F238E27FC236}">
                <a16:creationId xmlns:a16="http://schemas.microsoft.com/office/drawing/2014/main" id="{E9AD9036-4A1A-D31A-3EFA-B3DAA14454F5}"/>
              </a:ext>
            </a:extLst>
          </p:cNvPr>
          <p:cNvGrpSpPr/>
          <p:nvPr/>
        </p:nvGrpSpPr>
        <p:grpSpPr>
          <a:xfrm rot="10800000">
            <a:off x="8763431" y="3870312"/>
            <a:ext cx="78205" cy="78205"/>
            <a:chOff x="8662344" y="767644"/>
            <a:chExt cx="247800" cy="247800"/>
          </a:xfrm>
        </p:grpSpPr>
        <p:sp>
          <p:nvSpPr>
            <p:cNvPr id="5756" name="Google Shape;5756;p907">
              <a:extLst>
                <a:ext uri="{FF2B5EF4-FFF2-40B4-BE49-F238E27FC236}">
                  <a16:creationId xmlns:a16="http://schemas.microsoft.com/office/drawing/2014/main" id="{ADF75355-C0B2-CB10-1165-1584DE354FD2}"/>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57" name="Google Shape;5757;p907">
              <a:extLst>
                <a:ext uri="{FF2B5EF4-FFF2-40B4-BE49-F238E27FC236}">
                  <a16:creationId xmlns:a16="http://schemas.microsoft.com/office/drawing/2014/main" id="{63E2787B-72AD-E6BA-0A50-348500856A2C}"/>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58" name="Google Shape;5758;p907">
            <a:extLst>
              <a:ext uri="{FF2B5EF4-FFF2-40B4-BE49-F238E27FC236}">
                <a16:creationId xmlns:a16="http://schemas.microsoft.com/office/drawing/2014/main" id="{0533FF69-9F57-91B9-E23D-7463FA834752}"/>
              </a:ext>
            </a:extLst>
          </p:cNvPr>
          <p:cNvGrpSpPr/>
          <p:nvPr/>
        </p:nvGrpSpPr>
        <p:grpSpPr>
          <a:xfrm rot="10800000">
            <a:off x="8546971" y="3914841"/>
            <a:ext cx="62743" cy="62776"/>
            <a:chOff x="8662344" y="767644"/>
            <a:chExt cx="247800" cy="247800"/>
          </a:xfrm>
        </p:grpSpPr>
        <p:sp>
          <p:nvSpPr>
            <p:cNvPr id="5759" name="Google Shape;5759;p907">
              <a:extLst>
                <a:ext uri="{FF2B5EF4-FFF2-40B4-BE49-F238E27FC236}">
                  <a16:creationId xmlns:a16="http://schemas.microsoft.com/office/drawing/2014/main" id="{3B0822C3-982C-D348-25ED-32574ECB07AE}"/>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60" name="Google Shape;5760;p907">
              <a:extLst>
                <a:ext uri="{FF2B5EF4-FFF2-40B4-BE49-F238E27FC236}">
                  <a16:creationId xmlns:a16="http://schemas.microsoft.com/office/drawing/2014/main" id="{BD3B7EED-F77D-46ED-CC3E-EA23DE2B3F88}"/>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61" name="Google Shape;5761;p907">
            <a:extLst>
              <a:ext uri="{FF2B5EF4-FFF2-40B4-BE49-F238E27FC236}">
                <a16:creationId xmlns:a16="http://schemas.microsoft.com/office/drawing/2014/main" id="{7166255A-BA1C-3470-F8C2-3508B6F4DD46}"/>
              </a:ext>
            </a:extLst>
          </p:cNvPr>
          <p:cNvGrpSpPr/>
          <p:nvPr/>
        </p:nvGrpSpPr>
        <p:grpSpPr>
          <a:xfrm rot="10800000">
            <a:off x="8636347" y="4067035"/>
            <a:ext cx="57192" cy="57192"/>
            <a:chOff x="8662344" y="767644"/>
            <a:chExt cx="247800" cy="247800"/>
          </a:xfrm>
        </p:grpSpPr>
        <p:sp>
          <p:nvSpPr>
            <p:cNvPr id="5762" name="Google Shape;5762;p907">
              <a:extLst>
                <a:ext uri="{FF2B5EF4-FFF2-40B4-BE49-F238E27FC236}">
                  <a16:creationId xmlns:a16="http://schemas.microsoft.com/office/drawing/2014/main" id="{10C1FAE0-2FE4-F6E7-C76D-19B7471C6E3C}"/>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63" name="Google Shape;5763;p907">
              <a:extLst>
                <a:ext uri="{FF2B5EF4-FFF2-40B4-BE49-F238E27FC236}">
                  <a16:creationId xmlns:a16="http://schemas.microsoft.com/office/drawing/2014/main" id="{18198C77-6B10-CA36-081F-E32F4C121342}"/>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64" name="Google Shape;5764;p907">
            <a:extLst>
              <a:ext uri="{FF2B5EF4-FFF2-40B4-BE49-F238E27FC236}">
                <a16:creationId xmlns:a16="http://schemas.microsoft.com/office/drawing/2014/main" id="{4CDD242A-C59E-0556-F394-7C3855EE6C52}"/>
              </a:ext>
            </a:extLst>
          </p:cNvPr>
          <p:cNvGrpSpPr/>
          <p:nvPr/>
        </p:nvGrpSpPr>
        <p:grpSpPr>
          <a:xfrm rot="10800000">
            <a:off x="8444604" y="4114875"/>
            <a:ext cx="62743" cy="62776"/>
            <a:chOff x="8662344" y="767644"/>
            <a:chExt cx="247800" cy="247800"/>
          </a:xfrm>
        </p:grpSpPr>
        <p:sp>
          <p:nvSpPr>
            <p:cNvPr id="5765" name="Google Shape;5765;p907">
              <a:extLst>
                <a:ext uri="{FF2B5EF4-FFF2-40B4-BE49-F238E27FC236}">
                  <a16:creationId xmlns:a16="http://schemas.microsoft.com/office/drawing/2014/main" id="{ACC7FB9C-3AD5-F40C-9885-81F8D8DA638C}"/>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66" name="Google Shape;5766;p907">
              <a:extLst>
                <a:ext uri="{FF2B5EF4-FFF2-40B4-BE49-F238E27FC236}">
                  <a16:creationId xmlns:a16="http://schemas.microsoft.com/office/drawing/2014/main" id="{6C00C499-0051-1428-A050-7B4AFE359A50}"/>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67" name="Google Shape;5767;p907">
            <a:extLst>
              <a:ext uri="{FF2B5EF4-FFF2-40B4-BE49-F238E27FC236}">
                <a16:creationId xmlns:a16="http://schemas.microsoft.com/office/drawing/2014/main" id="{9D2BD245-4B14-E51C-0693-4C242940B09B}"/>
              </a:ext>
            </a:extLst>
          </p:cNvPr>
          <p:cNvGrpSpPr/>
          <p:nvPr/>
        </p:nvGrpSpPr>
        <p:grpSpPr>
          <a:xfrm rot="10800000">
            <a:off x="8473138" y="4131959"/>
            <a:ext cx="62743" cy="62776"/>
            <a:chOff x="8662344" y="767644"/>
            <a:chExt cx="247800" cy="247800"/>
          </a:xfrm>
        </p:grpSpPr>
        <p:sp>
          <p:nvSpPr>
            <p:cNvPr id="5768" name="Google Shape;5768;p907">
              <a:extLst>
                <a:ext uri="{FF2B5EF4-FFF2-40B4-BE49-F238E27FC236}">
                  <a16:creationId xmlns:a16="http://schemas.microsoft.com/office/drawing/2014/main" id="{8BA6A05F-14DA-4CB4-F5F3-8F87949D8454}"/>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69" name="Google Shape;5769;p907">
              <a:extLst>
                <a:ext uri="{FF2B5EF4-FFF2-40B4-BE49-F238E27FC236}">
                  <a16:creationId xmlns:a16="http://schemas.microsoft.com/office/drawing/2014/main" id="{2E7588BF-4E12-E3E1-D0FE-6F7F7994CC6D}"/>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70" name="Google Shape;5770;p907">
            <a:extLst>
              <a:ext uri="{FF2B5EF4-FFF2-40B4-BE49-F238E27FC236}">
                <a16:creationId xmlns:a16="http://schemas.microsoft.com/office/drawing/2014/main" id="{36A50A93-E1B5-C7B6-5EDA-FD4E0D3E0356}"/>
              </a:ext>
            </a:extLst>
          </p:cNvPr>
          <p:cNvGrpSpPr/>
          <p:nvPr/>
        </p:nvGrpSpPr>
        <p:grpSpPr>
          <a:xfrm rot="10800000">
            <a:off x="8386604" y="4101375"/>
            <a:ext cx="62743" cy="62776"/>
            <a:chOff x="8662344" y="767644"/>
            <a:chExt cx="247800" cy="247800"/>
          </a:xfrm>
        </p:grpSpPr>
        <p:sp>
          <p:nvSpPr>
            <p:cNvPr id="5771" name="Google Shape;5771;p907">
              <a:extLst>
                <a:ext uri="{FF2B5EF4-FFF2-40B4-BE49-F238E27FC236}">
                  <a16:creationId xmlns:a16="http://schemas.microsoft.com/office/drawing/2014/main" id="{97CFE1D2-F2E5-B698-8F89-B955DC0F1720}"/>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72" name="Google Shape;5772;p907">
              <a:extLst>
                <a:ext uri="{FF2B5EF4-FFF2-40B4-BE49-F238E27FC236}">
                  <a16:creationId xmlns:a16="http://schemas.microsoft.com/office/drawing/2014/main" id="{78DE4CE1-2EE5-26C8-69F0-8E62CE29CC92}"/>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73" name="Google Shape;5773;p907">
            <a:extLst>
              <a:ext uri="{FF2B5EF4-FFF2-40B4-BE49-F238E27FC236}">
                <a16:creationId xmlns:a16="http://schemas.microsoft.com/office/drawing/2014/main" id="{6C7B2345-BACF-109B-0943-4D6E04F5D883}"/>
              </a:ext>
            </a:extLst>
          </p:cNvPr>
          <p:cNvGrpSpPr/>
          <p:nvPr/>
        </p:nvGrpSpPr>
        <p:grpSpPr>
          <a:xfrm rot="10800000">
            <a:off x="8480233" y="4365570"/>
            <a:ext cx="48569" cy="48601"/>
            <a:chOff x="8662344" y="767644"/>
            <a:chExt cx="247800" cy="247800"/>
          </a:xfrm>
        </p:grpSpPr>
        <p:sp>
          <p:nvSpPr>
            <p:cNvPr id="5774" name="Google Shape;5774;p907">
              <a:extLst>
                <a:ext uri="{FF2B5EF4-FFF2-40B4-BE49-F238E27FC236}">
                  <a16:creationId xmlns:a16="http://schemas.microsoft.com/office/drawing/2014/main" id="{7DE7EB40-F4FD-5976-82B9-A18CBC1E5BAF}"/>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75" name="Google Shape;5775;p907">
              <a:extLst>
                <a:ext uri="{FF2B5EF4-FFF2-40B4-BE49-F238E27FC236}">
                  <a16:creationId xmlns:a16="http://schemas.microsoft.com/office/drawing/2014/main" id="{89437138-D9AB-9908-E831-5C42C84D02D0}"/>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76" name="Google Shape;5776;p907">
            <a:extLst>
              <a:ext uri="{FF2B5EF4-FFF2-40B4-BE49-F238E27FC236}">
                <a16:creationId xmlns:a16="http://schemas.microsoft.com/office/drawing/2014/main" id="{65032141-B8F9-517A-B8D9-26DEAB98487E}"/>
              </a:ext>
            </a:extLst>
          </p:cNvPr>
          <p:cNvGrpSpPr/>
          <p:nvPr/>
        </p:nvGrpSpPr>
        <p:grpSpPr>
          <a:xfrm rot="10800000">
            <a:off x="8554045" y="4418559"/>
            <a:ext cx="48569" cy="48601"/>
            <a:chOff x="8662344" y="767644"/>
            <a:chExt cx="247800" cy="247800"/>
          </a:xfrm>
        </p:grpSpPr>
        <p:sp>
          <p:nvSpPr>
            <p:cNvPr id="5777" name="Google Shape;5777;p907">
              <a:extLst>
                <a:ext uri="{FF2B5EF4-FFF2-40B4-BE49-F238E27FC236}">
                  <a16:creationId xmlns:a16="http://schemas.microsoft.com/office/drawing/2014/main" id="{3DB3FE6E-BFE4-6007-D43C-5E27236FB00D}"/>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78" name="Google Shape;5778;p907">
              <a:extLst>
                <a:ext uri="{FF2B5EF4-FFF2-40B4-BE49-F238E27FC236}">
                  <a16:creationId xmlns:a16="http://schemas.microsoft.com/office/drawing/2014/main" id="{D6E893A4-E9F5-D5A4-872E-3719A28595AE}"/>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79" name="Google Shape;5779;p907">
            <a:extLst>
              <a:ext uri="{FF2B5EF4-FFF2-40B4-BE49-F238E27FC236}">
                <a16:creationId xmlns:a16="http://schemas.microsoft.com/office/drawing/2014/main" id="{4DDD4840-90AA-642B-A954-B8D3DFB4F816}"/>
              </a:ext>
            </a:extLst>
          </p:cNvPr>
          <p:cNvGrpSpPr/>
          <p:nvPr/>
        </p:nvGrpSpPr>
        <p:grpSpPr>
          <a:xfrm rot="10800000">
            <a:off x="8752611" y="4634459"/>
            <a:ext cx="48569" cy="48601"/>
            <a:chOff x="8662344" y="767644"/>
            <a:chExt cx="247800" cy="247800"/>
          </a:xfrm>
        </p:grpSpPr>
        <p:sp>
          <p:nvSpPr>
            <p:cNvPr id="5780" name="Google Shape;5780;p907">
              <a:extLst>
                <a:ext uri="{FF2B5EF4-FFF2-40B4-BE49-F238E27FC236}">
                  <a16:creationId xmlns:a16="http://schemas.microsoft.com/office/drawing/2014/main" id="{31B0407D-3BAC-4EC9-2E70-A9A739EE728D}"/>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81" name="Google Shape;5781;p907">
              <a:extLst>
                <a:ext uri="{FF2B5EF4-FFF2-40B4-BE49-F238E27FC236}">
                  <a16:creationId xmlns:a16="http://schemas.microsoft.com/office/drawing/2014/main" id="{88515552-2FB2-452A-C31B-9B33E36FCF2D}"/>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82" name="Google Shape;5782;p907">
            <a:extLst>
              <a:ext uri="{FF2B5EF4-FFF2-40B4-BE49-F238E27FC236}">
                <a16:creationId xmlns:a16="http://schemas.microsoft.com/office/drawing/2014/main" id="{5D24E5E3-B21B-9973-1C47-909CECB8EF50}"/>
              </a:ext>
            </a:extLst>
          </p:cNvPr>
          <p:cNvGrpSpPr/>
          <p:nvPr/>
        </p:nvGrpSpPr>
        <p:grpSpPr>
          <a:xfrm rot="10800000">
            <a:off x="9392478" y="5461759"/>
            <a:ext cx="48569" cy="48601"/>
            <a:chOff x="8662344" y="767644"/>
            <a:chExt cx="247800" cy="247800"/>
          </a:xfrm>
        </p:grpSpPr>
        <p:sp>
          <p:nvSpPr>
            <p:cNvPr id="5783" name="Google Shape;5783;p907">
              <a:extLst>
                <a:ext uri="{FF2B5EF4-FFF2-40B4-BE49-F238E27FC236}">
                  <a16:creationId xmlns:a16="http://schemas.microsoft.com/office/drawing/2014/main" id="{D9E3C6BA-6C4E-3BB6-2B19-DD27F2F58D41}"/>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84" name="Google Shape;5784;p907">
              <a:extLst>
                <a:ext uri="{FF2B5EF4-FFF2-40B4-BE49-F238E27FC236}">
                  <a16:creationId xmlns:a16="http://schemas.microsoft.com/office/drawing/2014/main" id="{58BC4F93-3F1E-9BD9-D2A6-84FFB2B48C5A}"/>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85" name="Google Shape;5785;p907">
            <a:extLst>
              <a:ext uri="{FF2B5EF4-FFF2-40B4-BE49-F238E27FC236}">
                <a16:creationId xmlns:a16="http://schemas.microsoft.com/office/drawing/2014/main" id="{50E094A0-B747-F39D-F1BF-13A1C061920F}"/>
              </a:ext>
            </a:extLst>
          </p:cNvPr>
          <p:cNvGrpSpPr/>
          <p:nvPr/>
        </p:nvGrpSpPr>
        <p:grpSpPr>
          <a:xfrm rot="10800000">
            <a:off x="10107611" y="5571626"/>
            <a:ext cx="48569" cy="48601"/>
            <a:chOff x="8662344" y="767644"/>
            <a:chExt cx="247800" cy="247800"/>
          </a:xfrm>
        </p:grpSpPr>
        <p:sp>
          <p:nvSpPr>
            <p:cNvPr id="5786" name="Google Shape;5786;p907">
              <a:extLst>
                <a:ext uri="{FF2B5EF4-FFF2-40B4-BE49-F238E27FC236}">
                  <a16:creationId xmlns:a16="http://schemas.microsoft.com/office/drawing/2014/main" id="{14B1FE07-D6EB-2B9F-B60C-68718DBF27F7}"/>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87" name="Google Shape;5787;p907">
              <a:extLst>
                <a:ext uri="{FF2B5EF4-FFF2-40B4-BE49-F238E27FC236}">
                  <a16:creationId xmlns:a16="http://schemas.microsoft.com/office/drawing/2014/main" id="{EE6C84FF-C01B-0773-A360-BC2806BA8F01}"/>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88" name="Google Shape;5788;p907">
            <a:extLst>
              <a:ext uri="{FF2B5EF4-FFF2-40B4-BE49-F238E27FC236}">
                <a16:creationId xmlns:a16="http://schemas.microsoft.com/office/drawing/2014/main" id="{4865710E-3544-3779-C192-9EDC8DC23CA9}"/>
              </a:ext>
            </a:extLst>
          </p:cNvPr>
          <p:cNvGrpSpPr/>
          <p:nvPr/>
        </p:nvGrpSpPr>
        <p:grpSpPr>
          <a:xfrm rot="10800000">
            <a:off x="10049245" y="5663326"/>
            <a:ext cx="48569" cy="48601"/>
            <a:chOff x="8662344" y="767644"/>
            <a:chExt cx="247800" cy="247800"/>
          </a:xfrm>
        </p:grpSpPr>
        <p:sp>
          <p:nvSpPr>
            <p:cNvPr id="5789" name="Google Shape;5789;p907">
              <a:extLst>
                <a:ext uri="{FF2B5EF4-FFF2-40B4-BE49-F238E27FC236}">
                  <a16:creationId xmlns:a16="http://schemas.microsoft.com/office/drawing/2014/main" id="{75D93144-FB44-C327-F821-5B5ECEC47B67}"/>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90" name="Google Shape;5790;p907">
              <a:extLst>
                <a:ext uri="{FF2B5EF4-FFF2-40B4-BE49-F238E27FC236}">
                  <a16:creationId xmlns:a16="http://schemas.microsoft.com/office/drawing/2014/main" id="{1DAE6928-E29F-B7C5-5FEF-B125E9774B65}"/>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91" name="Google Shape;5791;p907">
            <a:extLst>
              <a:ext uri="{FF2B5EF4-FFF2-40B4-BE49-F238E27FC236}">
                <a16:creationId xmlns:a16="http://schemas.microsoft.com/office/drawing/2014/main" id="{CBB0AFC9-5624-98BE-E4CE-464D9C291D77}"/>
              </a:ext>
            </a:extLst>
          </p:cNvPr>
          <p:cNvGrpSpPr/>
          <p:nvPr/>
        </p:nvGrpSpPr>
        <p:grpSpPr>
          <a:xfrm rot="10800000">
            <a:off x="9974878" y="5735726"/>
            <a:ext cx="48569" cy="48601"/>
            <a:chOff x="8662344" y="767644"/>
            <a:chExt cx="247800" cy="247800"/>
          </a:xfrm>
        </p:grpSpPr>
        <p:sp>
          <p:nvSpPr>
            <p:cNvPr id="5792" name="Google Shape;5792;p907">
              <a:extLst>
                <a:ext uri="{FF2B5EF4-FFF2-40B4-BE49-F238E27FC236}">
                  <a16:creationId xmlns:a16="http://schemas.microsoft.com/office/drawing/2014/main" id="{DB691F1C-66BC-4B52-4562-CF57E275FC47}"/>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93" name="Google Shape;5793;p907">
              <a:extLst>
                <a:ext uri="{FF2B5EF4-FFF2-40B4-BE49-F238E27FC236}">
                  <a16:creationId xmlns:a16="http://schemas.microsoft.com/office/drawing/2014/main" id="{339CBD3D-0B60-88DD-0F02-73696314DA45}"/>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94" name="Google Shape;5794;p907">
            <a:extLst>
              <a:ext uri="{FF2B5EF4-FFF2-40B4-BE49-F238E27FC236}">
                <a16:creationId xmlns:a16="http://schemas.microsoft.com/office/drawing/2014/main" id="{8692757E-B2E8-663C-2C04-10E8ADC46C32}"/>
              </a:ext>
            </a:extLst>
          </p:cNvPr>
          <p:cNvGrpSpPr/>
          <p:nvPr/>
        </p:nvGrpSpPr>
        <p:grpSpPr>
          <a:xfrm rot="10800000">
            <a:off x="6465070" y="2702030"/>
            <a:ext cx="37831" cy="37897"/>
            <a:chOff x="8662344" y="767644"/>
            <a:chExt cx="247800" cy="247800"/>
          </a:xfrm>
        </p:grpSpPr>
        <p:sp>
          <p:nvSpPr>
            <p:cNvPr id="5795" name="Google Shape;5795;p907">
              <a:extLst>
                <a:ext uri="{FF2B5EF4-FFF2-40B4-BE49-F238E27FC236}">
                  <a16:creationId xmlns:a16="http://schemas.microsoft.com/office/drawing/2014/main" id="{F9E4EA7D-9089-5AE4-7951-07C06188E175}"/>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96" name="Google Shape;5796;p907">
              <a:extLst>
                <a:ext uri="{FF2B5EF4-FFF2-40B4-BE49-F238E27FC236}">
                  <a16:creationId xmlns:a16="http://schemas.microsoft.com/office/drawing/2014/main" id="{B5D19567-E800-1475-2152-2FFB75E7DB79}"/>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797" name="Google Shape;5797;p907">
            <a:extLst>
              <a:ext uri="{FF2B5EF4-FFF2-40B4-BE49-F238E27FC236}">
                <a16:creationId xmlns:a16="http://schemas.microsoft.com/office/drawing/2014/main" id="{C477AC5C-CDE4-C4EE-C5E7-F6C4EB777016}"/>
              </a:ext>
            </a:extLst>
          </p:cNvPr>
          <p:cNvGrpSpPr/>
          <p:nvPr/>
        </p:nvGrpSpPr>
        <p:grpSpPr>
          <a:xfrm rot="10800000">
            <a:off x="6386170" y="2800930"/>
            <a:ext cx="37831" cy="37897"/>
            <a:chOff x="8662344" y="767644"/>
            <a:chExt cx="247800" cy="247800"/>
          </a:xfrm>
        </p:grpSpPr>
        <p:sp>
          <p:nvSpPr>
            <p:cNvPr id="5798" name="Google Shape;5798;p907">
              <a:extLst>
                <a:ext uri="{FF2B5EF4-FFF2-40B4-BE49-F238E27FC236}">
                  <a16:creationId xmlns:a16="http://schemas.microsoft.com/office/drawing/2014/main" id="{DB8B6E50-1BAC-EEAD-4C3E-20B2C4A11AA0}"/>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99" name="Google Shape;5799;p907">
              <a:extLst>
                <a:ext uri="{FF2B5EF4-FFF2-40B4-BE49-F238E27FC236}">
                  <a16:creationId xmlns:a16="http://schemas.microsoft.com/office/drawing/2014/main" id="{477DCCEF-9617-7CD2-086B-CBFA94F3263A}"/>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00" name="Google Shape;5800;p907">
            <a:extLst>
              <a:ext uri="{FF2B5EF4-FFF2-40B4-BE49-F238E27FC236}">
                <a16:creationId xmlns:a16="http://schemas.microsoft.com/office/drawing/2014/main" id="{522DB41B-BCA2-BDC7-791C-A4D33B51DF66}"/>
              </a:ext>
            </a:extLst>
          </p:cNvPr>
          <p:cNvGrpSpPr/>
          <p:nvPr/>
        </p:nvGrpSpPr>
        <p:grpSpPr>
          <a:xfrm rot="10800000">
            <a:off x="6402136" y="2891897"/>
            <a:ext cx="37831" cy="37897"/>
            <a:chOff x="8662344" y="767644"/>
            <a:chExt cx="247800" cy="247800"/>
          </a:xfrm>
        </p:grpSpPr>
        <p:sp>
          <p:nvSpPr>
            <p:cNvPr id="5801" name="Google Shape;5801;p907">
              <a:extLst>
                <a:ext uri="{FF2B5EF4-FFF2-40B4-BE49-F238E27FC236}">
                  <a16:creationId xmlns:a16="http://schemas.microsoft.com/office/drawing/2014/main" id="{B1C84A8C-BA84-AB0A-A784-F1F0691D9426}"/>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02" name="Google Shape;5802;p907">
              <a:extLst>
                <a:ext uri="{FF2B5EF4-FFF2-40B4-BE49-F238E27FC236}">
                  <a16:creationId xmlns:a16="http://schemas.microsoft.com/office/drawing/2014/main" id="{27A4906F-4D35-B226-1F99-3A95647EF629}"/>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03" name="Google Shape;5803;p907">
            <a:extLst>
              <a:ext uri="{FF2B5EF4-FFF2-40B4-BE49-F238E27FC236}">
                <a16:creationId xmlns:a16="http://schemas.microsoft.com/office/drawing/2014/main" id="{374D5BD0-53B9-A6E5-B4A1-F69559717464}"/>
              </a:ext>
            </a:extLst>
          </p:cNvPr>
          <p:cNvGrpSpPr/>
          <p:nvPr/>
        </p:nvGrpSpPr>
        <p:grpSpPr>
          <a:xfrm rot="10800000">
            <a:off x="6430503" y="2891897"/>
            <a:ext cx="37831" cy="37897"/>
            <a:chOff x="8662344" y="767644"/>
            <a:chExt cx="247800" cy="247800"/>
          </a:xfrm>
        </p:grpSpPr>
        <p:sp>
          <p:nvSpPr>
            <p:cNvPr id="5804" name="Google Shape;5804;p907">
              <a:extLst>
                <a:ext uri="{FF2B5EF4-FFF2-40B4-BE49-F238E27FC236}">
                  <a16:creationId xmlns:a16="http://schemas.microsoft.com/office/drawing/2014/main" id="{FE9F8AE2-0FAD-4D6A-7419-E7F4B26FB560}"/>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05" name="Google Shape;5805;p907">
              <a:extLst>
                <a:ext uri="{FF2B5EF4-FFF2-40B4-BE49-F238E27FC236}">
                  <a16:creationId xmlns:a16="http://schemas.microsoft.com/office/drawing/2014/main" id="{BD40E6CC-3851-DDD0-657C-A77F190D14E6}"/>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06" name="Google Shape;5806;p907">
            <a:extLst>
              <a:ext uri="{FF2B5EF4-FFF2-40B4-BE49-F238E27FC236}">
                <a16:creationId xmlns:a16="http://schemas.microsoft.com/office/drawing/2014/main" id="{CC87E843-967A-FFFC-FC39-C8C0744A56A2}"/>
              </a:ext>
            </a:extLst>
          </p:cNvPr>
          <p:cNvGrpSpPr/>
          <p:nvPr/>
        </p:nvGrpSpPr>
        <p:grpSpPr>
          <a:xfrm rot="10800000">
            <a:off x="6529836" y="2810863"/>
            <a:ext cx="37831" cy="37897"/>
            <a:chOff x="8662344" y="767644"/>
            <a:chExt cx="247800" cy="247800"/>
          </a:xfrm>
        </p:grpSpPr>
        <p:sp>
          <p:nvSpPr>
            <p:cNvPr id="5807" name="Google Shape;5807;p907">
              <a:extLst>
                <a:ext uri="{FF2B5EF4-FFF2-40B4-BE49-F238E27FC236}">
                  <a16:creationId xmlns:a16="http://schemas.microsoft.com/office/drawing/2014/main" id="{BBC99B2C-5E47-96C3-7256-C4B72F69B7EF}"/>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08" name="Google Shape;5808;p907">
              <a:extLst>
                <a:ext uri="{FF2B5EF4-FFF2-40B4-BE49-F238E27FC236}">
                  <a16:creationId xmlns:a16="http://schemas.microsoft.com/office/drawing/2014/main" id="{64B2CE1C-45C4-1924-7440-ED789E153F7A}"/>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09" name="Google Shape;5809;p907">
            <a:extLst>
              <a:ext uri="{FF2B5EF4-FFF2-40B4-BE49-F238E27FC236}">
                <a16:creationId xmlns:a16="http://schemas.microsoft.com/office/drawing/2014/main" id="{124CE508-4861-34C5-3016-A09F060DB897}"/>
              </a:ext>
            </a:extLst>
          </p:cNvPr>
          <p:cNvGrpSpPr/>
          <p:nvPr/>
        </p:nvGrpSpPr>
        <p:grpSpPr>
          <a:xfrm rot="10800000">
            <a:off x="6529836" y="2860897"/>
            <a:ext cx="37831" cy="37897"/>
            <a:chOff x="8662344" y="767644"/>
            <a:chExt cx="247800" cy="247800"/>
          </a:xfrm>
        </p:grpSpPr>
        <p:sp>
          <p:nvSpPr>
            <p:cNvPr id="5810" name="Google Shape;5810;p907">
              <a:extLst>
                <a:ext uri="{FF2B5EF4-FFF2-40B4-BE49-F238E27FC236}">
                  <a16:creationId xmlns:a16="http://schemas.microsoft.com/office/drawing/2014/main" id="{45C08D65-5A65-B0DA-DD57-6A5F1C00B6B7}"/>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11" name="Google Shape;5811;p907">
              <a:extLst>
                <a:ext uri="{FF2B5EF4-FFF2-40B4-BE49-F238E27FC236}">
                  <a16:creationId xmlns:a16="http://schemas.microsoft.com/office/drawing/2014/main" id="{7AD1BA6A-D300-87CD-8C46-6B06C193DC3B}"/>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12" name="Google Shape;5812;p907">
            <a:extLst>
              <a:ext uri="{FF2B5EF4-FFF2-40B4-BE49-F238E27FC236}">
                <a16:creationId xmlns:a16="http://schemas.microsoft.com/office/drawing/2014/main" id="{A1B411F0-5358-9479-3E92-564E9A22BEB1}"/>
              </a:ext>
            </a:extLst>
          </p:cNvPr>
          <p:cNvGrpSpPr/>
          <p:nvPr/>
        </p:nvGrpSpPr>
        <p:grpSpPr>
          <a:xfrm rot="10800000">
            <a:off x="6556103" y="2860897"/>
            <a:ext cx="37831" cy="37897"/>
            <a:chOff x="8662344" y="767644"/>
            <a:chExt cx="247800" cy="247800"/>
          </a:xfrm>
        </p:grpSpPr>
        <p:sp>
          <p:nvSpPr>
            <p:cNvPr id="5813" name="Google Shape;5813;p907">
              <a:extLst>
                <a:ext uri="{FF2B5EF4-FFF2-40B4-BE49-F238E27FC236}">
                  <a16:creationId xmlns:a16="http://schemas.microsoft.com/office/drawing/2014/main" id="{21ACDB95-B1C1-712C-72EC-A68BBD92034B}"/>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14" name="Google Shape;5814;p907">
              <a:extLst>
                <a:ext uri="{FF2B5EF4-FFF2-40B4-BE49-F238E27FC236}">
                  <a16:creationId xmlns:a16="http://schemas.microsoft.com/office/drawing/2014/main" id="{E17CA0C5-3D85-D61B-834E-4CBD2ADB8361}"/>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15" name="Google Shape;5815;p907">
            <a:extLst>
              <a:ext uri="{FF2B5EF4-FFF2-40B4-BE49-F238E27FC236}">
                <a16:creationId xmlns:a16="http://schemas.microsoft.com/office/drawing/2014/main" id="{B69794F8-D396-0602-61E7-2A8060303F00}"/>
              </a:ext>
            </a:extLst>
          </p:cNvPr>
          <p:cNvGrpSpPr/>
          <p:nvPr/>
        </p:nvGrpSpPr>
        <p:grpSpPr>
          <a:xfrm rot="10800000">
            <a:off x="6574803" y="2838830"/>
            <a:ext cx="37831" cy="37897"/>
            <a:chOff x="8662344" y="767644"/>
            <a:chExt cx="247800" cy="247800"/>
          </a:xfrm>
        </p:grpSpPr>
        <p:sp>
          <p:nvSpPr>
            <p:cNvPr id="5816" name="Google Shape;5816;p907">
              <a:extLst>
                <a:ext uri="{FF2B5EF4-FFF2-40B4-BE49-F238E27FC236}">
                  <a16:creationId xmlns:a16="http://schemas.microsoft.com/office/drawing/2014/main" id="{07118C07-557A-3658-4B7C-AE75AF0D79F6}"/>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17" name="Google Shape;5817;p907">
              <a:extLst>
                <a:ext uri="{FF2B5EF4-FFF2-40B4-BE49-F238E27FC236}">
                  <a16:creationId xmlns:a16="http://schemas.microsoft.com/office/drawing/2014/main" id="{1BFD3398-6EE8-9478-2053-095C09A71ACB}"/>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18" name="Google Shape;5818;p907">
            <a:extLst>
              <a:ext uri="{FF2B5EF4-FFF2-40B4-BE49-F238E27FC236}">
                <a16:creationId xmlns:a16="http://schemas.microsoft.com/office/drawing/2014/main" id="{29C1B928-76B0-20D7-01D4-6DF8223A9E20}"/>
              </a:ext>
            </a:extLst>
          </p:cNvPr>
          <p:cNvGrpSpPr/>
          <p:nvPr/>
        </p:nvGrpSpPr>
        <p:grpSpPr>
          <a:xfrm rot="10800000">
            <a:off x="6259370" y="2780763"/>
            <a:ext cx="37831" cy="37897"/>
            <a:chOff x="8662344" y="767644"/>
            <a:chExt cx="247800" cy="247800"/>
          </a:xfrm>
        </p:grpSpPr>
        <p:sp>
          <p:nvSpPr>
            <p:cNvPr id="5819" name="Google Shape;5819;p907">
              <a:extLst>
                <a:ext uri="{FF2B5EF4-FFF2-40B4-BE49-F238E27FC236}">
                  <a16:creationId xmlns:a16="http://schemas.microsoft.com/office/drawing/2014/main" id="{81F980DD-804C-D4A5-CAB3-082B4251B95C}"/>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20" name="Google Shape;5820;p907">
              <a:extLst>
                <a:ext uri="{FF2B5EF4-FFF2-40B4-BE49-F238E27FC236}">
                  <a16:creationId xmlns:a16="http://schemas.microsoft.com/office/drawing/2014/main" id="{61F04C79-EBFA-A040-1AB8-9D01A4820DD7}"/>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21" name="Google Shape;5821;p907">
            <a:extLst>
              <a:ext uri="{FF2B5EF4-FFF2-40B4-BE49-F238E27FC236}">
                <a16:creationId xmlns:a16="http://schemas.microsoft.com/office/drawing/2014/main" id="{93DF281C-1430-50C4-264B-8F7EBED045BF}"/>
              </a:ext>
            </a:extLst>
          </p:cNvPr>
          <p:cNvGrpSpPr/>
          <p:nvPr/>
        </p:nvGrpSpPr>
        <p:grpSpPr>
          <a:xfrm rot="10800000">
            <a:off x="6266275" y="2893970"/>
            <a:ext cx="27588" cy="27655"/>
            <a:chOff x="8662344" y="767644"/>
            <a:chExt cx="247800" cy="247800"/>
          </a:xfrm>
        </p:grpSpPr>
        <p:sp>
          <p:nvSpPr>
            <p:cNvPr id="5822" name="Google Shape;5822;p907">
              <a:extLst>
                <a:ext uri="{FF2B5EF4-FFF2-40B4-BE49-F238E27FC236}">
                  <a16:creationId xmlns:a16="http://schemas.microsoft.com/office/drawing/2014/main" id="{B24960CB-81E5-244A-124D-49286FFF75BE}"/>
                </a:ext>
              </a:extLst>
            </p:cNvPr>
            <p:cNvSpPr/>
            <p:nvPr/>
          </p:nvSpPr>
          <p:spPr>
            <a:xfrm>
              <a:off x="8662344" y="767644"/>
              <a:ext cx="247800" cy="247800"/>
            </a:xfrm>
            <a:prstGeom prst="ellipse">
              <a:avLst/>
            </a:pr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23" name="Google Shape;5823;p907">
              <a:extLst>
                <a:ext uri="{FF2B5EF4-FFF2-40B4-BE49-F238E27FC236}">
                  <a16:creationId xmlns:a16="http://schemas.microsoft.com/office/drawing/2014/main" id="{CB0ECA31-B80C-B00F-21B6-0A551A531F4C}"/>
                </a:ext>
              </a:extLst>
            </p:cNvPr>
            <p:cNvSpPr/>
            <p:nvPr/>
          </p:nvSpPr>
          <p:spPr>
            <a:xfrm>
              <a:off x="8731755" y="837055"/>
              <a:ext cx="109200" cy="109200"/>
            </a:xfrm>
            <a:prstGeom prst="ellipse">
              <a:avLst/>
            </a:prstGeom>
            <a:solidFill>
              <a:srgbClr val="59595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24" name="Google Shape;5824;p907">
            <a:extLst>
              <a:ext uri="{FF2B5EF4-FFF2-40B4-BE49-F238E27FC236}">
                <a16:creationId xmlns:a16="http://schemas.microsoft.com/office/drawing/2014/main" id="{9B7CD9B0-D7B0-5A13-58E9-3B000155F9A8}"/>
              </a:ext>
            </a:extLst>
          </p:cNvPr>
          <p:cNvGrpSpPr/>
          <p:nvPr/>
        </p:nvGrpSpPr>
        <p:grpSpPr>
          <a:xfrm rot="10800000">
            <a:off x="6284942" y="2929803"/>
            <a:ext cx="27588" cy="27655"/>
            <a:chOff x="8662344" y="767644"/>
            <a:chExt cx="247800" cy="247800"/>
          </a:xfrm>
        </p:grpSpPr>
        <p:sp>
          <p:nvSpPr>
            <p:cNvPr id="5825" name="Google Shape;5825;p907">
              <a:extLst>
                <a:ext uri="{FF2B5EF4-FFF2-40B4-BE49-F238E27FC236}">
                  <a16:creationId xmlns:a16="http://schemas.microsoft.com/office/drawing/2014/main" id="{5AB286CA-6325-9079-B7A8-C4612982106D}"/>
                </a:ext>
              </a:extLst>
            </p:cNvPr>
            <p:cNvSpPr/>
            <p:nvPr/>
          </p:nvSpPr>
          <p:spPr>
            <a:xfrm>
              <a:off x="8662344" y="767644"/>
              <a:ext cx="247800" cy="247800"/>
            </a:xfrm>
            <a:prstGeom prst="ellipse">
              <a:avLst/>
            </a:pr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26" name="Google Shape;5826;p907">
              <a:extLst>
                <a:ext uri="{FF2B5EF4-FFF2-40B4-BE49-F238E27FC236}">
                  <a16:creationId xmlns:a16="http://schemas.microsoft.com/office/drawing/2014/main" id="{154F5E70-AECB-C1B8-FCF1-A72304809D85}"/>
                </a:ext>
              </a:extLst>
            </p:cNvPr>
            <p:cNvSpPr/>
            <p:nvPr/>
          </p:nvSpPr>
          <p:spPr>
            <a:xfrm>
              <a:off x="8731755" y="837055"/>
              <a:ext cx="109200" cy="109200"/>
            </a:xfrm>
            <a:prstGeom prst="ellipse">
              <a:avLst/>
            </a:prstGeom>
            <a:solidFill>
              <a:srgbClr val="59595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27" name="Google Shape;5827;p907">
            <a:extLst>
              <a:ext uri="{FF2B5EF4-FFF2-40B4-BE49-F238E27FC236}">
                <a16:creationId xmlns:a16="http://schemas.microsoft.com/office/drawing/2014/main" id="{951F9414-45AA-86A8-79AD-A44391EBEB2F}"/>
              </a:ext>
            </a:extLst>
          </p:cNvPr>
          <p:cNvGrpSpPr/>
          <p:nvPr/>
        </p:nvGrpSpPr>
        <p:grpSpPr>
          <a:xfrm rot="10800000">
            <a:off x="6284942" y="2945436"/>
            <a:ext cx="27588" cy="27655"/>
            <a:chOff x="8662344" y="767644"/>
            <a:chExt cx="247800" cy="247800"/>
          </a:xfrm>
        </p:grpSpPr>
        <p:sp>
          <p:nvSpPr>
            <p:cNvPr id="5828" name="Google Shape;5828;p907">
              <a:extLst>
                <a:ext uri="{FF2B5EF4-FFF2-40B4-BE49-F238E27FC236}">
                  <a16:creationId xmlns:a16="http://schemas.microsoft.com/office/drawing/2014/main" id="{5DD7BA67-BDFB-85F0-FEC2-8E4E4A95E56A}"/>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29" name="Google Shape;5829;p907">
              <a:extLst>
                <a:ext uri="{FF2B5EF4-FFF2-40B4-BE49-F238E27FC236}">
                  <a16:creationId xmlns:a16="http://schemas.microsoft.com/office/drawing/2014/main" id="{0534A18D-031A-7892-35B0-908DF3337D7B}"/>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30" name="Google Shape;5830;p907">
            <a:extLst>
              <a:ext uri="{FF2B5EF4-FFF2-40B4-BE49-F238E27FC236}">
                <a16:creationId xmlns:a16="http://schemas.microsoft.com/office/drawing/2014/main" id="{A730A328-2966-5D20-A1FA-A9B0ABC1AC37}"/>
              </a:ext>
            </a:extLst>
          </p:cNvPr>
          <p:cNvGrpSpPr/>
          <p:nvPr/>
        </p:nvGrpSpPr>
        <p:grpSpPr>
          <a:xfrm rot="10800000">
            <a:off x="6338242" y="2955087"/>
            <a:ext cx="27588" cy="27655"/>
            <a:chOff x="8662344" y="767644"/>
            <a:chExt cx="247800" cy="247800"/>
          </a:xfrm>
        </p:grpSpPr>
        <p:sp>
          <p:nvSpPr>
            <p:cNvPr id="5831" name="Google Shape;5831;p907">
              <a:extLst>
                <a:ext uri="{FF2B5EF4-FFF2-40B4-BE49-F238E27FC236}">
                  <a16:creationId xmlns:a16="http://schemas.microsoft.com/office/drawing/2014/main" id="{6BD7D447-049B-81E6-C576-B98AFAD9A472}"/>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32" name="Google Shape;5832;p907">
              <a:extLst>
                <a:ext uri="{FF2B5EF4-FFF2-40B4-BE49-F238E27FC236}">
                  <a16:creationId xmlns:a16="http://schemas.microsoft.com/office/drawing/2014/main" id="{194713A2-4F50-67DB-993E-21394CCB274B}"/>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33" name="Google Shape;5833;p907">
            <a:extLst>
              <a:ext uri="{FF2B5EF4-FFF2-40B4-BE49-F238E27FC236}">
                <a16:creationId xmlns:a16="http://schemas.microsoft.com/office/drawing/2014/main" id="{F764E8B8-CFF5-D4C3-FF38-AAD483B89307}"/>
              </a:ext>
            </a:extLst>
          </p:cNvPr>
          <p:cNvGrpSpPr/>
          <p:nvPr/>
        </p:nvGrpSpPr>
        <p:grpSpPr>
          <a:xfrm rot="10800000">
            <a:off x="6439975" y="2995287"/>
            <a:ext cx="27588" cy="27655"/>
            <a:chOff x="8662344" y="767644"/>
            <a:chExt cx="247800" cy="247800"/>
          </a:xfrm>
        </p:grpSpPr>
        <p:sp>
          <p:nvSpPr>
            <p:cNvPr id="5834" name="Google Shape;5834;p907">
              <a:extLst>
                <a:ext uri="{FF2B5EF4-FFF2-40B4-BE49-F238E27FC236}">
                  <a16:creationId xmlns:a16="http://schemas.microsoft.com/office/drawing/2014/main" id="{04A66A84-FC57-A1EC-7D63-E1AEA8DB3E9F}"/>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35" name="Google Shape;5835;p907">
              <a:extLst>
                <a:ext uri="{FF2B5EF4-FFF2-40B4-BE49-F238E27FC236}">
                  <a16:creationId xmlns:a16="http://schemas.microsoft.com/office/drawing/2014/main" id="{0AF287BE-020B-25FC-A491-4F03E8D8C585}"/>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36" name="Google Shape;5836;p907">
            <a:extLst>
              <a:ext uri="{FF2B5EF4-FFF2-40B4-BE49-F238E27FC236}">
                <a16:creationId xmlns:a16="http://schemas.microsoft.com/office/drawing/2014/main" id="{01600F80-D0AC-B330-9498-266A2DAB8440}"/>
              </a:ext>
            </a:extLst>
          </p:cNvPr>
          <p:cNvGrpSpPr/>
          <p:nvPr/>
        </p:nvGrpSpPr>
        <p:grpSpPr>
          <a:xfrm rot="10800000">
            <a:off x="6389091" y="2995287"/>
            <a:ext cx="27588" cy="27655"/>
            <a:chOff x="8662344" y="767644"/>
            <a:chExt cx="247800" cy="247800"/>
          </a:xfrm>
        </p:grpSpPr>
        <p:sp>
          <p:nvSpPr>
            <p:cNvPr id="5837" name="Google Shape;5837;p907">
              <a:extLst>
                <a:ext uri="{FF2B5EF4-FFF2-40B4-BE49-F238E27FC236}">
                  <a16:creationId xmlns:a16="http://schemas.microsoft.com/office/drawing/2014/main" id="{518CCA9B-B1D8-E80C-2494-757FBC60A426}"/>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38" name="Google Shape;5838;p907">
              <a:extLst>
                <a:ext uri="{FF2B5EF4-FFF2-40B4-BE49-F238E27FC236}">
                  <a16:creationId xmlns:a16="http://schemas.microsoft.com/office/drawing/2014/main" id="{A685A7A6-B1A7-8F89-06FA-7BFC24ADE2F9}"/>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39" name="Google Shape;5839;p907">
            <a:extLst>
              <a:ext uri="{FF2B5EF4-FFF2-40B4-BE49-F238E27FC236}">
                <a16:creationId xmlns:a16="http://schemas.microsoft.com/office/drawing/2014/main" id="{0A8F45EB-2BEA-F634-D742-73FF0FC4D9B4}"/>
              </a:ext>
            </a:extLst>
          </p:cNvPr>
          <p:cNvGrpSpPr/>
          <p:nvPr/>
        </p:nvGrpSpPr>
        <p:grpSpPr>
          <a:xfrm rot="10800000">
            <a:off x="6273058" y="3022920"/>
            <a:ext cx="27588" cy="27655"/>
            <a:chOff x="8662344" y="767644"/>
            <a:chExt cx="247800" cy="247800"/>
          </a:xfrm>
        </p:grpSpPr>
        <p:sp>
          <p:nvSpPr>
            <p:cNvPr id="5840" name="Google Shape;5840;p907">
              <a:extLst>
                <a:ext uri="{FF2B5EF4-FFF2-40B4-BE49-F238E27FC236}">
                  <a16:creationId xmlns:a16="http://schemas.microsoft.com/office/drawing/2014/main" id="{BCE05466-6452-BFC5-B24F-2F0446D06549}"/>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41" name="Google Shape;5841;p907">
              <a:extLst>
                <a:ext uri="{FF2B5EF4-FFF2-40B4-BE49-F238E27FC236}">
                  <a16:creationId xmlns:a16="http://schemas.microsoft.com/office/drawing/2014/main" id="{85E77F5A-426F-8DD3-E635-9CFA63503231}"/>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42" name="Google Shape;5842;p907">
            <a:extLst>
              <a:ext uri="{FF2B5EF4-FFF2-40B4-BE49-F238E27FC236}">
                <a16:creationId xmlns:a16="http://schemas.microsoft.com/office/drawing/2014/main" id="{0C85E8B2-00BF-E243-E645-55BD0F8A15E6}"/>
              </a:ext>
            </a:extLst>
          </p:cNvPr>
          <p:cNvGrpSpPr/>
          <p:nvPr/>
        </p:nvGrpSpPr>
        <p:grpSpPr>
          <a:xfrm rot="10800000">
            <a:off x="6015963" y="3043442"/>
            <a:ext cx="37831" cy="37929"/>
            <a:chOff x="8662344" y="767644"/>
            <a:chExt cx="247800" cy="247800"/>
          </a:xfrm>
        </p:grpSpPr>
        <p:sp>
          <p:nvSpPr>
            <p:cNvPr id="5843" name="Google Shape;5843;p907">
              <a:extLst>
                <a:ext uri="{FF2B5EF4-FFF2-40B4-BE49-F238E27FC236}">
                  <a16:creationId xmlns:a16="http://schemas.microsoft.com/office/drawing/2014/main" id="{00F5C5AA-BDEE-1339-1B20-9E419A05E8D1}"/>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44" name="Google Shape;5844;p907">
              <a:extLst>
                <a:ext uri="{FF2B5EF4-FFF2-40B4-BE49-F238E27FC236}">
                  <a16:creationId xmlns:a16="http://schemas.microsoft.com/office/drawing/2014/main" id="{7CA01D79-24E1-3DDE-56E4-EC44948E14B0}"/>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45" name="Google Shape;5845;p907">
            <a:extLst>
              <a:ext uri="{FF2B5EF4-FFF2-40B4-BE49-F238E27FC236}">
                <a16:creationId xmlns:a16="http://schemas.microsoft.com/office/drawing/2014/main" id="{4B9E0AA5-21BC-7797-45E1-C8CCC8D0916C}"/>
              </a:ext>
            </a:extLst>
          </p:cNvPr>
          <p:cNvGrpSpPr/>
          <p:nvPr/>
        </p:nvGrpSpPr>
        <p:grpSpPr>
          <a:xfrm rot="10800000">
            <a:off x="5988096" y="3036893"/>
            <a:ext cx="37831" cy="37929"/>
            <a:chOff x="8662344" y="767644"/>
            <a:chExt cx="247800" cy="247800"/>
          </a:xfrm>
        </p:grpSpPr>
        <p:sp>
          <p:nvSpPr>
            <p:cNvPr id="5846" name="Google Shape;5846;p907">
              <a:extLst>
                <a:ext uri="{FF2B5EF4-FFF2-40B4-BE49-F238E27FC236}">
                  <a16:creationId xmlns:a16="http://schemas.microsoft.com/office/drawing/2014/main" id="{F0CE6D0D-BC7E-EFB6-AB8D-B2F071BADABD}"/>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47" name="Google Shape;5847;p907">
              <a:extLst>
                <a:ext uri="{FF2B5EF4-FFF2-40B4-BE49-F238E27FC236}">
                  <a16:creationId xmlns:a16="http://schemas.microsoft.com/office/drawing/2014/main" id="{961CB911-B830-2FDC-ACC4-E6CA5248EE0A}"/>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48" name="Google Shape;5848;p907">
            <a:extLst>
              <a:ext uri="{FF2B5EF4-FFF2-40B4-BE49-F238E27FC236}">
                <a16:creationId xmlns:a16="http://schemas.microsoft.com/office/drawing/2014/main" id="{8F61B390-5261-E80B-EF8C-5B802F768648}"/>
              </a:ext>
            </a:extLst>
          </p:cNvPr>
          <p:cNvGrpSpPr/>
          <p:nvPr/>
        </p:nvGrpSpPr>
        <p:grpSpPr>
          <a:xfrm rot="10800000">
            <a:off x="6053796" y="3115642"/>
            <a:ext cx="37831" cy="37929"/>
            <a:chOff x="8662344" y="767644"/>
            <a:chExt cx="247800" cy="247800"/>
          </a:xfrm>
        </p:grpSpPr>
        <p:sp>
          <p:nvSpPr>
            <p:cNvPr id="5849" name="Google Shape;5849;p907">
              <a:extLst>
                <a:ext uri="{FF2B5EF4-FFF2-40B4-BE49-F238E27FC236}">
                  <a16:creationId xmlns:a16="http://schemas.microsoft.com/office/drawing/2014/main" id="{E7145C32-F132-FE95-3A40-8A7025564949}"/>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50" name="Google Shape;5850;p907">
              <a:extLst>
                <a:ext uri="{FF2B5EF4-FFF2-40B4-BE49-F238E27FC236}">
                  <a16:creationId xmlns:a16="http://schemas.microsoft.com/office/drawing/2014/main" id="{FD1E08AC-D996-2CDF-B157-75E6F193C987}"/>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51" name="Google Shape;5851;p907">
            <a:extLst>
              <a:ext uri="{FF2B5EF4-FFF2-40B4-BE49-F238E27FC236}">
                <a16:creationId xmlns:a16="http://schemas.microsoft.com/office/drawing/2014/main" id="{9DAE228F-7F3F-41BE-BBD9-308E72F77FDD}"/>
              </a:ext>
            </a:extLst>
          </p:cNvPr>
          <p:cNvGrpSpPr/>
          <p:nvPr/>
        </p:nvGrpSpPr>
        <p:grpSpPr>
          <a:xfrm rot="10800000">
            <a:off x="6034163" y="3102375"/>
            <a:ext cx="37831" cy="37929"/>
            <a:chOff x="8662344" y="767644"/>
            <a:chExt cx="247800" cy="247800"/>
          </a:xfrm>
        </p:grpSpPr>
        <p:sp>
          <p:nvSpPr>
            <p:cNvPr id="5852" name="Google Shape;5852;p907">
              <a:extLst>
                <a:ext uri="{FF2B5EF4-FFF2-40B4-BE49-F238E27FC236}">
                  <a16:creationId xmlns:a16="http://schemas.microsoft.com/office/drawing/2014/main" id="{838EC023-AF73-0449-D57E-0462525CE0A2}"/>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53" name="Google Shape;5853;p907">
              <a:extLst>
                <a:ext uri="{FF2B5EF4-FFF2-40B4-BE49-F238E27FC236}">
                  <a16:creationId xmlns:a16="http://schemas.microsoft.com/office/drawing/2014/main" id="{A1E5723B-C3C8-E3AE-83EA-389AF4FE9D25}"/>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54" name="Google Shape;5854;p907">
            <a:extLst>
              <a:ext uri="{FF2B5EF4-FFF2-40B4-BE49-F238E27FC236}">
                <a16:creationId xmlns:a16="http://schemas.microsoft.com/office/drawing/2014/main" id="{9474C0DE-58CB-707F-B5E8-31FF3E2E1FEC}"/>
              </a:ext>
            </a:extLst>
          </p:cNvPr>
          <p:cNvGrpSpPr/>
          <p:nvPr/>
        </p:nvGrpSpPr>
        <p:grpSpPr>
          <a:xfrm rot="10800000">
            <a:off x="6044096" y="3187842"/>
            <a:ext cx="37831" cy="37929"/>
            <a:chOff x="8662344" y="767644"/>
            <a:chExt cx="247800" cy="247800"/>
          </a:xfrm>
        </p:grpSpPr>
        <p:sp>
          <p:nvSpPr>
            <p:cNvPr id="5855" name="Google Shape;5855;p907">
              <a:extLst>
                <a:ext uri="{FF2B5EF4-FFF2-40B4-BE49-F238E27FC236}">
                  <a16:creationId xmlns:a16="http://schemas.microsoft.com/office/drawing/2014/main" id="{3E05359B-B59C-F5E3-A055-31778A2A9830}"/>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56" name="Google Shape;5856;p907">
              <a:extLst>
                <a:ext uri="{FF2B5EF4-FFF2-40B4-BE49-F238E27FC236}">
                  <a16:creationId xmlns:a16="http://schemas.microsoft.com/office/drawing/2014/main" id="{9FA3CCBC-B956-FD1D-D82B-76C77E4A6AC3}"/>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57" name="Google Shape;5857;p907">
            <a:extLst>
              <a:ext uri="{FF2B5EF4-FFF2-40B4-BE49-F238E27FC236}">
                <a16:creationId xmlns:a16="http://schemas.microsoft.com/office/drawing/2014/main" id="{CF9E2674-FA2D-7B2D-3D65-9D6EA458EA4B}"/>
              </a:ext>
            </a:extLst>
          </p:cNvPr>
          <p:cNvGrpSpPr/>
          <p:nvPr/>
        </p:nvGrpSpPr>
        <p:grpSpPr>
          <a:xfrm rot="10800000">
            <a:off x="6071996" y="3180642"/>
            <a:ext cx="37831" cy="37929"/>
            <a:chOff x="8662344" y="767644"/>
            <a:chExt cx="247800" cy="247800"/>
          </a:xfrm>
        </p:grpSpPr>
        <p:sp>
          <p:nvSpPr>
            <p:cNvPr id="5858" name="Google Shape;5858;p907">
              <a:extLst>
                <a:ext uri="{FF2B5EF4-FFF2-40B4-BE49-F238E27FC236}">
                  <a16:creationId xmlns:a16="http://schemas.microsoft.com/office/drawing/2014/main" id="{993C6DF0-7887-8DED-B940-88EADF1403DF}"/>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59" name="Google Shape;5859;p907">
              <a:extLst>
                <a:ext uri="{FF2B5EF4-FFF2-40B4-BE49-F238E27FC236}">
                  <a16:creationId xmlns:a16="http://schemas.microsoft.com/office/drawing/2014/main" id="{709CDBF4-D428-A52D-8210-A50AA3B13EBE}"/>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60" name="Google Shape;5860;p907">
            <a:extLst>
              <a:ext uri="{FF2B5EF4-FFF2-40B4-BE49-F238E27FC236}">
                <a16:creationId xmlns:a16="http://schemas.microsoft.com/office/drawing/2014/main" id="{42FA935D-995D-B1BC-2916-CB8EA7C95692}"/>
              </a:ext>
            </a:extLst>
          </p:cNvPr>
          <p:cNvGrpSpPr/>
          <p:nvPr/>
        </p:nvGrpSpPr>
        <p:grpSpPr>
          <a:xfrm rot="10800000">
            <a:off x="6279830" y="2880075"/>
            <a:ext cx="37831" cy="37929"/>
            <a:chOff x="8662344" y="767644"/>
            <a:chExt cx="247800" cy="247800"/>
          </a:xfrm>
        </p:grpSpPr>
        <p:sp>
          <p:nvSpPr>
            <p:cNvPr id="5861" name="Google Shape;5861;p907">
              <a:extLst>
                <a:ext uri="{FF2B5EF4-FFF2-40B4-BE49-F238E27FC236}">
                  <a16:creationId xmlns:a16="http://schemas.microsoft.com/office/drawing/2014/main" id="{EB56D694-D263-6DEA-1E46-1095EA008D18}"/>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62" name="Google Shape;5862;p907">
              <a:extLst>
                <a:ext uri="{FF2B5EF4-FFF2-40B4-BE49-F238E27FC236}">
                  <a16:creationId xmlns:a16="http://schemas.microsoft.com/office/drawing/2014/main" id="{A778C55F-C2CD-A236-FBC1-BC30D912794C}"/>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63" name="Google Shape;5863;p907">
            <a:extLst>
              <a:ext uri="{FF2B5EF4-FFF2-40B4-BE49-F238E27FC236}">
                <a16:creationId xmlns:a16="http://schemas.microsoft.com/office/drawing/2014/main" id="{164B0D1D-74A5-7759-C769-C745E15D69FF}"/>
              </a:ext>
            </a:extLst>
          </p:cNvPr>
          <p:cNvGrpSpPr/>
          <p:nvPr/>
        </p:nvGrpSpPr>
        <p:grpSpPr>
          <a:xfrm rot="10800000">
            <a:off x="6593930" y="3531775"/>
            <a:ext cx="37831" cy="37929"/>
            <a:chOff x="8662344" y="767644"/>
            <a:chExt cx="247800" cy="247800"/>
          </a:xfrm>
        </p:grpSpPr>
        <p:sp>
          <p:nvSpPr>
            <p:cNvPr id="5864" name="Google Shape;5864;p907">
              <a:extLst>
                <a:ext uri="{FF2B5EF4-FFF2-40B4-BE49-F238E27FC236}">
                  <a16:creationId xmlns:a16="http://schemas.microsoft.com/office/drawing/2014/main" id="{0FD97E69-D1CC-EC3B-C187-C2980B6E1F51}"/>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65" name="Google Shape;5865;p907">
              <a:extLst>
                <a:ext uri="{FF2B5EF4-FFF2-40B4-BE49-F238E27FC236}">
                  <a16:creationId xmlns:a16="http://schemas.microsoft.com/office/drawing/2014/main" id="{6E2DF9E4-C7D4-A65D-773C-FEE247CF6195}"/>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66" name="Google Shape;5866;p907">
            <a:extLst>
              <a:ext uri="{FF2B5EF4-FFF2-40B4-BE49-F238E27FC236}">
                <a16:creationId xmlns:a16="http://schemas.microsoft.com/office/drawing/2014/main" id="{F9FB817B-548A-AA14-27CA-05F5E915D21C}"/>
              </a:ext>
            </a:extLst>
          </p:cNvPr>
          <p:cNvGrpSpPr/>
          <p:nvPr/>
        </p:nvGrpSpPr>
        <p:grpSpPr>
          <a:xfrm rot="10800000">
            <a:off x="6716763" y="3456409"/>
            <a:ext cx="37831" cy="37929"/>
            <a:chOff x="8662344" y="767644"/>
            <a:chExt cx="247800" cy="247800"/>
          </a:xfrm>
        </p:grpSpPr>
        <p:sp>
          <p:nvSpPr>
            <p:cNvPr id="5867" name="Google Shape;5867;p907">
              <a:extLst>
                <a:ext uri="{FF2B5EF4-FFF2-40B4-BE49-F238E27FC236}">
                  <a16:creationId xmlns:a16="http://schemas.microsoft.com/office/drawing/2014/main" id="{72639989-E18B-2A65-09A2-C4EA0C095273}"/>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68" name="Google Shape;5868;p907">
              <a:extLst>
                <a:ext uri="{FF2B5EF4-FFF2-40B4-BE49-F238E27FC236}">
                  <a16:creationId xmlns:a16="http://schemas.microsoft.com/office/drawing/2014/main" id="{9C1AE7BC-4B4D-131C-B656-E8D6BD2B7D31}"/>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69" name="Google Shape;5869;p907">
            <a:extLst>
              <a:ext uri="{FF2B5EF4-FFF2-40B4-BE49-F238E27FC236}">
                <a16:creationId xmlns:a16="http://schemas.microsoft.com/office/drawing/2014/main" id="{EA6889D4-8083-4DAB-5FC9-12679655D2E9}"/>
              </a:ext>
            </a:extLst>
          </p:cNvPr>
          <p:cNvGrpSpPr/>
          <p:nvPr/>
        </p:nvGrpSpPr>
        <p:grpSpPr>
          <a:xfrm rot="10800000">
            <a:off x="6364296" y="3456409"/>
            <a:ext cx="37831" cy="37929"/>
            <a:chOff x="8662344" y="767644"/>
            <a:chExt cx="247800" cy="247800"/>
          </a:xfrm>
        </p:grpSpPr>
        <p:sp>
          <p:nvSpPr>
            <p:cNvPr id="5870" name="Google Shape;5870;p907">
              <a:extLst>
                <a:ext uri="{FF2B5EF4-FFF2-40B4-BE49-F238E27FC236}">
                  <a16:creationId xmlns:a16="http://schemas.microsoft.com/office/drawing/2014/main" id="{14E2C4B8-2C64-7B32-3849-98094030796E}"/>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71" name="Google Shape;5871;p907">
              <a:extLst>
                <a:ext uri="{FF2B5EF4-FFF2-40B4-BE49-F238E27FC236}">
                  <a16:creationId xmlns:a16="http://schemas.microsoft.com/office/drawing/2014/main" id="{0F937385-41A3-0B0B-3290-2C1EF6FF8DB2}"/>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72" name="Google Shape;5872;p907">
            <a:extLst>
              <a:ext uri="{FF2B5EF4-FFF2-40B4-BE49-F238E27FC236}">
                <a16:creationId xmlns:a16="http://schemas.microsoft.com/office/drawing/2014/main" id="{6717B573-0F46-06D6-9ABF-794CE19205F6}"/>
              </a:ext>
            </a:extLst>
          </p:cNvPr>
          <p:cNvGrpSpPr/>
          <p:nvPr/>
        </p:nvGrpSpPr>
        <p:grpSpPr>
          <a:xfrm rot="10800000">
            <a:off x="6612630" y="3414842"/>
            <a:ext cx="37831" cy="37929"/>
            <a:chOff x="8662344" y="767644"/>
            <a:chExt cx="247800" cy="247800"/>
          </a:xfrm>
        </p:grpSpPr>
        <p:sp>
          <p:nvSpPr>
            <p:cNvPr id="5873" name="Google Shape;5873;p907">
              <a:extLst>
                <a:ext uri="{FF2B5EF4-FFF2-40B4-BE49-F238E27FC236}">
                  <a16:creationId xmlns:a16="http://schemas.microsoft.com/office/drawing/2014/main" id="{CD601028-FEB9-9462-166B-521C882C6B48}"/>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74" name="Google Shape;5874;p907">
              <a:extLst>
                <a:ext uri="{FF2B5EF4-FFF2-40B4-BE49-F238E27FC236}">
                  <a16:creationId xmlns:a16="http://schemas.microsoft.com/office/drawing/2014/main" id="{089AA898-3621-8BA8-D3F0-7DFAC4F65EC6}"/>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75" name="Google Shape;5875;p907">
            <a:extLst>
              <a:ext uri="{FF2B5EF4-FFF2-40B4-BE49-F238E27FC236}">
                <a16:creationId xmlns:a16="http://schemas.microsoft.com/office/drawing/2014/main" id="{DF626B12-0A14-E145-8CA8-4CA54A0380D1}"/>
              </a:ext>
            </a:extLst>
          </p:cNvPr>
          <p:cNvGrpSpPr/>
          <p:nvPr/>
        </p:nvGrpSpPr>
        <p:grpSpPr>
          <a:xfrm rot="10800000">
            <a:off x="6637263" y="3346075"/>
            <a:ext cx="37831" cy="37929"/>
            <a:chOff x="8662344" y="767644"/>
            <a:chExt cx="247800" cy="247800"/>
          </a:xfrm>
        </p:grpSpPr>
        <p:sp>
          <p:nvSpPr>
            <p:cNvPr id="5876" name="Google Shape;5876;p907">
              <a:extLst>
                <a:ext uri="{FF2B5EF4-FFF2-40B4-BE49-F238E27FC236}">
                  <a16:creationId xmlns:a16="http://schemas.microsoft.com/office/drawing/2014/main" id="{89306F5D-45A7-095E-987D-757F874CE551}"/>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77" name="Google Shape;5877;p907">
              <a:extLst>
                <a:ext uri="{FF2B5EF4-FFF2-40B4-BE49-F238E27FC236}">
                  <a16:creationId xmlns:a16="http://schemas.microsoft.com/office/drawing/2014/main" id="{00353807-DE8D-EB22-0E7F-AFE285901A73}"/>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78" name="Google Shape;5878;p907">
            <a:extLst>
              <a:ext uri="{FF2B5EF4-FFF2-40B4-BE49-F238E27FC236}">
                <a16:creationId xmlns:a16="http://schemas.microsoft.com/office/drawing/2014/main" id="{6BF58921-6105-B23D-9FE2-4B853411F0B2}"/>
              </a:ext>
            </a:extLst>
          </p:cNvPr>
          <p:cNvGrpSpPr/>
          <p:nvPr/>
        </p:nvGrpSpPr>
        <p:grpSpPr>
          <a:xfrm rot="10800000">
            <a:off x="6453258" y="3088420"/>
            <a:ext cx="27588" cy="27655"/>
            <a:chOff x="8662344" y="767644"/>
            <a:chExt cx="247800" cy="247800"/>
          </a:xfrm>
        </p:grpSpPr>
        <p:sp>
          <p:nvSpPr>
            <p:cNvPr id="5879" name="Google Shape;5879;p907">
              <a:extLst>
                <a:ext uri="{FF2B5EF4-FFF2-40B4-BE49-F238E27FC236}">
                  <a16:creationId xmlns:a16="http://schemas.microsoft.com/office/drawing/2014/main" id="{C2E5FBDB-F633-7616-DA71-18CC311E1219}"/>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80" name="Google Shape;5880;p907">
              <a:extLst>
                <a:ext uri="{FF2B5EF4-FFF2-40B4-BE49-F238E27FC236}">
                  <a16:creationId xmlns:a16="http://schemas.microsoft.com/office/drawing/2014/main" id="{B052EB20-793B-65EE-D524-BB8277D1F327}"/>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81" name="Google Shape;5881;p907">
            <a:extLst>
              <a:ext uri="{FF2B5EF4-FFF2-40B4-BE49-F238E27FC236}">
                <a16:creationId xmlns:a16="http://schemas.microsoft.com/office/drawing/2014/main" id="{4D4C43B5-9D0D-1D89-AC88-7DAE9AF31398}"/>
              </a:ext>
            </a:extLst>
          </p:cNvPr>
          <p:cNvGrpSpPr/>
          <p:nvPr/>
        </p:nvGrpSpPr>
        <p:grpSpPr>
          <a:xfrm rot="10800000">
            <a:off x="6331025" y="3140287"/>
            <a:ext cx="27588" cy="27655"/>
            <a:chOff x="8662344" y="767644"/>
            <a:chExt cx="247800" cy="247800"/>
          </a:xfrm>
        </p:grpSpPr>
        <p:sp>
          <p:nvSpPr>
            <p:cNvPr id="5882" name="Google Shape;5882;p907">
              <a:extLst>
                <a:ext uri="{FF2B5EF4-FFF2-40B4-BE49-F238E27FC236}">
                  <a16:creationId xmlns:a16="http://schemas.microsoft.com/office/drawing/2014/main" id="{579BDAD1-8501-6570-7CFC-A41335F17812}"/>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83" name="Google Shape;5883;p907">
              <a:extLst>
                <a:ext uri="{FF2B5EF4-FFF2-40B4-BE49-F238E27FC236}">
                  <a16:creationId xmlns:a16="http://schemas.microsoft.com/office/drawing/2014/main" id="{A885BABF-424C-C16C-EC67-184239569AAB}"/>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84" name="Google Shape;5884;p907">
            <a:extLst>
              <a:ext uri="{FF2B5EF4-FFF2-40B4-BE49-F238E27FC236}">
                <a16:creationId xmlns:a16="http://schemas.microsoft.com/office/drawing/2014/main" id="{E62FB871-67D0-B1DA-04F2-723B3664F632}"/>
              </a:ext>
            </a:extLst>
          </p:cNvPr>
          <p:cNvGrpSpPr/>
          <p:nvPr/>
        </p:nvGrpSpPr>
        <p:grpSpPr>
          <a:xfrm rot="10800000">
            <a:off x="6238691" y="3115620"/>
            <a:ext cx="27588" cy="27655"/>
            <a:chOff x="8662344" y="767644"/>
            <a:chExt cx="247800" cy="247800"/>
          </a:xfrm>
        </p:grpSpPr>
        <p:sp>
          <p:nvSpPr>
            <p:cNvPr id="5885" name="Google Shape;5885;p907">
              <a:extLst>
                <a:ext uri="{FF2B5EF4-FFF2-40B4-BE49-F238E27FC236}">
                  <a16:creationId xmlns:a16="http://schemas.microsoft.com/office/drawing/2014/main" id="{BEDC50F9-A0AC-C69C-1345-7BCF4A3A1EEB}"/>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86" name="Google Shape;5886;p907">
              <a:extLst>
                <a:ext uri="{FF2B5EF4-FFF2-40B4-BE49-F238E27FC236}">
                  <a16:creationId xmlns:a16="http://schemas.microsoft.com/office/drawing/2014/main" id="{C05AC77C-6D29-AB91-712C-9F4FAB90D205}"/>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87" name="Google Shape;5887;p907">
            <a:extLst>
              <a:ext uri="{FF2B5EF4-FFF2-40B4-BE49-F238E27FC236}">
                <a16:creationId xmlns:a16="http://schemas.microsoft.com/office/drawing/2014/main" id="{97418A6C-A057-AF4F-BF24-547972196D85}"/>
              </a:ext>
            </a:extLst>
          </p:cNvPr>
          <p:cNvGrpSpPr/>
          <p:nvPr/>
        </p:nvGrpSpPr>
        <p:grpSpPr>
          <a:xfrm rot="10800000">
            <a:off x="6234175" y="3165587"/>
            <a:ext cx="27588" cy="27655"/>
            <a:chOff x="8662344" y="767644"/>
            <a:chExt cx="247800" cy="247800"/>
          </a:xfrm>
        </p:grpSpPr>
        <p:sp>
          <p:nvSpPr>
            <p:cNvPr id="5888" name="Google Shape;5888;p907">
              <a:extLst>
                <a:ext uri="{FF2B5EF4-FFF2-40B4-BE49-F238E27FC236}">
                  <a16:creationId xmlns:a16="http://schemas.microsoft.com/office/drawing/2014/main" id="{C49B7F11-F69E-AE6F-CF8F-A9FE9C1B934C}"/>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89" name="Google Shape;5889;p907">
              <a:extLst>
                <a:ext uri="{FF2B5EF4-FFF2-40B4-BE49-F238E27FC236}">
                  <a16:creationId xmlns:a16="http://schemas.microsoft.com/office/drawing/2014/main" id="{FAC823F0-CEEA-D42B-FCDD-351CE04CAA68}"/>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90" name="Google Shape;5890;p907">
            <a:extLst>
              <a:ext uri="{FF2B5EF4-FFF2-40B4-BE49-F238E27FC236}">
                <a16:creationId xmlns:a16="http://schemas.microsoft.com/office/drawing/2014/main" id="{FB04C65F-FB49-7B0C-928F-7F4D6FBCEF63}"/>
              </a:ext>
            </a:extLst>
          </p:cNvPr>
          <p:cNvGrpSpPr/>
          <p:nvPr/>
        </p:nvGrpSpPr>
        <p:grpSpPr>
          <a:xfrm rot="10800000">
            <a:off x="6293858" y="3203620"/>
            <a:ext cx="27588" cy="27655"/>
            <a:chOff x="8662344" y="767644"/>
            <a:chExt cx="247800" cy="247800"/>
          </a:xfrm>
        </p:grpSpPr>
        <p:sp>
          <p:nvSpPr>
            <p:cNvPr id="5891" name="Google Shape;5891;p907">
              <a:extLst>
                <a:ext uri="{FF2B5EF4-FFF2-40B4-BE49-F238E27FC236}">
                  <a16:creationId xmlns:a16="http://schemas.microsoft.com/office/drawing/2014/main" id="{5A2415CD-F258-29DB-59D9-F7EF26D4DDD2}"/>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92" name="Google Shape;5892;p907">
              <a:extLst>
                <a:ext uri="{FF2B5EF4-FFF2-40B4-BE49-F238E27FC236}">
                  <a16:creationId xmlns:a16="http://schemas.microsoft.com/office/drawing/2014/main" id="{825CD69B-DF4A-8C32-6CFF-9C1EA4CC8D2B}"/>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93" name="Google Shape;5893;p907">
            <a:extLst>
              <a:ext uri="{FF2B5EF4-FFF2-40B4-BE49-F238E27FC236}">
                <a16:creationId xmlns:a16="http://schemas.microsoft.com/office/drawing/2014/main" id="{943DEA1D-CF1D-3B1D-9306-C32A05DDE02E}"/>
              </a:ext>
            </a:extLst>
          </p:cNvPr>
          <p:cNvGrpSpPr/>
          <p:nvPr/>
        </p:nvGrpSpPr>
        <p:grpSpPr>
          <a:xfrm rot="10800000">
            <a:off x="6310658" y="3214720"/>
            <a:ext cx="27588" cy="27655"/>
            <a:chOff x="8662344" y="767644"/>
            <a:chExt cx="247800" cy="247800"/>
          </a:xfrm>
        </p:grpSpPr>
        <p:sp>
          <p:nvSpPr>
            <p:cNvPr id="5894" name="Google Shape;5894;p907">
              <a:extLst>
                <a:ext uri="{FF2B5EF4-FFF2-40B4-BE49-F238E27FC236}">
                  <a16:creationId xmlns:a16="http://schemas.microsoft.com/office/drawing/2014/main" id="{BB9AE95F-39EA-E45B-6022-45A4C8AFCC77}"/>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95" name="Google Shape;5895;p907">
              <a:extLst>
                <a:ext uri="{FF2B5EF4-FFF2-40B4-BE49-F238E27FC236}">
                  <a16:creationId xmlns:a16="http://schemas.microsoft.com/office/drawing/2014/main" id="{A3FC705B-7068-7DD9-F90C-3E531B6E9B29}"/>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96" name="Google Shape;5896;p907">
            <a:extLst>
              <a:ext uri="{FF2B5EF4-FFF2-40B4-BE49-F238E27FC236}">
                <a16:creationId xmlns:a16="http://schemas.microsoft.com/office/drawing/2014/main" id="{EBB9B4DA-E9CF-8428-5E20-CE4030957EF4}"/>
              </a:ext>
            </a:extLst>
          </p:cNvPr>
          <p:cNvGrpSpPr/>
          <p:nvPr/>
        </p:nvGrpSpPr>
        <p:grpSpPr>
          <a:xfrm rot="10800000">
            <a:off x="6396425" y="3286320"/>
            <a:ext cx="27588" cy="27655"/>
            <a:chOff x="8662344" y="767644"/>
            <a:chExt cx="247800" cy="247800"/>
          </a:xfrm>
        </p:grpSpPr>
        <p:sp>
          <p:nvSpPr>
            <p:cNvPr id="5897" name="Google Shape;5897;p907">
              <a:extLst>
                <a:ext uri="{FF2B5EF4-FFF2-40B4-BE49-F238E27FC236}">
                  <a16:creationId xmlns:a16="http://schemas.microsoft.com/office/drawing/2014/main" id="{41D22C3E-FC8C-828A-F555-9EFA952CB0B9}"/>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98" name="Google Shape;5898;p907">
              <a:extLst>
                <a:ext uri="{FF2B5EF4-FFF2-40B4-BE49-F238E27FC236}">
                  <a16:creationId xmlns:a16="http://schemas.microsoft.com/office/drawing/2014/main" id="{E49164AB-BB51-3E37-FBD6-09DA996041B2}"/>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899" name="Google Shape;5899;p907">
            <a:extLst>
              <a:ext uri="{FF2B5EF4-FFF2-40B4-BE49-F238E27FC236}">
                <a16:creationId xmlns:a16="http://schemas.microsoft.com/office/drawing/2014/main" id="{39D079C5-A4CF-6AC9-9042-E60526965E16}"/>
              </a:ext>
            </a:extLst>
          </p:cNvPr>
          <p:cNvGrpSpPr/>
          <p:nvPr/>
        </p:nvGrpSpPr>
        <p:grpSpPr>
          <a:xfrm rot="10800000">
            <a:off x="6515558" y="3374603"/>
            <a:ext cx="27588" cy="27655"/>
            <a:chOff x="8662344" y="767644"/>
            <a:chExt cx="247800" cy="247800"/>
          </a:xfrm>
        </p:grpSpPr>
        <p:sp>
          <p:nvSpPr>
            <p:cNvPr id="5900" name="Google Shape;5900;p907">
              <a:extLst>
                <a:ext uri="{FF2B5EF4-FFF2-40B4-BE49-F238E27FC236}">
                  <a16:creationId xmlns:a16="http://schemas.microsoft.com/office/drawing/2014/main" id="{95D12C22-7FE6-303E-AB0D-5F8DFA14E538}"/>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01" name="Google Shape;5901;p907">
              <a:extLst>
                <a:ext uri="{FF2B5EF4-FFF2-40B4-BE49-F238E27FC236}">
                  <a16:creationId xmlns:a16="http://schemas.microsoft.com/office/drawing/2014/main" id="{AF30946D-3895-BEBB-2D51-6CEDAC7789D6}"/>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02" name="Google Shape;5902;p907">
            <a:extLst>
              <a:ext uri="{FF2B5EF4-FFF2-40B4-BE49-F238E27FC236}">
                <a16:creationId xmlns:a16="http://schemas.microsoft.com/office/drawing/2014/main" id="{943D2E98-EB14-7831-1C65-867802D2F54A}"/>
              </a:ext>
            </a:extLst>
          </p:cNvPr>
          <p:cNvGrpSpPr/>
          <p:nvPr/>
        </p:nvGrpSpPr>
        <p:grpSpPr>
          <a:xfrm rot="10800000">
            <a:off x="6529825" y="3389903"/>
            <a:ext cx="27588" cy="27655"/>
            <a:chOff x="8662344" y="767644"/>
            <a:chExt cx="247800" cy="247800"/>
          </a:xfrm>
        </p:grpSpPr>
        <p:sp>
          <p:nvSpPr>
            <p:cNvPr id="5903" name="Google Shape;5903;p907">
              <a:extLst>
                <a:ext uri="{FF2B5EF4-FFF2-40B4-BE49-F238E27FC236}">
                  <a16:creationId xmlns:a16="http://schemas.microsoft.com/office/drawing/2014/main" id="{52707D88-7EF8-656D-6948-55E02E859AC8}"/>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04" name="Google Shape;5904;p907">
              <a:extLst>
                <a:ext uri="{FF2B5EF4-FFF2-40B4-BE49-F238E27FC236}">
                  <a16:creationId xmlns:a16="http://schemas.microsoft.com/office/drawing/2014/main" id="{25C594CC-B4E7-8C4B-7909-6FE00DFFFD26}"/>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05" name="Google Shape;5905;p907">
            <a:extLst>
              <a:ext uri="{FF2B5EF4-FFF2-40B4-BE49-F238E27FC236}">
                <a16:creationId xmlns:a16="http://schemas.microsoft.com/office/drawing/2014/main" id="{6598F16E-F8D1-7510-E9BC-6602147E5B9A}"/>
              </a:ext>
            </a:extLst>
          </p:cNvPr>
          <p:cNvGrpSpPr/>
          <p:nvPr/>
        </p:nvGrpSpPr>
        <p:grpSpPr>
          <a:xfrm rot="10800000">
            <a:off x="6467558" y="3303836"/>
            <a:ext cx="27588" cy="27655"/>
            <a:chOff x="8662344" y="767644"/>
            <a:chExt cx="247800" cy="247800"/>
          </a:xfrm>
        </p:grpSpPr>
        <p:sp>
          <p:nvSpPr>
            <p:cNvPr id="5906" name="Google Shape;5906;p907">
              <a:extLst>
                <a:ext uri="{FF2B5EF4-FFF2-40B4-BE49-F238E27FC236}">
                  <a16:creationId xmlns:a16="http://schemas.microsoft.com/office/drawing/2014/main" id="{10C96A7E-4B99-872E-E98A-A23FFB10A138}"/>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07" name="Google Shape;5907;p907">
              <a:extLst>
                <a:ext uri="{FF2B5EF4-FFF2-40B4-BE49-F238E27FC236}">
                  <a16:creationId xmlns:a16="http://schemas.microsoft.com/office/drawing/2014/main" id="{645E7821-0D97-6123-6BB5-24169BBC51C4}"/>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08" name="Google Shape;5908;p907">
            <a:extLst>
              <a:ext uri="{FF2B5EF4-FFF2-40B4-BE49-F238E27FC236}">
                <a16:creationId xmlns:a16="http://schemas.microsoft.com/office/drawing/2014/main" id="{489AA938-3A12-0B42-03AB-D2C0DD504268}"/>
              </a:ext>
            </a:extLst>
          </p:cNvPr>
          <p:cNvGrpSpPr/>
          <p:nvPr/>
        </p:nvGrpSpPr>
        <p:grpSpPr>
          <a:xfrm rot="10800000">
            <a:off x="6369425" y="3207754"/>
            <a:ext cx="27588" cy="27655"/>
            <a:chOff x="8662344" y="767644"/>
            <a:chExt cx="247800" cy="247800"/>
          </a:xfrm>
        </p:grpSpPr>
        <p:sp>
          <p:nvSpPr>
            <p:cNvPr id="5909" name="Google Shape;5909;p907">
              <a:extLst>
                <a:ext uri="{FF2B5EF4-FFF2-40B4-BE49-F238E27FC236}">
                  <a16:creationId xmlns:a16="http://schemas.microsoft.com/office/drawing/2014/main" id="{8085864E-63C9-70C0-EFA4-6E9E0E28030D}"/>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10" name="Google Shape;5910;p907">
              <a:extLst>
                <a:ext uri="{FF2B5EF4-FFF2-40B4-BE49-F238E27FC236}">
                  <a16:creationId xmlns:a16="http://schemas.microsoft.com/office/drawing/2014/main" id="{32D99A55-26FA-968F-4C4B-ABB56625DBEB}"/>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11" name="Google Shape;5911;p907">
            <a:extLst>
              <a:ext uri="{FF2B5EF4-FFF2-40B4-BE49-F238E27FC236}">
                <a16:creationId xmlns:a16="http://schemas.microsoft.com/office/drawing/2014/main" id="{27D24D56-349D-D3D6-D32C-4F5D1664778B}"/>
              </a:ext>
            </a:extLst>
          </p:cNvPr>
          <p:cNvGrpSpPr/>
          <p:nvPr/>
        </p:nvGrpSpPr>
        <p:grpSpPr>
          <a:xfrm rot="10800000">
            <a:off x="6338242" y="3298336"/>
            <a:ext cx="27588" cy="27655"/>
            <a:chOff x="8662344" y="767644"/>
            <a:chExt cx="247800" cy="247800"/>
          </a:xfrm>
        </p:grpSpPr>
        <p:sp>
          <p:nvSpPr>
            <p:cNvPr id="5912" name="Google Shape;5912;p907">
              <a:extLst>
                <a:ext uri="{FF2B5EF4-FFF2-40B4-BE49-F238E27FC236}">
                  <a16:creationId xmlns:a16="http://schemas.microsoft.com/office/drawing/2014/main" id="{7C6EEBF4-470D-3237-3C46-7EDADE18478F}"/>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13" name="Google Shape;5913;p907">
              <a:extLst>
                <a:ext uri="{FF2B5EF4-FFF2-40B4-BE49-F238E27FC236}">
                  <a16:creationId xmlns:a16="http://schemas.microsoft.com/office/drawing/2014/main" id="{9DFADAC7-0CA8-F6D7-7F3D-63BAA2D27279}"/>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14" name="Google Shape;5914;p907">
            <a:extLst>
              <a:ext uri="{FF2B5EF4-FFF2-40B4-BE49-F238E27FC236}">
                <a16:creationId xmlns:a16="http://schemas.microsoft.com/office/drawing/2014/main" id="{19CED024-D195-469E-7455-8573F5F403B8}"/>
              </a:ext>
            </a:extLst>
          </p:cNvPr>
          <p:cNvGrpSpPr/>
          <p:nvPr/>
        </p:nvGrpSpPr>
        <p:grpSpPr>
          <a:xfrm rot="10800000">
            <a:off x="6349875" y="3307354"/>
            <a:ext cx="27588" cy="27655"/>
            <a:chOff x="8662344" y="767644"/>
            <a:chExt cx="247800" cy="247800"/>
          </a:xfrm>
        </p:grpSpPr>
        <p:sp>
          <p:nvSpPr>
            <p:cNvPr id="5915" name="Google Shape;5915;p907">
              <a:extLst>
                <a:ext uri="{FF2B5EF4-FFF2-40B4-BE49-F238E27FC236}">
                  <a16:creationId xmlns:a16="http://schemas.microsoft.com/office/drawing/2014/main" id="{4C4BBAC7-5157-EEAE-E4C1-2CDF1F6454BA}"/>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16" name="Google Shape;5916;p907">
              <a:extLst>
                <a:ext uri="{FF2B5EF4-FFF2-40B4-BE49-F238E27FC236}">
                  <a16:creationId xmlns:a16="http://schemas.microsoft.com/office/drawing/2014/main" id="{F8A4D2B9-9BFE-D32F-39BC-F01FD9897FDD}"/>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17" name="Google Shape;5917;p907">
            <a:extLst>
              <a:ext uri="{FF2B5EF4-FFF2-40B4-BE49-F238E27FC236}">
                <a16:creationId xmlns:a16="http://schemas.microsoft.com/office/drawing/2014/main" id="{FFBB6B50-78DF-22A6-5AEF-802D4215314D}"/>
              </a:ext>
            </a:extLst>
          </p:cNvPr>
          <p:cNvGrpSpPr/>
          <p:nvPr/>
        </p:nvGrpSpPr>
        <p:grpSpPr>
          <a:xfrm rot="10800000">
            <a:off x="6276342" y="3293036"/>
            <a:ext cx="27588" cy="27655"/>
            <a:chOff x="8662344" y="767644"/>
            <a:chExt cx="247800" cy="247800"/>
          </a:xfrm>
        </p:grpSpPr>
        <p:sp>
          <p:nvSpPr>
            <p:cNvPr id="5918" name="Google Shape;5918;p907">
              <a:extLst>
                <a:ext uri="{FF2B5EF4-FFF2-40B4-BE49-F238E27FC236}">
                  <a16:creationId xmlns:a16="http://schemas.microsoft.com/office/drawing/2014/main" id="{77287D27-3DA4-6DCC-7840-E15ED8174573}"/>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19" name="Google Shape;5919;p907">
              <a:extLst>
                <a:ext uri="{FF2B5EF4-FFF2-40B4-BE49-F238E27FC236}">
                  <a16:creationId xmlns:a16="http://schemas.microsoft.com/office/drawing/2014/main" id="{EDA77AFF-37DF-A689-9419-BC8928A187CA}"/>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20" name="Google Shape;5920;p907">
            <a:extLst>
              <a:ext uri="{FF2B5EF4-FFF2-40B4-BE49-F238E27FC236}">
                <a16:creationId xmlns:a16="http://schemas.microsoft.com/office/drawing/2014/main" id="{F6144627-FC97-6EED-8BFB-DB9399FEEC3C}"/>
              </a:ext>
            </a:extLst>
          </p:cNvPr>
          <p:cNvGrpSpPr/>
          <p:nvPr/>
        </p:nvGrpSpPr>
        <p:grpSpPr>
          <a:xfrm rot="10800000">
            <a:off x="6203591" y="3225770"/>
            <a:ext cx="27588" cy="27655"/>
            <a:chOff x="8662344" y="767644"/>
            <a:chExt cx="247800" cy="247800"/>
          </a:xfrm>
        </p:grpSpPr>
        <p:sp>
          <p:nvSpPr>
            <p:cNvPr id="5921" name="Google Shape;5921;p907">
              <a:extLst>
                <a:ext uri="{FF2B5EF4-FFF2-40B4-BE49-F238E27FC236}">
                  <a16:creationId xmlns:a16="http://schemas.microsoft.com/office/drawing/2014/main" id="{27FA2D80-2EE5-5563-CC2D-E90FEA99A553}"/>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22" name="Google Shape;5922;p907">
              <a:extLst>
                <a:ext uri="{FF2B5EF4-FFF2-40B4-BE49-F238E27FC236}">
                  <a16:creationId xmlns:a16="http://schemas.microsoft.com/office/drawing/2014/main" id="{D100F279-48B1-C9B8-FA03-81B1B87C80E1}"/>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23" name="Google Shape;5923;p907">
            <a:extLst>
              <a:ext uri="{FF2B5EF4-FFF2-40B4-BE49-F238E27FC236}">
                <a16:creationId xmlns:a16="http://schemas.microsoft.com/office/drawing/2014/main" id="{DD7E2080-917C-980E-DE6B-A9ED3F24B755}"/>
              </a:ext>
            </a:extLst>
          </p:cNvPr>
          <p:cNvGrpSpPr/>
          <p:nvPr/>
        </p:nvGrpSpPr>
        <p:grpSpPr>
          <a:xfrm rot="10800000">
            <a:off x="6245475" y="3238720"/>
            <a:ext cx="27588" cy="27655"/>
            <a:chOff x="8662344" y="767644"/>
            <a:chExt cx="247800" cy="247800"/>
          </a:xfrm>
        </p:grpSpPr>
        <p:sp>
          <p:nvSpPr>
            <p:cNvPr id="5924" name="Google Shape;5924;p907">
              <a:extLst>
                <a:ext uri="{FF2B5EF4-FFF2-40B4-BE49-F238E27FC236}">
                  <a16:creationId xmlns:a16="http://schemas.microsoft.com/office/drawing/2014/main" id="{5DC67D21-F8F0-B9BC-7DA9-B12514AE26BC}"/>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25" name="Google Shape;5925;p907">
              <a:extLst>
                <a:ext uri="{FF2B5EF4-FFF2-40B4-BE49-F238E27FC236}">
                  <a16:creationId xmlns:a16="http://schemas.microsoft.com/office/drawing/2014/main" id="{BB42CECC-C504-6EE7-4AE8-2F0FD5B3E9B5}"/>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26" name="Google Shape;5926;p907">
            <a:extLst>
              <a:ext uri="{FF2B5EF4-FFF2-40B4-BE49-F238E27FC236}">
                <a16:creationId xmlns:a16="http://schemas.microsoft.com/office/drawing/2014/main" id="{C0A31DA7-C216-72AB-A24E-8E924AD3978C}"/>
              </a:ext>
            </a:extLst>
          </p:cNvPr>
          <p:cNvGrpSpPr/>
          <p:nvPr/>
        </p:nvGrpSpPr>
        <p:grpSpPr>
          <a:xfrm rot="10800000">
            <a:off x="6221725" y="3236420"/>
            <a:ext cx="27588" cy="27655"/>
            <a:chOff x="8662344" y="767644"/>
            <a:chExt cx="247800" cy="247800"/>
          </a:xfrm>
        </p:grpSpPr>
        <p:sp>
          <p:nvSpPr>
            <p:cNvPr id="5927" name="Google Shape;5927;p907">
              <a:extLst>
                <a:ext uri="{FF2B5EF4-FFF2-40B4-BE49-F238E27FC236}">
                  <a16:creationId xmlns:a16="http://schemas.microsoft.com/office/drawing/2014/main" id="{339CFB1B-A482-8DC6-4DF0-697286789E15}"/>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28" name="Google Shape;5928;p907">
              <a:extLst>
                <a:ext uri="{FF2B5EF4-FFF2-40B4-BE49-F238E27FC236}">
                  <a16:creationId xmlns:a16="http://schemas.microsoft.com/office/drawing/2014/main" id="{08117F45-9742-C6BE-A91D-5A14B197949E}"/>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29" name="Google Shape;5929;p907">
            <a:extLst>
              <a:ext uri="{FF2B5EF4-FFF2-40B4-BE49-F238E27FC236}">
                <a16:creationId xmlns:a16="http://schemas.microsoft.com/office/drawing/2014/main" id="{5F061655-392C-A8C6-9FA7-540B4F430B14}"/>
              </a:ext>
            </a:extLst>
          </p:cNvPr>
          <p:cNvGrpSpPr/>
          <p:nvPr/>
        </p:nvGrpSpPr>
        <p:grpSpPr>
          <a:xfrm rot="10800000">
            <a:off x="6225842" y="3215554"/>
            <a:ext cx="27588" cy="27655"/>
            <a:chOff x="8662344" y="767644"/>
            <a:chExt cx="247800" cy="247800"/>
          </a:xfrm>
        </p:grpSpPr>
        <p:sp>
          <p:nvSpPr>
            <p:cNvPr id="5930" name="Google Shape;5930;p907">
              <a:extLst>
                <a:ext uri="{FF2B5EF4-FFF2-40B4-BE49-F238E27FC236}">
                  <a16:creationId xmlns:a16="http://schemas.microsoft.com/office/drawing/2014/main" id="{86E2EE45-91E0-8C9C-3917-6C66FA058C1C}"/>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31" name="Google Shape;5931;p907">
              <a:extLst>
                <a:ext uri="{FF2B5EF4-FFF2-40B4-BE49-F238E27FC236}">
                  <a16:creationId xmlns:a16="http://schemas.microsoft.com/office/drawing/2014/main" id="{9422857F-7DC4-3EF9-2F9D-47A1A672E794}"/>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32" name="Google Shape;5932;p907">
            <a:extLst>
              <a:ext uri="{FF2B5EF4-FFF2-40B4-BE49-F238E27FC236}">
                <a16:creationId xmlns:a16="http://schemas.microsoft.com/office/drawing/2014/main" id="{152FE650-CE77-06AA-7681-C9340D321759}"/>
              </a:ext>
            </a:extLst>
          </p:cNvPr>
          <p:cNvGrpSpPr/>
          <p:nvPr/>
        </p:nvGrpSpPr>
        <p:grpSpPr>
          <a:xfrm rot="10800000">
            <a:off x="6015975" y="3248803"/>
            <a:ext cx="27588" cy="27655"/>
            <a:chOff x="8662344" y="767644"/>
            <a:chExt cx="247800" cy="247800"/>
          </a:xfrm>
        </p:grpSpPr>
        <p:sp>
          <p:nvSpPr>
            <p:cNvPr id="5933" name="Google Shape;5933;p907">
              <a:extLst>
                <a:ext uri="{FF2B5EF4-FFF2-40B4-BE49-F238E27FC236}">
                  <a16:creationId xmlns:a16="http://schemas.microsoft.com/office/drawing/2014/main" id="{8793E0D8-D6D2-CACA-AB61-6AFD6FA0A8C0}"/>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34" name="Google Shape;5934;p907">
              <a:extLst>
                <a:ext uri="{FF2B5EF4-FFF2-40B4-BE49-F238E27FC236}">
                  <a16:creationId xmlns:a16="http://schemas.microsoft.com/office/drawing/2014/main" id="{FC8D9432-839F-2C42-B53C-CF287F1B233F}"/>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35" name="Google Shape;5935;p907">
            <a:extLst>
              <a:ext uri="{FF2B5EF4-FFF2-40B4-BE49-F238E27FC236}">
                <a16:creationId xmlns:a16="http://schemas.microsoft.com/office/drawing/2014/main" id="{79AC6991-118F-5DF7-73DC-B8B8F8198236}"/>
              </a:ext>
            </a:extLst>
          </p:cNvPr>
          <p:cNvGrpSpPr/>
          <p:nvPr/>
        </p:nvGrpSpPr>
        <p:grpSpPr>
          <a:xfrm rot="10800000">
            <a:off x="6182158" y="3253436"/>
            <a:ext cx="27588" cy="27655"/>
            <a:chOff x="8662344" y="767644"/>
            <a:chExt cx="247800" cy="247800"/>
          </a:xfrm>
        </p:grpSpPr>
        <p:sp>
          <p:nvSpPr>
            <p:cNvPr id="5936" name="Google Shape;5936;p907">
              <a:extLst>
                <a:ext uri="{FF2B5EF4-FFF2-40B4-BE49-F238E27FC236}">
                  <a16:creationId xmlns:a16="http://schemas.microsoft.com/office/drawing/2014/main" id="{17DDDEDB-8CE5-C280-F5F3-D5C96D352753}"/>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37" name="Google Shape;5937;p907">
              <a:extLst>
                <a:ext uri="{FF2B5EF4-FFF2-40B4-BE49-F238E27FC236}">
                  <a16:creationId xmlns:a16="http://schemas.microsoft.com/office/drawing/2014/main" id="{21E3D543-EE10-5D8B-236F-0DFCABD69A7D}"/>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38" name="Google Shape;5938;p907">
            <a:extLst>
              <a:ext uri="{FF2B5EF4-FFF2-40B4-BE49-F238E27FC236}">
                <a16:creationId xmlns:a16="http://schemas.microsoft.com/office/drawing/2014/main" id="{544B34B3-01AD-DFB7-F32C-22B411F0A8EC}"/>
              </a:ext>
            </a:extLst>
          </p:cNvPr>
          <p:cNvGrpSpPr/>
          <p:nvPr/>
        </p:nvGrpSpPr>
        <p:grpSpPr>
          <a:xfrm rot="10800000">
            <a:off x="6118858" y="3238720"/>
            <a:ext cx="27588" cy="27655"/>
            <a:chOff x="8662344" y="767644"/>
            <a:chExt cx="247800" cy="247800"/>
          </a:xfrm>
        </p:grpSpPr>
        <p:sp>
          <p:nvSpPr>
            <p:cNvPr id="5939" name="Google Shape;5939;p907">
              <a:extLst>
                <a:ext uri="{FF2B5EF4-FFF2-40B4-BE49-F238E27FC236}">
                  <a16:creationId xmlns:a16="http://schemas.microsoft.com/office/drawing/2014/main" id="{8285507E-F28F-9F9C-41ED-0A501B8D453D}"/>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40" name="Google Shape;5940;p907">
              <a:extLst>
                <a:ext uri="{FF2B5EF4-FFF2-40B4-BE49-F238E27FC236}">
                  <a16:creationId xmlns:a16="http://schemas.microsoft.com/office/drawing/2014/main" id="{3E43A252-CCB9-30AA-8656-504767DAC121}"/>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41" name="Google Shape;5941;p907">
            <a:extLst>
              <a:ext uri="{FF2B5EF4-FFF2-40B4-BE49-F238E27FC236}">
                <a16:creationId xmlns:a16="http://schemas.microsoft.com/office/drawing/2014/main" id="{75ABFC1F-1E90-EC23-85BA-31F143B9F4C5}"/>
              </a:ext>
            </a:extLst>
          </p:cNvPr>
          <p:cNvGrpSpPr/>
          <p:nvPr/>
        </p:nvGrpSpPr>
        <p:grpSpPr>
          <a:xfrm rot="10800000">
            <a:off x="6217891" y="3278570"/>
            <a:ext cx="27588" cy="27655"/>
            <a:chOff x="9101116" y="823050"/>
            <a:chExt cx="247800" cy="247800"/>
          </a:xfrm>
        </p:grpSpPr>
        <p:sp>
          <p:nvSpPr>
            <p:cNvPr id="5942" name="Google Shape;5942;p907">
              <a:extLst>
                <a:ext uri="{FF2B5EF4-FFF2-40B4-BE49-F238E27FC236}">
                  <a16:creationId xmlns:a16="http://schemas.microsoft.com/office/drawing/2014/main" id="{96938631-ECB1-40A9-45B9-0360A11CAE18}"/>
                </a:ext>
              </a:extLst>
            </p:cNvPr>
            <p:cNvSpPr/>
            <p:nvPr/>
          </p:nvSpPr>
          <p:spPr>
            <a:xfrm>
              <a:off x="9101116" y="823050"/>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43" name="Google Shape;5943;p907">
              <a:extLst>
                <a:ext uri="{FF2B5EF4-FFF2-40B4-BE49-F238E27FC236}">
                  <a16:creationId xmlns:a16="http://schemas.microsoft.com/office/drawing/2014/main" id="{9FF6B381-7829-5635-9976-C3BBE4BC094C}"/>
                </a:ext>
              </a:extLst>
            </p:cNvPr>
            <p:cNvSpPr/>
            <p:nvPr/>
          </p:nvSpPr>
          <p:spPr>
            <a:xfrm>
              <a:off x="9170378" y="90291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44" name="Google Shape;5944;p907">
            <a:extLst>
              <a:ext uri="{FF2B5EF4-FFF2-40B4-BE49-F238E27FC236}">
                <a16:creationId xmlns:a16="http://schemas.microsoft.com/office/drawing/2014/main" id="{4BBE953C-BA8C-4F0D-AC0A-5763CE2602C8}"/>
              </a:ext>
            </a:extLst>
          </p:cNvPr>
          <p:cNvGrpSpPr/>
          <p:nvPr/>
        </p:nvGrpSpPr>
        <p:grpSpPr>
          <a:xfrm rot="10800000">
            <a:off x="6137425" y="3518687"/>
            <a:ext cx="27588" cy="27655"/>
            <a:chOff x="8662344" y="767644"/>
            <a:chExt cx="247800" cy="247800"/>
          </a:xfrm>
        </p:grpSpPr>
        <p:sp>
          <p:nvSpPr>
            <p:cNvPr id="5945" name="Google Shape;5945;p907">
              <a:extLst>
                <a:ext uri="{FF2B5EF4-FFF2-40B4-BE49-F238E27FC236}">
                  <a16:creationId xmlns:a16="http://schemas.microsoft.com/office/drawing/2014/main" id="{FB0BC97F-D3AD-3A4E-9080-FF2D977CE4BB}"/>
                </a:ext>
              </a:extLst>
            </p:cNvPr>
            <p:cNvSpPr/>
            <p:nvPr/>
          </p:nvSpPr>
          <p:spPr>
            <a:xfrm>
              <a:off x="8662344" y="767644"/>
              <a:ext cx="247800" cy="247800"/>
            </a:xfrm>
            <a:prstGeom prst="ellipse">
              <a:avLst/>
            </a:pr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46" name="Google Shape;5946;p907">
              <a:extLst>
                <a:ext uri="{FF2B5EF4-FFF2-40B4-BE49-F238E27FC236}">
                  <a16:creationId xmlns:a16="http://schemas.microsoft.com/office/drawing/2014/main" id="{9146206F-ED4C-F406-138C-23934C85B9BF}"/>
                </a:ext>
              </a:extLst>
            </p:cNvPr>
            <p:cNvSpPr/>
            <p:nvPr/>
          </p:nvSpPr>
          <p:spPr>
            <a:xfrm>
              <a:off x="8731755" y="837055"/>
              <a:ext cx="109200" cy="109200"/>
            </a:xfrm>
            <a:prstGeom prst="ellipse">
              <a:avLst/>
            </a:prstGeom>
            <a:solidFill>
              <a:srgbClr val="59595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47" name="Google Shape;5947;p907">
            <a:extLst>
              <a:ext uri="{FF2B5EF4-FFF2-40B4-BE49-F238E27FC236}">
                <a16:creationId xmlns:a16="http://schemas.microsoft.com/office/drawing/2014/main" id="{D9F51BF7-5FDC-5DB6-EC4A-2CA3A990794E}"/>
              </a:ext>
            </a:extLst>
          </p:cNvPr>
          <p:cNvGrpSpPr/>
          <p:nvPr/>
        </p:nvGrpSpPr>
        <p:grpSpPr>
          <a:xfrm rot="10800000">
            <a:off x="6245475" y="3325020"/>
            <a:ext cx="27588" cy="27655"/>
            <a:chOff x="8662344" y="767644"/>
            <a:chExt cx="247800" cy="247800"/>
          </a:xfrm>
        </p:grpSpPr>
        <p:sp>
          <p:nvSpPr>
            <p:cNvPr id="5948" name="Google Shape;5948;p907">
              <a:extLst>
                <a:ext uri="{FF2B5EF4-FFF2-40B4-BE49-F238E27FC236}">
                  <a16:creationId xmlns:a16="http://schemas.microsoft.com/office/drawing/2014/main" id="{47F24B71-486B-B8A8-483D-76D7B9F2B5B7}"/>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49" name="Google Shape;5949;p907">
              <a:extLst>
                <a:ext uri="{FF2B5EF4-FFF2-40B4-BE49-F238E27FC236}">
                  <a16:creationId xmlns:a16="http://schemas.microsoft.com/office/drawing/2014/main" id="{97B9839B-E880-99F5-D1A7-7F59BF919D9D}"/>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50" name="Google Shape;5950;p907">
            <a:extLst>
              <a:ext uri="{FF2B5EF4-FFF2-40B4-BE49-F238E27FC236}">
                <a16:creationId xmlns:a16="http://schemas.microsoft.com/office/drawing/2014/main" id="{4505D0C6-FD20-130C-3EB5-EFA5B1569CBB}"/>
              </a:ext>
            </a:extLst>
          </p:cNvPr>
          <p:cNvGrpSpPr/>
          <p:nvPr/>
        </p:nvGrpSpPr>
        <p:grpSpPr>
          <a:xfrm rot="10800000">
            <a:off x="6310658" y="3352654"/>
            <a:ext cx="27588" cy="27655"/>
            <a:chOff x="8662344" y="767644"/>
            <a:chExt cx="247800" cy="247800"/>
          </a:xfrm>
        </p:grpSpPr>
        <p:sp>
          <p:nvSpPr>
            <p:cNvPr id="5951" name="Google Shape;5951;p907">
              <a:extLst>
                <a:ext uri="{FF2B5EF4-FFF2-40B4-BE49-F238E27FC236}">
                  <a16:creationId xmlns:a16="http://schemas.microsoft.com/office/drawing/2014/main" id="{E0CFA852-4B5E-605B-6670-563929EE1917}"/>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52" name="Google Shape;5952;p907">
              <a:extLst>
                <a:ext uri="{FF2B5EF4-FFF2-40B4-BE49-F238E27FC236}">
                  <a16:creationId xmlns:a16="http://schemas.microsoft.com/office/drawing/2014/main" id="{C291AC29-CA71-BCE7-7D4F-EEF4CAF866B9}"/>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53" name="Google Shape;5953;p907">
            <a:extLst>
              <a:ext uri="{FF2B5EF4-FFF2-40B4-BE49-F238E27FC236}">
                <a16:creationId xmlns:a16="http://schemas.microsoft.com/office/drawing/2014/main" id="{A73F8C1A-6094-06E6-123E-BDFDC818D20A}"/>
              </a:ext>
            </a:extLst>
          </p:cNvPr>
          <p:cNvGrpSpPr/>
          <p:nvPr/>
        </p:nvGrpSpPr>
        <p:grpSpPr>
          <a:xfrm rot="10800000">
            <a:off x="6325975" y="3365854"/>
            <a:ext cx="27588" cy="27655"/>
            <a:chOff x="8662344" y="767644"/>
            <a:chExt cx="247800" cy="247800"/>
          </a:xfrm>
        </p:grpSpPr>
        <p:sp>
          <p:nvSpPr>
            <p:cNvPr id="5954" name="Google Shape;5954;p907">
              <a:extLst>
                <a:ext uri="{FF2B5EF4-FFF2-40B4-BE49-F238E27FC236}">
                  <a16:creationId xmlns:a16="http://schemas.microsoft.com/office/drawing/2014/main" id="{3FC7F113-E31A-6661-949D-F1CCB4F59D56}"/>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55" name="Google Shape;5955;p907">
              <a:extLst>
                <a:ext uri="{FF2B5EF4-FFF2-40B4-BE49-F238E27FC236}">
                  <a16:creationId xmlns:a16="http://schemas.microsoft.com/office/drawing/2014/main" id="{10445EA5-4353-4ECF-F26B-BBC2ACB84F0E}"/>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56" name="Google Shape;5956;p907">
            <a:extLst>
              <a:ext uri="{FF2B5EF4-FFF2-40B4-BE49-F238E27FC236}">
                <a16:creationId xmlns:a16="http://schemas.microsoft.com/office/drawing/2014/main" id="{02D21411-4BD3-0910-16E5-9F7E48C0E214}"/>
              </a:ext>
            </a:extLst>
          </p:cNvPr>
          <p:cNvGrpSpPr/>
          <p:nvPr/>
        </p:nvGrpSpPr>
        <p:grpSpPr>
          <a:xfrm rot="10800000">
            <a:off x="6331025" y="3406954"/>
            <a:ext cx="27588" cy="27655"/>
            <a:chOff x="8662344" y="767644"/>
            <a:chExt cx="247800" cy="247800"/>
          </a:xfrm>
        </p:grpSpPr>
        <p:sp>
          <p:nvSpPr>
            <p:cNvPr id="5957" name="Google Shape;5957;p907">
              <a:extLst>
                <a:ext uri="{FF2B5EF4-FFF2-40B4-BE49-F238E27FC236}">
                  <a16:creationId xmlns:a16="http://schemas.microsoft.com/office/drawing/2014/main" id="{CB5D56F6-BF0A-9BAA-D1C3-18BD72BCB427}"/>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58" name="Google Shape;5958;p907">
              <a:extLst>
                <a:ext uri="{FF2B5EF4-FFF2-40B4-BE49-F238E27FC236}">
                  <a16:creationId xmlns:a16="http://schemas.microsoft.com/office/drawing/2014/main" id="{2BFE8AE3-EE81-EFB9-B3BE-57F0AE239499}"/>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59" name="Google Shape;5959;p907">
            <a:extLst>
              <a:ext uri="{FF2B5EF4-FFF2-40B4-BE49-F238E27FC236}">
                <a16:creationId xmlns:a16="http://schemas.microsoft.com/office/drawing/2014/main" id="{2D3263EF-E009-DACD-54D7-3984BD47ABBD}"/>
              </a:ext>
            </a:extLst>
          </p:cNvPr>
          <p:cNvGrpSpPr/>
          <p:nvPr/>
        </p:nvGrpSpPr>
        <p:grpSpPr>
          <a:xfrm rot="10800000">
            <a:off x="6338242" y="3415170"/>
            <a:ext cx="27588" cy="27655"/>
            <a:chOff x="8662344" y="767644"/>
            <a:chExt cx="247800" cy="247800"/>
          </a:xfrm>
        </p:grpSpPr>
        <p:sp>
          <p:nvSpPr>
            <p:cNvPr id="5960" name="Google Shape;5960;p907">
              <a:extLst>
                <a:ext uri="{FF2B5EF4-FFF2-40B4-BE49-F238E27FC236}">
                  <a16:creationId xmlns:a16="http://schemas.microsoft.com/office/drawing/2014/main" id="{645C461B-1C90-79C2-AF40-6D687CB765D6}"/>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61" name="Google Shape;5961;p907">
              <a:extLst>
                <a:ext uri="{FF2B5EF4-FFF2-40B4-BE49-F238E27FC236}">
                  <a16:creationId xmlns:a16="http://schemas.microsoft.com/office/drawing/2014/main" id="{065377E0-8675-F957-59D3-57CDE0E5A139}"/>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62" name="Google Shape;5962;p907">
            <a:extLst>
              <a:ext uri="{FF2B5EF4-FFF2-40B4-BE49-F238E27FC236}">
                <a16:creationId xmlns:a16="http://schemas.microsoft.com/office/drawing/2014/main" id="{E3E35E6A-9749-F5E9-69F4-7E23879B12DC}"/>
              </a:ext>
            </a:extLst>
          </p:cNvPr>
          <p:cNvGrpSpPr/>
          <p:nvPr/>
        </p:nvGrpSpPr>
        <p:grpSpPr>
          <a:xfrm rot="10800000">
            <a:off x="6118858" y="3341420"/>
            <a:ext cx="27588" cy="27655"/>
            <a:chOff x="8662344" y="767644"/>
            <a:chExt cx="247800" cy="247800"/>
          </a:xfrm>
        </p:grpSpPr>
        <p:sp>
          <p:nvSpPr>
            <p:cNvPr id="5963" name="Google Shape;5963;p907">
              <a:extLst>
                <a:ext uri="{FF2B5EF4-FFF2-40B4-BE49-F238E27FC236}">
                  <a16:creationId xmlns:a16="http://schemas.microsoft.com/office/drawing/2014/main" id="{3BF82B50-0FF0-BB7B-4544-5136FF1E98C9}"/>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64" name="Google Shape;5964;p907">
              <a:extLst>
                <a:ext uri="{FF2B5EF4-FFF2-40B4-BE49-F238E27FC236}">
                  <a16:creationId xmlns:a16="http://schemas.microsoft.com/office/drawing/2014/main" id="{FA79219D-D1C9-A148-25CB-9C9D7CD2D24E}"/>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65" name="Google Shape;5965;p907">
            <a:extLst>
              <a:ext uri="{FF2B5EF4-FFF2-40B4-BE49-F238E27FC236}">
                <a16:creationId xmlns:a16="http://schemas.microsoft.com/office/drawing/2014/main" id="{F872A246-9840-1DB3-0B2E-33B115915C3C}"/>
              </a:ext>
            </a:extLst>
          </p:cNvPr>
          <p:cNvGrpSpPr/>
          <p:nvPr/>
        </p:nvGrpSpPr>
        <p:grpSpPr>
          <a:xfrm rot="10800000">
            <a:off x="6118858" y="3362254"/>
            <a:ext cx="27588" cy="27655"/>
            <a:chOff x="8662344" y="767644"/>
            <a:chExt cx="247800" cy="247800"/>
          </a:xfrm>
        </p:grpSpPr>
        <p:sp>
          <p:nvSpPr>
            <p:cNvPr id="5966" name="Google Shape;5966;p907">
              <a:extLst>
                <a:ext uri="{FF2B5EF4-FFF2-40B4-BE49-F238E27FC236}">
                  <a16:creationId xmlns:a16="http://schemas.microsoft.com/office/drawing/2014/main" id="{61CDC8A8-8602-6052-B704-3BAEC64C9755}"/>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67" name="Google Shape;5967;p907">
              <a:extLst>
                <a:ext uri="{FF2B5EF4-FFF2-40B4-BE49-F238E27FC236}">
                  <a16:creationId xmlns:a16="http://schemas.microsoft.com/office/drawing/2014/main" id="{CADB3063-C7A6-CE8D-06FA-82B781BD80DC}"/>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68" name="Google Shape;5968;p907">
            <a:extLst>
              <a:ext uri="{FF2B5EF4-FFF2-40B4-BE49-F238E27FC236}">
                <a16:creationId xmlns:a16="http://schemas.microsoft.com/office/drawing/2014/main" id="{0BF59E64-A8C1-ED65-3971-52EAFBB341C2}"/>
              </a:ext>
            </a:extLst>
          </p:cNvPr>
          <p:cNvGrpSpPr/>
          <p:nvPr/>
        </p:nvGrpSpPr>
        <p:grpSpPr>
          <a:xfrm rot="10800000">
            <a:off x="6039291" y="3415170"/>
            <a:ext cx="27588" cy="27655"/>
            <a:chOff x="8662344" y="767644"/>
            <a:chExt cx="247800" cy="247800"/>
          </a:xfrm>
        </p:grpSpPr>
        <p:sp>
          <p:nvSpPr>
            <p:cNvPr id="5969" name="Google Shape;5969;p907">
              <a:extLst>
                <a:ext uri="{FF2B5EF4-FFF2-40B4-BE49-F238E27FC236}">
                  <a16:creationId xmlns:a16="http://schemas.microsoft.com/office/drawing/2014/main" id="{F3B5A49A-649C-87CD-0A3A-BB32F3D13699}"/>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70" name="Google Shape;5970;p907">
              <a:extLst>
                <a:ext uri="{FF2B5EF4-FFF2-40B4-BE49-F238E27FC236}">
                  <a16:creationId xmlns:a16="http://schemas.microsoft.com/office/drawing/2014/main" id="{54372BDC-0DDE-3B86-03FE-D97BC1C54710}"/>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71" name="Google Shape;5971;p907">
            <a:extLst>
              <a:ext uri="{FF2B5EF4-FFF2-40B4-BE49-F238E27FC236}">
                <a16:creationId xmlns:a16="http://schemas.microsoft.com/office/drawing/2014/main" id="{A294F289-172C-2490-05FE-9C9D2EA431AA}"/>
              </a:ext>
            </a:extLst>
          </p:cNvPr>
          <p:cNvGrpSpPr/>
          <p:nvPr/>
        </p:nvGrpSpPr>
        <p:grpSpPr>
          <a:xfrm rot="10800000">
            <a:off x="6118858" y="3434603"/>
            <a:ext cx="27588" cy="27655"/>
            <a:chOff x="8662344" y="767644"/>
            <a:chExt cx="247800" cy="247800"/>
          </a:xfrm>
        </p:grpSpPr>
        <p:sp>
          <p:nvSpPr>
            <p:cNvPr id="5972" name="Google Shape;5972;p907">
              <a:extLst>
                <a:ext uri="{FF2B5EF4-FFF2-40B4-BE49-F238E27FC236}">
                  <a16:creationId xmlns:a16="http://schemas.microsoft.com/office/drawing/2014/main" id="{4C338A88-C0BC-1B79-C079-225F7AF5D520}"/>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73" name="Google Shape;5973;p907">
              <a:extLst>
                <a:ext uri="{FF2B5EF4-FFF2-40B4-BE49-F238E27FC236}">
                  <a16:creationId xmlns:a16="http://schemas.microsoft.com/office/drawing/2014/main" id="{20BF04D6-F5EE-499A-347E-DFE6FC85C26C}"/>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74" name="Google Shape;5974;p907">
            <a:extLst>
              <a:ext uri="{FF2B5EF4-FFF2-40B4-BE49-F238E27FC236}">
                <a16:creationId xmlns:a16="http://schemas.microsoft.com/office/drawing/2014/main" id="{03851D93-41FB-9AAE-A826-D71BF7B37890}"/>
              </a:ext>
            </a:extLst>
          </p:cNvPr>
          <p:cNvGrpSpPr/>
          <p:nvPr/>
        </p:nvGrpSpPr>
        <p:grpSpPr>
          <a:xfrm rot="10800000">
            <a:off x="6098909" y="3455136"/>
            <a:ext cx="27588" cy="27655"/>
            <a:chOff x="8662344" y="767644"/>
            <a:chExt cx="247800" cy="247800"/>
          </a:xfrm>
        </p:grpSpPr>
        <p:sp>
          <p:nvSpPr>
            <p:cNvPr id="5975" name="Google Shape;5975;p907">
              <a:extLst>
                <a:ext uri="{FF2B5EF4-FFF2-40B4-BE49-F238E27FC236}">
                  <a16:creationId xmlns:a16="http://schemas.microsoft.com/office/drawing/2014/main" id="{51DBC0E8-A827-C17E-51DC-261E9988BEE9}"/>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76" name="Google Shape;5976;p907">
              <a:extLst>
                <a:ext uri="{FF2B5EF4-FFF2-40B4-BE49-F238E27FC236}">
                  <a16:creationId xmlns:a16="http://schemas.microsoft.com/office/drawing/2014/main" id="{9B5755C1-F3D2-6100-BD54-D4C47FEC1B0F}"/>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77" name="Google Shape;5977;p907">
            <a:extLst>
              <a:ext uri="{FF2B5EF4-FFF2-40B4-BE49-F238E27FC236}">
                <a16:creationId xmlns:a16="http://schemas.microsoft.com/office/drawing/2014/main" id="{FF4D8C7A-720A-1644-C65A-86018BB1FE52}"/>
              </a:ext>
            </a:extLst>
          </p:cNvPr>
          <p:cNvGrpSpPr/>
          <p:nvPr/>
        </p:nvGrpSpPr>
        <p:grpSpPr>
          <a:xfrm rot="10800000">
            <a:off x="6039291" y="3494320"/>
            <a:ext cx="27588" cy="27655"/>
            <a:chOff x="8662344" y="767644"/>
            <a:chExt cx="247800" cy="247800"/>
          </a:xfrm>
        </p:grpSpPr>
        <p:sp>
          <p:nvSpPr>
            <p:cNvPr id="5978" name="Google Shape;5978;p907">
              <a:extLst>
                <a:ext uri="{FF2B5EF4-FFF2-40B4-BE49-F238E27FC236}">
                  <a16:creationId xmlns:a16="http://schemas.microsoft.com/office/drawing/2014/main" id="{1D99382E-ACB1-A5DC-A5EF-0AB88F962A08}"/>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79" name="Google Shape;5979;p907">
              <a:extLst>
                <a:ext uri="{FF2B5EF4-FFF2-40B4-BE49-F238E27FC236}">
                  <a16:creationId xmlns:a16="http://schemas.microsoft.com/office/drawing/2014/main" id="{C8DD4752-2AAF-41AB-62CD-2F88A9CA40E2}"/>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80" name="Google Shape;5980;p907">
            <a:extLst>
              <a:ext uri="{FF2B5EF4-FFF2-40B4-BE49-F238E27FC236}">
                <a16:creationId xmlns:a16="http://schemas.microsoft.com/office/drawing/2014/main" id="{8A725FA7-6935-F4DB-8895-C1E9F72A9EFA}"/>
              </a:ext>
            </a:extLst>
          </p:cNvPr>
          <p:cNvGrpSpPr/>
          <p:nvPr/>
        </p:nvGrpSpPr>
        <p:grpSpPr>
          <a:xfrm rot="10800000">
            <a:off x="5884542" y="3442820"/>
            <a:ext cx="27588" cy="27655"/>
            <a:chOff x="8662344" y="767644"/>
            <a:chExt cx="247800" cy="247800"/>
          </a:xfrm>
        </p:grpSpPr>
        <p:sp>
          <p:nvSpPr>
            <p:cNvPr id="5981" name="Google Shape;5981;p907">
              <a:extLst>
                <a:ext uri="{FF2B5EF4-FFF2-40B4-BE49-F238E27FC236}">
                  <a16:creationId xmlns:a16="http://schemas.microsoft.com/office/drawing/2014/main" id="{DE4DAB9C-BF96-DDFE-641B-2232A7AB2CA4}"/>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82" name="Google Shape;5982;p907">
              <a:extLst>
                <a:ext uri="{FF2B5EF4-FFF2-40B4-BE49-F238E27FC236}">
                  <a16:creationId xmlns:a16="http://schemas.microsoft.com/office/drawing/2014/main" id="{A3DC863E-3504-C59A-7601-58C3DFD654E9}"/>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83" name="Google Shape;5983;p907">
            <a:extLst>
              <a:ext uri="{FF2B5EF4-FFF2-40B4-BE49-F238E27FC236}">
                <a16:creationId xmlns:a16="http://schemas.microsoft.com/office/drawing/2014/main" id="{86B94916-C2AE-E7C0-07F9-3033DA24F164}"/>
              </a:ext>
            </a:extLst>
          </p:cNvPr>
          <p:cNvGrpSpPr/>
          <p:nvPr/>
        </p:nvGrpSpPr>
        <p:grpSpPr>
          <a:xfrm rot="10800000">
            <a:off x="5871842" y="3527820"/>
            <a:ext cx="27588" cy="27655"/>
            <a:chOff x="8662344" y="767644"/>
            <a:chExt cx="247800" cy="247800"/>
          </a:xfrm>
        </p:grpSpPr>
        <p:sp>
          <p:nvSpPr>
            <p:cNvPr id="5984" name="Google Shape;5984;p907">
              <a:extLst>
                <a:ext uri="{FF2B5EF4-FFF2-40B4-BE49-F238E27FC236}">
                  <a16:creationId xmlns:a16="http://schemas.microsoft.com/office/drawing/2014/main" id="{2EF7FC22-491E-8238-511A-2FBA211AE561}"/>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85" name="Google Shape;5985;p907">
              <a:extLst>
                <a:ext uri="{FF2B5EF4-FFF2-40B4-BE49-F238E27FC236}">
                  <a16:creationId xmlns:a16="http://schemas.microsoft.com/office/drawing/2014/main" id="{12C9A06E-E18A-A4EA-2F4D-791189AEFC2A}"/>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86" name="Google Shape;5986;p907">
            <a:extLst>
              <a:ext uri="{FF2B5EF4-FFF2-40B4-BE49-F238E27FC236}">
                <a16:creationId xmlns:a16="http://schemas.microsoft.com/office/drawing/2014/main" id="{39A1428B-4FAB-B511-0C69-EA46356C528C}"/>
              </a:ext>
            </a:extLst>
          </p:cNvPr>
          <p:cNvGrpSpPr/>
          <p:nvPr/>
        </p:nvGrpSpPr>
        <p:grpSpPr>
          <a:xfrm rot="10800000">
            <a:off x="5888542" y="3546336"/>
            <a:ext cx="27588" cy="27655"/>
            <a:chOff x="8662344" y="767644"/>
            <a:chExt cx="247800" cy="247800"/>
          </a:xfrm>
        </p:grpSpPr>
        <p:sp>
          <p:nvSpPr>
            <p:cNvPr id="5987" name="Google Shape;5987;p907">
              <a:extLst>
                <a:ext uri="{FF2B5EF4-FFF2-40B4-BE49-F238E27FC236}">
                  <a16:creationId xmlns:a16="http://schemas.microsoft.com/office/drawing/2014/main" id="{C645B6FA-82D4-D2A5-BD2D-6396DAF1F166}"/>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88" name="Google Shape;5988;p907">
              <a:extLst>
                <a:ext uri="{FF2B5EF4-FFF2-40B4-BE49-F238E27FC236}">
                  <a16:creationId xmlns:a16="http://schemas.microsoft.com/office/drawing/2014/main" id="{16CBDEA0-5544-B5AA-16BB-47CBA10F90BF}"/>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89" name="Google Shape;5989;p907">
            <a:extLst>
              <a:ext uri="{FF2B5EF4-FFF2-40B4-BE49-F238E27FC236}">
                <a16:creationId xmlns:a16="http://schemas.microsoft.com/office/drawing/2014/main" id="{BDDC47D9-8AB1-F595-CCE1-5ED72311CC4D}"/>
              </a:ext>
            </a:extLst>
          </p:cNvPr>
          <p:cNvGrpSpPr/>
          <p:nvPr/>
        </p:nvGrpSpPr>
        <p:grpSpPr>
          <a:xfrm rot="10800000">
            <a:off x="6524725" y="3149520"/>
            <a:ext cx="27588" cy="27655"/>
            <a:chOff x="8662344" y="767644"/>
            <a:chExt cx="247800" cy="247800"/>
          </a:xfrm>
        </p:grpSpPr>
        <p:sp>
          <p:nvSpPr>
            <p:cNvPr id="5990" name="Google Shape;5990;p907">
              <a:extLst>
                <a:ext uri="{FF2B5EF4-FFF2-40B4-BE49-F238E27FC236}">
                  <a16:creationId xmlns:a16="http://schemas.microsoft.com/office/drawing/2014/main" id="{B5CF8AD5-6B46-2EB5-520D-FC81E2BD9F10}"/>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91" name="Google Shape;5991;p907">
              <a:extLst>
                <a:ext uri="{FF2B5EF4-FFF2-40B4-BE49-F238E27FC236}">
                  <a16:creationId xmlns:a16="http://schemas.microsoft.com/office/drawing/2014/main" id="{44AB2F90-38D7-F7EE-2765-4B490FEE47EE}"/>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92" name="Google Shape;5992;p907">
            <a:extLst>
              <a:ext uri="{FF2B5EF4-FFF2-40B4-BE49-F238E27FC236}">
                <a16:creationId xmlns:a16="http://schemas.microsoft.com/office/drawing/2014/main" id="{DE4D7C19-4982-D052-CC2F-2DD4A047CCE9}"/>
              </a:ext>
            </a:extLst>
          </p:cNvPr>
          <p:cNvGrpSpPr/>
          <p:nvPr/>
        </p:nvGrpSpPr>
        <p:grpSpPr>
          <a:xfrm rot="10800000">
            <a:off x="6383979" y="3569709"/>
            <a:ext cx="37831" cy="37929"/>
            <a:chOff x="8662344" y="767644"/>
            <a:chExt cx="247800" cy="247800"/>
          </a:xfrm>
        </p:grpSpPr>
        <p:sp>
          <p:nvSpPr>
            <p:cNvPr id="5993" name="Google Shape;5993;p907">
              <a:extLst>
                <a:ext uri="{FF2B5EF4-FFF2-40B4-BE49-F238E27FC236}">
                  <a16:creationId xmlns:a16="http://schemas.microsoft.com/office/drawing/2014/main" id="{DAC49878-675B-20E4-7846-F2C2E89321B6}"/>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94" name="Google Shape;5994;p907">
              <a:extLst>
                <a:ext uri="{FF2B5EF4-FFF2-40B4-BE49-F238E27FC236}">
                  <a16:creationId xmlns:a16="http://schemas.microsoft.com/office/drawing/2014/main" id="{19E8E9B0-2B60-E255-D020-6CE64EA2EC79}"/>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95" name="Google Shape;5995;p907">
            <a:extLst>
              <a:ext uri="{FF2B5EF4-FFF2-40B4-BE49-F238E27FC236}">
                <a16:creationId xmlns:a16="http://schemas.microsoft.com/office/drawing/2014/main" id="{22D0448C-0880-E08A-8D8A-C2A752CE4E58}"/>
              </a:ext>
            </a:extLst>
          </p:cNvPr>
          <p:cNvGrpSpPr/>
          <p:nvPr/>
        </p:nvGrpSpPr>
        <p:grpSpPr>
          <a:xfrm rot="10800000">
            <a:off x="6284942" y="2929803"/>
            <a:ext cx="27588" cy="27655"/>
            <a:chOff x="8662344" y="767644"/>
            <a:chExt cx="247800" cy="247800"/>
          </a:xfrm>
        </p:grpSpPr>
        <p:sp>
          <p:nvSpPr>
            <p:cNvPr id="5996" name="Google Shape;5996;p907">
              <a:extLst>
                <a:ext uri="{FF2B5EF4-FFF2-40B4-BE49-F238E27FC236}">
                  <a16:creationId xmlns:a16="http://schemas.microsoft.com/office/drawing/2014/main" id="{92223455-79ED-D858-8578-AFF4F71CC594}"/>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97" name="Google Shape;5997;p907">
              <a:extLst>
                <a:ext uri="{FF2B5EF4-FFF2-40B4-BE49-F238E27FC236}">
                  <a16:creationId xmlns:a16="http://schemas.microsoft.com/office/drawing/2014/main" id="{E1B78440-BAF8-7C9C-61DF-97D8CB66DC23}"/>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998" name="Google Shape;5998;p907">
            <a:extLst>
              <a:ext uri="{FF2B5EF4-FFF2-40B4-BE49-F238E27FC236}">
                <a16:creationId xmlns:a16="http://schemas.microsoft.com/office/drawing/2014/main" id="{028A5C57-BB3B-72AF-4569-E5ACB4842AFC}"/>
              </a:ext>
            </a:extLst>
          </p:cNvPr>
          <p:cNvGrpSpPr/>
          <p:nvPr/>
        </p:nvGrpSpPr>
        <p:grpSpPr>
          <a:xfrm rot="10800000">
            <a:off x="6264491" y="2891887"/>
            <a:ext cx="27588" cy="27655"/>
            <a:chOff x="8662344" y="767644"/>
            <a:chExt cx="247800" cy="247800"/>
          </a:xfrm>
        </p:grpSpPr>
        <p:sp>
          <p:nvSpPr>
            <p:cNvPr id="5999" name="Google Shape;5999;p907">
              <a:extLst>
                <a:ext uri="{FF2B5EF4-FFF2-40B4-BE49-F238E27FC236}">
                  <a16:creationId xmlns:a16="http://schemas.microsoft.com/office/drawing/2014/main" id="{E85E340C-000F-8469-0886-4F8E65A392AA}"/>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000" name="Google Shape;6000;p907">
              <a:extLst>
                <a:ext uri="{FF2B5EF4-FFF2-40B4-BE49-F238E27FC236}">
                  <a16:creationId xmlns:a16="http://schemas.microsoft.com/office/drawing/2014/main" id="{183A1C9F-DCED-37B4-8879-052E7BE7EB0E}"/>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6001" name="Google Shape;6001;p907">
            <a:extLst>
              <a:ext uri="{FF2B5EF4-FFF2-40B4-BE49-F238E27FC236}">
                <a16:creationId xmlns:a16="http://schemas.microsoft.com/office/drawing/2014/main" id="{D8BA9E82-66D1-7C7E-8452-82AB54D42C99}"/>
              </a:ext>
            </a:extLst>
          </p:cNvPr>
          <p:cNvGrpSpPr/>
          <p:nvPr/>
        </p:nvGrpSpPr>
        <p:grpSpPr>
          <a:xfrm rot="10800000">
            <a:off x="6317658" y="2988054"/>
            <a:ext cx="27588" cy="27655"/>
            <a:chOff x="8662344" y="767644"/>
            <a:chExt cx="247800" cy="247800"/>
          </a:xfrm>
        </p:grpSpPr>
        <p:sp>
          <p:nvSpPr>
            <p:cNvPr id="6002" name="Google Shape;6002;p907">
              <a:extLst>
                <a:ext uri="{FF2B5EF4-FFF2-40B4-BE49-F238E27FC236}">
                  <a16:creationId xmlns:a16="http://schemas.microsoft.com/office/drawing/2014/main" id="{A7DAAE89-38CC-DB37-ADA9-B3E5B721588D}"/>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003" name="Google Shape;6003;p907">
              <a:extLst>
                <a:ext uri="{FF2B5EF4-FFF2-40B4-BE49-F238E27FC236}">
                  <a16:creationId xmlns:a16="http://schemas.microsoft.com/office/drawing/2014/main" id="{4F4E7AB9-CE39-FA2A-C144-E4212F66B85E}"/>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6004" name="Google Shape;6004;p907">
            <a:extLst>
              <a:ext uri="{FF2B5EF4-FFF2-40B4-BE49-F238E27FC236}">
                <a16:creationId xmlns:a16="http://schemas.microsoft.com/office/drawing/2014/main" id="{B254C385-1B41-C2A1-B3DF-4DCE9AAA6DA9}"/>
              </a:ext>
            </a:extLst>
          </p:cNvPr>
          <p:cNvGrpSpPr/>
          <p:nvPr/>
        </p:nvGrpSpPr>
        <p:grpSpPr>
          <a:xfrm rot="10800000">
            <a:off x="6325975" y="3005087"/>
            <a:ext cx="27588" cy="27655"/>
            <a:chOff x="8662344" y="767644"/>
            <a:chExt cx="247800" cy="247800"/>
          </a:xfrm>
        </p:grpSpPr>
        <p:sp>
          <p:nvSpPr>
            <p:cNvPr id="6005" name="Google Shape;6005;p907">
              <a:extLst>
                <a:ext uri="{FF2B5EF4-FFF2-40B4-BE49-F238E27FC236}">
                  <a16:creationId xmlns:a16="http://schemas.microsoft.com/office/drawing/2014/main" id="{FD2EC536-FF08-C15E-E39D-BA06E3214469}"/>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006" name="Google Shape;6006;p907">
              <a:extLst>
                <a:ext uri="{FF2B5EF4-FFF2-40B4-BE49-F238E27FC236}">
                  <a16:creationId xmlns:a16="http://schemas.microsoft.com/office/drawing/2014/main" id="{89A8E80B-8459-16BE-9D3B-8D6A4F9B2F77}"/>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6007" name="Google Shape;6007;p907">
            <a:extLst>
              <a:ext uri="{FF2B5EF4-FFF2-40B4-BE49-F238E27FC236}">
                <a16:creationId xmlns:a16="http://schemas.microsoft.com/office/drawing/2014/main" id="{CDEA2152-132F-B355-60AB-DFFA84B7DD0E}"/>
              </a:ext>
            </a:extLst>
          </p:cNvPr>
          <p:cNvGrpSpPr/>
          <p:nvPr/>
        </p:nvGrpSpPr>
        <p:grpSpPr>
          <a:xfrm rot="10800000">
            <a:off x="6373358" y="3015687"/>
            <a:ext cx="27588" cy="27655"/>
            <a:chOff x="8662344" y="767644"/>
            <a:chExt cx="247800" cy="247800"/>
          </a:xfrm>
        </p:grpSpPr>
        <p:sp>
          <p:nvSpPr>
            <p:cNvPr id="6008" name="Google Shape;6008;p907">
              <a:extLst>
                <a:ext uri="{FF2B5EF4-FFF2-40B4-BE49-F238E27FC236}">
                  <a16:creationId xmlns:a16="http://schemas.microsoft.com/office/drawing/2014/main" id="{8E4224D7-7BF0-3E61-3A44-58E54E976674}"/>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009" name="Google Shape;6009;p907">
              <a:extLst>
                <a:ext uri="{FF2B5EF4-FFF2-40B4-BE49-F238E27FC236}">
                  <a16:creationId xmlns:a16="http://schemas.microsoft.com/office/drawing/2014/main" id="{14AB18D9-470F-FAED-F2F1-4BA7687675DB}"/>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6010" name="Google Shape;6010;p907">
            <a:extLst>
              <a:ext uri="{FF2B5EF4-FFF2-40B4-BE49-F238E27FC236}">
                <a16:creationId xmlns:a16="http://schemas.microsoft.com/office/drawing/2014/main" id="{C1B9DD4C-2B35-8AAE-9B8E-AD7125BD6F4E}"/>
              </a:ext>
            </a:extLst>
          </p:cNvPr>
          <p:cNvGrpSpPr/>
          <p:nvPr/>
        </p:nvGrpSpPr>
        <p:grpSpPr>
          <a:xfrm rot="10800000">
            <a:off x="6345225" y="3047687"/>
            <a:ext cx="27588" cy="27655"/>
            <a:chOff x="8662344" y="767644"/>
            <a:chExt cx="247800" cy="247800"/>
          </a:xfrm>
        </p:grpSpPr>
        <p:sp>
          <p:nvSpPr>
            <p:cNvPr id="6011" name="Google Shape;6011;p907">
              <a:extLst>
                <a:ext uri="{FF2B5EF4-FFF2-40B4-BE49-F238E27FC236}">
                  <a16:creationId xmlns:a16="http://schemas.microsoft.com/office/drawing/2014/main" id="{6777F33B-291F-C128-629B-513AE1EFEC0C}"/>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012" name="Google Shape;6012;p907">
              <a:extLst>
                <a:ext uri="{FF2B5EF4-FFF2-40B4-BE49-F238E27FC236}">
                  <a16:creationId xmlns:a16="http://schemas.microsoft.com/office/drawing/2014/main" id="{4179791E-5B0F-BEDE-45EC-3346FE2E3572}"/>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6013" name="Google Shape;6013;p907">
            <a:extLst>
              <a:ext uri="{FF2B5EF4-FFF2-40B4-BE49-F238E27FC236}">
                <a16:creationId xmlns:a16="http://schemas.microsoft.com/office/drawing/2014/main" id="{AC848DF4-5992-3F7C-FA5A-4454B5B63E14}"/>
              </a:ext>
            </a:extLst>
          </p:cNvPr>
          <p:cNvGrpSpPr/>
          <p:nvPr/>
        </p:nvGrpSpPr>
        <p:grpSpPr>
          <a:xfrm rot="10800000">
            <a:off x="6279825" y="3048803"/>
            <a:ext cx="27588" cy="27655"/>
            <a:chOff x="8662344" y="767644"/>
            <a:chExt cx="247800" cy="247800"/>
          </a:xfrm>
        </p:grpSpPr>
        <p:sp>
          <p:nvSpPr>
            <p:cNvPr id="6014" name="Google Shape;6014;p907">
              <a:extLst>
                <a:ext uri="{FF2B5EF4-FFF2-40B4-BE49-F238E27FC236}">
                  <a16:creationId xmlns:a16="http://schemas.microsoft.com/office/drawing/2014/main" id="{433BFA18-7BAD-7F0E-39BC-57A2731F3A7A}"/>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015" name="Google Shape;6015;p907">
              <a:extLst>
                <a:ext uri="{FF2B5EF4-FFF2-40B4-BE49-F238E27FC236}">
                  <a16:creationId xmlns:a16="http://schemas.microsoft.com/office/drawing/2014/main" id="{FAFF1EBD-86C9-D776-56C3-DEA9A442567D}"/>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6016" name="Google Shape;6016;p907">
            <a:extLst>
              <a:ext uri="{FF2B5EF4-FFF2-40B4-BE49-F238E27FC236}">
                <a16:creationId xmlns:a16="http://schemas.microsoft.com/office/drawing/2014/main" id="{F28CBD2A-2446-3C8F-6174-7B615BD95738}"/>
              </a:ext>
            </a:extLst>
          </p:cNvPr>
          <p:cNvGrpSpPr/>
          <p:nvPr/>
        </p:nvGrpSpPr>
        <p:grpSpPr>
          <a:xfrm rot="10800000">
            <a:off x="6244042" y="3166870"/>
            <a:ext cx="27588" cy="27655"/>
            <a:chOff x="8662344" y="767644"/>
            <a:chExt cx="247800" cy="247800"/>
          </a:xfrm>
        </p:grpSpPr>
        <p:sp>
          <p:nvSpPr>
            <p:cNvPr id="6017" name="Google Shape;6017;p907">
              <a:extLst>
                <a:ext uri="{FF2B5EF4-FFF2-40B4-BE49-F238E27FC236}">
                  <a16:creationId xmlns:a16="http://schemas.microsoft.com/office/drawing/2014/main" id="{F9F2B7E4-767F-A816-0095-543102A03994}"/>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018" name="Google Shape;6018;p907">
              <a:extLst>
                <a:ext uri="{FF2B5EF4-FFF2-40B4-BE49-F238E27FC236}">
                  <a16:creationId xmlns:a16="http://schemas.microsoft.com/office/drawing/2014/main" id="{ED6D6B69-C8A9-BC1A-CB62-B8E5DC0738EA}"/>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6019" name="Google Shape;6019;p907">
            <a:extLst>
              <a:ext uri="{FF2B5EF4-FFF2-40B4-BE49-F238E27FC236}">
                <a16:creationId xmlns:a16="http://schemas.microsoft.com/office/drawing/2014/main" id="{61A340D5-D08C-F2EE-91F8-550D7F00D22C}"/>
              </a:ext>
            </a:extLst>
          </p:cNvPr>
          <p:cNvSpPr/>
          <p:nvPr/>
        </p:nvSpPr>
        <p:spPr>
          <a:xfrm rot="10800000">
            <a:off x="6202813" y="3298356"/>
            <a:ext cx="27600" cy="276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020" name="Google Shape;6020;p907">
            <a:extLst>
              <a:ext uri="{FF2B5EF4-FFF2-40B4-BE49-F238E27FC236}">
                <a16:creationId xmlns:a16="http://schemas.microsoft.com/office/drawing/2014/main" id="{AD70BD68-6FCF-CAD9-2B49-C91B2F6A0D98}"/>
              </a:ext>
            </a:extLst>
          </p:cNvPr>
          <p:cNvSpPr/>
          <p:nvPr/>
        </p:nvSpPr>
        <p:spPr>
          <a:xfrm rot="10800000">
            <a:off x="6221729" y="3305956"/>
            <a:ext cx="27600" cy="276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6021" name="Google Shape;6021;p907">
            <a:extLst>
              <a:ext uri="{FF2B5EF4-FFF2-40B4-BE49-F238E27FC236}">
                <a16:creationId xmlns:a16="http://schemas.microsoft.com/office/drawing/2014/main" id="{1D76CD7B-6283-DA05-97B5-C2D497DA5313}"/>
              </a:ext>
            </a:extLst>
          </p:cNvPr>
          <p:cNvGrpSpPr/>
          <p:nvPr/>
        </p:nvGrpSpPr>
        <p:grpSpPr>
          <a:xfrm rot="10800000">
            <a:off x="6146442" y="3149520"/>
            <a:ext cx="27588" cy="27655"/>
            <a:chOff x="8662344" y="767644"/>
            <a:chExt cx="247800" cy="247800"/>
          </a:xfrm>
        </p:grpSpPr>
        <p:sp>
          <p:nvSpPr>
            <p:cNvPr id="6022" name="Google Shape;6022;p907">
              <a:extLst>
                <a:ext uri="{FF2B5EF4-FFF2-40B4-BE49-F238E27FC236}">
                  <a16:creationId xmlns:a16="http://schemas.microsoft.com/office/drawing/2014/main" id="{6A0A6E6C-19A7-FAA1-A34E-7B82EBBE00F6}"/>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023" name="Google Shape;6023;p907">
              <a:extLst>
                <a:ext uri="{FF2B5EF4-FFF2-40B4-BE49-F238E27FC236}">
                  <a16:creationId xmlns:a16="http://schemas.microsoft.com/office/drawing/2014/main" id="{A35771D7-238E-E8FA-B5AA-AAE7EF74C12A}"/>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6024" name="Google Shape;6024;p907">
            <a:extLst>
              <a:ext uri="{FF2B5EF4-FFF2-40B4-BE49-F238E27FC236}">
                <a16:creationId xmlns:a16="http://schemas.microsoft.com/office/drawing/2014/main" id="{8A0D3DBD-3EBC-46C5-BAEE-65C70AA78306}"/>
              </a:ext>
            </a:extLst>
          </p:cNvPr>
          <p:cNvGrpSpPr/>
          <p:nvPr/>
        </p:nvGrpSpPr>
        <p:grpSpPr>
          <a:xfrm rot="10800000">
            <a:off x="6174042" y="3149520"/>
            <a:ext cx="27588" cy="27655"/>
            <a:chOff x="8662344" y="767644"/>
            <a:chExt cx="247800" cy="247800"/>
          </a:xfrm>
        </p:grpSpPr>
        <p:sp>
          <p:nvSpPr>
            <p:cNvPr id="6025" name="Google Shape;6025;p907">
              <a:extLst>
                <a:ext uri="{FF2B5EF4-FFF2-40B4-BE49-F238E27FC236}">
                  <a16:creationId xmlns:a16="http://schemas.microsoft.com/office/drawing/2014/main" id="{1DC17CB4-7EF2-1F34-DF5F-7055C6B8B157}"/>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026" name="Google Shape;6026;p907">
              <a:extLst>
                <a:ext uri="{FF2B5EF4-FFF2-40B4-BE49-F238E27FC236}">
                  <a16:creationId xmlns:a16="http://schemas.microsoft.com/office/drawing/2014/main" id="{D57730A2-1CDF-84DB-899E-DED73917BBC3}"/>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6027" name="Google Shape;6027;p907">
            <a:extLst>
              <a:ext uri="{FF2B5EF4-FFF2-40B4-BE49-F238E27FC236}">
                <a16:creationId xmlns:a16="http://schemas.microsoft.com/office/drawing/2014/main" id="{7DD9FAEB-81C9-D14C-F6E0-26FB11ACE4DF}"/>
              </a:ext>
            </a:extLst>
          </p:cNvPr>
          <p:cNvGrpSpPr/>
          <p:nvPr/>
        </p:nvGrpSpPr>
        <p:grpSpPr>
          <a:xfrm rot="10800000">
            <a:off x="6158209" y="3160487"/>
            <a:ext cx="27588" cy="27655"/>
            <a:chOff x="8662344" y="767644"/>
            <a:chExt cx="247800" cy="247800"/>
          </a:xfrm>
        </p:grpSpPr>
        <p:sp>
          <p:nvSpPr>
            <p:cNvPr id="6028" name="Google Shape;6028;p907">
              <a:extLst>
                <a:ext uri="{FF2B5EF4-FFF2-40B4-BE49-F238E27FC236}">
                  <a16:creationId xmlns:a16="http://schemas.microsoft.com/office/drawing/2014/main" id="{44E67040-5F00-B797-EB7E-0C5267F7D5B8}"/>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029" name="Google Shape;6029;p907">
              <a:extLst>
                <a:ext uri="{FF2B5EF4-FFF2-40B4-BE49-F238E27FC236}">
                  <a16:creationId xmlns:a16="http://schemas.microsoft.com/office/drawing/2014/main" id="{7A6E1486-5D4B-063D-9335-FFA00D16102A}"/>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6030" name="Google Shape;6030;p907">
            <a:extLst>
              <a:ext uri="{FF2B5EF4-FFF2-40B4-BE49-F238E27FC236}">
                <a16:creationId xmlns:a16="http://schemas.microsoft.com/office/drawing/2014/main" id="{AA1519AA-53D7-E542-D6FA-294A76F7AD5C}"/>
              </a:ext>
            </a:extLst>
          </p:cNvPr>
          <p:cNvGrpSpPr/>
          <p:nvPr/>
        </p:nvGrpSpPr>
        <p:grpSpPr>
          <a:xfrm rot="10800000">
            <a:off x="6109842" y="3192970"/>
            <a:ext cx="27588" cy="27655"/>
            <a:chOff x="8662344" y="767644"/>
            <a:chExt cx="247800" cy="247800"/>
          </a:xfrm>
        </p:grpSpPr>
        <p:sp>
          <p:nvSpPr>
            <p:cNvPr id="6031" name="Google Shape;6031;p907">
              <a:extLst>
                <a:ext uri="{FF2B5EF4-FFF2-40B4-BE49-F238E27FC236}">
                  <a16:creationId xmlns:a16="http://schemas.microsoft.com/office/drawing/2014/main" id="{9D7E50A9-F032-A09C-8C68-6D902346D1FF}"/>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032" name="Google Shape;6032;p907">
              <a:extLst>
                <a:ext uri="{FF2B5EF4-FFF2-40B4-BE49-F238E27FC236}">
                  <a16:creationId xmlns:a16="http://schemas.microsoft.com/office/drawing/2014/main" id="{9F2B9578-E9EA-0F1C-C0E7-56C33B969A68}"/>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6033" name="Google Shape;6033;p907">
            <a:extLst>
              <a:ext uri="{FF2B5EF4-FFF2-40B4-BE49-F238E27FC236}">
                <a16:creationId xmlns:a16="http://schemas.microsoft.com/office/drawing/2014/main" id="{8B6BF9A8-69F7-38E2-2936-AC1DF969E825}"/>
              </a:ext>
            </a:extLst>
          </p:cNvPr>
          <p:cNvGrpSpPr/>
          <p:nvPr/>
        </p:nvGrpSpPr>
        <p:grpSpPr>
          <a:xfrm rot="10800000">
            <a:off x="6126509" y="3185803"/>
            <a:ext cx="27588" cy="27655"/>
            <a:chOff x="8662344" y="767644"/>
            <a:chExt cx="247800" cy="247800"/>
          </a:xfrm>
        </p:grpSpPr>
        <p:sp>
          <p:nvSpPr>
            <p:cNvPr id="6034" name="Google Shape;6034;p907">
              <a:extLst>
                <a:ext uri="{FF2B5EF4-FFF2-40B4-BE49-F238E27FC236}">
                  <a16:creationId xmlns:a16="http://schemas.microsoft.com/office/drawing/2014/main" id="{B255F53B-8DD1-94B4-580D-211F91C1C01A}"/>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035" name="Google Shape;6035;p907">
              <a:extLst>
                <a:ext uri="{FF2B5EF4-FFF2-40B4-BE49-F238E27FC236}">
                  <a16:creationId xmlns:a16="http://schemas.microsoft.com/office/drawing/2014/main" id="{7AC3F0A9-033E-E732-F78D-65E1DED49F9D}"/>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6036" name="Google Shape;6036;p907">
            <a:extLst>
              <a:ext uri="{FF2B5EF4-FFF2-40B4-BE49-F238E27FC236}">
                <a16:creationId xmlns:a16="http://schemas.microsoft.com/office/drawing/2014/main" id="{AD38EDFC-775B-2026-A461-F68584B7A643}"/>
              </a:ext>
            </a:extLst>
          </p:cNvPr>
          <p:cNvGrpSpPr/>
          <p:nvPr/>
        </p:nvGrpSpPr>
        <p:grpSpPr>
          <a:xfrm rot="10800000">
            <a:off x="6146458" y="3198120"/>
            <a:ext cx="27588" cy="27655"/>
            <a:chOff x="8662344" y="767644"/>
            <a:chExt cx="247800" cy="247800"/>
          </a:xfrm>
        </p:grpSpPr>
        <p:sp>
          <p:nvSpPr>
            <p:cNvPr id="6037" name="Google Shape;6037;p907">
              <a:extLst>
                <a:ext uri="{FF2B5EF4-FFF2-40B4-BE49-F238E27FC236}">
                  <a16:creationId xmlns:a16="http://schemas.microsoft.com/office/drawing/2014/main" id="{EFDBF1BD-7306-B090-AA97-0C06267D63BF}"/>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038" name="Google Shape;6038;p907">
              <a:extLst>
                <a:ext uri="{FF2B5EF4-FFF2-40B4-BE49-F238E27FC236}">
                  <a16:creationId xmlns:a16="http://schemas.microsoft.com/office/drawing/2014/main" id="{6BBCB014-1276-6EBF-7FBB-E304464E7536}"/>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6039" name="Google Shape;6039;p907">
            <a:extLst>
              <a:ext uri="{FF2B5EF4-FFF2-40B4-BE49-F238E27FC236}">
                <a16:creationId xmlns:a16="http://schemas.microsoft.com/office/drawing/2014/main" id="{1C9A5B5D-6BDE-E54D-45DA-D9D405459710}"/>
              </a:ext>
            </a:extLst>
          </p:cNvPr>
          <p:cNvGrpSpPr/>
          <p:nvPr/>
        </p:nvGrpSpPr>
        <p:grpSpPr>
          <a:xfrm rot="10800000">
            <a:off x="6021091" y="3399054"/>
            <a:ext cx="27588" cy="27655"/>
            <a:chOff x="8662344" y="767644"/>
            <a:chExt cx="247800" cy="247800"/>
          </a:xfrm>
        </p:grpSpPr>
        <p:sp>
          <p:nvSpPr>
            <p:cNvPr id="6040" name="Google Shape;6040;p907">
              <a:extLst>
                <a:ext uri="{FF2B5EF4-FFF2-40B4-BE49-F238E27FC236}">
                  <a16:creationId xmlns:a16="http://schemas.microsoft.com/office/drawing/2014/main" id="{85D4F1D1-28C5-BA8F-8950-3F64BF18EEED}"/>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041" name="Google Shape;6041;p907">
              <a:extLst>
                <a:ext uri="{FF2B5EF4-FFF2-40B4-BE49-F238E27FC236}">
                  <a16:creationId xmlns:a16="http://schemas.microsoft.com/office/drawing/2014/main" id="{AFDF7FC4-7245-9AF8-8586-615CD584C4D1}"/>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6042" name="Google Shape;6042;p907">
            <a:extLst>
              <a:ext uri="{FF2B5EF4-FFF2-40B4-BE49-F238E27FC236}">
                <a16:creationId xmlns:a16="http://schemas.microsoft.com/office/drawing/2014/main" id="{810145E6-92EB-FF15-E03C-8A0DD3062776}"/>
              </a:ext>
            </a:extLst>
          </p:cNvPr>
          <p:cNvGrpSpPr/>
          <p:nvPr/>
        </p:nvGrpSpPr>
        <p:grpSpPr>
          <a:xfrm rot="10800000">
            <a:off x="5963925" y="3470470"/>
            <a:ext cx="27588" cy="27655"/>
            <a:chOff x="8662344" y="767644"/>
            <a:chExt cx="247800" cy="247800"/>
          </a:xfrm>
        </p:grpSpPr>
        <p:sp>
          <p:nvSpPr>
            <p:cNvPr id="6043" name="Google Shape;6043;p907">
              <a:extLst>
                <a:ext uri="{FF2B5EF4-FFF2-40B4-BE49-F238E27FC236}">
                  <a16:creationId xmlns:a16="http://schemas.microsoft.com/office/drawing/2014/main" id="{66A33DBB-9C2E-C939-AB17-0265A04881B0}"/>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044" name="Google Shape;6044;p907">
              <a:extLst>
                <a:ext uri="{FF2B5EF4-FFF2-40B4-BE49-F238E27FC236}">
                  <a16:creationId xmlns:a16="http://schemas.microsoft.com/office/drawing/2014/main" id="{BCE61CC9-F191-8653-5377-0BDB42F70B94}"/>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6045" name="Google Shape;6045;p907">
            <a:extLst>
              <a:ext uri="{FF2B5EF4-FFF2-40B4-BE49-F238E27FC236}">
                <a16:creationId xmlns:a16="http://schemas.microsoft.com/office/drawing/2014/main" id="{3C9EAE8A-3C07-DBD6-5BCD-31CCD66D79D0}"/>
              </a:ext>
            </a:extLst>
          </p:cNvPr>
          <p:cNvGrpSpPr/>
          <p:nvPr/>
        </p:nvGrpSpPr>
        <p:grpSpPr>
          <a:xfrm rot="10800000">
            <a:off x="5950175" y="3493387"/>
            <a:ext cx="27588" cy="27655"/>
            <a:chOff x="8662344" y="767644"/>
            <a:chExt cx="247800" cy="247800"/>
          </a:xfrm>
        </p:grpSpPr>
        <p:sp>
          <p:nvSpPr>
            <p:cNvPr id="6046" name="Google Shape;6046;p907">
              <a:extLst>
                <a:ext uri="{FF2B5EF4-FFF2-40B4-BE49-F238E27FC236}">
                  <a16:creationId xmlns:a16="http://schemas.microsoft.com/office/drawing/2014/main" id="{EF8C3BB3-0A71-9276-7561-879F793AC910}"/>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047" name="Google Shape;6047;p907">
              <a:extLst>
                <a:ext uri="{FF2B5EF4-FFF2-40B4-BE49-F238E27FC236}">
                  <a16:creationId xmlns:a16="http://schemas.microsoft.com/office/drawing/2014/main" id="{516B0C42-5AEC-EA8A-AC4B-FC98CBB92413}"/>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6048" name="Google Shape;6048;p907">
            <a:extLst>
              <a:ext uri="{FF2B5EF4-FFF2-40B4-BE49-F238E27FC236}">
                <a16:creationId xmlns:a16="http://schemas.microsoft.com/office/drawing/2014/main" id="{5BEA85BB-B9FF-4739-D299-82C53283ECC6}"/>
              </a:ext>
            </a:extLst>
          </p:cNvPr>
          <p:cNvGrpSpPr/>
          <p:nvPr/>
        </p:nvGrpSpPr>
        <p:grpSpPr>
          <a:xfrm rot="10800000">
            <a:off x="5977775" y="3493387"/>
            <a:ext cx="27588" cy="27655"/>
            <a:chOff x="8662344" y="767644"/>
            <a:chExt cx="247800" cy="247800"/>
          </a:xfrm>
        </p:grpSpPr>
        <p:sp>
          <p:nvSpPr>
            <p:cNvPr id="6049" name="Google Shape;6049;p907">
              <a:extLst>
                <a:ext uri="{FF2B5EF4-FFF2-40B4-BE49-F238E27FC236}">
                  <a16:creationId xmlns:a16="http://schemas.microsoft.com/office/drawing/2014/main" id="{F0398625-0728-D4C3-322F-B907C0B224B0}"/>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050" name="Google Shape;6050;p907">
              <a:extLst>
                <a:ext uri="{FF2B5EF4-FFF2-40B4-BE49-F238E27FC236}">
                  <a16:creationId xmlns:a16="http://schemas.microsoft.com/office/drawing/2014/main" id="{D7D64981-7C5E-6843-37C9-2441A40650F2}"/>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6051" name="Google Shape;6051;p907">
            <a:extLst>
              <a:ext uri="{FF2B5EF4-FFF2-40B4-BE49-F238E27FC236}">
                <a16:creationId xmlns:a16="http://schemas.microsoft.com/office/drawing/2014/main" id="{D55CBCD9-0B13-D052-C021-5888C3EC5B9B}"/>
              </a:ext>
            </a:extLst>
          </p:cNvPr>
          <p:cNvGrpSpPr/>
          <p:nvPr/>
        </p:nvGrpSpPr>
        <p:grpSpPr>
          <a:xfrm rot="10800000">
            <a:off x="6696581" y="3135212"/>
            <a:ext cx="78205" cy="78205"/>
            <a:chOff x="8662344" y="767644"/>
            <a:chExt cx="247800" cy="247800"/>
          </a:xfrm>
        </p:grpSpPr>
        <p:sp>
          <p:nvSpPr>
            <p:cNvPr id="6052" name="Google Shape;6052;p907">
              <a:extLst>
                <a:ext uri="{FF2B5EF4-FFF2-40B4-BE49-F238E27FC236}">
                  <a16:creationId xmlns:a16="http://schemas.microsoft.com/office/drawing/2014/main" id="{8076DB3F-8516-6E04-6576-36DC33952CFC}"/>
                </a:ext>
              </a:extLst>
            </p:cNvPr>
            <p:cNvSpPr/>
            <p:nvPr/>
          </p:nvSpPr>
          <p:spPr>
            <a:xfrm>
              <a:off x="8662344" y="767644"/>
              <a:ext cx="247800" cy="2478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053" name="Google Shape;6053;p907">
              <a:extLst>
                <a:ext uri="{FF2B5EF4-FFF2-40B4-BE49-F238E27FC236}">
                  <a16:creationId xmlns:a16="http://schemas.microsoft.com/office/drawing/2014/main" id="{BDCC91A9-3416-4E6F-F68F-6D6DE76C69A8}"/>
                </a:ext>
              </a:extLst>
            </p:cNvPr>
            <p:cNvSpPr/>
            <p:nvPr/>
          </p:nvSpPr>
          <p:spPr>
            <a:xfrm>
              <a:off x="8731755" y="837055"/>
              <a:ext cx="109200" cy="109200"/>
            </a:xfrm>
            <a:prstGeom prst="ellipse">
              <a:avLst/>
            </a:prstGeom>
            <a:solidFill>
              <a:srgbClr val="D7450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31862562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818">
          <a:extLst>
            <a:ext uri="{FF2B5EF4-FFF2-40B4-BE49-F238E27FC236}">
              <a16:creationId xmlns:a16="http://schemas.microsoft.com/office/drawing/2014/main" id="{DBF9C4CE-000B-3746-7110-D2527A85CA2A}"/>
            </a:ext>
          </a:extLst>
        </p:cNvPr>
        <p:cNvGrpSpPr/>
        <p:nvPr/>
      </p:nvGrpSpPr>
      <p:grpSpPr>
        <a:xfrm>
          <a:off x="0" y="0"/>
          <a:ext cx="0" cy="0"/>
          <a:chOff x="0" y="0"/>
          <a:chExt cx="0" cy="0"/>
        </a:xfrm>
      </p:grpSpPr>
      <p:sp>
        <p:nvSpPr>
          <p:cNvPr id="2819" name="Google Shape;2819;p516">
            <a:extLst>
              <a:ext uri="{FF2B5EF4-FFF2-40B4-BE49-F238E27FC236}">
                <a16:creationId xmlns:a16="http://schemas.microsoft.com/office/drawing/2014/main" id="{BFE9536A-4320-91E7-32AC-CBB6DAE70C2E}"/>
              </a:ext>
            </a:extLst>
          </p:cNvPr>
          <p:cNvSpPr/>
          <p:nvPr/>
        </p:nvSpPr>
        <p:spPr>
          <a:xfrm>
            <a:off x="6010560" y="512820"/>
            <a:ext cx="5673600" cy="5750000"/>
          </a:xfrm>
          <a:prstGeom prst="rect">
            <a:avLst/>
          </a:prstGeom>
          <a:noFill/>
          <a:ln>
            <a:noFill/>
          </a:ln>
        </p:spPr>
        <p:txBody>
          <a:bodyPr spcFirstLastPara="1" wrap="square" lIns="35633" tIns="35633" rIns="35633" bIns="35633"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2933" b="1" i="0" u="none" strike="noStrike" kern="1200" cap="none" spc="0" normalizeH="0" baseline="0" noProof="0" dirty="0">
                <a:ln>
                  <a:noFill/>
                </a:ln>
                <a:solidFill>
                  <a:srgbClr val="000000"/>
                </a:solidFill>
                <a:effectLst/>
                <a:uLnTx/>
                <a:uFillTx/>
                <a:latin typeface="Helvetica Neue"/>
                <a:ea typeface="Helvetica Neue"/>
                <a:cs typeface="Helvetica Neue"/>
                <a:sym typeface="Helvetica Neue"/>
              </a:rPr>
              <a:t>IDG Summit 2025</a:t>
            </a:r>
            <a:endParaRPr kumimoji="0" sz="2933" b="0" i="0" u="none" strike="noStrike" kern="120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667" b="0" i="0" u="none" strike="noStrike" kern="120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2267" b="0" i="0" u="none" strike="noStrike" kern="1200" cap="none" spc="0" normalizeH="0" baseline="0" noProof="0" dirty="0">
                <a:ln>
                  <a:noFill/>
                </a:ln>
                <a:solidFill>
                  <a:srgbClr val="000000"/>
                </a:solidFill>
                <a:effectLst/>
                <a:uLnTx/>
                <a:uFillTx/>
                <a:latin typeface="Inter"/>
                <a:ea typeface="Inter"/>
                <a:cs typeface="Inter"/>
                <a:sym typeface="Inter"/>
              </a:rPr>
              <a:t>14-17 </a:t>
            </a:r>
            <a:r>
              <a:rPr kumimoji="0" lang="en" sz="2267" b="0" i="0" u="none" strike="noStrike" kern="1200" cap="none" spc="0" normalizeH="0" baseline="0" noProof="0" dirty="0" err="1">
                <a:ln>
                  <a:noFill/>
                </a:ln>
                <a:solidFill>
                  <a:srgbClr val="000000"/>
                </a:solidFill>
                <a:effectLst/>
                <a:uLnTx/>
                <a:uFillTx/>
                <a:latin typeface="Inter"/>
                <a:ea typeface="Inter"/>
                <a:cs typeface="Inter"/>
                <a:sym typeface="Inter"/>
              </a:rPr>
              <a:t>oktober</a:t>
            </a:r>
            <a:r>
              <a:rPr kumimoji="0" lang="en" sz="2267" b="0" i="0" u="none" strike="noStrike" kern="1200" cap="none" spc="0" normalizeH="0" baseline="0" noProof="0" dirty="0">
                <a:ln>
                  <a:noFill/>
                </a:ln>
                <a:solidFill>
                  <a:srgbClr val="000000"/>
                </a:solidFill>
                <a:effectLst/>
                <a:uLnTx/>
                <a:uFillTx/>
                <a:latin typeface="Inter"/>
                <a:ea typeface="Inter"/>
                <a:cs typeface="Inter"/>
                <a:sym typeface="Inter"/>
              </a:rPr>
              <a:t> 2025, </a:t>
            </a:r>
            <a:r>
              <a:rPr kumimoji="0" lang="en" sz="2267" b="0" i="0" u="none" strike="noStrike" kern="1200" cap="none" spc="0" normalizeH="0" baseline="0" noProof="0" dirty="0" err="1">
                <a:ln>
                  <a:noFill/>
                </a:ln>
                <a:solidFill>
                  <a:srgbClr val="000000"/>
                </a:solidFill>
                <a:effectLst/>
                <a:uLnTx/>
                <a:uFillTx/>
                <a:latin typeface="Inter"/>
                <a:ea typeface="Inter"/>
                <a:cs typeface="Inter"/>
                <a:sym typeface="Inter"/>
              </a:rPr>
              <a:t>sista</a:t>
            </a:r>
            <a:r>
              <a:rPr kumimoji="0" lang="en" sz="2267" b="0" i="0" u="none" strike="noStrike" kern="1200" cap="none" spc="0" normalizeH="0" baseline="0" noProof="0" dirty="0">
                <a:ln>
                  <a:noFill/>
                </a:ln>
                <a:solidFill>
                  <a:srgbClr val="000000"/>
                </a:solidFill>
                <a:effectLst/>
                <a:uLnTx/>
                <a:uFillTx/>
                <a:latin typeface="Inter"/>
                <a:ea typeface="Inter"/>
                <a:cs typeface="Inter"/>
                <a:sym typeface="Inter"/>
              </a:rPr>
              <a:t> </a:t>
            </a:r>
            <a:r>
              <a:rPr kumimoji="0" lang="en" sz="2267" b="0" i="0" u="none" strike="noStrike" kern="1200" cap="none" spc="0" normalizeH="0" baseline="0" noProof="0" dirty="0" err="1">
                <a:ln>
                  <a:noFill/>
                </a:ln>
                <a:solidFill>
                  <a:srgbClr val="000000"/>
                </a:solidFill>
                <a:effectLst/>
                <a:uLnTx/>
                <a:uFillTx/>
                <a:latin typeface="Inter"/>
                <a:ea typeface="Inter"/>
                <a:cs typeface="Inter"/>
                <a:sym typeface="Inter"/>
              </a:rPr>
              <a:t>gången</a:t>
            </a:r>
            <a:r>
              <a:rPr kumimoji="0" lang="en" sz="2267" b="0" i="0" u="none" strike="noStrike" kern="1200" cap="none" spc="0" normalizeH="0" baseline="0" noProof="0" dirty="0">
                <a:ln>
                  <a:noFill/>
                </a:ln>
                <a:solidFill>
                  <a:srgbClr val="000000"/>
                </a:solidFill>
                <a:effectLst/>
                <a:uLnTx/>
                <a:uFillTx/>
                <a:latin typeface="Inter"/>
                <a:ea typeface="Inter"/>
                <a:cs typeface="Inter"/>
                <a:sym typeface="Inter"/>
              </a:rPr>
              <a:t> </a:t>
            </a:r>
            <a:r>
              <a:rPr kumimoji="0" lang="en" sz="2267" b="0" i="0" u="none" strike="noStrike" kern="1200" cap="none" spc="0" normalizeH="0" baseline="0" noProof="0" dirty="0" err="1">
                <a:ln>
                  <a:noFill/>
                </a:ln>
                <a:solidFill>
                  <a:srgbClr val="000000"/>
                </a:solidFill>
                <a:effectLst/>
                <a:uLnTx/>
                <a:uFillTx/>
                <a:latin typeface="Inter"/>
                <a:ea typeface="Inter"/>
                <a:cs typeface="Inter"/>
                <a:sym typeface="Inter"/>
              </a:rPr>
              <a:t>i</a:t>
            </a:r>
            <a:r>
              <a:rPr kumimoji="0" lang="en" sz="2267" b="0" i="0" u="none" strike="noStrike" kern="1200" cap="none" spc="0" normalizeH="0" baseline="0" noProof="0" dirty="0">
                <a:ln>
                  <a:noFill/>
                </a:ln>
                <a:solidFill>
                  <a:srgbClr val="000000"/>
                </a:solidFill>
                <a:effectLst/>
                <a:uLnTx/>
                <a:uFillTx/>
                <a:latin typeface="Inter"/>
                <a:ea typeface="Inter"/>
                <a:cs typeface="Inter"/>
                <a:sym typeface="Inter"/>
              </a:rPr>
              <a:t> Stockholm</a:t>
            </a:r>
            <a:endParaRPr kumimoji="0" sz="2267" b="0" i="0" u="none" strike="noStrike" kern="120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sz="1467" b="0" i="0" u="none" strike="noStrike" kern="120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sz="1467" b="0" i="0" u="none" strike="noStrike" kern="120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sv-SE" sz="2133" b="0" i="0" u="none" strike="noStrike" kern="1200" cap="none" spc="0" normalizeH="0" baseline="0" noProof="0" dirty="0">
                <a:ln>
                  <a:noFill/>
                </a:ln>
                <a:solidFill>
                  <a:srgbClr val="000000"/>
                </a:solidFill>
                <a:effectLst/>
                <a:uLnTx/>
                <a:uFillTx/>
                <a:latin typeface="Inter"/>
                <a:ea typeface="Inter"/>
                <a:cs typeface="Inter"/>
                <a:sym typeface="Inter"/>
              </a:rPr>
              <a:t>Amy </a:t>
            </a:r>
            <a:r>
              <a:rPr kumimoji="0" lang="sv-SE" sz="2133" b="0" i="0" u="none" strike="noStrike" kern="1200" cap="none" spc="0" normalizeH="0" baseline="0" noProof="0" dirty="0" err="1">
                <a:ln>
                  <a:noFill/>
                </a:ln>
                <a:solidFill>
                  <a:srgbClr val="000000"/>
                </a:solidFill>
                <a:effectLst/>
                <a:uLnTx/>
                <a:uFillTx/>
                <a:latin typeface="Inter"/>
                <a:ea typeface="Inter"/>
                <a:cs typeface="Inter"/>
                <a:sym typeface="Inter"/>
              </a:rPr>
              <a:t>Edmundson</a:t>
            </a:r>
            <a:r>
              <a:rPr kumimoji="0" lang="sv-SE" sz="2133" b="0" i="0" u="none" strike="noStrike" kern="1200" cap="none" spc="0" normalizeH="0" baseline="0" noProof="0" dirty="0">
                <a:ln>
                  <a:noFill/>
                </a:ln>
                <a:solidFill>
                  <a:srgbClr val="000000"/>
                </a:solidFill>
                <a:effectLst/>
                <a:uLnTx/>
                <a:uFillTx/>
                <a:latin typeface="Inter"/>
                <a:ea typeface="Inter"/>
                <a:cs typeface="Inter"/>
                <a:sym typeface="Inter"/>
              </a:rPr>
              <a:t> bekräftad talare</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sv-SE" sz="2133" b="0" i="0" u="none" strike="noStrike" kern="1200" cap="none" spc="0" normalizeH="0" baseline="0" noProof="0" dirty="0">
                <a:ln>
                  <a:noFill/>
                </a:ln>
                <a:solidFill>
                  <a:srgbClr val="000000"/>
                </a:solidFill>
                <a:effectLst/>
                <a:uLnTx/>
                <a:uFillTx/>
                <a:latin typeface="Inter"/>
                <a:ea typeface="Inter"/>
                <a:cs typeface="Inter"/>
                <a:sym typeface="Inter"/>
              </a:rPr>
              <a:t>Samlar beslutsfattare från organisationer, regeringar och IDG-nätverket för att lära av världsledande talare och uppleva </a:t>
            </a:r>
            <a:r>
              <a:rPr kumimoji="0" lang="sv-SE" sz="2133" b="0" i="0" u="none" strike="noStrike" kern="1200" cap="none" spc="0" normalizeH="0" baseline="0" noProof="0" dirty="0" err="1">
                <a:ln>
                  <a:noFill/>
                </a:ln>
                <a:solidFill>
                  <a:srgbClr val="000000"/>
                </a:solidFill>
                <a:effectLst/>
                <a:uLnTx/>
                <a:uFillTx/>
                <a:latin typeface="Inter"/>
                <a:ea typeface="Inter"/>
                <a:cs typeface="Inter"/>
                <a:sym typeface="Inter"/>
              </a:rPr>
              <a:t>IDG:erna</a:t>
            </a:r>
            <a:r>
              <a:rPr kumimoji="0" lang="sv-SE" sz="2133" b="0" i="0" u="none" strike="noStrike" kern="1200" cap="none" spc="0" normalizeH="0" baseline="0" noProof="0" dirty="0">
                <a:ln>
                  <a:noFill/>
                </a:ln>
                <a:solidFill>
                  <a:srgbClr val="000000"/>
                </a:solidFill>
                <a:effectLst/>
                <a:uLnTx/>
                <a:uFillTx/>
                <a:latin typeface="Inter"/>
                <a:ea typeface="Inter"/>
                <a:cs typeface="Inter"/>
                <a:sym typeface="Inter"/>
              </a:rPr>
              <a:t>.</a:t>
            </a: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sv-SE" sz="2133" b="0" i="0" u="none" strike="noStrike" kern="1200" cap="none" spc="0" normalizeH="0" baseline="0" noProof="0" dirty="0">
              <a:ln>
                <a:noFill/>
              </a:ln>
              <a:solidFill>
                <a:srgbClr val="000000"/>
              </a:solidFill>
              <a:effectLst/>
              <a:uLnTx/>
              <a:uFillTx/>
              <a:latin typeface="Inter"/>
              <a:ea typeface="Inter"/>
              <a:cs typeface="Inter"/>
              <a:sym typeface="Inter"/>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sv-SE" sz="2133" b="0" i="0" u="none" strike="noStrike" kern="1200" cap="none" spc="0" normalizeH="0" baseline="0" noProof="0" dirty="0">
                <a:ln>
                  <a:noFill/>
                </a:ln>
                <a:solidFill>
                  <a:srgbClr val="000000"/>
                </a:solidFill>
                <a:effectLst/>
                <a:uLnTx/>
                <a:uFillTx/>
                <a:latin typeface="Inter"/>
                <a:ea typeface="Inter"/>
                <a:cs typeface="Inter"/>
                <a:sym typeface="Inter"/>
              </a:rPr>
              <a:t>V</a:t>
            </a:r>
            <a:r>
              <a:rPr kumimoji="0" lang="sv-SE" sz="2133" b="0" i="0" u="none" strike="noStrike" kern="1200" cap="none" spc="0" normalizeH="0" baseline="0" noProof="0" dirty="0" err="1">
                <a:ln>
                  <a:noFill/>
                </a:ln>
                <a:solidFill>
                  <a:srgbClr val="000000"/>
                </a:solidFill>
                <a:effectLst/>
                <a:uLnTx/>
                <a:uFillTx/>
                <a:latin typeface="Inter"/>
                <a:ea typeface="Inter"/>
                <a:cs typeface="Inter"/>
                <a:sym typeface="Inter"/>
              </a:rPr>
              <a:t>ideo</a:t>
            </a:r>
            <a:r>
              <a:rPr kumimoji="0" lang="sv-SE" sz="2133" b="0" i="0" u="none" strike="noStrike" kern="1200" cap="none" spc="0" normalizeH="0" baseline="0" noProof="0" dirty="0">
                <a:ln>
                  <a:noFill/>
                </a:ln>
                <a:solidFill>
                  <a:srgbClr val="000000"/>
                </a:solidFill>
                <a:effectLst/>
                <a:uLnTx/>
                <a:uFillTx/>
                <a:latin typeface="Inter"/>
                <a:ea typeface="Inter"/>
                <a:cs typeface="Inter"/>
                <a:sym typeface="Inter"/>
              </a:rPr>
              <a:t> från </a:t>
            </a:r>
            <a:r>
              <a:rPr kumimoji="0" lang="en" sz="2133" b="0" i="0" u="sng" strike="noStrike" kern="1200" cap="none" spc="0" normalizeH="0" baseline="0" noProof="0" dirty="0">
                <a:ln>
                  <a:noFill/>
                </a:ln>
                <a:solidFill>
                  <a:srgbClr val="772E08"/>
                </a:solidFill>
                <a:effectLst/>
                <a:uLnTx/>
                <a:uFillTx/>
                <a:latin typeface="Inter"/>
                <a:ea typeface="Inter"/>
                <a:cs typeface="Inter"/>
                <a:sym typeface="Inter"/>
                <a:hlinkClick r:id="rId3"/>
              </a:rPr>
              <a:t>Summit 2023</a:t>
            </a:r>
            <a:endParaRPr kumimoji="0" sz="1600" b="0" i="0" u="none" strike="noStrike" kern="1200" cap="none" spc="0" normalizeH="0" baseline="0" noProof="0" dirty="0">
              <a:ln>
                <a:noFill/>
              </a:ln>
              <a:solidFill>
                <a:srgbClr val="000000"/>
              </a:solidFill>
              <a:effectLst/>
              <a:uLnTx/>
              <a:uFillTx/>
              <a:latin typeface="Arial"/>
              <a:ea typeface="+mn-ea"/>
              <a:cs typeface="Arial"/>
              <a:sym typeface="Arial"/>
            </a:endParaRPr>
          </a:p>
        </p:txBody>
      </p:sp>
      <p:pic>
        <p:nvPicPr>
          <p:cNvPr id="2820" name="Google Shape;2820;p516">
            <a:hlinkClick r:id="rId4"/>
            <a:extLst>
              <a:ext uri="{FF2B5EF4-FFF2-40B4-BE49-F238E27FC236}">
                <a16:creationId xmlns:a16="http://schemas.microsoft.com/office/drawing/2014/main" id="{11BF0098-3A1E-20C2-6B63-1083D46F16CA}"/>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407882" y="3435301"/>
            <a:ext cx="4717079" cy="2969819"/>
          </a:xfrm>
          <a:prstGeom prst="rect">
            <a:avLst/>
          </a:prstGeom>
          <a:noFill/>
          <a:ln>
            <a:noFill/>
          </a:ln>
        </p:spPr>
      </p:pic>
      <p:pic>
        <p:nvPicPr>
          <p:cNvPr id="2821" name="Google Shape;2821;p516">
            <a:hlinkClick r:id="rId4"/>
            <a:extLst>
              <a:ext uri="{FF2B5EF4-FFF2-40B4-BE49-F238E27FC236}">
                <a16:creationId xmlns:a16="http://schemas.microsoft.com/office/drawing/2014/main" id="{DDD9F666-AAF2-D8A3-395D-BDF5D4EC72CB}"/>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407880" y="384481"/>
            <a:ext cx="4717080" cy="2606580"/>
          </a:xfrm>
          <a:prstGeom prst="rect">
            <a:avLst/>
          </a:prstGeom>
          <a:noFill/>
          <a:ln>
            <a:noFill/>
          </a:ln>
        </p:spPr>
      </p:pic>
      <p:pic>
        <p:nvPicPr>
          <p:cNvPr id="2822" name="Google Shape;2822;p516" descr="Bild">
            <a:extLst>
              <a:ext uri="{FF2B5EF4-FFF2-40B4-BE49-F238E27FC236}">
                <a16:creationId xmlns:a16="http://schemas.microsoft.com/office/drawing/2014/main" id="{4F5D7DC5-E8FD-C49F-7972-82BB2E9156BE}"/>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10562401" y="5842980"/>
            <a:ext cx="1294740" cy="661680"/>
          </a:xfrm>
          <a:prstGeom prst="rect">
            <a:avLst/>
          </a:prstGeom>
          <a:noFill/>
          <a:ln>
            <a:noFill/>
          </a:ln>
        </p:spPr>
      </p:pic>
    </p:spTree>
    <p:extLst>
      <p:ext uri="{BB962C8B-B14F-4D97-AF65-F5344CB8AC3E}">
        <p14:creationId xmlns:p14="http://schemas.microsoft.com/office/powerpoint/2010/main" val="15880969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662">
          <a:extLst>
            <a:ext uri="{FF2B5EF4-FFF2-40B4-BE49-F238E27FC236}">
              <a16:creationId xmlns:a16="http://schemas.microsoft.com/office/drawing/2014/main" id="{42069E7F-95FF-F4E4-CAE7-64AF5BD54C61}"/>
            </a:ext>
          </a:extLst>
        </p:cNvPr>
        <p:cNvGrpSpPr/>
        <p:nvPr/>
      </p:nvGrpSpPr>
      <p:grpSpPr>
        <a:xfrm>
          <a:off x="0" y="0"/>
          <a:ext cx="0" cy="0"/>
          <a:chOff x="0" y="0"/>
          <a:chExt cx="0" cy="0"/>
        </a:xfrm>
      </p:grpSpPr>
      <p:sp>
        <p:nvSpPr>
          <p:cNvPr id="1663" name="Google Shape;1663;p327">
            <a:extLst>
              <a:ext uri="{FF2B5EF4-FFF2-40B4-BE49-F238E27FC236}">
                <a16:creationId xmlns:a16="http://schemas.microsoft.com/office/drawing/2014/main" id="{10734C45-0CBA-00D8-D50B-631047C06145}"/>
              </a:ext>
            </a:extLst>
          </p:cNvPr>
          <p:cNvSpPr txBox="1">
            <a:spLocks noGrp="1"/>
          </p:cNvSpPr>
          <p:nvPr>
            <p:ph type="ctrTitle"/>
          </p:nvPr>
        </p:nvSpPr>
        <p:spPr>
          <a:xfrm>
            <a:off x="415611" y="992767"/>
            <a:ext cx="11361200" cy="2736800"/>
          </a:xfrm>
          <a:prstGeom prst="rect">
            <a:avLst/>
          </a:prstGeom>
          <a:noFill/>
          <a:ln>
            <a:noFill/>
          </a:ln>
        </p:spPr>
        <p:txBody>
          <a:bodyPr spcFirstLastPara="1" wrap="square" lIns="121900" tIns="121900" rIns="121900" bIns="121900" anchor="b" anchorCtr="0">
            <a:noAutofit/>
          </a:bodyPr>
          <a:lstStyle/>
          <a:p>
            <a:endParaRPr/>
          </a:p>
        </p:txBody>
      </p:sp>
      <p:sp>
        <p:nvSpPr>
          <p:cNvPr id="1664" name="Google Shape;1664;p327">
            <a:extLst>
              <a:ext uri="{FF2B5EF4-FFF2-40B4-BE49-F238E27FC236}">
                <a16:creationId xmlns:a16="http://schemas.microsoft.com/office/drawing/2014/main" id="{252ECD69-2CAE-E280-74C7-32A515DDE364}"/>
              </a:ext>
            </a:extLst>
          </p:cNvPr>
          <p:cNvSpPr txBox="1">
            <a:spLocks noGrp="1"/>
          </p:cNvSpPr>
          <p:nvPr>
            <p:ph type="subTitle" idx="1"/>
          </p:nvPr>
        </p:nvSpPr>
        <p:spPr>
          <a:xfrm>
            <a:off x="415600" y="3778833"/>
            <a:ext cx="11361200" cy="1056800"/>
          </a:xfrm>
          <a:prstGeom prst="rect">
            <a:avLst/>
          </a:prstGeom>
          <a:noFill/>
          <a:ln>
            <a:noFill/>
          </a:ln>
        </p:spPr>
        <p:txBody>
          <a:bodyPr spcFirstLastPara="1" wrap="square" lIns="121900" tIns="121900" rIns="121900" bIns="121900" anchor="t" anchorCtr="0">
            <a:noAutofit/>
          </a:bodyPr>
          <a:lstStyle/>
          <a:p>
            <a:pPr marL="0" indent="0"/>
            <a:endParaRPr/>
          </a:p>
        </p:txBody>
      </p:sp>
      <p:pic>
        <p:nvPicPr>
          <p:cNvPr id="1665" name="Google Shape;1665;p327">
            <a:extLst>
              <a:ext uri="{FF2B5EF4-FFF2-40B4-BE49-F238E27FC236}">
                <a16:creationId xmlns:a16="http://schemas.microsoft.com/office/drawing/2014/main" id="{8091770E-E628-68FA-26F7-2AF2AE25545D}"/>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16"/>
            <a:ext cx="12192000" cy="6857985"/>
          </a:xfrm>
          <a:prstGeom prst="rect">
            <a:avLst/>
          </a:prstGeom>
          <a:noFill/>
          <a:ln>
            <a:noFill/>
          </a:ln>
        </p:spPr>
      </p:pic>
      <p:sp>
        <p:nvSpPr>
          <p:cNvPr id="6" name="Rubrik 1">
            <a:extLst>
              <a:ext uri="{FF2B5EF4-FFF2-40B4-BE49-F238E27FC236}">
                <a16:creationId xmlns:a16="http://schemas.microsoft.com/office/drawing/2014/main" id="{5BE461D5-6D33-F143-B30B-CB51BC7CD422}"/>
              </a:ext>
            </a:extLst>
          </p:cNvPr>
          <p:cNvSpPr txBox="1">
            <a:spLocks/>
          </p:cNvSpPr>
          <p:nvPr/>
        </p:nvSpPr>
        <p:spPr>
          <a:xfrm>
            <a:off x="528320" y="164051"/>
            <a:ext cx="10932160" cy="868328"/>
          </a:xfrm>
          <a:prstGeom prst="rect">
            <a:avLst/>
          </a:prstGeom>
        </p:spPr>
        <p:txBody>
          <a:bodyPr vert="horz" wrap="square" lIns="0" tIns="0" rIns="0" bIns="0" numCol="1" anchor="t" anchorCtr="0" compatLnSpc="1">
            <a:prstTxWarp prst="textNoShape">
              <a:avLst/>
            </a:prstTxWarp>
            <a:noAutofit/>
          </a:bodyPr>
          <a:lstStyle>
            <a:lvl1pPr algn="l" defTabSz="457200" rtl="0" eaLnBrk="0" fontAlgn="base" hangingPunct="0">
              <a:spcBef>
                <a:spcPct val="0"/>
              </a:spcBef>
              <a:spcAft>
                <a:spcPct val="0"/>
              </a:spcAft>
              <a:defRPr sz="3200" b="1" kern="1200">
                <a:solidFill>
                  <a:srgbClr val="31859C"/>
                </a:solidFill>
                <a:effectLst>
                  <a:outerShdw dist="12700" dir="2700000" algn="tl" rotWithShape="0">
                    <a:schemeClr val="bg1"/>
                  </a:outerShdw>
                </a:effectLst>
                <a:latin typeface="+mj-lt"/>
                <a:ea typeface="ＭＳ Ｐゴシック" charset="0"/>
                <a:cs typeface="ＭＳ Ｐゴシック" charset="0"/>
              </a:defRPr>
            </a:lvl1pPr>
            <a:lvl2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31859C"/>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6pPr>
            <a:lvl7pPr marL="9144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b="1">
                <a:solidFill>
                  <a:srgbClr val="31859C"/>
                </a:solidFill>
                <a:latin typeface="Arial" charset="0"/>
                <a:ea typeface="ＭＳ Ｐゴシック" charset="0"/>
                <a:cs typeface="ＭＳ Ｐゴシック" charset="0"/>
              </a:defRPr>
            </a:lvl9pPr>
          </a:lstStyle>
          <a:p>
            <a:pPr marL="0" marR="0" lvl="0" indent="0" algn="ctr" defTabSz="228600" rtl="0" eaLnBrk="0" fontAlgn="base" latinLnBrk="0" hangingPunct="0">
              <a:lnSpc>
                <a:spcPct val="100000"/>
              </a:lnSpc>
              <a:spcBef>
                <a:spcPct val="0"/>
              </a:spcBef>
              <a:spcAft>
                <a:spcPct val="0"/>
              </a:spcAft>
              <a:buClrTx/>
              <a:buSzTx/>
              <a:buFontTx/>
              <a:buNone/>
              <a:tabLst/>
              <a:defRPr/>
            </a:pPr>
            <a:r>
              <a:rPr kumimoji="0" lang="sv-SE" sz="3200" b="1" i="0" u="none" strike="noStrike" kern="1200" cap="none" spc="0" normalizeH="0" baseline="0" noProof="0" dirty="0">
                <a:ln>
                  <a:noFill/>
                </a:ln>
                <a:solidFill>
                  <a:srgbClr val="5F6B5F"/>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rPr>
              <a:t>Två olika världsbilder som ger olika resultat</a:t>
            </a:r>
            <a:endParaRPr kumimoji="0" lang="sv-SE" sz="3200" b="0" i="0" u="none" strike="noStrike" kern="1200" cap="none" spc="0" normalizeH="0" baseline="0" noProof="0" dirty="0">
              <a:ln>
                <a:noFill/>
              </a:ln>
              <a:solidFill>
                <a:srgbClr val="5F6B5F"/>
              </a:solidFill>
              <a:effectLst>
                <a:outerShdw dist="12700" dir="2700000" algn="tl" rotWithShape="0">
                  <a:sysClr val="window" lastClr="FFFFFF"/>
                </a:outerShdw>
              </a:effectLst>
              <a:uLnTx/>
              <a:uFillTx/>
              <a:latin typeface="Calibri" panose="020F0502020204030204" pitchFamily="34" charset="0"/>
              <a:ea typeface="ＭＳ Ｐゴシック" charset="0"/>
              <a:cs typeface="Calibri" panose="020F0502020204030204" pitchFamily="34" charset="0"/>
              <a:sym typeface="Arial"/>
            </a:endParaRPr>
          </a:p>
        </p:txBody>
      </p:sp>
      <p:pic>
        <p:nvPicPr>
          <p:cNvPr id="3" name="Google Shape;420;p76">
            <a:extLst>
              <a:ext uri="{FF2B5EF4-FFF2-40B4-BE49-F238E27FC236}">
                <a16:creationId xmlns:a16="http://schemas.microsoft.com/office/drawing/2014/main" id="{12D2C1C8-6393-2CF2-CFF8-CE35596DC849}"/>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13120" y="777324"/>
            <a:ext cx="6207317" cy="6015235"/>
          </a:xfrm>
          <a:prstGeom prst="rect">
            <a:avLst/>
          </a:prstGeom>
          <a:noFill/>
          <a:ln>
            <a:noFill/>
          </a:ln>
        </p:spPr>
      </p:pic>
      <p:pic>
        <p:nvPicPr>
          <p:cNvPr id="4" name="Google Shape;421;p76">
            <a:extLst>
              <a:ext uri="{FF2B5EF4-FFF2-40B4-BE49-F238E27FC236}">
                <a16:creationId xmlns:a16="http://schemas.microsoft.com/office/drawing/2014/main" id="{22B6F04F-0C9C-8DEF-0528-A8B8FDAF6CD2}"/>
              </a:ext>
            </a:extLst>
          </p:cNvPr>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6164376" y="774607"/>
            <a:ext cx="5994914" cy="6015235"/>
          </a:xfrm>
          <a:prstGeom prst="rect">
            <a:avLst/>
          </a:prstGeom>
          <a:noFill/>
          <a:ln>
            <a:noFill/>
          </a:ln>
        </p:spPr>
      </p:pic>
      <p:sp>
        <p:nvSpPr>
          <p:cNvPr id="5" name="textruta 4">
            <a:extLst>
              <a:ext uri="{FF2B5EF4-FFF2-40B4-BE49-F238E27FC236}">
                <a16:creationId xmlns:a16="http://schemas.microsoft.com/office/drawing/2014/main" id="{06E442C6-10A6-BC2D-CC79-A3E8DDD2C178}"/>
              </a:ext>
            </a:extLst>
          </p:cNvPr>
          <p:cNvSpPr txBox="1"/>
          <p:nvPr/>
        </p:nvSpPr>
        <p:spPr>
          <a:xfrm>
            <a:off x="6835785" y="5719064"/>
            <a:ext cx="4277360" cy="430887"/>
          </a:xfrm>
          <a:prstGeom prst="rect">
            <a:avLst/>
          </a:prstGeom>
          <a:solidFill>
            <a:srgbClr val="F4D9D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200" b="0" i="0" u="none" strike="noStrike" kern="1200" cap="none" spc="0" normalizeH="0" baseline="0" noProof="0" dirty="0">
                <a:ln>
                  <a:noFill/>
                </a:ln>
                <a:solidFill>
                  <a:srgbClr val="EEEEEE">
                    <a:lumMod val="10000"/>
                  </a:srgbClr>
                </a:solidFill>
                <a:effectLst/>
                <a:uLnTx/>
                <a:uFillTx/>
                <a:latin typeface="Arial"/>
                <a:ea typeface="+mn-ea"/>
                <a:cs typeface="+mn-cs"/>
              </a:rPr>
              <a:t>MÄNNISKO-CENTRERAD</a:t>
            </a:r>
          </a:p>
        </p:txBody>
      </p:sp>
      <p:sp>
        <p:nvSpPr>
          <p:cNvPr id="7" name="textruta 6">
            <a:extLst>
              <a:ext uri="{FF2B5EF4-FFF2-40B4-BE49-F238E27FC236}">
                <a16:creationId xmlns:a16="http://schemas.microsoft.com/office/drawing/2014/main" id="{ABE0E20F-7506-2831-345E-AD48CE9FDEC1}"/>
              </a:ext>
            </a:extLst>
          </p:cNvPr>
          <p:cNvSpPr txBox="1"/>
          <p:nvPr/>
        </p:nvSpPr>
        <p:spPr>
          <a:xfrm>
            <a:off x="1199729" y="5719064"/>
            <a:ext cx="4277360" cy="430887"/>
          </a:xfrm>
          <a:prstGeom prst="rect">
            <a:avLst/>
          </a:prstGeom>
          <a:solidFill>
            <a:srgbClr val="F4D9D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200" b="0" i="0" u="none" strike="noStrike" kern="1200" cap="none" spc="0" normalizeH="0" baseline="0" noProof="0" dirty="0">
                <a:ln>
                  <a:noFill/>
                </a:ln>
                <a:solidFill>
                  <a:srgbClr val="EEEEEE">
                    <a:lumMod val="10000"/>
                  </a:srgbClr>
                </a:solidFill>
                <a:effectLst/>
                <a:uLnTx/>
                <a:uFillTx/>
                <a:latin typeface="Arial"/>
                <a:ea typeface="+mn-ea"/>
                <a:cs typeface="+mn-cs"/>
              </a:rPr>
              <a:t>NATUR-CENTRERAD</a:t>
            </a:r>
          </a:p>
        </p:txBody>
      </p:sp>
      <p:sp>
        <p:nvSpPr>
          <p:cNvPr id="8" name="textruta 7">
            <a:extLst>
              <a:ext uri="{FF2B5EF4-FFF2-40B4-BE49-F238E27FC236}">
                <a16:creationId xmlns:a16="http://schemas.microsoft.com/office/drawing/2014/main" id="{727C29E0-74E6-DA08-2657-278315251035}"/>
              </a:ext>
            </a:extLst>
          </p:cNvPr>
          <p:cNvSpPr txBox="1"/>
          <p:nvPr/>
        </p:nvSpPr>
        <p:spPr>
          <a:xfrm>
            <a:off x="7026703" y="6398977"/>
            <a:ext cx="4577610" cy="276999"/>
          </a:xfrm>
          <a:prstGeom prst="rect">
            <a:avLst/>
          </a:prstGeom>
          <a:solidFill>
            <a:srgbClr val="F4D9D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EEEEEE">
                    <a:lumMod val="10000"/>
                  </a:srgbClr>
                </a:solidFill>
                <a:effectLst/>
                <a:uLnTx/>
                <a:uFillTx/>
                <a:latin typeface="Arial"/>
                <a:ea typeface="+mn-ea"/>
                <a:cs typeface="+mn-cs"/>
              </a:rPr>
              <a:t>United Nations Permanent Forum on </a:t>
            </a:r>
            <a:r>
              <a:rPr kumimoji="0" lang="sv-SE" sz="1200" b="0" i="0" u="none" strike="noStrike" kern="1200" cap="none" spc="0" normalizeH="0" baseline="0" noProof="0" dirty="0" err="1">
                <a:ln>
                  <a:noFill/>
                </a:ln>
                <a:solidFill>
                  <a:srgbClr val="EEEEEE">
                    <a:lumMod val="10000"/>
                  </a:srgbClr>
                </a:solidFill>
                <a:effectLst/>
                <a:uLnTx/>
                <a:uFillTx/>
                <a:latin typeface="Arial"/>
                <a:ea typeface="+mn-ea"/>
                <a:cs typeface="+mn-cs"/>
              </a:rPr>
              <a:t>Indigenous</a:t>
            </a:r>
            <a:r>
              <a:rPr kumimoji="0" lang="sv-SE" sz="1200" b="0" i="0" u="none" strike="noStrike" kern="1200" cap="none" spc="0" normalizeH="0" baseline="0" noProof="0" dirty="0">
                <a:ln>
                  <a:noFill/>
                </a:ln>
                <a:solidFill>
                  <a:srgbClr val="EEEEEE">
                    <a:lumMod val="10000"/>
                  </a:srgbClr>
                </a:solidFill>
                <a:effectLst/>
                <a:uLnTx/>
                <a:uFillTx/>
                <a:latin typeface="Arial"/>
                <a:ea typeface="+mn-ea"/>
                <a:cs typeface="+mn-cs"/>
              </a:rPr>
              <a:t> </a:t>
            </a:r>
            <a:r>
              <a:rPr kumimoji="0" lang="sv-SE" sz="1200" b="0" i="0" u="none" strike="noStrike" kern="1200" cap="none" spc="0" normalizeH="0" baseline="0" noProof="0" dirty="0" err="1">
                <a:ln>
                  <a:noFill/>
                </a:ln>
                <a:solidFill>
                  <a:srgbClr val="EEEEEE">
                    <a:lumMod val="10000"/>
                  </a:srgbClr>
                </a:solidFill>
                <a:effectLst/>
                <a:uLnTx/>
                <a:uFillTx/>
                <a:latin typeface="Arial"/>
                <a:ea typeface="+mn-ea"/>
                <a:cs typeface="+mn-cs"/>
              </a:rPr>
              <a:t>Issues</a:t>
            </a:r>
            <a:r>
              <a:rPr kumimoji="0" lang="sv-SE" sz="1200" b="0" i="0" u="none" strike="noStrike" kern="1200" cap="none" spc="0" normalizeH="0" baseline="0" noProof="0" dirty="0">
                <a:ln>
                  <a:noFill/>
                </a:ln>
                <a:solidFill>
                  <a:srgbClr val="EEEEEE">
                    <a:lumMod val="10000"/>
                  </a:srgbClr>
                </a:solidFill>
                <a:effectLst/>
                <a:uLnTx/>
                <a:uFillTx/>
                <a:latin typeface="Arial"/>
                <a:ea typeface="+mn-ea"/>
                <a:cs typeface="+mn-cs"/>
              </a:rPr>
              <a:t>. (2021) </a:t>
            </a:r>
          </a:p>
        </p:txBody>
      </p:sp>
      <p:sp>
        <p:nvSpPr>
          <p:cNvPr id="9" name="Rundad rektangulär pratbubbla 8">
            <a:extLst>
              <a:ext uri="{FF2B5EF4-FFF2-40B4-BE49-F238E27FC236}">
                <a16:creationId xmlns:a16="http://schemas.microsoft.com/office/drawing/2014/main" id="{3408EEDB-185B-7322-9B88-EC05B18BB7D3}"/>
              </a:ext>
            </a:extLst>
          </p:cNvPr>
          <p:cNvSpPr/>
          <p:nvPr/>
        </p:nvSpPr>
        <p:spPr>
          <a:xfrm>
            <a:off x="5346124" y="897235"/>
            <a:ext cx="2664356" cy="1489984"/>
          </a:xfrm>
          <a:prstGeom prst="wedgeRoundRectCallout">
            <a:avLst>
              <a:gd name="adj1" fmla="val -61608"/>
              <a:gd name="adj2" fmla="val 34777"/>
              <a:gd name="adj3" fmla="val 16667"/>
            </a:avLst>
          </a:prstGeom>
          <a:solidFill>
            <a:srgbClr val="D8C2C3"/>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srgbClr val="212121"/>
                </a:solidFill>
                <a:effectLst/>
                <a:uLnTx/>
                <a:uFillTx/>
                <a:latin typeface="Arial"/>
                <a:ea typeface="+mn-ea"/>
                <a:cs typeface="+mn-cs"/>
              </a:rPr>
              <a:t>5% </a:t>
            </a:r>
            <a:r>
              <a:rPr kumimoji="0" lang="sv-SE" sz="1400" b="0" i="0" u="none" strike="noStrike" kern="1200" cap="none" spc="0" normalizeH="0" baseline="0" noProof="0" dirty="0">
                <a:ln>
                  <a:noFill/>
                </a:ln>
                <a:solidFill>
                  <a:srgbClr val="212121"/>
                </a:solidFill>
                <a:effectLst/>
                <a:uLnTx/>
                <a:uFillTx/>
                <a:latin typeface="Arial"/>
                <a:ea typeface="+mn-ea"/>
                <a:cs typeface="+mn-cs"/>
              </a:rPr>
              <a:t>av världens befolkning är ursprungsbefolkningar. </a:t>
            </a:r>
            <a:br>
              <a:rPr kumimoji="0" lang="sv-SE" sz="1400" b="0" i="0" u="none" strike="noStrike" kern="1200" cap="none" spc="0" normalizeH="0" baseline="0" noProof="0" dirty="0">
                <a:ln>
                  <a:noFill/>
                </a:ln>
                <a:solidFill>
                  <a:srgbClr val="212121"/>
                </a:solidFill>
                <a:effectLst/>
                <a:uLnTx/>
                <a:uFillTx/>
                <a:latin typeface="Arial"/>
                <a:ea typeface="+mn-ea"/>
                <a:cs typeface="+mn-cs"/>
              </a:rPr>
            </a:br>
            <a:endParaRPr kumimoji="0" lang="sv-SE" sz="1400" b="0" i="0" u="none" strike="noStrike" kern="1200" cap="none" spc="0" normalizeH="0" baseline="0" noProof="0" dirty="0">
              <a:ln>
                <a:noFill/>
              </a:ln>
              <a:solidFill>
                <a:srgbClr val="212121"/>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srgbClr val="212121"/>
                </a:solidFill>
                <a:effectLst/>
                <a:uLnTx/>
                <a:uFillTx/>
                <a:latin typeface="Arial"/>
                <a:ea typeface="+mn-ea"/>
                <a:cs typeface="+mn-cs"/>
              </a:rPr>
              <a:t>80% </a:t>
            </a:r>
            <a:r>
              <a:rPr kumimoji="0" lang="sv-SE" sz="1400" b="0" i="0" u="none" strike="noStrike" kern="1200" cap="none" spc="0" normalizeH="0" baseline="0" noProof="0" dirty="0">
                <a:ln>
                  <a:noFill/>
                </a:ln>
                <a:solidFill>
                  <a:srgbClr val="212121"/>
                </a:solidFill>
                <a:effectLst/>
                <a:uLnTx/>
                <a:uFillTx/>
                <a:latin typeface="Arial"/>
                <a:ea typeface="+mn-ea"/>
                <a:cs typeface="+mn-cs"/>
              </a:rPr>
              <a:t>av världens biologiska mångfald skyddas av dessa ursprungsbefolkningar</a:t>
            </a:r>
          </a:p>
        </p:txBody>
      </p:sp>
      <p:pic>
        <p:nvPicPr>
          <p:cNvPr id="11" name="Google Shape;1731;p369">
            <a:extLst>
              <a:ext uri="{FF2B5EF4-FFF2-40B4-BE49-F238E27FC236}">
                <a16:creationId xmlns:a16="http://schemas.microsoft.com/office/drawing/2014/main" id="{39046E61-E097-C833-464C-710CC9585533}"/>
              </a:ext>
            </a:extLst>
          </p:cNvPr>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9913264" y="897235"/>
            <a:ext cx="2124399" cy="1416267"/>
          </a:xfrm>
          <a:prstGeom prst="rect">
            <a:avLst/>
          </a:prstGeom>
          <a:noFill/>
          <a:ln>
            <a:noFill/>
          </a:ln>
        </p:spPr>
      </p:pic>
    </p:spTree>
    <p:extLst>
      <p:ext uri="{BB962C8B-B14F-4D97-AF65-F5344CB8AC3E}">
        <p14:creationId xmlns:p14="http://schemas.microsoft.com/office/powerpoint/2010/main" val="1000140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1+#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1+#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1C3F8-1DD1-DBFD-FE5F-20CA1ADE6ADD}"/>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1F91E72C-CBD2-3D81-F9E9-DC0D66C82AB1}"/>
              </a:ext>
            </a:extLst>
          </p:cNvPr>
          <p:cNvPicPr>
            <a:picLocks noChangeAspect="1"/>
          </p:cNvPicPr>
          <p:nvPr/>
        </p:nvPicPr>
        <p:blipFill>
          <a:blip r:embed="rId3"/>
          <a:stretch>
            <a:fillRect/>
          </a:stretch>
        </p:blipFill>
        <p:spPr>
          <a:xfrm>
            <a:off x="0" y="29184"/>
            <a:ext cx="12192000" cy="6858000"/>
          </a:xfrm>
          <a:prstGeom prst="rect">
            <a:avLst/>
          </a:prstGeom>
        </p:spPr>
      </p:pic>
      <p:sp>
        <p:nvSpPr>
          <p:cNvPr id="8" name="Frihandsfigur 7">
            <a:extLst>
              <a:ext uri="{FF2B5EF4-FFF2-40B4-BE49-F238E27FC236}">
                <a16:creationId xmlns:a16="http://schemas.microsoft.com/office/drawing/2014/main" id="{8AD00888-DF6E-0B02-0695-2201EF34D923}"/>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Bildobjekt 8">
            <a:extLst>
              <a:ext uri="{FF2B5EF4-FFF2-40B4-BE49-F238E27FC236}">
                <a16:creationId xmlns:a16="http://schemas.microsoft.com/office/drawing/2014/main" id="{07C83371-C2BA-F609-064E-1FAF1833C55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25" name="textruta 24">
            <a:extLst>
              <a:ext uri="{FF2B5EF4-FFF2-40B4-BE49-F238E27FC236}">
                <a16:creationId xmlns:a16="http://schemas.microsoft.com/office/drawing/2014/main" id="{34452D81-5C22-B53B-5E1F-855F46CB78DC}"/>
              </a:ext>
            </a:extLst>
          </p:cNvPr>
          <p:cNvSpPr txBox="1"/>
          <p:nvPr/>
        </p:nvSpPr>
        <p:spPr>
          <a:xfrm>
            <a:off x="2300535" y="574645"/>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prstClr val="black"/>
                </a:solidFill>
                <a:effectLst/>
                <a:uLnTx/>
                <a:uFillTx/>
                <a:latin typeface="Century Gothic" panose="020B0502020202020204" pitchFamily="34" charset="0"/>
                <a:ea typeface="+mn-ea"/>
                <a:cs typeface="+mn-cs"/>
              </a:rPr>
              <a:t>ÖVERSIKT</a:t>
            </a:r>
          </a:p>
        </p:txBody>
      </p:sp>
      <p:sp>
        <p:nvSpPr>
          <p:cNvPr id="2" name="textruta 1">
            <a:extLst>
              <a:ext uri="{FF2B5EF4-FFF2-40B4-BE49-F238E27FC236}">
                <a16:creationId xmlns:a16="http://schemas.microsoft.com/office/drawing/2014/main" id="{73803778-681B-FA10-AC81-C10A268790D7}"/>
              </a:ext>
            </a:extLst>
          </p:cNvPr>
          <p:cNvSpPr txBox="1"/>
          <p:nvPr/>
        </p:nvSpPr>
        <p:spPr>
          <a:xfrm>
            <a:off x="826851" y="1447220"/>
            <a:ext cx="10680970" cy="46987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1. </a:t>
            </a:r>
            <a:r>
              <a:rPr kumimoji="0" lang="sv-SE" sz="1800" b="1"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mn-cs"/>
              </a:rPr>
              <a:t>UTMANINGAR VI STÅR INFÖR</a:t>
            </a:r>
            <a:r>
              <a:rPr kumimoji="0" lang="sv-SE" sz="1600" b="1"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Psykisk ohälsa och existentiella risker</a:t>
            </a:r>
            <a:b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br>
            <a:r>
              <a:rPr kumimoji="0" lang="sv-SE" sz="22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2. INRE HÅLLBARGET FÖR EN HÅLLBAR VÄRLD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Hur vi leder oss själva och andra skapar världen</a:t>
            </a:r>
            <a:br>
              <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br>
            <a:endPar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a:spcAft>
                <a:spcPts val="400"/>
              </a:spcAft>
              <a:defRPr/>
            </a:pPr>
            <a:r>
              <a:rPr lang="sv-SE" sz="2000" b="1" dirty="0">
                <a:solidFill>
                  <a:srgbClr val="2A667A"/>
                </a:solidFill>
                <a:latin typeface="Century Gothic" panose="020B0502020202020204" pitchFamily="34" charset="0"/>
              </a:rPr>
              <a:t>3. ATT VARA EN GOD LEDARE </a:t>
            </a:r>
            <a:r>
              <a:rPr lang="sv-SE" dirty="0">
                <a:solidFill>
                  <a:prstClr val="black">
                    <a:lumMod val="75000"/>
                    <a:lumOff val="25000"/>
                  </a:prstClr>
                </a:solidFill>
                <a:latin typeface="Century Gothic" panose="020B0502020202020204" pitchFamily="34" charset="0"/>
              </a:rPr>
              <a:t>– Du som ledare är förmodligen viktigare än du tror! </a:t>
            </a:r>
            <a:endParaRPr lang="sv-SE" sz="2000" b="1" dirty="0">
              <a:solidFill>
                <a:srgbClr val="2A667A"/>
              </a:solidFill>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t> </a:t>
            </a:r>
            <a:endPar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lang="sv-SE" b="1" dirty="0">
                <a:solidFill>
                  <a:schemeClr val="bg1">
                    <a:lumMod val="65000"/>
                  </a:schemeClr>
                </a:solidFill>
                <a:latin typeface="Century Gothic" panose="020B0502020202020204" pitchFamily="34" charset="0"/>
              </a:rPr>
              <a:t>4</a:t>
            </a: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VAD KAN VI GÖRA FÖR ATT LEVA LIVET FULLT UT?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(även när det känns tungt)</a:t>
            </a:r>
            <a:r>
              <a:rPr kumimoji="0" lang="sv-SE" sz="1600" b="0"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Övningar &amp; verktyg</a:t>
            </a:r>
            <a:b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br>
            <a:r>
              <a:rPr kumimoji="0" lang="sv-SE" sz="22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lang="sv-SE" b="1" dirty="0">
                <a:solidFill>
                  <a:schemeClr val="bg1">
                    <a:lumMod val="65000"/>
                  </a:schemeClr>
                </a:solidFill>
                <a:latin typeface="Century Gothic" panose="020B0502020202020204" pitchFamily="34" charset="0"/>
              </a:rPr>
              <a:t>5</a:t>
            </a: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DIGITALA PLATTFORMEN ”AWARE by 29k”</a:t>
            </a:r>
            <a:r>
              <a:rPr kumimoji="0" lang="sv-SE" sz="1600" b="1"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Hur du kan använda dem själv och med andra</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22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endPar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6. VART KAN MAN VÄNDA SIG FÖR STÖD, RÅD OCH HJÄLP?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Resurser &amp; tips</a:t>
            </a: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74397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778223D-E08D-08D7-C446-29C47CCA1D02}"/>
            </a:ext>
          </a:extLst>
        </p:cNvPr>
        <p:cNvGrpSpPr/>
        <p:nvPr/>
      </p:nvGrpSpPr>
      <p:grpSpPr>
        <a:xfrm>
          <a:off x="0" y="0"/>
          <a:ext cx="0" cy="0"/>
          <a:chOff x="0" y="0"/>
          <a:chExt cx="0" cy="0"/>
        </a:xfrm>
      </p:grpSpPr>
      <p:pic>
        <p:nvPicPr>
          <p:cNvPr id="5" name="Bildobjekt 4" descr="En bild som visar träd, utomhus&#10;&#10;Automatiskt genererad beskrivning">
            <a:extLst>
              <a:ext uri="{FF2B5EF4-FFF2-40B4-BE49-F238E27FC236}">
                <a16:creationId xmlns:a16="http://schemas.microsoft.com/office/drawing/2014/main" id="{38E4BDD4-0296-CC4B-A2EE-4BA321702F0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Frihandsfigur 6">
            <a:extLst>
              <a:ext uri="{FF2B5EF4-FFF2-40B4-BE49-F238E27FC236}">
                <a16:creationId xmlns:a16="http://schemas.microsoft.com/office/drawing/2014/main" id="{7B5FB133-CD99-D3EB-259B-4C2357FDCDCB}"/>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sv-SE">
              <a:solidFill>
                <a:prstClr val="white"/>
              </a:solidFill>
              <a:latin typeface="Calibri" panose="020F0502020204030204"/>
              <a:sym typeface="Arial"/>
            </a:endParaRPr>
          </a:p>
        </p:txBody>
      </p:sp>
      <p:pic>
        <p:nvPicPr>
          <p:cNvPr id="9" name="Bildobjekt 8">
            <a:extLst>
              <a:ext uri="{FF2B5EF4-FFF2-40B4-BE49-F238E27FC236}">
                <a16:creationId xmlns:a16="http://schemas.microsoft.com/office/drawing/2014/main" id="{A44B4228-6281-ABAA-973E-D97725120AD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8" name="textruta 7">
            <a:extLst>
              <a:ext uri="{FF2B5EF4-FFF2-40B4-BE49-F238E27FC236}">
                <a16:creationId xmlns:a16="http://schemas.microsoft.com/office/drawing/2014/main" id="{F5771971-2096-94B2-ADC2-C55C6A882B47}"/>
              </a:ext>
            </a:extLst>
          </p:cNvPr>
          <p:cNvSpPr txBox="1"/>
          <p:nvPr/>
        </p:nvSpPr>
        <p:spPr>
          <a:xfrm>
            <a:off x="11437158" y="6274826"/>
            <a:ext cx="416426" cy="246221"/>
          </a:xfrm>
          <a:prstGeom prst="rect">
            <a:avLst/>
          </a:prstGeom>
          <a:noFill/>
        </p:spPr>
        <p:txBody>
          <a:bodyPr wrap="square" rtlCol="0">
            <a:spAutoFit/>
          </a:bodyPr>
          <a:lstStyle/>
          <a:p>
            <a:pPr algn="r" defTabSz="457200">
              <a:defRPr/>
            </a:pPr>
            <a:r>
              <a:rPr lang="sv-SE" sz="1000" b="1" dirty="0">
                <a:solidFill>
                  <a:prstClr val="white"/>
                </a:solidFill>
                <a:latin typeface="Century Gothic" panose="020B0502020202020204" pitchFamily="34" charset="0"/>
                <a:cs typeface="Arial"/>
                <a:sym typeface="Arial"/>
              </a:rPr>
              <a:t>7</a:t>
            </a:r>
          </a:p>
        </p:txBody>
      </p:sp>
      <p:sp>
        <p:nvSpPr>
          <p:cNvPr id="6" name="textruta 5">
            <a:extLst>
              <a:ext uri="{FF2B5EF4-FFF2-40B4-BE49-F238E27FC236}">
                <a16:creationId xmlns:a16="http://schemas.microsoft.com/office/drawing/2014/main" id="{2259535B-CE76-6F48-C364-B86B37928F99}"/>
              </a:ext>
            </a:extLst>
          </p:cNvPr>
          <p:cNvSpPr txBox="1"/>
          <p:nvPr/>
        </p:nvSpPr>
        <p:spPr>
          <a:xfrm>
            <a:off x="737432" y="1132433"/>
            <a:ext cx="11081657" cy="600164"/>
          </a:xfrm>
          <a:prstGeom prst="rect">
            <a:avLst/>
          </a:prstGeom>
          <a:noFill/>
        </p:spPr>
        <p:txBody>
          <a:bodyPr wrap="square" rtlCol="0">
            <a:spAutoFit/>
          </a:bodyPr>
          <a:lstStyle/>
          <a:p>
            <a:pPr defTabSz="457200">
              <a:defRPr/>
            </a:pPr>
            <a:r>
              <a:rPr lang="sv-SE" sz="3300" kern="0" dirty="0">
                <a:solidFill>
                  <a:srgbClr val="2A667A"/>
                </a:solidFill>
                <a:latin typeface="Century Gothic" panose="020B0502020202020204" pitchFamily="34" charset="0"/>
                <a:cs typeface="Arial"/>
                <a:sym typeface="Arial"/>
              </a:rPr>
              <a:t>HAR DU NÅGONSIN MÖTT EN DÅLIG LEDARE? </a:t>
            </a:r>
          </a:p>
        </p:txBody>
      </p:sp>
      <p:sp>
        <p:nvSpPr>
          <p:cNvPr id="2" name="Platshållare för innehåll 2">
            <a:extLst>
              <a:ext uri="{FF2B5EF4-FFF2-40B4-BE49-F238E27FC236}">
                <a16:creationId xmlns:a16="http://schemas.microsoft.com/office/drawing/2014/main" id="{5A26C566-D967-B9A0-C58E-90F176C1306D}"/>
              </a:ext>
            </a:extLst>
          </p:cNvPr>
          <p:cNvSpPr txBox="1">
            <a:spLocks/>
          </p:cNvSpPr>
          <p:nvPr/>
        </p:nvSpPr>
        <p:spPr>
          <a:xfrm>
            <a:off x="737432" y="2148896"/>
            <a:ext cx="10164116" cy="537128"/>
          </a:xfrm>
          <a:prstGeom prst="rect">
            <a:avLst/>
          </a:prstGeom>
        </p:spPr>
        <p:txBody>
          <a:bodyPr vert="horz" lIns="45720" tIns="22860" rIns="45720" bIns="22860" rtlCol="0">
            <a:noAutofit/>
          </a:bodyPr>
          <a:lstStyle>
            <a:lvl1pPr marL="0" indent="0" algn="ctr" defTabSz="1828800" rtl="0" eaLnBrk="1" latinLnBrk="0" hangingPunct="1">
              <a:lnSpc>
                <a:spcPct val="90000"/>
              </a:lnSpc>
              <a:spcBef>
                <a:spcPts val="2000"/>
              </a:spcBef>
              <a:buFont typeface="Arial" panose="020B0604020202020204" pitchFamily="34" charset="0"/>
              <a:buNone/>
              <a:defRPr sz="4800" b="0" i="0" kern="1200">
                <a:solidFill>
                  <a:schemeClr val="tx1"/>
                </a:solidFill>
                <a:latin typeface="Century Gothic" panose="020B0502020202020204" pitchFamily="34" charset="0"/>
                <a:ea typeface="+mn-ea"/>
                <a:cs typeface="+mn-cs"/>
              </a:defRPr>
            </a:lvl1pPr>
            <a:lvl2pPr marL="914400" indent="0" algn="ctr" defTabSz="1828800" rtl="0" eaLnBrk="1" latinLnBrk="0" hangingPunct="1">
              <a:lnSpc>
                <a:spcPct val="90000"/>
              </a:lnSpc>
              <a:spcBef>
                <a:spcPts val="1000"/>
              </a:spcBef>
              <a:buFont typeface="Arial" panose="020B0604020202020204" pitchFamily="34" charset="0"/>
              <a:buNone/>
              <a:defRPr sz="4000" b="0" i="0" kern="1200">
                <a:solidFill>
                  <a:schemeClr val="tx1"/>
                </a:solidFill>
                <a:latin typeface="Century Gothic" panose="020B0502020202020204" pitchFamily="34" charset="0"/>
                <a:ea typeface="+mn-ea"/>
                <a:cs typeface="+mn-cs"/>
              </a:defRPr>
            </a:lvl2pPr>
            <a:lvl3pPr marL="1828800" indent="0" algn="ctr" defTabSz="1828800" rtl="0" eaLnBrk="1" latinLnBrk="0" hangingPunct="1">
              <a:lnSpc>
                <a:spcPct val="90000"/>
              </a:lnSpc>
              <a:spcBef>
                <a:spcPts val="1000"/>
              </a:spcBef>
              <a:buFont typeface="Arial" panose="020B0604020202020204" pitchFamily="34" charset="0"/>
              <a:buNone/>
              <a:defRPr sz="3600" b="0" i="0" kern="1200">
                <a:solidFill>
                  <a:schemeClr val="tx1"/>
                </a:solidFill>
                <a:latin typeface="Century Gothic" panose="020B0502020202020204" pitchFamily="34" charset="0"/>
                <a:ea typeface="+mn-ea"/>
                <a:cs typeface="+mn-cs"/>
              </a:defRPr>
            </a:lvl3pPr>
            <a:lvl4pPr marL="2743200" indent="0" algn="ctr" defTabSz="1828800" rtl="0" eaLnBrk="1" latinLnBrk="0" hangingPunct="1">
              <a:lnSpc>
                <a:spcPct val="90000"/>
              </a:lnSpc>
              <a:spcBef>
                <a:spcPts val="1000"/>
              </a:spcBef>
              <a:buFont typeface="Arial" panose="020B0604020202020204" pitchFamily="34" charset="0"/>
              <a:buNone/>
              <a:defRPr sz="3200" b="0" i="0" kern="1200">
                <a:solidFill>
                  <a:schemeClr val="tx1"/>
                </a:solidFill>
                <a:latin typeface="Century Gothic" panose="020B0502020202020204" pitchFamily="34" charset="0"/>
                <a:ea typeface="+mn-ea"/>
                <a:cs typeface="+mn-cs"/>
              </a:defRPr>
            </a:lvl4pPr>
            <a:lvl5pPr marL="3657600" indent="0" algn="ctr" defTabSz="1828800" rtl="0" eaLnBrk="1" latinLnBrk="0" hangingPunct="1">
              <a:lnSpc>
                <a:spcPct val="90000"/>
              </a:lnSpc>
              <a:spcBef>
                <a:spcPts val="1000"/>
              </a:spcBef>
              <a:buFont typeface="Arial" panose="020B0604020202020204" pitchFamily="34" charset="0"/>
              <a:buNone/>
              <a:defRPr sz="3200" b="0" i="0" kern="1200">
                <a:solidFill>
                  <a:schemeClr val="tx1"/>
                </a:solidFill>
                <a:latin typeface="Century Gothic" panose="020B0502020202020204" pitchFamily="34" charset="0"/>
                <a:ea typeface="+mn-ea"/>
                <a:cs typeface="+mn-cs"/>
              </a:defRPr>
            </a:lvl5pPr>
            <a:lvl6pPr marL="4572000" indent="0" algn="ctr" defTabSz="18288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6pPr>
            <a:lvl7pPr marL="5486400" indent="0" algn="ctr" defTabSz="18288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7pPr>
            <a:lvl8pPr marL="6400800" indent="0" algn="ctr" defTabSz="18288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8pPr>
            <a:lvl9pPr marL="7315200" indent="0" algn="ctr" defTabSz="18288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9pPr>
          </a:lstStyle>
          <a:p>
            <a:pPr algn="l" defTabSz="914400">
              <a:lnSpc>
                <a:spcPct val="100000"/>
              </a:lnSpc>
              <a:spcBef>
                <a:spcPts val="1000"/>
              </a:spcBef>
            </a:pPr>
            <a:r>
              <a:rPr lang="sv-SE" sz="1800" dirty="0">
                <a:solidFill>
                  <a:prstClr val="black"/>
                </a:solidFill>
                <a:sym typeface="Arial"/>
              </a:rPr>
              <a:t>Vad gjorde hon eller han rent konkret som gjorde henne eller honom till en dålig ledare?</a:t>
            </a:r>
          </a:p>
          <a:p>
            <a:pPr algn="l" defTabSz="914400">
              <a:lnSpc>
                <a:spcPct val="100000"/>
              </a:lnSpc>
              <a:spcBef>
                <a:spcPts val="1000"/>
              </a:spcBef>
            </a:pPr>
            <a:endParaRPr lang="sv-SE" sz="1800" dirty="0">
              <a:solidFill>
                <a:prstClr val="black"/>
              </a:solidFill>
              <a:sym typeface="Arial"/>
            </a:endParaRPr>
          </a:p>
          <a:p>
            <a:pPr algn="l" defTabSz="914400">
              <a:lnSpc>
                <a:spcPct val="100000"/>
              </a:lnSpc>
              <a:spcBef>
                <a:spcPts val="1000"/>
              </a:spcBef>
            </a:pPr>
            <a:r>
              <a:rPr lang="sv-SE" sz="1800" dirty="0">
                <a:solidFill>
                  <a:prstClr val="black"/>
                </a:solidFill>
                <a:sym typeface="Arial"/>
              </a:rPr>
              <a:t>Något av detta du vill ta med som en påminnelse till dig själv att inte göra? </a:t>
            </a:r>
          </a:p>
        </p:txBody>
      </p:sp>
    </p:spTree>
    <p:extLst>
      <p:ext uri="{BB962C8B-B14F-4D97-AF65-F5344CB8AC3E}">
        <p14:creationId xmlns:p14="http://schemas.microsoft.com/office/powerpoint/2010/main" val="297739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68F61-71F0-ADF9-6285-C82F1DBC086D}"/>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C86D71AA-E2B9-9A8A-D989-CB15BA7B6D18}"/>
              </a:ext>
            </a:extLst>
          </p:cNvPr>
          <p:cNvPicPr>
            <a:picLocks noChangeAspect="1"/>
          </p:cNvPicPr>
          <p:nvPr/>
        </p:nvPicPr>
        <p:blipFill>
          <a:blip r:embed="rId3"/>
          <a:stretch>
            <a:fillRect/>
          </a:stretch>
        </p:blipFill>
        <p:spPr>
          <a:xfrm>
            <a:off x="0" y="29184"/>
            <a:ext cx="12192000" cy="6858000"/>
          </a:xfrm>
          <a:prstGeom prst="rect">
            <a:avLst/>
          </a:prstGeom>
        </p:spPr>
      </p:pic>
      <p:sp>
        <p:nvSpPr>
          <p:cNvPr id="8" name="Frihandsfigur 7">
            <a:extLst>
              <a:ext uri="{FF2B5EF4-FFF2-40B4-BE49-F238E27FC236}">
                <a16:creationId xmlns:a16="http://schemas.microsoft.com/office/drawing/2014/main" id="{7F812232-8283-D8F9-5EBA-BA9B4C02C913}"/>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Bildobjekt 8">
            <a:extLst>
              <a:ext uri="{FF2B5EF4-FFF2-40B4-BE49-F238E27FC236}">
                <a16:creationId xmlns:a16="http://schemas.microsoft.com/office/drawing/2014/main" id="{81038868-131E-296F-DB09-17BF4B8BDF8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25" name="textruta 24">
            <a:extLst>
              <a:ext uri="{FF2B5EF4-FFF2-40B4-BE49-F238E27FC236}">
                <a16:creationId xmlns:a16="http://schemas.microsoft.com/office/drawing/2014/main" id="{56DA06F7-267E-91D2-2099-0A1467A72CE4}"/>
              </a:ext>
            </a:extLst>
          </p:cNvPr>
          <p:cNvSpPr txBox="1"/>
          <p:nvPr/>
        </p:nvSpPr>
        <p:spPr>
          <a:xfrm>
            <a:off x="2300535" y="574645"/>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prstClr val="black"/>
                </a:solidFill>
                <a:effectLst/>
                <a:uLnTx/>
                <a:uFillTx/>
                <a:latin typeface="Century Gothic" panose="020B0502020202020204" pitchFamily="34" charset="0"/>
                <a:ea typeface="+mn-ea"/>
                <a:cs typeface="+mn-cs"/>
              </a:rPr>
              <a:t>DÅLIG LEDARE</a:t>
            </a:r>
          </a:p>
        </p:txBody>
      </p:sp>
      <p:sp>
        <p:nvSpPr>
          <p:cNvPr id="2" name="textruta 1">
            <a:extLst>
              <a:ext uri="{FF2B5EF4-FFF2-40B4-BE49-F238E27FC236}">
                <a16:creationId xmlns:a16="http://schemas.microsoft.com/office/drawing/2014/main" id="{B5DD5D23-C97B-8047-5C82-3769C068E805}"/>
              </a:ext>
            </a:extLst>
          </p:cNvPr>
          <p:cNvSpPr txBox="1"/>
          <p:nvPr/>
        </p:nvSpPr>
        <p:spPr>
          <a:xfrm>
            <a:off x="624973" y="862330"/>
            <a:ext cx="5269149" cy="5314275"/>
          </a:xfrm>
          <a:prstGeom prst="rect">
            <a:avLst/>
          </a:prstGeom>
          <a:noFill/>
        </p:spPr>
        <p:txBody>
          <a:bodyPr wrap="square" rtlCol="0">
            <a:spAutoFit/>
          </a:bodyPr>
          <a:lstStyle/>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Agera i affekt</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lang="sv-SE" sz="2000" dirty="0">
                <a:solidFill>
                  <a:srgbClr val="2A667A"/>
                </a:solidFill>
                <a:latin typeface="Century Gothic" panose="020B0502020202020204" pitchFamily="34" charset="0"/>
              </a:rPr>
              <a:t>Osäker </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b="0" i="0" u="none" strike="noStrike" kern="1200" cap="none" spc="0" normalizeH="0" baseline="0" noProof="0" dirty="0" err="1">
                <a:ln>
                  <a:noFill/>
                </a:ln>
                <a:solidFill>
                  <a:srgbClr val="2A667A"/>
                </a:solidFill>
                <a:effectLst/>
                <a:uLnTx/>
                <a:uFillTx/>
                <a:latin typeface="Century Gothic" panose="020B0502020202020204" pitchFamily="34" charset="0"/>
                <a:ea typeface="+mn-ea"/>
                <a:cs typeface="+mn-cs"/>
              </a:rPr>
              <a:t>Egocebntrisk</a:t>
            </a:r>
            <a:r>
              <a:rPr kumimoji="0" lang="sv-SE" sz="20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 </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lang="sv-SE" sz="2000" dirty="0">
                <a:solidFill>
                  <a:srgbClr val="2A667A"/>
                </a:solidFill>
                <a:latin typeface="Century Gothic" panose="020B0502020202020204" pitchFamily="34" charset="0"/>
              </a:rPr>
              <a:t>Envålds härskare</a:t>
            </a:r>
            <a:endParaRPr kumimoji="0" lang="sv-SE" sz="20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endParaRP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lang="sv-SE" sz="2000" dirty="0">
                <a:solidFill>
                  <a:srgbClr val="2A667A"/>
                </a:solidFill>
                <a:latin typeface="Century Gothic" panose="020B0502020202020204" pitchFamily="34" charset="0"/>
              </a:rPr>
              <a:t>Arg</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Favoriserar</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lang="sv-SE" sz="2000" dirty="0">
                <a:solidFill>
                  <a:srgbClr val="2A667A"/>
                </a:solidFill>
                <a:latin typeface="Century Gothic" panose="020B0502020202020204" pitchFamily="34" charset="0"/>
              </a:rPr>
              <a:t>Brister i kommunikation</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Kränker andra </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lang="sv-SE" sz="2000" dirty="0">
                <a:solidFill>
                  <a:srgbClr val="2A667A"/>
                </a:solidFill>
                <a:latin typeface="Century Gothic" panose="020B0502020202020204" pitchFamily="34" charset="0"/>
              </a:rPr>
              <a:t>Lyssnar inte </a:t>
            </a:r>
            <a:endParaRPr kumimoji="0" lang="sv-SE" sz="20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ruta 2">
            <a:extLst>
              <a:ext uri="{FF2B5EF4-FFF2-40B4-BE49-F238E27FC236}">
                <a16:creationId xmlns:a16="http://schemas.microsoft.com/office/drawing/2014/main" id="{E7768DD2-D23A-7BC6-FAF3-DB3D60680B37}"/>
              </a:ext>
            </a:extLst>
          </p:cNvPr>
          <p:cNvSpPr txBox="1"/>
          <p:nvPr/>
        </p:nvSpPr>
        <p:spPr>
          <a:xfrm>
            <a:off x="6248718" y="1301577"/>
            <a:ext cx="5269149" cy="4801314"/>
          </a:xfrm>
          <a:prstGeom prst="rect">
            <a:avLst/>
          </a:prstGeom>
          <a:noFill/>
        </p:spPr>
        <p:txBody>
          <a:bodyPr wrap="square" rtlCol="0">
            <a:spAutoFit/>
          </a:bodyPr>
          <a:lstStyle/>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b="0" i="0" u="none" strike="noStrike" kern="1200" cap="none" spc="0" normalizeH="0" baseline="0" noProof="0" dirty="0" err="1">
                <a:ln>
                  <a:noFill/>
                </a:ln>
                <a:solidFill>
                  <a:srgbClr val="2A667A"/>
                </a:solidFill>
                <a:effectLst/>
                <a:uLnTx/>
                <a:uFillTx/>
                <a:latin typeface="Century Gothic" panose="020B0502020202020204" pitchFamily="34" charset="0"/>
                <a:ea typeface="+mn-ea"/>
                <a:cs typeface="+mn-cs"/>
              </a:rPr>
              <a:t>Narcissct</a:t>
            </a:r>
            <a:r>
              <a:rPr kumimoji="0" lang="sv-SE" sz="20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 </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lang="sv-SE" sz="2000" dirty="0">
                <a:solidFill>
                  <a:srgbClr val="2A667A"/>
                </a:solidFill>
                <a:latin typeface="Century Gothic" panose="020B0502020202020204" pitchFamily="34" charset="0"/>
              </a:rPr>
              <a:t>Konflikträdd</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Lågt förtroende (blir inte betrodd)</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lang="sv-SE" sz="2000" dirty="0">
                <a:solidFill>
                  <a:srgbClr val="2A667A"/>
                </a:solidFill>
                <a:latin typeface="Century Gothic" panose="020B0502020202020204" pitchFamily="34" charset="0"/>
              </a:rPr>
              <a:t>Kontrollbehov</a:t>
            </a:r>
            <a:endParaRPr kumimoji="0" lang="sv-SE" sz="20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endParaRP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lang="sv-SE" sz="2000" dirty="0" err="1">
                <a:solidFill>
                  <a:srgbClr val="2A667A"/>
                </a:solidFill>
                <a:latin typeface="Century Gothic" panose="020B0502020202020204" pitchFamily="34" charset="0"/>
              </a:rPr>
              <a:t>Micromanagement</a:t>
            </a:r>
            <a:endParaRPr lang="sv-SE" sz="2000" dirty="0">
              <a:solidFill>
                <a:srgbClr val="2A667A"/>
              </a:solidFill>
              <a:latin typeface="Century Gothic" panose="020B0502020202020204" pitchFamily="34" charset="0"/>
            </a:endParaRP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Festar för hårt med anställda </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lang="sv-SE" sz="2000" dirty="0" err="1">
                <a:solidFill>
                  <a:srgbClr val="2A667A"/>
                </a:solidFill>
                <a:latin typeface="Century Gothic" panose="020B0502020202020204" pitchFamily="34" charset="0"/>
              </a:rPr>
              <a:t>Geroförankrade</a:t>
            </a:r>
            <a:r>
              <a:rPr lang="sv-SE" sz="2000" dirty="0">
                <a:solidFill>
                  <a:srgbClr val="2A667A"/>
                </a:solidFill>
                <a:latin typeface="Century Gothic" panose="020B0502020202020204" pitchFamily="34" charset="0"/>
              </a:rPr>
              <a:t> direktiv</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Trakasserier </a:t>
            </a:r>
            <a:endParaRPr kumimoji="0" lang="sv-SE" sz="20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41609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4C4C3-DA9E-8DD2-8207-2C559B29A2F0}"/>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48DFAEC2-CD02-672A-4573-8983151B2192}"/>
              </a:ext>
            </a:extLst>
          </p:cNvPr>
          <p:cNvPicPr>
            <a:picLocks noChangeAspect="1"/>
          </p:cNvPicPr>
          <p:nvPr/>
        </p:nvPicPr>
        <p:blipFill>
          <a:blip r:embed="rId3"/>
          <a:stretch>
            <a:fillRect/>
          </a:stretch>
        </p:blipFill>
        <p:spPr>
          <a:xfrm>
            <a:off x="0" y="29184"/>
            <a:ext cx="12192000" cy="6858000"/>
          </a:xfrm>
          <a:prstGeom prst="rect">
            <a:avLst/>
          </a:prstGeom>
        </p:spPr>
      </p:pic>
      <p:sp>
        <p:nvSpPr>
          <p:cNvPr id="8" name="Frihandsfigur 7">
            <a:extLst>
              <a:ext uri="{FF2B5EF4-FFF2-40B4-BE49-F238E27FC236}">
                <a16:creationId xmlns:a16="http://schemas.microsoft.com/office/drawing/2014/main" id="{560C70FA-FC4D-8923-C427-F0EB7A76CFB2}"/>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Bildobjekt 8">
            <a:extLst>
              <a:ext uri="{FF2B5EF4-FFF2-40B4-BE49-F238E27FC236}">
                <a16:creationId xmlns:a16="http://schemas.microsoft.com/office/drawing/2014/main" id="{FE30E625-25E2-518B-6E97-A6A5AA20DF1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25" name="textruta 24">
            <a:extLst>
              <a:ext uri="{FF2B5EF4-FFF2-40B4-BE49-F238E27FC236}">
                <a16:creationId xmlns:a16="http://schemas.microsoft.com/office/drawing/2014/main" id="{D8272064-32E7-6518-4960-EC8C43EBB290}"/>
              </a:ext>
            </a:extLst>
          </p:cNvPr>
          <p:cNvSpPr txBox="1"/>
          <p:nvPr/>
        </p:nvSpPr>
        <p:spPr>
          <a:xfrm>
            <a:off x="2300535" y="574645"/>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prstClr val="black"/>
                </a:solidFill>
                <a:effectLst/>
                <a:uLnTx/>
                <a:uFillTx/>
                <a:latin typeface="Century Gothic" panose="020B0502020202020204" pitchFamily="34" charset="0"/>
                <a:ea typeface="+mn-ea"/>
                <a:cs typeface="+mn-cs"/>
              </a:rPr>
              <a:t>DÅLIG LEDARE </a:t>
            </a:r>
            <a:r>
              <a:rPr kumimoji="0" lang="sv-SE" sz="2800" i="0" u="none" strike="noStrike" kern="1200" cap="none" spc="80" normalizeH="0" baseline="0" noProof="0" dirty="0">
                <a:ln>
                  <a:noFill/>
                </a:ln>
                <a:solidFill>
                  <a:prstClr val="black"/>
                </a:solidFill>
                <a:effectLst/>
                <a:uLnTx/>
                <a:uFillTx/>
                <a:latin typeface="Century Gothic" panose="020B0502020202020204" pitchFamily="34" charset="0"/>
                <a:ea typeface="+mn-ea"/>
                <a:cs typeface="+mn-cs"/>
              </a:rPr>
              <a:t>(unga 12-15)</a:t>
            </a:r>
          </a:p>
        </p:txBody>
      </p:sp>
      <p:sp>
        <p:nvSpPr>
          <p:cNvPr id="2" name="textruta 1">
            <a:extLst>
              <a:ext uri="{FF2B5EF4-FFF2-40B4-BE49-F238E27FC236}">
                <a16:creationId xmlns:a16="http://schemas.microsoft.com/office/drawing/2014/main" id="{6BDCD9F2-0338-12B2-376D-C0ADC91E9AC3}"/>
              </a:ext>
            </a:extLst>
          </p:cNvPr>
          <p:cNvSpPr txBox="1"/>
          <p:nvPr/>
        </p:nvSpPr>
        <p:spPr>
          <a:xfrm>
            <a:off x="624973" y="862330"/>
            <a:ext cx="5269149" cy="3908762"/>
          </a:xfrm>
          <a:prstGeom prst="rect">
            <a:avLst/>
          </a:prstGeom>
          <a:noFill/>
        </p:spPr>
        <p:txBody>
          <a:bodyPr wrap="square" rtlCol="0">
            <a:spAutoFit/>
          </a:bodyPr>
          <a:lstStyle/>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Behandlar inte alla lika</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lang="sv-SE" sz="2000" dirty="0">
                <a:solidFill>
                  <a:srgbClr val="2A667A"/>
                </a:solidFill>
                <a:latin typeface="Century Gothic" panose="020B0502020202020204" pitchFamily="34" charset="0"/>
              </a:rPr>
              <a:t>Lärare som bara försvann</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Kollar på mobile (ej närvarande)</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lang="sv-SE" sz="2000" dirty="0">
                <a:solidFill>
                  <a:srgbClr val="2A667A"/>
                </a:solidFill>
                <a:latin typeface="Century Gothic" panose="020B0502020202020204" pitchFamily="34" charset="0"/>
              </a:rPr>
              <a:t>Lever inte som man lär (säger får inte, men gör ändå)</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b="0" i="0" u="none" strike="noStrike" kern="1200" cap="none" spc="0" normalizeH="0" baseline="0" noProof="0" dirty="0" err="1">
                <a:ln>
                  <a:noFill/>
                </a:ln>
                <a:solidFill>
                  <a:srgbClr val="2A667A"/>
                </a:solidFill>
                <a:effectLst/>
                <a:uLnTx/>
                <a:uFillTx/>
                <a:latin typeface="Century Gothic" panose="020B0502020202020204" pitchFamily="34" charset="0"/>
                <a:ea typeface="+mn-ea"/>
                <a:cs typeface="+mn-cs"/>
              </a:rPr>
              <a:t>Favori</a:t>
            </a:r>
            <a:r>
              <a:rPr lang="sv-SE" sz="2000" dirty="0" err="1">
                <a:solidFill>
                  <a:srgbClr val="2A667A"/>
                </a:solidFill>
                <a:latin typeface="Century Gothic" panose="020B0502020202020204" pitchFamily="34" charset="0"/>
              </a:rPr>
              <a:t>serar</a:t>
            </a:r>
            <a:r>
              <a:rPr lang="sv-SE" sz="2000" dirty="0">
                <a:solidFill>
                  <a:srgbClr val="2A667A"/>
                </a:solidFill>
                <a:latin typeface="Century Gothic" panose="020B0502020202020204" pitchFamily="34" charset="0"/>
              </a:rPr>
              <a:t> (ojämn uppmärksamhet)</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Klagar och gnäller</a:t>
            </a:r>
            <a:endPar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ruta 2">
            <a:extLst>
              <a:ext uri="{FF2B5EF4-FFF2-40B4-BE49-F238E27FC236}">
                <a16:creationId xmlns:a16="http://schemas.microsoft.com/office/drawing/2014/main" id="{E3BCFC69-26A7-D4CA-A762-6966BD185236}"/>
              </a:ext>
            </a:extLst>
          </p:cNvPr>
          <p:cNvSpPr txBox="1"/>
          <p:nvPr/>
        </p:nvSpPr>
        <p:spPr>
          <a:xfrm>
            <a:off x="6248718" y="1301577"/>
            <a:ext cx="5269149" cy="882293"/>
          </a:xfrm>
          <a:prstGeom prst="rect">
            <a:avLst/>
          </a:prstGeom>
          <a:noFill/>
        </p:spPr>
        <p:txBody>
          <a:bodyPr wrap="square" rtlCol="0">
            <a:spAutoFit/>
          </a:bodyPr>
          <a:lstStyle/>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Lättirriterad och på dåligt humör</a:t>
            </a:r>
            <a:endPar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31810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778223D-E08D-08D7-C446-29C47CCA1D02}"/>
            </a:ext>
          </a:extLst>
        </p:cNvPr>
        <p:cNvGrpSpPr/>
        <p:nvPr/>
      </p:nvGrpSpPr>
      <p:grpSpPr>
        <a:xfrm>
          <a:off x="0" y="0"/>
          <a:ext cx="0" cy="0"/>
          <a:chOff x="0" y="0"/>
          <a:chExt cx="0" cy="0"/>
        </a:xfrm>
      </p:grpSpPr>
      <p:pic>
        <p:nvPicPr>
          <p:cNvPr id="5" name="Bildobjekt 4" descr="En bild som visar träd, utomhus&#10;&#10;Automatiskt genererad beskrivning">
            <a:extLst>
              <a:ext uri="{FF2B5EF4-FFF2-40B4-BE49-F238E27FC236}">
                <a16:creationId xmlns:a16="http://schemas.microsoft.com/office/drawing/2014/main" id="{38E4BDD4-0296-CC4B-A2EE-4BA321702F0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Frihandsfigur 6">
            <a:extLst>
              <a:ext uri="{FF2B5EF4-FFF2-40B4-BE49-F238E27FC236}">
                <a16:creationId xmlns:a16="http://schemas.microsoft.com/office/drawing/2014/main" id="{7B5FB133-CD99-D3EB-259B-4C2357FDCDCB}"/>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sv-SE">
              <a:solidFill>
                <a:prstClr val="white"/>
              </a:solidFill>
              <a:latin typeface="Calibri" panose="020F0502020204030204"/>
              <a:sym typeface="Arial"/>
            </a:endParaRPr>
          </a:p>
        </p:txBody>
      </p:sp>
      <p:pic>
        <p:nvPicPr>
          <p:cNvPr id="9" name="Bildobjekt 8">
            <a:extLst>
              <a:ext uri="{FF2B5EF4-FFF2-40B4-BE49-F238E27FC236}">
                <a16:creationId xmlns:a16="http://schemas.microsoft.com/office/drawing/2014/main" id="{A44B4228-6281-ABAA-973E-D97725120AD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8" name="textruta 7">
            <a:extLst>
              <a:ext uri="{FF2B5EF4-FFF2-40B4-BE49-F238E27FC236}">
                <a16:creationId xmlns:a16="http://schemas.microsoft.com/office/drawing/2014/main" id="{F5771971-2096-94B2-ADC2-C55C6A882B47}"/>
              </a:ext>
            </a:extLst>
          </p:cNvPr>
          <p:cNvSpPr txBox="1"/>
          <p:nvPr/>
        </p:nvSpPr>
        <p:spPr>
          <a:xfrm>
            <a:off x="11437158" y="6274826"/>
            <a:ext cx="416426" cy="246221"/>
          </a:xfrm>
          <a:prstGeom prst="rect">
            <a:avLst/>
          </a:prstGeom>
          <a:noFill/>
        </p:spPr>
        <p:txBody>
          <a:bodyPr wrap="square" rtlCol="0">
            <a:spAutoFit/>
          </a:bodyPr>
          <a:lstStyle/>
          <a:p>
            <a:pPr algn="r" defTabSz="457200">
              <a:defRPr/>
            </a:pPr>
            <a:r>
              <a:rPr lang="sv-SE" sz="1000" b="1" dirty="0">
                <a:solidFill>
                  <a:prstClr val="white"/>
                </a:solidFill>
                <a:latin typeface="Century Gothic" panose="020B0502020202020204" pitchFamily="34" charset="0"/>
                <a:cs typeface="Arial"/>
                <a:sym typeface="Arial"/>
              </a:rPr>
              <a:t>7</a:t>
            </a:r>
          </a:p>
        </p:txBody>
      </p:sp>
      <p:sp>
        <p:nvSpPr>
          <p:cNvPr id="6" name="textruta 5">
            <a:extLst>
              <a:ext uri="{FF2B5EF4-FFF2-40B4-BE49-F238E27FC236}">
                <a16:creationId xmlns:a16="http://schemas.microsoft.com/office/drawing/2014/main" id="{2259535B-CE76-6F48-C364-B86B37928F99}"/>
              </a:ext>
            </a:extLst>
          </p:cNvPr>
          <p:cNvSpPr txBox="1"/>
          <p:nvPr/>
        </p:nvSpPr>
        <p:spPr>
          <a:xfrm>
            <a:off x="737432" y="1132433"/>
            <a:ext cx="11081657" cy="600164"/>
          </a:xfrm>
          <a:prstGeom prst="rect">
            <a:avLst/>
          </a:prstGeom>
          <a:noFill/>
        </p:spPr>
        <p:txBody>
          <a:bodyPr wrap="square" rtlCol="0">
            <a:spAutoFit/>
          </a:bodyPr>
          <a:lstStyle/>
          <a:p>
            <a:pPr defTabSz="457200">
              <a:defRPr/>
            </a:pPr>
            <a:r>
              <a:rPr lang="sv-SE" sz="3300" kern="0" dirty="0">
                <a:solidFill>
                  <a:srgbClr val="2A667A"/>
                </a:solidFill>
                <a:latin typeface="Century Gothic" panose="020B0502020202020204" pitchFamily="34" charset="0"/>
                <a:cs typeface="Arial"/>
                <a:sym typeface="Arial"/>
              </a:rPr>
              <a:t>HAR DU NÅGONSIN MÖTT EN RIKTIGT BRA LEDARE? </a:t>
            </a:r>
          </a:p>
        </p:txBody>
      </p:sp>
      <p:sp>
        <p:nvSpPr>
          <p:cNvPr id="2" name="Platshållare för innehåll 2">
            <a:extLst>
              <a:ext uri="{FF2B5EF4-FFF2-40B4-BE49-F238E27FC236}">
                <a16:creationId xmlns:a16="http://schemas.microsoft.com/office/drawing/2014/main" id="{5A26C566-D967-B9A0-C58E-90F176C1306D}"/>
              </a:ext>
            </a:extLst>
          </p:cNvPr>
          <p:cNvSpPr txBox="1">
            <a:spLocks/>
          </p:cNvSpPr>
          <p:nvPr/>
        </p:nvSpPr>
        <p:spPr>
          <a:xfrm>
            <a:off x="737432" y="2148896"/>
            <a:ext cx="9854368" cy="537128"/>
          </a:xfrm>
          <a:prstGeom prst="rect">
            <a:avLst/>
          </a:prstGeom>
        </p:spPr>
        <p:txBody>
          <a:bodyPr vert="horz" lIns="45720" tIns="22860" rIns="45720" bIns="22860" rtlCol="0">
            <a:noAutofit/>
          </a:bodyPr>
          <a:lstStyle>
            <a:lvl1pPr marL="0" indent="0" algn="ctr" defTabSz="1828800" rtl="0" eaLnBrk="1" latinLnBrk="0" hangingPunct="1">
              <a:lnSpc>
                <a:spcPct val="90000"/>
              </a:lnSpc>
              <a:spcBef>
                <a:spcPts val="2000"/>
              </a:spcBef>
              <a:buFont typeface="Arial" panose="020B0604020202020204" pitchFamily="34" charset="0"/>
              <a:buNone/>
              <a:defRPr sz="4800" b="0" i="0" kern="1200">
                <a:solidFill>
                  <a:schemeClr val="tx1"/>
                </a:solidFill>
                <a:latin typeface="Century Gothic" panose="020B0502020202020204" pitchFamily="34" charset="0"/>
                <a:ea typeface="+mn-ea"/>
                <a:cs typeface="+mn-cs"/>
              </a:defRPr>
            </a:lvl1pPr>
            <a:lvl2pPr marL="914400" indent="0" algn="ctr" defTabSz="1828800" rtl="0" eaLnBrk="1" latinLnBrk="0" hangingPunct="1">
              <a:lnSpc>
                <a:spcPct val="90000"/>
              </a:lnSpc>
              <a:spcBef>
                <a:spcPts val="1000"/>
              </a:spcBef>
              <a:buFont typeface="Arial" panose="020B0604020202020204" pitchFamily="34" charset="0"/>
              <a:buNone/>
              <a:defRPr sz="4000" b="0" i="0" kern="1200">
                <a:solidFill>
                  <a:schemeClr val="tx1"/>
                </a:solidFill>
                <a:latin typeface="Century Gothic" panose="020B0502020202020204" pitchFamily="34" charset="0"/>
                <a:ea typeface="+mn-ea"/>
                <a:cs typeface="+mn-cs"/>
              </a:defRPr>
            </a:lvl2pPr>
            <a:lvl3pPr marL="1828800" indent="0" algn="ctr" defTabSz="1828800" rtl="0" eaLnBrk="1" latinLnBrk="0" hangingPunct="1">
              <a:lnSpc>
                <a:spcPct val="90000"/>
              </a:lnSpc>
              <a:spcBef>
                <a:spcPts val="1000"/>
              </a:spcBef>
              <a:buFont typeface="Arial" panose="020B0604020202020204" pitchFamily="34" charset="0"/>
              <a:buNone/>
              <a:defRPr sz="3600" b="0" i="0" kern="1200">
                <a:solidFill>
                  <a:schemeClr val="tx1"/>
                </a:solidFill>
                <a:latin typeface="Century Gothic" panose="020B0502020202020204" pitchFamily="34" charset="0"/>
                <a:ea typeface="+mn-ea"/>
                <a:cs typeface="+mn-cs"/>
              </a:defRPr>
            </a:lvl3pPr>
            <a:lvl4pPr marL="2743200" indent="0" algn="ctr" defTabSz="1828800" rtl="0" eaLnBrk="1" latinLnBrk="0" hangingPunct="1">
              <a:lnSpc>
                <a:spcPct val="90000"/>
              </a:lnSpc>
              <a:spcBef>
                <a:spcPts val="1000"/>
              </a:spcBef>
              <a:buFont typeface="Arial" panose="020B0604020202020204" pitchFamily="34" charset="0"/>
              <a:buNone/>
              <a:defRPr sz="3200" b="0" i="0" kern="1200">
                <a:solidFill>
                  <a:schemeClr val="tx1"/>
                </a:solidFill>
                <a:latin typeface="Century Gothic" panose="020B0502020202020204" pitchFamily="34" charset="0"/>
                <a:ea typeface="+mn-ea"/>
                <a:cs typeface="+mn-cs"/>
              </a:defRPr>
            </a:lvl4pPr>
            <a:lvl5pPr marL="3657600" indent="0" algn="ctr" defTabSz="1828800" rtl="0" eaLnBrk="1" latinLnBrk="0" hangingPunct="1">
              <a:lnSpc>
                <a:spcPct val="90000"/>
              </a:lnSpc>
              <a:spcBef>
                <a:spcPts val="1000"/>
              </a:spcBef>
              <a:buFont typeface="Arial" panose="020B0604020202020204" pitchFamily="34" charset="0"/>
              <a:buNone/>
              <a:defRPr sz="3200" b="0" i="0" kern="1200">
                <a:solidFill>
                  <a:schemeClr val="tx1"/>
                </a:solidFill>
                <a:latin typeface="Century Gothic" panose="020B0502020202020204" pitchFamily="34" charset="0"/>
                <a:ea typeface="+mn-ea"/>
                <a:cs typeface="+mn-cs"/>
              </a:defRPr>
            </a:lvl5pPr>
            <a:lvl6pPr marL="4572000" indent="0" algn="ctr" defTabSz="18288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6pPr>
            <a:lvl7pPr marL="5486400" indent="0" algn="ctr" defTabSz="18288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7pPr>
            <a:lvl8pPr marL="6400800" indent="0" algn="ctr" defTabSz="18288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8pPr>
            <a:lvl9pPr marL="7315200" indent="0" algn="ctr" defTabSz="18288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9pPr>
          </a:lstStyle>
          <a:p>
            <a:pPr algn="l" defTabSz="914400">
              <a:lnSpc>
                <a:spcPct val="100000"/>
              </a:lnSpc>
              <a:spcBef>
                <a:spcPts val="1000"/>
              </a:spcBef>
            </a:pPr>
            <a:r>
              <a:rPr lang="sv-SE" sz="1800" dirty="0">
                <a:solidFill>
                  <a:prstClr val="black"/>
                </a:solidFill>
                <a:sym typeface="Arial"/>
              </a:rPr>
              <a:t>Vad gjorde hon eller han rent konkret som gjorde henne eller honom till en bra ledare?</a:t>
            </a:r>
          </a:p>
          <a:p>
            <a:pPr algn="l" defTabSz="914400">
              <a:lnSpc>
                <a:spcPct val="100000"/>
              </a:lnSpc>
              <a:spcBef>
                <a:spcPts val="1000"/>
              </a:spcBef>
            </a:pPr>
            <a:endParaRPr lang="sv-SE" sz="1800" dirty="0">
              <a:solidFill>
                <a:prstClr val="black"/>
              </a:solidFill>
              <a:sym typeface="Arial"/>
            </a:endParaRPr>
          </a:p>
          <a:p>
            <a:pPr algn="l" defTabSz="914400">
              <a:lnSpc>
                <a:spcPct val="100000"/>
              </a:lnSpc>
              <a:spcBef>
                <a:spcPts val="1000"/>
              </a:spcBef>
            </a:pPr>
            <a:r>
              <a:rPr lang="sv-SE" sz="1800" dirty="0">
                <a:solidFill>
                  <a:prstClr val="black"/>
                </a:solidFill>
                <a:sym typeface="Arial"/>
              </a:rPr>
              <a:t>Något av detta du vill ta med som en påminnelse till dig själv att göra mer av? </a:t>
            </a:r>
          </a:p>
        </p:txBody>
      </p:sp>
    </p:spTree>
    <p:extLst>
      <p:ext uri="{BB962C8B-B14F-4D97-AF65-F5344CB8AC3E}">
        <p14:creationId xmlns:p14="http://schemas.microsoft.com/office/powerpoint/2010/main" val="1344818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190BC-4CDE-7986-1677-474D4FDAB08E}"/>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26CA7A70-8B8E-79A2-624D-FB5D0AFA2EC3}"/>
              </a:ext>
            </a:extLst>
          </p:cNvPr>
          <p:cNvPicPr>
            <a:picLocks noChangeAspect="1"/>
          </p:cNvPicPr>
          <p:nvPr/>
        </p:nvPicPr>
        <p:blipFill>
          <a:blip r:embed="rId3"/>
          <a:stretch>
            <a:fillRect/>
          </a:stretch>
        </p:blipFill>
        <p:spPr>
          <a:xfrm>
            <a:off x="0" y="29184"/>
            <a:ext cx="12192000" cy="6858000"/>
          </a:xfrm>
          <a:prstGeom prst="rect">
            <a:avLst/>
          </a:prstGeom>
        </p:spPr>
      </p:pic>
      <p:sp>
        <p:nvSpPr>
          <p:cNvPr id="8" name="Frihandsfigur 7">
            <a:extLst>
              <a:ext uri="{FF2B5EF4-FFF2-40B4-BE49-F238E27FC236}">
                <a16:creationId xmlns:a16="http://schemas.microsoft.com/office/drawing/2014/main" id="{A4DA1D8F-C690-0C9D-0015-0C09025F3A89}"/>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Bildobjekt 8">
            <a:extLst>
              <a:ext uri="{FF2B5EF4-FFF2-40B4-BE49-F238E27FC236}">
                <a16:creationId xmlns:a16="http://schemas.microsoft.com/office/drawing/2014/main" id="{F1F0FE0E-BB44-9C36-FD8E-A944A598030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25" name="textruta 24">
            <a:extLst>
              <a:ext uri="{FF2B5EF4-FFF2-40B4-BE49-F238E27FC236}">
                <a16:creationId xmlns:a16="http://schemas.microsoft.com/office/drawing/2014/main" id="{79C62B81-D335-C46A-7D94-F12A03CA7715}"/>
              </a:ext>
            </a:extLst>
          </p:cNvPr>
          <p:cNvSpPr txBox="1"/>
          <p:nvPr/>
        </p:nvSpPr>
        <p:spPr>
          <a:xfrm>
            <a:off x="1154909" y="574645"/>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2800" b="1" spc="80" dirty="0">
                <a:solidFill>
                  <a:prstClr val="black"/>
                </a:solidFill>
                <a:latin typeface="Century Gothic" panose="020B0502020202020204" pitchFamily="34" charset="0"/>
              </a:rPr>
              <a:t>BRA LEDARE</a:t>
            </a:r>
            <a:endParaRPr kumimoji="0" lang="sv-SE" sz="2800" b="1" i="0" u="none" strike="noStrike" kern="1200" cap="none" spc="8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 name="textruta 1">
            <a:extLst>
              <a:ext uri="{FF2B5EF4-FFF2-40B4-BE49-F238E27FC236}">
                <a16:creationId xmlns:a16="http://schemas.microsoft.com/office/drawing/2014/main" id="{EC7590AA-AA65-3E29-637B-9EAB093CBEEB}"/>
              </a:ext>
            </a:extLst>
          </p:cNvPr>
          <p:cNvSpPr txBox="1"/>
          <p:nvPr/>
        </p:nvSpPr>
        <p:spPr>
          <a:xfrm>
            <a:off x="624973" y="631102"/>
            <a:ext cx="5269149" cy="5724644"/>
          </a:xfrm>
          <a:prstGeom prst="rect">
            <a:avLst/>
          </a:prstGeom>
          <a:noFill/>
        </p:spPr>
        <p:txBody>
          <a:bodyPr wrap="square" rtlCol="0">
            <a:spAutoFit/>
          </a:bodyPr>
          <a:lstStyle/>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lang="sv-SE" sz="2000" dirty="0">
                <a:solidFill>
                  <a:srgbClr val="2A667A"/>
                </a:solidFill>
                <a:latin typeface="Century Gothic" panose="020B0502020202020204" pitchFamily="34" charset="0"/>
              </a:rPr>
              <a:t>Empatisk </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Inkluderande</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lang="sv-SE" sz="2000" dirty="0">
                <a:solidFill>
                  <a:srgbClr val="2A667A"/>
                </a:solidFill>
                <a:latin typeface="Century Gothic" panose="020B0502020202020204" pitchFamily="34" charset="0"/>
              </a:rPr>
              <a:t>Ödmjuk</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Känner sig själv (öppen i kommunikation)</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lang="sv-SE" sz="2000" dirty="0">
                <a:solidFill>
                  <a:srgbClr val="2A667A"/>
                </a:solidFill>
                <a:latin typeface="Century Gothic" panose="020B0502020202020204" pitchFamily="34" charset="0"/>
              </a:rPr>
              <a:t>Närvarande</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Tydlig</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lang="sv-SE" sz="2000" dirty="0">
                <a:solidFill>
                  <a:srgbClr val="2A667A"/>
                </a:solidFill>
                <a:latin typeface="Century Gothic" panose="020B0502020202020204" pitchFamily="34" charset="0"/>
              </a:rPr>
              <a:t>Lyssnar</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Låter en testa </a:t>
            </a:r>
            <a:r>
              <a:rPr kumimoji="0" lang="sv-SE" sz="2000" i="0" u="none" strike="noStrike" kern="1200" cap="none" spc="0" normalizeH="0" baseline="0" noProof="0" dirty="0" err="1">
                <a:ln>
                  <a:noFill/>
                </a:ln>
                <a:solidFill>
                  <a:srgbClr val="2A667A"/>
                </a:solidFill>
                <a:effectLst/>
                <a:uLnTx/>
                <a:uFillTx/>
                <a:latin typeface="Century Gothic" panose="020B0502020202020204" pitchFamily="34" charset="0"/>
                <a:ea typeface="+mn-ea"/>
                <a:cs typeface="+mn-cs"/>
              </a:rPr>
              <a:t>ideer</a:t>
            </a:r>
            <a:r>
              <a:rPr kumimoji="0" lang="sv-SE" sz="200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  (stöttar vid behov)</a:t>
            </a:r>
            <a:endParaRPr kumimoji="0" lang="sv-SE" sz="200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ruta 2">
            <a:extLst>
              <a:ext uri="{FF2B5EF4-FFF2-40B4-BE49-F238E27FC236}">
                <a16:creationId xmlns:a16="http://schemas.microsoft.com/office/drawing/2014/main" id="{3A9975EC-9295-FCEA-4EBF-9FD4B75E737B}"/>
              </a:ext>
            </a:extLst>
          </p:cNvPr>
          <p:cNvSpPr txBox="1"/>
          <p:nvPr/>
        </p:nvSpPr>
        <p:spPr>
          <a:xfrm>
            <a:off x="6248718" y="246386"/>
            <a:ext cx="5269149" cy="6750566"/>
          </a:xfrm>
          <a:prstGeom prst="rect">
            <a:avLst/>
          </a:prstGeom>
          <a:noFill/>
        </p:spPr>
        <p:txBody>
          <a:bodyPr wrap="square" rtlCol="0">
            <a:spAutoFit/>
          </a:bodyPr>
          <a:lstStyle/>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lang="sv-SE" sz="2000" dirty="0">
                <a:solidFill>
                  <a:srgbClr val="2A667A"/>
                </a:solidFill>
                <a:latin typeface="Century Gothic" panose="020B0502020202020204" pitchFamily="34" charset="0"/>
              </a:rPr>
              <a:t>Visar förtroende</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Ser människan bakom </a:t>
            </a:r>
            <a:r>
              <a:rPr lang="sv-SE" sz="2000" dirty="0">
                <a:solidFill>
                  <a:srgbClr val="2A667A"/>
                </a:solidFill>
                <a:latin typeface="Century Gothic" panose="020B0502020202020204" pitchFamily="34" charset="0"/>
              </a:rPr>
              <a:t>uppdragstagaren</a:t>
            </a:r>
            <a:endParaRPr kumimoji="0" lang="sv-SE" sz="200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endParaRP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lang="sv-SE" sz="2000" dirty="0">
                <a:solidFill>
                  <a:srgbClr val="2A667A"/>
                </a:solidFill>
                <a:latin typeface="Century Gothic" panose="020B0502020202020204" pitchFamily="34" charset="0"/>
              </a:rPr>
              <a:t>Trygg (grundad, lugn, väl avvägd)</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Självdistans</a:t>
            </a:r>
            <a:r>
              <a:rPr lang="sv-SE" sz="2000" dirty="0">
                <a:solidFill>
                  <a:srgbClr val="2A667A"/>
                </a:solidFill>
                <a:latin typeface="Century Gothic" panose="020B0502020202020204" pitchFamily="34" charset="0"/>
              </a:rPr>
              <a:t>s</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Utstrålar v</a:t>
            </a:r>
            <a:r>
              <a:rPr lang="sv-SE" sz="2000" dirty="0" err="1">
                <a:solidFill>
                  <a:srgbClr val="2A667A"/>
                </a:solidFill>
                <a:latin typeface="Century Gothic" panose="020B0502020202020204" pitchFamily="34" charset="0"/>
              </a:rPr>
              <a:t>älvilja</a:t>
            </a:r>
            <a:r>
              <a:rPr lang="sv-SE" sz="2000" dirty="0">
                <a:solidFill>
                  <a:srgbClr val="2A667A"/>
                </a:solidFill>
                <a:latin typeface="Century Gothic" panose="020B0502020202020204" pitchFamily="34" charset="0"/>
              </a:rPr>
              <a:t> och engagemang, vill vara där  </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Lyfter andra </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lang="sv-SE" sz="2000" dirty="0">
                <a:solidFill>
                  <a:srgbClr val="2A667A"/>
                </a:solidFill>
                <a:latin typeface="Century Gothic" panose="020B0502020202020204" pitchFamily="34" charset="0"/>
              </a:rPr>
              <a:t>Vågar ta beslut och konflikter</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Ser helheten</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lang="sv-SE" sz="2000" dirty="0">
                <a:solidFill>
                  <a:srgbClr val="2A667A"/>
                </a:solidFill>
                <a:latin typeface="Century Gothic" panose="020B0502020202020204" pitchFamily="34" charset="0"/>
              </a:rPr>
              <a:t>Positivt inställd</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Tillgänglig och ärlig </a:t>
            </a:r>
            <a:endParaRPr kumimoji="0" lang="sv-SE" sz="200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70858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D32F0-1298-7787-1955-957576E75281}"/>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129D9CA0-29BA-09B2-DC9D-D7FE455491EE}"/>
              </a:ext>
            </a:extLst>
          </p:cNvPr>
          <p:cNvPicPr>
            <a:picLocks noChangeAspect="1"/>
          </p:cNvPicPr>
          <p:nvPr/>
        </p:nvPicPr>
        <p:blipFill>
          <a:blip r:embed="rId3"/>
          <a:stretch>
            <a:fillRect/>
          </a:stretch>
        </p:blipFill>
        <p:spPr>
          <a:xfrm>
            <a:off x="0" y="29184"/>
            <a:ext cx="12192000" cy="6858000"/>
          </a:xfrm>
          <a:prstGeom prst="rect">
            <a:avLst/>
          </a:prstGeom>
        </p:spPr>
      </p:pic>
      <p:sp>
        <p:nvSpPr>
          <p:cNvPr id="8" name="Frihandsfigur 7">
            <a:extLst>
              <a:ext uri="{FF2B5EF4-FFF2-40B4-BE49-F238E27FC236}">
                <a16:creationId xmlns:a16="http://schemas.microsoft.com/office/drawing/2014/main" id="{41BD4088-7AB7-C676-2D74-DFCE51EDD072}"/>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Bildobjekt 8">
            <a:extLst>
              <a:ext uri="{FF2B5EF4-FFF2-40B4-BE49-F238E27FC236}">
                <a16:creationId xmlns:a16="http://schemas.microsoft.com/office/drawing/2014/main" id="{3C388736-064A-E848-EDB0-0D65ABA8C26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25" name="textruta 24">
            <a:extLst>
              <a:ext uri="{FF2B5EF4-FFF2-40B4-BE49-F238E27FC236}">
                <a16:creationId xmlns:a16="http://schemas.microsoft.com/office/drawing/2014/main" id="{20260119-A4AB-2E34-B3C2-EE0FE63C9E43}"/>
              </a:ext>
            </a:extLst>
          </p:cNvPr>
          <p:cNvSpPr txBox="1"/>
          <p:nvPr/>
        </p:nvSpPr>
        <p:spPr>
          <a:xfrm>
            <a:off x="2300535" y="574645"/>
            <a:ext cx="7590929" cy="523220"/>
          </a:xfrm>
          <a:prstGeom prst="rect">
            <a:avLst/>
          </a:prstGeom>
          <a:noFill/>
        </p:spPr>
        <p:txBody>
          <a:bodyPr wrap="square" rtlCol="0">
            <a:spAutoFit/>
          </a:bodyPr>
          <a:lstStyle/>
          <a:p>
            <a:pPr lvl="0" algn="ctr">
              <a:defRPr/>
            </a:pPr>
            <a:r>
              <a:rPr kumimoji="0" lang="sv-SE" sz="2800" b="1" i="0" u="none" strike="noStrike" kern="1200" cap="none" spc="80" normalizeH="0" baseline="0" noProof="0" dirty="0">
                <a:ln>
                  <a:noFill/>
                </a:ln>
                <a:solidFill>
                  <a:prstClr val="black"/>
                </a:solidFill>
                <a:effectLst/>
                <a:uLnTx/>
                <a:uFillTx/>
                <a:latin typeface="Century Gothic" panose="020B0502020202020204" pitchFamily="34" charset="0"/>
                <a:ea typeface="+mn-ea"/>
                <a:cs typeface="+mn-cs"/>
              </a:rPr>
              <a:t>BRA LEDARE </a:t>
            </a:r>
            <a:r>
              <a:rPr lang="sv-SE" sz="2800" spc="80" dirty="0">
                <a:solidFill>
                  <a:prstClr val="black"/>
                </a:solidFill>
                <a:latin typeface="Century Gothic" panose="020B0502020202020204" pitchFamily="34" charset="0"/>
              </a:rPr>
              <a:t>(unga 12-15)</a:t>
            </a:r>
            <a:endParaRPr kumimoji="0" lang="sv-SE" sz="2800" i="0" u="none" strike="noStrike" kern="1200" cap="none" spc="8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 name="textruta 1">
            <a:extLst>
              <a:ext uri="{FF2B5EF4-FFF2-40B4-BE49-F238E27FC236}">
                <a16:creationId xmlns:a16="http://schemas.microsoft.com/office/drawing/2014/main" id="{830E33F0-C48C-A52E-CBBD-6716425FC3E3}"/>
              </a:ext>
            </a:extLst>
          </p:cNvPr>
          <p:cNvSpPr txBox="1"/>
          <p:nvPr/>
        </p:nvSpPr>
        <p:spPr>
          <a:xfrm>
            <a:off x="624973" y="1264255"/>
            <a:ext cx="5269149" cy="4473019"/>
          </a:xfrm>
          <a:prstGeom prst="rect">
            <a:avLst/>
          </a:prstGeom>
          <a:noFill/>
        </p:spPr>
        <p:txBody>
          <a:bodyPr wrap="square" rtlCol="0">
            <a:spAutoFit/>
          </a:bodyPr>
          <a:lstStyle/>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Behandlar alla bra</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lang="sv-SE" sz="2000" dirty="0">
                <a:solidFill>
                  <a:srgbClr val="2A667A"/>
                </a:solidFill>
                <a:latin typeface="Century Gothic" panose="020B0502020202020204" pitchFamily="34" charset="0"/>
              </a:rPr>
              <a:t>Omhändertagande</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Lär ut bra</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lang="sv-SE" sz="2000" dirty="0">
                <a:solidFill>
                  <a:srgbClr val="2A667A"/>
                </a:solidFill>
                <a:latin typeface="Century Gothic" panose="020B0502020202020204" pitchFamily="34" charset="0"/>
              </a:rPr>
              <a:t>Inte negativ energi</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lang="sv-SE" sz="2000" dirty="0">
                <a:solidFill>
                  <a:srgbClr val="2A667A"/>
                </a:solidFill>
                <a:latin typeface="Century Gothic" panose="020B0502020202020204" pitchFamily="34" charset="0"/>
              </a:rPr>
              <a:t>Inte favoriserar </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Hjälper till</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lang="sv-SE" sz="2000" dirty="0">
                <a:solidFill>
                  <a:srgbClr val="2A667A"/>
                </a:solidFill>
                <a:latin typeface="Century Gothic" panose="020B0502020202020204" pitchFamily="34" charset="0"/>
              </a:rPr>
              <a:t>Trevlig</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Nice att vara med </a:t>
            </a:r>
            <a:endPar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ruta 2">
            <a:extLst>
              <a:ext uri="{FF2B5EF4-FFF2-40B4-BE49-F238E27FC236}">
                <a16:creationId xmlns:a16="http://schemas.microsoft.com/office/drawing/2014/main" id="{733F07CB-0BA1-EB15-4106-8DE0108E5AB6}"/>
              </a:ext>
            </a:extLst>
          </p:cNvPr>
          <p:cNvSpPr txBox="1"/>
          <p:nvPr/>
        </p:nvSpPr>
        <p:spPr>
          <a:xfrm>
            <a:off x="6248718" y="1241289"/>
            <a:ext cx="5269149" cy="4421723"/>
          </a:xfrm>
          <a:prstGeom prst="rect">
            <a:avLst/>
          </a:prstGeom>
          <a:noFill/>
        </p:spPr>
        <p:txBody>
          <a:bodyPr wrap="square" rtlCol="0">
            <a:spAutoFit/>
          </a:bodyPr>
          <a:lstStyle/>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Sprider kärlek till ALLA</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lang="sv-SE" sz="2000" dirty="0">
                <a:solidFill>
                  <a:srgbClr val="2A667A"/>
                </a:solidFill>
                <a:latin typeface="Century Gothic" panose="020B0502020202020204" pitchFamily="34" charset="0"/>
              </a:rPr>
              <a:t>Lyhörd och hjälper till med annat än bara gymnastik</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Engagerar sig</a:t>
            </a:r>
            <a:r>
              <a:rPr lang="sv-SE" sz="2000" dirty="0">
                <a:solidFill>
                  <a:srgbClr val="2A667A"/>
                </a:solidFill>
                <a:latin typeface="Century Gothic" panose="020B0502020202020204" pitchFamily="34" charset="0"/>
              </a:rPr>
              <a:t>, visar det praktiskt </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Finns där i vått och torrt, stöttande</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lang="sv-SE" sz="2000" dirty="0">
                <a:solidFill>
                  <a:srgbClr val="2A667A"/>
                </a:solidFill>
                <a:latin typeface="Century Gothic" panose="020B0502020202020204" pitchFamily="34" charset="0"/>
              </a:rPr>
              <a:t>Nathali och </a:t>
            </a:r>
            <a:r>
              <a:rPr lang="sv-SE" sz="2000" dirty="0" err="1">
                <a:solidFill>
                  <a:srgbClr val="2A667A"/>
                </a:solidFill>
                <a:latin typeface="Century Gothic" panose="020B0502020202020204" pitchFamily="34" charset="0"/>
              </a:rPr>
              <a:t>Engla</a:t>
            </a:r>
            <a:r>
              <a:rPr lang="sv-SE" sz="2000" dirty="0">
                <a:solidFill>
                  <a:srgbClr val="2A667A"/>
                </a:solidFill>
                <a:latin typeface="Century Gothic" panose="020B0502020202020204" pitchFamily="34" charset="0"/>
              </a:rPr>
              <a:t> (goda exempel)</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Ger potatisbullar</a:t>
            </a:r>
          </a:p>
          <a:p>
            <a:pPr marL="342900" marR="0" lvl="0" indent="-342900" algn="l" defTabSz="914400" rtl="0" eaLnBrk="1" fontAlgn="auto" latinLnBrk="0" hangingPunct="1">
              <a:lnSpc>
                <a:spcPct val="150000"/>
              </a:lnSpc>
              <a:spcBef>
                <a:spcPts val="0"/>
              </a:spcBef>
              <a:spcAft>
                <a:spcPts val="4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På bra humör. </a:t>
            </a:r>
            <a:endPar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39319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747">
          <a:extLst>
            <a:ext uri="{FF2B5EF4-FFF2-40B4-BE49-F238E27FC236}">
              <a16:creationId xmlns:a16="http://schemas.microsoft.com/office/drawing/2014/main" id="{43C00E3C-A391-C671-03BB-A73670D972DC}"/>
            </a:ext>
          </a:extLst>
        </p:cNvPr>
        <p:cNvGrpSpPr/>
        <p:nvPr/>
      </p:nvGrpSpPr>
      <p:grpSpPr>
        <a:xfrm>
          <a:off x="0" y="0"/>
          <a:ext cx="0" cy="0"/>
          <a:chOff x="0" y="0"/>
          <a:chExt cx="0" cy="0"/>
        </a:xfrm>
      </p:grpSpPr>
      <p:sp>
        <p:nvSpPr>
          <p:cNvPr id="1748" name="Google Shape;1748;p371">
            <a:extLst>
              <a:ext uri="{FF2B5EF4-FFF2-40B4-BE49-F238E27FC236}">
                <a16:creationId xmlns:a16="http://schemas.microsoft.com/office/drawing/2014/main" id="{07768D20-153F-E6E6-4C2E-3069A8A9820A}"/>
              </a:ext>
            </a:extLst>
          </p:cNvPr>
          <p:cNvSpPr txBox="1">
            <a:spLocks noGrp="1"/>
          </p:cNvSpPr>
          <p:nvPr>
            <p:ph type="title"/>
          </p:nvPr>
        </p:nvSpPr>
        <p:spPr>
          <a:xfrm>
            <a:off x="719667" y="1054100"/>
            <a:ext cx="10363200" cy="1143200"/>
          </a:xfrm>
          <a:prstGeom prst="rect">
            <a:avLst/>
          </a:prstGeom>
        </p:spPr>
        <p:txBody>
          <a:bodyPr spcFirstLastPara="1" wrap="square" lIns="91434" tIns="45700" rIns="91434" bIns="45700" anchor="t" anchorCtr="0">
            <a:noAutofit/>
          </a:bodyPr>
          <a:lstStyle/>
          <a:p>
            <a:endParaRPr dirty="0"/>
          </a:p>
        </p:txBody>
      </p:sp>
      <p:sp>
        <p:nvSpPr>
          <p:cNvPr id="1749" name="Google Shape;1749;p371">
            <a:extLst>
              <a:ext uri="{FF2B5EF4-FFF2-40B4-BE49-F238E27FC236}">
                <a16:creationId xmlns:a16="http://schemas.microsoft.com/office/drawing/2014/main" id="{B1B1E4EF-6D53-E976-1713-C5FB89754BBA}"/>
              </a:ext>
            </a:extLst>
          </p:cNvPr>
          <p:cNvSpPr txBox="1">
            <a:spLocks noGrp="1"/>
          </p:cNvSpPr>
          <p:nvPr>
            <p:ph type="body" idx="1"/>
          </p:nvPr>
        </p:nvSpPr>
        <p:spPr>
          <a:xfrm>
            <a:off x="719667" y="2120900"/>
            <a:ext cx="10363200" cy="4114800"/>
          </a:xfrm>
          <a:prstGeom prst="rect">
            <a:avLst/>
          </a:prstGeom>
        </p:spPr>
        <p:txBody>
          <a:bodyPr spcFirstLastPara="1" wrap="square" lIns="91434" tIns="45700" rIns="91434" bIns="45700" anchor="t" anchorCtr="0">
            <a:noAutofit/>
          </a:bodyPr>
          <a:lstStyle/>
          <a:p>
            <a:pPr marL="0" indent="0">
              <a:buNone/>
            </a:pPr>
            <a:endParaRPr dirty="0"/>
          </a:p>
        </p:txBody>
      </p:sp>
      <p:pic>
        <p:nvPicPr>
          <p:cNvPr id="1750" name="Google Shape;1750;p371">
            <a:extLst>
              <a:ext uri="{FF2B5EF4-FFF2-40B4-BE49-F238E27FC236}">
                <a16:creationId xmlns:a16="http://schemas.microsoft.com/office/drawing/2014/main" id="{F3A680CD-933E-590F-7EB8-6B344C64DA4C}"/>
              </a:ext>
            </a:extLst>
          </p:cNvPr>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751" name="Google Shape;1751;p371">
            <a:extLst>
              <a:ext uri="{FF2B5EF4-FFF2-40B4-BE49-F238E27FC236}">
                <a16:creationId xmlns:a16="http://schemas.microsoft.com/office/drawing/2014/main" id="{C30D923D-52C4-6F76-2B4E-E5F47A51B2F9}"/>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3" y="691866"/>
            <a:ext cx="7080367" cy="5156067"/>
          </a:xfrm>
          <a:prstGeom prst="rect">
            <a:avLst/>
          </a:prstGeom>
          <a:noFill/>
          <a:ln>
            <a:noFill/>
          </a:ln>
        </p:spPr>
      </p:pic>
      <p:pic>
        <p:nvPicPr>
          <p:cNvPr id="1752" name="Google Shape;1752;p371">
            <a:extLst>
              <a:ext uri="{FF2B5EF4-FFF2-40B4-BE49-F238E27FC236}">
                <a16:creationId xmlns:a16="http://schemas.microsoft.com/office/drawing/2014/main" id="{A3A146B8-B8D2-8537-E043-6EFEDE0AC795}"/>
              </a:ext>
            </a:extLst>
          </p:cNvPr>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2949367" y="749268"/>
            <a:ext cx="2534800" cy="1549634"/>
          </a:xfrm>
          <a:prstGeom prst="rect">
            <a:avLst/>
          </a:prstGeom>
          <a:noFill/>
          <a:ln>
            <a:noFill/>
          </a:ln>
        </p:spPr>
      </p:pic>
      <p:pic>
        <p:nvPicPr>
          <p:cNvPr id="1753" name="Google Shape;1753;p371">
            <a:extLst>
              <a:ext uri="{FF2B5EF4-FFF2-40B4-BE49-F238E27FC236}">
                <a16:creationId xmlns:a16="http://schemas.microsoft.com/office/drawing/2014/main" id="{F8795225-91E0-57EB-7606-4FA8EFE13FFD}"/>
              </a:ext>
            </a:extLst>
          </p:cNvPr>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6994468" y="1386301"/>
            <a:ext cx="4826966" cy="5156066"/>
          </a:xfrm>
          <a:prstGeom prst="rect">
            <a:avLst/>
          </a:prstGeom>
          <a:noFill/>
          <a:ln>
            <a:noFill/>
          </a:ln>
        </p:spPr>
      </p:pic>
    </p:spTree>
    <p:extLst>
      <p:ext uri="{BB962C8B-B14F-4D97-AF65-F5344CB8AC3E}">
        <p14:creationId xmlns:p14="http://schemas.microsoft.com/office/powerpoint/2010/main" val="3590854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753"/>
                                        </p:tgtEl>
                                        <p:attrNameLst>
                                          <p:attrName>style.visibility</p:attrName>
                                        </p:attrNameLst>
                                      </p:cBhvr>
                                      <p:to>
                                        <p:strVal val="visible"/>
                                      </p:to>
                                    </p:set>
                                    <p:anim calcmode="lin" valueType="num">
                                      <p:cBhvr additive="base">
                                        <p:cTn id="7" dur="500" fill="hold"/>
                                        <p:tgtEl>
                                          <p:spTgt spid="1753"/>
                                        </p:tgtEl>
                                        <p:attrNameLst>
                                          <p:attrName>ppt_x</p:attrName>
                                        </p:attrNameLst>
                                      </p:cBhvr>
                                      <p:tavLst>
                                        <p:tav tm="0">
                                          <p:val>
                                            <p:strVal val="1+#ppt_w/2"/>
                                          </p:val>
                                        </p:tav>
                                        <p:tav tm="100000">
                                          <p:val>
                                            <p:strVal val="#ppt_x"/>
                                          </p:val>
                                        </p:tav>
                                      </p:tavLst>
                                    </p:anim>
                                    <p:anim calcmode="lin" valueType="num">
                                      <p:cBhvr additive="base">
                                        <p:cTn id="8" dur="500" fill="hold"/>
                                        <p:tgtEl>
                                          <p:spTgt spid="17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D5134-ACCD-0452-308A-F412F66CF877}"/>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755BAFE0-A633-6F00-AC59-313AABF51C38}"/>
              </a:ext>
            </a:extLst>
          </p:cNvPr>
          <p:cNvPicPr>
            <a:picLocks noChangeAspect="1"/>
          </p:cNvPicPr>
          <p:nvPr/>
        </p:nvPicPr>
        <p:blipFill>
          <a:blip r:embed="rId3"/>
          <a:stretch>
            <a:fillRect/>
          </a:stretch>
        </p:blipFill>
        <p:spPr>
          <a:xfrm>
            <a:off x="0" y="29184"/>
            <a:ext cx="12192000" cy="6858000"/>
          </a:xfrm>
          <a:prstGeom prst="rect">
            <a:avLst/>
          </a:prstGeom>
        </p:spPr>
      </p:pic>
      <p:sp>
        <p:nvSpPr>
          <p:cNvPr id="8" name="Frihandsfigur 7">
            <a:extLst>
              <a:ext uri="{FF2B5EF4-FFF2-40B4-BE49-F238E27FC236}">
                <a16:creationId xmlns:a16="http://schemas.microsoft.com/office/drawing/2014/main" id="{3A316409-81B0-658E-7444-B0035319F53C}"/>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Bildobjekt 8">
            <a:extLst>
              <a:ext uri="{FF2B5EF4-FFF2-40B4-BE49-F238E27FC236}">
                <a16:creationId xmlns:a16="http://schemas.microsoft.com/office/drawing/2014/main" id="{DEAD8491-F951-22FA-77FD-6150BD43D18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25" name="textruta 24">
            <a:extLst>
              <a:ext uri="{FF2B5EF4-FFF2-40B4-BE49-F238E27FC236}">
                <a16:creationId xmlns:a16="http://schemas.microsoft.com/office/drawing/2014/main" id="{3170CCAE-E38A-8E09-D85C-349475304CDE}"/>
              </a:ext>
            </a:extLst>
          </p:cNvPr>
          <p:cNvSpPr txBox="1"/>
          <p:nvPr/>
        </p:nvSpPr>
        <p:spPr>
          <a:xfrm>
            <a:off x="2300535" y="574645"/>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prstClr val="black"/>
                </a:solidFill>
                <a:effectLst/>
                <a:uLnTx/>
                <a:uFillTx/>
                <a:latin typeface="Century Gothic" panose="020B0502020202020204" pitchFamily="34" charset="0"/>
                <a:ea typeface="+mn-ea"/>
                <a:cs typeface="+mn-cs"/>
              </a:rPr>
              <a:t>ÖVERSIKT</a:t>
            </a:r>
          </a:p>
        </p:txBody>
      </p:sp>
      <p:sp>
        <p:nvSpPr>
          <p:cNvPr id="2" name="textruta 1">
            <a:extLst>
              <a:ext uri="{FF2B5EF4-FFF2-40B4-BE49-F238E27FC236}">
                <a16:creationId xmlns:a16="http://schemas.microsoft.com/office/drawing/2014/main" id="{229ED26D-E281-8F46-1517-DCE807FBF38F}"/>
              </a:ext>
            </a:extLst>
          </p:cNvPr>
          <p:cNvSpPr txBox="1"/>
          <p:nvPr/>
        </p:nvSpPr>
        <p:spPr>
          <a:xfrm>
            <a:off x="826851" y="1447220"/>
            <a:ext cx="10680970" cy="46987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1</a:t>
            </a: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r>
              <a:rPr kumimoji="0" lang="sv-SE" sz="1800" b="1"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mn-cs"/>
              </a:rPr>
              <a:t>UTMANINGAR VI STÅR INFÖR</a:t>
            </a:r>
            <a:r>
              <a:rPr kumimoji="0" lang="sv-SE" sz="1600" b="1"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Psykisk ohälsa och existentiella risker</a:t>
            </a:r>
            <a:b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br>
            <a:r>
              <a:rPr kumimoji="0" lang="sv-SE" sz="22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2. INRE HÅLLBARGET FÖR EN HÅLLBAR VÄRLD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Hur vi leder oss själva och andra skapar världen</a:t>
            </a:r>
            <a:br>
              <a:rPr kumimoji="0" lang="sv-SE" sz="18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br>
            <a:endParaRPr kumimoji="0" lang="sv-SE" sz="18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endParaRPr>
          </a:p>
          <a:p>
            <a:pPr>
              <a:spcAft>
                <a:spcPts val="400"/>
              </a:spcAft>
              <a:defRPr/>
            </a:pPr>
            <a:r>
              <a:rPr lang="sv-SE" sz="2000" b="1" dirty="0">
                <a:solidFill>
                  <a:schemeClr val="bg1">
                    <a:lumMod val="65000"/>
                  </a:schemeClr>
                </a:solidFill>
                <a:latin typeface="Century Gothic" panose="020B0502020202020204" pitchFamily="34" charset="0"/>
              </a:rPr>
              <a:t>3. ATT VARA EN GOD LEDARE </a:t>
            </a:r>
            <a:r>
              <a:rPr lang="sv-SE" dirty="0">
                <a:solidFill>
                  <a:schemeClr val="bg1">
                    <a:lumMod val="65000"/>
                  </a:schemeClr>
                </a:solidFill>
                <a:latin typeface="Century Gothic" panose="020B0502020202020204" pitchFamily="34" charset="0"/>
              </a:rPr>
              <a:t>– Du som ledare är förmodligen viktigare än du tror! </a:t>
            </a:r>
            <a:endParaRPr lang="sv-SE" sz="2000" b="1" dirty="0">
              <a:solidFill>
                <a:schemeClr val="bg1">
                  <a:lumMod val="65000"/>
                </a:schemeClr>
              </a:solidFill>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t> </a:t>
            </a:r>
            <a:endPar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lang="sv-SE" b="1" dirty="0">
                <a:solidFill>
                  <a:srgbClr val="2A667A"/>
                </a:solidFill>
                <a:latin typeface="Century Gothic" panose="020B0502020202020204" pitchFamily="34" charset="0"/>
              </a:rPr>
              <a:t>4</a:t>
            </a: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 VAD KAN VI GÖRA FÖR ATT LEVA LIVET FULLT UT? </a:t>
            </a:r>
            <a:r>
              <a:rPr kumimoji="0" lang="sv-SE" sz="16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(även när det känns tungt)</a:t>
            </a:r>
            <a:r>
              <a:rPr kumimoji="0" lang="sv-SE" sz="1600" b="0" i="0" u="none" strike="noStrike" kern="1200" cap="all" spc="50" normalizeH="0" baseline="0" noProof="0" dirty="0">
                <a:ln>
                  <a:noFill/>
                </a:ln>
                <a:solidFill>
                  <a:srgbClr val="2A667A"/>
                </a:solidFill>
                <a:effectLst/>
                <a:uLnTx/>
                <a:uFillTx/>
                <a:latin typeface="Century Gothic" panose="020B0502020202020204" pitchFamily="34" charset="0"/>
                <a:ea typeface="+mn-ea"/>
                <a:cs typeface="+mn-cs"/>
              </a:rPr>
              <a:t>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t>– Övningar &amp; verktyg</a:t>
            </a:r>
            <a:b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br>
            <a:r>
              <a:rPr kumimoji="0" lang="sv-SE" sz="22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lang="sv-SE" b="1" dirty="0">
                <a:solidFill>
                  <a:schemeClr val="bg1">
                    <a:lumMod val="65000"/>
                  </a:schemeClr>
                </a:solidFill>
                <a:latin typeface="Century Gothic" panose="020B0502020202020204" pitchFamily="34" charset="0"/>
              </a:rPr>
              <a:t>5</a:t>
            </a: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DIGITALA PLATTFORMEN ”AWARE by 29k”</a:t>
            </a:r>
            <a:r>
              <a:rPr kumimoji="0" lang="sv-SE" sz="1600" b="1"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Hur du kan använda dem själv och med andra</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22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endPar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6. VART KAN MAN VÄNDA SIG FÖR STÖD, RÅD OCH HJÄLP?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Resurser &amp; tips</a:t>
            </a: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61052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782"/>
        <p:cNvGrpSpPr/>
        <p:nvPr/>
      </p:nvGrpSpPr>
      <p:grpSpPr>
        <a:xfrm>
          <a:off x="0" y="0"/>
          <a:ext cx="0" cy="0"/>
          <a:chOff x="0" y="0"/>
          <a:chExt cx="0" cy="0"/>
        </a:xfrm>
      </p:grpSpPr>
      <p:pic>
        <p:nvPicPr>
          <p:cNvPr id="1783" name="Google Shape;1783;p37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83630" y="0"/>
            <a:ext cx="3611525" cy="1200149"/>
          </a:xfrm>
          <a:prstGeom prst="rect">
            <a:avLst/>
          </a:prstGeom>
          <a:noFill/>
          <a:ln>
            <a:noFill/>
          </a:ln>
        </p:spPr>
      </p:pic>
      <p:sp>
        <p:nvSpPr>
          <p:cNvPr id="1785" name="Google Shape;1785;p374"/>
          <p:cNvSpPr txBox="1"/>
          <p:nvPr/>
        </p:nvSpPr>
        <p:spPr>
          <a:xfrm>
            <a:off x="613543" y="6521384"/>
            <a:ext cx="10767200" cy="636103"/>
          </a:xfrm>
          <a:prstGeom prst="rect">
            <a:avLst/>
          </a:prstGeom>
          <a:noFill/>
          <a:ln>
            <a:noFill/>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sv-SE" sz="16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t>Folkhälsomyndigheten 2023. N</a:t>
            </a:r>
            <a:r>
              <a:rPr kumimoji="0" lang="sv-SE" sz="1600" b="0" i="0" u="none" strike="noStrike" kern="0" cap="none" spc="0" normalizeH="0" baseline="0" noProof="0" dirty="0" err="1">
                <a:ln>
                  <a:noFill/>
                </a:ln>
                <a:solidFill>
                  <a:srgbClr val="000000"/>
                </a:solidFill>
                <a:effectLst/>
                <a:uLnTx/>
                <a:uFillTx/>
                <a:latin typeface="Avenir Book" panose="02000503020000020003" pitchFamily="2" charset="0"/>
                <a:ea typeface="Calibri"/>
                <a:cs typeface="Calibri"/>
                <a:sym typeface="Calibri"/>
              </a:rPr>
              <a:t>ationella</a:t>
            </a:r>
            <a:r>
              <a:rPr kumimoji="0" lang="sv-SE" sz="16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t> folkhälsoenkäten</a:t>
            </a:r>
            <a:endParaRPr kumimoji="0" sz="16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189"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4800" b="0" i="0" u="none" strike="noStrike" kern="0" cap="none" spc="0" normalizeH="0" baseline="0" noProof="0" dirty="0">
              <a:ln>
                <a:noFill/>
              </a:ln>
              <a:solidFill>
                <a:srgbClr val="BFBFBF"/>
              </a:solidFill>
              <a:effectLst/>
              <a:uLnTx/>
              <a:uFillTx/>
              <a:latin typeface="Calibri"/>
              <a:ea typeface="Calibri"/>
              <a:cs typeface="Calibri"/>
              <a:sym typeface="Calibri"/>
            </a:endParaRPr>
          </a:p>
          <a:p>
            <a:pPr marL="0" marR="0" lvl="0" indent="0" algn="ctr" defTabSz="1219170" rtl="0" eaLnBrk="1" fontAlgn="auto" latinLnBrk="0" hangingPunct="1">
              <a:lnSpc>
                <a:spcPct val="150000"/>
              </a:lnSpc>
              <a:spcBef>
                <a:spcPts val="1067"/>
              </a:spcBef>
              <a:spcAft>
                <a:spcPts val="0"/>
              </a:spcAft>
              <a:buClr>
                <a:srgbClr val="000000"/>
              </a:buClr>
              <a:buSzPts val="3600"/>
              <a:buFontTx/>
              <a:buNone/>
              <a:tabLst/>
              <a:defRPr/>
            </a:pPr>
            <a:endParaRPr kumimoji="0" sz="4800" b="0" i="0" u="none" strike="noStrike" kern="0" cap="none" spc="0" normalizeH="0" baseline="0" noProof="0" dirty="0">
              <a:ln>
                <a:noFill/>
              </a:ln>
              <a:solidFill>
                <a:srgbClr val="BFBFBF"/>
              </a:solidFill>
              <a:effectLst/>
              <a:uLnTx/>
              <a:uFillTx/>
              <a:latin typeface="Calibri"/>
              <a:ea typeface="Calibri"/>
              <a:cs typeface="Calibri"/>
              <a:sym typeface="Calibri"/>
            </a:endParaRPr>
          </a:p>
          <a:p>
            <a:pPr marL="0" marR="0" lvl="0" indent="0" algn="ctr" defTabSz="1219170" rtl="0" eaLnBrk="1" fontAlgn="auto" latinLnBrk="0" hangingPunct="1">
              <a:lnSpc>
                <a:spcPct val="150000"/>
              </a:lnSpc>
              <a:spcBef>
                <a:spcPts val="1067"/>
              </a:spcBef>
              <a:spcAft>
                <a:spcPts val="0"/>
              </a:spcAft>
              <a:buClr>
                <a:srgbClr val="000000"/>
              </a:buClr>
              <a:buSzPts val="3600"/>
              <a:buFontTx/>
              <a:buNone/>
              <a:tabLst/>
              <a:defRPr/>
            </a:pPr>
            <a:endParaRPr kumimoji="0" sz="4800" b="0" i="0" u="none" strike="noStrike" kern="0" cap="none" spc="0" normalizeH="0" baseline="0" noProof="0" dirty="0">
              <a:ln>
                <a:noFill/>
              </a:ln>
              <a:solidFill>
                <a:srgbClr val="BFBFBF"/>
              </a:solidFill>
              <a:effectLst/>
              <a:uLnTx/>
              <a:uFillTx/>
              <a:latin typeface="Calibri"/>
              <a:ea typeface="Calibri"/>
              <a:cs typeface="Calibri"/>
              <a:sym typeface="Calibri"/>
            </a:endParaRPr>
          </a:p>
        </p:txBody>
      </p:sp>
      <p:sp>
        <p:nvSpPr>
          <p:cNvPr id="2" name="Google Shape;1785;p374">
            <a:extLst>
              <a:ext uri="{FF2B5EF4-FFF2-40B4-BE49-F238E27FC236}">
                <a16:creationId xmlns:a16="http://schemas.microsoft.com/office/drawing/2014/main" id="{3380D5CD-8A5F-5EB9-B90D-6D3B906B0CD5}"/>
              </a:ext>
            </a:extLst>
          </p:cNvPr>
          <p:cNvSpPr txBox="1"/>
          <p:nvPr/>
        </p:nvSpPr>
        <p:spPr>
          <a:xfrm>
            <a:off x="613543" y="2822424"/>
            <a:ext cx="11078547" cy="1634000"/>
          </a:xfrm>
          <a:prstGeom prst="rect">
            <a:avLst/>
          </a:prstGeom>
          <a:noFill/>
          <a:ln>
            <a:noFill/>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sv-SE" sz="18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endParaRPr>
          </a:p>
          <a:p>
            <a:pPr marL="0" marR="0" lvl="0" indent="0" algn="l" defTabSz="1219170" rtl="0" eaLnBrk="1" fontAlgn="auto" latinLnBrk="0" hangingPunct="1">
              <a:lnSpc>
                <a:spcPct val="150000"/>
              </a:lnSpc>
              <a:spcBef>
                <a:spcPts val="0"/>
              </a:spcBef>
              <a:spcAft>
                <a:spcPts val="0"/>
              </a:spcAft>
              <a:buClr>
                <a:srgbClr val="000000"/>
              </a:buClr>
              <a:buSzTx/>
              <a:buFontTx/>
              <a:buNone/>
              <a:tabLst/>
              <a:defRPr/>
            </a:pPr>
            <a:r>
              <a:rPr kumimoji="0" lang="sv-SE" sz="2400" b="1"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t>Vad gissar du? </a:t>
            </a:r>
          </a:p>
          <a:p>
            <a:pPr marL="0" marR="0" lvl="0" indent="0" algn="l" defTabSz="1219170" rtl="0" eaLnBrk="1" fontAlgn="auto" latinLnBrk="0" hangingPunct="1">
              <a:lnSpc>
                <a:spcPct val="150000"/>
              </a:lnSpc>
              <a:spcBef>
                <a:spcPts val="0"/>
              </a:spcBef>
              <a:spcAft>
                <a:spcPts val="0"/>
              </a:spcAft>
              <a:buClr>
                <a:srgbClr val="000000"/>
              </a:buClr>
              <a:buSzTx/>
              <a:buFontTx/>
              <a:buNone/>
              <a:tabLst/>
              <a:defRPr/>
            </a:pPr>
            <a:r>
              <a:rPr kumimoji="0" lang="sv-SE" sz="24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t>1. Social fobi</a:t>
            </a:r>
          </a:p>
          <a:p>
            <a:pPr marL="0" marR="0" lvl="0" indent="0" algn="l" defTabSz="1219170" rtl="0" eaLnBrk="1" fontAlgn="auto" latinLnBrk="0" hangingPunct="1">
              <a:lnSpc>
                <a:spcPct val="150000"/>
              </a:lnSpc>
              <a:spcBef>
                <a:spcPts val="0"/>
              </a:spcBef>
              <a:spcAft>
                <a:spcPts val="0"/>
              </a:spcAft>
              <a:buClr>
                <a:srgbClr val="000000"/>
              </a:buClr>
              <a:buSzTx/>
              <a:buFontTx/>
              <a:buNone/>
              <a:tabLst/>
              <a:defRPr/>
            </a:pPr>
            <a:r>
              <a:rPr kumimoji="0" lang="sv-SE" sz="24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t>X. Stress</a:t>
            </a:r>
          </a:p>
          <a:p>
            <a:pPr marL="0" marR="0" lvl="0" indent="0" algn="l" defTabSz="1219170" rtl="0" eaLnBrk="1" fontAlgn="auto" latinLnBrk="0" hangingPunct="1">
              <a:lnSpc>
                <a:spcPct val="150000"/>
              </a:lnSpc>
              <a:spcBef>
                <a:spcPts val="0"/>
              </a:spcBef>
              <a:spcAft>
                <a:spcPts val="0"/>
              </a:spcAft>
              <a:buClr>
                <a:srgbClr val="000000"/>
              </a:buClr>
              <a:buSzTx/>
              <a:buFontTx/>
              <a:buNone/>
              <a:tabLst/>
              <a:defRPr/>
            </a:pPr>
            <a:r>
              <a:rPr kumimoji="0" lang="sv-SE" sz="24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t>2. Generaliserat ångestsyndrom</a:t>
            </a:r>
            <a:endParaRPr kumimoji="0" sz="2400" b="0" i="0" u="none" strike="noStrike" kern="0" cap="none" spc="0" normalizeH="0" baseline="0" noProof="0" dirty="0">
              <a:ln>
                <a:noFill/>
              </a:ln>
              <a:solidFill>
                <a:srgbClr val="BFBFBF"/>
              </a:solidFill>
              <a:effectLst/>
              <a:uLnTx/>
              <a:uFillTx/>
              <a:latin typeface="Calibri"/>
              <a:ea typeface="Calibri"/>
              <a:cs typeface="Calibri"/>
              <a:sym typeface="Calibri"/>
            </a:endParaRPr>
          </a:p>
          <a:p>
            <a:pPr marL="0" marR="0" lvl="0" indent="0" algn="ctr" defTabSz="1219170" rtl="0" eaLnBrk="1" fontAlgn="auto" latinLnBrk="0" hangingPunct="1">
              <a:lnSpc>
                <a:spcPct val="150000"/>
              </a:lnSpc>
              <a:spcBef>
                <a:spcPts val="1067"/>
              </a:spcBef>
              <a:spcAft>
                <a:spcPts val="0"/>
              </a:spcAft>
              <a:buClr>
                <a:srgbClr val="000000"/>
              </a:buClr>
              <a:buSzPts val="3600"/>
              <a:buFontTx/>
              <a:buNone/>
              <a:tabLst/>
              <a:defRPr/>
            </a:pPr>
            <a:endParaRPr kumimoji="0" sz="4800" b="0" i="0" u="none" strike="noStrike" kern="0" cap="none" spc="0" normalizeH="0" baseline="0" noProof="0" dirty="0">
              <a:ln>
                <a:noFill/>
              </a:ln>
              <a:solidFill>
                <a:srgbClr val="BFBFBF"/>
              </a:solidFill>
              <a:effectLst/>
              <a:uLnTx/>
              <a:uFillTx/>
              <a:latin typeface="Calibri"/>
              <a:ea typeface="Calibri"/>
              <a:cs typeface="Calibri"/>
              <a:sym typeface="Calibri"/>
            </a:endParaRPr>
          </a:p>
        </p:txBody>
      </p:sp>
      <p:pic>
        <p:nvPicPr>
          <p:cNvPr id="3" name="Bildobjekt 2">
            <a:extLst>
              <a:ext uri="{FF2B5EF4-FFF2-40B4-BE49-F238E27FC236}">
                <a16:creationId xmlns:a16="http://schemas.microsoft.com/office/drawing/2014/main" id="{09F1297D-5AD9-D604-BA49-FC638481361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927853" y="1887232"/>
            <a:ext cx="5140570" cy="4952203"/>
          </a:xfrm>
          <a:prstGeom prst="rect">
            <a:avLst/>
          </a:prstGeom>
        </p:spPr>
      </p:pic>
      <p:sp>
        <p:nvSpPr>
          <p:cNvPr id="4" name="Google Shape;1784;p374">
            <a:extLst>
              <a:ext uri="{FF2B5EF4-FFF2-40B4-BE49-F238E27FC236}">
                <a16:creationId xmlns:a16="http://schemas.microsoft.com/office/drawing/2014/main" id="{AA157A06-36C0-405A-133C-89AE8B6A6103}"/>
              </a:ext>
            </a:extLst>
          </p:cNvPr>
          <p:cNvSpPr txBox="1"/>
          <p:nvPr/>
        </p:nvSpPr>
        <p:spPr>
          <a:xfrm>
            <a:off x="428800" y="543502"/>
            <a:ext cx="10515600" cy="1721756"/>
          </a:xfrm>
          <a:prstGeom prst="rect">
            <a:avLst/>
          </a:prstGeom>
          <a:noFill/>
          <a:ln>
            <a:noFill/>
          </a:ln>
        </p:spPr>
        <p:txBody>
          <a:bodyPr spcFirstLastPara="1" wrap="square" lIns="91433" tIns="45700" rIns="91433" bIns="45700" anchor="b" anchorCtr="0">
            <a:normAutofit fontScale="77500" lnSpcReduction="20000"/>
          </a:bodyPr>
          <a:lstStyle/>
          <a:p>
            <a:pPr marL="0" marR="0" lvl="0" indent="0" algn="l" defTabSz="1219170" rtl="0" eaLnBrk="1" fontAlgn="auto" latinLnBrk="0" hangingPunct="1">
              <a:lnSpc>
                <a:spcPct val="120000"/>
              </a:lnSpc>
              <a:spcBef>
                <a:spcPts val="0"/>
              </a:spcBef>
              <a:spcAft>
                <a:spcPts val="0"/>
              </a:spcAft>
              <a:buClr>
                <a:srgbClr val="990065"/>
              </a:buClr>
              <a:buSzPts val="2400"/>
              <a:buFontTx/>
              <a:buNone/>
              <a:tabLst/>
              <a:defRPr/>
            </a:pPr>
            <a:r>
              <a:rPr kumimoji="0" lang="sv-SE" sz="3200" b="1" i="0" u="none" strike="noStrike" kern="0" cap="none" spc="0" normalizeH="0" baseline="0" noProof="0" dirty="0">
                <a:ln>
                  <a:noFill/>
                </a:ln>
                <a:solidFill>
                  <a:srgbClr val="990065"/>
                </a:solidFill>
                <a:effectLst/>
                <a:uLnTx/>
                <a:uFillTx/>
                <a:latin typeface="Calibri"/>
                <a:ea typeface="Calibri"/>
                <a:cs typeface="Calibri"/>
                <a:sym typeface="Calibri"/>
              </a:rPr>
              <a:t>Fråga: </a:t>
            </a:r>
            <a:br>
              <a:rPr kumimoji="0" lang="sv-SE" sz="3200" b="1" i="0" u="none" strike="noStrike" kern="0" cap="none" spc="0" normalizeH="0" baseline="0" noProof="0" dirty="0">
                <a:ln>
                  <a:noFill/>
                </a:ln>
                <a:solidFill>
                  <a:srgbClr val="990065"/>
                </a:solidFill>
                <a:effectLst/>
                <a:uLnTx/>
                <a:uFillTx/>
                <a:latin typeface="Calibri"/>
                <a:ea typeface="Calibri"/>
                <a:cs typeface="Calibri"/>
                <a:sym typeface="Calibri"/>
              </a:rPr>
            </a:br>
            <a:r>
              <a:rPr kumimoji="0" lang="sv-SE" sz="5100" b="0" i="0" u="none" strike="noStrike" kern="0" cap="none" spc="0" normalizeH="0" baseline="0" noProof="0" dirty="0">
                <a:ln>
                  <a:noFill/>
                </a:ln>
                <a:solidFill>
                  <a:srgbClr val="990065"/>
                </a:solidFill>
                <a:effectLst/>
                <a:uLnTx/>
                <a:uFillTx/>
                <a:latin typeface="Calibri"/>
                <a:ea typeface="Calibri"/>
                <a:cs typeface="Calibri"/>
                <a:sym typeface="Calibri"/>
              </a:rPr>
              <a:t>Vad är vanligaste problemet bland unga 16-19 år </a:t>
            </a:r>
            <a:br>
              <a:rPr kumimoji="0" lang="sv-SE" sz="5100" b="0" i="0" u="none" strike="noStrike" kern="0" cap="none" spc="0" normalizeH="0" baseline="0" noProof="0" dirty="0">
                <a:ln>
                  <a:noFill/>
                </a:ln>
                <a:solidFill>
                  <a:srgbClr val="990065"/>
                </a:solidFill>
                <a:effectLst/>
                <a:uLnTx/>
                <a:uFillTx/>
                <a:latin typeface="Calibri"/>
                <a:ea typeface="Calibri"/>
                <a:cs typeface="Calibri"/>
                <a:sym typeface="Calibri"/>
              </a:rPr>
            </a:br>
            <a:r>
              <a:rPr kumimoji="0" lang="sv-SE" sz="3600" b="0" i="0" u="none" strike="noStrike" kern="0" cap="none" spc="0" normalizeH="0" baseline="0" noProof="0" dirty="0">
                <a:ln>
                  <a:noFill/>
                </a:ln>
                <a:solidFill>
                  <a:srgbClr val="990065"/>
                </a:solidFill>
                <a:effectLst/>
                <a:uLnTx/>
                <a:uFillTx/>
                <a:latin typeface="Calibri"/>
                <a:ea typeface="Calibri"/>
                <a:cs typeface="Calibri"/>
                <a:sym typeface="Calibri"/>
              </a:rPr>
              <a:t>(och vanligaste orsaken till sjukskrivning bland vuxna?) </a:t>
            </a:r>
            <a:endParaRPr kumimoji="0" lang="sv-SE" sz="36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6" name="Google Shape;1785;p374">
            <a:extLst>
              <a:ext uri="{FF2B5EF4-FFF2-40B4-BE49-F238E27FC236}">
                <a16:creationId xmlns:a16="http://schemas.microsoft.com/office/drawing/2014/main" id="{E8DA50D2-DED6-32F9-569A-C74990BBA612}"/>
              </a:ext>
            </a:extLst>
          </p:cNvPr>
          <p:cNvSpPr txBox="1"/>
          <p:nvPr/>
        </p:nvSpPr>
        <p:spPr>
          <a:xfrm>
            <a:off x="6927853" y="2316238"/>
            <a:ext cx="5437441" cy="636103"/>
          </a:xfrm>
          <a:prstGeom prst="rect">
            <a:avLst/>
          </a:prstGeom>
          <a:noFill/>
          <a:ln>
            <a:noFill/>
          </a:ln>
        </p:spPr>
        <p:txBody>
          <a:bodyPr spcFirstLastPara="1" wrap="square" lIns="91433" tIns="45700" rIns="91433" bIns="4570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sv-SE" sz="1800" b="0" i="0" u="none" strike="noStrike" kern="0" cap="none" spc="0" normalizeH="0" baseline="0" noProof="0" dirty="0">
                <a:ln>
                  <a:noFill/>
                </a:ln>
                <a:solidFill>
                  <a:srgbClr val="000000"/>
                </a:solidFill>
                <a:effectLst/>
                <a:uLnTx/>
                <a:uFillTx/>
                <a:latin typeface="Avenir Book" panose="02000503020000020003" pitchFamily="2" charset="0"/>
                <a:ea typeface="Calibri"/>
                <a:cs typeface="Calibri"/>
                <a:sym typeface="Calibri"/>
              </a:rPr>
              <a:t>Ganska stressade, eller väldigt stressade</a:t>
            </a:r>
            <a:endParaRPr kumimoji="0" sz="4800" b="0" i="0" u="none" strike="noStrike" kern="0" cap="none" spc="0" normalizeH="0" baseline="0" noProof="0" dirty="0">
              <a:ln>
                <a:noFill/>
              </a:ln>
              <a:solidFill>
                <a:srgbClr val="BFBFBF"/>
              </a:solidFill>
              <a:effectLst/>
              <a:uLnTx/>
              <a:uFillTx/>
              <a:latin typeface="Calibri"/>
              <a:ea typeface="Calibri"/>
              <a:cs typeface="Calibri"/>
              <a:sym typeface="Calibri"/>
            </a:endParaRPr>
          </a:p>
          <a:p>
            <a:pPr marL="0" marR="0" lvl="0" indent="0" algn="ctr" defTabSz="1219170" rtl="0" eaLnBrk="1" fontAlgn="auto" latinLnBrk="0" hangingPunct="1">
              <a:lnSpc>
                <a:spcPct val="150000"/>
              </a:lnSpc>
              <a:spcBef>
                <a:spcPts val="1067"/>
              </a:spcBef>
              <a:spcAft>
                <a:spcPts val="0"/>
              </a:spcAft>
              <a:buClr>
                <a:srgbClr val="000000"/>
              </a:buClr>
              <a:buSzPts val="3600"/>
              <a:buFontTx/>
              <a:buNone/>
              <a:tabLst/>
              <a:defRPr/>
            </a:pPr>
            <a:endParaRPr kumimoji="0" sz="4800" b="0" i="0" u="none" strike="noStrike" kern="0" cap="none" spc="0" normalizeH="0" baseline="0" noProof="0" dirty="0">
              <a:ln>
                <a:noFill/>
              </a:ln>
              <a:solidFill>
                <a:srgbClr val="BFBFBF"/>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891395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 calcmode="lin" valueType="num">
                                      <p:cBhvr additive="base">
                                        <p:cTn id="15"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3" end="3"/>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1+#ppt_w/2"/>
                                          </p:val>
                                        </p:tav>
                                        <p:tav tm="100000">
                                          <p:val>
                                            <p:strVal val="#ppt_x"/>
                                          </p:val>
                                        </p:tav>
                                      </p:tavLst>
                                    </p:anim>
                                    <p:anim calcmode="lin" valueType="num">
                                      <p:cBhvr additive="base">
                                        <p:cTn id="30"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25E55-AB6F-6B89-25A3-69001DD02FCC}"/>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40824232-C08A-D1E0-D313-E9E239BBF00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8EBFC95F-498E-876B-66CD-33FF9101E066}"/>
              </a:ext>
            </a:extLst>
          </p:cNvPr>
          <p:cNvSpPr>
            <a:spLocks noGrp="1"/>
          </p:cNvSpPr>
          <p:nvPr>
            <p:ph type="title"/>
          </p:nvPr>
        </p:nvSpPr>
        <p:spPr>
          <a:xfrm>
            <a:off x="237703" y="-1137799"/>
            <a:ext cx="12469304" cy="4400355"/>
          </a:xfrm>
        </p:spPr>
        <p:txBody>
          <a:bodyPr>
            <a:normAutofit/>
          </a:bodyPr>
          <a:lstStyle/>
          <a:p>
            <a:r>
              <a:rPr lang="sv-SE" sz="3200" dirty="0"/>
              <a:t>Gruppformat av ”ACT – Att hantera stress och främja hälsa</a:t>
            </a:r>
            <a:br>
              <a:rPr lang="sv-SE" sz="2700" dirty="0"/>
            </a:br>
            <a:br>
              <a:rPr lang="sv-SE" sz="2700" dirty="0"/>
            </a:br>
            <a:endParaRPr lang="sv-SE" sz="2700" dirty="0"/>
          </a:p>
        </p:txBody>
      </p:sp>
      <p:pic>
        <p:nvPicPr>
          <p:cNvPr id="4" name="Bildobjekt 3">
            <a:extLst>
              <a:ext uri="{FF2B5EF4-FFF2-40B4-BE49-F238E27FC236}">
                <a16:creationId xmlns:a16="http://schemas.microsoft.com/office/drawing/2014/main" id="{34FE2E99-0731-3236-45AA-309F666919D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7703" y="1712283"/>
            <a:ext cx="5537912" cy="3126773"/>
          </a:xfrm>
          <a:prstGeom prst="rect">
            <a:avLst/>
          </a:prstGeom>
        </p:spPr>
      </p:pic>
      <p:pic>
        <p:nvPicPr>
          <p:cNvPr id="5" name="Bildobjekt 4">
            <a:extLst>
              <a:ext uri="{FF2B5EF4-FFF2-40B4-BE49-F238E27FC236}">
                <a16:creationId xmlns:a16="http://schemas.microsoft.com/office/drawing/2014/main" id="{DE0BA945-8609-CF26-08F6-66E6C89763A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0" y="5500255"/>
            <a:ext cx="12192000" cy="1354696"/>
          </a:xfrm>
          <a:prstGeom prst="rect">
            <a:avLst/>
          </a:prstGeom>
        </p:spPr>
      </p:pic>
      <p:pic>
        <p:nvPicPr>
          <p:cNvPr id="6" name="Bildobjekt 5">
            <a:extLst>
              <a:ext uri="{FF2B5EF4-FFF2-40B4-BE49-F238E27FC236}">
                <a16:creationId xmlns:a16="http://schemas.microsoft.com/office/drawing/2014/main" id="{D583A78B-3659-337A-E7FE-9DF7A55F581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10" name="Rubrik 1">
            <a:extLst>
              <a:ext uri="{FF2B5EF4-FFF2-40B4-BE49-F238E27FC236}">
                <a16:creationId xmlns:a16="http://schemas.microsoft.com/office/drawing/2014/main" id="{1021631D-F2CA-1312-CE35-0376DE1CAD15}"/>
              </a:ext>
            </a:extLst>
          </p:cNvPr>
          <p:cNvSpPr txBox="1">
            <a:spLocks/>
          </p:cNvSpPr>
          <p:nvPr/>
        </p:nvSpPr>
        <p:spPr>
          <a:xfrm>
            <a:off x="6442014" y="1403917"/>
            <a:ext cx="10515600" cy="44003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Century Gothic" panose="020B0502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27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A). Används inom bland annat:</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27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	</a:t>
            </a:r>
            <a:r>
              <a:rPr kumimoji="0" lang="sv-SE" sz="24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 Gymnasieskolor, högstadium</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24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	- Studenthälsa</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24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	- Företagshälsovård</a:t>
            </a:r>
            <a:br>
              <a:rPr kumimoji="0" lang="sv-SE" sz="24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br>
            <a:endParaRPr kumimoji="0" lang="sv-SE" sz="24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27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B) 2 300 gruppledare utbildade </a:t>
            </a:r>
            <a:br>
              <a:rPr kumimoji="0" lang="sv-SE" sz="27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br>
            <a:endParaRPr kumimoji="0" lang="sv-SE" sz="27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sv-SE" sz="27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27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C)Vi kollar lite på innehållet</a:t>
            </a:r>
            <a:br>
              <a:rPr kumimoji="0" lang="sv-SE" sz="27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br>
            <a:r>
              <a:rPr kumimoji="0" lang="sv-SE" sz="27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    </a:t>
            </a:r>
            <a:r>
              <a:rPr kumimoji="0" lang="sv-SE" sz="18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(som är samma som i boken Tid att leva)  </a:t>
            </a:r>
            <a:br>
              <a:rPr kumimoji="0" lang="sv-SE" sz="27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br>
            <a:endParaRPr kumimoji="0" lang="sv-SE" sz="2700" b="0"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endParaRPr>
          </a:p>
        </p:txBody>
      </p:sp>
    </p:spTree>
    <p:extLst>
      <p:ext uri="{BB962C8B-B14F-4D97-AF65-F5344CB8AC3E}">
        <p14:creationId xmlns:p14="http://schemas.microsoft.com/office/powerpoint/2010/main" val="3550722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anim calcmode="lin" valueType="num">
                                      <p:cBhvr additive="base">
                                        <p:cTn id="11" dur="500" fill="hold"/>
                                        <p:tgtEl>
                                          <p:spTgt spid="10">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0">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anim calcmode="lin" valueType="num">
                                      <p:cBhvr additive="base">
                                        <p:cTn id="15" dur="500" fill="hold"/>
                                        <p:tgtEl>
                                          <p:spTgt spid="10">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0">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anim calcmode="lin" valueType="num">
                                      <p:cBhvr additive="base">
                                        <p:cTn id="19" dur="500" fill="hold"/>
                                        <p:tgtEl>
                                          <p:spTgt spid="10">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0">
                                            <p:txEl>
                                              <p:pRg st="4" end="4"/>
                                            </p:txEl>
                                          </p:spTgt>
                                        </p:tgtEl>
                                        <p:attrNameLst>
                                          <p:attrName>style.visibility</p:attrName>
                                        </p:attrNameLst>
                                      </p:cBhvr>
                                      <p:to>
                                        <p:strVal val="visible"/>
                                      </p:to>
                                    </p:set>
                                    <p:anim calcmode="lin" valueType="num">
                                      <p:cBhvr additive="base">
                                        <p:cTn id="25" dur="500" fill="hold"/>
                                        <p:tgtEl>
                                          <p:spTgt spid="10">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0">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0">
                                            <p:txEl>
                                              <p:pRg st="6" end="6"/>
                                            </p:txEl>
                                          </p:spTgt>
                                        </p:tgtEl>
                                        <p:attrNameLst>
                                          <p:attrName>style.visibility</p:attrName>
                                        </p:attrNameLst>
                                      </p:cBhvr>
                                      <p:to>
                                        <p:strVal val="visible"/>
                                      </p:to>
                                    </p:set>
                                    <p:anim calcmode="lin" valueType="num">
                                      <p:cBhvr additive="base">
                                        <p:cTn id="31" dur="500" fill="hold"/>
                                        <p:tgtEl>
                                          <p:spTgt spid="10">
                                            <p:txEl>
                                              <p:pRg st="6" end="6"/>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0">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Bildobjekt 22" descr="En bild som visar utomhus&#10;&#10;Automatiskt genererad beskrivning">
            <a:extLst>
              <a:ext uri="{FF2B5EF4-FFF2-40B4-BE49-F238E27FC236}">
                <a16:creationId xmlns:a16="http://schemas.microsoft.com/office/drawing/2014/main" id="{6AA9FB63-8B6E-8643-B1EB-C4B83250D7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
        <p:nvSpPr>
          <p:cNvPr id="24" name="Frihandsfigur 23">
            <a:extLst>
              <a:ext uri="{FF2B5EF4-FFF2-40B4-BE49-F238E27FC236}">
                <a16:creationId xmlns:a16="http://schemas.microsoft.com/office/drawing/2014/main" id="{7FB1DBCA-D4FD-C843-BC04-A82BCB688C91}"/>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ruta 25">
            <a:extLst>
              <a:ext uri="{FF2B5EF4-FFF2-40B4-BE49-F238E27FC236}">
                <a16:creationId xmlns:a16="http://schemas.microsoft.com/office/drawing/2014/main" id="{FF0D2024-D349-7448-93D7-31E551AA8A9C}"/>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2C6A83"/>
                </a:solidFill>
                <a:effectLst/>
                <a:uLnTx/>
                <a:uFillTx/>
                <a:latin typeface="Century Gothic" panose="020B0502020202020204" pitchFamily="34" charset="0"/>
                <a:ea typeface="+mn-ea"/>
                <a:cs typeface="+mn-cs"/>
              </a:rPr>
              <a:t>52</a:t>
            </a:r>
          </a:p>
        </p:txBody>
      </p:sp>
      <p:cxnSp>
        <p:nvCxnSpPr>
          <p:cNvPr id="7" name="Rak pil 6"/>
          <p:cNvCxnSpPr>
            <a:cxnSpLocks noChangeShapeType="1"/>
          </p:cNvCxnSpPr>
          <p:nvPr/>
        </p:nvCxnSpPr>
        <p:spPr bwMode="auto">
          <a:xfrm flipV="1">
            <a:off x="2925430" y="1835191"/>
            <a:ext cx="0" cy="3968500"/>
          </a:xfrm>
          <a:prstGeom prst="straightConnector1">
            <a:avLst/>
          </a:prstGeom>
          <a:noFill/>
          <a:ln w="41275">
            <a:solidFill>
              <a:srgbClr val="006C81"/>
            </a:solidFill>
            <a:round/>
            <a:headEnd/>
            <a:tailEnd type="arrow" w="med" len="med"/>
          </a:ln>
          <a:effectLst/>
          <a:extLst>
            <a:ext uri="{909E8E84-426E-40dd-AFC4-6F175D3DCCD1}">
              <a14:hiddenFill xmlns="" xmlns:a14="http://schemas.microsoft.com/office/drawing/2010/main">
                <a:noFill/>
              </a14:hiddenFill>
            </a:ext>
          </a:extLst>
        </p:spPr>
      </p:cxnSp>
      <p:sp>
        <p:nvSpPr>
          <p:cNvPr id="6" name="Frihandsfigur 5"/>
          <p:cNvSpPr>
            <a:spLocks noChangeArrowheads="1"/>
          </p:cNvSpPr>
          <p:nvPr/>
        </p:nvSpPr>
        <p:spPr bwMode="auto">
          <a:xfrm>
            <a:off x="2925432" y="2007951"/>
            <a:ext cx="6746646" cy="3503640"/>
          </a:xfrm>
          <a:custGeom>
            <a:avLst/>
            <a:gdLst>
              <a:gd name="T0" fmla="*/ 47487 w 8157116"/>
              <a:gd name="T1" fmla="*/ 2616503 h 3908574"/>
              <a:gd name="T2" fmla="*/ 189735 w 8157116"/>
              <a:gd name="T3" fmla="*/ 2718091 h 3908574"/>
              <a:gd name="T4" fmla="*/ 320129 w 8157116"/>
              <a:gd name="T5" fmla="*/ 2906755 h 3908574"/>
              <a:gd name="T6" fmla="*/ 462376 w 8157116"/>
              <a:gd name="T7" fmla="*/ 3124446 h 3908574"/>
              <a:gd name="T8" fmla="*/ 687603 w 8157116"/>
              <a:gd name="T9" fmla="*/ 3298596 h 3908574"/>
              <a:gd name="T10" fmla="*/ 900975 w 8157116"/>
              <a:gd name="T11" fmla="*/ 3458235 h 3908574"/>
              <a:gd name="T12" fmla="*/ 1031369 w 8157116"/>
              <a:gd name="T13" fmla="*/ 3574337 h 3908574"/>
              <a:gd name="T14" fmla="*/ 1149909 w 8157116"/>
              <a:gd name="T15" fmla="*/ 3690437 h 3908574"/>
              <a:gd name="T16" fmla="*/ 1304010 w 8157116"/>
              <a:gd name="T17" fmla="*/ 3806539 h 3908574"/>
              <a:gd name="T18" fmla="*/ 1493674 w 8157116"/>
              <a:gd name="T19" fmla="*/ 3835565 h 3908574"/>
              <a:gd name="T20" fmla="*/ 1635923 w 8157116"/>
              <a:gd name="T21" fmla="*/ 3516286 h 3908574"/>
              <a:gd name="T22" fmla="*/ 1707046 w 8157116"/>
              <a:gd name="T23" fmla="*/ 3255059 h 3908574"/>
              <a:gd name="T24" fmla="*/ 1778171 w 8157116"/>
              <a:gd name="T25" fmla="*/ 2950295 h 3908574"/>
              <a:gd name="T26" fmla="*/ 1873003 w 8157116"/>
              <a:gd name="T27" fmla="*/ 2863218 h 3908574"/>
              <a:gd name="T28" fmla="*/ 1944126 w 8157116"/>
              <a:gd name="T29" fmla="*/ 2674554 h 3908574"/>
              <a:gd name="T30" fmla="*/ 2074520 w 8157116"/>
              <a:gd name="T31" fmla="*/ 2558451 h 3908574"/>
              <a:gd name="T32" fmla="*/ 2228623 w 8157116"/>
              <a:gd name="T33" fmla="*/ 2456863 h 3908574"/>
              <a:gd name="T34" fmla="*/ 2560534 w 8157116"/>
              <a:gd name="T35" fmla="*/ 2413327 h 3908574"/>
              <a:gd name="T36" fmla="*/ 2572389 w 8157116"/>
              <a:gd name="T37" fmla="*/ 2268202 h 3908574"/>
              <a:gd name="T38" fmla="*/ 2513119 w 8157116"/>
              <a:gd name="T39" fmla="*/ 2021486 h 3908574"/>
              <a:gd name="T40" fmla="*/ 2465702 w 8157116"/>
              <a:gd name="T41" fmla="*/ 1832821 h 3908574"/>
              <a:gd name="T42" fmla="*/ 2489411 w 8157116"/>
              <a:gd name="T43" fmla="*/ 1615131 h 3908574"/>
              <a:gd name="T44" fmla="*/ 2643512 w 8157116"/>
              <a:gd name="T45" fmla="*/ 1411955 h 3908574"/>
              <a:gd name="T46" fmla="*/ 2773907 w 8157116"/>
              <a:gd name="T47" fmla="*/ 1194265 h 3908574"/>
              <a:gd name="T48" fmla="*/ 2892446 w 8157116"/>
              <a:gd name="T49" fmla="*/ 657299 h 3908574"/>
              <a:gd name="T50" fmla="*/ 2928009 w 8157116"/>
              <a:gd name="T51" fmla="*/ 367046 h 3908574"/>
              <a:gd name="T52" fmla="*/ 2975425 w 8157116"/>
              <a:gd name="T53" fmla="*/ 149356 h 3908574"/>
              <a:gd name="T54" fmla="*/ 3105818 w 8157116"/>
              <a:gd name="T55" fmla="*/ 221921 h 3908574"/>
              <a:gd name="T56" fmla="*/ 3224359 w 8157116"/>
              <a:gd name="T57" fmla="*/ 105819 h 3908574"/>
              <a:gd name="T58" fmla="*/ 3473292 w 8157116"/>
              <a:gd name="T59" fmla="*/ 18742 h 3908574"/>
              <a:gd name="T60" fmla="*/ 3698517 w 8157116"/>
              <a:gd name="T61" fmla="*/ 33257 h 3908574"/>
              <a:gd name="T62" fmla="*/ 3757788 w 8157116"/>
              <a:gd name="T63" fmla="*/ 207407 h 3908574"/>
              <a:gd name="T64" fmla="*/ 3900036 w 8157116"/>
              <a:gd name="T65" fmla="*/ 323509 h 3908574"/>
              <a:gd name="T66" fmla="*/ 3983014 w 8157116"/>
              <a:gd name="T67" fmla="*/ 628273 h 3908574"/>
              <a:gd name="T68" fmla="*/ 4077846 w 8157116"/>
              <a:gd name="T69" fmla="*/ 816938 h 3908574"/>
              <a:gd name="T70" fmla="*/ 4172678 w 8157116"/>
              <a:gd name="T71" fmla="*/ 1034628 h 3908574"/>
              <a:gd name="T72" fmla="*/ 4255657 w 8157116"/>
              <a:gd name="T73" fmla="*/ 1266830 h 3908574"/>
              <a:gd name="T74" fmla="*/ 4350488 w 8157116"/>
              <a:gd name="T75" fmla="*/ 1484517 h 3908574"/>
              <a:gd name="T76" fmla="*/ 4445319 w 8157116"/>
              <a:gd name="T77" fmla="*/ 1353904 h 3908574"/>
              <a:gd name="T78" fmla="*/ 4658691 w 8157116"/>
              <a:gd name="T79" fmla="*/ 1644156 h 3908574"/>
              <a:gd name="T80" fmla="*/ 4765378 w 8157116"/>
              <a:gd name="T81" fmla="*/ 1571594 h 3908574"/>
              <a:gd name="T82" fmla="*/ 4931334 w 8157116"/>
              <a:gd name="T83" fmla="*/ 1600620 h 3908574"/>
              <a:gd name="T84" fmla="*/ 5038020 w 8157116"/>
              <a:gd name="T85" fmla="*/ 1847335 h 3908574"/>
              <a:gd name="T86" fmla="*/ 5109143 w 8157116"/>
              <a:gd name="T87" fmla="*/ 2123074 h 3908574"/>
              <a:gd name="T88" fmla="*/ 5180268 w 8157116"/>
              <a:gd name="T89" fmla="*/ 2413327 h 3908574"/>
              <a:gd name="T90" fmla="*/ 5251391 w 8157116"/>
              <a:gd name="T91" fmla="*/ 2645528 h 3908574"/>
              <a:gd name="T92" fmla="*/ 5476617 w 8157116"/>
              <a:gd name="T93" fmla="*/ 2631017 h 3908574"/>
              <a:gd name="T94" fmla="*/ 5666282 w 8157116"/>
              <a:gd name="T95" fmla="*/ 2456863 h 3908574"/>
              <a:gd name="T96" fmla="*/ 5749260 w 8157116"/>
              <a:gd name="T97" fmla="*/ 2326250 h 3908574"/>
              <a:gd name="T98" fmla="*/ 5820383 w 8157116"/>
              <a:gd name="T99" fmla="*/ 1963435 h 3908574"/>
              <a:gd name="T100" fmla="*/ 5915216 w 8157116"/>
              <a:gd name="T101" fmla="*/ 1861847 h 3908574"/>
              <a:gd name="T102" fmla="*/ 6033755 w 8157116"/>
              <a:gd name="T103" fmla="*/ 1789284 h 3908574"/>
              <a:gd name="T104" fmla="*/ 6093025 w 8157116"/>
              <a:gd name="T105" fmla="*/ 1586108 h 3908574"/>
              <a:gd name="T106" fmla="*/ 6211566 w 8157116"/>
              <a:gd name="T107" fmla="*/ 1600620 h 3908574"/>
              <a:gd name="T108" fmla="*/ 6294544 w 8157116"/>
              <a:gd name="T109" fmla="*/ 1368418 h 3908574"/>
              <a:gd name="T110" fmla="*/ 6389375 w 8157116"/>
              <a:gd name="T111" fmla="*/ 1136216 h 3908574"/>
              <a:gd name="T112" fmla="*/ 6484207 w 8157116"/>
              <a:gd name="T113" fmla="*/ 860475 h 3908574"/>
              <a:gd name="T114" fmla="*/ 6531623 w 8157116"/>
              <a:gd name="T115" fmla="*/ 657299 h 3908574"/>
              <a:gd name="T116" fmla="*/ 6638309 w 8157116"/>
              <a:gd name="T117" fmla="*/ 512171 h 390857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157116"/>
              <a:gd name="T178" fmla="*/ 0 h 3908574"/>
              <a:gd name="T179" fmla="*/ 8157116 w 8157116"/>
              <a:gd name="T180" fmla="*/ 3908574 h 390857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157116" h="3908574">
                <a:moveTo>
                  <a:pt x="87" y="2515203"/>
                </a:moveTo>
                <a:cubicBezTo>
                  <a:pt x="4925" y="2544231"/>
                  <a:pt x="0" y="2576737"/>
                  <a:pt x="14601" y="2602288"/>
                </a:cubicBezTo>
                <a:cubicBezTo>
                  <a:pt x="22192" y="2615572"/>
                  <a:pt x="44460" y="2609961"/>
                  <a:pt x="58144" y="2616803"/>
                </a:cubicBezTo>
                <a:cubicBezTo>
                  <a:pt x="73746" y="2624604"/>
                  <a:pt x="85747" y="2638746"/>
                  <a:pt x="101687" y="2645831"/>
                </a:cubicBezTo>
                <a:cubicBezTo>
                  <a:pt x="129649" y="2658258"/>
                  <a:pt x="188773" y="2674860"/>
                  <a:pt x="188773" y="2674860"/>
                </a:cubicBezTo>
                <a:cubicBezTo>
                  <a:pt x="203287" y="2689374"/>
                  <a:pt x="218799" y="2702955"/>
                  <a:pt x="232316" y="2718403"/>
                </a:cubicBezTo>
                <a:cubicBezTo>
                  <a:pt x="252716" y="2741717"/>
                  <a:pt x="268468" y="2769069"/>
                  <a:pt x="290373" y="2790974"/>
                </a:cubicBezTo>
                <a:cubicBezTo>
                  <a:pt x="302708" y="2803309"/>
                  <a:pt x="319402" y="2810327"/>
                  <a:pt x="333916" y="2820003"/>
                </a:cubicBezTo>
                <a:lnTo>
                  <a:pt x="391973" y="2907088"/>
                </a:lnTo>
                <a:cubicBezTo>
                  <a:pt x="401649" y="2921602"/>
                  <a:pt x="413200" y="2935029"/>
                  <a:pt x="421001" y="2950631"/>
                </a:cubicBezTo>
                <a:cubicBezTo>
                  <a:pt x="438744" y="2986117"/>
                  <a:pt x="453417" y="3021461"/>
                  <a:pt x="479058" y="3052231"/>
                </a:cubicBezTo>
                <a:cubicBezTo>
                  <a:pt x="536877" y="3121614"/>
                  <a:pt x="503873" y="3072911"/>
                  <a:pt x="566144" y="3124803"/>
                </a:cubicBezTo>
                <a:cubicBezTo>
                  <a:pt x="702564" y="3238485"/>
                  <a:pt x="476677" y="3079672"/>
                  <a:pt x="696773" y="3226403"/>
                </a:cubicBezTo>
                <a:cubicBezTo>
                  <a:pt x="711287" y="3236079"/>
                  <a:pt x="723767" y="3249915"/>
                  <a:pt x="740316" y="3255431"/>
                </a:cubicBezTo>
                <a:cubicBezTo>
                  <a:pt x="789165" y="3271714"/>
                  <a:pt x="791698" y="3270278"/>
                  <a:pt x="841916" y="3298974"/>
                </a:cubicBezTo>
                <a:cubicBezTo>
                  <a:pt x="920698" y="3343993"/>
                  <a:pt x="849166" y="3315906"/>
                  <a:pt x="929001" y="3342517"/>
                </a:cubicBezTo>
                <a:cubicBezTo>
                  <a:pt x="1025635" y="3439151"/>
                  <a:pt x="921563" y="3348061"/>
                  <a:pt x="1016087" y="3400574"/>
                </a:cubicBezTo>
                <a:cubicBezTo>
                  <a:pt x="1046585" y="3417517"/>
                  <a:pt x="1103173" y="3458631"/>
                  <a:pt x="1103173" y="3458631"/>
                </a:cubicBezTo>
                <a:cubicBezTo>
                  <a:pt x="1112849" y="3473145"/>
                  <a:pt x="1118580" y="3491277"/>
                  <a:pt x="1132201" y="3502174"/>
                </a:cubicBezTo>
                <a:cubicBezTo>
                  <a:pt x="1144148" y="3511731"/>
                  <a:pt x="1162370" y="3509258"/>
                  <a:pt x="1175744" y="3516688"/>
                </a:cubicBezTo>
                <a:cubicBezTo>
                  <a:pt x="1206242" y="3533631"/>
                  <a:pt x="1233801" y="3555393"/>
                  <a:pt x="1262830" y="3574745"/>
                </a:cubicBezTo>
                <a:cubicBezTo>
                  <a:pt x="1277344" y="3584421"/>
                  <a:pt x="1295906" y="3589819"/>
                  <a:pt x="1306373" y="3603774"/>
                </a:cubicBezTo>
                <a:cubicBezTo>
                  <a:pt x="1320887" y="3623126"/>
                  <a:pt x="1331549" y="3646088"/>
                  <a:pt x="1349916" y="3661831"/>
                </a:cubicBezTo>
                <a:cubicBezTo>
                  <a:pt x="1366344" y="3675912"/>
                  <a:pt x="1389420" y="3679728"/>
                  <a:pt x="1407973" y="3690860"/>
                </a:cubicBezTo>
                <a:cubicBezTo>
                  <a:pt x="1437889" y="3708810"/>
                  <a:pt x="1495058" y="3748917"/>
                  <a:pt x="1495058" y="3748917"/>
                </a:cubicBezTo>
                <a:cubicBezTo>
                  <a:pt x="1504734" y="3763431"/>
                  <a:pt x="1508941" y="3783805"/>
                  <a:pt x="1524087" y="3792460"/>
                </a:cubicBezTo>
                <a:cubicBezTo>
                  <a:pt x="1545506" y="3804699"/>
                  <a:pt x="1573559" y="3798312"/>
                  <a:pt x="1596658" y="3806974"/>
                </a:cubicBezTo>
                <a:cubicBezTo>
                  <a:pt x="1612991" y="3813099"/>
                  <a:pt x="1625687" y="3826327"/>
                  <a:pt x="1640201" y="3836003"/>
                </a:cubicBezTo>
                <a:cubicBezTo>
                  <a:pt x="1653103" y="3855355"/>
                  <a:pt x="1680520" y="3908574"/>
                  <a:pt x="1712773" y="3908574"/>
                </a:cubicBezTo>
                <a:cubicBezTo>
                  <a:pt x="1739336" y="3908574"/>
                  <a:pt x="1812922" y="3847977"/>
                  <a:pt x="1828887" y="3836003"/>
                </a:cubicBezTo>
                <a:lnTo>
                  <a:pt x="1886944" y="3748917"/>
                </a:lnTo>
                <a:cubicBezTo>
                  <a:pt x="1925974" y="3690372"/>
                  <a:pt x="1906144" y="3660573"/>
                  <a:pt x="1930487" y="3603774"/>
                </a:cubicBezTo>
                <a:cubicBezTo>
                  <a:pt x="1949564" y="3559261"/>
                  <a:pt x="1972289" y="3553611"/>
                  <a:pt x="2003058" y="3516688"/>
                </a:cubicBezTo>
                <a:cubicBezTo>
                  <a:pt x="2014225" y="3503287"/>
                  <a:pt x="2022411" y="3487659"/>
                  <a:pt x="2032087" y="3473145"/>
                </a:cubicBezTo>
                <a:cubicBezTo>
                  <a:pt x="2061597" y="3325592"/>
                  <a:pt x="2031360" y="3461175"/>
                  <a:pt x="2061116" y="3357031"/>
                </a:cubicBezTo>
                <a:cubicBezTo>
                  <a:pt x="2097574" y="3229430"/>
                  <a:pt x="2055338" y="3359853"/>
                  <a:pt x="2090144" y="3255431"/>
                </a:cubicBezTo>
                <a:cubicBezTo>
                  <a:pt x="2094982" y="3221564"/>
                  <a:pt x="2092377" y="3185761"/>
                  <a:pt x="2104658" y="3153831"/>
                </a:cubicBezTo>
                <a:cubicBezTo>
                  <a:pt x="2117182" y="3121268"/>
                  <a:pt x="2162716" y="3066745"/>
                  <a:pt x="2162716" y="3066745"/>
                </a:cubicBezTo>
                <a:cubicBezTo>
                  <a:pt x="2167554" y="3028040"/>
                  <a:pt x="2170253" y="2989008"/>
                  <a:pt x="2177230" y="2950631"/>
                </a:cubicBezTo>
                <a:cubicBezTo>
                  <a:pt x="2179967" y="2935578"/>
                  <a:pt x="2182187" y="2919035"/>
                  <a:pt x="2191744" y="2907088"/>
                </a:cubicBezTo>
                <a:cubicBezTo>
                  <a:pt x="2202641" y="2893467"/>
                  <a:pt x="2219254" y="2884932"/>
                  <a:pt x="2235287" y="2878060"/>
                </a:cubicBezTo>
                <a:cubicBezTo>
                  <a:pt x="2253622" y="2870202"/>
                  <a:pt x="2273992" y="2868383"/>
                  <a:pt x="2293344" y="2863545"/>
                </a:cubicBezTo>
                <a:cubicBezTo>
                  <a:pt x="2303020" y="2844193"/>
                  <a:pt x="2311638" y="2824274"/>
                  <a:pt x="2322373" y="2805488"/>
                </a:cubicBezTo>
                <a:cubicBezTo>
                  <a:pt x="2331028" y="2790342"/>
                  <a:pt x="2344316" y="2777885"/>
                  <a:pt x="2351401" y="2761945"/>
                </a:cubicBezTo>
                <a:cubicBezTo>
                  <a:pt x="2363828" y="2733984"/>
                  <a:pt x="2370754" y="2703888"/>
                  <a:pt x="2380430" y="2674860"/>
                </a:cubicBezTo>
                <a:cubicBezTo>
                  <a:pt x="2391463" y="2641762"/>
                  <a:pt x="2467516" y="2616803"/>
                  <a:pt x="2467516" y="2616803"/>
                </a:cubicBezTo>
                <a:cubicBezTo>
                  <a:pt x="2477192" y="2602289"/>
                  <a:pt x="2482923" y="2584157"/>
                  <a:pt x="2496544" y="2573260"/>
                </a:cubicBezTo>
                <a:cubicBezTo>
                  <a:pt x="2508491" y="2563702"/>
                  <a:pt x="2529269" y="2569563"/>
                  <a:pt x="2540087" y="2558745"/>
                </a:cubicBezTo>
                <a:cubicBezTo>
                  <a:pt x="2550905" y="2547927"/>
                  <a:pt x="2542152" y="2524095"/>
                  <a:pt x="2554601" y="2515203"/>
                </a:cubicBezTo>
                <a:cubicBezTo>
                  <a:pt x="2579500" y="2497418"/>
                  <a:pt x="2612658" y="2495850"/>
                  <a:pt x="2641687" y="2486174"/>
                </a:cubicBezTo>
                <a:lnTo>
                  <a:pt x="2728773" y="2457145"/>
                </a:lnTo>
                <a:lnTo>
                  <a:pt x="2772316" y="2442631"/>
                </a:lnTo>
                <a:cubicBezTo>
                  <a:pt x="2806183" y="2447469"/>
                  <a:pt x="2839741" y="2458698"/>
                  <a:pt x="2873916" y="2457145"/>
                </a:cubicBezTo>
                <a:cubicBezTo>
                  <a:pt x="3035705" y="2449791"/>
                  <a:pt x="3037029" y="2446317"/>
                  <a:pt x="3135173" y="2413603"/>
                </a:cubicBezTo>
                <a:cubicBezTo>
                  <a:pt x="3140011" y="2399089"/>
                  <a:pt x="3142845" y="2383744"/>
                  <a:pt x="3149687" y="2370060"/>
                </a:cubicBezTo>
                <a:cubicBezTo>
                  <a:pt x="3157488" y="2354458"/>
                  <a:pt x="3178716" y="2343961"/>
                  <a:pt x="3178716" y="2326517"/>
                </a:cubicBezTo>
                <a:cubicBezTo>
                  <a:pt x="3178716" y="2304880"/>
                  <a:pt x="3157723" y="2288549"/>
                  <a:pt x="3149687" y="2268460"/>
                </a:cubicBezTo>
                <a:cubicBezTo>
                  <a:pt x="3138323" y="2240050"/>
                  <a:pt x="3130334" y="2210403"/>
                  <a:pt x="3120658" y="2181374"/>
                </a:cubicBezTo>
                <a:cubicBezTo>
                  <a:pt x="3087483" y="2081850"/>
                  <a:pt x="3126655" y="2205363"/>
                  <a:pt x="3091630" y="2065260"/>
                </a:cubicBezTo>
                <a:cubicBezTo>
                  <a:pt x="3087919" y="2050417"/>
                  <a:pt x="3081319" y="2036428"/>
                  <a:pt x="3077116" y="2021717"/>
                </a:cubicBezTo>
                <a:cubicBezTo>
                  <a:pt x="3071636" y="2002537"/>
                  <a:pt x="3068333" y="1982767"/>
                  <a:pt x="3062601" y="1963660"/>
                </a:cubicBezTo>
                <a:cubicBezTo>
                  <a:pt x="3053808" y="1934352"/>
                  <a:pt x="3043249" y="1905603"/>
                  <a:pt x="3033573" y="1876574"/>
                </a:cubicBezTo>
                <a:cubicBezTo>
                  <a:pt x="3028735" y="1862060"/>
                  <a:pt x="3027545" y="1845761"/>
                  <a:pt x="3019058" y="1833031"/>
                </a:cubicBezTo>
                <a:lnTo>
                  <a:pt x="2990030" y="1789488"/>
                </a:lnTo>
                <a:cubicBezTo>
                  <a:pt x="2985192" y="1774974"/>
                  <a:pt x="2973826" y="1761151"/>
                  <a:pt x="2975516" y="1745945"/>
                </a:cubicBezTo>
                <a:cubicBezTo>
                  <a:pt x="2984396" y="1666026"/>
                  <a:pt x="3000778" y="1662626"/>
                  <a:pt x="3048087" y="1615317"/>
                </a:cubicBezTo>
                <a:cubicBezTo>
                  <a:pt x="3073594" y="1538795"/>
                  <a:pt x="3045743" y="1600712"/>
                  <a:pt x="3106144" y="1528231"/>
                </a:cubicBezTo>
                <a:cubicBezTo>
                  <a:pt x="3117311" y="1514830"/>
                  <a:pt x="3122838" y="1497023"/>
                  <a:pt x="3135173" y="1484688"/>
                </a:cubicBezTo>
                <a:cubicBezTo>
                  <a:pt x="3187470" y="1432391"/>
                  <a:pt x="3187319" y="1453328"/>
                  <a:pt x="3236773" y="1412117"/>
                </a:cubicBezTo>
                <a:cubicBezTo>
                  <a:pt x="3348541" y="1318978"/>
                  <a:pt x="3215740" y="1411626"/>
                  <a:pt x="3323858" y="1339545"/>
                </a:cubicBezTo>
                <a:cubicBezTo>
                  <a:pt x="3369179" y="1203590"/>
                  <a:pt x="3294932" y="1404682"/>
                  <a:pt x="3381916" y="1252460"/>
                </a:cubicBezTo>
                <a:cubicBezTo>
                  <a:pt x="3391813" y="1235140"/>
                  <a:pt x="3387509" y="1212245"/>
                  <a:pt x="3396430" y="1194403"/>
                </a:cubicBezTo>
                <a:cubicBezTo>
                  <a:pt x="3412032" y="1163198"/>
                  <a:pt x="3454487" y="1107317"/>
                  <a:pt x="3454487" y="1107317"/>
                </a:cubicBezTo>
                <a:lnTo>
                  <a:pt x="3483516" y="1020231"/>
                </a:lnTo>
                <a:cubicBezTo>
                  <a:pt x="3645705" y="533668"/>
                  <a:pt x="3394419" y="804528"/>
                  <a:pt x="3541573" y="657374"/>
                </a:cubicBezTo>
                <a:cubicBezTo>
                  <a:pt x="3546411" y="638022"/>
                  <a:pt x="3550607" y="618497"/>
                  <a:pt x="3556087" y="599317"/>
                </a:cubicBezTo>
                <a:cubicBezTo>
                  <a:pt x="3560290" y="584606"/>
                  <a:pt x="3568703" y="570955"/>
                  <a:pt x="3570601" y="555774"/>
                </a:cubicBezTo>
                <a:cubicBezTo>
                  <a:pt x="3578425" y="493180"/>
                  <a:pt x="3577292" y="429682"/>
                  <a:pt x="3585116" y="367088"/>
                </a:cubicBezTo>
                <a:cubicBezTo>
                  <a:pt x="3587014" y="351907"/>
                  <a:pt x="3596311" y="338480"/>
                  <a:pt x="3599630" y="323545"/>
                </a:cubicBezTo>
                <a:cubicBezTo>
                  <a:pt x="3606014" y="294817"/>
                  <a:pt x="3607006" y="265010"/>
                  <a:pt x="3614144" y="236460"/>
                </a:cubicBezTo>
                <a:cubicBezTo>
                  <a:pt x="3621565" y="206775"/>
                  <a:pt x="3643173" y="149374"/>
                  <a:pt x="3643173" y="149374"/>
                </a:cubicBezTo>
                <a:cubicBezTo>
                  <a:pt x="3662525" y="159050"/>
                  <a:pt x="3680971" y="170806"/>
                  <a:pt x="3701230" y="178403"/>
                </a:cubicBezTo>
                <a:cubicBezTo>
                  <a:pt x="3719908" y="185407"/>
                  <a:pt x="3740952" y="185059"/>
                  <a:pt x="3759287" y="192917"/>
                </a:cubicBezTo>
                <a:cubicBezTo>
                  <a:pt x="3775321" y="199788"/>
                  <a:pt x="3787684" y="213290"/>
                  <a:pt x="3802830" y="221945"/>
                </a:cubicBezTo>
                <a:cubicBezTo>
                  <a:pt x="3821616" y="232680"/>
                  <a:pt x="3841535" y="241298"/>
                  <a:pt x="3860887" y="250974"/>
                </a:cubicBezTo>
                <a:cubicBezTo>
                  <a:pt x="3870753" y="237819"/>
                  <a:pt x="3922844" y="170602"/>
                  <a:pt x="3933458" y="149374"/>
                </a:cubicBezTo>
                <a:cubicBezTo>
                  <a:pt x="3940300" y="135690"/>
                  <a:pt x="3938415" y="117778"/>
                  <a:pt x="3947973" y="105831"/>
                </a:cubicBezTo>
                <a:cubicBezTo>
                  <a:pt x="3958870" y="92210"/>
                  <a:pt x="3977002" y="86479"/>
                  <a:pt x="3991516" y="76803"/>
                </a:cubicBezTo>
                <a:cubicBezTo>
                  <a:pt x="4084791" y="87167"/>
                  <a:pt x="4138193" y="109817"/>
                  <a:pt x="4223744" y="62288"/>
                </a:cubicBezTo>
                <a:cubicBezTo>
                  <a:pt x="4238993" y="53816"/>
                  <a:pt x="4243097" y="33259"/>
                  <a:pt x="4252773" y="18745"/>
                </a:cubicBezTo>
                <a:lnTo>
                  <a:pt x="4339858" y="47774"/>
                </a:lnTo>
                <a:lnTo>
                  <a:pt x="4383401" y="62288"/>
                </a:lnTo>
                <a:cubicBezTo>
                  <a:pt x="4431782" y="52612"/>
                  <a:pt x="4481387" y="47770"/>
                  <a:pt x="4528544" y="33260"/>
                </a:cubicBezTo>
                <a:cubicBezTo>
                  <a:pt x="4545217" y="28130"/>
                  <a:pt x="4555164" y="0"/>
                  <a:pt x="4572087" y="4231"/>
                </a:cubicBezTo>
                <a:cubicBezTo>
                  <a:pt x="4586930" y="7942"/>
                  <a:pt x="4581763" y="33260"/>
                  <a:pt x="4586601" y="47774"/>
                </a:cubicBezTo>
                <a:cubicBezTo>
                  <a:pt x="4591439" y="100993"/>
                  <a:pt x="4578518" y="159006"/>
                  <a:pt x="4601116" y="207431"/>
                </a:cubicBezTo>
                <a:cubicBezTo>
                  <a:pt x="4615870" y="239046"/>
                  <a:pt x="4659173" y="246136"/>
                  <a:pt x="4688201" y="265488"/>
                </a:cubicBezTo>
                <a:cubicBezTo>
                  <a:pt x="4705280" y="276874"/>
                  <a:pt x="4714665" y="297645"/>
                  <a:pt x="4731744" y="309031"/>
                </a:cubicBezTo>
                <a:cubicBezTo>
                  <a:pt x="4744474" y="317518"/>
                  <a:pt x="4760773" y="318707"/>
                  <a:pt x="4775287" y="323545"/>
                </a:cubicBezTo>
                <a:cubicBezTo>
                  <a:pt x="4844265" y="530475"/>
                  <a:pt x="4774964" y="315154"/>
                  <a:pt x="4818830" y="468688"/>
                </a:cubicBezTo>
                <a:cubicBezTo>
                  <a:pt x="4832009" y="514815"/>
                  <a:pt x="4843966" y="535718"/>
                  <a:pt x="4862373" y="584803"/>
                </a:cubicBezTo>
                <a:cubicBezTo>
                  <a:pt x="4867745" y="599128"/>
                  <a:pt x="4866069" y="617527"/>
                  <a:pt x="4876887" y="628345"/>
                </a:cubicBezTo>
                <a:cubicBezTo>
                  <a:pt x="4892186" y="643644"/>
                  <a:pt x="4915592" y="647698"/>
                  <a:pt x="4934944" y="657374"/>
                </a:cubicBezTo>
                <a:cubicBezTo>
                  <a:pt x="4960749" y="708982"/>
                  <a:pt x="4964249" y="709141"/>
                  <a:pt x="4978487" y="758974"/>
                </a:cubicBezTo>
                <a:cubicBezTo>
                  <a:pt x="4983967" y="778154"/>
                  <a:pt x="4983104" y="799711"/>
                  <a:pt x="4993001" y="817031"/>
                </a:cubicBezTo>
                <a:cubicBezTo>
                  <a:pt x="5003185" y="834853"/>
                  <a:pt x="5022030" y="846060"/>
                  <a:pt x="5036544" y="860574"/>
                </a:cubicBezTo>
                <a:cubicBezTo>
                  <a:pt x="5050403" y="916010"/>
                  <a:pt x="5052759" y="936547"/>
                  <a:pt x="5080087" y="991203"/>
                </a:cubicBezTo>
                <a:cubicBezTo>
                  <a:pt x="5087888" y="1006805"/>
                  <a:pt x="5099440" y="1020231"/>
                  <a:pt x="5109116" y="1034745"/>
                </a:cubicBezTo>
                <a:cubicBezTo>
                  <a:pt x="5145595" y="1144185"/>
                  <a:pt x="5096389" y="1009293"/>
                  <a:pt x="5152658" y="1121831"/>
                </a:cubicBezTo>
                <a:cubicBezTo>
                  <a:pt x="5180912" y="1178340"/>
                  <a:pt x="5153774" y="1158300"/>
                  <a:pt x="5181687" y="1223431"/>
                </a:cubicBezTo>
                <a:cubicBezTo>
                  <a:pt x="5188559" y="1239465"/>
                  <a:pt x="5201040" y="1252460"/>
                  <a:pt x="5210716" y="1266974"/>
                </a:cubicBezTo>
                <a:cubicBezTo>
                  <a:pt x="5232651" y="1354716"/>
                  <a:pt x="5218922" y="1306107"/>
                  <a:pt x="5254258" y="1412117"/>
                </a:cubicBezTo>
                <a:cubicBezTo>
                  <a:pt x="5259774" y="1428666"/>
                  <a:pt x="5270952" y="1443325"/>
                  <a:pt x="5283287" y="1455660"/>
                </a:cubicBezTo>
                <a:cubicBezTo>
                  <a:pt x="5295622" y="1467995"/>
                  <a:pt x="5312316" y="1475012"/>
                  <a:pt x="5326830" y="1484688"/>
                </a:cubicBezTo>
                <a:cubicBezTo>
                  <a:pt x="5341344" y="1475012"/>
                  <a:pt x="5354771" y="1463461"/>
                  <a:pt x="5370373" y="1455660"/>
                </a:cubicBezTo>
                <a:cubicBezTo>
                  <a:pt x="5384057" y="1448818"/>
                  <a:pt x="5405023" y="1453595"/>
                  <a:pt x="5413916" y="1441145"/>
                </a:cubicBezTo>
                <a:cubicBezTo>
                  <a:pt x="5431701" y="1416246"/>
                  <a:pt x="5442944" y="1354060"/>
                  <a:pt x="5442944" y="1354060"/>
                </a:cubicBezTo>
                <a:cubicBezTo>
                  <a:pt x="5467135" y="1368574"/>
                  <a:pt x="5497652" y="1375769"/>
                  <a:pt x="5515516" y="1397603"/>
                </a:cubicBezTo>
                <a:cubicBezTo>
                  <a:pt x="5542918" y="1431095"/>
                  <a:pt x="5550173" y="1477317"/>
                  <a:pt x="5573573" y="1513717"/>
                </a:cubicBezTo>
                <a:cubicBezTo>
                  <a:pt x="5604795" y="1562284"/>
                  <a:pt x="5652299" y="1614687"/>
                  <a:pt x="5704201" y="1644345"/>
                </a:cubicBezTo>
                <a:cubicBezTo>
                  <a:pt x="5717485" y="1651936"/>
                  <a:pt x="5733230" y="1654022"/>
                  <a:pt x="5747744" y="1658860"/>
                </a:cubicBezTo>
                <a:cubicBezTo>
                  <a:pt x="5767096" y="1644346"/>
                  <a:pt x="5788696" y="1632422"/>
                  <a:pt x="5805801" y="1615317"/>
                </a:cubicBezTo>
                <a:cubicBezTo>
                  <a:pt x="5818136" y="1602982"/>
                  <a:pt x="5821702" y="1583261"/>
                  <a:pt x="5834830" y="1571774"/>
                </a:cubicBezTo>
                <a:cubicBezTo>
                  <a:pt x="5861086" y="1548800"/>
                  <a:pt x="5921916" y="1513717"/>
                  <a:pt x="5921916" y="1513717"/>
                </a:cubicBezTo>
                <a:cubicBezTo>
                  <a:pt x="5947939" y="1522391"/>
                  <a:pt x="6005581" y="1539325"/>
                  <a:pt x="6023516" y="1557260"/>
                </a:cubicBezTo>
                <a:cubicBezTo>
                  <a:pt x="6034334" y="1568078"/>
                  <a:pt x="6030439" y="1587519"/>
                  <a:pt x="6038030" y="1600803"/>
                </a:cubicBezTo>
                <a:cubicBezTo>
                  <a:pt x="6048759" y="1619578"/>
                  <a:pt x="6099365" y="1677122"/>
                  <a:pt x="6110601" y="1702403"/>
                </a:cubicBezTo>
                <a:cubicBezTo>
                  <a:pt x="6123028" y="1730364"/>
                  <a:pt x="6125946" y="1762120"/>
                  <a:pt x="6139630" y="1789488"/>
                </a:cubicBezTo>
                <a:cubicBezTo>
                  <a:pt x="6149306" y="1808840"/>
                  <a:pt x="6161061" y="1827286"/>
                  <a:pt x="6168658" y="1847545"/>
                </a:cubicBezTo>
                <a:cubicBezTo>
                  <a:pt x="6205477" y="1945730"/>
                  <a:pt x="6162605" y="1867286"/>
                  <a:pt x="6197687" y="1949145"/>
                </a:cubicBezTo>
                <a:cubicBezTo>
                  <a:pt x="6206210" y="1969032"/>
                  <a:pt x="6217040" y="1987850"/>
                  <a:pt x="6226716" y="2007203"/>
                </a:cubicBezTo>
                <a:lnTo>
                  <a:pt x="6255744" y="2123317"/>
                </a:lnTo>
                <a:cubicBezTo>
                  <a:pt x="6260582" y="2142669"/>
                  <a:pt x="6263950" y="2162450"/>
                  <a:pt x="6270258" y="2181374"/>
                </a:cubicBezTo>
                <a:lnTo>
                  <a:pt x="6313801" y="2312003"/>
                </a:lnTo>
                <a:cubicBezTo>
                  <a:pt x="6323098" y="2339895"/>
                  <a:pt x="6328856" y="2385655"/>
                  <a:pt x="6342830" y="2413603"/>
                </a:cubicBezTo>
                <a:cubicBezTo>
                  <a:pt x="6350631" y="2429205"/>
                  <a:pt x="6362182" y="2442631"/>
                  <a:pt x="6371858" y="2457145"/>
                </a:cubicBezTo>
                <a:cubicBezTo>
                  <a:pt x="6376696" y="2476498"/>
                  <a:pt x="6380641" y="2496096"/>
                  <a:pt x="6386373" y="2515203"/>
                </a:cubicBezTo>
                <a:cubicBezTo>
                  <a:pt x="6386390" y="2515261"/>
                  <a:pt x="6422649" y="2624031"/>
                  <a:pt x="6429916" y="2645831"/>
                </a:cubicBezTo>
                <a:cubicBezTo>
                  <a:pt x="6435432" y="2662380"/>
                  <a:pt x="6458944" y="2665184"/>
                  <a:pt x="6473458" y="2674860"/>
                </a:cubicBezTo>
                <a:cubicBezTo>
                  <a:pt x="6517001" y="2665184"/>
                  <a:pt x="6559636" y="2649535"/>
                  <a:pt x="6604087" y="2645831"/>
                </a:cubicBezTo>
                <a:cubicBezTo>
                  <a:pt x="6732227" y="2635152"/>
                  <a:pt x="6543337" y="2712491"/>
                  <a:pt x="6705687" y="2631317"/>
                </a:cubicBezTo>
                <a:cubicBezTo>
                  <a:pt x="6715553" y="2618162"/>
                  <a:pt x="6767644" y="2550945"/>
                  <a:pt x="6778258" y="2529717"/>
                </a:cubicBezTo>
                <a:cubicBezTo>
                  <a:pt x="6785100" y="2516033"/>
                  <a:pt x="6778845" y="2492505"/>
                  <a:pt x="6792773" y="2486174"/>
                </a:cubicBezTo>
                <a:cubicBezTo>
                  <a:pt x="6837690" y="2465757"/>
                  <a:pt x="6889535" y="2466821"/>
                  <a:pt x="6937916" y="2457145"/>
                </a:cubicBezTo>
                <a:cubicBezTo>
                  <a:pt x="6947592" y="2442631"/>
                  <a:pt x="6958290" y="2428748"/>
                  <a:pt x="6966944" y="2413603"/>
                </a:cubicBezTo>
                <a:cubicBezTo>
                  <a:pt x="6977679" y="2394817"/>
                  <a:pt x="6982121" y="2372167"/>
                  <a:pt x="6995973" y="2355545"/>
                </a:cubicBezTo>
                <a:cubicBezTo>
                  <a:pt x="7007140" y="2342144"/>
                  <a:pt x="7025002" y="2336193"/>
                  <a:pt x="7039516" y="2326517"/>
                </a:cubicBezTo>
                <a:cubicBezTo>
                  <a:pt x="7041456" y="2319727"/>
                  <a:pt x="7078446" y="2194529"/>
                  <a:pt x="7083058" y="2166860"/>
                </a:cubicBezTo>
                <a:cubicBezTo>
                  <a:pt x="7089471" y="2128384"/>
                  <a:pt x="7089400" y="2088885"/>
                  <a:pt x="7097573" y="2050745"/>
                </a:cubicBezTo>
                <a:cubicBezTo>
                  <a:pt x="7103984" y="2020826"/>
                  <a:pt x="7116925" y="1992688"/>
                  <a:pt x="7126601" y="1963660"/>
                </a:cubicBezTo>
                <a:lnTo>
                  <a:pt x="7141116" y="1920117"/>
                </a:lnTo>
                <a:cubicBezTo>
                  <a:pt x="7145954" y="1891088"/>
                  <a:pt x="7130078" y="1847632"/>
                  <a:pt x="7155630" y="1833031"/>
                </a:cubicBezTo>
                <a:cubicBezTo>
                  <a:pt x="7182197" y="1817850"/>
                  <a:pt x="7242716" y="1862060"/>
                  <a:pt x="7242716" y="1862060"/>
                </a:cubicBezTo>
                <a:cubicBezTo>
                  <a:pt x="7257230" y="1852384"/>
                  <a:pt x="7270656" y="1840832"/>
                  <a:pt x="7286258" y="1833031"/>
                </a:cubicBezTo>
                <a:cubicBezTo>
                  <a:pt x="7299942" y="1826189"/>
                  <a:pt x="7315739" y="1824544"/>
                  <a:pt x="7329801" y="1818517"/>
                </a:cubicBezTo>
                <a:cubicBezTo>
                  <a:pt x="7349688" y="1809994"/>
                  <a:pt x="7368506" y="1799164"/>
                  <a:pt x="7387858" y="1789488"/>
                </a:cubicBezTo>
                <a:cubicBezTo>
                  <a:pt x="7397534" y="1774974"/>
                  <a:pt x="7410015" y="1761979"/>
                  <a:pt x="7416887" y="1745945"/>
                </a:cubicBezTo>
                <a:cubicBezTo>
                  <a:pt x="7424745" y="1727610"/>
                  <a:pt x="7425921" y="1707068"/>
                  <a:pt x="7431401" y="1687888"/>
                </a:cubicBezTo>
                <a:cubicBezTo>
                  <a:pt x="7473046" y="1542132"/>
                  <a:pt x="7415057" y="1767782"/>
                  <a:pt x="7460430" y="1586288"/>
                </a:cubicBezTo>
                <a:cubicBezTo>
                  <a:pt x="7474944" y="1591126"/>
                  <a:pt x="7490289" y="1593961"/>
                  <a:pt x="7503973" y="1600803"/>
                </a:cubicBezTo>
                <a:cubicBezTo>
                  <a:pt x="7519575" y="1608604"/>
                  <a:pt x="7530072" y="1629831"/>
                  <a:pt x="7547516" y="1629831"/>
                </a:cubicBezTo>
                <a:cubicBezTo>
                  <a:pt x="7569152" y="1629831"/>
                  <a:pt x="7586221" y="1610479"/>
                  <a:pt x="7605573" y="1600803"/>
                </a:cubicBezTo>
                <a:cubicBezTo>
                  <a:pt x="7615249" y="1586289"/>
                  <a:pt x="7627729" y="1573293"/>
                  <a:pt x="7634601" y="1557260"/>
                </a:cubicBezTo>
                <a:cubicBezTo>
                  <a:pt x="7642459" y="1538925"/>
                  <a:pt x="7643384" y="1518310"/>
                  <a:pt x="7649116" y="1499203"/>
                </a:cubicBezTo>
                <a:cubicBezTo>
                  <a:pt x="7677381" y="1404987"/>
                  <a:pt x="7664750" y="1432207"/>
                  <a:pt x="7707173" y="1368574"/>
                </a:cubicBezTo>
                <a:cubicBezTo>
                  <a:pt x="7712011" y="1354060"/>
                  <a:pt x="7714257" y="1338405"/>
                  <a:pt x="7721687" y="1325031"/>
                </a:cubicBezTo>
                <a:cubicBezTo>
                  <a:pt x="7738630" y="1294533"/>
                  <a:pt x="7779744" y="1237945"/>
                  <a:pt x="7779744" y="1237945"/>
                </a:cubicBezTo>
                <a:cubicBezTo>
                  <a:pt x="7821412" y="1071268"/>
                  <a:pt x="7763146" y="1276673"/>
                  <a:pt x="7823287" y="1136345"/>
                </a:cubicBezTo>
                <a:cubicBezTo>
                  <a:pt x="7906448" y="942303"/>
                  <a:pt x="7781688" y="1190125"/>
                  <a:pt x="7852316" y="1034745"/>
                </a:cubicBezTo>
                <a:cubicBezTo>
                  <a:pt x="7870223" y="995351"/>
                  <a:pt x="7891021" y="957336"/>
                  <a:pt x="7910373" y="918631"/>
                </a:cubicBezTo>
                <a:lnTo>
                  <a:pt x="7939401" y="860574"/>
                </a:lnTo>
                <a:cubicBezTo>
                  <a:pt x="7944239" y="836384"/>
                  <a:pt x="7949503" y="812275"/>
                  <a:pt x="7953916" y="788003"/>
                </a:cubicBezTo>
                <a:cubicBezTo>
                  <a:pt x="7959181" y="759049"/>
                  <a:pt x="7959124" y="728836"/>
                  <a:pt x="7968430" y="700917"/>
                </a:cubicBezTo>
                <a:cubicBezTo>
                  <a:pt x="7973946" y="684368"/>
                  <a:pt x="7987782" y="671888"/>
                  <a:pt x="7997458" y="657374"/>
                </a:cubicBezTo>
                <a:cubicBezTo>
                  <a:pt x="8002296" y="638022"/>
                  <a:pt x="8004115" y="617652"/>
                  <a:pt x="8011973" y="599317"/>
                </a:cubicBezTo>
                <a:cubicBezTo>
                  <a:pt x="8027807" y="562371"/>
                  <a:pt x="8049357" y="544338"/>
                  <a:pt x="8084544" y="526745"/>
                </a:cubicBezTo>
                <a:cubicBezTo>
                  <a:pt x="8098228" y="519903"/>
                  <a:pt x="8113882" y="517913"/>
                  <a:pt x="8128087" y="512231"/>
                </a:cubicBezTo>
                <a:cubicBezTo>
                  <a:pt x="8138132" y="508213"/>
                  <a:pt x="8147440" y="502555"/>
                  <a:pt x="8157116" y="497717"/>
                </a:cubicBezTo>
              </a:path>
            </a:pathLst>
          </a:custGeom>
          <a:ln w="25400" cap="flat" cmpd="sng" algn="ctr">
            <a:solidFill>
              <a:srgbClr val="EC5666"/>
            </a:solidFill>
            <a:prstDash val="sysDot"/>
            <a:round/>
            <a:headEnd type="none" w="med" len="med"/>
            <a:tailEnd type="none" w="med" len="med"/>
          </a:ln>
          <a:extLst>
            <a:ext uri="{909E8E84-426E-40dd-AFC4-6F175D3DCCD1}">
              <a14:hiddenFill xmlns="" xmlns:a14="http://schemas.microsoft.com/office/drawing/2010/main">
                <a:solidFill>
                  <a:srgbClr val="FFFFFF"/>
                </a:solidFill>
              </a14:hiddenFill>
            </a:ext>
          </a:extLst>
        </p:spPr>
        <p:style>
          <a:lnRef idx="0">
            <a:scrgbClr r="0" g="0" b="0"/>
          </a:lnRef>
          <a:fillRef idx="0">
            <a:scrgbClr r="0" g="0" b="0"/>
          </a:fillRef>
          <a:effectRef idx="0">
            <a:scrgbClr r="0" g="0" b="0"/>
          </a:effectRef>
          <a:fontRef idx="minor">
            <a:schemeClr val="tx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cxnSp>
        <p:nvCxnSpPr>
          <p:cNvPr id="9" name="Rak pil 8"/>
          <p:cNvCxnSpPr>
            <a:cxnSpLocks noChangeShapeType="1"/>
          </p:cNvCxnSpPr>
          <p:nvPr/>
        </p:nvCxnSpPr>
        <p:spPr bwMode="auto">
          <a:xfrm>
            <a:off x="2925430" y="5803690"/>
            <a:ext cx="6870635" cy="0"/>
          </a:xfrm>
          <a:prstGeom prst="straightConnector1">
            <a:avLst/>
          </a:prstGeom>
          <a:noFill/>
          <a:ln w="41275">
            <a:solidFill>
              <a:srgbClr val="006C81"/>
            </a:solidFill>
            <a:round/>
            <a:headEnd/>
            <a:tailEnd type="arrow" w="med" len="med"/>
          </a:ln>
          <a:effectLst/>
          <a:extLst>
            <a:ext uri="{909E8E84-426E-40dd-AFC4-6F175D3DCCD1}">
              <a14:hiddenFill xmlns="" xmlns:a14="http://schemas.microsoft.com/office/drawing/2010/main">
                <a:noFill/>
              </a14:hiddenFill>
            </a:ext>
          </a:extLst>
        </p:spPr>
      </p:cxnSp>
      <p:sp>
        <p:nvSpPr>
          <p:cNvPr id="12" name="Platshållare för innehåll 1"/>
          <p:cNvSpPr txBox="1">
            <a:spLocks/>
          </p:cNvSpPr>
          <p:nvPr/>
        </p:nvSpPr>
        <p:spPr>
          <a:xfrm>
            <a:off x="1360969" y="1830159"/>
            <a:ext cx="1450975" cy="457200"/>
          </a:xfrm>
          <a:prstGeom prst="rect">
            <a:avLst/>
          </a:prstGeom>
        </p:spPr>
        <p:txBody>
          <a:bodyPr lIns="0" tIns="0" rIns="0" bIns="0"/>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ctr" defTabSz="914400" rtl="0" eaLnBrk="1" fontAlgn="auto" latinLnBrk="0" hangingPunct="1">
              <a:lnSpc>
                <a:spcPct val="100000"/>
              </a:lnSpc>
              <a:spcBef>
                <a:spcPts val="200"/>
              </a:spcBef>
              <a:spcAft>
                <a:spcPts val="0"/>
              </a:spcAft>
              <a:buClr>
                <a:srgbClr val="404040"/>
              </a:buClr>
              <a:buSzPct val="70000"/>
              <a:buFontTx/>
              <a:buNone/>
              <a:tabLst/>
              <a:defRPr/>
            </a:pPr>
            <a:r>
              <a:rPr kumimoji="0" lang="ja-JP" altLang="sv-SE" sz="2000" b="1" i="1" u="none" strike="noStrike" kern="1200" cap="none" spc="100" normalizeH="0" baseline="0" noProof="0">
                <a:ln>
                  <a:noFill/>
                </a:ln>
                <a:solidFill>
                  <a:srgbClr val="006C81"/>
                </a:solidFill>
                <a:effectLst/>
                <a:uLnTx/>
                <a:uFillTx/>
                <a:latin typeface="Century Gothic" panose="020B0502020202020204" pitchFamily="34" charset="0"/>
                <a:ea typeface="游ゴシック" panose="020B0400000000000000" pitchFamily="34" charset="-128"/>
                <a:cs typeface="+mn-cs"/>
              </a:rPr>
              <a:t>”</a:t>
            </a:r>
            <a:r>
              <a:rPr kumimoji="0" lang="sv-SE" altLang="ja-JP" sz="2000" b="1" i="1" u="none" strike="noStrike" kern="1200" cap="none" spc="100" normalizeH="0" baseline="0" noProof="0" dirty="0">
                <a:ln>
                  <a:noFill/>
                </a:ln>
                <a:solidFill>
                  <a:srgbClr val="006C81"/>
                </a:solidFill>
                <a:effectLst/>
                <a:uLnTx/>
                <a:uFillTx/>
                <a:latin typeface="Century Gothic" panose="020B0502020202020204" pitchFamily="34" charset="0"/>
                <a:ea typeface="游ゴシック" panose="020B0400000000000000" pitchFamily="34" charset="-128"/>
                <a:cs typeface="+mn-cs"/>
              </a:rPr>
              <a:t>Härligt</a:t>
            </a:r>
            <a:r>
              <a:rPr kumimoji="0" lang="ja-JP" altLang="sv-SE" sz="2000" b="1" i="1" u="none" strike="noStrike" kern="1200" cap="none" spc="100" normalizeH="0" baseline="0" noProof="0">
                <a:ln>
                  <a:noFill/>
                </a:ln>
                <a:solidFill>
                  <a:srgbClr val="006C81"/>
                </a:solidFill>
                <a:effectLst/>
                <a:uLnTx/>
                <a:uFillTx/>
                <a:latin typeface="Century Gothic" panose="020B0502020202020204" pitchFamily="34" charset="0"/>
                <a:ea typeface="游ゴシック" panose="020B0400000000000000" pitchFamily="34" charset="-128"/>
                <a:cs typeface="+mn-cs"/>
              </a:rPr>
              <a:t>”</a:t>
            </a:r>
            <a:endParaRPr kumimoji="0" lang="sv-SE" sz="2000" b="1" i="1" u="none" strike="noStrike" kern="1200" cap="none" spc="100" normalizeH="0" baseline="0" noProof="0" dirty="0">
              <a:ln>
                <a:noFill/>
              </a:ln>
              <a:solidFill>
                <a:srgbClr val="006C81"/>
              </a:solidFill>
              <a:effectLst/>
              <a:uLnTx/>
              <a:uFillTx/>
              <a:latin typeface="Century Gothic" panose="020B0502020202020204" pitchFamily="34" charset="0"/>
              <a:ea typeface="ＭＳ Ｐゴシック" charset="0"/>
              <a:cs typeface="+mn-cs"/>
            </a:endParaRPr>
          </a:p>
        </p:txBody>
      </p:sp>
      <p:sp>
        <p:nvSpPr>
          <p:cNvPr id="13" name="Platshållare för innehåll 1"/>
          <p:cNvSpPr txBox="1">
            <a:spLocks/>
          </p:cNvSpPr>
          <p:nvPr/>
        </p:nvSpPr>
        <p:spPr>
          <a:xfrm>
            <a:off x="1596437" y="5210957"/>
            <a:ext cx="1774412" cy="765494"/>
          </a:xfrm>
          <a:prstGeom prst="rect">
            <a:avLst/>
          </a:prstGeom>
        </p:spPr>
        <p:txBody>
          <a:bodyPr lIns="0" tIns="0" rIns="0" bIns="0"/>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0" fontAlgn="auto" latinLnBrk="0" hangingPunct="0">
              <a:lnSpc>
                <a:spcPct val="100000"/>
              </a:lnSpc>
              <a:spcBef>
                <a:spcPts val="200"/>
              </a:spcBef>
              <a:spcAft>
                <a:spcPts val="0"/>
              </a:spcAft>
              <a:buClr>
                <a:srgbClr val="404040"/>
              </a:buClr>
              <a:buSzPct val="70000"/>
              <a:buFontTx/>
              <a:buNone/>
              <a:tabLst/>
              <a:defRPr/>
            </a:pPr>
            <a:r>
              <a:rPr kumimoji="0" lang="ja-JP" altLang="sv-SE" sz="2000" b="1" i="1" u="none" strike="noStrike" kern="1200" cap="none" spc="100" normalizeH="0" baseline="0" noProof="0">
                <a:ln>
                  <a:noFill/>
                </a:ln>
                <a:solidFill>
                  <a:srgbClr val="006C81"/>
                </a:solidFill>
                <a:effectLst/>
                <a:uLnTx/>
                <a:uFillTx/>
                <a:latin typeface="Century Gothic" panose="020B0502020202020204" pitchFamily="34" charset="0"/>
                <a:ea typeface="游ゴシック" panose="020B0400000000000000" pitchFamily="34" charset="-128"/>
                <a:cs typeface="+mn-cs"/>
              </a:rPr>
              <a:t>”</a:t>
            </a:r>
            <a:r>
              <a:rPr kumimoji="0" lang="sv-SE" altLang="ja-JP" sz="2000" b="1" i="1" u="none" strike="noStrike" kern="1200" cap="none" spc="100" normalizeH="0" baseline="0" noProof="0" dirty="0">
                <a:ln>
                  <a:noFill/>
                </a:ln>
                <a:solidFill>
                  <a:srgbClr val="006C81"/>
                </a:solidFill>
                <a:effectLst/>
                <a:uLnTx/>
                <a:uFillTx/>
                <a:latin typeface="Century Gothic" panose="020B0502020202020204" pitchFamily="34" charset="0"/>
                <a:ea typeface="游ゴシック" panose="020B0400000000000000" pitchFamily="34" charset="-128"/>
                <a:cs typeface="+mn-cs"/>
              </a:rPr>
              <a:t>Grymt jobbigt</a:t>
            </a:r>
            <a:r>
              <a:rPr kumimoji="0" lang="ja-JP" altLang="sv-SE" sz="2000" b="1" i="1" u="none" strike="noStrike" kern="1200" cap="none" spc="100" normalizeH="0" baseline="0" noProof="0">
                <a:ln>
                  <a:noFill/>
                </a:ln>
                <a:solidFill>
                  <a:srgbClr val="006C81"/>
                </a:solidFill>
                <a:effectLst/>
                <a:uLnTx/>
                <a:uFillTx/>
                <a:latin typeface="Century Gothic" panose="020B0502020202020204" pitchFamily="34" charset="0"/>
                <a:ea typeface="游ゴシック" panose="020B0400000000000000" pitchFamily="34" charset="-128"/>
                <a:cs typeface="+mn-cs"/>
              </a:rPr>
              <a:t>”</a:t>
            </a:r>
            <a:endParaRPr kumimoji="0" lang="sv-SE" sz="2000" b="1" i="1" u="none" strike="noStrike" kern="1200" cap="none" spc="100" normalizeH="0" baseline="0" noProof="0" dirty="0">
              <a:ln>
                <a:noFill/>
              </a:ln>
              <a:solidFill>
                <a:srgbClr val="006C81"/>
              </a:solidFill>
              <a:effectLst/>
              <a:uLnTx/>
              <a:uFillTx/>
              <a:latin typeface="Century Gothic" panose="020B0502020202020204" pitchFamily="34" charset="0"/>
              <a:ea typeface="ＭＳ Ｐゴシック" charset="0"/>
              <a:cs typeface="+mn-cs"/>
            </a:endParaRPr>
          </a:p>
        </p:txBody>
      </p:sp>
      <p:pic>
        <p:nvPicPr>
          <p:cNvPr id="31" name="Bildobjekt 30">
            <a:extLst>
              <a:ext uri="{FF2B5EF4-FFF2-40B4-BE49-F238E27FC236}">
                <a16:creationId xmlns:a16="http://schemas.microsoft.com/office/drawing/2014/main" id="{8059EDC3-711C-634C-92C0-0A13684B991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55" name="Rubrik 1">
            <a:extLst>
              <a:ext uri="{FF2B5EF4-FFF2-40B4-BE49-F238E27FC236}">
                <a16:creationId xmlns:a16="http://schemas.microsoft.com/office/drawing/2014/main" id="{53DE8EA6-4EB2-A349-90B0-1FFFD32BB138}"/>
              </a:ext>
            </a:extLst>
          </p:cNvPr>
          <p:cNvSpPr txBox="1">
            <a:spLocks/>
          </p:cNvSpPr>
          <p:nvPr/>
        </p:nvSpPr>
        <p:spPr>
          <a:xfrm>
            <a:off x="1883255" y="568014"/>
            <a:ext cx="8229600" cy="73501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Century Gothic" panose="020B0502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2800" b="1" i="0" u="none" strike="noStrike" kern="1200" cap="all" spc="80" normalizeH="0" baseline="0" noProof="0" dirty="0">
                <a:ln>
                  <a:noFill/>
                </a:ln>
                <a:solidFill>
                  <a:srgbClr val="000000"/>
                </a:solidFill>
                <a:effectLst/>
                <a:uLnTx/>
                <a:uFillTx/>
                <a:latin typeface="Century Gothic" panose="020B0502020202020204" pitchFamily="34" charset="0"/>
                <a:ea typeface="+mj-ea"/>
                <a:cs typeface="+mj-cs"/>
              </a:rPr>
              <a:t>Mitt liv är riktigt tungt… </a:t>
            </a:r>
            <a:r>
              <a:rPr kumimoji="0" lang="sv-SE" sz="2800" b="1" i="0" u="none" strike="noStrike" kern="1200" cap="none" spc="0" normalizeH="0" baseline="0" noProof="0" dirty="0">
                <a:ln>
                  <a:noFill/>
                </a:ln>
                <a:solidFill>
                  <a:srgbClr val="000000"/>
                </a:solidFill>
                <a:effectLst/>
                <a:uLnTx/>
                <a:uFillTx/>
                <a:latin typeface="Century Gothic" panose="020B0502020202020204" pitchFamily="34" charset="0"/>
                <a:ea typeface="+mj-ea"/>
                <a:cs typeface="+mj-cs"/>
              </a:rPr>
              <a:t>Ibland</a:t>
            </a:r>
            <a:endParaRPr kumimoji="0" lang="sv-SE" sz="2800" b="1" i="0" u="none" strike="noStrike" kern="1200" cap="all" spc="80" normalizeH="0" baseline="0" noProof="0" dirty="0">
              <a:ln>
                <a:noFill/>
              </a:ln>
              <a:solidFill>
                <a:srgbClr val="000000"/>
              </a:solidFill>
              <a:effectLst/>
              <a:uLnTx/>
              <a:uFillTx/>
              <a:latin typeface="Century Gothic" panose="020B0502020202020204" pitchFamily="34" charset="0"/>
              <a:ea typeface="+mj-ea"/>
              <a:cs typeface="+mj-cs"/>
            </a:endParaRPr>
          </a:p>
        </p:txBody>
      </p:sp>
      <p:pic>
        <p:nvPicPr>
          <p:cNvPr id="1026" name="Picture 2" descr="🦄">
            <a:extLst>
              <a:ext uri="{FF2B5EF4-FFF2-40B4-BE49-F238E27FC236}">
                <a16:creationId xmlns:a16="http://schemas.microsoft.com/office/drawing/2014/main" id="{93D5A48E-9279-CAFA-F713-6CDE7D55CCE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361117" y="1830159"/>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
            <a:extLst>
              <a:ext uri="{FF2B5EF4-FFF2-40B4-BE49-F238E27FC236}">
                <a16:creationId xmlns:a16="http://schemas.microsoft.com/office/drawing/2014/main" id="{42067D79-1CB8-DEE1-9449-F1DF27F4314C}"/>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165379" y="1670911"/>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
            <a:extLst>
              <a:ext uri="{FF2B5EF4-FFF2-40B4-BE49-F238E27FC236}">
                <a16:creationId xmlns:a16="http://schemas.microsoft.com/office/drawing/2014/main" id="{2D632DCC-D9C7-5DED-396D-6C8A2D4DDAD5}"/>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758934" y="1383592"/>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
            <a:extLst>
              <a:ext uri="{FF2B5EF4-FFF2-40B4-BE49-F238E27FC236}">
                <a16:creationId xmlns:a16="http://schemas.microsoft.com/office/drawing/2014/main" id="{9CEC7AE8-F3E2-ED96-930A-71F2ABA3F6D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111086" y="1509596"/>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
            <a:extLst>
              <a:ext uri="{FF2B5EF4-FFF2-40B4-BE49-F238E27FC236}">
                <a16:creationId xmlns:a16="http://schemas.microsoft.com/office/drawing/2014/main" id="{0AA9D7E1-FA20-61FD-3894-391D9786691F}"/>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35342" y="1337992"/>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
            <a:extLst>
              <a:ext uri="{FF2B5EF4-FFF2-40B4-BE49-F238E27FC236}">
                <a16:creationId xmlns:a16="http://schemas.microsoft.com/office/drawing/2014/main" id="{842426BA-2998-B6F3-2B19-C53F4948138F}"/>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947138" y="1258368"/>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
            <a:extLst>
              <a:ext uri="{FF2B5EF4-FFF2-40B4-BE49-F238E27FC236}">
                <a16:creationId xmlns:a16="http://schemas.microsoft.com/office/drawing/2014/main" id="{C60E4CD2-61C5-F158-3E3B-03AE8ED1E86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614669" y="1500107"/>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
            <a:extLst>
              <a:ext uri="{FF2B5EF4-FFF2-40B4-BE49-F238E27FC236}">
                <a16:creationId xmlns:a16="http://schemas.microsoft.com/office/drawing/2014/main" id="{D5AFA49F-B6A1-3863-D009-769A7721FE3F}"/>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382526" y="1031128"/>
            <a:ext cx="457200"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4114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10" presetClass="entr" presetSubtype="0"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Bildobjekt 22" descr="En bild som visar utomhus&#10;&#10;Automatiskt genererad beskrivning">
            <a:extLst>
              <a:ext uri="{FF2B5EF4-FFF2-40B4-BE49-F238E27FC236}">
                <a16:creationId xmlns:a16="http://schemas.microsoft.com/office/drawing/2014/main" id="{6AA9FB63-8B6E-8643-B1EB-C4B83250D7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
        <p:nvSpPr>
          <p:cNvPr id="24" name="Frihandsfigur 23">
            <a:extLst>
              <a:ext uri="{FF2B5EF4-FFF2-40B4-BE49-F238E27FC236}">
                <a16:creationId xmlns:a16="http://schemas.microsoft.com/office/drawing/2014/main" id="{7FB1DBCA-D4FD-C843-BC04-A82BCB688C91}"/>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ruta 25">
            <a:extLst>
              <a:ext uri="{FF2B5EF4-FFF2-40B4-BE49-F238E27FC236}">
                <a16:creationId xmlns:a16="http://schemas.microsoft.com/office/drawing/2014/main" id="{FF0D2024-D349-7448-93D7-31E551AA8A9C}"/>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2C6A83"/>
                </a:solidFill>
                <a:effectLst/>
                <a:uLnTx/>
                <a:uFillTx/>
                <a:latin typeface="Century Gothic" panose="020B0502020202020204" pitchFamily="34" charset="0"/>
                <a:ea typeface="+mn-ea"/>
                <a:cs typeface="+mn-cs"/>
              </a:rPr>
              <a:t>52</a:t>
            </a:r>
          </a:p>
        </p:txBody>
      </p:sp>
      <p:cxnSp>
        <p:nvCxnSpPr>
          <p:cNvPr id="7" name="Rak pil 6"/>
          <p:cNvCxnSpPr>
            <a:cxnSpLocks noChangeShapeType="1"/>
          </p:cNvCxnSpPr>
          <p:nvPr/>
        </p:nvCxnSpPr>
        <p:spPr bwMode="auto">
          <a:xfrm flipV="1">
            <a:off x="2925430" y="1835191"/>
            <a:ext cx="0" cy="3968500"/>
          </a:xfrm>
          <a:prstGeom prst="straightConnector1">
            <a:avLst/>
          </a:prstGeom>
          <a:noFill/>
          <a:ln w="41275">
            <a:solidFill>
              <a:srgbClr val="006C81"/>
            </a:solidFill>
            <a:round/>
            <a:headEnd/>
            <a:tailEnd type="arrow" w="med" len="med"/>
          </a:ln>
          <a:effectLst/>
          <a:extLst>
            <a:ext uri="{909E8E84-426E-40dd-AFC4-6F175D3DCCD1}">
              <a14:hiddenFill xmlns="" xmlns:a14="http://schemas.microsoft.com/office/drawing/2010/main">
                <a:noFill/>
              </a14:hiddenFill>
            </a:ext>
          </a:extLst>
        </p:spPr>
      </p:cxnSp>
      <p:sp>
        <p:nvSpPr>
          <p:cNvPr id="6" name="Frihandsfigur 5"/>
          <p:cNvSpPr>
            <a:spLocks noChangeArrowheads="1"/>
          </p:cNvSpPr>
          <p:nvPr/>
        </p:nvSpPr>
        <p:spPr bwMode="auto">
          <a:xfrm>
            <a:off x="2925432" y="2007951"/>
            <a:ext cx="6746646" cy="3503640"/>
          </a:xfrm>
          <a:custGeom>
            <a:avLst/>
            <a:gdLst>
              <a:gd name="T0" fmla="*/ 47487 w 8157116"/>
              <a:gd name="T1" fmla="*/ 2616503 h 3908574"/>
              <a:gd name="T2" fmla="*/ 189735 w 8157116"/>
              <a:gd name="T3" fmla="*/ 2718091 h 3908574"/>
              <a:gd name="T4" fmla="*/ 320129 w 8157116"/>
              <a:gd name="T5" fmla="*/ 2906755 h 3908574"/>
              <a:gd name="T6" fmla="*/ 462376 w 8157116"/>
              <a:gd name="T7" fmla="*/ 3124446 h 3908574"/>
              <a:gd name="T8" fmla="*/ 687603 w 8157116"/>
              <a:gd name="T9" fmla="*/ 3298596 h 3908574"/>
              <a:gd name="T10" fmla="*/ 900975 w 8157116"/>
              <a:gd name="T11" fmla="*/ 3458235 h 3908574"/>
              <a:gd name="T12" fmla="*/ 1031369 w 8157116"/>
              <a:gd name="T13" fmla="*/ 3574337 h 3908574"/>
              <a:gd name="T14" fmla="*/ 1149909 w 8157116"/>
              <a:gd name="T15" fmla="*/ 3690437 h 3908574"/>
              <a:gd name="T16" fmla="*/ 1304010 w 8157116"/>
              <a:gd name="T17" fmla="*/ 3806539 h 3908574"/>
              <a:gd name="T18" fmla="*/ 1493674 w 8157116"/>
              <a:gd name="T19" fmla="*/ 3835565 h 3908574"/>
              <a:gd name="T20" fmla="*/ 1635923 w 8157116"/>
              <a:gd name="T21" fmla="*/ 3516286 h 3908574"/>
              <a:gd name="T22" fmla="*/ 1707046 w 8157116"/>
              <a:gd name="T23" fmla="*/ 3255059 h 3908574"/>
              <a:gd name="T24" fmla="*/ 1778171 w 8157116"/>
              <a:gd name="T25" fmla="*/ 2950295 h 3908574"/>
              <a:gd name="T26" fmla="*/ 1873003 w 8157116"/>
              <a:gd name="T27" fmla="*/ 2863218 h 3908574"/>
              <a:gd name="T28" fmla="*/ 1944126 w 8157116"/>
              <a:gd name="T29" fmla="*/ 2674554 h 3908574"/>
              <a:gd name="T30" fmla="*/ 2074520 w 8157116"/>
              <a:gd name="T31" fmla="*/ 2558451 h 3908574"/>
              <a:gd name="T32" fmla="*/ 2228623 w 8157116"/>
              <a:gd name="T33" fmla="*/ 2456863 h 3908574"/>
              <a:gd name="T34" fmla="*/ 2560534 w 8157116"/>
              <a:gd name="T35" fmla="*/ 2413327 h 3908574"/>
              <a:gd name="T36" fmla="*/ 2572389 w 8157116"/>
              <a:gd name="T37" fmla="*/ 2268202 h 3908574"/>
              <a:gd name="T38" fmla="*/ 2513119 w 8157116"/>
              <a:gd name="T39" fmla="*/ 2021486 h 3908574"/>
              <a:gd name="T40" fmla="*/ 2465702 w 8157116"/>
              <a:gd name="T41" fmla="*/ 1832821 h 3908574"/>
              <a:gd name="T42" fmla="*/ 2489411 w 8157116"/>
              <a:gd name="T43" fmla="*/ 1615131 h 3908574"/>
              <a:gd name="T44" fmla="*/ 2643512 w 8157116"/>
              <a:gd name="T45" fmla="*/ 1411955 h 3908574"/>
              <a:gd name="T46" fmla="*/ 2773907 w 8157116"/>
              <a:gd name="T47" fmla="*/ 1194265 h 3908574"/>
              <a:gd name="T48" fmla="*/ 2892446 w 8157116"/>
              <a:gd name="T49" fmla="*/ 657299 h 3908574"/>
              <a:gd name="T50" fmla="*/ 2928009 w 8157116"/>
              <a:gd name="T51" fmla="*/ 367046 h 3908574"/>
              <a:gd name="T52" fmla="*/ 2975425 w 8157116"/>
              <a:gd name="T53" fmla="*/ 149356 h 3908574"/>
              <a:gd name="T54" fmla="*/ 3105818 w 8157116"/>
              <a:gd name="T55" fmla="*/ 221921 h 3908574"/>
              <a:gd name="T56" fmla="*/ 3224359 w 8157116"/>
              <a:gd name="T57" fmla="*/ 105819 h 3908574"/>
              <a:gd name="T58" fmla="*/ 3473292 w 8157116"/>
              <a:gd name="T59" fmla="*/ 18742 h 3908574"/>
              <a:gd name="T60" fmla="*/ 3698517 w 8157116"/>
              <a:gd name="T61" fmla="*/ 33257 h 3908574"/>
              <a:gd name="T62" fmla="*/ 3757788 w 8157116"/>
              <a:gd name="T63" fmla="*/ 207407 h 3908574"/>
              <a:gd name="T64" fmla="*/ 3900036 w 8157116"/>
              <a:gd name="T65" fmla="*/ 323509 h 3908574"/>
              <a:gd name="T66" fmla="*/ 3983014 w 8157116"/>
              <a:gd name="T67" fmla="*/ 628273 h 3908574"/>
              <a:gd name="T68" fmla="*/ 4077846 w 8157116"/>
              <a:gd name="T69" fmla="*/ 816938 h 3908574"/>
              <a:gd name="T70" fmla="*/ 4172678 w 8157116"/>
              <a:gd name="T71" fmla="*/ 1034628 h 3908574"/>
              <a:gd name="T72" fmla="*/ 4255657 w 8157116"/>
              <a:gd name="T73" fmla="*/ 1266830 h 3908574"/>
              <a:gd name="T74" fmla="*/ 4350488 w 8157116"/>
              <a:gd name="T75" fmla="*/ 1484517 h 3908574"/>
              <a:gd name="T76" fmla="*/ 4445319 w 8157116"/>
              <a:gd name="T77" fmla="*/ 1353904 h 3908574"/>
              <a:gd name="T78" fmla="*/ 4658691 w 8157116"/>
              <a:gd name="T79" fmla="*/ 1644156 h 3908574"/>
              <a:gd name="T80" fmla="*/ 4765378 w 8157116"/>
              <a:gd name="T81" fmla="*/ 1571594 h 3908574"/>
              <a:gd name="T82" fmla="*/ 4931334 w 8157116"/>
              <a:gd name="T83" fmla="*/ 1600620 h 3908574"/>
              <a:gd name="T84" fmla="*/ 5038020 w 8157116"/>
              <a:gd name="T85" fmla="*/ 1847335 h 3908574"/>
              <a:gd name="T86" fmla="*/ 5109143 w 8157116"/>
              <a:gd name="T87" fmla="*/ 2123074 h 3908574"/>
              <a:gd name="T88" fmla="*/ 5180268 w 8157116"/>
              <a:gd name="T89" fmla="*/ 2413327 h 3908574"/>
              <a:gd name="T90" fmla="*/ 5251391 w 8157116"/>
              <a:gd name="T91" fmla="*/ 2645528 h 3908574"/>
              <a:gd name="T92" fmla="*/ 5476617 w 8157116"/>
              <a:gd name="T93" fmla="*/ 2631017 h 3908574"/>
              <a:gd name="T94" fmla="*/ 5666282 w 8157116"/>
              <a:gd name="T95" fmla="*/ 2456863 h 3908574"/>
              <a:gd name="T96" fmla="*/ 5749260 w 8157116"/>
              <a:gd name="T97" fmla="*/ 2326250 h 3908574"/>
              <a:gd name="T98" fmla="*/ 5820383 w 8157116"/>
              <a:gd name="T99" fmla="*/ 1963435 h 3908574"/>
              <a:gd name="T100" fmla="*/ 5915216 w 8157116"/>
              <a:gd name="T101" fmla="*/ 1861847 h 3908574"/>
              <a:gd name="T102" fmla="*/ 6033755 w 8157116"/>
              <a:gd name="T103" fmla="*/ 1789284 h 3908574"/>
              <a:gd name="T104" fmla="*/ 6093025 w 8157116"/>
              <a:gd name="T105" fmla="*/ 1586108 h 3908574"/>
              <a:gd name="T106" fmla="*/ 6211566 w 8157116"/>
              <a:gd name="T107" fmla="*/ 1600620 h 3908574"/>
              <a:gd name="T108" fmla="*/ 6294544 w 8157116"/>
              <a:gd name="T109" fmla="*/ 1368418 h 3908574"/>
              <a:gd name="T110" fmla="*/ 6389375 w 8157116"/>
              <a:gd name="T111" fmla="*/ 1136216 h 3908574"/>
              <a:gd name="T112" fmla="*/ 6484207 w 8157116"/>
              <a:gd name="T113" fmla="*/ 860475 h 3908574"/>
              <a:gd name="T114" fmla="*/ 6531623 w 8157116"/>
              <a:gd name="T115" fmla="*/ 657299 h 3908574"/>
              <a:gd name="T116" fmla="*/ 6638309 w 8157116"/>
              <a:gd name="T117" fmla="*/ 512171 h 390857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157116"/>
              <a:gd name="T178" fmla="*/ 0 h 3908574"/>
              <a:gd name="T179" fmla="*/ 8157116 w 8157116"/>
              <a:gd name="T180" fmla="*/ 3908574 h 390857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157116" h="3908574">
                <a:moveTo>
                  <a:pt x="87" y="2515203"/>
                </a:moveTo>
                <a:cubicBezTo>
                  <a:pt x="4925" y="2544231"/>
                  <a:pt x="0" y="2576737"/>
                  <a:pt x="14601" y="2602288"/>
                </a:cubicBezTo>
                <a:cubicBezTo>
                  <a:pt x="22192" y="2615572"/>
                  <a:pt x="44460" y="2609961"/>
                  <a:pt x="58144" y="2616803"/>
                </a:cubicBezTo>
                <a:cubicBezTo>
                  <a:pt x="73746" y="2624604"/>
                  <a:pt x="85747" y="2638746"/>
                  <a:pt x="101687" y="2645831"/>
                </a:cubicBezTo>
                <a:cubicBezTo>
                  <a:pt x="129649" y="2658258"/>
                  <a:pt x="188773" y="2674860"/>
                  <a:pt x="188773" y="2674860"/>
                </a:cubicBezTo>
                <a:cubicBezTo>
                  <a:pt x="203287" y="2689374"/>
                  <a:pt x="218799" y="2702955"/>
                  <a:pt x="232316" y="2718403"/>
                </a:cubicBezTo>
                <a:cubicBezTo>
                  <a:pt x="252716" y="2741717"/>
                  <a:pt x="268468" y="2769069"/>
                  <a:pt x="290373" y="2790974"/>
                </a:cubicBezTo>
                <a:cubicBezTo>
                  <a:pt x="302708" y="2803309"/>
                  <a:pt x="319402" y="2810327"/>
                  <a:pt x="333916" y="2820003"/>
                </a:cubicBezTo>
                <a:lnTo>
                  <a:pt x="391973" y="2907088"/>
                </a:lnTo>
                <a:cubicBezTo>
                  <a:pt x="401649" y="2921602"/>
                  <a:pt x="413200" y="2935029"/>
                  <a:pt x="421001" y="2950631"/>
                </a:cubicBezTo>
                <a:cubicBezTo>
                  <a:pt x="438744" y="2986117"/>
                  <a:pt x="453417" y="3021461"/>
                  <a:pt x="479058" y="3052231"/>
                </a:cubicBezTo>
                <a:cubicBezTo>
                  <a:pt x="536877" y="3121614"/>
                  <a:pt x="503873" y="3072911"/>
                  <a:pt x="566144" y="3124803"/>
                </a:cubicBezTo>
                <a:cubicBezTo>
                  <a:pt x="702564" y="3238485"/>
                  <a:pt x="476677" y="3079672"/>
                  <a:pt x="696773" y="3226403"/>
                </a:cubicBezTo>
                <a:cubicBezTo>
                  <a:pt x="711287" y="3236079"/>
                  <a:pt x="723767" y="3249915"/>
                  <a:pt x="740316" y="3255431"/>
                </a:cubicBezTo>
                <a:cubicBezTo>
                  <a:pt x="789165" y="3271714"/>
                  <a:pt x="791698" y="3270278"/>
                  <a:pt x="841916" y="3298974"/>
                </a:cubicBezTo>
                <a:cubicBezTo>
                  <a:pt x="920698" y="3343993"/>
                  <a:pt x="849166" y="3315906"/>
                  <a:pt x="929001" y="3342517"/>
                </a:cubicBezTo>
                <a:cubicBezTo>
                  <a:pt x="1025635" y="3439151"/>
                  <a:pt x="921563" y="3348061"/>
                  <a:pt x="1016087" y="3400574"/>
                </a:cubicBezTo>
                <a:cubicBezTo>
                  <a:pt x="1046585" y="3417517"/>
                  <a:pt x="1103173" y="3458631"/>
                  <a:pt x="1103173" y="3458631"/>
                </a:cubicBezTo>
                <a:cubicBezTo>
                  <a:pt x="1112849" y="3473145"/>
                  <a:pt x="1118580" y="3491277"/>
                  <a:pt x="1132201" y="3502174"/>
                </a:cubicBezTo>
                <a:cubicBezTo>
                  <a:pt x="1144148" y="3511731"/>
                  <a:pt x="1162370" y="3509258"/>
                  <a:pt x="1175744" y="3516688"/>
                </a:cubicBezTo>
                <a:cubicBezTo>
                  <a:pt x="1206242" y="3533631"/>
                  <a:pt x="1233801" y="3555393"/>
                  <a:pt x="1262830" y="3574745"/>
                </a:cubicBezTo>
                <a:cubicBezTo>
                  <a:pt x="1277344" y="3584421"/>
                  <a:pt x="1295906" y="3589819"/>
                  <a:pt x="1306373" y="3603774"/>
                </a:cubicBezTo>
                <a:cubicBezTo>
                  <a:pt x="1320887" y="3623126"/>
                  <a:pt x="1331549" y="3646088"/>
                  <a:pt x="1349916" y="3661831"/>
                </a:cubicBezTo>
                <a:cubicBezTo>
                  <a:pt x="1366344" y="3675912"/>
                  <a:pt x="1389420" y="3679728"/>
                  <a:pt x="1407973" y="3690860"/>
                </a:cubicBezTo>
                <a:cubicBezTo>
                  <a:pt x="1437889" y="3708810"/>
                  <a:pt x="1495058" y="3748917"/>
                  <a:pt x="1495058" y="3748917"/>
                </a:cubicBezTo>
                <a:cubicBezTo>
                  <a:pt x="1504734" y="3763431"/>
                  <a:pt x="1508941" y="3783805"/>
                  <a:pt x="1524087" y="3792460"/>
                </a:cubicBezTo>
                <a:cubicBezTo>
                  <a:pt x="1545506" y="3804699"/>
                  <a:pt x="1573559" y="3798312"/>
                  <a:pt x="1596658" y="3806974"/>
                </a:cubicBezTo>
                <a:cubicBezTo>
                  <a:pt x="1612991" y="3813099"/>
                  <a:pt x="1625687" y="3826327"/>
                  <a:pt x="1640201" y="3836003"/>
                </a:cubicBezTo>
                <a:cubicBezTo>
                  <a:pt x="1653103" y="3855355"/>
                  <a:pt x="1680520" y="3908574"/>
                  <a:pt x="1712773" y="3908574"/>
                </a:cubicBezTo>
                <a:cubicBezTo>
                  <a:pt x="1739336" y="3908574"/>
                  <a:pt x="1812922" y="3847977"/>
                  <a:pt x="1828887" y="3836003"/>
                </a:cubicBezTo>
                <a:lnTo>
                  <a:pt x="1886944" y="3748917"/>
                </a:lnTo>
                <a:cubicBezTo>
                  <a:pt x="1925974" y="3690372"/>
                  <a:pt x="1906144" y="3660573"/>
                  <a:pt x="1930487" y="3603774"/>
                </a:cubicBezTo>
                <a:cubicBezTo>
                  <a:pt x="1949564" y="3559261"/>
                  <a:pt x="1972289" y="3553611"/>
                  <a:pt x="2003058" y="3516688"/>
                </a:cubicBezTo>
                <a:cubicBezTo>
                  <a:pt x="2014225" y="3503287"/>
                  <a:pt x="2022411" y="3487659"/>
                  <a:pt x="2032087" y="3473145"/>
                </a:cubicBezTo>
                <a:cubicBezTo>
                  <a:pt x="2061597" y="3325592"/>
                  <a:pt x="2031360" y="3461175"/>
                  <a:pt x="2061116" y="3357031"/>
                </a:cubicBezTo>
                <a:cubicBezTo>
                  <a:pt x="2097574" y="3229430"/>
                  <a:pt x="2055338" y="3359853"/>
                  <a:pt x="2090144" y="3255431"/>
                </a:cubicBezTo>
                <a:cubicBezTo>
                  <a:pt x="2094982" y="3221564"/>
                  <a:pt x="2092377" y="3185761"/>
                  <a:pt x="2104658" y="3153831"/>
                </a:cubicBezTo>
                <a:cubicBezTo>
                  <a:pt x="2117182" y="3121268"/>
                  <a:pt x="2162716" y="3066745"/>
                  <a:pt x="2162716" y="3066745"/>
                </a:cubicBezTo>
                <a:cubicBezTo>
                  <a:pt x="2167554" y="3028040"/>
                  <a:pt x="2170253" y="2989008"/>
                  <a:pt x="2177230" y="2950631"/>
                </a:cubicBezTo>
                <a:cubicBezTo>
                  <a:pt x="2179967" y="2935578"/>
                  <a:pt x="2182187" y="2919035"/>
                  <a:pt x="2191744" y="2907088"/>
                </a:cubicBezTo>
                <a:cubicBezTo>
                  <a:pt x="2202641" y="2893467"/>
                  <a:pt x="2219254" y="2884932"/>
                  <a:pt x="2235287" y="2878060"/>
                </a:cubicBezTo>
                <a:cubicBezTo>
                  <a:pt x="2253622" y="2870202"/>
                  <a:pt x="2273992" y="2868383"/>
                  <a:pt x="2293344" y="2863545"/>
                </a:cubicBezTo>
                <a:cubicBezTo>
                  <a:pt x="2303020" y="2844193"/>
                  <a:pt x="2311638" y="2824274"/>
                  <a:pt x="2322373" y="2805488"/>
                </a:cubicBezTo>
                <a:cubicBezTo>
                  <a:pt x="2331028" y="2790342"/>
                  <a:pt x="2344316" y="2777885"/>
                  <a:pt x="2351401" y="2761945"/>
                </a:cubicBezTo>
                <a:cubicBezTo>
                  <a:pt x="2363828" y="2733984"/>
                  <a:pt x="2370754" y="2703888"/>
                  <a:pt x="2380430" y="2674860"/>
                </a:cubicBezTo>
                <a:cubicBezTo>
                  <a:pt x="2391463" y="2641762"/>
                  <a:pt x="2467516" y="2616803"/>
                  <a:pt x="2467516" y="2616803"/>
                </a:cubicBezTo>
                <a:cubicBezTo>
                  <a:pt x="2477192" y="2602289"/>
                  <a:pt x="2482923" y="2584157"/>
                  <a:pt x="2496544" y="2573260"/>
                </a:cubicBezTo>
                <a:cubicBezTo>
                  <a:pt x="2508491" y="2563702"/>
                  <a:pt x="2529269" y="2569563"/>
                  <a:pt x="2540087" y="2558745"/>
                </a:cubicBezTo>
                <a:cubicBezTo>
                  <a:pt x="2550905" y="2547927"/>
                  <a:pt x="2542152" y="2524095"/>
                  <a:pt x="2554601" y="2515203"/>
                </a:cubicBezTo>
                <a:cubicBezTo>
                  <a:pt x="2579500" y="2497418"/>
                  <a:pt x="2612658" y="2495850"/>
                  <a:pt x="2641687" y="2486174"/>
                </a:cubicBezTo>
                <a:lnTo>
                  <a:pt x="2728773" y="2457145"/>
                </a:lnTo>
                <a:lnTo>
                  <a:pt x="2772316" y="2442631"/>
                </a:lnTo>
                <a:cubicBezTo>
                  <a:pt x="2806183" y="2447469"/>
                  <a:pt x="2839741" y="2458698"/>
                  <a:pt x="2873916" y="2457145"/>
                </a:cubicBezTo>
                <a:cubicBezTo>
                  <a:pt x="3035705" y="2449791"/>
                  <a:pt x="3037029" y="2446317"/>
                  <a:pt x="3135173" y="2413603"/>
                </a:cubicBezTo>
                <a:cubicBezTo>
                  <a:pt x="3140011" y="2399089"/>
                  <a:pt x="3142845" y="2383744"/>
                  <a:pt x="3149687" y="2370060"/>
                </a:cubicBezTo>
                <a:cubicBezTo>
                  <a:pt x="3157488" y="2354458"/>
                  <a:pt x="3178716" y="2343961"/>
                  <a:pt x="3178716" y="2326517"/>
                </a:cubicBezTo>
                <a:cubicBezTo>
                  <a:pt x="3178716" y="2304880"/>
                  <a:pt x="3157723" y="2288549"/>
                  <a:pt x="3149687" y="2268460"/>
                </a:cubicBezTo>
                <a:cubicBezTo>
                  <a:pt x="3138323" y="2240050"/>
                  <a:pt x="3130334" y="2210403"/>
                  <a:pt x="3120658" y="2181374"/>
                </a:cubicBezTo>
                <a:cubicBezTo>
                  <a:pt x="3087483" y="2081850"/>
                  <a:pt x="3126655" y="2205363"/>
                  <a:pt x="3091630" y="2065260"/>
                </a:cubicBezTo>
                <a:cubicBezTo>
                  <a:pt x="3087919" y="2050417"/>
                  <a:pt x="3081319" y="2036428"/>
                  <a:pt x="3077116" y="2021717"/>
                </a:cubicBezTo>
                <a:cubicBezTo>
                  <a:pt x="3071636" y="2002537"/>
                  <a:pt x="3068333" y="1982767"/>
                  <a:pt x="3062601" y="1963660"/>
                </a:cubicBezTo>
                <a:cubicBezTo>
                  <a:pt x="3053808" y="1934352"/>
                  <a:pt x="3043249" y="1905603"/>
                  <a:pt x="3033573" y="1876574"/>
                </a:cubicBezTo>
                <a:cubicBezTo>
                  <a:pt x="3028735" y="1862060"/>
                  <a:pt x="3027545" y="1845761"/>
                  <a:pt x="3019058" y="1833031"/>
                </a:cubicBezTo>
                <a:lnTo>
                  <a:pt x="2990030" y="1789488"/>
                </a:lnTo>
                <a:cubicBezTo>
                  <a:pt x="2985192" y="1774974"/>
                  <a:pt x="2973826" y="1761151"/>
                  <a:pt x="2975516" y="1745945"/>
                </a:cubicBezTo>
                <a:cubicBezTo>
                  <a:pt x="2984396" y="1666026"/>
                  <a:pt x="3000778" y="1662626"/>
                  <a:pt x="3048087" y="1615317"/>
                </a:cubicBezTo>
                <a:cubicBezTo>
                  <a:pt x="3073594" y="1538795"/>
                  <a:pt x="3045743" y="1600712"/>
                  <a:pt x="3106144" y="1528231"/>
                </a:cubicBezTo>
                <a:cubicBezTo>
                  <a:pt x="3117311" y="1514830"/>
                  <a:pt x="3122838" y="1497023"/>
                  <a:pt x="3135173" y="1484688"/>
                </a:cubicBezTo>
                <a:cubicBezTo>
                  <a:pt x="3187470" y="1432391"/>
                  <a:pt x="3187319" y="1453328"/>
                  <a:pt x="3236773" y="1412117"/>
                </a:cubicBezTo>
                <a:cubicBezTo>
                  <a:pt x="3348541" y="1318978"/>
                  <a:pt x="3215740" y="1411626"/>
                  <a:pt x="3323858" y="1339545"/>
                </a:cubicBezTo>
                <a:cubicBezTo>
                  <a:pt x="3369179" y="1203590"/>
                  <a:pt x="3294932" y="1404682"/>
                  <a:pt x="3381916" y="1252460"/>
                </a:cubicBezTo>
                <a:cubicBezTo>
                  <a:pt x="3391813" y="1235140"/>
                  <a:pt x="3387509" y="1212245"/>
                  <a:pt x="3396430" y="1194403"/>
                </a:cubicBezTo>
                <a:cubicBezTo>
                  <a:pt x="3412032" y="1163198"/>
                  <a:pt x="3454487" y="1107317"/>
                  <a:pt x="3454487" y="1107317"/>
                </a:cubicBezTo>
                <a:lnTo>
                  <a:pt x="3483516" y="1020231"/>
                </a:lnTo>
                <a:cubicBezTo>
                  <a:pt x="3645705" y="533668"/>
                  <a:pt x="3394419" y="804528"/>
                  <a:pt x="3541573" y="657374"/>
                </a:cubicBezTo>
                <a:cubicBezTo>
                  <a:pt x="3546411" y="638022"/>
                  <a:pt x="3550607" y="618497"/>
                  <a:pt x="3556087" y="599317"/>
                </a:cubicBezTo>
                <a:cubicBezTo>
                  <a:pt x="3560290" y="584606"/>
                  <a:pt x="3568703" y="570955"/>
                  <a:pt x="3570601" y="555774"/>
                </a:cubicBezTo>
                <a:cubicBezTo>
                  <a:pt x="3578425" y="493180"/>
                  <a:pt x="3577292" y="429682"/>
                  <a:pt x="3585116" y="367088"/>
                </a:cubicBezTo>
                <a:cubicBezTo>
                  <a:pt x="3587014" y="351907"/>
                  <a:pt x="3596311" y="338480"/>
                  <a:pt x="3599630" y="323545"/>
                </a:cubicBezTo>
                <a:cubicBezTo>
                  <a:pt x="3606014" y="294817"/>
                  <a:pt x="3607006" y="265010"/>
                  <a:pt x="3614144" y="236460"/>
                </a:cubicBezTo>
                <a:cubicBezTo>
                  <a:pt x="3621565" y="206775"/>
                  <a:pt x="3643173" y="149374"/>
                  <a:pt x="3643173" y="149374"/>
                </a:cubicBezTo>
                <a:cubicBezTo>
                  <a:pt x="3662525" y="159050"/>
                  <a:pt x="3680971" y="170806"/>
                  <a:pt x="3701230" y="178403"/>
                </a:cubicBezTo>
                <a:cubicBezTo>
                  <a:pt x="3719908" y="185407"/>
                  <a:pt x="3740952" y="185059"/>
                  <a:pt x="3759287" y="192917"/>
                </a:cubicBezTo>
                <a:cubicBezTo>
                  <a:pt x="3775321" y="199788"/>
                  <a:pt x="3787684" y="213290"/>
                  <a:pt x="3802830" y="221945"/>
                </a:cubicBezTo>
                <a:cubicBezTo>
                  <a:pt x="3821616" y="232680"/>
                  <a:pt x="3841535" y="241298"/>
                  <a:pt x="3860887" y="250974"/>
                </a:cubicBezTo>
                <a:cubicBezTo>
                  <a:pt x="3870753" y="237819"/>
                  <a:pt x="3922844" y="170602"/>
                  <a:pt x="3933458" y="149374"/>
                </a:cubicBezTo>
                <a:cubicBezTo>
                  <a:pt x="3940300" y="135690"/>
                  <a:pt x="3938415" y="117778"/>
                  <a:pt x="3947973" y="105831"/>
                </a:cubicBezTo>
                <a:cubicBezTo>
                  <a:pt x="3958870" y="92210"/>
                  <a:pt x="3977002" y="86479"/>
                  <a:pt x="3991516" y="76803"/>
                </a:cubicBezTo>
                <a:cubicBezTo>
                  <a:pt x="4084791" y="87167"/>
                  <a:pt x="4138193" y="109817"/>
                  <a:pt x="4223744" y="62288"/>
                </a:cubicBezTo>
                <a:cubicBezTo>
                  <a:pt x="4238993" y="53816"/>
                  <a:pt x="4243097" y="33259"/>
                  <a:pt x="4252773" y="18745"/>
                </a:cubicBezTo>
                <a:lnTo>
                  <a:pt x="4339858" y="47774"/>
                </a:lnTo>
                <a:lnTo>
                  <a:pt x="4383401" y="62288"/>
                </a:lnTo>
                <a:cubicBezTo>
                  <a:pt x="4431782" y="52612"/>
                  <a:pt x="4481387" y="47770"/>
                  <a:pt x="4528544" y="33260"/>
                </a:cubicBezTo>
                <a:cubicBezTo>
                  <a:pt x="4545217" y="28130"/>
                  <a:pt x="4555164" y="0"/>
                  <a:pt x="4572087" y="4231"/>
                </a:cubicBezTo>
                <a:cubicBezTo>
                  <a:pt x="4586930" y="7942"/>
                  <a:pt x="4581763" y="33260"/>
                  <a:pt x="4586601" y="47774"/>
                </a:cubicBezTo>
                <a:cubicBezTo>
                  <a:pt x="4591439" y="100993"/>
                  <a:pt x="4578518" y="159006"/>
                  <a:pt x="4601116" y="207431"/>
                </a:cubicBezTo>
                <a:cubicBezTo>
                  <a:pt x="4615870" y="239046"/>
                  <a:pt x="4659173" y="246136"/>
                  <a:pt x="4688201" y="265488"/>
                </a:cubicBezTo>
                <a:cubicBezTo>
                  <a:pt x="4705280" y="276874"/>
                  <a:pt x="4714665" y="297645"/>
                  <a:pt x="4731744" y="309031"/>
                </a:cubicBezTo>
                <a:cubicBezTo>
                  <a:pt x="4744474" y="317518"/>
                  <a:pt x="4760773" y="318707"/>
                  <a:pt x="4775287" y="323545"/>
                </a:cubicBezTo>
                <a:cubicBezTo>
                  <a:pt x="4844265" y="530475"/>
                  <a:pt x="4774964" y="315154"/>
                  <a:pt x="4818830" y="468688"/>
                </a:cubicBezTo>
                <a:cubicBezTo>
                  <a:pt x="4832009" y="514815"/>
                  <a:pt x="4843966" y="535718"/>
                  <a:pt x="4862373" y="584803"/>
                </a:cubicBezTo>
                <a:cubicBezTo>
                  <a:pt x="4867745" y="599128"/>
                  <a:pt x="4866069" y="617527"/>
                  <a:pt x="4876887" y="628345"/>
                </a:cubicBezTo>
                <a:cubicBezTo>
                  <a:pt x="4892186" y="643644"/>
                  <a:pt x="4915592" y="647698"/>
                  <a:pt x="4934944" y="657374"/>
                </a:cubicBezTo>
                <a:cubicBezTo>
                  <a:pt x="4960749" y="708982"/>
                  <a:pt x="4964249" y="709141"/>
                  <a:pt x="4978487" y="758974"/>
                </a:cubicBezTo>
                <a:cubicBezTo>
                  <a:pt x="4983967" y="778154"/>
                  <a:pt x="4983104" y="799711"/>
                  <a:pt x="4993001" y="817031"/>
                </a:cubicBezTo>
                <a:cubicBezTo>
                  <a:pt x="5003185" y="834853"/>
                  <a:pt x="5022030" y="846060"/>
                  <a:pt x="5036544" y="860574"/>
                </a:cubicBezTo>
                <a:cubicBezTo>
                  <a:pt x="5050403" y="916010"/>
                  <a:pt x="5052759" y="936547"/>
                  <a:pt x="5080087" y="991203"/>
                </a:cubicBezTo>
                <a:cubicBezTo>
                  <a:pt x="5087888" y="1006805"/>
                  <a:pt x="5099440" y="1020231"/>
                  <a:pt x="5109116" y="1034745"/>
                </a:cubicBezTo>
                <a:cubicBezTo>
                  <a:pt x="5145595" y="1144185"/>
                  <a:pt x="5096389" y="1009293"/>
                  <a:pt x="5152658" y="1121831"/>
                </a:cubicBezTo>
                <a:cubicBezTo>
                  <a:pt x="5180912" y="1178340"/>
                  <a:pt x="5153774" y="1158300"/>
                  <a:pt x="5181687" y="1223431"/>
                </a:cubicBezTo>
                <a:cubicBezTo>
                  <a:pt x="5188559" y="1239465"/>
                  <a:pt x="5201040" y="1252460"/>
                  <a:pt x="5210716" y="1266974"/>
                </a:cubicBezTo>
                <a:cubicBezTo>
                  <a:pt x="5232651" y="1354716"/>
                  <a:pt x="5218922" y="1306107"/>
                  <a:pt x="5254258" y="1412117"/>
                </a:cubicBezTo>
                <a:cubicBezTo>
                  <a:pt x="5259774" y="1428666"/>
                  <a:pt x="5270952" y="1443325"/>
                  <a:pt x="5283287" y="1455660"/>
                </a:cubicBezTo>
                <a:cubicBezTo>
                  <a:pt x="5295622" y="1467995"/>
                  <a:pt x="5312316" y="1475012"/>
                  <a:pt x="5326830" y="1484688"/>
                </a:cubicBezTo>
                <a:cubicBezTo>
                  <a:pt x="5341344" y="1475012"/>
                  <a:pt x="5354771" y="1463461"/>
                  <a:pt x="5370373" y="1455660"/>
                </a:cubicBezTo>
                <a:cubicBezTo>
                  <a:pt x="5384057" y="1448818"/>
                  <a:pt x="5405023" y="1453595"/>
                  <a:pt x="5413916" y="1441145"/>
                </a:cubicBezTo>
                <a:cubicBezTo>
                  <a:pt x="5431701" y="1416246"/>
                  <a:pt x="5442944" y="1354060"/>
                  <a:pt x="5442944" y="1354060"/>
                </a:cubicBezTo>
                <a:cubicBezTo>
                  <a:pt x="5467135" y="1368574"/>
                  <a:pt x="5497652" y="1375769"/>
                  <a:pt x="5515516" y="1397603"/>
                </a:cubicBezTo>
                <a:cubicBezTo>
                  <a:pt x="5542918" y="1431095"/>
                  <a:pt x="5550173" y="1477317"/>
                  <a:pt x="5573573" y="1513717"/>
                </a:cubicBezTo>
                <a:cubicBezTo>
                  <a:pt x="5604795" y="1562284"/>
                  <a:pt x="5652299" y="1614687"/>
                  <a:pt x="5704201" y="1644345"/>
                </a:cubicBezTo>
                <a:cubicBezTo>
                  <a:pt x="5717485" y="1651936"/>
                  <a:pt x="5733230" y="1654022"/>
                  <a:pt x="5747744" y="1658860"/>
                </a:cubicBezTo>
                <a:cubicBezTo>
                  <a:pt x="5767096" y="1644346"/>
                  <a:pt x="5788696" y="1632422"/>
                  <a:pt x="5805801" y="1615317"/>
                </a:cubicBezTo>
                <a:cubicBezTo>
                  <a:pt x="5818136" y="1602982"/>
                  <a:pt x="5821702" y="1583261"/>
                  <a:pt x="5834830" y="1571774"/>
                </a:cubicBezTo>
                <a:cubicBezTo>
                  <a:pt x="5861086" y="1548800"/>
                  <a:pt x="5921916" y="1513717"/>
                  <a:pt x="5921916" y="1513717"/>
                </a:cubicBezTo>
                <a:cubicBezTo>
                  <a:pt x="5947939" y="1522391"/>
                  <a:pt x="6005581" y="1539325"/>
                  <a:pt x="6023516" y="1557260"/>
                </a:cubicBezTo>
                <a:cubicBezTo>
                  <a:pt x="6034334" y="1568078"/>
                  <a:pt x="6030439" y="1587519"/>
                  <a:pt x="6038030" y="1600803"/>
                </a:cubicBezTo>
                <a:cubicBezTo>
                  <a:pt x="6048759" y="1619578"/>
                  <a:pt x="6099365" y="1677122"/>
                  <a:pt x="6110601" y="1702403"/>
                </a:cubicBezTo>
                <a:cubicBezTo>
                  <a:pt x="6123028" y="1730364"/>
                  <a:pt x="6125946" y="1762120"/>
                  <a:pt x="6139630" y="1789488"/>
                </a:cubicBezTo>
                <a:cubicBezTo>
                  <a:pt x="6149306" y="1808840"/>
                  <a:pt x="6161061" y="1827286"/>
                  <a:pt x="6168658" y="1847545"/>
                </a:cubicBezTo>
                <a:cubicBezTo>
                  <a:pt x="6205477" y="1945730"/>
                  <a:pt x="6162605" y="1867286"/>
                  <a:pt x="6197687" y="1949145"/>
                </a:cubicBezTo>
                <a:cubicBezTo>
                  <a:pt x="6206210" y="1969032"/>
                  <a:pt x="6217040" y="1987850"/>
                  <a:pt x="6226716" y="2007203"/>
                </a:cubicBezTo>
                <a:lnTo>
                  <a:pt x="6255744" y="2123317"/>
                </a:lnTo>
                <a:cubicBezTo>
                  <a:pt x="6260582" y="2142669"/>
                  <a:pt x="6263950" y="2162450"/>
                  <a:pt x="6270258" y="2181374"/>
                </a:cubicBezTo>
                <a:lnTo>
                  <a:pt x="6313801" y="2312003"/>
                </a:lnTo>
                <a:cubicBezTo>
                  <a:pt x="6323098" y="2339895"/>
                  <a:pt x="6328856" y="2385655"/>
                  <a:pt x="6342830" y="2413603"/>
                </a:cubicBezTo>
                <a:cubicBezTo>
                  <a:pt x="6350631" y="2429205"/>
                  <a:pt x="6362182" y="2442631"/>
                  <a:pt x="6371858" y="2457145"/>
                </a:cubicBezTo>
                <a:cubicBezTo>
                  <a:pt x="6376696" y="2476498"/>
                  <a:pt x="6380641" y="2496096"/>
                  <a:pt x="6386373" y="2515203"/>
                </a:cubicBezTo>
                <a:cubicBezTo>
                  <a:pt x="6386390" y="2515261"/>
                  <a:pt x="6422649" y="2624031"/>
                  <a:pt x="6429916" y="2645831"/>
                </a:cubicBezTo>
                <a:cubicBezTo>
                  <a:pt x="6435432" y="2662380"/>
                  <a:pt x="6458944" y="2665184"/>
                  <a:pt x="6473458" y="2674860"/>
                </a:cubicBezTo>
                <a:cubicBezTo>
                  <a:pt x="6517001" y="2665184"/>
                  <a:pt x="6559636" y="2649535"/>
                  <a:pt x="6604087" y="2645831"/>
                </a:cubicBezTo>
                <a:cubicBezTo>
                  <a:pt x="6732227" y="2635152"/>
                  <a:pt x="6543337" y="2712491"/>
                  <a:pt x="6705687" y="2631317"/>
                </a:cubicBezTo>
                <a:cubicBezTo>
                  <a:pt x="6715553" y="2618162"/>
                  <a:pt x="6767644" y="2550945"/>
                  <a:pt x="6778258" y="2529717"/>
                </a:cubicBezTo>
                <a:cubicBezTo>
                  <a:pt x="6785100" y="2516033"/>
                  <a:pt x="6778845" y="2492505"/>
                  <a:pt x="6792773" y="2486174"/>
                </a:cubicBezTo>
                <a:cubicBezTo>
                  <a:pt x="6837690" y="2465757"/>
                  <a:pt x="6889535" y="2466821"/>
                  <a:pt x="6937916" y="2457145"/>
                </a:cubicBezTo>
                <a:cubicBezTo>
                  <a:pt x="6947592" y="2442631"/>
                  <a:pt x="6958290" y="2428748"/>
                  <a:pt x="6966944" y="2413603"/>
                </a:cubicBezTo>
                <a:cubicBezTo>
                  <a:pt x="6977679" y="2394817"/>
                  <a:pt x="6982121" y="2372167"/>
                  <a:pt x="6995973" y="2355545"/>
                </a:cubicBezTo>
                <a:cubicBezTo>
                  <a:pt x="7007140" y="2342144"/>
                  <a:pt x="7025002" y="2336193"/>
                  <a:pt x="7039516" y="2326517"/>
                </a:cubicBezTo>
                <a:cubicBezTo>
                  <a:pt x="7041456" y="2319727"/>
                  <a:pt x="7078446" y="2194529"/>
                  <a:pt x="7083058" y="2166860"/>
                </a:cubicBezTo>
                <a:cubicBezTo>
                  <a:pt x="7089471" y="2128384"/>
                  <a:pt x="7089400" y="2088885"/>
                  <a:pt x="7097573" y="2050745"/>
                </a:cubicBezTo>
                <a:cubicBezTo>
                  <a:pt x="7103984" y="2020826"/>
                  <a:pt x="7116925" y="1992688"/>
                  <a:pt x="7126601" y="1963660"/>
                </a:cubicBezTo>
                <a:lnTo>
                  <a:pt x="7141116" y="1920117"/>
                </a:lnTo>
                <a:cubicBezTo>
                  <a:pt x="7145954" y="1891088"/>
                  <a:pt x="7130078" y="1847632"/>
                  <a:pt x="7155630" y="1833031"/>
                </a:cubicBezTo>
                <a:cubicBezTo>
                  <a:pt x="7182197" y="1817850"/>
                  <a:pt x="7242716" y="1862060"/>
                  <a:pt x="7242716" y="1862060"/>
                </a:cubicBezTo>
                <a:cubicBezTo>
                  <a:pt x="7257230" y="1852384"/>
                  <a:pt x="7270656" y="1840832"/>
                  <a:pt x="7286258" y="1833031"/>
                </a:cubicBezTo>
                <a:cubicBezTo>
                  <a:pt x="7299942" y="1826189"/>
                  <a:pt x="7315739" y="1824544"/>
                  <a:pt x="7329801" y="1818517"/>
                </a:cubicBezTo>
                <a:cubicBezTo>
                  <a:pt x="7349688" y="1809994"/>
                  <a:pt x="7368506" y="1799164"/>
                  <a:pt x="7387858" y="1789488"/>
                </a:cubicBezTo>
                <a:cubicBezTo>
                  <a:pt x="7397534" y="1774974"/>
                  <a:pt x="7410015" y="1761979"/>
                  <a:pt x="7416887" y="1745945"/>
                </a:cubicBezTo>
                <a:cubicBezTo>
                  <a:pt x="7424745" y="1727610"/>
                  <a:pt x="7425921" y="1707068"/>
                  <a:pt x="7431401" y="1687888"/>
                </a:cubicBezTo>
                <a:cubicBezTo>
                  <a:pt x="7473046" y="1542132"/>
                  <a:pt x="7415057" y="1767782"/>
                  <a:pt x="7460430" y="1586288"/>
                </a:cubicBezTo>
                <a:cubicBezTo>
                  <a:pt x="7474944" y="1591126"/>
                  <a:pt x="7490289" y="1593961"/>
                  <a:pt x="7503973" y="1600803"/>
                </a:cubicBezTo>
                <a:cubicBezTo>
                  <a:pt x="7519575" y="1608604"/>
                  <a:pt x="7530072" y="1629831"/>
                  <a:pt x="7547516" y="1629831"/>
                </a:cubicBezTo>
                <a:cubicBezTo>
                  <a:pt x="7569152" y="1629831"/>
                  <a:pt x="7586221" y="1610479"/>
                  <a:pt x="7605573" y="1600803"/>
                </a:cubicBezTo>
                <a:cubicBezTo>
                  <a:pt x="7615249" y="1586289"/>
                  <a:pt x="7627729" y="1573293"/>
                  <a:pt x="7634601" y="1557260"/>
                </a:cubicBezTo>
                <a:cubicBezTo>
                  <a:pt x="7642459" y="1538925"/>
                  <a:pt x="7643384" y="1518310"/>
                  <a:pt x="7649116" y="1499203"/>
                </a:cubicBezTo>
                <a:cubicBezTo>
                  <a:pt x="7677381" y="1404987"/>
                  <a:pt x="7664750" y="1432207"/>
                  <a:pt x="7707173" y="1368574"/>
                </a:cubicBezTo>
                <a:cubicBezTo>
                  <a:pt x="7712011" y="1354060"/>
                  <a:pt x="7714257" y="1338405"/>
                  <a:pt x="7721687" y="1325031"/>
                </a:cubicBezTo>
                <a:cubicBezTo>
                  <a:pt x="7738630" y="1294533"/>
                  <a:pt x="7779744" y="1237945"/>
                  <a:pt x="7779744" y="1237945"/>
                </a:cubicBezTo>
                <a:cubicBezTo>
                  <a:pt x="7821412" y="1071268"/>
                  <a:pt x="7763146" y="1276673"/>
                  <a:pt x="7823287" y="1136345"/>
                </a:cubicBezTo>
                <a:cubicBezTo>
                  <a:pt x="7906448" y="942303"/>
                  <a:pt x="7781688" y="1190125"/>
                  <a:pt x="7852316" y="1034745"/>
                </a:cubicBezTo>
                <a:cubicBezTo>
                  <a:pt x="7870223" y="995351"/>
                  <a:pt x="7891021" y="957336"/>
                  <a:pt x="7910373" y="918631"/>
                </a:cubicBezTo>
                <a:lnTo>
                  <a:pt x="7939401" y="860574"/>
                </a:lnTo>
                <a:cubicBezTo>
                  <a:pt x="7944239" y="836384"/>
                  <a:pt x="7949503" y="812275"/>
                  <a:pt x="7953916" y="788003"/>
                </a:cubicBezTo>
                <a:cubicBezTo>
                  <a:pt x="7959181" y="759049"/>
                  <a:pt x="7959124" y="728836"/>
                  <a:pt x="7968430" y="700917"/>
                </a:cubicBezTo>
                <a:cubicBezTo>
                  <a:pt x="7973946" y="684368"/>
                  <a:pt x="7987782" y="671888"/>
                  <a:pt x="7997458" y="657374"/>
                </a:cubicBezTo>
                <a:cubicBezTo>
                  <a:pt x="8002296" y="638022"/>
                  <a:pt x="8004115" y="617652"/>
                  <a:pt x="8011973" y="599317"/>
                </a:cubicBezTo>
                <a:cubicBezTo>
                  <a:pt x="8027807" y="562371"/>
                  <a:pt x="8049357" y="544338"/>
                  <a:pt x="8084544" y="526745"/>
                </a:cubicBezTo>
                <a:cubicBezTo>
                  <a:pt x="8098228" y="519903"/>
                  <a:pt x="8113882" y="517913"/>
                  <a:pt x="8128087" y="512231"/>
                </a:cubicBezTo>
                <a:cubicBezTo>
                  <a:pt x="8138132" y="508213"/>
                  <a:pt x="8147440" y="502555"/>
                  <a:pt x="8157116" y="497717"/>
                </a:cubicBezTo>
              </a:path>
            </a:pathLst>
          </a:custGeom>
          <a:ln w="25400" cap="flat" cmpd="sng" algn="ctr">
            <a:solidFill>
              <a:srgbClr val="EC5666"/>
            </a:solidFill>
            <a:prstDash val="sysDot"/>
            <a:round/>
            <a:headEnd type="none" w="med" len="med"/>
            <a:tailEnd type="none" w="med" len="med"/>
          </a:ln>
          <a:extLst>
            <a:ext uri="{909E8E84-426E-40dd-AFC4-6F175D3DCCD1}">
              <a14:hiddenFill xmlns="" xmlns:a14="http://schemas.microsoft.com/office/drawing/2010/main">
                <a:solidFill>
                  <a:srgbClr val="FFFFFF"/>
                </a:solidFill>
              </a14:hiddenFill>
            </a:ext>
          </a:extLst>
        </p:spPr>
        <p:style>
          <a:lnRef idx="0">
            <a:scrgbClr r="0" g="0" b="0"/>
          </a:lnRef>
          <a:fillRef idx="0">
            <a:scrgbClr r="0" g="0" b="0"/>
          </a:fillRef>
          <a:effectRef idx="0">
            <a:scrgbClr r="0" g="0" b="0"/>
          </a:effectRef>
          <a:fontRef idx="minor">
            <a:schemeClr val="tx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cxnSp>
        <p:nvCxnSpPr>
          <p:cNvPr id="9" name="Rak pil 8"/>
          <p:cNvCxnSpPr>
            <a:cxnSpLocks noChangeShapeType="1"/>
          </p:cNvCxnSpPr>
          <p:nvPr/>
        </p:nvCxnSpPr>
        <p:spPr bwMode="auto">
          <a:xfrm>
            <a:off x="2925430" y="5803690"/>
            <a:ext cx="6870635" cy="0"/>
          </a:xfrm>
          <a:prstGeom prst="straightConnector1">
            <a:avLst/>
          </a:prstGeom>
          <a:noFill/>
          <a:ln w="41275">
            <a:solidFill>
              <a:srgbClr val="006C81"/>
            </a:solidFill>
            <a:round/>
            <a:headEnd/>
            <a:tailEnd type="arrow" w="med" len="med"/>
          </a:ln>
          <a:effectLst/>
          <a:extLst>
            <a:ext uri="{909E8E84-426E-40dd-AFC4-6F175D3DCCD1}">
              <a14:hiddenFill xmlns="" xmlns:a14="http://schemas.microsoft.com/office/drawing/2010/main">
                <a:noFill/>
              </a14:hiddenFill>
            </a:ext>
          </a:extLst>
        </p:spPr>
      </p:cxnSp>
      <p:sp>
        <p:nvSpPr>
          <p:cNvPr id="12" name="Platshållare för innehåll 1"/>
          <p:cNvSpPr txBox="1">
            <a:spLocks/>
          </p:cNvSpPr>
          <p:nvPr/>
        </p:nvSpPr>
        <p:spPr>
          <a:xfrm>
            <a:off x="1360969" y="1830159"/>
            <a:ext cx="1450975" cy="457200"/>
          </a:xfrm>
          <a:prstGeom prst="rect">
            <a:avLst/>
          </a:prstGeom>
        </p:spPr>
        <p:txBody>
          <a:bodyPr lIns="0" tIns="0" rIns="0" bIns="0"/>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ctr" defTabSz="914400" rtl="0" eaLnBrk="1" fontAlgn="auto" latinLnBrk="0" hangingPunct="1">
              <a:lnSpc>
                <a:spcPct val="100000"/>
              </a:lnSpc>
              <a:spcBef>
                <a:spcPts val="200"/>
              </a:spcBef>
              <a:spcAft>
                <a:spcPts val="0"/>
              </a:spcAft>
              <a:buClr>
                <a:srgbClr val="404040"/>
              </a:buClr>
              <a:buSzPct val="70000"/>
              <a:buFontTx/>
              <a:buNone/>
              <a:tabLst/>
              <a:defRPr/>
            </a:pPr>
            <a:r>
              <a:rPr kumimoji="0" lang="ja-JP" altLang="sv-SE" sz="2000" b="1" i="1" u="none" strike="noStrike" kern="1200" cap="none" spc="100" normalizeH="0" baseline="0" noProof="0">
                <a:ln>
                  <a:noFill/>
                </a:ln>
                <a:solidFill>
                  <a:srgbClr val="006C81"/>
                </a:solidFill>
                <a:effectLst/>
                <a:uLnTx/>
                <a:uFillTx/>
                <a:latin typeface="Century Gothic" panose="020B0502020202020204" pitchFamily="34" charset="0"/>
                <a:ea typeface="游ゴシック" panose="020B0400000000000000" pitchFamily="34" charset="-128"/>
                <a:cs typeface="+mn-cs"/>
              </a:rPr>
              <a:t>”</a:t>
            </a:r>
            <a:r>
              <a:rPr kumimoji="0" lang="sv-SE" altLang="ja-JP" sz="2000" b="1" i="1" u="none" strike="noStrike" kern="1200" cap="none" spc="100" normalizeH="0" baseline="0" noProof="0" dirty="0">
                <a:ln>
                  <a:noFill/>
                </a:ln>
                <a:solidFill>
                  <a:srgbClr val="006C81"/>
                </a:solidFill>
                <a:effectLst/>
                <a:uLnTx/>
                <a:uFillTx/>
                <a:latin typeface="Century Gothic" panose="020B0502020202020204" pitchFamily="34" charset="0"/>
                <a:ea typeface="游ゴシック" panose="020B0400000000000000" pitchFamily="34" charset="-128"/>
                <a:cs typeface="+mn-cs"/>
              </a:rPr>
              <a:t>Härligt</a:t>
            </a:r>
            <a:r>
              <a:rPr kumimoji="0" lang="ja-JP" altLang="sv-SE" sz="2000" b="1" i="1" u="none" strike="noStrike" kern="1200" cap="none" spc="100" normalizeH="0" baseline="0" noProof="0">
                <a:ln>
                  <a:noFill/>
                </a:ln>
                <a:solidFill>
                  <a:srgbClr val="006C81"/>
                </a:solidFill>
                <a:effectLst/>
                <a:uLnTx/>
                <a:uFillTx/>
                <a:latin typeface="Century Gothic" panose="020B0502020202020204" pitchFamily="34" charset="0"/>
                <a:ea typeface="游ゴシック" panose="020B0400000000000000" pitchFamily="34" charset="-128"/>
                <a:cs typeface="+mn-cs"/>
              </a:rPr>
              <a:t>”</a:t>
            </a:r>
            <a:endParaRPr kumimoji="0" lang="sv-SE" sz="2000" b="1" i="1" u="none" strike="noStrike" kern="1200" cap="none" spc="100" normalizeH="0" baseline="0" noProof="0" dirty="0">
              <a:ln>
                <a:noFill/>
              </a:ln>
              <a:solidFill>
                <a:srgbClr val="006C81"/>
              </a:solidFill>
              <a:effectLst/>
              <a:uLnTx/>
              <a:uFillTx/>
              <a:latin typeface="Century Gothic" panose="020B0502020202020204" pitchFamily="34" charset="0"/>
              <a:ea typeface="ＭＳ Ｐゴシック" charset="0"/>
              <a:cs typeface="+mn-cs"/>
            </a:endParaRPr>
          </a:p>
        </p:txBody>
      </p:sp>
      <p:sp>
        <p:nvSpPr>
          <p:cNvPr id="13" name="Platshållare för innehåll 1"/>
          <p:cNvSpPr txBox="1">
            <a:spLocks/>
          </p:cNvSpPr>
          <p:nvPr/>
        </p:nvSpPr>
        <p:spPr>
          <a:xfrm>
            <a:off x="1596437" y="5210957"/>
            <a:ext cx="1774412" cy="765494"/>
          </a:xfrm>
          <a:prstGeom prst="rect">
            <a:avLst/>
          </a:prstGeom>
        </p:spPr>
        <p:txBody>
          <a:bodyPr lIns="0" tIns="0" rIns="0" bIns="0"/>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0" fontAlgn="auto" latinLnBrk="0" hangingPunct="0">
              <a:lnSpc>
                <a:spcPct val="100000"/>
              </a:lnSpc>
              <a:spcBef>
                <a:spcPts val="200"/>
              </a:spcBef>
              <a:spcAft>
                <a:spcPts val="0"/>
              </a:spcAft>
              <a:buClr>
                <a:srgbClr val="404040"/>
              </a:buClr>
              <a:buSzPct val="70000"/>
              <a:buFontTx/>
              <a:buNone/>
              <a:tabLst/>
              <a:defRPr/>
            </a:pPr>
            <a:r>
              <a:rPr kumimoji="0" lang="ja-JP" altLang="sv-SE" sz="2000" b="1" i="1" u="none" strike="noStrike" kern="1200" cap="none" spc="100" normalizeH="0" baseline="0" noProof="0">
                <a:ln>
                  <a:noFill/>
                </a:ln>
                <a:solidFill>
                  <a:srgbClr val="006C81"/>
                </a:solidFill>
                <a:effectLst/>
                <a:uLnTx/>
                <a:uFillTx/>
                <a:latin typeface="Century Gothic" panose="020B0502020202020204" pitchFamily="34" charset="0"/>
                <a:ea typeface="游ゴシック" panose="020B0400000000000000" pitchFamily="34" charset="-128"/>
                <a:cs typeface="+mn-cs"/>
              </a:rPr>
              <a:t>”</a:t>
            </a:r>
            <a:r>
              <a:rPr kumimoji="0" lang="sv-SE" altLang="ja-JP" sz="2000" b="1" i="1" u="none" strike="noStrike" kern="1200" cap="none" spc="100" normalizeH="0" baseline="0" noProof="0" dirty="0">
                <a:ln>
                  <a:noFill/>
                </a:ln>
                <a:solidFill>
                  <a:srgbClr val="006C81"/>
                </a:solidFill>
                <a:effectLst/>
                <a:uLnTx/>
                <a:uFillTx/>
                <a:latin typeface="Century Gothic" panose="020B0502020202020204" pitchFamily="34" charset="0"/>
                <a:ea typeface="游ゴシック" panose="020B0400000000000000" pitchFamily="34" charset="-128"/>
                <a:cs typeface="+mn-cs"/>
              </a:rPr>
              <a:t>Grymt jobbigt</a:t>
            </a:r>
            <a:r>
              <a:rPr kumimoji="0" lang="ja-JP" altLang="sv-SE" sz="2000" b="1" i="1" u="none" strike="noStrike" kern="1200" cap="none" spc="100" normalizeH="0" baseline="0" noProof="0">
                <a:ln>
                  <a:noFill/>
                </a:ln>
                <a:solidFill>
                  <a:srgbClr val="006C81"/>
                </a:solidFill>
                <a:effectLst/>
                <a:uLnTx/>
                <a:uFillTx/>
                <a:latin typeface="Century Gothic" panose="020B0502020202020204" pitchFamily="34" charset="0"/>
                <a:ea typeface="游ゴシック" panose="020B0400000000000000" pitchFamily="34" charset="-128"/>
                <a:cs typeface="+mn-cs"/>
              </a:rPr>
              <a:t>”</a:t>
            </a:r>
            <a:endParaRPr kumimoji="0" lang="sv-SE" sz="2000" b="1" i="1" u="none" strike="noStrike" kern="1200" cap="none" spc="100" normalizeH="0" baseline="0" noProof="0" dirty="0">
              <a:ln>
                <a:noFill/>
              </a:ln>
              <a:solidFill>
                <a:srgbClr val="006C81"/>
              </a:solidFill>
              <a:effectLst/>
              <a:uLnTx/>
              <a:uFillTx/>
              <a:latin typeface="Century Gothic" panose="020B0502020202020204" pitchFamily="34" charset="0"/>
              <a:ea typeface="ＭＳ Ｐゴシック" charset="0"/>
              <a:cs typeface="+mn-cs"/>
            </a:endParaRPr>
          </a:p>
        </p:txBody>
      </p:sp>
      <p:sp>
        <p:nvSpPr>
          <p:cNvPr id="10" name="Platshållare för innehåll 1"/>
          <p:cNvSpPr txBox="1">
            <a:spLocks/>
          </p:cNvSpPr>
          <p:nvPr/>
        </p:nvSpPr>
        <p:spPr>
          <a:xfrm>
            <a:off x="5125581" y="4747419"/>
            <a:ext cx="4298852" cy="788432"/>
          </a:xfrm>
          <a:prstGeom prst="rect">
            <a:avLst/>
          </a:prstGeom>
        </p:spPr>
        <p:txBody>
          <a:bodyPr lIns="0" tIns="0" rIns="0" bIns="0"/>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1" fontAlgn="auto" latinLnBrk="0" hangingPunct="1">
              <a:lnSpc>
                <a:spcPct val="100000"/>
              </a:lnSpc>
              <a:spcBef>
                <a:spcPts val="200"/>
              </a:spcBef>
              <a:spcAft>
                <a:spcPts val="0"/>
              </a:spcAft>
              <a:buClr>
                <a:srgbClr val="404040"/>
              </a:buClr>
              <a:buSzPct val="70000"/>
              <a:buFontTx/>
              <a:buNone/>
              <a:tabLst/>
              <a:defRPr/>
            </a:pPr>
            <a:r>
              <a:rPr kumimoji="0" lang="sv-SE" altLang="ja-JP" sz="2000" b="1" i="1" u="none" strike="noStrike" kern="1200" cap="none" spc="100" normalizeH="0" baseline="0" noProof="0" dirty="0">
                <a:ln>
                  <a:noFill/>
                </a:ln>
                <a:solidFill>
                  <a:srgbClr val="006C81"/>
                </a:solidFill>
                <a:effectLst/>
                <a:uLnTx/>
                <a:uFillTx/>
                <a:latin typeface="Century Gothic" panose="020B0502020202020204" pitchFamily="34" charset="0"/>
                <a:ea typeface="游ゴシック" panose="020B0400000000000000" pitchFamily="34" charset="-128"/>
                <a:cs typeface="+mn-cs"/>
              </a:rPr>
              <a:t>Sedan jämför vi vår egen </a:t>
            </a:r>
            <a:br>
              <a:rPr kumimoji="0" lang="sv-SE" altLang="ja-JP" sz="2000" b="1" i="1" u="none" strike="noStrike" kern="1200" cap="none" spc="100" normalizeH="0" baseline="0" noProof="0" dirty="0">
                <a:ln>
                  <a:noFill/>
                </a:ln>
                <a:solidFill>
                  <a:srgbClr val="006C81"/>
                </a:solidFill>
                <a:effectLst/>
                <a:uLnTx/>
                <a:uFillTx/>
                <a:latin typeface="Century Gothic" panose="020B0502020202020204" pitchFamily="34" charset="0"/>
                <a:ea typeface="游ゴシック" panose="020B0400000000000000" pitchFamily="34" charset="-128"/>
                <a:cs typeface="+mn-cs"/>
              </a:rPr>
            </a:br>
            <a:r>
              <a:rPr kumimoji="0" lang="sv-SE" altLang="ja-JP" sz="2000" b="1" i="1" u="none" strike="noStrike" kern="1200" cap="none" spc="100" normalizeH="0" baseline="0" noProof="0" dirty="0">
                <a:ln>
                  <a:noFill/>
                </a:ln>
                <a:solidFill>
                  <a:srgbClr val="006C81"/>
                </a:solidFill>
                <a:effectLst/>
                <a:uLnTx/>
                <a:uFillTx/>
                <a:latin typeface="Century Gothic" panose="020B0502020202020204" pitchFamily="34" charset="0"/>
                <a:ea typeface="游ゴシック" panose="020B0400000000000000" pitchFamily="34" charset="-128"/>
                <a:cs typeface="+mn-cs"/>
              </a:rPr>
              <a:t>”insida” med andras ”utsida” </a:t>
            </a:r>
            <a:endParaRPr kumimoji="0" lang="sv-SE" sz="2000" b="1" i="1" u="none" strike="noStrike" kern="1200" cap="none" spc="100" normalizeH="0" baseline="0" noProof="0" dirty="0">
              <a:ln>
                <a:noFill/>
              </a:ln>
              <a:solidFill>
                <a:srgbClr val="006C81"/>
              </a:solidFill>
              <a:effectLst/>
              <a:uLnTx/>
              <a:uFillTx/>
              <a:latin typeface="Century Gothic" panose="020B0502020202020204" pitchFamily="34" charset="0"/>
              <a:ea typeface="ＭＳ Ｐゴシック" charset="0"/>
              <a:cs typeface="+mn-cs"/>
            </a:endParaRPr>
          </a:p>
        </p:txBody>
      </p:sp>
      <p:pic>
        <p:nvPicPr>
          <p:cNvPr id="14" name="Bildobjekt 13" descr="Polerad utsida vs insida bild.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067627" y="2520729"/>
            <a:ext cx="3244626" cy="2130637"/>
          </a:xfrm>
          <a:prstGeom prst="rect">
            <a:avLst/>
          </a:prstGeom>
        </p:spPr>
      </p:pic>
      <p:pic>
        <p:nvPicPr>
          <p:cNvPr id="31" name="Bildobjekt 30">
            <a:extLst>
              <a:ext uri="{FF2B5EF4-FFF2-40B4-BE49-F238E27FC236}">
                <a16:creationId xmlns:a16="http://schemas.microsoft.com/office/drawing/2014/main" id="{8059EDC3-711C-634C-92C0-0A13684B991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55" name="Rubrik 1">
            <a:extLst>
              <a:ext uri="{FF2B5EF4-FFF2-40B4-BE49-F238E27FC236}">
                <a16:creationId xmlns:a16="http://schemas.microsoft.com/office/drawing/2014/main" id="{53DE8EA6-4EB2-A349-90B0-1FFFD32BB138}"/>
              </a:ext>
            </a:extLst>
          </p:cNvPr>
          <p:cNvSpPr txBox="1">
            <a:spLocks/>
          </p:cNvSpPr>
          <p:nvPr/>
        </p:nvSpPr>
        <p:spPr>
          <a:xfrm>
            <a:off x="1883255" y="568014"/>
            <a:ext cx="8229600" cy="73501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Century Gothic" panose="020B0502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2800" b="1" i="0" u="none" strike="noStrike" kern="1200" cap="all" spc="80" normalizeH="0" baseline="0" noProof="0" dirty="0">
                <a:ln>
                  <a:noFill/>
                </a:ln>
                <a:solidFill>
                  <a:srgbClr val="000000"/>
                </a:solidFill>
                <a:effectLst/>
                <a:uLnTx/>
                <a:uFillTx/>
                <a:latin typeface="Century Gothic" panose="020B0502020202020204" pitchFamily="34" charset="0"/>
                <a:ea typeface="+mj-ea"/>
                <a:cs typeface="+mj-cs"/>
              </a:rPr>
              <a:t>Mitt liv är riktigt tungt… </a:t>
            </a:r>
            <a:r>
              <a:rPr kumimoji="0" lang="sv-SE" sz="2800" b="1" i="0" u="none" strike="noStrike" kern="1200" cap="none" spc="0" normalizeH="0" baseline="0" noProof="0" dirty="0">
                <a:ln>
                  <a:noFill/>
                </a:ln>
                <a:solidFill>
                  <a:srgbClr val="000000"/>
                </a:solidFill>
                <a:effectLst/>
                <a:uLnTx/>
                <a:uFillTx/>
                <a:latin typeface="Century Gothic" panose="020B0502020202020204" pitchFamily="34" charset="0"/>
                <a:ea typeface="+mj-ea"/>
                <a:cs typeface="+mj-cs"/>
              </a:rPr>
              <a:t>Ibland</a:t>
            </a:r>
            <a:endParaRPr kumimoji="0" lang="sv-SE" sz="2800" b="1" i="0" u="none" strike="noStrike" kern="1200" cap="all" spc="80" normalizeH="0" baseline="0" noProof="0" dirty="0">
              <a:ln>
                <a:noFill/>
              </a:ln>
              <a:solidFill>
                <a:srgbClr val="000000"/>
              </a:solidFill>
              <a:effectLst/>
              <a:uLnTx/>
              <a:uFillTx/>
              <a:latin typeface="Century Gothic" panose="020B0502020202020204" pitchFamily="34" charset="0"/>
              <a:ea typeface="+mj-ea"/>
              <a:cs typeface="+mj-cs"/>
            </a:endParaRPr>
          </a:p>
        </p:txBody>
      </p:sp>
    </p:spTree>
    <p:extLst>
      <p:ext uri="{BB962C8B-B14F-4D97-AF65-F5344CB8AC3E}">
        <p14:creationId xmlns:p14="http://schemas.microsoft.com/office/powerpoint/2010/main" val="3115498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 name="Bildobjekt 22" descr="En bild som visar utomhus, natur, berg&#10;&#10;Automatiskt genererad beskrivning">
            <a:extLst>
              <a:ext uri="{FF2B5EF4-FFF2-40B4-BE49-F238E27FC236}">
                <a16:creationId xmlns:a16="http://schemas.microsoft.com/office/drawing/2014/main" id="{0B81B4B9-ADAF-3548-8E63-BF634903FC3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
        <p:nvSpPr>
          <p:cNvPr id="24" name="Frihandsfigur 23">
            <a:extLst>
              <a:ext uri="{FF2B5EF4-FFF2-40B4-BE49-F238E27FC236}">
                <a16:creationId xmlns:a16="http://schemas.microsoft.com/office/drawing/2014/main" id="{32EF546D-2BB9-BE4F-ACE9-CCC8A1D70EC9}"/>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5" name="Bildobjekt 24">
            <a:extLst>
              <a:ext uri="{FF2B5EF4-FFF2-40B4-BE49-F238E27FC236}">
                <a16:creationId xmlns:a16="http://schemas.microsoft.com/office/drawing/2014/main" id="{C50572CD-4F1A-0E4C-9EED-6FB8D5E6EA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26" name="textruta 25">
            <a:extLst>
              <a:ext uri="{FF2B5EF4-FFF2-40B4-BE49-F238E27FC236}">
                <a16:creationId xmlns:a16="http://schemas.microsoft.com/office/drawing/2014/main" id="{AA701B39-0873-E848-AA0B-27940F3A547C}"/>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53</a:t>
            </a:r>
          </a:p>
        </p:txBody>
      </p:sp>
      <p:pic>
        <p:nvPicPr>
          <p:cNvPr id="9" name="Picture 3" descr="C:\Users\Fredrik Livheim\Desktop\Bilder till manual\Doris 2009 11 03 - Kopia.jpg">
            <a:extLst>
              <a:ext uri="{FF2B5EF4-FFF2-40B4-BE49-F238E27FC236}">
                <a16:creationId xmlns:a16="http://schemas.microsoft.com/office/drawing/2014/main" id="{D2A9A89E-05EC-8043-A73C-7DD3C2DD7E98}"/>
              </a:ext>
            </a:extLst>
          </p:cNvPr>
          <p:cNvPicPr>
            <a:picLocks noChangeAspect="1" noChangeArrowheads="1"/>
          </p:cNvPicPr>
          <p:nvPr/>
        </p:nvPicPr>
        <p:blipFill>
          <a:blip r:embed="rId4" cstate="email">
            <a:extLst>
              <a:ext uri="{BEBA8EAE-BF5A-486C-A8C5-ECC9F3942E4B}">
                <a14:imgProps xmlns:a14="http://schemas.microsoft.com/office/drawing/2010/main">
                  <a14:imgLayer r:embed="rId5">
                    <a14:imgEffect>
                      <a14:brightnessContrast contrast="32000"/>
                    </a14:imgEffect>
                  </a14:imgLayer>
                </a14:imgProps>
              </a:ext>
              <a:ext uri="{28A0092B-C50C-407E-A947-70E740481C1C}">
                <a14:useLocalDpi xmlns:a14="http://schemas.microsoft.com/office/drawing/2010/main"/>
              </a:ext>
            </a:extLst>
          </a:blip>
          <a:srcRect/>
          <a:stretch>
            <a:fillRect/>
          </a:stretch>
        </p:blipFill>
        <p:spPr bwMode="auto">
          <a:xfrm>
            <a:off x="1482486" y="1429007"/>
            <a:ext cx="1755775" cy="2857500"/>
          </a:xfrm>
          <a:prstGeom prst="rect">
            <a:avLst/>
          </a:prstGeom>
          <a:noFill/>
          <a:ln>
            <a:noFill/>
          </a:ln>
          <a:effectLst>
            <a:outerShdw blurRad="25400" dist="12700" dir="2700000" algn="tl" rotWithShape="0">
              <a:prstClr val="black">
                <a:alpha val="51000"/>
              </a:prst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4" descr="C:\Users\Fredrik Livheim\Desktop\Bilder till manual\Doris 2009 11 03 - Kopia - Kopia.jpg">
            <a:extLst>
              <a:ext uri="{FF2B5EF4-FFF2-40B4-BE49-F238E27FC236}">
                <a16:creationId xmlns:a16="http://schemas.microsoft.com/office/drawing/2014/main" id="{36EC5433-1F01-3242-A513-CE655AB02AF5}"/>
              </a:ext>
            </a:extLst>
          </p:cNvPr>
          <p:cNvPicPr>
            <a:picLocks noChangeAspect="1" noChangeArrowheads="1"/>
          </p:cNvPicPr>
          <p:nvPr/>
        </p:nvPicPr>
        <p:blipFill>
          <a:blip r:embed="rId6" cstate="email">
            <a:extLst>
              <a:ext uri="{BEBA8EAE-BF5A-486C-A8C5-ECC9F3942E4B}">
                <a14:imgProps xmlns:a14="http://schemas.microsoft.com/office/drawing/2010/main">
                  <a14:imgLayer r:embed="rId7">
                    <a14:imgEffect>
                      <a14:brightnessContrast contrast="32000"/>
                    </a14:imgEffect>
                  </a14:imgLayer>
                </a14:imgProps>
              </a:ext>
              <a:ext uri="{28A0092B-C50C-407E-A947-70E740481C1C}">
                <a14:useLocalDpi xmlns:a14="http://schemas.microsoft.com/office/drawing/2010/main"/>
              </a:ext>
            </a:extLst>
          </a:blip>
          <a:srcRect/>
          <a:stretch>
            <a:fillRect/>
          </a:stretch>
        </p:blipFill>
        <p:spPr bwMode="auto">
          <a:xfrm>
            <a:off x="3196986" y="1429007"/>
            <a:ext cx="1601788" cy="2857500"/>
          </a:xfrm>
          <a:prstGeom prst="rect">
            <a:avLst/>
          </a:prstGeom>
          <a:noFill/>
          <a:ln>
            <a:noFill/>
          </a:ln>
          <a:effectLst>
            <a:outerShdw blurRad="25400" dist="12700" dir="2700000" algn="tl" rotWithShape="0">
              <a:prstClr val="black">
                <a:alpha val="51000"/>
              </a:prst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5" descr="C:\Users\Fredrik Livheim\Desktop\Bilder till manual\Doris 2009 11 03 - Kopia - Kopia (2).jpg">
            <a:extLst>
              <a:ext uri="{FF2B5EF4-FFF2-40B4-BE49-F238E27FC236}">
                <a16:creationId xmlns:a16="http://schemas.microsoft.com/office/drawing/2014/main" id="{9F38D5C5-B5D6-6B40-9CC1-326768A82A63}"/>
              </a:ext>
            </a:extLst>
          </p:cNvPr>
          <p:cNvPicPr>
            <a:picLocks noChangeAspect="1" noChangeArrowheads="1"/>
          </p:cNvPicPr>
          <p:nvPr/>
        </p:nvPicPr>
        <p:blipFill>
          <a:blip r:embed="rId8" cstate="email">
            <a:extLst>
              <a:ext uri="{BEBA8EAE-BF5A-486C-A8C5-ECC9F3942E4B}">
                <a14:imgProps xmlns:a14="http://schemas.microsoft.com/office/drawing/2010/main">
                  <a14:imgLayer r:embed="rId9">
                    <a14:imgEffect>
                      <a14:brightnessContrast contrast="32000"/>
                    </a14:imgEffect>
                  </a14:imgLayer>
                </a14:imgProps>
              </a:ext>
              <a:ext uri="{28A0092B-C50C-407E-A947-70E740481C1C}">
                <a14:useLocalDpi xmlns:a14="http://schemas.microsoft.com/office/drawing/2010/main"/>
              </a:ext>
            </a:extLst>
          </a:blip>
          <a:srcRect/>
          <a:stretch>
            <a:fillRect/>
          </a:stretch>
        </p:blipFill>
        <p:spPr bwMode="auto">
          <a:xfrm>
            <a:off x="4768611" y="1429007"/>
            <a:ext cx="1697038" cy="2857500"/>
          </a:xfrm>
          <a:prstGeom prst="rect">
            <a:avLst/>
          </a:prstGeom>
          <a:noFill/>
          <a:ln>
            <a:noFill/>
          </a:ln>
          <a:effectLst>
            <a:outerShdw blurRad="25400" dist="12700" dir="2700000" algn="tl" rotWithShape="0">
              <a:prstClr val="black">
                <a:alpha val="51000"/>
              </a:prst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2" descr="C:\Users\Fredrik Livheim\Desktop\Bilder till manual\Doris 2009 11 03 - Kopia - Kopia (3).jpg">
            <a:extLst>
              <a:ext uri="{FF2B5EF4-FFF2-40B4-BE49-F238E27FC236}">
                <a16:creationId xmlns:a16="http://schemas.microsoft.com/office/drawing/2014/main" id="{A1DB7398-7F56-F349-8B17-5B148FC5AB52}"/>
              </a:ext>
            </a:extLst>
          </p:cNvPr>
          <p:cNvPicPr>
            <a:picLocks noChangeAspect="1" noChangeArrowheads="1"/>
          </p:cNvPicPr>
          <p:nvPr/>
        </p:nvPicPr>
        <p:blipFill>
          <a:blip r:embed="rId10" cstate="email">
            <a:extLst>
              <a:ext uri="{BEBA8EAE-BF5A-486C-A8C5-ECC9F3942E4B}">
                <a14:imgProps xmlns:a14="http://schemas.microsoft.com/office/drawing/2010/main">
                  <a14:imgLayer r:embed="rId11">
                    <a14:imgEffect>
                      <a14:brightnessContrast contrast="32000"/>
                    </a14:imgEffect>
                  </a14:imgLayer>
                </a14:imgProps>
              </a:ext>
              <a:ext uri="{28A0092B-C50C-407E-A947-70E740481C1C}">
                <a14:useLocalDpi xmlns:a14="http://schemas.microsoft.com/office/drawing/2010/main"/>
              </a:ext>
            </a:extLst>
          </a:blip>
          <a:srcRect/>
          <a:stretch>
            <a:fillRect/>
          </a:stretch>
        </p:blipFill>
        <p:spPr bwMode="auto">
          <a:xfrm>
            <a:off x="6411674" y="1429007"/>
            <a:ext cx="2474912" cy="2857500"/>
          </a:xfrm>
          <a:prstGeom prst="rect">
            <a:avLst/>
          </a:prstGeom>
          <a:noFill/>
          <a:ln>
            <a:noFill/>
          </a:ln>
          <a:effectLst>
            <a:outerShdw blurRad="25400" dist="12700" dir="2700000" algn="tl" rotWithShape="0">
              <a:prstClr val="black">
                <a:alpha val="51000"/>
              </a:prst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 name="Picture 3" descr="C:\Users\Fredrik Livheim\Desktop\Bilder till manual\Doris 2009 11 03 - Kopia.jpg">
            <a:extLst>
              <a:ext uri="{FF2B5EF4-FFF2-40B4-BE49-F238E27FC236}">
                <a16:creationId xmlns:a16="http://schemas.microsoft.com/office/drawing/2014/main" id="{F8146679-D0D0-524A-90FA-154337EDFB0F}"/>
              </a:ext>
            </a:extLst>
          </p:cNvPr>
          <p:cNvPicPr>
            <a:picLocks noChangeAspect="1" noChangeArrowheads="1"/>
          </p:cNvPicPr>
          <p:nvPr/>
        </p:nvPicPr>
        <p:blipFill>
          <a:blip r:embed="rId12" cstate="email">
            <a:extLst>
              <a:ext uri="{BEBA8EAE-BF5A-486C-A8C5-ECC9F3942E4B}">
                <a14:imgProps xmlns:a14="http://schemas.microsoft.com/office/drawing/2010/main">
                  <a14:imgLayer r:embed="rId13">
                    <a14:imgEffect>
                      <a14:brightnessContrast contrast="32000"/>
                    </a14:imgEffect>
                  </a14:imgLayer>
                </a14:imgProps>
              </a:ext>
              <a:ext uri="{28A0092B-C50C-407E-A947-70E740481C1C}">
                <a14:useLocalDpi xmlns:a14="http://schemas.microsoft.com/office/drawing/2010/main"/>
              </a:ext>
            </a:extLst>
          </a:blip>
          <a:srcRect/>
          <a:stretch>
            <a:fillRect/>
          </a:stretch>
        </p:blipFill>
        <p:spPr bwMode="auto">
          <a:xfrm>
            <a:off x="8840549" y="1429007"/>
            <a:ext cx="1785937" cy="2857500"/>
          </a:xfrm>
          <a:prstGeom prst="rect">
            <a:avLst/>
          </a:prstGeom>
          <a:noFill/>
          <a:ln>
            <a:noFill/>
          </a:ln>
          <a:effectLst>
            <a:outerShdw blurRad="25400" dist="12700" dir="2700000" algn="tl" rotWithShape="0">
              <a:prstClr val="black">
                <a:alpha val="51000"/>
              </a:prst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 name="Rektangel 13">
            <a:extLst>
              <a:ext uri="{FF2B5EF4-FFF2-40B4-BE49-F238E27FC236}">
                <a16:creationId xmlns:a16="http://schemas.microsoft.com/office/drawing/2014/main" id="{E947B388-F0C0-2B42-A74F-3B0D5FA2DF89}"/>
              </a:ext>
            </a:extLst>
          </p:cNvPr>
          <p:cNvSpPr/>
          <p:nvPr/>
        </p:nvSpPr>
        <p:spPr>
          <a:xfrm>
            <a:off x="2733014" y="4482960"/>
            <a:ext cx="6725969" cy="830997"/>
          </a:xfrm>
          <a:prstGeom prst="rect">
            <a:avLst/>
          </a:prstGeom>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1" i="1" u="none" strike="noStrike" kern="1200" cap="none" spc="60" normalizeH="0" baseline="0" noProof="0" dirty="0">
                <a:ln>
                  <a:noFill/>
                </a:ln>
                <a:solidFill>
                  <a:srgbClr val="000000"/>
                </a:solidFill>
                <a:effectLst/>
                <a:uLnTx/>
                <a:uFillTx/>
                <a:latin typeface="Century Gothic" panose="020B0502020202020204" pitchFamily="34" charset="0"/>
                <a:ea typeface="+mn-ea"/>
                <a:cs typeface="+mn-cs"/>
              </a:rPr>
              <a:t>”</a:t>
            </a:r>
            <a:r>
              <a:rPr kumimoji="0" lang="sv-SE" altLang="ja-JP" sz="2400" b="1" i="1" u="none" strike="noStrike" kern="1200" cap="none" spc="60" normalizeH="0" baseline="0" noProof="0" dirty="0">
                <a:ln>
                  <a:noFill/>
                </a:ln>
                <a:solidFill>
                  <a:srgbClr val="000000"/>
                </a:solidFill>
                <a:effectLst/>
                <a:uLnTx/>
                <a:uFillTx/>
                <a:latin typeface="Century Gothic" panose="020B0502020202020204" pitchFamily="34" charset="0"/>
                <a:ea typeface="游ゴシック" panose="020B0400000000000000" pitchFamily="34" charset="-128"/>
                <a:cs typeface="+mn-cs"/>
              </a:rPr>
              <a:t>Det finns lika mycket liv i ett ögonblick av sorg som i ett ögonblick av glädje”</a:t>
            </a:r>
            <a:endParaRPr kumimoji="0" lang="sv-SE" sz="2400" b="1" i="1" u="none" strike="noStrike" kern="1200" cap="none" spc="60" normalizeH="0" baseline="0" noProof="0" dirty="0">
              <a:ln>
                <a:noFill/>
              </a:ln>
              <a:solidFill>
                <a:srgbClr val="000000"/>
              </a:solidFill>
              <a:effectLst/>
              <a:uLnTx/>
              <a:uFillTx/>
              <a:latin typeface="Century Gothic" panose="020B0502020202020204" pitchFamily="34" charset="0"/>
              <a:ea typeface="+mn-ea"/>
              <a:cs typeface="+mn-cs"/>
            </a:endParaRPr>
          </a:p>
        </p:txBody>
      </p:sp>
      <p:sp>
        <p:nvSpPr>
          <p:cNvPr id="15" name="textruta 14">
            <a:extLst>
              <a:ext uri="{FF2B5EF4-FFF2-40B4-BE49-F238E27FC236}">
                <a16:creationId xmlns:a16="http://schemas.microsoft.com/office/drawing/2014/main" id="{A63FE95F-683D-B145-A367-59D7B3DF92F7}"/>
              </a:ext>
            </a:extLst>
          </p:cNvPr>
          <p:cNvSpPr txBox="1"/>
          <p:nvPr/>
        </p:nvSpPr>
        <p:spPr>
          <a:xfrm>
            <a:off x="3120539" y="5388095"/>
            <a:ext cx="5950921" cy="307777"/>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60" normalizeH="0" baseline="0" noProof="0" dirty="0">
                <a:ln>
                  <a:noFill/>
                </a:ln>
                <a:solidFill>
                  <a:srgbClr val="000000"/>
                </a:solidFill>
                <a:effectLst/>
                <a:uLnTx/>
                <a:uFillTx/>
                <a:latin typeface="Century Gothic" panose="020B0502020202020204" pitchFamily="34" charset="0"/>
                <a:ea typeface="+mn-ea"/>
                <a:cs typeface="+mn-cs"/>
              </a:rPr>
              <a:t>- STEVEN C. HAYES</a:t>
            </a:r>
          </a:p>
        </p:txBody>
      </p:sp>
      <p:sp>
        <p:nvSpPr>
          <p:cNvPr id="30" name="textruta 29">
            <a:extLst>
              <a:ext uri="{FF2B5EF4-FFF2-40B4-BE49-F238E27FC236}">
                <a16:creationId xmlns:a16="http://schemas.microsoft.com/office/drawing/2014/main" id="{72300397-98F8-B94D-A5D4-465A402EA4D0}"/>
              </a:ext>
            </a:extLst>
          </p:cNvPr>
          <p:cNvSpPr txBox="1"/>
          <p:nvPr/>
        </p:nvSpPr>
        <p:spPr>
          <a:xfrm>
            <a:off x="3067157" y="789205"/>
            <a:ext cx="6057685" cy="523220"/>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mn-cs"/>
              </a:rPr>
              <a:t>OM LIVET</a:t>
            </a:r>
          </a:p>
        </p:txBody>
      </p:sp>
    </p:spTree>
    <p:extLst>
      <p:ext uri="{BB962C8B-B14F-4D97-AF65-F5344CB8AC3E}">
        <p14:creationId xmlns:p14="http://schemas.microsoft.com/office/powerpoint/2010/main" val="2981679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iterate type="lt">
                                    <p:tmPct val="10000"/>
                                  </p:iterate>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3750"/>
                            </p:stCondLst>
                            <p:childTnLst>
                              <p:par>
                                <p:cTn id="39" presetID="10"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30"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50CFFCF5-06F8-0B4A-95EB-531EC56D46D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7104"/>
            <a:ext cx="12192000" cy="6858000"/>
          </a:xfrm>
          <a:prstGeom prst="rect">
            <a:avLst/>
          </a:prstGeom>
        </p:spPr>
      </p:pic>
      <p:sp>
        <p:nvSpPr>
          <p:cNvPr id="6" name="Frihandsfigur 5">
            <a:extLst>
              <a:ext uri="{FF2B5EF4-FFF2-40B4-BE49-F238E27FC236}">
                <a16:creationId xmlns:a16="http://schemas.microsoft.com/office/drawing/2014/main" id="{F864B641-9DF8-AA4C-9A82-34127CF18608}"/>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Bildobjekt 6">
            <a:extLst>
              <a:ext uri="{FF2B5EF4-FFF2-40B4-BE49-F238E27FC236}">
                <a16:creationId xmlns:a16="http://schemas.microsoft.com/office/drawing/2014/main" id="{E690C6BE-BCF8-A04F-BAF9-BF0C62E541F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0123" y="6321612"/>
            <a:ext cx="2297552" cy="252652"/>
          </a:xfrm>
          <a:prstGeom prst="rect">
            <a:avLst/>
          </a:prstGeom>
        </p:spPr>
      </p:pic>
      <p:sp>
        <p:nvSpPr>
          <p:cNvPr id="8" name="textruta 7">
            <a:extLst>
              <a:ext uri="{FF2B5EF4-FFF2-40B4-BE49-F238E27FC236}">
                <a16:creationId xmlns:a16="http://schemas.microsoft.com/office/drawing/2014/main" id="{C5AD64CC-EE4D-D44B-8031-4F13BFF5812F}"/>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2C6A83"/>
                </a:solidFill>
                <a:effectLst/>
                <a:uLnTx/>
                <a:uFillTx/>
                <a:latin typeface="Century Gothic" panose="020B0502020202020204" pitchFamily="34" charset="0"/>
                <a:ea typeface="+mn-ea"/>
                <a:cs typeface="+mn-cs"/>
              </a:rPr>
              <a:t>47</a:t>
            </a:r>
          </a:p>
        </p:txBody>
      </p:sp>
      <p:sp>
        <p:nvSpPr>
          <p:cNvPr id="4" name="textruta 3">
            <a:extLst>
              <a:ext uri="{FF2B5EF4-FFF2-40B4-BE49-F238E27FC236}">
                <a16:creationId xmlns:a16="http://schemas.microsoft.com/office/drawing/2014/main" id="{B27E32CF-CA51-B745-833B-E5E605606E46}"/>
              </a:ext>
            </a:extLst>
          </p:cNvPr>
          <p:cNvSpPr txBox="1"/>
          <p:nvPr/>
        </p:nvSpPr>
        <p:spPr>
          <a:xfrm rot="21073289">
            <a:off x="682692" y="1803771"/>
            <a:ext cx="5608256" cy="3852171"/>
          </a:xfrm>
          <a:prstGeom prst="rect">
            <a:avLst/>
          </a:prstGeom>
          <a:solidFill>
            <a:srgbClr val="EC5666"/>
          </a:solidFill>
          <a:ln w="136525">
            <a:solidFill>
              <a:schemeClr val="bg1"/>
            </a:solidFill>
            <a:miter lim="800000"/>
          </a:ln>
          <a:effectLst>
            <a:outerShdw blurRad="109078" dist="63500" dir="4200000" sx="100362" sy="100362" algn="tl" rotWithShape="0">
              <a:prstClr val="black">
                <a:alpha val="19000"/>
              </a:prstClr>
            </a:outerShdw>
            <a:softEdge rad="0"/>
          </a:effectLst>
        </p:spPr>
        <p:txBody>
          <a:bodyPr wrap="none" lIns="360000" tIns="0" rIns="360000" bIns="360000" rtlCol="0" anchor="ctr" anchorCtr="0">
            <a:noAutofit/>
          </a:bodyPr>
          <a:lstStyle/>
          <a:p>
            <a:pPr marL="0" marR="0" lvl="0" indent="0" algn="ctr" defTabSz="457200" rtl="0" eaLnBrk="0" fontAlgn="base" latinLnBrk="0" hangingPunct="0">
              <a:lnSpc>
                <a:spcPts val="2800"/>
              </a:lnSpc>
              <a:spcBef>
                <a:spcPts val="0"/>
              </a:spcBef>
              <a:spcAft>
                <a:spcPct val="0"/>
              </a:spcAft>
              <a:buClr>
                <a:srgbClr val="404040"/>
              </a:buClr>
              <a:buSzPct val="70000"/>
              <a:buFontTx/>
              <a:buNone/>
              <a:tabLst/>
              <a:defRPr/>
            </a:pPr>
            <a: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t>”Mitt liv har varit fullt </a:t>
            </a:r>
          </a:p>
          <a:p>
            <a:pPr marL="0" marR="0" lvl="0" indent="0" algn="ctr" defTabSz="457200" rtl="0" eaLnBrk="0" fontAlgn="base" latinLnBrk="0" hangingPunct="0">
              <a:lnSpc>
                <a:spcPts val="2800"/>
              </a:lnSpc>
              <a:spcBef>
                <a:spcPts val="0"/>
              </a:spcBef>
              <a:spcAft>
                <a:spcPct val="0"/>
              </a:spcAft>
              <a:buClr>
                <a:srgbClr val="404040"/>
              </a:buClr>
              <a:buSzPct val="70000"/>
              <a:buFontTx/>
              <a:buNone/>
              <a:tabLst/>
              <a:defRPr/>
            </a:pPr>
            <a: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t>av tragedier…</a:t>
            </a:r>
          </a:p>
          <a:p>
            <a:pPr marL="0" marR="0" lvl="0" indent="0" algn="ctr" defTabSz="457200" rtl="0" eaLnBrk="0" fontAlgn="base" latinLnBrk="0" hangingPunct="0">
              <a:lnSpc>
                <a:spcPts val="2800"/>
              </a:lnSpc>
              <a:spcBef>
                <a:spcPts val="0"/>
              </a:spcBef>
              <a:spcAft>
                <a:spcPct val="0"/>
              </a:spcAft>
              <a:buClr>
                <a:srgbClr val="404040"/>
              </a:buClr>
              <a:buSzPct val="70000"/>
              <a:buFontTx/>
              <a:buNone/>
              <a:tabLst/>
              <a:defRPr/>
            </a:pPr>
            <a:endPar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endParaRPr>
          </a:p>
          <a:p>
            <a:pPr marL="0" marR="0" lvl="0" indent="0" algn="ctr" defTabSz="457200" rtl="0" eaLnBrk="0" fontAlgn="base" latinLnBrk="0" hangingPunct="0">
              <a:lnSpc>
                <a:spcPts val="2800"/>
              </a:lnSpc>
              <a:spcBef>
                <a:spcPts val="0"/>
              </a:spcBef>
              <a:spcAft>
                <a:spcPct val="0"/>
              </a:spcAft>
              <a:buClr>
                <a:srgbClr val="404040"/>
              </a:buClr>
              <a:buSzPct val="70000"/>
              <a:buFontTx/>
              <a:buNone/>
              <a:tabLst/>
              <a:defRPr/>
            </a:pPr>
            <a: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t>…några av dem </a:t>
            </a:r>
            <a:b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br>
            <a: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t>har faktiskt inträffat.”</a:t>
            </a:r>
            <a:endPar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3" name="textruta 2">
            <a:extLst>
              <a:ext uri="{FF2B5EF4-FFF2-40B4-BE49-F238E27FC236}">
                <a16:creationId xmlns:a16="http://schemas.microsoft.com/office/drawing/2014/main" id="{35393C9F-87FC-4F42-A7E1-11CF0DE3B262}"/>
              </a:ext>
            </a:extLst>
          </p:cNvPr>
          <p:cNvSpPr txBox="1"/>
          <p:nvPr/>
        </p:nvSpPr>
        <p:spPr>
          <a:xfrm rot="21073289">
            <a:off x="2194436" y="4572854"/>
            <a:ext cx="292714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60" normalizeH="0" baseline="0" noProof="0" dirty="0">
                <a:ln>
                  <a:noFill/>
                </a:ln>
                <a:solidFill>
                  <a:srgbClr val="FFFFFF"/>
                </a:solidFill>
                <a:effectLst/>
                <a:uLnTx/>
                <a:uFillTx/>
                <a:latin typeface="Century Gothic" panose="020B0502020202020204" pitchFamily="34" charset="0"/>
                <a:ea typeface="+mn-ea"/>
                <a:cs typeface="+mn-cs"/>
              </a:rPr>
              <a:t>Mark Twain</a:t>
            </a:r>
          </a:p>
        </p:txBody>
      </p:sp>
      <p:pic>
        <p:nvPicPr>
          <p:cNvPr id="9" name="Bildobjekt 8">
            <a:extLst>
              <a:ext uri="{FF2B5EF4-FFF2-40B4-BE49-F238E27FC236}">
                <a16:creationId xmlns:a16="http://schemas.microsoft.com/office/drawing/2014/main" id="{CBD227A9-B559-5C4C-96BD-FAA511696364}"/>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rot="382453">
            <a:off x="428393" y="258807"/>
            <a:ext cx="2540000" cy="2247900"/>
          </a:xfrm>
          <a:prstGeom prst="rect">
            <a:avLst/>
          </a:prstGeom>
          <a:effectLst>
            <a:outerShdw blurRad="79090" dist="557233" dir="3840000" sx="88000" sy="88000" algn="tl" rotWithShape="0">
              <a:prstClr val="black">
                <a:alpha val="22965"/>
              </a:prstClr>
            </a:outerShdw>
          </a:effectLst>
        </p:spPr>
      </p:pic>
      <p:sp>
        <p:nvSpPr>
          <p:cNvPr id="13" name="textruta 12">
            <a:extLst>
              <a:ext uri="{FF2B5EF4-FFF2-40B4-BE49-F238E27FC236}">
                <a16:creationId xmlns:a16="http://schemas.microsoft.com/office/drawing/2014/main" id="{615554A0-6BDB-9748-AAB5-3C14A949FDC4}"/>
              </a:ext>
            </a:extLst>
          </p:cNvPr>
          <p:cNvSpPr txBox="1"/>
          <p:nvPr/>
        </p:nvSpPr>
        <p:spPr>
          <a:xfrm rot="585044">
            <a:off x="6195283" y="2274255"/>
            <a:ext cx="5420422" cy="3959851"/>
          </a:xfrm>
          <a:prstGeom prst="rect">
            <a:avLst/>
          </a:prstGeom>
          <a:solidFill>
            <a:srgbClr val="C3950B"/>
          </a:solidFill>
          <a:ln w="136525">
            <a:solidFill>
              <a:schemeClr val="bg1"/>
            </a:solidFill>
            <a:miter lim="800000"/>
          </a:ln>
          <a:effectLst>
            <a:outerShdw blurRad="229235" dist="302221" dir="6778364" sx="98677" sy="98677" algn="tr" rotWithShape="0">
              <a:prstClr val="black">
                <a:alpha val="26000"/>
              </a:prstClr>
            </a:outerShdw>
            <a:softEdge rad="0"/>
          </a:effectLst>
        </p:spPr>
        <p:txBody>
          <a:bodyPr wrap="none" lIns="360000" tIns="396000" rIns="360000" bIns="360000" rtlCol="0" anchor="t" anchorCtr="0">
            <a:noAutofit/>
          </a:bodyPr>
          <a:lstStyle/>
          <a:p>
            <a:pPr marL="0" marR="0" lvl="0" indent="0" algn="ctr" defTabSz="457200" rtl="0" eaLnBrk="0" fontAlgn="base" latinLnBrk="0" hangingPunct="0">
              <a:lnSpc>
                <a:spcPts val="2800"/>
              </a:lnSpc>
              <a:spcBef>
                <a:spcPts val="0"/>
              </a:spcBef>
              <a:spcAft>
                <a:spcPct val="0"/>
              </a:spcAft>
              <a:buClr>
                <a:srgbClr val="404040"/>
              </a:buClr>
              <a:buSzPct val="70000"/>
              <a:buFontTx/>
              <a:buNone/>
              <a:tabLst/>
              <a:defRPr/>
            </a:pPr>
            <a: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t>85% av de saker vi oroar </a:t>
            </a:r>
            <a:b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br>
            <a: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t>oss för händer inte…</a:t>
            </a:r>
          </a:p>
          <a:p>
            <a:pPr marL="0" marR="0" lvl="0" indent="0" algn="ctr" defTabSz="457200" rtl="0" eaLnBrk="0" fontAlgn="base" latinLnBrk="0" hangingPunct="0">
              <a:lnSpc>
                <a:spcPts val="2800"/>
              </a:lnSpc>
              <a:spcBef>
                <a:spcPts val="0"/>
              </a:spcBef>
              <a:spcAft>
                <a:spcPct val="0"/>
              </a:spcAft>
              <a:buClr>
                <a:srgbClr val="404040"/>
              </a:buClr>
              <a:buSzPct val="70000"/>
              <a:buFontTx/>
              <a:buNone/>
              <a:tabLst/>
              <a:defRPr/>
            </a:pPr>
            <a:endPar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endParaRPr>
          </a:p>
          <a:p>
            <a:pPr marL="0" marR="0" lvl="0" indent="0" algn="ctr" defTabSz="457200" rtl="0" eaLnBrk="0" fontAlgn="base" latinLnBrk="0" hangingPunct="0">
              <a:lnSpc>
                <a:spcPts val="2800"/>
              </a:lnSpc>
              <a:spcBef>
                <a:spcPts val="0"/>
              </a:spcBef>
              <a:spcAft>
                <a:spcPct val="0"/>
              </a:spcAft>
              <a:buClr>
                <a:srgbClr val="404040"/>
              </a:buClr>
              <a:buSzPct val="70000"/>
              <a:buFontTx/>
              <a:buNone/>
              <a:tabLst/>
              <a:defRPr/>
            </a:pPr>
            <a: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t>… och när det vi oroar oss för </a:t>
            </a:r>
            <a:b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br>
            <a: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t>händer så är det inte lika </a:t>
            </a:r>
            <a:b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br>
            <a: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t>jobbigt som vår hjärna </a:t>
            </a:r>
            <a:b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br>
            <a:r>
              <a:rPr kumimoji="0" lang="sv-SE" sz="24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t>förutspådde.</a:t>
            </a:r>
          </a:p>
        </p:txBody>
      </p:sp>
      <p:sp>
        <p:nvSpPr>
          <p:cNvPr id="14" name="textruta 13">
            <a:extLst>
              <a:ext uri="{FF2B5EF4-FFF2-40B4-BE49-F238E27FC236}">
                <a16:creationId xmlns:a16="http://schemas.microsoft.com/office/drawing/2014/main" id="{9D40B43A-C9EF-D440-8A67-87F2E8CC8E2D}"/>
              </a:ext>
            </a:extLst>
          </p:cNvPr>
          <p:cNvSpPr txBox="1"/>
          <p:nvPr/>
        </p:nvSpPr>
        <p:spPr>
          <a:xfrm rot="598053">
            <a:off x="7275174" y="5257012"/>
            <a:ext cx="292714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60" normalizeH="0" baseline="0" noProof="0" dirty="0">
                <a:ln>
                  <a:noFill/>
                </a:ln>
                <a:solidFill>
                  <a:srgbClr val="FFFFFF"/>
                </a:solidFill>
                <a:effectLst/>
                <a:uLnTx/>
                <a:uFillTx/>
                <a:latin typeface="Century Gothic" panose="020B0502020202020204" pitchFamily="34" charset="0"/>
                <a:ea typeface="+mn-ea"/>
                <a:cs typeface="+mn-cs"/>
              </a:rPr>
              <a:t>Ref; ”The end </a:t>
            </a:r>
            <a:r>
              <a:rPr kumimoji="0" lang="sv-SE" sz="1400" b="0" i="0" u="none" strike="noStrike" kern="1200" cap="none" spc="60" normalizeH="0" baseline="0" noProof="0" dirty="0" err="1">
                <a:ln>
                  <a:noFill/>
                </a:ln>
                <a:solidFill>
                  <a:srgbClr val="FFFFFF"/>
                </a:solidFill>
                <a:effectLst/>
                <a:uLnTx/>
                <a:uFillTx/>
                <a:latin typeface="Century Gothic" panose="020B0502020202020204" pitchFamily="34" charset="0"/>
                <a:ea typeface="+mn-ea"/>
                <a:cs typeface="+mn-cs"/>
              </a:rPr>
              <a:t>of</a:t>
            </a:r>
            <a:r>
              <a:rPr kumimoji="0" lang="sv-SE" sz="1400" b="0" i="0" u="none" strike="noStrike" kern="1200" cap="none" spc="60" normalizeH="0" baseline="0" noProof="0" dirty="0">
                <a:ln>
                  <a:noFill/>
                </a:ln>
                <a:solidFill>
                  <a:srgbClr val="FFFFFF"/>
                </a:solidFill>
                <a:effectLst/>
                <a:uLnTx/>
                <a:uFillTx/>
                <a:latin typeface="Century Gothic" panose="020B0502020202020204" pitchFamily="34" charset="0"/>
                <a:ea typeface="+mn-ea"/>
                <a:cs typeface="+mn-cs"/>
              </a:rPr>
              <a:t> stress”; </a:t>
            </a:r>
            <a:br>
              <a:rPr kumimoji="0" lang="sv-SE" sz="1400" b="0" i="0" u="none" strike="noStrike" kern="1200" cap="none" spc="60" normalizeH="0" baseline="0" noProof="0" dirty="0">
                <a:ln>
                  <a:noFill/>
                </a:ln>
                <a:solidFill>
                  <a:srgbClr val="FFFFFF"/>
                </a:solidFill>
                <a:effectLst/>
                <a:uLnTx/>
                <a:uFillTx/>
                <a:latin typeface="Century Gothic" panose="020B0502020202020204" pitchFamily="34" charset="0"/>
                <a:ea typeface="+mn-ea"/>
                <a:cs typeface="+mn-cs"/>
              </a:rPr>
            </a:br>
            <a:r>
              <a:rPr kumimoji="0" lang="sv-SE" sz="1400" b="0" i="0" u="none" strike="noStrike" kern="1200" cap="none" spc="60" normalizeH="0" baseline="0" noProof="0" dirty="0">
                <a:ln>
                  <a:noFill/>
                </a:ln>
                <a:solidFill>
                  <a:srgbClr val="FFFFFF"/>
                </a:solidFill>
                <a:effectLst/>
                <a:uLnTx/>
                <a:uFillTx/>
                <a:latin typeface="Century Gothic" panose="020B0502020202020204" pitchFamily="34" charset="0"/>
                <a:ea typeface="+mn-ea"/>
                <a:cs typeface="+mn-cs"/>
              </a:rPr>
              <a:t>Don Joseph </a:t>
            </a:r>
            <a:r>
              <a:rPr kumimoji="0" lang="sv-SE" sz="1400" b="0" i="0" u="none" strike="noStrike" kern="1200" cap="none" spc="60" normalizeH="0" baseline="0" noProof="0" dirty="0" err="1">
                <a:ln>
                  <a:noFill/>
                </a:ln>
                <a:solidFill>
                  <a:srgbClr val="FFFFFF"/>
                </a:solidFill>
                <a:effectLst/>
                <a:uLnTx/>
                <a:uFillTx/>
                <a:latin typeface="Century Gothic" panose="020B0502020202020204" pitchFamily="34" charset="0"/>
                <a:ea typeface="+mn-ea"/>
                <a:cs typeface="+mn-cs"/>
              </a:rPr>
              <a:t>Gowney</a:t>
            </a:r>
            <a:endParaRPr kumimoji="0" lang="sv-SE" sz="1400" b="0" i="0" u="none" strike="noStrike" kern="1200" cap="none" spc="6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textruta 10">
            <a:extLst>
              <a:ext uri="{FF2B5EF4-FFF2-40B4-BE49-F238E27FC236}">
                <a16:creationId xmlns:a16="http://schemas.microsoft.com/office/drawing/2014/main" id="{05385A54-E109-A742-8E5C-1800707B2833}"/>
              </a:ext>
            </a:extLst>
          </p:cNvPr>
          <p:cNvSpPr txBox="1"/>
          <p:nvPr/>
        </p:nvSpPr>
        <p:spPr>
          <a:xfrm>
            <a:off x="354595" y="789370"/>
            <a:ext cx="1148280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all" spc="80" normalizeH="0" baseline="0" noProof="0" dirty="0">
                <a:ln>
                  <a:noFill/>
                </a:ln>
                <a:solidFill>
                  <a:srgbClr val="000000"/>
                </a:solidFill>
                <a:effectLst/>
                <a:uLnTx/>
                <a:uFillTx/>
                <a:latin typeface="Century Gothic" panose="020B0502020202020204" pitchFamily="34" charset="0"/>
                <a:ea typeface="+mn-ea"/>
                <a:cs typeface="+mn-cs"/>
              </a:rPr>
              <a:t>En iakttagelse</a:t>
            </a:r>
          </a:p>
        </p:txBody>
      </p:sp>
    </p:spTree>
    <p:extLst>
      <p:ext uri="{BB962C8B-B14F-4D97-AF65-F5344CB8AC3E}">
        <p14:creationId xmlns:p14="http://schemas.microsoft.com/office/powerpoint/2010/main" val="15928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
                                        <p:tgtEl>
                                          <p:spTgt spid="4"/>
                                        </p:tgtEl>
                                      </p:cBhvr>
                                    </p:animEffect>
                                  </p:childTnLst>
                                </p:cTn>
                              </p:par>
                            </p:childTnLst>
                          </p:cTn>
                        </p:par>
                        <p:par>
                          <p:cTn id="8" fill="hold">
                            <p:stCondLst>
                              <p:cond delay="10"/>
                            </p:stCondLst>
                            <p:childTnLst>
                              <p:par>
                                <p:cTn id="9" presetID="10" presetClass="entr" presetSubtype="0" fill="hold"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1000"/>
                                        <p:tgtEl>
                                          <p:spTgt spid="4">
                                            <p:txEl>
                                              <p:pRg st="0" end="0"/>
                                            </p:txEl>
                                          </p:spTgt>
                                        </p:tgtEl>
                                      </p:cBhvr>
                                    </p:animEffect>
                                  </p:childTnLst>
                                </p:cTn>
                              </p:par>
                            </p:childTnLst>
                          </p:cTn>
                        </p:par>
                        <p:par>
                          <p:cTn id="12" fill="hold">
                            <p:stCondLst>
                              <p:cond delay="1010"/>
                            </p:stCondLst>
                            <p:childTnLst>
                              <p:par>
                                <p:cTn id="13" presetID="10" presetClass="entr" presetSubtype="0" fill="hold" nodeType="after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1000"/>
                                        <p:tgtEl>
                                          <p:spTgt spid="4">
                                            <p:txEl>
                                              <p:pRg st="1" end="1"/>
                                            </p:txEl>
                                          </p:spTgt>
                                        </p:tgtEl>
                                      </p:cBhvr>
                                    </p:animEffect>
                                  </p:childTnLst>
                                </p:cTn>
                              </p:par>
                            </p:childTnLst>
                          </p:cTn>
                        </p:par>
                        <p:par>
                          <p:cTn id="16" fill="hold">
                            <p:stCondLst>
                              <p:cond delay="2010"/>
                            </p:stCondLst>
                            <p:childTnLst>
                              <p:par>
                                <p:cTn id="17" presetID="10" presetClass="entr" presetSubtype="0" fill="hold" nodeType="after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2000"/>
                                        <p:tgtEl>
                                          <p:spTgt spid="3"/>
                                        </p:tgtEl>
                                      </p:cBhvr>
                                    </p:animEffect>
                                  </p:childTnLst>
                                </p:cTn>
                              </p:par>
                            </p:childTnLst>
                          </p:cTn>
                        </p:par>
                        <p:par>
                          <p:cTn id="23" fill="hold">
                            <p:stCondLst>
                              <p:cond delay="4010"/>
                            </p:stCondLst>
                            <p:childTnLst>
                              <p:par>
                                <p:cTn id="24" presetID="10" presetClass="entr" presetSubtype="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2000"/>
                                        <p:tgtEl>
                                          <p:spTgt spid="13"/>
                                        </p:tgtEl>
                                      </p:cBhvr>
                                    </p:animEffect>
                                  </p:childTnLst>
                                </p:cTn>
                              </p:par>
                            </p:childTnLst>
                          </p:cTn>
                        </p:par>
                        <p:par>
                          <p:cTn id="27" fill="hold">
                            <p:stCondLst>
                              <p:cond delay="6010"/>
                            </p:stCondLst>
                            <p:childTnLst>
                              <p:par>
                                <p:cTn id="28" presetID="10" presetClass="entr" presetSubtype="0" fill="hold" nodeType="after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animEffect transition="in" filter="fade">
                                      <p:cBhvr>
                                        <p:cTn id="30" dur="500"/>
                                        <p:tgtEl>
                                          <p:spTgt spid="13">
                                            <p:txEl>
                                              <p:pRg st="0" end="0"/>
                                            </p:txEl>
                                          </p:spTgt>
                                        </p:tgtEl>
                                      </p:cBhvr>
                                    </p:animEffect>
                                  </p:childTnLst>
                                </p:cTn>
                              </p:par>
                            </p:childTnLst>
                          </p:cTn>
                        </p:par>
                        <p:par>
                          <p:cTn id="31" fill="hold">
                            <p:stCondLst>
                              <p:cond delay="6510"/>
                            </p:stCondLst>
                            <p:childTnLst>
                              <p:par>
                                <p:cTn id="32" presetID="10" presetClass="entr" presetSubtype="0" fill="hold" nodeType="afterEffect">
                                  <p:stCondLst>
                                    <p:cond delay="0"/>
                                  </p:stCondLst>
                                  <p:childTnLst>
                                    <p:set>
                                      <p:cBhvr>
                                        <p:cTn id="33" dur="1" fill="hold">
                                          <p:stCondLst>
                                            <p:cond delay="0"/>
                                          </p:stCondLst>
                                        </p:cTn>
                                        <p:tgtEl>
                                          <p:spTgt spid="13">
                                            <p:txEl>
                                              <p:pRg st="2" end="2"/>
                                            </p:txEl>
                                          </p:spTgt>
                                        </p:tgtEl>
                                        <p:attrNameLst>
                                          <p:attrName>style.visibility</p:attrName>
                                        </p:attrNameLst>
                                      </p:cBhvr>
                                      <p:to>
                                        <p:strVal val="visible"/>
                                      </p:to>
                                    </p:set>
                                    <p:animEffect transition="in" filter="fade">
                                      <p:cBhvr>
                                        <p:cTn id="34" dur="500"/>
                                        <p:tgtEl>
                                          <p:spTgt spid="13">
                                            <p:txEl>
                                              <p:pRg st="2" end="2"/>
                                            </p:txEl>
                                          </p:spTgt>
                                        </p:tgtEl>
                                      </p:cBhvr>
                                    </p:animEffect>
                                  </p:childTnLst>
                                </p:cTn>
                              </p:par>
                            </p:childTnLst>
                          </p:cTn>
                        </p:par>
                        <p:par>
                          <p:cTn id="35" fill="hold">
                            <p:stCondLst>
                              <p:cond delay="7010"/>
                            </p:stCondLst>
                            <p:childTnLst>
                              <p:par>
                                <p:cTn id="36" presetID="10" presetClass="entr" presetSubtype="0" fill="hold" nodeType="afterEffect">
                                  <p:stCondLst>
                                    <p:cond delay="0"/>
                                  </p:stCondLst>
                                  <p:childTnLst>
                                    <p:set>
                                      <p:cBhvr>
                                        <p:cTn id="37" dur="1" fill="hold">
                                          <p:stCondLst>
                                            <p:cond delay="0"/>
                                          </p:stCondLst>
                                        </p:cTn>
                                        <p:tgtEl>
                                          <p:spTgt spid="14">
                                            <p:txEl>
                                              <p:pRg st="0" end="0"/>
                                            </p:txEl>
                                          </p:spTgt>
                                        </p:tgtEl>
                                        <p:attrNameLst>
                                          <p:attrName>style.visibility</p:attrName>
                                        </p:attrNameLst>
                                      </p:cBhvr>
                                      <p:to>
                                        <p:strVal val="visible"/>
                                      </p:to>
                                    </p:set>
                                    <p:animEffect transition="in" filter="fade">
                                      <p:cBhvr>
                                        <p:cTn id="38"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1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Bildobjekt 11" descr="En bild som visar vatten, utomhus, himmel, sjö&#10;&#10;Automatiskt genererad beskrivning">
            <a:extLst>
              <a:ext uri="{FF2B5EF4-FFF2-40B4-BE49-F238E27FC236}">
                <a16:creationId xmlns:a16="http://schemas.microsoft.com/office/drawing/2014/main" id="{F8597D5E-49C1-6A4D-A322-15E2398939F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
        <p:nvSpPr>
          <p:cNvPr id="13" name="Frihandsfigur 12">
            <a:extLst>
              <a:ext uri="{FF2B5EF4-FFF2-40B4-BE49-F238E27FC236}">
                <a16:creationId xmlns:a16="http://schemas.microsoft.com/office/drawing/2014/main" id="{F8A8C45C-9017-0743-89BC-AE32FCCE3C3A}"/>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Bildobjekt 14">
            <a:extLst>
              <a:ext uri="{FF2B5EF4-FFF2-40B4-BE49-F238E27FC236}">
                <a16:creationId xmlns:a16="http://schemas.microsoft.com/office/drawing/2014/main" id="{F2846F70-72DF-BB41-87D2-24DA17F3443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16" name="textruta 15">
            <a:extLst>
              <a:ext uri="{FF2B5EF4-FFF2-40B4-BE49-F238E27FC236}">
                <a16:creationId xmlns:a16="http://schemas.microsoft.com/office/drawing/2014/main" id="{932B1B09-98F1-FC4C-8CBF-AB0568978EF4}"/>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49</a:t>
            </a:r>
          </a:p>
        </p:txBody>
      </p:sp>
      <p:sp>
        <p:nvSpPr>
          <p:cNvPr id="14" name="textruta 13">
            <a:extLst>
              <a:ext uri="{FF2B5EF4-FFF2-40B4-BE49-F238E27FC236}">
                <a16:creationId xmlns:a16="http://schemas.microsoft.com/office/drawing/2014/main" id="{6A74DDDC-DDB8-7146-A47D-9DD3F64FB3D8}"/>
              </a:ext>
            </a:extLst>
          </p:cNvPr>
          <p:cNvSpPr txBox="1"/>
          <p:nvPr/>
        </p:nvSpPr>
        <p:spPr>
          <a:xfrm>
            <a:off x="3350128" y="789370"/>
            <a:ext cx="54917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mn-cs"/>
              </a:rPr>
              <a:t>ATT HAMNA I KVICKSAND</a:t>
            </a:r>
          </a:p>
        </p:txBody>
      </p:sp>
      <p:pic>
        <p:nvPicPr>
          <p:cNvPr id="9" name="Picture 3">
            <a:extLst>
              <a:ext uri="{FF2B5EF4-FFF2-40B4-BE49-F238E27FC236}">
                <a16:creationId xmlns:a16="http://schemas.microsoft.com/office/drawing/2014/main" id="{EE4E4ABE-5506-964E-8F41-881EEBDE622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21306046">
            <a:off x="2473307" y="1772947"/>
            <a:ext cx="3654534" cy="4073572"/>
          </a:xfrm>
          <a:prstGeom prst="rect">
            <a:avLst/>
          </a:prstGeom>
          <a:ln w="136525">
            <a:solidFill>
              <a:schemeClr val="bg1"/>
            </a:solidFill>
            <a:miter lim="800000"/>
          </a:ln>
          <a:effectLst>
            <a:outerShdw blurRad="38100" dist="12700" dir="2700000" algn="tl" rotWithShape="0">
              <a:prstClr val="black">
                <a:alpha val="80000"/>
              </a:prstClr>
            </a:outerShdw>
            <a:softEdge rad="0"/>
          </a:effectLst>
          <a:extLst>
            <a:ext uri="{909E8E84-426E-40dd-AFC4-6F175D3DCCD1}">
              <a14:hiddenFill xmlns=""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C5258FCF-D011-FD4F-9CB8-633344588AA4}"/>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313517">
            <a:off x="6360894" y="2112491"/>
            <a:ext cx="3654440" cy="4092623"/>
          </a:xfrm>
          <a:prstGeom prst="rect">
            <a:avLst/>
          </a:prstGeom>
          <a:ln w="136525">
            <a:solidFill>
              <a:schemeClr val="bg1"/>
            </a:solidFill>
            <a:miter lim="800000"/>
          </a:ln>
          <a:effectLst>
            <a:outerShdw blurRad="366304" dist="289201" dir="4680000" sx="97721" sy="97721" algn="tl" rotWithShape="0">
              <a:prstClr val="black">
                <a:alpha val="80000"/>
              </a:prstClr>
            </a:outerShdw>
            <a:softEdge rad="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82472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En bild som visar vatten, utomhus, himmel, sjö&#10;&#10;Automatiskt genererad beskrivning">
            <a:extLst>
              <a:ext uri="{FF2B5EF4-FFF2-40B4-BE49-F238E27FC236}">
                <a16:creationId xmlns:a16="http://schemas.microsoft.com/office/drawing/2014/main" id="{88AB53FE-913D-FB4E-96C4-681C56D5B03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
        <p:nvSpPr>
          <p:cNvPr id="11" name="textruta 10">
            <a:extLst>
              <a:ext uri="{FF2B5EF4-FFF2-40B4-BE49-F238E27FC236}">
                <a16:creationId xmlns:a16="http://schemas.microsoft.com/office/drawing/2014/main" id="{ED2385F4-FB88-E846-BFA9-5D6AA1CCC4C8}"/>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48</a:t>
            </a:r>
          </a:p>
        </p:txBody>
      </p:sp>
      <p:sp>
        <p:nvSpPr>
          <p:cNvPr id="5" name="Rektangel 4">
            <a:extLst>
              <a:ext uri="{FF2B5EF4-FFF2-40B4-BE49-F238E27FC236}">
                <a16:creationId xmlns:a16="http://schemas.microsoft.com/office/drawing/2014/main" id="{59579BF4-2D28-864A-AB51-93F370C88BB4}"/>
              </a:ext>
            </a:extLst>
          </p:cNvPr>
          <p:cNvSpPr/>
          <p:nvPr/>
        </p:nvSpPr>
        <p:spPr>
          <a:xfrm>
            <a:off x="3449056" y="114190"/>
            <a:ext cx="5491743" cy="566530"/>
          </a:xfrm>
          <a:prstGeom prst="rect">
            <a:avLst/>
          </a:prstGeom>
          <a:solidFill>
            <a:srgbClr val="E1DBDE"/>
          </a:solidFill>
          <a:ln>
            <a:noFill/>
          </a:ln>
          <a:effectLst>
            <a:outerShdw dist="25400" dir="27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KÄNSLOR FYLLER EN VIKTIG FUNKTION</a:t>
            </a:r>
          </a:p>
        </p:txBody>
      </p:sp>
      <p:sp>
        <p:nvSpPr>
          <p:cNvPr id="2" name="Platshållare för innehåll 1">
            <a:extLst>
              <a:ext uri="{FF2B5EF4-FFF2-40B4-BE49-F238E27FC236}">
                <a16:creationId xmlns:a16="http://schemas.microsoft.com/office/drawing/2014/main" id="{245243C1-4B4B-131B-B320-6FA155D7443B}"/>
              </a:ext>
            </a:extLst>
          </p:cNvPr>
          <p:cNvSpPr txBox="1">
            <a:spLocks/>
          </p:cNvSpPr>
          <p:nvPr/>
        </p:nvSpPr>
        <p:spPr>
          <a:xfrm>
            <a:off x="447040" y="1050178"/>
            <a:ext cx="9966960" cy="566530"/>
          </a:xfrm>
          <a:prstGeom prst="rect">
            <a:avLst/>
          </a:prstGeom>
        </p:spPr>
        <p:txBody>
          <a:bodyPr lIns="0" tIns="0" rIns="0" bIns="0"/>
          <a:lstStyle>
            <a:lvl1pPr>
              <a:defRPr sz="2600">
                <a:solidFill>
                  <a:srgbClr val="404040"/>
                </a:solidFill>
                <a:latin typeface="Cambria" charset="0"/>
                <a:ea typeface="ＭＳ Ｐゴシック" charset="0"/>
                <a:cs typeface="ＭＳ Ｐゴシック" charset="0"/>
              </a:defRPr>
            </a:lvl1pPr>
            <a:lvl2pPr marL="914400" indent="-457200">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0" fontAlgn="auto" latinLnBrk="0" hangingPunct="0">
              <a:lnSpc>
                <a:spcPts val="3240"/>
              </a:lnSpc>
              <a:spcBef>
                <a:spcPts val="800"/>
              </a:spcBef>
              <a:spcAft>
                <a:spcPts val="0"/>
              </a:spcAft>
              <a:buClr>
                <a:srgbClr val="1D4C72"/>
              </a:buClr>
              <a:buSzPct val="80000"/>
              <a:buFontTx/>
              <a:buNone/>
              <a:tabLst/>
              <a:defRPr/>
            </a:pPr>
            <a:r>
              <a:rPr kumimoji="0" lang="sv-SE" sz="20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rPr>
              <a:t>Föreställ dig en effektiv  brevbärare med ett rekommenderat paket…</a:t>
            </a:r>
          </a:p>
          <a:p>
            <a:pPr marL="0" marR="0" lvl="0" indent="0" algn="l" defTabSz="914400" rtl="0" eaLnBrk="0" fontAlgn="auto" latinLnBrk="0" hangingPunct="0">
              <a:lnSpc>
                <a:spcPts val="3140"/>
              </a:lnSpc>
              <a:spcBef>
                <a:spcPts val="800"/>
              </a:spcBef>
              <a:spcAft>
                <a:spcPts val="0"/>
              </a:spcAft>
              <a:buClr>
                <a:srgbClr val="1D4C72"/>
              </a:buClr>
              <a:buSzPct val="100000"/>
              <a:buFontTx/>
              <a:buNone/>
              <a:tabLst/>
              <a:defRPr/>
            </a:pPr>
            <a:endParaRPr kumimoji="0" lang="sv-SE" sz="2200" b="0" i="0"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endParaRPr>
          </a:p>
        </p:txBody>
      </p:sp>
      <p:pic>
        <p:nvPicPr>
          <p:cNvPr id="3" name="Bildobjekt 2">
            <a:extLst>
              <a:ext uri="{FF2B5EF4-FFF2-40B4-BE49-F238E27FC236}">
                <a16:creationId xmlns:a16="http://schemas.microsoft.com/office/drawing/2014/main" id="{59845871-19A4-D75D-50CC-80A372144C7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66302" y="1902735"/>
            <a:ext cx="3055271" cy="4928443"/>
          </a:xfrm>
          <a:prstGeom prst="rect">
            <a:avLst/>
          </a:prstGeom>
          <a:effectLst>
            <a:softEdge rad="88900"/>
          </a:effectLst>
        </p:spPr>
      </p:pic>
      <p:sp>
        <p:nvSpPr>
          <p:cNvPr id="8" name="Platshållare för innehåll 1">
            <a:extLst>
              <a:ext uri="{FF2B5EF4-FFF2-40B4-BE49-F238E27FC236}">
                <a16:creationId xmlns:a16="http://schemas.microsoft.com/office/drawing/2014/main" id="{C3423B78-7CFB-970D-0082-ADEED96190F7}"/>
              </a:ext>
            </a:extLst>
          </p:cNvPr>
          <p:cNvSpPr txBox="1">
            <a:spLocks/>
          </p:cNvSpPr>
          <p:nvPr/>
        </p:nvSpPr>
        <p:spPr>
          <a:xfrm>
            <a:off x="432171" y="1682078"/>
            <a:ext cx="9966960" cy="566530"/>
          </a:xfrm>
          <a:prstGeom prst="rect">
            <a:avLst/>
          </a:prstGeom>
        </p:spPr>
        <p:txBody>
          <a:bodyPr lIns="0" tIns="0" rIns="0" bIns="0"/>
          <a:lstStyle>
            <a:lvl1pPr>
              <a:defRPr sz="2600">
                <a:solidFill>
                  <a:srgbClr val="404040"/>
                </a:solidFill>
                <a:latin typeface="Cambria" charset="0"/>
                <a:ea typeface="ＭＳ Ｐゴシック" charset="0"/>
                <a:cs typeface="ＭＳ Ｐゴシック" charset="0"/>
              </a:defRPr>
            </a:lvl1pPr>
            <a:lvl2pPr marL="914400" indent="-457200">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0" fontAlgn="auto" latinLnBrk="0" hangingPunct="0">
              <a:lnSpc>
                <a:spcPct val="100000"/>
              </a:lnSpc>
              <a:spcBef>
                <a:spcPts val="800"/>
              </a:spcBef>
              <a:spcAft>
                <a:spcPts val="0"/>
              </a:spcAft>
              <a:buClr>
                <a:srgbClr val="1D4C72"/>
              </a:buClr>
              <a:buSzPct val="80000"/>
              <a:buFontTx/>
              <a:buNone/>
              <a:tabLst/>
              <a:defRPr/>
            </a:pPr>
            <a:r>
              <a:rPr kumimoji="0" lang="sv-SE" sz="20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rPr>
              <a:t>… ditt centrala nervsystems uppgift är att signalera tills du </a:t>
            </a:r>
            <a:br>
              <a:rPr kumimoji="0" lang="sv-SE" sz="20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rPr>
            </a:br>
            <a:r>
              <a:rPr kumimoji="0" lang="sv-SE" sz="20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rPr>
              <a:t>     medvetet tagit emot signalen och satt en etikett på den. </a:t>
            </a:r>
          </a:p>
          <a:p>
            <a:pPr marL="0" marR="0" lvl="0" indent="0" algn="l" defTabSz="914400" rtl="0" eaLnBrk="0" fontAlgn="auto" latinLnBrk="0" hangingPunct="0">
              <a:lnSpc>
                <a:spcPts val="3140"/>
              </a:lnSpc>
              <a:spcBef>
                <a:spcPts val="800"/>
              </a:spcBef>
              <a:spcAft>
                <a:spcPts val="0"/>
              </a:spcAft>
              <a:buClr>
                <a:srgbClr val="1D4C72"/>
              </a:buClr>
              <a:buSzPct val="100000"/>
              <a:buFontTx/>
              <a:buNone/>
              <a:tabLst/>
              <a:defRPr/>
            </a:pPr>
            <a:endParaRPr kumimoji="0" lang="sv-SE" sz="2200" b="0" i="0"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endParaRPr>
          </a:p>
        </p:txBody>
      </p:sp>
      <p:sp>
        <p:nvSpPr>
          <p:cNvPr id="9" name="Rektangel 8">
            <a:extLst>
              <a:ext uri="{FF2B5EF4-FFF2-40B4-BE49-F238E27FC236}">
                <a16:creationId xmlns:a16="http://schemas.microsoft.com/office/drawing/2014/main" id="{25AE0ADD-FC13-934D-7DFA-DE3923EC0086}"/>
              </a:ext>
            </a:extLst>
          </p:cNvPr>
          <p:cNvSpPr/>
          <p:nvPr/>
        </p:nvSpPr>
        <p:spPr>
          <a:xfrm>
            <a:off x="447040" y="2582580"/>
            <a:ext cx="5491743" cy="1268196"/>
          </a:xfrm>
          <a:prstGeom prst="rect">
            <a:avLst/>
          </a:prstGeom>
          <a:solidFill>
            <a:srgbClr val="E1DBDE"/>
          </a:solidFill>
          <a:ln>
            <a:noFill/>
          </a:ln>
          <a:effectLst>
            <a:outerShdw dist="25400" dir="27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KÄNSLOR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a:t>
            </a:r>
            <a:r>
              <a:rPr kumimoji="0" lang="sv-SE" sz="2400" b="1" i="0" u="none" strike="noStrike" kern="1200" cap="none" spc="100" normalizeH="0" baseline="0" noProof="0" dirty="0" err="1">
                <a:ln>
                  <a:noFill/>
                </a:ln>
                <a:solidFill>
                  <a:srgbClr val="000000"/>
                </a:solidFill>
                <a:effectLst/>
                <a:uLnTx/>
                <a:uFillTx/>
                <a:latin typeface="Century Gothic" panose="020B0502020202020204" pitchFamily="34" charset="0"/>
                <a:ea typeface="+mn-ea"/>
                <a:cs typeface="Calibri" panose="020F0502020204030204" pitchFamily="34" charset="0"/>
              </a:rPr>
              <a:t>Feel</a:t>
            </a:r>
            <a:r>
              <a:rPr kumimoji="0" lang="sv-SE" sz="24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 </a:t>
            </a:r>
            <a:r>
              <a:rPr kumimoji="0" lang="sv-SE" sz="2400" b="1" i="0" u="none" strike="noStrike" kern="1200" cap="none" spc="100" normalizeH="0" baseline="0" noProof="0" dirty="0" err="1">
                <a:ln>
                  <a:noFill/>
                </a:ln>
                <a:solidFill>
                  <a:srgbClr val="000000"/>
                </a:solidFill>
                <a:effectLst/>
                <a:uLnTx/>
                <a:uFillTx/>
                <a:latin typeface="Century Gothic" panose="020B0502020202020204" pitchFamily="34" charset="0"/>
                <a:ea typeface="+mn-ea"/>
                <a:cs typeface="Calibri" panose="020F0502020204030204" pitchFamily="34" charset="0"/>
              </a:rPr>
              <a:t>them</a:t>
            </a:r>
            <a:r>
              <a:rPr kumimoji="0" lang="sv-SE" sz="24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 to </a:t>
            </a:r>
            <a:r>
              <a:rPr kumimoji="0" lang="sv-SE" sz="2400" b="1" i="0" u="none" strike="noStrike" kern="1200" cap="none" spc="100" normalizeH="0" baseline="0" noProof="0" dirty="0" err="1">
                <a:ln>
                  <a:noFill/>
                </a:ln>
                <a:solidFill>
                  <a:srgbClr val="000000"/>
                </a:solidFill>
                <a:effectLst/>
                <a:uLnTx/>
                <a:uFillTx/>
                <a:latin typeface="Century Gothic" panose="020B0502020202020204" pitchFamily="34" charset="0"/>
                <a:ea typeface="+mn-ea"/>
                <a:cs typeface="Calibri" panose="020F0502020204030204" pitchFamily="34" charset="0"/>
              </a:rPr>
              <a:t>heal</a:t>
            </a:r>
            <a:r>
              <a:rPr kumimoji="0" lang="sv-SE" sz="24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 </a:t>
            </a:r>
            <a:r>
              <a:rPr kumimoji="0" lang="sv-SE" sz="2400" b="1" i="0" u="none" strike="noStrike" kern="1200" cap="none" spc="100" normalizeH="0" baseline="0" noProof="0" dirty="0" err="1">
                <a:ln>
                  <a:noFill/>
                </a:ln>
                <a:solidFill>
                  <a:srgbClr val="000000"/>
                </a:solidFill>
                <a:effectLst/>
                <a:uLnTx/>
                <a:uFillTx/>
                <a:latin typeface="Century Gothic" panose="020B0502020202020204" pitchFamily="34" charset="0"/>
                <a:ea typeface="+mn-ea"/>
                <a:cs typeface="Calibri" panose="020F0502020204030204" pitchFamily="34" charset="0"/>
              </a:rPr>
              <a:t>them</a:t>
            </a:r>
            <a:r>
              <a:rPr kumimoji="0" lang="sv-SE" sz="24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a:t>
            </a:r>
            <a:br>
              <a:rPr kumimoji="0" lang="sv-SE" sz="20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br>
            <a:r>
              <a:rPr kumimoji="0" lang="sv-SE" sz="1800" b="0"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(känn dom så att dom kan helas)</a:t>
            </a:r>
          </a:p>
        </p:txBody>
      </p:sp>
      <p:sp>
        <p:nvSpPr>
          <p:cNvPr id="15" name="Rektangel 14">
            <a:extLst>
              <a:ext uri="{FF2B5EF4-FFF2-40B4-BE49-F238E27FC236}">
                <a16:creationId xmlns:a16="http://schemas.microsoft.com/office/drawing/2014/main" id="{81E045E1-6082-236B-82CF-FE0F18AE226F}"/>
              </a:ext>
            </a:extLst>
          </p:cNvPr>
          <p:cNvSpPr/>
          <p:nvPr/>
        </p:nvSpPr>
        <p:spPr>
          <a:xfrm>
            <a:off x="465628" y="4025596"/>
            <a:ext cx="5491743" cy="1025794"/>
          </a:xfrm>
          <a:prstGeom prst="rect">
            <a:avLst/>
          </a:prstGeom>
          <a:solidFill>
            <a:srgbClr val="E1DBDE"/>
          </a:solidFill>
          <a:ln>
            <a:noFill/>
          </a:ln>
          <a:effectLst>
            <a:outerShdw dist="25400" dir="27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a:t>
            </a:r>
            <a:r>
              <a:rPr kumimoji="0" lang="sv-SE" sz="2400" b="1" i="0" u="none" strike="noStrike" kern="1200" cap="none" spc="100" normalizeH="0" baseline="0" noProof="0" dirty="0" err="1">
                <a:ln>
                  <a:noFill/>
                </a:ln>
                <a:solidFill>
                  <a:srgbClr val="000000"/>
                </a:solidFill>
                <a:effectLst/>
                <a:uLnTx/>
                <a:uFillTx/>
                <a:latin typeface="Century Gothic" panose="020B0502020202020204" pitchFamily="34" charset="0"/>
                <a:ea typeface="+mn-ea"/>
                <a:cs typeface="Calibri" panose="020F0502020204030204" pitchFamily="34" charset="0"/>
              </a:rPr>
              <a:t>Name</a:t>
            </a:r>
            <a:r>
              <a:rPr kumimoji="0" lang="sv-SE" sz="24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 </a:t>
            </a:r>
            <a:r>
              <a:rPr kumimoji="0" lang="sv-SE" sz="2400" b="1" i="0" u="none" strike="noStrike" kern="1200" cap="none" spc="100" normalizeH="0" baseline="0" noProof="0" dirty="0" err="1">
                <a:ln>
                  <a:noFill/>
                </a:ln>
                <a:solidFill>
                  <a:srgbClr val="000000"/>
                </a:solidFill>
                <a:effectLst/>
                <a:uLnTx/>
                <a:uFillTx/>
                <a:latin typeface="Century Gothic" panose="020B0502020202020204" pitchFamily="34" charset="0"/>
                <a:ea typeface="+mn-ea"/>
                <a:cs typeface="Calibri" panose="020F0502020204030204" pitchFamily="34" charset="0"/>
              </a:rPr>
              <a:t>them</a:t>
            </a:r>
            <a:r>
              <a:rPr kumimoji="0" lang="sv-SE" sz="24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 to tame </a:t>
            </a:r>
            <a:r>
              <a:rPr kumimoji="0" lang="sv-SE" sz="2400" b="1" i="0" u="none" strike="noStrike" kern="1200" cap="none" spc="100" normalizeH="0" baseline="0" noProof="0" dirty="0" err="1">
                <a:ln>
                  <a:noFill/>
                </a:ln>
                <a:solidFill>
                  <a:srgbClr val="000000"/>
                </a:solidFill>
                <a:effectLst/>
                <a:uLnTx/>
                <a:uFillTx/>
                <a:latin typeface="Century Gothic" panose="020B0502020202020204" pitchFamily="34" charset="0"/>
                <a:ea typeface="+mn-ea"/>
                <a:cs typeface="Calibri" panose="020F0502020204030204" pitchFamily="34" charset="0"/>
              </a:rPr>
              <a:t>them</a:t>
            </a:r>
            <a:r>
              <a:rPr kumimoji="0" lang="sv-SE" sz="24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a:t>
            </a:r>
            <a:br>
              <a:rPr kumimoji="0" lang="sv-SE" sz="20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br>
            <a:r>
              <a:rPr kumimoji="0" lang="sv-SE" sz="1800" b="0"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(tämj dom genom att sätta ord på dom)</a:t>
            </a:r>
          </a:p>
        </p:txBody>
      </p:sp>
      <p:sp>
        <p:nvSpPr>
          <p:cNvPr id="16" name="Rektangel 15">
            <a:extLst>
              <a:ext uri="{FF2B5EF4-FFF2-40B4-BE49-F238E27FC236}">
                <a16:creationId xmlns:a16="http://schemas.microsoft.com/office/drawing/2014/main" id="{A087F13D-DE0E-07CE-F0E0-5CC6B4F735D1}"/>
              </a:ext>
            </a:extLst>
          </p:cNvPr>
          <p:cNvSpPr/>
          <p:nvPr/>
        </p:nvSpPr>
        <p:spPr>
          <a:xfrm>
            <a:off x="484216" y="5404628"/>
            <a:ext cx="8102223" cy="1245333"/>
          </a:xfrm>
          <a:prstGeom prst="rect">
            <a:avLst/>
          </a:prstGeom>
          <a:solidFill>
            <a:srgbClr val="E1DBDE"/>
          </a:solidFill>
          <a:ln>
            <a:noFill/>
          </a:ln>
          <a:effectLst>
            <a:outerShdw dist="25400" dir="27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sv-SE" sz="24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Jag har en tanke om… 	</a:t>
            </a:r>
            <a:r>
              <a:rPr kumimoji="0" lang="sv-SE" sz="2400" b="0"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(att jag är värdelös)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sv-SE" sz="2400" b="1"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Jag känner en känsla av… 	</a:t>
            </a:r>
            <a:r>
              <a:rPr kumimoji="0" lang="sv-SE" sz="2400" b="0"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(hopplöshet)</a:t>
            </a:r>
            <a:endParaRPr kumimoji="0" lang="sv-SE" sz="1800" b="0" i="0" u="none" strike="noStrike" kern="1200" cap="none" spc="10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endParaRPr>
          </a:p>
        </p:txBody>
      </p:sp>
    </p:spTree>
    <p:extLst>
      <p:ext uri="{BB962C8B-B14F-4D97-AF65-F5344CB8AC3E}">
        <p14:creationId xmlns:p14="http://schemas.microsoft.com/office/powerpoint/2010/main" val="305760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1+#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1+#ppt_w/2"/>
                                          </p:val>
                                        </p:tav>
                                        <p:tav tm="100000">
                                          <p:val>
                                            <p:strVal val="#ppt_x"/>
                                          </p:val>
                                        </p:tav>
                                      </p:tavLst>
                                    </p:anim>
                                    <p:anim calcmode="lin" valueType="num">
                                      <p:cBhvr additive="base">
                                        <p:cTn id="26"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5" grpId="0" animBg="1"/>
      <p:bldP spid="1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D3A4A3FF-E6DA-5844-8208-F82639A9E39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Frihandsfigur 9">
            <a:extLst>
              <a:ext uri="{FF2B5EF4-FFF2-40B4-BE49-F238E27FC236}">
                <a16:creationId xmlns:a16="http://schemas.microsoft.com/office/drawing/2014/main" id="{651555A4-E14D-BE49-95A7-C291AE49FE2B}"/>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rPr>
              <a:t>&lt;</a:t>
            </a:r>
          </a:p>
        </p:txBody>
      </p:sp>
      <p:pic>
        <p:nvPicPr>
          <p:cNvPr id="11" name="Bildobjekt 10">
            <a:extLst>
              <a:ext uri="{FF2B5EF4-FFF2-40B4-BE49-F238E27FC236}">
                <a16:creationId xmlns:a16="http://schemas.microsoft.com/office/drawing/2014/main" id="{B47FF2BE-68BA-A544-9E5E-CEB45AA324F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4959926"/>
            <a:ext cx="12192000" cy="1898073"/>
          </a:xfrm>
          <a:prstGeom prst="rect">
            <a:avLst/>
          </a:prstGeom>
          <a:effectLst/>
        </p:spPr>
      </p:pic>
      <p:pic>
        <p:nvPicPr>
          <p:cNvPr id="12" name="Bildobjekt 11">
            <a:extLst>
              <a:ext uri="{FF2B5EF4-FFF2-40B4-BE49-F238E27FC236}">
                <a16:creationId xmlns:a16="http://schemas.microsoft.com/office/drawing/2014/main" id="{9E863474-BA8A-AD4A-B0C6-CE52B27EE23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13" name="textruta 12">
            <a:extLst>
              <a:ext uri="{FF2B5EF4-FFF2-40B4-BE49-F238E27FC236}">
                <a16:creationId xmlns:a16="http://schemas.microsoft.com/office/drawing/2014/main" id="{8D27960A-7D77-F34A-B64B-BCEAB9088472}"/>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55</a:t>
            </a:r>
          </a:p>
        </p:txBody>
      </p:sp>
      <p:sp>
        <p:nvSpPr>
          <p:cNvPr id="5" name="textruta 4">
            <a:extLst>
              <a:ext uri="{FF2B5EF4-FFF2-40B4-BE49-F238E27FC236}">
                <a16:creationId xmlns:a16="http://schemas.microsoft.com/office/drawing/2014/main" id="{E6E808C8-3BC9-434D-BE12-8A36B7E9A92F}"/>
              </a:ext>
            </a:extLst>
          </p:cNvPr>
          <p:cNvSpPr txBox="1"/>
          <p:nvPr/>
        </p:nvSpPr>
        <p:spPr>
          <a:xfrm>
            <a:off x="354596" y="829762"/>
            <a:ext cx="11482808" cy="523220"/>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mn-cs"/>
              </a:rPr>
              <a:t>VAD ÄR EFFEKTIVT MOT STRESS?</a:t>
            </a:r>
          </a:p>
        </p:txBody>
      </p:sp>
      <p:sp>
        <p:nvSpPr>
          <p:cNvPr id="6" name="Platshållare för innehåll 1">
            <a:extLst>
              <a:ext uri="{FF2B5EF4-FFF2-40B4-BE49-F238E27FC236}">
                <a16:creationId xmlns:a16="http://schemas.microsoft.com/office/drawing/2014/main" id="{F8741895-B77D-0240-85DD-DDEEBF2638D5}"/>
              </a:ext>
            </a:extLst>
          </p:cNvPr>
          <p:cNvSpPr txBox="1">
            <a:spLocks/>
          </p:cNvSpPr>
          <p:nvPr/>
        </p:nvSpPr>
        <p:spPr>
          <a:xfrm>
            <a:off x="3362349" y="1805605"/>
            <a:ext cx="7738467" cy="2694182"/>
          </a:xfrm>
          <a:prstGeom prst="rect">
            <a:avLst/>
          </a:prstGeom>
        </p:spPr>
        <p:txBody>
          <a:bodyPr lIns="0" tIns="0" rIns="0" bIns="0"/>
          <a:lstStyle>
            <a:lvl1pPr>
              <a:defRPr sz="2600">
                <a:solidFill>
                  <a:srgbClr val="404040"/>
                </a:solidFill>
                <a:latin typeface="Cambria" charset="0"/>
                <a:ea typeface="ＭＳ Ｐゴシック" charset="0"/>
                <a:cs typeface="ＭＳ Ｐゴシック" charset="0"/>
              </a:defRPr>
            </a:lvl1pPr>
            <a:lvl2pPr marL="914400" indent="-457200">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360000" algn="l" defTabSz="914400" rtl="0" eaLnBrk="1" fontAlgn="auto" latinLnBrk="0" hangingPunct="1">
              <a:lnSpc>
                <a:spcPct val="100000"/>
              </a:lnSpc>
              <a:spcBef>
                <a:spcPts val="0"/>
              </a:spcBef>
              <a:spcAft>
                <a:spcPts val="1800"/>
              </a:spcAft>
              <a:buClrTx/>
              <a:buSzPct val="90000"/>
              <a:buFont typeface="+mj-lt"/>
              <a:buAutoNum type="arabicPeriod"/>
              <a:tabLst/>
              <a:defRPr/>
            </a:pPr>
            <a:r>
              <a:rPr kumimoji="0" lang="sv-SE" sz="20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rPr>
              <a:t>FÖRÄNDRA, </a:t>
            </a:r>
            <a:r>
              <a:rPr kumimoji="0" lang="sv-SE" sz="1900" b="0" i="0"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eller ta bort saker som stressar oss</a:t>
            </a:r>
            <a:endParaRPr kumimoji="0" lang="sv-SE" sz="1900" b="1" i="0"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endParaRPr>
          </a:p>
          <a:p>
            <a:pPr marL="0" marR="0" lvl="0" indent="-360000" algn="l" defTabSz="914400" rtl="0" eaLnBrk="1" fontAlgn="auto" latinLnBrk="0" hangingPunct="1">
              <a:lnSpc>
                <a:spcPct val="100000"/>
              </a:lnSpc>
              <a:spcBef>
                <a:spcPts val="200"/>
              </a:spcBef>
              <a:spcAft>
                <a:spcPts val="1800"/>
              </a:spcAft>
              <a:buClr>
                <a:srgbClr val="1D4C72"/>
              </a:buClr>
              <a:buSzPct val="90000"/>
              <a:buFont typeface="+mj-lt"/>
              <a:buAutoNum type="arabicPeriod"/>
              <a:tabLst/>
              <a:defRPr/>
            </a:pPr>
            <a:r>
              <a:rPr kumimoji="0" lang="sv-SE" sz="20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rPr>
              <a:t>ACCEPTANS,</a:t>
            </a:r>
            <a:r>
              <a:rPr kumimoji="0" lang="sv-SE" sz="2000" b="1" i="0"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 </a:t>
            </a:r>
            <a:r>
              <a:rPr kumimoji="0" lang="sv-SE" sz="1900" b="0" i="0"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att förändra sitt förhållningssätt till stress</a:t>
            </a:r>
          </a:p>
          <a:p>
            <a:pPr marL="0" marR="0" lvl="0" indent="-360000" algn="l" defTabSz="914400" rtl="0" eaLnBrk="1" fontAlgn="auto" latinLnBrk="0" hangingPunct="1">
              <a:lnSpc>
                <a:spcPct val="100000"/>
              </a:lnSpc>
              <a:spcBef>
                <a:spcPts val="0"/>
              </a:spcBef>
              <a:spcAft>
                <a:spcPts val="1800"/>
              </a:spcAft>
              <a:buClr>
                <a:srgbClr val="1D4C72"/>
              </a:buClr>
              <a:buSzPct val="90000"/>
              <a:buFont typeface="+mj-lt"/>
              <a:buAutoNum type="arabicPeriod"/>
              <a:tabLst/>
              <a:defRPr/>
            </a:pPr>
            <a:r>
              <a:rPr kumimoji="0" lang="sv-SE" sz="20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rPr>
              <a:t>ÅTERHÄMTNING,</a:t>
            </a:r>
            <a:r>
              <a:rPr kumimoji="0" lang="sv-SE" sz="2000" b="1" i="0"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 </a:t>
            </a:r>
            <a:r>
              <a:rPr kumimoji="0" lang="sv-SE" sz="1900" b="0" i="0"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inklusive sömn </a:t>
            </a:r>
          </a:p>
          <a:p>
            <a:pPr marL="0" marR="0" lvl="0" indent="-360000" algn="l" defTabSz="914400" rtl="0" eaLnBrk="0" fontAlgn="auto" latinLnBrk="0" hangingPunct="0">
              <a:lnSpc>
                <a:spcPct val="100000"/>
              </a:lnSpc>
              <a:spcBef>
                <a:spcPts val="0"/>
              </a:spcBef>
              <a:spcAft>
                <a:spcPts val="1800"/>
              </a:spcAft>
              <a:buClr>
                <a:srgbClr val="1D4C72"/>
              </a:buClr>
              <a:buSzPct val="90000"/>
              <a:buFont typeface="+mj-lt"/>
              <a:buAutoNum type="arabicPeriod"/>
              <a:tabLst/>
              <a:defRPr/>
            </a:pPr>
            <a:r>
              <a:rPr kumimoji="0" lang="sv-SE" sz="20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rPr>
              <a:t>MOTION</a:t>
            </a:r>
            <a:endParaRPr kumimoji="0" lang="sv-SE" sz="2000" b="1" i="0"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endParaRPr>
          </a:p>
          <a:p>
            <a:pPr marL="0" marR="0" lvl="0" indent="-360000" algn="l" defTabSz="914400" rtl="0" eaLnBrk="0" fontAlgn="auto" latinLnBrk="0" hangingPunct="0">
              <a:lnSpc>
                <a:spcPct val="100000"/>
              </a:lnSpc>
              <a:spcBef>
                <a:spcPts val="200"/>
              </a:spcBef>
              <a:spcAft>
                <a:spcPts val="1800"/>
              </a:spcAft>
              <a:buClr>
                <a:srgbClr val="1D4C72"/>
              </a:buClr>
              <a:buSzPct val="90000"/>
              <a:buFont typeface="+mj-lt"/>
              <a:buAutoNum type="arabicPeriod"/>
              <a:tabLst/>
              <a:defRPr/>
            </a:pPr>
            <a:r>
              <a:rPr kumimoji="0" lang="sv-SE" sz="20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rPr>
              <a:t>MEDVETEN NÄRVARO, </a:t>
            </a:r>
            <a:r>
              <a:rPr kumimoji="0" lang="sv-SE" sz="1900" b="0" i="0" u="none" strike="noStrike" kern="1200" cap="none" spc="0" normalizeH="0" baseline="0" noProof="0" dirty="0" err="1">
                <a:ln>
                  <a:noFill/>
                </a:ln>
                <a:solidFill>
                  <a:srgbClr val="1D4C72"/>
                </a:solidFill>
                <a:effectLst/>
                <a:uLnTx/>
                <a:uFillTx/>
                <a:latin typeface="Century Gothic" panose="020B0502020202020204" pitchFamily="34" charset="0"/>
                <a:ea typeface="ＭＳ Ｐゴシック" charset="0"/>
              </a:rPr>
              <a:t>bl</a:t>
            </a:r>
            <a:r>
              <a:rPr kumimoji="0" lang="sv-SE" sz="1900" b="0" i="0"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 a närvaro och förhållningssätt</a:t>
            </a:r>
          </a:p>
        </p:txBody>
      </p:sp>
    </p:spTree>
    <p:extLst>
      <p:ext uri="{BB962C8B-B14F-4D97-AF65-F5344CB8AC3E}">
        <p14:creationId xmlns:p14="http://schemas.microsoft.com/office/powerpoint/2010/main" val="2196439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1650"/>
                            </p:stCondLst>
                            <p:childTnLst>
                              <p:par>
                                <p:cTn id="9" presetID="10" presetClass="entr" presetSubtype="0" fill="hold"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500"/>
                                        <p:tgtEl>
                                          <p:spTgt spid="6">
                                            <p:txEl>
                                              <p:pRg st="0" end="0"/>
                                            </p:txEl>
                                          </p:spTgt>
                                        </p:tgtEl>
                                      </p:cBhvr>
                                    </p:animEffect>
                                  </p:childTnLst>
                                </p:cTn>
                              </p:par>
                            </p:childTnLst>
                          </p:cTn>
                        </p:par>
                        <p:par>
                          <p:cTn id="12" fill="hold">
                            <p:stCondLst>
                              <p:cond delay="2150"/>
                            </p:stCondLst>
                            <p:childTnLst>
                              <p:par>
                                <p:cTn id="13" presetID="10" presetClass="entr" presetSubtype="0" fill="hold" nodeType="after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fade">
                                      <p:cBhvr>
                                        <p:cTn id="15" dur="500"/>
                                        <p:tgtEl>
                                          <p:spTgt spid="6">
                                            <p:txEl>
                                              <p:pRg st="1" end="1"/>
                                            </p:txEl>
                                          </p:spTgt>
                                        </p:tgtEl>
                                      </p:cBhvr>
                                    </p:animEffect>
                                  </p:childTnLst>
                                </p:cTn>
                              </p:par>
                            </p:childTnLst>
                          </p:cTn>
                        </p:par>
                        <p:par>
                          <p:cTn id="16" fill="hold">
                            <p:stCondLst>
                              <p:cond delay="2650"/>
                            </p:stCondLst>
                            <p:childTnLst>
                              <p:par>
                                <p:cTn id="17" presetID="10" presetClass="entr" presetSubtype="0" fill="hold" nodeType="after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500"/>
                                        <p:tgtEl>
                                          <p:spTgt spid="6">
                                            <p:txEl>
                                              <p:pRg st="2" end="2"/>
                                            </p:txEl>
                                          </p:spTgt>
                                        </p:tgtEl>
                                      </p:cBhvr>
                                    </p:animEffect>
                                  </p:childTnLst>
                                </p:cTn>
                              </p:par>
                            </p:childTnLst>
                          </p:cTn>
                        </p:par>
                        <p:par>
                          <p:cTn id="20" fill="hold">
                            <p:stCondLst>
                              <p:cond delay="3150"/>
                            </p:stCondLst>
                            <p:childTnLst>
                              <p:par>
                                <p:cTn id="21" presetID="10" presetClass="entr" presetSubtype="0" fill="hold" nodeType="after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Effect transition="in" filter="fade">
                                      <p:cBhvr>
                                        <p:cTn id="23" dur="500"/>
                                        <p:tgtEl>
                                          <p:spTgt spid="6">
                                            <p:txEl>
                                              <p:pRg st="3" end="3"/>
                                            </p:txEl>
                                          </p:spTgt>
                                        </p:tgtEl>
                                      </p:cBhvr>
                                    </p:animEffect>
                                  </p:childTnLst>
                                </p:cTn>
                              </p:par>
                            </p:childTnLst>
                          </p:cTn>
                        </p:par>
                        <p:par>
                          <p:cTn id="24" fill="hold">
                            <p:stCondLst>
                              <p:cond delay="3650"/>
                            </p:stCondLst>
                            <p:childTnLst>
                              <p:par>
                                <p:cTn id="25" presetID="10" presetClass="entr" presetSubtype="0" fill="hold" nodeType="after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 name="Bildobjekt 20">
            <a:extLst>
              <a:ext uri="{FF2B5EF4-FFF2-40B4-BE49-F238E27FC236}">
                <a16:creationId xmlns:a16="http://schemas.microsoft.com/office/drawing/2014/main" id="{7B2F545F-8C0A-446C-B567-A0F03CB4012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2" name="Frihandsfigur 8">
            <a:extLst>
              <a:ext uri="{FF2B5EF4-FFF2-40B4-BE49-F238E27FC236}">
                <a16:creationId xmlns:a16="http://schemas.microsoft.com/office/drawing/2014/main" id="{4AF39F47-C53E-40B7-9A23-D298A1915C50}"/>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rPr>
              <a:t>&lt;</a:t>
            </a:r>
          </a:p>
        </p:txBody>
      </p:sp>
      <p:pic>
        <p:nvPicPr>
          <p:cNvPr id="23" name="Bildobjekt 22">
            <a:extLst>
              <a:ext uri="{FF2B5EF4-FFF2-40B4-BE49-F238E27FC236}">
                <a16:creationId xmlns:a16="http://schemas.microsoft.com/office/drawing/2014/main" id="{592829BB-07C9-4C3D-9389-777DEB0F4D4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0123" y="6321612"/>
            <a:ext cx="2297552" cy="252652"/>
          </a:xfrm>
          <a:prstGeom prst="rect">
            <a:avLst/>
          </a:prstGeom>
        </p:spPr>
      </p:pic>
      <p:sp>
        <p:nvSpPr>
          <p:cNvPr id="2" name="textruta 1">
            <a:extLst>
              <a:ext uri="{FF2B5EF4-FFF2-40B4-BE49-F238E27FC236}">
                <a16:creationId xmlns:a16="http://schemas.microsoft.com/office/drawing/2014/main" id="{207A4FE3-1C46-014F-B136-219422C4BB7A}"/>
              </a:ext>
            </a:extLst>
          </p:cNvPr>
          <p:cNvSpPr txBox="1"/>
          <p:nvPr/>
        </p:nvSpPr>
        <p:spPr>
          <a:xfrm>
            <a:off x="3190327" y="4873128"/>
            <a:ext cx="5531044" cy="12618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”Det här är för mycket! </a:t>
            </a:r>
            <a:br>
              <a:rPr kumimoji="0" lang="sv-SE" sz="20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br>
            <a:r>
              <a:rPr kumimoji="0" lang="sv-SE" sz="20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Jag hinner inte med!”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1"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Light" panose="020F0302020204030204" pitchFamily="34" charset="0"/>
              </a:rPr>
              <a:t>Jag upplever att omgivningen ställer </a:t>
            </a:r>
            <a:br>
              <a:rPr kumimoji="0" lang="sv-SE" sz="1600" b="0" i="1"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Light" panose="020F0302020204030204" pitchFamily="34" charset="0"/>
              </a:rPr>
            </a:br>
            <a:r>
              <a:rPr kumimoji="0" lang="sv-SE" sz="1600" b="0" i="1"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Light" panose="020F0302020204030204" pitchFamily="34" charset="0"/>
              </a:rPr>
              <a:t>för höga krav på mig än jag klarar av.</a:t>
            </a:r>
          </a:p>
        </p:txBody>
      </p:sp>
      <p:sp>
        <p:nvSpPr>
          <p:cNvPr id="7" name="Ellips 6">
            <a:extLst>
              <a:ext uri="{FF2B5EF4-FFF2-40B4-BE49-F238E27FC236}">
                <a16:creationId xmlns:a16="http://schemas.microsoft.com/office/drawing/2014/main" id="{595C01B9-F622-2A4E-B91B-5CD57729D7EC}"/>
              </a:ext>
            </a:extLst>
          </p:cNvPr>
          <p:cNvSpPr/>
          <p:nvPr/>
        </p:nvSpPr>
        <p:spPr>
          <a:xfrm>
            <a:off x="1751754" y="2454760"/>
            <a:ext cx="2123336" cy="2123336"/>
          </a:xfrm>
          <a:prstGeom prst="ellipse">
            <a:avLst/>
          </a:prstGeom>
          <a:solidFill>
            <a:srgbClr val="2A667A"/>
          </a:solidFill>
          <a:ln>
            <a:noFill/>
          </a:ln>
          <a:effectLst>
            <a:outerShdw blurRad="12700" dist="12700" dir="2700000" algn="tl" rotWithShape="0">
              <a:prstClr val="black">
                <a:alpha val="83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468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100" normalizeH="0" baseline="0" noProof="0" dirty="0">
                <a:ln>
                  <a:noFill/>
                </a:ln>
                <a:solidFill>
                  <a:srgbClr val="FFFFFF"/>
                </a:solidFill>
                <a:effectLst/>
                <a:uLnTx/>
                <a:uFillTx/>
                <a:latin typeface="Century Gothic" panose="020B0502020202020204" pitchFamily="34" charset="0"/>
                <a:ea typeface="+mn-ea"/>
                <a:cs typeface="Calibri" panose="020F0502020204030204" pitchFamily="34" charset="0"/>
              </a:rPr>
              <a:t>MÄNNISKA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Calibri" panose="020F0502020204030204" pitchFamily="34" charset="0"/>
              </a:rPr>
              <a:t>(jag)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1" i="0" u="none" strike="noStrike" kern="1200" cap="none" spc="100" normalizeH="0" baseline="0" noProof="0" dirty="0">
              <a:ln>
                <a:noFill/>
              </a:ln>
              <a:solidFill>
                <a:srgbClr val="FFFFFF"/>
              </a:solidFill>
              <a:effectLst/>
              <a:uLnTx/>
              <a:uFillTx/>
              <a:latin typeface="Century Gothic" panose="020B0502020202020204" pitchFamily="34" charset="0"/>
              <a:ea typeface="+mn-ea"/>
              <a:cs typeface="Calibri" panose="020F0502020204030204" pitchFamily="34" charset="0"/>
            </a:endParaRPr>
          </a:p>
        </p:txBody>
      </p:sp>
      <p:sp>
        <p:nvSpPr>
          <p:cNvPr id="8" name="Ellips 7">
            <a:extLst>
              <a:ext uri="{FF2B5EF4-FFF2-40B4-BE49-F238E27FC236}">
                <a16:creationId xmlns:a16="http://schemas.microsoft.com/office/drawing/2014/main" id="{84BF87AB-ABF8-FC48-B922-94D28BF3327D}"/>
              </a:ext>
            </a:extLst>
          </p:cNvPr>
          <p:cNvSpPr/>
          <p:nvPr/>
        </p:nvSpPr>
        <p:spPr>
          <a:xfrm>
            <a:off x="8181187" y="2454760"/>
            <a:ext cx="2123336" cy="2123336"/>
          </a:xfrm>
          <a:prstGeom prst="ellipse">
            <a:avLst/>
          </a:prstGeom>
          <a:solidFill>
            <a:srgbClr val="306A60"/>
          </a:solidFill>
          <a:ln>
            <a:noFill/>
          </a:ln>
          <a:effectLst>
            <a:outerShdw blurRad="12700" dist="12700" dir="2700000" algn="tl" rotWithShape="0">
              <a:prstClr val="black">
                <a:alpha val="83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468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100" normalizeH="0" baseline="0" noProof="0" dirty="0">
                <a:ln>
                  <a:noFill/>
                </a:ln>
                <a:solidFill>
                  <a:srgbClr val="FFFFFF"/>
                </a:solidFill>
                <a:effectLst/>
                <a:uLnTx/>
                <a:uFillTx/>
                <a:latin typeface="Century Gothic" panose="020B0502020202020204" pitchFamily="34" charset="0"/>
                <a:ea typeface="+mn-ea"/>
                <a:cs typeface="Calibri" panose="020F0502020204030204" pitchFamily="34" charset="0"/>
              </a:rPr>
              <a:t>MILJÖ</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Calibri" panose="020F0502020204030204" pitchFamily="34" charset="0"/>
              </a:rPr>
              <a:t>(omgivning)</a:t>
            </a:r>
          </a:p>
        </p:txBody>
      </p:sp>
      <p:pic>
        <p:nvPicPr>
          <p:cNvPr id="29" name="Bildobjekt 28">
            <a:extLst>
              <a:ext uri="{FF2B5EF4-FFF2-40B4-BE49-F238E27FC236}">
                <a16:creationId xmlns:a16="http://schemas.microsoft.com/office/drawing/2014/main" id="{259B04AC-17C5-904D-86D1-E3CA2DA700A5}"/>
              </a:ext>
            </a:extLst>
          </p:cNvPr>
          <p:cNvPicPr>
            <a:picLocks noChangeAspect="1"/>
          </p:cNvPicPr>
          <p:nvPr/>
        </p:nvPicPr>
        <p:blipFill>
          <a:blip r:embed="rId5"/>
          <a:stretch>
            <a:fillRect/>
          </a:stretch>
        </p:blipFill>
        <p:spPr>
          <a:xfrm>
            <a:off x="4060067" y="2990756"/>
            <a:ext cx="3836233" cy="1058271"/>
          </a:xfrm>
          <a:prstGeom prst="rect">
            <a:avLst/>
          </a:prstGeom>
        </p:spPr>
      </p:pic>
      <p:sp>
        <p:nvSpPr>
          <p:cNvPr id="30" name="Rektangel 29">
            <a:extLst>
              <a:ext uri="{FF2B5EF4-FFF2-40B4-BE49-F238E27FC236}">
                <a16:creationId xmlns:a16="http://schemas.microsoft.com/office/drawing/2014/main" id="{4A6B8375-8246-AE43-8E21-1E52327C9FD8}"/>
              </a:ext>
            </a:extLst>
          </p:cNvPr>
          <p:cNvSpPr/>
          <p:nvPr/>
        </p:nvSpPr>
        <p:spPr>
          <a:xfrm rot="20896393">
            <a:off x="4661353" y="1564817"/>
            <a:ext cx="105028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100" normalizeH="0" baseline="0" noProof="0" dirty="0">
                <a:ln>
                  <a:noFill/>
                </a:ln>
                <a:solidFill>
                  <a:srgbClr val="FF9640"/>
                </a:solidFill>
                <a:effectLst/>
                <a:uLnTx/>
                <a:uFillTx/>
                <a:latin typeface="Century Gothic" panose="020B0502020202020204" pitchFamily="34" charset="0"/>
                <a:ea typeface="+mn-ea"/>
                <a:cs typeface="Calibri" panose="020F0502020204030204" pitchFamily="34" charset="0"/>
              </a:rPr>
              <a:t>STRESS</a:t>
            </a:r>
            <a:endParaRPr kumimoji="0" lang="sv-SE" sz="2000" b="0" i="0" u="none" strike="noStrike" kern="1200" cap="none" spc="0" normalizeH="0" baseline="0" noProof="0" dirty="0">
              <a:ln>
                <a:noFill/>
              </a:ln>
              <a:solidFill>
                <a:srgbClr val="FF9640"/>
              </a:solidFill>
              <a:effectLst/>
              <a:uLnTx/>
              <a:uFillTx/>
              <a:latin typeface="Century Gothic" panose="020B0502020202020204" pitchFamily="34" charset="0"/>
              <a:ea typeface="+mn-ea"/>
              <a:cs typeface="+mn-cs"/>
            </a:endParaRPr>
          </a:p>
        </p:txBody>
      </p:sp>
      <p:pic>
        <p:nvPicPr>
          <p:cNvPr id="34" name="Bildobjekt 33">
            <a:extLst>
              <a:ext uri="{FF2B5EF4-FFF2-40B4-BE49-F238E27FC236}">
                <a16:creationId xmlns:a16="http://schemas.microsoft.com/office/drawing/2014/main" id="{52C99F85-1297-9745-9A50-66526F1B02B7}"/>
              </a:ext>
            </a:extLst>
          </p:cNvPr>
          <p:cNvPicPr>
            <a:picLocks noChangeAspect="1"/>
          </p:cNvPicPr>
          <p:nvPr/>
        </p:nvPicPr>
        <p:blipFill>
          <a:blip r:embed="rId6"/>
          <a:stretch>
            <a:fillRect/>
          </a:stretch>
        </p:blipFill>
        <p:spPr>
          <a:xfrm>
            <a:off x="5826098" y="1966350"/>
            <a:ext cx="558489" cy="372326"/>
          </a:xfrm>
          <a:prstGeom prst="rect">
            <a:avLst/>
          </a:prstGeom>
        </p:spPr>
      </p:pic>
      <p:sp>
        <p:nvSpPr>
          <p:cNvPr id="35" name="Rektangel 34">
            <a:extLst>
              <a:ext uri="{FF2B5EF4-FFF2-40B4-BE49-F238E27FC236}">
                <a16:creationId xmlns:a16="http://schemas.microsoft.com/office/drawing/2014/main" id="{4A187843-FD79-EF4F-9339-AE2C53F73FAF}"/>
              </a:ext>
            </a:extLst>
          </p:cNvPr>
          <p:cNvSpPr/>
          <p:nvPr/>
        </p:nvSpPr>
        <p:spPr>
          <a:xfrm>
            <a:off x="6293451" y="1643184"/>
            <a:ext cx="1277914"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1"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Kroppen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1"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går igång</a:t>
            </a:r>
            <a:endParaRPr kumimoji="0" lang="sv-SE" sz="1800" b="0" i="1"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p:txBody>
      </p:sp>
      <p:sp>
        <p:nvSpPr>
          <p:cNvPr id="36" name="textruta 35">
            <a:extLst>
              <a:ext uri="{FF2B5EF4-FFF2-40B4-BE49-F238E27FC236}">
                <a16:creationId xmlns:a16="http://schemas.microsoft.com/office/drawing/2014/main" id="{075DD083-1E78-6243-B8D0-A11CF03735A6}"/>
              </a:ext>
            </a:extLst>
          </p:cNvPr>
          <p:cNvSpPr txBox="1"/>
          <p:nvPr/>
        </p:nvSpPr>
        <p:spPr>
          <a:xfrm>
            <a:off x="2300535" y="789370"/>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mn-cs"/>
              </a:rPr>
              <a:t>VAD ÄR STRESS?</a:t>
            </a:r>
          </a:p>
        </p:txBody>
      </p:sp>
      <p:pic>
        <p:nvPicPr>
          <p:cNvPr id="38" name="Bild 37" descr="Öga">
            <a:extLst>
              <a:ext uri="{FF2B5EF4-FFF2-40B4-BE49-F238E27FC236}">
                <a16:creationId xmlns:a16="http://schemas.microsoft.com/office/drawing/2014/main" id="{E54AFD73-8D05-8A4C-B75A-C1FEED4AF16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411968" y="1558895"/>
            <a:ext cx="676447" cy="676447"/>
          </a:xfrm>
          <a:prstGeom prst="rect">
            <a:avLst/>
          </a:prstGeom>
        </p:spPr>
      </p:pic>
      <p:pic>
        <p:nvPicPr>
          <p:cNvPr id="40" name="Bild 39" descr="Dansa">
            <a:extLst>
              <a:ext uri="{FF2B5EF4-FFF2-40B4-BE49-F238E27FC236}">
                <a16:creationId xmlns:a16="http://schemas.microsoft.com/office/drawing/2014/main" id="{1EF1C599-8F68-6147-83D3-D293D182F2A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637569" y="1843032"/>
            <a:ext cx="914400" cy="914400"/>
          </a:xfrm>
          <a:prstGeom prst="rect">
            <a:avLst/>
          </a:prstGeom>
        </p:spPr>
      </p:pic>
      <p:pic>
        <p:nvPicPr>
          <p:cNvPr id="42" name="Bild 41" descr="Man">
            <a:extLst>
              <a:ext uri="{FF2B5EF4-FFF2-40B4-BE49-F238E27FC236}">
                <a16:creationId xmlns:a16="http://schemas.microsoft.com/office/drawing/2014/main" id="{74C86C34-9327-EC42-BE13-7B7B2AE7B2F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408991" y="1741750"/>
            <a:ext cx="841168" cy="841168"/>
          </a:xfrm>
          <a:prstGeom prst="rect">
            <a:avLst/>
          </a:prstGeom>
        </p:spPr>
      </p:pic>
      <p:pic>
        <p:nvPicPr>
          <p:cNvPr id="44" name="Bild 43" descr="Armbandsur">
            <a:extLst>
              <a:ext uri="{FF2B5EF4-FFF2-40B4-BE49-F238E27FC236}">
                <a16:creationId xmlns:a16="http://schemas.microsoft.com/office/drawing/2014/main" id="{BB342B32-F921-0543-AAD3-4C47942B588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182188" y="2705446"/>
            <a:ext cx="658781" cy="658781"/>
          </a:xfrm>
          <a:prstGeom prst="rect">
            <a:avLst/>
          </a:prstGeom>
        </p:spPr>
      </p:pic>
      <p:pic>
        <p:nvPicPr>
          <p:cNvPr id="46" name="Bild 45" descr="Ort">
            <a:extLst>
              <a:ext uri="{FF2B5EF4-FFF2-40B4-BE49-F238E27FC236}">
                <a16:creationId xmlns:a16="http://schemas.microsoft.com/office/drawing/2014/main" id="{97F4E1B7-30B8-3645-9D2F-AAEB0061C82C}"/>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2247378">
            <a:off x="9526680" y="2040402"/>
            <a:ext cx="914400" cy="914400"/>
          </a:xfrm>
          <a:prstGeom prst="rect">
            <a:avLst/>
          </a:prstGeom>
        </p:spPr>
      </p:pic>
      <p:sp>
        <p:nvSpPr>
          <p:cNvPr id="27" name="Blixt 26">
            <a:extLst>
              <a:ext uri="{FF2B5EF4-FFF2-40B4-BE49-F238E27FC236}">
                <a16:creationId xmlns:a16="http://schemas.microsoft.com/office/drawing/2014/main" id="{CA594432-F2C8-FC4E-9A7D-171F74BF3CAC}"/>
              </a:ext>
            </a:extLst>
          </p:cNvPr>
          <p:cNvSpPr/>
          <p:nvPr/>
        </p:nvSpPr>
        <p:spPr>
          <a:xfrm rot="950687">
            <a:off x="4605514" y="1869397"/>
            <a:ext cx="1810139" cy="2077410"/>
          </a:xfrm>
          <a:prstGeom prst="lightningBolt">
            <a:avLst/>
          </a:prstGeom>
          <a:solidFill>
            <a:srgbClr val="FF9640"/>
          </a:solidFill>
          <a:ln w="19050">
            <a:noFill/>
            <a:roun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endParaRPr>
          </a:p>
        </p:txBody>
      </p:sp>
      <p:sp>
        <p:nvSpPr>
          <p:cNvPr id="17" name="textruta 16">
            <a:extLst>
              <a:ext uri="{FF2B5EF4-FFF2-40B4-BE49-F238E27FC236}">
                <a16:creationId xmlns:a16="http://schemas.microsoft.com/office/drawing/2014/main" id="{4BE13EE8-321C-C941-B0F2-33A3BE6F188D}"/>
              </a:ext>
            </a:extLst>
          </p:cNvPr>
          <p:cNvSpPr txBox="1"/>
          <p:nvPr/>
        </p:nvSpPr>
        <p:spPr>
          <a:xfrm>
            <a:off x="11572374" y="6131990"/>
            <a:ext cx="34257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1"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a:t>
            </a:r>
            <a:endParaRPr kumimoji="0" lang="sv-SE" sz="16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p:txBody>
      </p:sp>
      <p:sp>
        <p:nvSpPr>
          <p:cNvPr id="24" name="textruta 23">
            <a:extLst>
              <a:ext uri="{FF2B5EF4-FFF2-40B4-BE49-F238E27FC236}">
                <a16:creationId xmlns:a16="http://schemas.microsoft.com/office/drawing/2014/main" id="{380F2192-8CB5-4FE8-BFA8-FB3E9F612A3E}"/>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2A847F"/>
                </a:solidFill>
                <a:effectLst/>
                <a:uLnTx/>
                <a:uFillTx/>
                <a:latin typeface="Century Gothic" panose="020B0502020202020204" pitchFamily="34" charset="0"/>
                <a:ea typeface="+mn-ea"/>
                <a:cs typeface="+mn-cs"/>
              </a:rPr>
              <a:t>8</a:t>
            </a:r>
          </a:p>
        </p:txBody>
      </p:sp>
      <p:sp>
        <p:nvSpPr>
          <p:cNvPr id="26" name="textruta 25">
            <a:extLst>
              <a:ext uri="{FF2B5EF4-FFF2-40B4-BE49-F238E27FC236}">
                <a16:creationId xmlns:a16="http://schemas.microsoft.com/office/drawing/2014/main" id="{FBDB0741-04A5-C241-984A-BA70112A45FB}"/>
              </a:ext>
            </a:extLst>
          </p:cNvPr>
          <p:cNvSpPr txBox="1"/>
          <p:nvPr/>
        </p:nvSpPr>
        <p:spPr>
          <a:xfrm>
            <a:off x="4558997" y="4313034"/>
            <a:ext cx="295726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6C86"/>
                </a:solidFill>
                <a:effectLst/>
                <a:uLnTx/>
                <a:uFillTx/>
                <a:latin typeface="Century Gothic" panose="020B0502020202020204" pitchFamily="34" charset="0"/>
                <a:ea typeface="+mn-ea"/>
                <a:cs typeface="+mn-cs"/>
              </a:rPr>
              <a:t>STRESS</a:t>
            </a:r>
          </a:p>
        </p:txBody>
      </p:sp>
    </p:spTree>
    <p:extLst>
      <p:ext uri="{BB962C8B-B14F-4D97-AF65-F5344CB8AC3E}">
        <p14:creationId xmlns:p14="http://schemas.microsoft.com/office/powerpoint/2010/main" val="1589936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500"/>
                                        <p:tgtEl>
                                          <p:spTgt spid="40"/>
                                        </p:tgtEl>
                                      </p:cBhvr>
                                    </p:animEffect>
                                  </p:childTnLst>
                                </p:cTn>
                              </p:par>
                              <p:par>
                                <p:cTn id="21" presetID="10"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par>
                                <p:cTn id="24" presetID="10" presetClass="entr" presetSubtype="0"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childTnLst>
                                </p:cTn>
                              </p:par>
                              <p:par>
                                <p:cTn id="27" presetID="10" presetClass="entr" presetSubtype="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500"/>
                                        <p:tgtEl>
                                          <p:spTgt spid="35"/>
                                        </p:tgtEl>
                                      </p:cBhvr>
                                    </p:animEffect>
                                  </p:childTnLst>
                                </p:cTn>
                              </p:par>
                              <p:par>
                                <p:cTn id="49" presetID="10" presetClass="entr" presetSubtype="0" fill="hold"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500"/>
                                        <p:tgtEl>
                                          <p:spTgt spid="34"/>
                                        </p:tgtEl>
                                      </p:cBhvr>
                                    </p:animEffect>
                                  </p:childTnLst>
                                </p:cTn>
                              </p:par>
                            </p:childTnLst>
                          </p:cTn>
                        </p:par>
                      </p:childTnLst>
                    </p:cTn>
                  </p:par>
                  <p:par>
                    <p:cTn id="52" fill="hold">
                      <p:stCondLst>
                        <p:cond delay="indefinite"/>
                      </p:stCondLst>
                      <p:childTnLst>
                        <p:par>
                          <p:cTn id="53" fill="hold">
                            <p:stCondLst>
                              <p:cond delay="0"/>
                            </p:stCondLst>
                            <p:childTnLst>
                              <p:par>
                                <p:cTn id="54" presetID="23" presetClass="entr" presetSubtype="16" fill="hold" grpId="0" nodeType="click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p:cTn id="56" dur="500" fill="hold"/>
                                        <p:tgtEl>
                                          <p:spTgt spid="26"/>
                                        </p:tgtEl>
                                        <p:attrNameLst>
                                          <p:attrName>ppt_w</p:attrName>
                                        </p:attrNameLst>
                                      </p:cBhvr>
                                      <p:tavLst>
                                        <p:tav tm="0">
                                          <p:val>
                                            <p:fltVal val="0"/>
                                          </p:val>
                                        </p:tav>
                                        <p:tav tm="100000">
                                          <p:val>
                                            <p:strVal val="#ppt_w"/>
                                          </p:val>
                                        </p:tav>
                                      </p:tavLst>
                                    </p:anim>
                                    <p:anim calcmode="lin" valueType="num">
                                      <p:cBhvr>
                                        <p:cTn id="57" dur="500" fill="hold"/>
                                        <p:tgtEl>
                                          <p:spTgt spid="26"/>
                                        </p:tgtEl>
                                        <p:attrNameLst>
                                          <p:attrName>ppt_h</p:attrName>
                                        </p:attrNameLst>
                                      </p:cBhvr>
                                      <p:tavLst>
                                        <p:tav tm="0">
                                          <p:val>
                                            <p:fltVal val="0"/>
                                          </p:val>
                                        </p:tav>
                                        <p:tav tm="100000">
                                          <p:val>
                                            <p:strVal val="#ppt_h"/>
                                          </p:val>
                                        </p:tav>
                                      </p:tavLst>
                                    </p:anim>
                                  </p:childTnLst>
                                </p:cTn>
                              </p:par>
                              <p:par>
                                <p:cTn id="58" presetID="23" presetClass="entr" presetSubtype="16" fill="hold" grpId="0" nodeType="withEffect">
                                  <p:stCondLst>
                                    <p:cond delay="0"/>
                                  </p:stCondLst>
                                  <p:childTnLst>
                                    <p:set>
                                      <p:cBhvr>
                                        <p:cTn id="59" dur="1" fill="hold">
                                          <p:stCondLst>
                                            <p:cond delay="0"/>
                                          </p:stCondLst>
                                        </p:cTn>
                                        <p:tgtEl>
                                          <p:spTgt spid="2"/>
                                        </p:tgtEl>
                                        <p:attrNameLst>
                                          <p:attrName>style.visibility</p:attrName>
                                        </p:attrNameLst>
                                      </p:cBhvr>
                                      <p:to>
                                        <p:strVal val="visible"/>
                                      </p:to>
                                    </p:set>
                                    <p:anim calcmode="lin" valueType="num">
                                      <p:cBhvr>
                                        <p:cTn id="60" dur="500" fill="hold"/>
                                        <p:tgtEl>
                                          <p:spTgt spid="2"/>
                                        </p:tgtEl>
                                        <p:attrNameLst>
                                          <p:attrName>ppt_w</p:attrName>
                                        </p:attrNameLst>
                                      </p:cBhvr>
                                      <p:tavLst>
                                        <p:tav tm="0">
                                          <p:val>
                                            <p:fltVal val="0"/>
                                          </p:val>
                                        </p:tav>
                                        <p:tav tm="100000">
                                          <p:val>
                                            <p:strVal val="#ppt_w"/>
                                          </p:val>
                                        </p:tav>
                                      </p:tavLst>
                                    </p:anim>
                                    <p:anim calcmode="lin" valueType="num">
                                      <p:cBhvr>
                                        <p:cTn id="61"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30" grpId="0"/>
      <p:bldP spid="35" grpId="0"/>
      <p:bldP spid="36" grpId="0"/>
      <p:bldP spid="27" grpId="0" animBg="1"/>
      <p:bldP spid="26"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F3DA1E5C-43B3-4A9C-8470-8D06AB1BF6A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Frihandsfigur 8">
            <a:extLst>
              <a:ext uri="{FF2B5EF4-FFF2-40B4-BE49-F238E27FC236}">
                <a16:creationId xmlns:a16="http://schemas.microsoft.com/office/drawing/2014/main" id="{0ED7CBA7-CCD8-4FE1-9C74-F29E0C0F5F9C}"/>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rPr>
              <a:t>&lt;</a:t>
            </a:r>
          </a:p>
        </p:txBody>
      </p:sp>
      <p:pic>
        <p:nvPicPr>
          <p:cNvPr id="11" name="Bildobjekt 10">
            <a:extLst>
              <a:ext uri="{FF2B5EF4-FFF2-40B4-BE49-F238E27FC236}">
                <a16:creationId xmlns:a16="http://schemas.microsoft.com/office/drawing/2014/main" id="{DE50F15B-652E-454B-BC6F-BEA89E235CB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0123" y="6321612"/>
            <a:ext cx="2297552" cy="252652"/>
          </a:xfrm>
          <a:prstGeom prst="rect">
            <a:avLst/>
          </a:prstGeom>
        </p:spPr>
      </p:pic>
      <p:sp>
        <p:nvSpPr>
          <p:cNvPr id="6" name="Platshållare för innehåll 2">
            <a:extLst>
              <a:ext uri="{FF2B5EF4-FFF2-40B4-BE49-F238E27FC236}">
                <a16:creationId xmlns:a16="http://schemas.microsoft.com/office/drawing/2014/main" id="{406AFC30-9696-FD41-A7E0-A1223E4030B1}"/>
              </a:ext>
            </a:extLst>
          </p:cNvPr>
          <p:cNvSpPr txBox="1">
            <a:spLocks/>
          </p:cNvSpPr>
          <p:nvPr/>
        </p:nvSpPr>
        <p:spPr>
          <a:xfrm>
            <a:off x="2005345" y="1899289"/>
            <a:ext cx="8857525" cy="328817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marR="0" lvl="0" indent="-514350" algn="l" defTabSz="914400" rtl="0" eaLnBrk="1" fontAlgn="auto" latinLnBrk="0" hangingPunct="1">
              <a:lnSpc>
                <a:spcPts val="2980"/>
              </a:lnSpc>
              <a:spcBef>
                <a:spcPts val="0"/>
              </a:spcBef>
              <a:spcAft>
                <a:spcPts val="0"/>
              </a:spcAft>
              <a:buClr>
                <a:srgbClr val="1F5066"/>
              </a:buClr>
              <a:buSzTx/>
              <a:buFont typeface="+mj-lt"/>
              <a:buAutoNum type="arabicPeriod"/>
              <a:tabLst/>
              <a:defRPr/>
            </a:pPr>
            <a:r>
              <a:rPr kumimoji="0" lang="sv-SE" sz="2400" b="1" i="0" u="none" strike="noStrike" kern="1200" cap="none" spc="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Den yttre verkligheten</a:t>
            </a:r>
            <a:br>
              <a:rPr kumimoji="0" lang="sv-SE" sz="22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br>
            <a:r>
              <a:rPr kumimoji="0" lang="sv-SE" sz="1900" b="0" i="1"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Light" panose="020F0302020204030204" pitchFamily="34" charset="0"/>
              </a:rPr>
              <a:t>(springa till bussen jämfört med att bli avskedad)</a:t>
            </a:r>
          </a:p>
          <a:p>
            <a:pPr marL="514350" marR="0" lvl="0" indent="-514350" algn="l" defTabSz="914400" rtl="0" eaLnBrk="1" fontAlgn="auto" latinLnBrk="0" hangingPunct="1">
              <a:lnSpc>
                <a:spcPct val="90000"/>
              </a:lnSpc>
              <a:spcBef>
                <a:spcPts val="0"/>
              </a:spcBef>
              <a:spcAft>
                <a:spcPts val="0"/>
              </a:spcAft>
              <a:buClr>
                <a:srgbClr val="2C6B83"/>
              </a:buClr>
              <a:buSzTx/>
              <a:buFont typeface="+mj-lt"/>
              <a:buAutoNum type="arabicPeriod"/>
              <a:tabLst/>
              <a:defRPr/>
            </a:pPr>
            <a:endParaRPr kumimoji="0" lang="sv-SE" sz="2200" b="0" i="1"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endParaRPr>
          </a:p>
          <a:p>
            <a:pPr marL="514350" marR="0" lvl="0" indent="-514350" algn="l" defTabSz="914400" rtl="0" eaLnBrk="1" fontAlgn="auto" latinLnBrk="0" hangingPunct="1">
              <a:lnSpc>
                <a:spcPts val="2980"/>
              </a:lnSpc>
              <a:spcBef>
                <a:spcPts val="0"/>
              </a:spcBef>
              <a:spcAft>
                <a:spcPts val="0"/>
              </a:spcAft>
              <a:buClr>
                <a:srgbClr val="1F5066"/>
              </a:buClr>
              <a:buSzTx/>
              <a:buFont typeface="+mj-lt"/>
              <a:buAutoNum type="arabicPeriod"/>
              <a:tabLst/>
              <a:defRPr/>
            </a:pPr>
            <a:r>
              <a:rPr kumimoji="0" lang="sv-SE" sz="2400" b="1" i="0" u="none" strike="noStrike" kern="1200" cap="none" spc="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Hur vi tolkar situationen</a:t>
            </a:r>
            <a:br>
              <a:rPr kumimoji="0" lang="sv-SE" sz="22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br>
            <a:r>
              <a:rPr kumimoji="0" lang="sv-SE" sz="1900" b="0" i="1"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Light" panose="020F0302020204030204" pitchFamily="34" charset="0"/>
              </a:rPr>
              <a:t>(värsta jag varit med om jämfört med liten bagatell)</a:t>
            </a:r>
          </a:p>
          <a:p>
            <a:pPr marL="457200" marR="0" lvl="0" indent="-457200" algn="l" defTabSz="914400" rtl="0" eaLnBrk="1" fontAlgn="auto" latinLnBrk="0" hangingPunct="1">
              <a:lnSpc>
                <a:spcPct val="90000"/>
              </a:lnSpc>
              <a:spcBef>
                <a:spcPts val="0"/>
              </a:spcBef>
              <a:spcAft>
                <a:spcPts val="0"/>
              </a:spcAft>
              <a:buClr>
                <a:srgbClr val="2C6B83"/>
              </a:buClr>
              <a:buSzTx/>
              <a:buFont typeface="+mj-lt"/>
              <a:buAutoNum type="arabicPeriod"/>
              <a:tabLst/>
              <a:defRPr/>
            </a:pPr>
            <a:endParaRPr kumimoji="0" lang="sv-SE" sz="22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endParaRPr>
          </a:p>
          <a:p>
            <a:pPr marL="514350" marR="0" lvl="0" indent="-514350" algn="l" defTabSz="914400" rtl="0" eaLnBrk="1" fontAlgn="auto" latinLnBrk="0" hangingPunct="1">
              <a:lnSpc>
                <a:spcPct val="90000"/>
              </a:lnSpc>
              <a:spcBef>
                <a:spcPts val="0"/>
              </a:spcBef>
              <a:spcAft>
                <a:spcPts val="0"/>
              </a:spcAft>
              <a:buClr>
                <a:srgbClr val="1E4F66"/>
              </a:buClr>
              <a:buSzTx/>
              <a:buFont typeface="+mj-lt"/>
              <a:buAutoNum type="arabicPeriod"/>
              <a:tabLst/>
              <a:defRPr/>
            </a:pPr>
            <a:r>
              <a:rPr kumimoji="0" lang="sv-SE" sz="2400" b="1" i="0" u="none" strike="noStrike" kern="1200" cap="none" spc="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Vår förmåga </a:t>
            </a:r>
            <a:r>
              <a:rPr kumimoji="0" lang="sv-SE" sz="2400" b="1" i="0" u="none" strike="noStrike" kern="1200" cap="none" spc="0" normalizeH="0" baseline="0" noProof="0" dirty="0">
                <a:ln>
                  <a:noFill/>
                </a:ln>
                <a:solidFill>
                  <a:srgbClr val="1F5066"/>
                </a:solidFill>
                <a:effectLst/>
                <a:uLnTx/>
                <a:uFillTx/>
                <a:latin typeface="Century Gothic" panose="020B0502020202020204" pitchFamily="34" charset="0"/>
                <a:ea typeface="+mn-ea"/>
                <a:cs typeface="Calibri" panose="020F0502020204030204" pitchFamily="34" charset="0"/>
              </a:rPr>
              <a:t>att handskas med situationen</a:t>
            </a:r>
            <a:br>
              <a:rPr kumimoji="0" lang="sv-SE" sz="2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br>
            <a:r>
              <a:rPr kumimoji="0" lang="sv-SE" sz="1900" b="0" i="1"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Light" panose="020F0302020204030204" pitchFamily="34" charset="0"/>
              </a:rPr>
              <a:t>(tidigare erfarenheter, resurser, kompetens)</a:t>
            </a:r>
          </a:p>
        </p:txBody>
      </p:sp>
      <p:pic>
        <p:nvPicPr>
          <p:cNvPr id="8" name="Bildobjekt 7">
            <a:extLst>
              <a:ext uri="{FF2B5EF4-FFF2-40B4-BE49-F238E27FC236}">
                <a16:creationId xmlns:a16="http://schemas.microsoft.com/office/drawing/2014/main" id="{BB82EBAD-A039-3947-B044-6D5114881DAB}"/>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8364481" y="1228250"/>
            <a:ext cx="3072677" cy="3072677"/>
          </a:xfrm>
          <a:prstGeom prst="rect">
            <a:avLst/>
          </a:prstGeom>
          <a:effectLst>
            <a:outerShdw blurRad="79090" dist="915557" dir="6662282" sx="105000" sy="105000" algn="tl" rotWithShape="0">
              <a:prstClr val="black">
                <a:alpha val="14712"/>
              </a:prstClr>
            </a:outerShdw>
          </a:effectLst>
        </p:spPr>
      </p:pic>
      <p:sp>
        <p:nvSpPr>
          <p:cNvPr id="15" name="textruta 14">
            <a:extLst>
              <a:ext uri="{FF2B5EF4-FFF2-40B4-BE49-F238E27FC236}">
                <a16:creationId xmlns:a16="http://schemas.microsoft.com/office/drawing/2014/main" id="{546A5709-A473-1747-995D-7C4BAB855194}"/>
              </a:ext>
            </a:extLst>
          </p:cNvPr>
          <p:cNvSpPr txBox="1"/>
          <p:nvPr/>
        </p:nvSpPr>
        <p:spPr>
          <a:xfrm>
            <a:off x="1800084" y="789370"/>
            <a:ext cx="85918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mn-cs"/>
              </a:rPr>
              <a:t>GRADEN AV STRESS ÄR EN KOMBINATION AV:</a:t>
            </a:r>
          </a:p>
        </p:txBody>
      </p:sp>
    </p:spTree>
    <p:extLst>
      <p:ext uri="{BB962C8B-B14F-4D97-AF65-F5344CB8AC3E}">
        <p14:creationId xmlns:p14="http://schemas.microsoft.com/office/powerpoint/2010/main" val="2716314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25" name="Bildobjekt 24">
            <a:extLst>
              <a:ext uri="{FF2B5EF4-FFF2-40B4-BE49-F238E27FC236}">
                <a16:creationId xmlns:a16="http://schemas.microsoft.com/office/drawing/2014/main" id="{11DBB495-155F-B549-83DF-868D36382D6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6" name="Frihandsfigur 8">
            <a:extLst>
              <a:ext uri="{FF2B5EF4-FFF2-40B4-BE49-F238E27FC236}">
                <a16:creationId xmlns:a16="http://schemas.microsoft.com/office/drawing/2014/main" id="{F81504E4-2C78-C249-BABD-CB5A8A0AFFCA}"/>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rPr>
              <a:t>&lt;</a:t>
            </a:r>
          </a:p>
        </p:txBody>
      </p:sp>
      <p:pic>
        <p:nvPicPr>
          <p:cNvPr id="27" name="Bildobjekt 26">
            <a:extLst>
              <a:ext uri="{FF2B5EF4-FFF2-40B4-BE49-F238E27FC236}">
                <a16:creationId xmlns:a16="http://schemas.microsoft.com/office/drawing/2014/main" id="{3E34B830-DA00-F740-8138-CD51F7BB3EF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0123" y="6321612"/>
            <a:ext cx="2297552" cy="252652"/>
          </a:xfrm>
          <a:prstGeom prst="rect">
            <a:avLst/>
          </a:prstGeom>
        </p:spPr>
      </p:pic>
      <p:sp>
        <p:nvSpPr>
          <p:cNvPr id="28" name="textruta 27">
            <a:extLst>
              <a:ext uri="{FF2B5EF4-FFF2-40B4-BE49-F238E27FC236}">
                <a16:creationId xmlns:a16="http://schemas.microsoft.com/office/drawing/2014/main" id="{AE251F83-66FC-AA41-AACC-7D24AB786C45}"/>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2A847F"/>
                </a:solidFill>
                <a:effectLst/>
                <a:uLnTx/>
                <a:uFillTx/>
                <a:latin typeface="Century Gothic" panose="020B0502020202020204" pitchFamily="34" charset="0"/>
                <a:ea typeface="+mn-ea"/>
                <a:cs typeface="+mn-cs"/>
              </a:rPr>
              <a:t>9</a:t>
            </a:r>
          </a:p>
        </p:txBody>
      </p:sp>
      <p:sp>
        <p:nvSpPr>
          <p:cNvPr id="2" name="textruta 1">
            <a:extLst>
              <a:ext uri="{FF2B5EF4-FFF2-40B4-BE49-F238E27FC236}">
                <a16:creationId xmlns:a16="http://schemas.microsoft.com/office/drawing/2014/main" id="{207A4FE3-1C46-014F-B136-219422C4BB7A}"/>
              </a:ext>
            </a:extLst>
          </p:cNvPr>
          <p:cNvSpPr txBox="1"/>
          <p:nvPr/>
        </p:nvSpPr>
        <p:spPr>
          <a:xfrm>
            <a:off x="3054110" y="5109638"/>
            <a:ext cx="601073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”Det här klarar jag av!”</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1"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Light" panose="020F0302020204030204" pitchFamily="34" charset="0"/>
              </a:rPr>
              <a:t>Jag upplever att jag klarar av de krav </a:t>
            </a:r>
            <a:br>
              <a:rPr kumimoji="0" lang="sv-SE" sz="1600" b="0" i="1"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Light" panose="020F0302020204030204" pitchFamily="34" charset="0"/>
              </a:rPr>
            </a:br>
            <a:r>
              <a:rPr kumimoji="0" lang="sv-SE" sz="1600" b="0" i="1"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Light" panose="020F0302020204030204" pitchFamily="34" charset="0"/>
              </a:rPr>
              <a:t>som omgivningen ställer på mig</a:t>
            </a:r>
          </a:p>
        </p:txBody>
      </p:sp>
      <p:sp>
        <p:nvSpPr>
          <p:cNvPr id="7" name="Ellips 6">
            <a:extLst>
              <a:ext uri="{FF2B5EF4-FFF2-40B4-BE49-F238E27FC236}">
                <a16:creationId xmlns:a16="http://schemas.microsoft.com/office/drawing/2014/main" id="{595C01B9-F622-2A4E-B91B-5CD57729D7EC}"/>
              </a:ext>
            </a:extLst>
          </p:cNvPr>
          <p:cNvSpPr/>
          <p:nvPr/>
        </p:nvSpPr>
        <p:spPr>
          <a:xfrm>
            <a:off x="1779628" y="2609726"/>
            <a:ext cx="2123336" cy="2123336"/>
          </a:xfrm>
          <a:prstGeom prst="ellipse">
            <a:avLst/>
          </a:prstGeom>
          <a:solidFill>
            <a:srgbClr val="2A667A"/>
          </a:solidFill>
          <a:ln>
            <a:noFill/>
          </a:ln>
          <a:effectLst>
            <a:outerShdw blurRad="12700" dist="12700" dir="2700000" algn="tl" rotWithShape="0">
              <a:prstClr val="black">
                <a:alpha val="83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468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100" normalizeH="0" baseline="0" noProof="0" dirty="0">
                <a:ln>
                  <a:noFill/>
                </a:ln>
                <a:solidFill>
                  <a:srgbClr val="FFFFFF"/>
                </a:solidFill>
                <a:effectLst/>
                <a:uLnTx/>
                <a:uFillTx/>
                <a:latin typeface="Century Gothic" panose="020B0502020202020204" pitchFamily="34" charset="0"/>
                <a:ea typeface="+mn-ea"/>
                <a:cs typeface="Calibri" panose="020F0502020204030204" pitchFamily="34" charset="0"/>
              </a:rPr>
              <a:t>MÄNNISKA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Calibri" panose="020F0502020204030204" pitchFamily="34" charset="0"/>
              </a:rPr>
              <a:t>(Jag)</a:t>
            </a:r>
          </a:p>
        </p:txBody>
      </p:sp>
      <p:sp>
        <p:nvSpPr>
          <p:cNvPr id="8" name="Ellips 7">
            <a:extLst>
              <a:ext uri="{FF2B5EF4-FFF2-40B4-BE49-F238E27FC236}">
                <a16:creationId xmlns:a16="http://schemas.microsoft.com/office/drawing/2014/main" id="{84BF87AB-ABF8-FC48-B922-94D28BF3327D}"/>
              </a:ext>
            </a:extLst>
          </p:cNvPr>
          <p:cNvSpPr/>
          <p:nvPr/>
        </p:nvSpPr>
        <p:spPr>
          <a:xfrm>
            <a:off x="8209061" y="2609726"/>
            <a:ext cx="2123336" cy="2123336"/>
          </a:xfrm>
          <a:prstGeom prst="ellipse">
            <a:avLst/>
          </a:prstGeom>
          <a:solidFill>
            <a:srgbClr val="306A60"/>
          </a:solidFill>
          <a:ln>
            <a:noFill/>
          </a:ln>
          <a:effectLst>
            <a:outerShdw blurRad="12700" dist="12700" dir="2700000" algn="tl" rotWithShape="0">
              <a:prstClr val="black">
                <a:alpha val="83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468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100" normalizeH="0" baseline="0" noProof="0" dirty="0">
                <a:ln>
                  <a:noFill/>
                </a:ln>
                <a:solidFill>
                  <a:srgbClr val="FFFFFF"/>
                </a:solidFill>
                <a:effectLst/>
                <a:uLnTx/>
                <a:uFillTx/>
                <a:latin typeface="Century Gothic" panose="020B0502020202020204" pitchFamily="34" charset="0"/>
                <a:ea typeface="+mn-ea"/>
                <a:cs typeface="Calibri" panose="020F0502020204030204" pitchFamily="34" charset="0"/>
              </a:rPr>
              <a:t>MILJÖ</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Calibri" panose="020F0502020204030204" pitchFamily="34" charset="0"/>
              </a:rPr>
              <a:t>(Omgivning)</a:t>
            </a:r>
          </a:p>
        </p:txBody>
      </p:sp>
      <p:pic>
        <p:nvPicPr>
          <p:cNvPr id="29" name="Bildobjekt 28">
            <a:extLst>
              <a:ext uri="{FF2B5EF4-FFF2-40B4-BE49-F238E27FC236}">
                <a16:creationId xmlns:a16="http://schemas.microsoft.com/office/drawing/2014/main" id="{259B04AC-17C5-904D-86D1-E3CA2DA700A5}"/>
              </a:ext>
            </a:extLst>
          </p:cNvPr>
          <p:cNvPicPr>
            <a:picLocks noChangeAspect="1"/>
          </p:cNvPicPr>
          <p:nvPr/>
        </p:nvPicPr>
        <p:blipFill>
          <a:blip r:embed="rId5"/>
          <a:stretch>
            <a:fillRect/>
          </a:stretch>
        </p:blipFill>
        <p:spPr>
          <a:xfrm>
            <a:off x="4087941" y="3145722"/>
            <a:ext cx="3836233" cy="1058271"/>
          </a:xfrm>
          <a:prstGeom prst="rect">
            <a:avLst/>
          </a:prstGeom>
        </p:spPr>
      </p:pic>
      <p:pic>
        <p:nvPicPr>
          <p:cNvPr id="38" name="Bild 37" descr="Öga">
            <a:extLst>
              <a:ext uri="{FF2B5EF4-FFF2-40B4-BE49-F238E27FC236}">
                <a16:creationId xmlns:a16="http://schemas.microsoft.com/office/drawing/2014/main" id="{E54AFD73-8D05-8A4C-B75A-C1FEED4AF16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439842" y="1713861"/>
            <a:ext cx="676447" cy="676447"/>
          </a:xfrm>
          <a:prstGeom prst="rect">
            <a:avLst/>
          </a:prstGeom>
        </p:spPr>
      </p:pic>
      <p:pic>
        <p:nvPicPr>
          <p:cNvPr id="40" name="Bild 39" descr="Dansa">
            <a:extLst>
              <a:ext uri="{FF2B5EF4-FFF2-40B4-BE49-F238E27FC236}">
                <a16:creationId xmlns:a16="http://schemas.microsoft.com/office/drawing/2014/main" id="{1EF1C599-8F68-6147-83D3-D293D182F2A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665443" y="1997998"/>
            <a:ext cx="914400" cy="914400"/>
          </a:xfrm>
          <a:prstGeom prst="rect">
            <a:avLst/>
          </a:prstGeom>
        </p:spPr>
      </p:pic>
      <p:pic>
        <p:nvPicPr>
          <p:cNvPr id="42" name="Bild 41" descr="Man">
            <a:extLst>
              <a:ext uri="{FF2B5EF4-FFF2-40B4-BE49-F238E27FC236}">
                <a16:creationId xmlns:a16="http://schemas.microsoft.com/office/drawing/2014/main" id="{74C86C34-9327-EC42-BE13-7B7B2AE7B2F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436865" y="1896716"/>
            <a:ext cx="841168" cy="841168"/>
          </a:xfrm>
          <a:prstGeom prst="rect">
            <a:avLst/>
          </a:prstGeom>
        </p:spPr>
      </p:pic>
      <p:pic>
        <p:nvPicPr>
          <p:cNvPr id="44" name="Bild 43" descr="Armbandsur">
            <a:extLst>
              <a:ext uri="{FF2B5EF4-FFF2-40B4-BE49-F238E27FC236}">
                <a16:creationId xmlns:a16="http://schemas.microsoft.com/office/drawing/2014/main" id="{BB342B32-F921-0543-AAD3-4C47942B588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210062" y="2860412"/>
            <a:ext cx="658781" cy="658781"/>
          </a:xfrm>
          <a:prstGeom prst="rect">
            <a:avLst/>
          </a:prstGeom>
        </p:spPr>
      </p:pic>
      <p:pic>
        <p:nvPicPr>
          <p:cNvPr id="46" name="Bild 45" descr="Ort">
            <a:extLst>
              <a:ext uri="{FF2B5EF4-FFF2-40B4-BE49-F238E27FC236}">
                <a16:creationId xmlns:a16="http://schemas.microsoft.com/office/drawing/2014/main" id="{97F4E1B7-30B8-3645-9D2F-AAEB0061C82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rot="2247378">
            <a:off x="9554554" y="2195368"/>
            <a:ext cx="914400" cy="914400"/>
          </a:xfrm>
          <a:prstGeom prst="rect">
            <a:avLst/>
          </a:prstGeom>
        </p:spPr>
      </p:pic>
      <p:sp>
        <p:nvSpPr>
          <p:cNvPr id="24" name="textruta 23">
            <a:extLst>
              <a:ext uri="{FF2B5EF4-FFF2-40B4-BE49-F238E27FC236}">
                <a16:creationId xmlns:a16="http://schemas.microsoft.com/office/drawing/2014/main" id="{064DA9FD-A2DD-4E78-8D28-BE96207A424F}"/>
              </a:ext>
            </a:extLst>
          </p:cNvPr>
          <p:cNvSpPr txBox="1"/>
          <p:nvPr/>
        </p:nvSpPr>
        <p:spPr>
          <a:xfrm>
            <a:off x="2300535" y="789370"/>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mn-cs"/>
              </a:rPr>
              <a:t>VAD ÄR STRESS?</a:t>
            </a:r>
          </a:p>
        </p:txBody>
      </p:sp>
      <p:sp>
        <p:nvSpPr>
          <p:cNvPr id="19" name="textruta 18">
            <a:extLst>
              <a:ext uri="{FF2B5EF4-FFF2-40B4-BE49-F238E27FC236}">
                <a16:creationId xmlns:a16="http://schemas.microsoft.com/office/drawing/2014/main" id="{392FB07F-39E2-3649-AE53-51F52BB6B0DF}"/>
              </a:ext>
            </a:extLst>
          </p:cNvPr>
          <p:cNvSpPr txBox="1"/>
          <p:nvPr/>
        </p:nvSpPr>
        <p:spPr>
          <a:xfrm>
            <a:off x="4640811" y="4580775"/>
            <a:ext cx="295726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6C86"/>
                </a:solidFill>
                <a:effectLst/>
                <a:uLnTx/>
                <a:uFillTx/>
                <a:latin typeface="Century Gothic" panose="020B0502020202020204" pitchFamily="34" charset="0"/>
                <a:ea typeface="+mn-ea"/>
                <a:cs typeface="+mn-cs"/>
              </a:rPr>
              <a:t>INTE STRESS</a:t>
            </a:r>
          </a:p>
        </p:txBody>
      </p:sp>
      <p:sp>
        <p:nvSpPr>
          <p:cNvPr id="3" name="Moln 2">
            <a:extLst>
              <a:ext uri="{FF2B5EF4-FFF2-40B4-BE49-F238E27FC236}">
                <a16:creationId xmlns:a16="http://schemas.microsoft.com/office/drawing/2014/main" id="{6AF5149D-C5E8-014A-B8D1-0AD92CBB2BCD}"/>
              </a:ext>
            </a:extLst>
          </p:cNvPr>
          <p:cNvSpPr/>
          <p:nvPr/>
        </p:nvSpPr>
        <p:spPr>
          <a:xfrm>
            <a:off x="4455646" y="1981409"/>
            <a:ext cx="2896637" cy="1818922"/>
          </a:xfrm>
          <a:prstGeom prst="cloud">
            <a:avLst/>
          </a:prstGeom>
          <a:solidFill>
            <a:schemeClr val="accent6">
              <a:lumMod val="60000"/>
              <a:lumOff val="40000"/>
              <a:alpha val="74017"/>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Josefin Sans Light Roman" pitchFamily="2" charset="77"/>
              <a:ea typeface="+mn-ea"/>
              <a:cs typeface="Calibri" panose="020F0502020204030204" pitchFamily="34" charset="0"/>
            </a:endParaRPr>
          </a:p>
        </p:txBody>
      </p:sp>
      <p:sp>
        <p:nvSpPr>
          <p:cNvPr id="30" name="Rektangel 29">
            <a:extLst>
              <a:ext uri="{FF2B5EF4-FFF2-40B4-BE49-F238E27FC236}">
                <a16:creationId xmlns:a16="http://schemas.microsoft.com/office/drawing/2014/main" id="{4A6B8375-8246-AE43-8E21-1E52327C9FD8}"/>
              </a:ext>
            </a:extLst>
          </p:cNvPr>
          <p:cNvSpPr/>
          <p:nvPr/>
        </p:nvSpPr>
        <p:spPr>
          <a:xfrm rot="21049069">
            <a:off x="5367308" y="2504154"/>
            <a:ext cx="1146444"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3200" b="1" i="0" u="none" strike="noStrike" kern="1200" cap="none" spc="100" normalizeH="0" baseline="0" noProof="0" dirty="0">
                <a:ln>
                  <a:noFill/>
                </a:ln>
                <a:solidFill>
                  <a:srgbClr val="70AD47">
                    <a:lumMod val="75000"/>
                  </a:srgbClr>
                </a:solidFill>
                <a:effectLst/>
                <a:uLnTx/>
                <a:uFillTx/>
                <a:latin typeface="Comic Sans MS" panose="030F0902030302020204" pitchFamily="66" charset="0"/>
                <a:ea typeface="+mn-ea"/>
                <a:cs typeface="Calibri" panose="020F0502020204030204" pitchFamily="34" charset="0"/>
              </a:rPr>
              <a:t>Cool</a:t>
            </a:r>
            <a:endParaRPr kumimoji="0" lang="sv-SE" sz="3200" b="0" i="0" u="none" strike="noStrike" kern="1200" cap="none" spc="0" normalizeH="0" baseline="0" noProof="0" dirty="0">
              <a:ln>
                <a:noFill/>
              </a:ln>
              <a:solidFill>
                <a:srgbClr val="70AD47">
                  <a:lumMod val="75000"/>
                </a:srgbClr>
              </a:solidFill>
              <a:effectLst/>
              <a:uLnTx/>
              <a:uFillTx/>
              <a:latin typeface="Comic Sans MS" panose="030F0902030302020204" pitchFamily="66" charset="0"/>
              <a:ea typeface="+mn-ea"/>
              <a:cs typeface="+mn-cs"/>
            </a:endParaRPr>
          </a:p>
        </p:txBody>
      </p:sp>
    </p:spTree>
    <p:extLst>
      <p:ext uri="{BB962C8B-B14F-4D97-AF65-F5344CB8AC3E}">
        <p14:creationId xmlns:p14="http://schemas.microsoft.com/office/powerpoint/2010/main" val="686359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500"/>
                                        <p:tgtEl>
                                          <p:spTgt spid="40"/>
                                        </p:tgtEl>
                                      </p:cBhvr>
                                    </p:animEffect>
                                  </p:childTnLst>
                                </p:cTn>
                              </p:par>
                              <p:par>
                                <p:cTn id="21" presetID="10"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par>
                                <p:cTn id="24" presetID="10" presetClass="entr" presetSubtype="0"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childTnLst>
                                </p:cTn>
                              </p:par>
                              <p:par>
                                <p:cTn id="27" presetID="10" presetClass="entr" presetSubtype="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childTnLst>
                                </p:cTn>
                              </p:par>
                            </p:childTnLst>
                          </p:cTn>
                        </p:par>
                        <p:par>
                          <p:cTn id="38" fill="hold">
                            <p:stCondLst>
                              <p:cond delay="500"/>
                            </p:stCondLst>
                            <p:childTnLst>
                              <p:par>
                                <p:cTn id="39" presetID="47" presetClass="entr" presetSubtype="0" fill="hold" grpId="0"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1000"/>
                                        <p:tgtEl>
                                          <p:spTgt spid="3"/>
                                        </p:tgtEl>
                                      </p:cBhvr>
                                    </p:animEffect>
                                    <p:anim calcmode="lin" valueType="num">
                                      <p:cBhvr>
                                        <p:cTn id="42" dur="1000" fill="hold"/>
                                        <p:tgtEl>
                                          <p:spTgt spid="3"/>
                                        </p:tgtEl>
                                        <p:attrNameLst>
                                          <p:attrName>ppt_x</p:attrName>
                                        </p:attrNameLst>
                                      </p:cBhvr>
                                      <p:tavLst>
                                        <p:tav tm="0">
                                          <p:val>
                                            <p:strVal val="#ppt_x"/>
                                          </p:val>
                                        </p:tav>
                                        <p:tav tm="100000">
                                          <p:val>
                                            <p:strVal val="#ppt_x"/>
                                          </p:val>
                                        </p:tav>
                                      </p:tavLst>
                                    </p:anim>
                                    <p:anim calcmode="lin" valueType="num">
                                      <p:cBhvr>
                                        <p:cTn id="43" dur="1000" fill="hold"/>
                                        <p:tgtEl>
                                          <p:spTgt spid="3"/>
                                        </p:tgtEl>
                                        <p:attrNameLst>
                                          <p:attrName>ppt_y</p:attrName>
                                        </p:attrNameLst>
                                      </p:cBhvr>
                                      <p:tavLst>
                                        <p:tav tm="0">
                                          <p:val>
                                            <p:strVal val="#ppt_y-.1"/>
                                          </p:val>
                                        </p:tav>
                                        <p:tav tm="100000">
                                          <p:val>
                                            <p:strVal val="#ppt_y"/>
                                          </p:val>
                                        </p:tav>
                                      </p:tavLst>
                                    </p:anim>
                                  </p:childTnLst>
                                </p:cTn>
                              </p:par>
                            </p:childTnLst>
                          </p:cTn>
                        </p:par>
                        <p:par>
                          <p:cTn id="44" fill="hold">
                            <p:stCondLst>
                              <p:cond delay="1500"/>
                            </p:stCondLst>
                            <p:childTnLst>
                              <p:par>
                                <p:cTn id="45" presetID="10" presetClass="entr" presetSubtype="0"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childTnLst>
                          </p:cTn>
                        </p:par>
                        <p:par>
                          <p:cTn id="48" fill="hold">
                            <p:stCondLst>
                              <p:cond delay="200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par>
                          <p:cTn id="52" fill="hold">
                            <p:stCondLst>
                              <p:cond delay="2950"/>
                            </p:stCondLst>
                            <p:childTnLst>
                              <p:par>
                                <p:cTn id="53" presetID="10" presetClass="entr" presetSubtype="0" fill="hold" grpId="0" nodeType="after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fade">
                                      <p:cBhvr>
                                        <p:cTn id="5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24" grpId="0"/>
      <p:bldP spid="19" grpId="0"/>
      <p:bldP spid="3" grpId="0" animBg="1"/>
      <p:bldP spid="30"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Bildobjekt 9" descr="En bild som visar utomhus, träd, himmel, gräs&#10;&#10;Automatiskt genererad beskrivning">
            <a:extLst>
              <a:ext uri="{FF2B5EF4-FFF2-40B4-BE49-F238E27FC236}">
                <a16:creationId xmlns:a16="http://schemas.microsoft.com/office/drawing/2014/main" id="{EB08A9AE-A8C1-4BC8-8831-50D2CC9C38C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096"/>
            <a:ext cx="12192000" cy="6851904"/>
          </a:xfrm>
          <a:prstGeom prst="rect">
            <a:avLst/>
          </a:prstGeom>
        </p:spPr>
      </p:pic>
      <p:sp>
        <p:nvSpPr>
          <p:cNvPr id="12" name="Frihandsfigur 16">
            <a:extLst>
              <a:ext uri="{FF2B5EF4-FFF2-40B4-BE49-F238E27FC236}">
                <a16:creationId xmlns:a16="http://schemas.microsoft.com/office/drawing/2014/main" id="{2B76BBBD-B7D5-421C-BCE3-F0B0D87A7B51}"/>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Bildobjekt 12">
            <a:extLst>
              <a:ext uri="{FF2B5EF4-FFF2-40B4-BE49-F238E27FC236}">
                <a16:creationId xmlns:a16="http://schemas.microsoft.com/office/drawing/2014/main" id="{E4B4F036-8DF4-4A3A-9F4A-4A21C4CC4BF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14" name="textruta 13">
            <a:extLst>
              <a:ext uri="{FF2B5EF4-FFF2-40B4-BE49-F238E27FC236}">
                <a16:creationId xmlns:a16="http://schemas.microsoft.com/office/drawing/2014/main" id="{6A74DDDC-DDB8-7146-A47D-9DD3F64FB3D8}"/>
              </a:ext>
            </a:extLst>
          </p:cNvPr>
          <p:cNvSpPr txBox="1"/>
          <p:nvPr/>
        </p:nvSpPr>
        <p:spPr>
          <a:xfrm>
            <a:off x="2300535" y="789370"/>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mn-cs"/>
              </a:rPr>
              <a:t>VAD STRESSAR OSS MÄNNISKOR?</a:t>
            </a:r>
          </a:p>
        </p:txBody>
      </p:sp>
      <p:sp>
        <p:nvSpPr>
          <p:cNvPr id="3" name="Ellips 2">
            <a:extLst>
              <a:ext uri="{FF2B5EF4-FFF2-40B4-BE49-F238E27FC236}">
                <a16:creationId xmlns:a16="http://schemas.microsoft.com/office/drawing/2014/main" id="{721BA9F6-F60D-D241-A3FA-475564F90296}"/>
              </a:ext>
            </a:extLst>
          </p:cNvPr>
          <p:cNvSpPr/>
          <p:nvPr/>
        </p:nvSpPr>
        <p:spPr>
          <a:xfrm>
            <a:off x="1454908" y="1884582"/>
            <a:ext cx="2819012" cy="2819012"/>
          </a:xfrm>
          <a:prstGeom prst="ellipse">
            <a:avLst/>
          </a:prstGeom>
          <a:solidFill>
            <a:schemeClr val="bg1"/>
          </a:solidFill>
          <a:ln>
            <a:noFill/>
          </a:ln>
          <a:effectLst>
            <a:outerShdw dist="25400" dir="3480000" algn="tl"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32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1.</a:t>
            </a:r>
          </a:p>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18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Saker eller situationer som är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NYA</a:t>
            </a:r>
          </a:p>
        </p:txBody>
      </p:sp>
      <p:sp>
        <p:nvSpPr>
          <p:cNvPr id="15" name="textruta 14">
            <a:extLst>
              <a:ext uri="{FF2B5EF4-FFF2-40B4-BE49-F238E27FC236}">
                <a16:creationId xmlns:a16="http://schemas.microsoft.com/office/drawing/2014/main" id="{E0026B97-4A6B-48A0-B690-F5AAD97C990C}"/>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10</a:t>
            </a:r>
          </a:p>
        </p:txBody>
      </p:sp>
      <p:sp>
        <p:nvSpPr>
          <p:cNvPr id="11" name="Ellips 10">
            <a:extLst>
              <a:ext uri="{FF2B5EF4-FFF2-40B4-BE49-F238E27FC236}">
                <a16:creationId xmlns:a16="http://schemas.microsoft.com/office/drawing/2014/main" id="{0D8AA186-7A59-3845-A18C-554FE80287B9}"/>
              </a:ext>
            </a:extLst>
          </p:cNvPr>
          <p:cNvSpPr/>
          <p:nvPr/>
        </p:nvSpPr>
        <p:spPr>
          <a:xfrm>
            <a:off x="4783437" y="2490323"/>
            <a:ext cx="2819012" cy="2819012"/>
          </a:xfrm>
          <a:prstGeom prst="ellipse">
            <a:avLst/>
          </a:prstGeom>
          <a:solidFill>
            <a:schemeClr val="bg1"/>
          </a:solidFill>
          <a:ln>
            <a:noFill/>
          </a:ln>
          <a:effectLst>
            <a:outerShdw dist="25400" dir="3480000" algn="tl"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32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2.</a:t>
            </a:r>
          </a:p>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18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Saker eller situationer som är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OFÖRUTSÄG-</a:t>
            </a:r>
          </a:p>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BARA</a:t>
            </a:r>
          </a:p>
        </p:txBody>
      </p:sp>
      <p:sp>
        <p:nvSpPr>
          <p:cNvPr id="16" name="Ellips 15">
            <a:extLst>
              <a:ext uri="{FF2B5EF4-FFF2-40B4-BE49-F238E27FC236}">
                <a16:creationId xmlns:a16="http://schemas.microsoft.com/office/drawing/2014/main" id="{612727A9-84E4-5A47-9A15-2A24CFC42B5B}"/>
              </a:ext>
            </a:extLst>
          </p:cNvPr>
          <p:cNvSpPr/>
          <p:nvPr/>
        </p:nvSpPr>
        <p:spPr>
          <a:xfrm>
            <a:off x="7918082" y="1884582"/>
            <a:ext cx="2819012" cy="2819012"/>
          </a:xfrm>
          <a:prstGeom prst="ellipse">
            <a:avLst/>
          </a:prstGeom>
          <a:solidFill>
            <a:schemeClr val="bg1"/>
          </a:solidFill>
          <a:ln>
            <a:noFill/>
          </a:ln>
          <a:effectLst>
            <a:outerShdw dist="25400" dir="3480000" algn="tl"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32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3.</a:t>
            </a:r>
          </a:p>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18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Saker eller situationer som vi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ts val="23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INTE KAN PÅVERKA</a:t>
            </a:r>
          </a:p>
        </p:txBody>
      </p:sp>
      <p:sp>
        <p:nvSpPr>
          <p:cNvPr id="17" name="textruta 16">
            <a:extLst>
              <a:ext uri="{FF2B5EF4-FFF2-40B4-BE49-F238E27FC236}">
                <a16:creationId xmlns:a16="http://schemas.microsoft.com/office/drawing/2014/main" id="{868EE1E6-B082-3A42-9D07-196E45CD2969}"/>
              </a:ext>
            </a:extLst>
          </p:cNvPr>
          <p:cNvSpPr txBox="1"/>
          <p:nvPr/>
        </p:nvSpPr>
        <p:spPr>
          <a:xfrm>
            <a:off x="7673406" y="5312871"/>
            <a:ext cx="260995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all" spc="60" normalizeH="0" baseline="0" noProof="0" dirty="0">
                <a:ln>
                  <a:noFill/>
                </a:ln>
                <a:solidFill>
                  <a:srgbClr val="FFFFFF"/>
                </a:solidFill>
                <a:effectLst/>
                <a:uLnTx/>
                <a:uFillTx/>
                <a:latin typeface="Century Gothic" panose="020B0502020202020204" pitchFamily="34" charset="0"/>
                <a:ea typeface="+mn-ea"/>
                <a:cs typeface="+mn-cs"/>
              </a:rPr>
              <a:t>(Mason, 1968)</a:t>
            </a:r>
          </a:p>
        </p:txBody>
      </p:sp>
    </p:spTree>
    <p:extLst>
      <p:ext uri="{BB962C8B-B14F-4D97-AF65-F5344CB8AC3E}">
        <p14:creationId xmlns:p14="http://schemas.microsoft.com/office/powerpoint/2010/main" val="3962622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ppt_w*0.70"/>
                                          </p:val>
                                        </p:tav>
                                        <p:tav tm="100000">
                                          <p:val>
                                            <p:strVal val="#ppt_w"/>
                                          </p:val>
                                        </p:tav>
                                      </p:tavLst>
                                    </p:anim>
                                    <p:anim calcmode="lin" valueType="num">
                                      <p:cBhvr>
                                        <p:cTn id="13" dur="500" fill="hold"/>
                                        <p:tgtEl>
                                          <p:spTgt spid="3"/>
                                        </p:tgtEl>
                                        <p:attrNameLst>
                                          <p:attrName>ppt_h</p:attrName>
                                        </p:attrNameLst>
                                      </p:cBhvr>
                                      <p:tavLst>
                                        <p:tav tm="0">
                                          <p:val>
                                            <p:strVal val="#ppt_h"/>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strVal val="#ppt_w*0.70"/>
                                          </p:val>
                                        </p:tav>
                                        <p:tav tm="100000">
                                          <p:val>
                                            <p:strVal val="#ppt_w"/>
                                          </p:val>
                                        </p:tav>
                                      </p:tavLst>
                                    </p:anim>
                                    <p:anim calcmode="lin" valueType="num">
                                      <p:cBhvr>
                                        <p:cTn id="20" dur="500" fill="hold"/>
                                        <p:tgtEl>
                                          <p:spTgt spid="11"/>
                                        </p:tgtEl>
                                        <p:attrNameLst>
                                          <p:attrName>ppt_h</p:attrName>
                                        </p:attrNameLst>
                                      </p:cBhvr>
                                      <p:tavLst>
                                        <p:tav tm="0">
                                          <p:val>
                                            <p:strVal val="#ppt_h"/>
                                          </p:val>
                                        </p:tav>
                                        <p:tav tm="100000">
                                          <p:val>
                                            <p:strVal val="#ppt_h"/>
                                          </p:val>
                                        </p:tav>
                                      </p:tavLst>
                                    </p:anim>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strVal val="#ppt_w*0.70"/>
                                          </p:val>
                                        </p:tav>
                                        <p:tav tm="100000">
                                          <p:val>
                                            <p:strVal val="#ppt_w"/>
                                          </p:val>
                                        </p:tav>
                                      </p:tavLst>
                                    </p:anim>
                                    <p:anim calcmode="lin" valueType="num">
                                      <p:cBhvr>
                                        <p:cTn id="27" dur="500" fill="hold"/>
                                        <p:tgtEl>
                                          <p:spTgt spid="16"/>
                                        </p:tgtEl>
                                        <p:attrNameLst>
                                          <p:attrName>ppt_h</p:attrName>
                                        </p:attrNameLst>
                                      </p:cBhvr>
                                      <p:tavLst>
                                        <p:tav tm="0">
                                          <p:val>
                                            <p:strVal val="#ppt_h"/>
                                          </p:val>
                                        </p:tav>
                                        <p:tav tm="100000">
                                          <p:val>
                                            <p:strVal val="#ppt_h"/>
                                          </p:val>
                                        </p:tav>
                                      </p:tavLst>
                                    </p:anim>
                                    <p:animEffect transition="in" filter="fade">
                                      <p:cBhvr>
                                        <p:cTn id="28" dur="500"/>
                                        <p:tgtEl>
                                          <p:spTgt spid="16"/>
                                        </p:tgtEl>
                                      </p:cBhvr>
                                    </p:animEffect>
                                  </p:childTnLst>
                                </p:cTn>
                              </p:par>
                            </p:childTnLst>
                          </p:cTn>
                        </p:par>
                        <p:par>
                          <p:cTn id="29" fill="hold">
                            <p:stCondLst>
                              <p:cond delay="500"/>
                            </p:stCondLst>
                            <p:childTnLst>
                              <p:par>
                                <p:cTn id="30" presetID="10" presetClass="entr" presetSubtype="0" fill="hold" grpId="0" nodeType="afterEffect">
                                  <p:stCondLst>
                                    <p:cond delay="0"/>
                                  </p:stCondLst>
                                  <p:iterate type="lt">
                                    <p:tmPct val="10000"/>
                                  </p:iterate>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 grpId="0" animBg="1"/>
      <p:bldP spid="11" grpId="0" animBg="1"/>
      <p:bldP spid="16" grpId="0" animBg="1"/>
      <p:bldP spid="17"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Bildobjekt 12">
            <a:extLst>
              <a:ext uri="{FF2B5EF4-FFF2-40B4-BE49-F238E27FC236}">
                <a16:creationId xmlns:a16="http://schemas.microsoft.com/office/drawing/2014/main" id="{458005F1-36C0-4C10-B6A0-C809FBD0B03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Frihandsfigur 8">
            <a:extLst>
              <a:ext uri="{FF2B5EF4-FFF2-40B4-BE49-F238E27FC236}">
                <a16:creationId xmlns:a16="http://schemas.microsoft.com/office/drawing/2014/main" id="{98F425DE-2A1D-486B-BA56-5E1B77336ADA}"/>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rPr>
              <a:t>&lt;</a:t>
            </a:r>
          </a:p>
        </p:txBody>
      </p:sp>
      <p:pic>
        <p:nvPicPr>
          <p:cNvPr id="19" name="Bildobjekt 18">
            <a:extLst>
              <a:ext uri="{FF2B5EF4-FFF2-40B4-BE49-F238E27FC236}">
                <a16:creationId xmlns:a16="http://schemas.microsoft.com/office/drawing/2014/main" id="{2B846B63-FE81-40EE-8181-CD0857394B2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0123" y="6321612"/>
            <a:ext cx="2297552" cy="252652"/>
          </a:xfrm>
          <a:prstGeom prst="rect">
            <a:avLst/>
          </a:prstGeom>
        </p:spPr>
      </p:pic>
      <p:sp>
        <p:nvSpPr>
          <p:cNvPr id="20" name="textruta 19">
            <a:extLst>
              <a:ext uri="{FF2B5EF4-FFF2-40B4-BE49-F238E27FC236}">
                <a16:creationId xmlns:a16="http://schemas.microsoft.com/office/drawing/2014/main" id="{FF48CA93-574A-4EBF-8E7C-1723C33412E9}"/>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2A847F"/>
                </a:solidFill>
                <a:effectLst/>
                <a:uLnTx/>
                <a:uFillTx/>
                <a:latin typeface="Century Gothic" panose="020B0502020202020204" pitchFamily="34" charset="0"/>
                <a:ea typeface="+mn-ea"/>
                <a:cs typeface="+mn-cs"/>
              </a:rPr>
              <a:t>X</a:t>
            </a:r>
          </a:p>
        </p:txBody>
      </p:sp>
      <p:sp>
        <p:nvSpPr>
          <p:cNvPr id="14" name="textruta 13">
            <a:extLst>
              <a:ext uri="{FF2B5EF4-FFF2-40B4-BE49-F238E27FC236}">
                <a16:creationId xmlns:a16="http://schemas.microsoft.com/office/drawing/2014/main" id="{6A74DDDC-DDB8-7146-A47D-9DD3F64FB3D8}"/>
              </a:ext>
            </a:extLst>
          </p:cNvPr>
          <p:cNvSpPr txBox="1"/>
          <p:nvPr/>
        </p:nvSpPr>
        <p:spPr>
          <a:xfrm>
            <a:off x="2300535" y="789370"/>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mn-cs"/>
              </a:rPr>
              <a:t>SAKER SOM STRESSAR OSS</a:t>
            </a:r>
          </a:p>
        </p:txBody>
      </p:sp>
      <p:sp>
        <p:nvSpPr>
          <p:cNvPr id="6" name="Platshållare för innehåll 2">
            <a:extLst>
              <a:ext uri="{FF2B5EF4-FFF2-40B4-BE49-F238E27FC236}">
                <a16:creationId xmlns:a16="http://schemas.microsoft.com/office/drawing/2014/main" id="{406AFC30-9696-FD41-A7E0-A1223E4030B1}"/>
              </a:ext>
            </a:extLst>
          </p:cNvPr>
          <p:cNvSpPr txBox="1">
            <a:spLocks/>
          </p:cNvSpPr>
          <p:nvPr/>
        </p:nvSpPr>
        <p:spPr>
          <a:xfrm>
            <a:off x="931850" y="2105969"/>
            <a:ext cx="3185972" cy="384471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Tidsbrist</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För mycket att göra</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Komplicerade</a:t>
            </a:r>
            <a:b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b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uppgifter</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Ny klass eller stadium</a:t>
            </a:r>
            <a:b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br>
            <a:r>
              <a:rPr kumimoji="0" lang="sv-SE" sz="1700" b="1" i="0" u="none" strike="noStrike" kern="1200" cap="none" spc="20" normalizeH="0" noProof="0" dirty="0">
                <a:ln>
                  <a:noFill/>
                </a:ln>
                <a:solidFill>
                  <a:srgbClr val="1D4C72"/>
                </a:solidFill>
                <a:effectLst/>
                <a:uLnTx/>
                <a:uFillTx/>
                <a:latin typeface="Century Gothic" panose="020B0502020202020204" pitchFamily="34" charset="0"/>
                <a:ea typeface="+mn-ea"/>
                <a:cs typeface="Calibri" panose="020F0502020204030204" pitchFamily="34" charset="0"/>
              </a:rPr>
              <a:t> </a:t>
            </a:r>
            <a:br>
              <a:rPr kumimoji="0" lang="sv-SE" sz="1700" b="1" i="0" u="none" strike="noStrike" kern="1200" cap="none" spc="20" normalizeH="0" noProof="0" dirty="0">
                <a:ln>
                  <a:noFill/>
                </a:ln>
                <a:solidFill>
                  <a:srgbClr val="1D4C72"/>
                </a:solidFill>
                <a:effectLst/>
                <a:uLnTx/>
                <a:uFillTx/>
                <a:latin typeface="Century Gothic" panose="020B0502020202020204" pitchFamily="34" charset="0"/>
                <a:ea typeface="+mn-ea"/>
                <a:cs typeface="Calibri" panose="020F0502020204030204" pitchFamily="34" charset="0"/>
              </a:rPr>
            </a:b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Mobbning/utfrysning</a:t>
            </a:r>
            <a:b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br>
            <a:b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b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Deadlines</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Ekonomiska bekymmer</a:t>
            </a:r>
          </a:p>
        </p:txBody>
      </p:sp>
      <p:sp>
        <p:nvSpPr>
          <p:cNvPr id="9" name="Platshållare för innehåll 2">
            <a:extLst>
              <a:ext uri="{FF2B5EF4-FFF2-40B4-BE49-F238E27FC236}">
                <a16:creationId xmlns:a16="http://schemas.microsoft.com/office/drawing/2014/main" id="{9487C3B4-42D8-A441-AB7B-456BBA79F92C}"/>
              </a:ext>
            </a:extLst>
          </p:cNvPr>
          <p:cNvSpPr txBox="1">
            <a:spLocks/>
          </p:cNvSpPr>
          <p:nvPr/>
        </p:nvSpPr>
        <p:spPr>
          <a:xfrm>
            <a:off x="4489366" y="2105969"/>
            <a:ext cx="3344818" cy="421564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Liten möjlighet att påverka sin situation i kombination med höga krav</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Konflikter i relationer</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Sjukdom – egen eller i familjen</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Familjemedlem</a:t>
            </a:r>
            <a:b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b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som far illa</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Psykiska problem</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Kroppsliga problem</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Många saker inom flera områden i livet</a:t>
            </a:r>
          </a:p>
        </p:txBody>
      </p:sp>
      <p:sp>
        <p:nvSpPr>
          <p:cNvPr id="10" name="Platshållare för innehåll 2">
            <a:extLst>
              <a:ext uri="{FF2B5EF4-FFF2-40B4-BE49-F238E27FC236}">
                <a16:creationId xmlns:a16="http://schemas.microsoft.com/office/drawing/2014/main" id="{58453239-04D0-904E-BE9B-F0FE5D3BE07D}"/>
              </a:ext>
            </a:extLst>
          </p:cNvPr>
          <p:cNvSpPr txBox="1">
            <a:spLocks/>
          </p:cNvSpPr>
          <p:nvPr/>
        </p:nvSpPr>
        <p:spPr>
          <a:xfrm>
            <a:off x="8298478" y="2105967"/>
            <a:ext cx="3185972" cy="302066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Ny skola</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Sluta skolan</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Flytt</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Separationer</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Dödsfall</a:t>
            </a:r>
          </a:p>
          <a:p>
            <a:pPr marL="0" marR="0" lvl="0" indent="0" algn="ctr" defTabSz="914400" rtl="0" eaLnBrk="1" fontAlgn="auto" latinLnBrk="0" hangingPunct="1">
              <a:lnSpc>
                <a:spcPct val="100000"/>
              </a:lnSpc>
              <a:spcBef>
                <a:spcPts val="1200"/>
              </a:spcBef>
              <a:spcAft>
                <a:spcPts val="0"/>
              </a:spcAft>
              <a:buClr>
                <a:srgbClr val="2C6B83"/>
              </a:buClr>
              <a:buSzTx/>
              <a:buFont typeface="Arial" panose="020B0604020202020204" pitchFamily="34" charset="0"/>
              <a:buNone/>
              <a:tabLst/>
              <a:defRPr/>
            </a:pP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Oförutsägbara</a:t>
            </a:r>
            <a:b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br>
            <a:r>
              <a:rPr kumimoji="0" lang="sv-SE" sz="1700" b="1" i="0" u="none" strike="noStrike" kern="1200" cap="none" spc="20" normalizeH="0" baseline="0" noProof="0" dirty="0">
                <a:ln>
                  <a:noFill/>
                </a:ln>
                <a:solidFill>
                  <a:srgbClr val="1D4C72"/>
                </a:solidFill>
                <a:effectLst/>
                <a:uLnTx/>
                <a:uFillTx/>
                <a:latin typeface="Century Gothic" panose="020B0502020202020204" pitchFamily="34" charset="0"/>
                <a:ea typeface="+mn-ea"/>
                <a:cs typeface="Calibri" panose="020F0502020204030204" pitchFamily="34" charset="0"/>
              </a:rPr>
              <a:t>händelser</a:t>
            </a:r>
          </a:p>
        </p:txBody>
      </p:sp>
      <p:pic>
        <p:nvPicPr>
          <p:cNvPr id="21" name="Bildobjekt 20">
            <a:extLst>
              <a:ext uri="{FF2B5EF4-FFF2-40B4-BE49-F238E27FC236}">
                <a16:creationId xmlns:a16="http://schemas.microsoft.com/office/drawing/2014/main" id="{CDEDEA6A-665F-2B4C-B477-19A47653CC15}"/>
              </a:ext>
            </a:extLst>
          </p:cNvPr>
          <p:cNvPicPr>
            <a:picLocks noChangeAspect="1"/>
          </p:cNvPicPr>
          <p:nvPr/>
        </p:nvPicPr>
        <p:blipFill rotWithShape="1">
          <a:blip r:embed="rId5" cstate="email">
            <a:alphaModFix/>
            <a:duotone>
              <a:schemeClr val="accent2">
                <a:shade val="45000"/>
                <a:satMod val="135000"/>
              </a:schemeClr>
              <a:prstClr val="white"/>
            </a:duotone>
            <a:extLst>
              <a:ext uri="{28A0092B-C50C-407E-A947-70E740481C1C}">
                <a14:useLocalDpi xmlns:a14="http://schemas.microsoft.com/office/drawing/2010/main"/>
              </a:ext>
            </a:extLst>
          </a:blip>
          <a:srcRect t="34647" b="37472"/>
          <a:stretch/>
        </p:blipFill>
        <p:spPr>
          <a:xfrm>
            <a:off x="1050208" y="1415315"/>
            <a:ext cx="3054934" cy="587926"/>
          </a:xfrm>
          <a:prstGeom prst="rect">
            <a:avLst/>
          </a:prstGeom>
        </p:spPr>
      </p:pic>
      <p:pic>
        <p:nvPicPr>
          <p:cNvPr id="22" name="Bildobjekt 21">
            <a:extLst>
              <a:ext uri="{FF2B5EF4-FFF2-40B4-BE49-F238E27FC236}">
                <a16:creationId xmlns:a16="http://schemas.microsoft.com/office/drawing/2014/main" id="{1A2BB5D3-0842-8645-ABF8-B2A756372C17}"/>
              </a:ext>
            </a:extLst>
          </p:cNvPr>
          <p:cNvPicPr>
            <a:picLocks noChangeAspect="1"/>
          </p:cNvPicPr>
          <p:nvPr/>
        </p:nvPicPr>
        <p:blipFill rotWithShape="1">
          <a:blip r:embed="rId5" cstate="email">
            <a:alphaModFix/>
            <a:duotone>
              <a:schemeClr val="accent2">
                <a:shade val="45000"/>
                <a:satMod val="135000"/>
              </a:schemeClr>
              <a:prstClr val="white"/>
            </a:duotone>
            <a:extLst>
              <a:ext uri="{28A0092B-C50C-407E-A947-70E740481C1C}">
                <a14:useLocalDpi xmlns:a14="http://schemas.microsoft.com/office/drawing/2010/main"/>
              </a:ext>
            </a:extLst>
          </a:blip>
          <a:srcRect t="34647" b="37472"/>
          <a:stretch/>
        </p:blipFill>
        <p:spPr>
          <a:xfrm flipH="1" flipV="1">
            <a:off x="4572247" y="1444848"/>
            <a:ext cx="3054934" cy="587926"/>
          </a:xfrm>
          <a:prstGeom prst="rect">
            <a:avLst/>
          </a:prstGeom>
        </p:spPr>
      </p:pic>
      <p:sp>
        <p:nvSpPr>
          <p:cNvPr id="23" name="Rektangel 22">
            <a:extLst>
              <a:ext uri="{FF2B5EF4-FFF2-40B4-BE49-F238E27FC236}">
                <a16:creationId xmlns:a16="http://schemas.microsoft.com/office/drawing/2014/main" id="{4A62B04C-F2E6-4247-B9D2-43148B5EB7AB}"/>
              </a:ext>
            </a:extLst>
          </p:cNvPr>
          <p:cNvSpPr/>
          <p:nvPr/>
        </p:nvSpPr>
        <p:spPr>
          <a:xfrm>
            <a:off x="5274259" y="1555390"/>
            <a:ext cx="1708801"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PÅ HEMMAPLAN</a:t>
            </a:r>
          </a:p>
        </p:txBody>
      </p:sp>
      <p:pic>
        <p:nvPicPr>
          <p:cNvPr id="24" name="Bildobjekt 23">
            <a:extLst>
              <a:ext uri="{FF2B5EF4-FFF2-40B4-BE49-F238E27FC236}">
                <a16:creationId xmlns:a16="http://schemas.microsoft.com/office/drawing/2014/main" id="{D31C0812-1E32-2346-A8E0-582A36B3CFD5}"/>
              </a:ext>
            </a:extLst>
          </p:cNvPr>
          <p:cNvPicPr>
            <a:picLocks noChangeAspect="1"/>
          </p:cNvPicPr>
          <p:nvPr/>
        </p:nvPicPr>
        <p:blipFill rotWithShape="1">
          <a:blip r:embed="rId5" cstate="email">
            <a:alphaModFix/>
            <a:duotone>
              <a:schemeClr val="accent2">
                <a:shade val="45000"/>
                <a:satMod val="135000"/>
              </a:schemeClr>
              <a:prstClr val="white"/>
            </a:duotone>
            <a:extLst>
              <a:ext uri="{28A0092B-C50C-407E-A947-70E740481C1C}">
                <a14:useLocalDpi xmlns:a14="http://schemas.microsoft.com/office/drawing/2010/main"/>
              </a:ext>
            </a:extLst>
          </a:blip>
          <a:srcRect t="34647" b="37472"/>
          <a:stretch/>
        </p:blipFill>
        <p:spPr>
          <a:xfrm>
            <a:off x="8493424" y="1390199"/>
            <a:ext cx="3054934" cy="587926"/>
          </a:xfrm>
          <a:prstGeom prst="rect">
            <a:avLst/>
          </a:prstGeom>
        </p:spPr>
      </p:pic>
      <p:sp>
        <p:nvSpPr>
          <p:cNvPr id="25" name="Rektangel 24">
            <a:extLst>
              <a:ext uri="{FF2B5EF4-FFF2-40B4-BE49-F238E27FC236}">
                <a16:creationId xmlns:a16="http://schemas.microsoft.com/office/drawing/2014/main" id="{9D210866-7CA2-D148-AD1B-F13E1E713B62}"/>
              </a:ext>
            </a:extLst>
          </p:cNvPr>
          <p:cNvSpPr/>
          <p:nvPr/>
        </p:nvSpPr>
        <p:spPr>
          <a:xfrm>
            <a:off x="8858263" y="1552943"/>
            <a:ext cx="2102499"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LIVSFÖRÄNDRINGAR</a:t>
            </a:r>
          </a:p>
        </p:txBody>
      </p:sp>
      <p:sp>
        <p:nvSpPr>
          <p:cNvPr id="2" name="Rektangel 1">
            <a:extLst>
              <a:ext uri="{FF2B5EF4-FFF2-40B4-BE49-F238E27FC236}">
                <a16:creationId xmlns:a16="http://schemas.microsoft.com/office/drawing/2014/main" id="{AB89DFD3-756C-1D44-A19B-D5EE8AB359B4}"/>
              </a:ext>
            </a:extLst>
          </p:cNvPr>
          <p:cNvSpPr/>
          <p:nvPr/>
        </p:nvSpPr>
        <p:spPr>
          <a:xfrm>
            <a:off x="1393857" y="1555390"/>
            <a:ext cx="2398413"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SKOL/ARBETSRELATERAT</a:t>
            </a:r>
          </a:p>
        </p:txBody>
      </p:sp>
    </p:spTree>
    <p:extLst>
      <p:ext uri="{BB962C8B-B14F-4D97-AF65-F5344CB8AC3E}">
        <p14:creationId xmlns:p14="http://schemas.microsoft.com/office/powerpoint/2010/main" val="2408623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fade">
                                      <p:cBhvr>
                                        <p:cTn id="18" dur="500"/>
                                        <p:tgtEl>
                                          <p:spTgt spid="6">
                                            <p:txEl>
                                              <p:pRg st="0" end="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500"/>
                                        <p:tgtEl>
                                          <p:spTgt spid="6">
                                            <p:txEl>
                                              <p:pRg st="1" end="1"/>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fade">
                                      <p:cBhvr>
                                        <p:cTn id="24" dur="500"/>
                                        <p:tgtEl>
                                          <p:spTgt spid="6">
                                            <p:txEl>
                                              <p:pRg st="2" end="2"/>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fade">
                                      <p:cBhvr>
                                        <p:cTn id="27" dur="500"/>
                                        <p:tgtEl>
                                          <p:spTgt spid="6">
                                            <p:txEl>
                                              <p:pRg st="3" end="3"/>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6">
                                            <p:txEl>
                                              <p:pRg st="4" end="4"/>
                                            </p:txEl>
                                          </p:spTgt>
                                        </p:tgtEl>
                                        <p:attrNameLst>
                                          <p:attrName>style.visibility</p:attrName>
                                        </p:attrNameLst>
                                      </p:cBhvr>
                                      <p:to>
                                        <p:strVal val="visible"/>
                                      </p:to>
                                    </p:set>
                                    <p:animEffect transition="in" filter="fade">
                                      <p:cBhvr>
                                        <p:cTn id="30" dur="500"/>
                                        <p:tgtEl>
                                          <p:spTgt spid="6">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par>
                                <p:cTn id="39" presetID="10" presetClass="entr" presetSubtype="0" fill="hold" nodeType="withEffect">
                                  <p:stCondLst>
                                    <p:cond delay="0"/>
                                  </p:stCondLst>
                                  <p:childTnLst>
                                    <p:set>
                                      <p:cBhvr>
                                        <p:cTn id="40" dur="1" fill="hold">
                                          <p:stCondLst>
                                            <p:cond delay="0"/>
                                          </p:stCondLst>
                                        </p:cTn>
                                        <p:tgtEl>
                                          <p:spTgt spid="9">
                                            <p:txEl>
                                              <p:pRg st="0" end="0"/>
                                            </p:txEl>
                                          </p:spTgt>
                                        </p:tgtEl>
                                        <p:attrNameLst>
                                          <p:attrName>style.visibility</p:attrName>
                                        </p:attrNameLst>
                                      </p:cBhvr>
                                      <p:to>
                                        <p:strVal val="visible"/>
                                      </p:to>
                                    </p:set>
                                    <p:animEffect transition="in" filter="fade">
                                      <p:cBhvr>
                                        <p:cTn id="41" dur="500"/>
                                        <p:tgtEl>
                                          <p:spTgt spid="9">
                                            <p:txEl>
                                              <p:pRg st="0" end="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9">
                                            <p:txEl>
                                              <p:pRg st="1" end="1"/>
                                            </p:txEl>
                                          </p:spTgt>
                                        </p:tgtEl>
                                        <p:attrNameLst>
                                          <p:attrName>style.visibility</p:attrName>
                                        </p:attrNameLst>
                                      </p:cBhvr>
                                      <p:to>
                                        <p:strVal val="visible"/>
                                      </p:to>
                                    </p:set>
                                    <p:animEffect transition="in" filter="fade">
                                      <p:cBhvr>
                                        <p:cTn id="44" dur="500"/>
                                        <p:tgtEl>
                                          <p:spTgt spid="9">
                                            <p:txEl>
                                              <p:pRg st="1" end="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9">
                                            <p:txEl>
                                              <p:pRg st="2" end="2"/>
                                            </p:txEl>
                                          </p:spTgt>
                                        </p:tgtEl>
                                        <p:attrNameLst>
                                          <p:attrName>style.visibility</p:attrName>
                                        </p:attrNameLst>
                                      </p:cBhvr>
                                      <p:to>
                                        <p:strVal val="visible"/>
                                      </p:to>
                                    </p:set>
                                    <p:animEffect transition="in" filter="fade">
                                      <p:cBhvr>
                                        <p:cTn id="47" dur="500"/>
                                        <p:tgtEl>
                                          <p:spTgt spid="9">
                                            <p:txEl>
                                              <p:pRg st="2" end="2"/>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9">
                                            <p:txEl>
                                              <p:pRg st="3" end="3"/>
                                            </p:txEl>
                                          </p:spTgt>
                                        </p:tgtEl>
                                        <p:attrNameLst>
                                          <p:attrName>style.visibility</p:attrName>
                                        </p:attrNameLst>
                                      </p:cBhvr>
                                      <p:to>
                                        <p:strVal val="visible"/>
                                      </p:to>
                                    </p:set>
                                    <p:animEffect transition="in" filter="fade">
                                      <p:cBhvr>
                                        <p:cTn id="50" dur="500"/>
                                        <p:tgtEl>
                                          <p:spTgt spid="9">
                                            <p:txEl>
                                              <p:pRg st="3" end="3"/>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9">
                                            <p:txEl>
                                              <p:pRg st="4" end="4"/>
                                            </p:txEl>
                                          </p:spTgt>
                                        </p:tgtEl>
                                        <p:attrNameLst>
                                          <p:attrName>style.visibility</p:attrName>
                                        </p:attrNameLst>
                                      </p:cBhvr>
                                      <p:to>
                                        <p:strVal val="visible"/>
                                      </p:to>
                                    </p:set>
                                    <p:animEffect transition="in" filter="fade">
                                      <p:cBhvr>
                                        <p:cTn id="53" dur="500"/>
                                        <p:tgtEl>
                                          <p:spTgt spid="9">
                                            <p:txEl>
                                              <p:pRg st="4" end="4"/>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9">
                                            <p:txEl>
                                              <p:pRg st="5" end="5"/>
                                            </p:txEl>
                                          </p:spTgt>
                                        </p:tgtEl>
                                        <p:attrNameLst>
                                          <p:attrName>style.visibility</p:attrName>
                                        </p:attrNameLst>
                                      </p:cBhvr>
                                      <p:to>
                                        <p:strVal val="visible"/>
                                      </p:to>
                                    </p:set>
                                    <p:animEffect transition="in" filter="fade">
                                      <p:cBhvr>
                                        <p:cTn id="56" dur="500"/>
                                        <p:tgtEl>
                                          <p:spTgt spid="9">
                                            <p:txEl>
                                              <p:pRg st="5" end="5"/>
                                            </p:txEl>
                                          </p:spTgt>
                                        </p:tgtEl>
                                      </p:cBhvr>
                                    </p:animEffect>
                                  </p:childTnLst>
                                </p:cTn>
                              </p:par>
                              <p:par>
                                <p:cTn id="57" presetID="10" presetClass="entr" presetSubtype="0" fill="hold" nodeType="withEffect">
                                  <p:stCondLst>
                                    <p:cond delay="0"/>
                                  </p:stCondLst>
                                  <p:childTnLst>
                                    <p:set>
                                      <p:cBhvr>
                                        <p:cTn id="58" dur="1" fill="hold">
                                          <p:stCondLst>
                                            <p:cond delay="0"/>
                                          </p:stCondLst>
                                        </p:cTn>
                                        <p:tgtEl>
                                          <p:spTgt spid="9">
                                            <p:txEl>
                                              <p:pRg st="6" end="6"/>
                                            </p:txEl>
                                          </p:spTgt>
                                        </p:tgtEl>
                                        <p:attrNameLst>
                                          <p:attrName>style.visibility</p:attrName>
                                        </p:attrNameLst>
                                      </p:cBhvr>
                                      <p:to>
                                        <p:strVal val="visible"/>
                                      </p:to>
                                    </p:set>
                                    <p:animEffect transition="in" filter="fade">
                                      <p:cBhvr>
                                        <p:cTn id="59" dur="500"/>
                                        <p:tgtEl>
                                          <p:spTgt spid="9">
                                            <p:txEl>
                                              <p:pRg st="6" end="6"/>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500"/>
                                        <p:tgtEl>
                                          <p:spTgt spid="2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childTnLst>
                                </p:cTn>
                              </p:par>
                              <p:par>
                                <p:cTn id="68" presetID="10" presetClass="entr" presetSubtype="0" fill="hold" nodeType="withEffect">
                                  <p:stCondLst>
                                    <p:cond delay="0"/>
                                  </p:stCondLst>
                                  <p:childTnLst>
                                    <p:set>
                                      <p:cBhvr>
                                        <p:cTn id="69" dur="1" fill="hold">
                                          <p:stCondLst>
                                            <p:cond delay="0"/>
                                          </p:stCondLst>
                                        </p:cTn>
                                        <p:tgtEl>
                                          <p:spTgt spid="10">
                                            <p:txEl>
                                              <p:pRg st="0" end="0"/>
                                            </p:txEl>
                                          </p:spTgt>
                                        </p:tgtEl>
                                        <p:attrNameLst>
                                          <p:attrName>style.visibility</p:attrName>
                                        </p:attrNameLst>
                                      </p:cBhvr>
                                      <p:to>
                                        <p:strVal val="visible"/>
                                      </p:to>
                                    </p:set>
                                    <p:animEffect transition="in" filter="fade">
                                      <p:cBhvr>
                                        <p:cTn id="70" dur="500"/>
                                        <p:tgtEl>
                                          <p:spTgt spid="10">
                                            <p:txEl>
                                              <p:pRg st="0" end="0"/>
                                            </p:txEl>
                                          </p:spTgt>
                                        </p:tgtEl>
                                      </p:cBhvr>
                                    </p:animEffect>
                                  </p:childTnLst>
                                </p:cTn>
                              </p:par>
                              <p:par>
                                <p:cTn id="71" presetID="10" presetClass="entr" presetSubtype="0" fill="hold" nodeType="withEffect">
                                  <p:stCondLst>
                                    <p:cond delay="0"/>
                                  </p:stCondLst>
                                  <p:childTnLst>
                                    <p:set>
                                      <p:cBhvr>
                                        <p:cTn id="72" dur="1" fill="hold">
                                          <p:stCondLst>
                                            <p:cond delay="0"/>
                                          </p:stCondLst>
                                        </p:cTn>
                                        <p:tgtEl>
                                          <p:spTgt spid="10">
                                            <p:txEl>
                                              <p:pRg st="1" end="1"/>
                                            </p:txEl>
                                          </p:spTgt>
                                        </p:tgtEl>
                                        <p:attrNameLst>
                                          <p:attrName>style.visibility</p:attrName>
                                        </p:attrNameLst>
                                      </p:cBhvr>
                                      <p:to>
                                        <p:strVal val="visible"/>
                                      </p:to>
                                    </p:set>
                                    <p:animEffect transition="in" filter="fade">
                                      <p:cBhvr>
                                        <p:cTn id="73" dur="500"/>
                                        <p:tgtEl>
                                          <p:spTgt spid="10">
                                            <p:txEl>
                                              <p:pRg st="1" end="1"/>
                                            </p:txEl>
                                          </p:spTgt>
                                        </p:tgtEl>
                                      </p:cBhvr>
                                    </p:animEffect>
                                  </p:childTnLst>
                                </p:cTn>
                              </p:par>
                              <p:par>
                                <p:cTn id="74" presetID="10" presetClass="entr" presetSubtype="0" fill="hold" nodeType="withEffect">
                                  <p:stCondLst>
                                    <p:cond delay="0"/>
                                  </p:stCondLst>
                                  <p:childTnLst>
                                    <p:set>
                                      <p:cBhvr>
                                        <p:cTn id="75" dur="1" fill="hold">
                                          <p:stCondLst>
                                            <p:cond delay="0"/>
                                          </p:stCondLst>
                                        </p:cTn>
                                        <p:tgtEl>
                                          <p:spTgt spid="10">
                                            <p:txEl>
                                              <p:pRg st="2" end="2"/>
                                            </p:txEl>
                                          </p:spTgt>
                                        </p:tgtEl>
                                        <p:attrNameLst>
                                          <p:attrName>style.visibility</p:attrName>
                                        </p:attrNameLst>
                                      </p:cBhvr>
                                      <p:to>
                                        <p:strVal val="visible"/>
                                      </p:to>
                                    </p:set>
                                    <p:animEffect transition="in" filter="fade">
                                      <p:cBhvr>
                                        <p:cTn id="76" dur="500"/>
                                        <p:tgtEl>
                                          <p:spTgt spid="10">
                                            <p:txEl>
                                              <p:pRg st="2" end="2"/>
                                            </p:txEl>
                                          </p:spTgt>
                                        </p:tgtEl>
                                      </p:cBhvr>
                                    </p:animEffect>
                                  </p:childTnLst>
                                </p:cTn>
                              </p:par>
                              <p:par>
                                <p:cTn id="77" presetID="10" presetClass="entr" presetSubtype="0" fill="hold" nodeType="withEffect">
                                  <p:stCondLst>
                                    <p:cond delay="0"/>
                                  </p:stCondLst>
                                  <p:childTnLst>
                                    <p:set>
                                      <p:cBhvr>
                                        <p:cTn id="78" dur="1" fill="hold">
                                          <p:stCondLst>
                                            <p:cond delay="0"/>
                                          </p:stCondLst>
                                        </p:cTn>
                                        <p:tgtEl>
                                          <p:spTgt spid="10">
                                            <p:txEl>
                                              <p:pRg st="3" end="3"/>
                                            </p:txEl>
                                          </p:spTgt>
                                        </p:tgtEl>
                                        <p:attrNameLst>
                                          <p:attrName>style.visibility</p:attrName>
                                        </p:attrNameLst>
                                      </p:cBhvr>
                                      <p:to>
                                        <p:strVal val="visible"/>
                                      </p:to>
                                    </p:set>
                                    <p:animEffect transition="in" filter="fade">
                                      <p:cBhvr>
                                        <p:cTn id="79" dur="500"/>
                                        <p:tgtEl>
                                          <p:spTgt spid="10">
                                            <p:txEl>
                                              <p:pRg st="3" end="3"/>
                                            </p:txEl>
                                          </p:spTgt>
                                        </p:tgtEl>
                                      </p:cBhvr>
                                    </p:animEffect>
                                  </p:childTnLst>
                                </p:cTn>
                              </p:par>
                              <p:par>
                                <p:cTn id="80" presetID="10" presetClass="entr" presetSubtype="0" fill="hold" nodeType="withEffect">
                                  <p:stCondLst>
                                    <p:cond delay="0"/>
                                  </p:stCondLst>
                                  <p:childTnLst>
                                    <p:set>
                                      <p:cBhvr>
                                        <p:cTn id="81" dur="1" fill="hold">
                                          <p:stCondLst>
                                            <p:cond delay="0"/>
                                          </p:stCondLst>
                                        </p:cTn>
                                        <p:tgtEl>
                                          <p:spTgt spid="10">
                                            <p:txEl>
                                              <p:pRg st="4" end="4"/>
                                            </p:txEl>
                                          </p:spTgt>
                                        </p:tgtEl>
                                        <p:attrNameLst>
                                          <p:attrName>style.visibility</p:attrName>
                                        </p:attrNameLst>
                                      </p:cBhvr>
                                      <p:to>
                                        <p:strVal val="visible"/>
                                      </p:to>
                                    </p:set>
                                    <p:animEffect transition="in" filter="fade">
                                      <p:cBhvr>
                                        <p:cTn id="82" dur="500"/>
                                        <p:tgtEl>
                                          <p:spTgt spid="10">
                                            <p:txEl>
                                              <p:pRg st="4" end="4"/>
                                            </p:txEl>
                                          </p:spTgt>
                                        </p:tgtEl>
                                      </p:cBhvr>
                                    </p:animEffect>
                                  </p:childTnLst>
                                </p:cTn>
                              </p:par>
                              <p:par>
                                <p:cTn id="83" presetID="10" presetClass="entr" presetSubtype="0" fill="hold" nodeType="withEffect">
                                  <p:stCondLst>
                                    <p:cond delay="0"/>
                                  </p:stCondLst>
                                  <p:childTnLst>
                                    <p:set>
                                      <p:cBhvr>
                                        <p:cTn id="84" dur="1" fill="hold">
                                          <p:stCondLst>
                                            <p:cond delay="0"/>
                                          </p:stCondLst>
                                        </p:cTn>
                                        <p:tgtEl>
                                          <p:spTgt spid="10">
                                            <p:txEl>
                                              <p:pRg st="5" end="5"/>
                                            </p:txEl>
                                          </p:spTgt>
                                        </p:tgtEl>
                                        <p:attrNameLst>
                                          <p:attrName>style.visibility</p:attrName>
                                        </p:attrNameLst>
                                      </p:cBhvr>
                                      <p:to>
                                        <p:strVal val="visible"/>
                                      </p:to>
                                    </p:set>
                                    <p:animEffect transition="in" filter="fade">
                                      <p:cBhvr>
                                        <p:cTn id="85"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3" grpId="0"/>
      <p:bldP spid="25" grpId="0"/>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Bildobjekt 12" descr="En bild som visar primat, utomhus, däggdjur, apa&#10;&#10;Automatiskt genererad beskrivning">
            <a:extLst>
              <a:ext uri="{FF2B5EF4-FFF2-40B4-BE49-F238E27FC236}">
                <a16:creationId xmlns:a16="http://schemas.microsoft.com/office/drawing/2014/main" id="{B9659B45-10BC-2642-BC26-5481AE8E47C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textruta 3">
            <a:extLst>
              <a:ext uri="{FF2B5EF4-FFF2-40B4-BE49-F238E27FC236}">
                <a16:creationId xmlns:a16="http://schemas.microsoft.com/office/drawing/2014/main" id="{B27E32CF-CA51-B745-833B-E5E605606E46}"/>
              </a:ext>
            </a:extLst>
          </p:cNvPr>
          <p:cNvSpPr txBox="1"/>
          <p:nvPr/>
        </p:nvSpPr>
        <p:spPr>
          <a:xfrm>
            <a:off x="2609508" y="1884785"/>
            <a:ext cx="6286842" cy="3088429"/>
          </a:xfrm>
          <a:prstGeom prst="rect">
            <a:avLst/>
          </a:prstGeom>
          <a:solidFill>
            <a:schemeClr val="tx1">
              <a:alpha val="44000"/>
            </a:schemeClr>
          </a:solidFill>
          <a:effectLst>
            <a:outerShdw blurRad="927100" dist="584200" dir="5400000" sx="97000" sy="97000" algn="ctr" rotWithShape="0">
              <a:srgbClr val="000000">
                <a:alpha val="70000"/>
              </a:srgbClr>
            </a:outerShdw>
          </a:effectLst>
        </p:spPr>
        <p:txBody>
          <a:bodyPr wrap="square" lIns="720000" tIns="432000" rIns="720000" bIns="432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altLang="ja-JP" sz="3600" b="1" i="1"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mn-cs"/>
              </a:rPr>
              <a:t>Hjärnan är utvecklad för att överleva i en farlig miljö, inte för att njuta och vara lugn…</a:t>
            </a:r>
            <a:endParaRPr kumimoji="0" lang="sv-SE" sz="3600" b="1" i="1" u="none" strike="noStrike" kern="1200" cap="none" spc="80" normalizeH="0" baseline="0" noProof="0" dirty="0">
              <a:ln>
                <a:noFill/>
              </a:ln>
              <a:solidFill>
                <a:srgbClr val="FFFFFF"/>
              </a:solidFill>
              <a:effectLst/>
              <a:uLnTx/>
              <a:uFillTx/>
              <a:latin typeface="Century Gothic" panose="020B0502020202020204" pitchFamily="34" charset="0"/>
              <a:ea typeface="+mn-ea"/>
              <a:cs typeface="+mn-cs"/>
            </a:endParaRPr>
          </a:p>
        </p:txBody>
      </p:sp>
      <p:pic>
        <p:nvPicPr>
          <p:cNvPr id="7" name="Bild 6" descr="Hjärna i huvud">
            <a:extLst>
              <a:ext uri="{FF2B5EF4-FFF2-40B4-BE49-F238E27FC236}">
                <a16:creationId xmlns:a16="http://schemas.microsoft.com/office/drawing/2014/main" id="{5AB76F9E-72A1-5C43-99FD-472075DDBCC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8058925" y="3312668"/>
            <a:ext cx="1523567" cy="1523567"/>
          </a:xfrm>
          <a:prstGeom prst="rect">
            <a:avLst/>
          </a:prstGeom>
        </p:spPr>
      </p:pic>
      <p:sp>
        <p:nvSpPr>
          <p:cNvPr id="9" name="Frihandsfigur 3">
            <a:extLst>
              <a:ext uri="{FF2B5EF4-FFF2-40B4-BE49-F238E27FC236}">
                <a16:creationId xmlns:a16="http://schemas.microsoft.com/office/drawing/2014/main" id="{E9238D2E-EAB8-4383-8995-20C07571F67B}"/>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pic>
        <p:nvPicPr>
          <p:cNvPr id="10" name="Bildobjekt 9">
            <a:extLst>
              <a:ext uri="{FF2B5EF4-FFF2-40B4-BE49-F238E27FC236}">
                <a16:creationId xmlns:a16="http://schemas.microsoft.com/office/drawing/2014/main" id="{7E3B5D73-23D8-444D-B40D-BBCA9AB9F2C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11" name="textruta 10">
            <a:extLst>
              <a:ext uri="{FF2B5EF4-FFF2-40B4-BE49-F238E27FC236}">
                <a16:creationId xmlns:a16="http://schemas.microsoft.com/office/drawing/2014/main" id="{8CD62545-0001-4AF9-A37F-3631BD51A227}"/>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x</a:t>
            </a:r>
          </a:p>
        </p:txBody>
      </p:sp>
    </p:spTree>
    <p:extLst>
      <p:ext uri="{BB962C8B-B14F-4D97-AF65-F5344CB8AC3E}">
        <p14:creationId xmlns:p14="http://schemas.microsoft.com/office/powerpoint/2010/main" val="246914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Bildobjekt 25">
            <a:extLst>
              <a:ext uri="{FF2B5EF4-FFF2-40B4-BE49-F238E27FC236}">
                <a16:creationId xmlns:a16="http://schemas.microsoft.com/office/drawing/2014/main" id="{BAC0140E-2C56-4646-8BE3-DEDF35F051C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7" name="Frihandsfigur 26">
            <a:extLst>
              <a:ext uri="{FF2B5EF4-FFF2-40B4-BE49-F238E27FC236}">
                <a16:creationId xmlns:a16="http://schemas.microsoft.com/office/drawing/2014/main" id="{41DD7F03-060C-284B-AED1-3B46598E497B}"/>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8" name="Bildobjekt 27">
            <a:extLst>
              <a:ext uri="{FF2B5EF4-FFF2-40B4-BE49-F238E27FC236}">
                <a16:creationId xmlns:a16="http://schemas.microsoft.com/office/drawing/2014/main" id="{2FE039CB-31F8-9545-BC58-5E63214B8A4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0123" y="6321612"/>
            <a:ext cx="2297552" cy="252652"/>
          </a:xfrm>
          <a:prstGeom prst="rect">
            <a:avLst/>
          </a:prstGeom>
        </p:spPr>
      </p:pic>
      <p:sp>
        <p:nvSpPr>
          <p:cNvPr id="29" name="textruta 28">
            <a:extLst>
              <a:ext uri="{FF2B5EF4-FFF2-40B4-BE49-F238E27FC236}">
                <a16:creationId xmlns:a16="http://schemas.microsoft.com/office/drawing/2014/main" id="{90EB3121-1CE9-7246-8294-67B4954D339A}"/>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2C6A83"/>
                </a:solidFill>
                <a:effectLst/>
                <a:uLnTx/>
                <a:uFillTx/>
                <a:latin typeface="Century Gothic" panose="020B0502020202020204" pitchFamily="34" charset="0"/>
                <a:ea typeface="+mn-ea"/>
                <a:cs typeface="+mn-cs"/>
              </a:rPr>
              <a:t>x</a:t>
            </a:r>
          </a:p>
        </p:txBody>
      </p:sp>
      <p:sp>
        <p:nvSpPr>
          <p:cNvPr id="24" name="Platshållare för innehåll 1"/>
          <p:cNvSpPr txBox="1">
            <a:spLocks/>
          </p:cNvSpPr>
          <p:nvPr/>
        </p:nvSpPr>
        <p:spPr>
          <a:xfrm>
            <a:off x="1283414" y="1549401"/>
            <a:ext cx="4391025" cy="3095625"/>
          </a:xfrm>
          <a:prstGeom prst="rect">
            <a:avLst/>
          </a:prstGeom>
        </p:spPr>
        <p:txBody>
          <a:bodyPr lIns="0" tIns="0" rIns="0" bIns="0"/>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180975" marR="0" lvl="0" indent="-180975" algn="l" defTabSz="914400" rtl="0" eaLnBrk="0" fontAlgn="auto" latinLnBrk="0" hangingPunct="0">
              <a:lnSpc>
                <a:spcPts val="2400"/>
              </a:lnSpc>
              <a:spcBef>
                <a:spcPts val="800"/>
              </a:spcBef>
              <a:spcAft>
                <a:spcPts val="0"/>
              </a:spcAft>
              <a:buClr>
                <a:srgbClr val="1D4C72"/>
              </a:buClr>
              <a:buSzPct val="90000"/>
              <a:buFont typeface="Arial" panose="020B0604020202020204" pitchFamily="34" charset="0"/>
              <a:buChar char="•"/>
              <a:tabLst/>
              <a:defRPr/>
            </a:pPr>
            <a:r>
              <a:rPr kumimoji="0" lang="ja-JP" altLang="sv-SE" sz="1900" b="1" i="0" u="none" strike="noStrike" kern="1200" cap="none" spc="40" normalizeH="0" baseline="0" noProof="0" dirty="0">
                <a:ln>
                  <a:noFill/>
                </a:ln>
                <a:solidFill>
                  <a:srgbClr val="1D4C72"/>
                </a:solidFill>
                <a:effectLst/>
                <a:uLnTx/>
                <a:uFillTx/>
                <a:latin typeface="Century Gothic" panose="020B0502020202020204" pitchFamily="34" charset="0"/>
                <a:ea typeface="游ゴシック" panose="020B0400000000000000" pitchFamily="34" charset="-128"/>
                <a:cs typeface="+mn-cs"/>
              </a:rPr>
              <a:t>”</a:t>
            </a:r>
            <a:r>
              <a:rPr kumimoji="0" lang="sv-SE" altLang="ja-JP" sz="1900" b="1" i="0" u="none" strike="noStrike" kern="1200" cap="none" spc="40" normalizeH="0" baseline="0" noProof="0" dirty="0">
                <a:ln>
                  <a:noFill/>
                </a:ln>
                <a:solidFill>
                  <a:srgbClr val="1D4C72"/>
                </a:solidFill>
                <a:effectLst/>
                <a:uLnTx/>
                <a:uFillTx/>
                <a:latin typeface="Century Gothic" panose="020B0502020202020204" pitchFamily="34" charset="0"/>
                <a:ea typeface="游ゴシック" panose="020B0400000000000000" pitchFamily="34" charset="-128"/>
                <a:cs typeface="+mn-cs"/>
              </a:rPr>
              <a:t>Slåss-eller-fly reaktionen</a:t>
            </a:r>
            <a:r>
              <a:rPr kumimoji="0" lang="ja-JP" altLang="sv-SE" sz="1900" b="1" i="0" u="none" strike="noStrike" kern="1200" cap="none" spc="40" normalizeH="0" baseline="0" noProof="0">
                <a:ln>
                  <a:noFill/>
                </a:ln>
                <a:solidFill>
                  <a:srgbClr val="1D4C72"/>
                </a:solidFill>
                <a:effectLst/>
                <a:uLnTx/>
                <a:uFillTx/>
                <a:latin typeface="Century Gothic" panose="020B0502020202020204" pitchFamily="34" charset="0"/>
                <a:ea typeface="游ゴシック" panose="020B0400000000000000" pitchFamily="34" charset="-128"/>
                <a:cs typeface="+mn-cs"/>
              </a:rPr>
              <a:t>”</a:t>
            </a:r>
            <a:br>
              <a:rPr kumimoji="0" lang="sv-SE" altLang="ja-JP" sz="1900" b="1" i="0" u="none" strike="noStrike" kern="1200" cap="none" spc="40" normalizeH="0" baseline="0" noProof="0" dirty="0">
                <a:ln>
                  <a:noFill/>
                </a:ln>
                <a:solidFill>
                  <a:srgbClr val="1D4C72"/>
                </a:solidFill>
                <a:effectLst/>
                <a:uLnTx/>
                <a:uFillTx/>
                <a:latin typeface="Century Gothic" panose="020B0502020202020204" pitchFamily="34" charset="0"/>
                <a:ea typeface="游ゴシック" panose="020B0400000000000000" pitchFamily="34" charset="-128"/>
                <a:cs typeface="+mn-cs"/>
              </a:rPr>
            </a:br>
            <a:r>
              <a:rPr kumimoji="0" lang="sv-SE" sz="19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cs typeface="+mn-cs"/>
              </a:rPr>
              <a:t>(fight or flight)</a:t>
            </a:r>
          </a:p>
          <a:p>
            <a:pPr marL="180975" marR="0" lvl="0" indent="-180975" algn="l" defTabSz="914400" rtl="0" eaLnBrk="0" fontAlgn="auto" latinLnBrk="0" hangingPunct="0">
              <a:lnSpc>
                <a:spcPts val="2400"/>
              </a:lnSpc>
              <a:spcBef>
                <a:spcPts val="800"/>
              </a:spcBef>
              <a:spcAft>
                <a:spcPts val="0"/>
              </a:spcAft>
              <a:buClr>
                <a:srgbClr val="1D4C72"/>
              </a:buClr>
              <a:buSzPct val="90000"/>
              <a:buFont typeface="Arial" panose="020B0604020202020204" pitchFamily="34" charset="0"/>
              <a:buChar char="•"/>
              <a:tabLst/>
              <a:defRPr/>
            </a:pPr>
            <a:r>
              <a:rPr kumimoji="0" lang="sv-SE" sz="19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cs typeface="+mn-cs"/>
              </a:rPr>
              <a:t>Handlar om effektiv</a:t>
            </a:r>
            <a:br>
              <a:rPr kumimoji="0" lang="sv-SE" sz="19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cs typeface="+mn-cs"/>
              </a:rPr>
            </a:br>
            <a:r>
              <a:rPr kumimoji="0" lang="sv-SE" sz="19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cs typeface="+mn-cs"/>
              </a:rPr>
              <a:t>omfördelning av resurser</a:t>
            </a:r>
          </a:p>
          <a:p>
            <a:pPr marL="180975" marR="0" lvl="0" indent="-180975" algn="l" defTabSz="914400" rtl="0" eaLnBrk="0" fontAlgn="auto" latinLnBrk="0" hangingPunct="0">
              <a:lnSpc>
                <a:spcPts val="2400"/>
              </a:lnSpc>
              <a:spcBef>
                <a:spcPts val="800"/>
              </a:spcBef>
              <a:spcAft>
                <a:spcPts val="0"/>
              </a:spcAft>
              <a:buClr>
                <a:srgbClr val="1D4C72"/>
              </a:buClr>
              <a:buSzPct val="90000"/>
              <a:buFont typeface="Arial" panose="020B0604020202020204" pitchFamily="34" charset="0"/>
              <a:buChar char="•"/>
              <a:tabLst/>
              <a:defRPr/>
            </a:pPr>
            <a:r>
              <a:rPr kumimoji="0" lang="sv-SE" sz="1900" b="1" i="0" u="none" strike="noStrike" kern="1200" cap="none" spc="40" normalizeH="0" baseline="0" noProof="0" dirty="0">
                <a:ln>
                  <a:noFill/>
                </a:ln>
                <a:solidFill>
                  <a:srgbClr val="1D4C72"/>
                </a:solidFill>
                <a:effectLst/>
                <a:uLnTx/>
                <a:uFillTx/>
                <a:latin typeface="Century Gothic" panose="020B0502020202020204" pitchFamily="34" charset="0"/>
                <a:ea typeface="ＭＳ Ｐゴシック" charset="0"/>
                <a:cs typeface="+mn-cs"/>
              </a:rPr>
              <a:t>Fyller en funktion för överlevnad</a:t>
            </a:r>
          </a:p>
        </p:txBody>
      </p:sp>
      <p:sp>
        <p:nvSpPr>
          <p:cNvPr id="34" name="textruta 33">
            <a:extLst>
              <a:ext uri="{FF2B5EF4-FFF2-40B4-BE49-F238E27FC236}">
                <a16:creationId xmlns:a16="http://schemas.microsoft.com/office/drawing/2014/main" id="{7C2FADE7-4654-2C45-BE82-699EB4BCE94C}"/>
              </a:ext>
            </a:extLst>
          </p:cNvPr>
          <p:cNvSpPr txBox="1"/>
          <p:nvPr/>
        </p:nvSpPr>
        <p:spPr>
          <a:xfrm>
            <a:off x="396419" y="687770"/>
            <a:ext cx="4706261" cy="523220"/>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mn-cs"/>
              </a:rPr>
              <a:t>STRESSREAKTION</a:t>
            </a:r>
          </a:p>
        </p:txBody>
      </p:sp>
      <p:grpSp>
        <p:nvGrpSpPr>
          <p:cNvPr id="75" name="Grupp 74">
            <a:extLst>
              <a:ext uri="{FF2B5EF4-FFF2-40B4-BE49-F238E27FC236}">
                <a16:creationId xmlns:a16="http://schemas.microsoft.com/office/drawing/2014/main" id="{6F0978C5-F1EF-2C4E-A136-BE696659237F}"/>
              </a:ext>
            </a:extLst>
          </p:cNvPr>
          <p:cNvGrpSpPr/>
          <p:nvPr/>
        </p:nvGrpSpPr>
        <p:grpSpPr>
          <a:xfrm>
            <a:off x="5883276" y="490730"/>
            <a:ext cx="4929786" cy="6253003"/>
            <a:chOff x="5883276" y="490730"/>
            <a:chExt cx="4929786" cy="6253003"/>
          </a:xfrm>
        </p:grpSpPr>
        <p:pic>
          <p:nvPicPr>
            <p:cNvPr id="8" name="Bildobjekt 7" descr="En bild som visar spelare&#10;&#10;Automatiskt genererad beskrivning">
              <a:extLst>
                <a:ext uri="{FF2B5EF4-FFF2-40B4-BE49-F238E27FC236}">
                  <a16:creationId xmlns:a16="http://schemas.microsoft.com/office/drawing/2014/main" id="{A06901B9-99DD-2241-ACD8-CCB7290FFAB7}"/>
                </a:ext>
              </a:extLst>
            </p:cNvPr>
            <p:cNvPicPr>
              <a:picLocks noChangeAspect="1"/>
            </p:cNvPicPr>
            <p:nvPr/>
          </p:nvPicPr>
          <p:blipFill>
            <a:blip r:embed="rId5" cstate="email">
              <a:alphaModFix amt="86000"/>
              <a:extLst>
                <a:ext uri="{28A0092B-C50C-407E-A947-70E740481C1C}">
                  <a14:useLocalDpi xmlns:a14="http://schemas.microsoft.com/office/drawing/2010/main"/>
                </a:ext>
              </a:extLst>
            </a:blip>
            <a:stretch>
              <a:fillRect/>
            </a:stretch>
          </p:blipFill>
          <p:spPr>
            <a:xfrm>
              <a:off x="6863641" y="953044"/>
              <a:ext cx="3058889" cy="5790689"/>
            </a:xfrm>
            <a:prstGeom prst="rect">
              <a:avLst/>
            </a:prstGeom>
          </p:spPr>
        </p:pic>
        <p:sp>
          <p:nvSpPr>
            <p:cNvPr id="24582" name="Text Box 6"/>
            <p:cNvSpPr txBox="1">
              <a:spLocks noChangeArrowheads="1"/>
            </p:cNvSpPr>
            <p:nvPr/>
          </p:nvSpPr>
          <p:spPr bwMode="auto">
            <a:xfrm>
              <a:off x="5908676" y="779760"/>
              <a:ext cx="118392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Blodsockret stiger</a:t>
              </a:r>
            </a:p>
          </p:txBody>
        </p:sp>
        <p:sp>
          <p:nvSpPr>
            <p:cNvPr id="24584" name="AutoShape 5"/>
            <p:cNvSpPr>
              <a:spLocks noChangeArrowheads="1"/>
            </p:cNvSpPr>
            <p:nvPr/>
          </p:nvSpPr>
          <p:spPr bwMode="auto">
            <a:xfrm>
              <a:off x="8026925" y="490730"/>
              <a:ext cx="1575595" cy="763705"/>
            </a:xfrm>
            <a:prstGeom prst="cloudCallout">
              <a:avLst>
                <a:gd name="adj1" fmla="val -29065"/>
                <a:gd name="adj2" fmla="val 66791"/>
              </a:avLst>
            </a:prstGeom>
            <a:noFill/>
            <a:ln w="9525">
              <a:solidFill>
                <a:srgbClr val="666699"/>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cs typeface="+mn-cs"/>
                </a:rPr>
                <a:t>Man tänker dåligt</a:t>
              </a:r>
            </a:p>
          </p:txBody>
        </p:sp>
        <p:sp>
          <p:nvSpPr>
            <p:cNvPr id="24586" name="Text Box 11"/>
            <p:cNvSpPr txBox="1">
              <a:spLocks noChangeArrowheads="1"/>
            </p:cNvSpPr>
            <p:nvPr/>
          </p:nvSpPr>
          <p:spPr bwMode="auto">
            <a:xfrm>
              <a:off x="9502722" y="1345361"/>
              <a:ext cx="1223963" cy="8400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Endorfiner insöndras</a:t>
              </a:r>
              <a:b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b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 smärta minskar</a:t>
              </a:r>
            </a:p>
          </p:txBody>
        </p:sp>
        <p:sp>
          <p:nvSpPr>
            <p:cNvPr id="24588" name="Text Box 13"/>
            <p:cNvSpPr txBox="1">
              <a:spLocks noChangeArrowheads="1"/>
            </p:cNvSpPr>
            <p:nvPr/>
          </p:nvSpPr>
          <p:spPr bwMode="auto">
            <a:xfrm>
              <a:off x="9480550" y="2492376"/>
              <a:ext cx="118745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Hjärtat slår</a:t>
              </a:r>
              <a:b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b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snabbare</a:t>
              </a:r>
            </a:p>
          </p:txBody>
        </p:sp>
        <p:sp>
          <p:nvSpPr>
            <p:cNvPr id="24590" name="Text Box 19"/>
            <p:cNvSpPr txBox="1">
              <a:spLocks noChangeArrowheads="1"/>
            </p:cNvSpPr>
            <p:nvPr/>
          </p:nvSpPr>
          <p:spPr bwMode="auto">
            <a:xfrm>
              <a:off x="9435112" y="3620108"/>
              <a:ext cx="1377950" cy="8617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Blodet flyttas </a:t>
              </a:r>
              <a:b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b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till större </a:t>
              </a:r>
              <a:b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b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muskelgrupper</a:t>
              </a:r>
              <a:br>
                <a:rPr kumimoji="0" lang="sv-SE" sz="1400" b="0" i="0" u="none" strike="noStrike" kern="1200" cap="none" spc="0" normalizeH="0" baseline="0" noProof="0" dirty="0">
                  <a:ln>
                    <a:noFill/>
                  </a:ln>
                  <a:solidFill>
                    <a:srgbClr val="000000"/>
                  </a:solidFill>
                  <a:effectLst/>
                  <a:uLnTx/>
                  <a:uFillTx/>
                  <a:latin typeface="Arial" charset="0"/>
                  <a:ea typeface="ＭＳ Ｐゴシック" charset="0"/>
                </a:rPr>
              </a:br>
              <a:endParaRPr kumimoji="0" lang="sv-SE" sz="1400" b="0" i="0" u="none" strike="noStrike" kern="1200" cap="none" spc="0" normalizeH="0" baseline="0" noProof="0" dirty="0">
                <a:ln>
                  <a:noFill/>
                </a:ln>
                <a:solidFill>
                  <a:srgbClr val="000000"/>
                </a:solidFill>
                <a:effectLst/>
                <a:uLnTx/>
                <a:uFillTx/>
                <a:latin typeface="Arial" charset="0"/>
                <a:ea typeface="ＭＳ Ｐゴシック" charset="0"/>
              </a:endParaRPr>
            </a:p>
          </p:txBody>
        </p:sp>
        <p:sp>
          <p:nvSpPr>
            <p:cNvPr id="24591" name="Text Box 4"/>
            <p:cNvSpPr txBox="1">
              <a:spLocks noChangeArrowheads="1"/>
            </p:cNvSpPr>
            <p:nvPr/>
          </p:nvSpPr>
          <p:spPr bwMode="auto">
            <a:xfrm>
              <a:off x="5905068" y="4506526"/>
              <a:ext cx="16557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Ökad svettning</a:t>
              </a:r>
            </a:p>
          </p:txBody>
        </p:sp>
        <p:sp>
          <p:nvSpPr>
            <p:cNvPr id="24593" name="Text Box 15"/>
            <p:cNvSpPr txBox="1">
              <a:spLocks noChangeArrowheads="1"/>
            </p:cNvSpPr>
            <p:nvPr/>
          </p:nvSpPr>
          <p:spPr bwMode="auto">
            <a:xfrm>
              <a:off x="5898546" y="3333074"/>
              <a:ext cx="1655762"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Blodkärlen </a:t>
              </a:r>
              <a:b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b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drar ihop sig</a:t>
              </a:r>
            </a:p>
          </p:txBody>
        </p:sp>
        <p:sp>
          <p:nvSpPr>
            <p:cNvPr id="24595" name="Text Box 17"/>
            <p:cNvSpPr txBox="1">
              <a:spLocks noChangeArrowheads="1"/>
            </p:cNvSpPr>
            <p:nvPr/>
          </p:nvSpPr>
          <p:spPr bwMode="auto">
            <a:xfrm>
              <a:off x="5886243" y="2299397"/>
              <a:ext cx="1223963"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Luftvägarna</a:t>
              </a:r>
              <a:b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b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vidgas</a:t>
              </a:r>
            </a:p>
          </p:txBody>
        </p:sp>
        <p:sp>
          <p:nvSpPr>
            <p:cNvPr id="24597" name="Text Box 9"/>
            <p:cNvSpPr txBox="1">
              <a:spLocks noChangeArrowheads="1"/>
            </p:cNvSpPr>
            <p:nvPr/>
          </p:nvSpPr>
          <p:spPr bwMode="auto">
            <a:xfrm>
              <a:off x="5883276" y="1671638"/>
              <a:ext cx="1223963"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1" i="1" u="none" strike="noStrike" kern="1200" cap="none" spc="0" normalizeH="0" baseline="0" noProof="0" dirty="0">
                  <a:ln>
                    <a:noFill/>
                  </a:ln>
                  <a:solidFill>
                    <a:srgbClr val="1D4C72"/>
                  </a:solidFill>
                  <a:effectLst/>
                  <a:uLnTx/>
                  <a:uFillTx/>
                  <a:latin typeface="Century Gothic" panose="020B0502020202020204" pitchFamily="34" charset="0"/>
                  <a:ea typeface="ＭＳ Ｐゴシック" charset="0"/>
                </a:rPr>
                <a:t>Man andas snabbare</a:t>
              </a:r>
            </a:p>
          </p:txBody>
        </p:sp>
        <p:sp>
          <p:nvSpPr>
            <p:cNvPr id="74" name="Frihandsfigur 73">
              <a:extLst>
                <a:ext uri="{FF2B5EF4-FFF2-40B4-BE49-F238E27FC236}">
                  <a16:creationId xmlns:a16="http://schemas.microsoft.com/office/drawing/2014/main" id="{BBCF4E27-8CD4-DF4B-954E-3A50D5DDC1B2}"/>
                </a:ext>
              </a:extLst>
            </p:cNvPr>
            <p:cNvSpPr/>
            <p:nvPr/>
          </p:nvSpPr>
          <p:spPr>
            <a:xfrm>
              <a:off x="8779105" y="3743359"/>
              <a:ext cx="691867" cy="705985"/>
            </a:xfrm>
            <a:custGeom>
              <a:avLst/>
              <a:gdLst>
                <a:gd name="connsiteX0" fmla="*/ 0 w 691867"/>
                <a:gd name="connsiteY0" fmla="*/ 703516 h 705985"/>
                <a:gd name="connsiteX1" fmla="*/ 691867 w 691867"/>
                <a:gd name="connsiteY1" fmla="*/ 26661 h 705985"/>
              </a:gdLst>
              <a:ahLst/>
              <a:cxnLst>
                <a:cxn ang="0">
                  <a:pos x="connsiteX0" y="connsiteY0"/>
                </a:cxn>
                <a:cxn ang="0">
                  <a:pos x="connsiteX1" y="connsiteY1"/>
                </a:cxn>
              </a:cxnLst>
              <a:rect l="l" t="t" r="r" b="b"/>
              <a:pathLst>
                <a:path w="691867" h="705985" fill="none" extrusionOk="0">
                  <a:moveTo>
                    <a:pt x="0" y="703516"/>
                  </a:moveTo>
                  <a:cubicBezTo>
                    <a:pt x="507631" y="777950"/>
                    <a:pt x="58869" y="-165065"/>
                    <a:pt x="691867" y="26661"/>
                  </a:cubicBezTo>
                </a:path>
                <a:path w="691867" h="705985" stroke="0" extrusionOk="0">
                  <a:moveTo>
                    <a:pt x="0" y="703516"/>
                  </a:moveTo>
                  <a:cubicBezTo>
                    <a:pt x="345557" y="712980"/>
                    <a:pt x="96521" y="-158271"/>
                    <a:pt x="691867" y="26661"/>
                  </a:cubicBezTo>
                </a:path>
              </a:pathLst>
            </a:custGeom>
            <a:ln w="19050" cap="rnd">
              <a:prstDash val="sysDot"/>
              <a:round/>
              <a:tailEnd type="arrow"/>
              <a:extLst>
                <a:ext uri="{C807C97D-BFC1-408E-A445-0C87EB9F89A2}">
                  <ask:lineSketchStyleProps xmlns:ask="http://schemas.microsoft.com/office/drawing/2018/sketchyshapes" sd="1219033472">
                    <a:custGeom>
                      <a:avLst/>
                      <a:gdLst>
                        <a:gd name="connsiteX0" fmla="*/ 0 w 717267"/>
                        <a:gd name="connsiteY0" fmla="*/ 711307 h 719499"/>
                        <a:gd name="connsiteX1" fmla="*/ 717267 w 717267"/>
                        <a:gd name="connsiteY1" fmla="*/ 28102 h 719499"/>
                        <a:gd name="connsiteX0" fmla="*/ 0 w 691867"/>
                        <a:gd name="connsiteY0" fmla="*/ 703516 h 705985"/>
                        <a:gd name="connsiteX1" fmla="*/ 691867 w 691867"/>
                        <a:gd name="connsiteY1" fmla="*/ 26661 h 705985"/>
                      </a:gdLst>
                      <a:ahLst/>
                      <a:cxnLst>
                        <a:cxn ang="0">
                          <a:pos x="connsiteX0" y="connsiteY0"/>
                        </a:cxn>
                        <a:cxn ang="0">
                          <a:pos x="connsiteX1" y="connsiteY1"/>
                        </a:cxn>
                      </a:cxnLst>
                      <a:rect l="l" t="t" r="r" b="b"/>
                      <a:pathLst>
                        <a:path w="691867" h="705985" extrusionOk="0">
                          <a:moveTo>
                            <a:pt x="0" y="703516"/>
                          </a:moveTo>
                          <a:cubicBezTo>
                            <a:pt x="421486" y="759815"/>
                            <a:pt x="119783" y="-167002"/>
                            <a:pt x="691867" y="26661"/>
                          </a:cubicBezTo>
                        </a:path>
                      </a:pathLst>
                    </a:custGeom>
                    <ask:type>
                      <ask:lineSketchCurved/>
                    </ask:type>
                  </ask:lineSketchStyleProps>
                </a:ext>
              </a:extLst>
            </a:ln>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95" name="Frihandsfigur 94">
              <a:extLst>
                <a:ext uri="{FF2B5EF4-FFF2-40B4-BE49-F238E27FC236}">
                  <a16:creationId xmlns:a16="http://schemas.microsoft.com/office/drawing/2014/main" id="{F825323F-36FB-0D4D-BE40-5A9EB12BC696}"/>
                </a:ext>
              </a:extLst>
            </p:cNvPr>
            <p:cNvSpPr/>
            <p:nvPr/>
          </p:nvSpPr>
          <p:spPr>
            <a:xfrm>
              <a:off x="8864599" y="2577380"/>
              <a:ext cx="638123" cy="186653"/>
            </a:xfrm>
            <a:custGeom>
              <a:avLst/>
              <a:gdLst>
                <a:gd name="connsiteX0" fmla="*/ 0 w 638123"/>
                <a:gd name="connsiteY0" fmla="*/ 177219 h 186653"/>
                <a:gd name="connsiteX1" fmla="*/ 638123 w 638123"/>
                <a:gd name="connsiteY1" fmla="*/ 65514 h 186653"/>
              </a:gdLst>
              <a:ahLst/>
              <a:cxnLst>
                <a:cxn ang="0">
                  <a:pos x="connsiteX0" y="connsiteY0"/>
                </a:cxn>
                <a:cxn ang="0">
                  <a:pos x="connsiteX1" y="connsiteY1"/>
                </a:cxn>
              </a:cxnLst>
              <a:rect l="l" t="t" r="r" b="b"/>
              <a:pathLst>
                <a:path w="638123" h="186653" fill="none" extrusionOk="0">
                  <a:moveTo>
                    <a:pt x="0" y="177219"/>
                  </a:moveTo>
                  <a:cubicBezTo>
                    <a:pt x="306107" y="264076"/>
                    <a:pt x="244841" y="-152939"/>
                    <a:pt x="638123" y="65514"/>
                  </a:cubicBezTo>
                </a:path>
                <a:path w="638123" h="186653" stroke="0" extrusionOk="0">
                  <a:moveTo>
                    <a:pt x="0" y="177219"/>
                  </a:moveTo>
                  <a:cubicBezTo>
                    <a:pt x="201698" y="222173"/>
                    <a:pt x="222584" y="-140807"/>
                    <a:pt x="638123" y="65514"/>
                  </a:cubicBezTo>
                </a:path>
              </a:pathLst>
            </a:custGeom>
            <a:ln w="19050" cap="rnd">
              <a:prstDash val="sysDot"/>
              <a:round/>
              <a:tailEnd type="arrow"/>
              <a:extLst>
                <a:ext uri="{C807C97D-BFC1-408E-A445-0C87EB9F89A2}">
                  <ask:lineSketchStyleProps xmlns:ask="http://schemas.microsoft.com/office/drawing/2018/sketchyshapes" sd="1219033472">
                    <a:custGeom>
                      <a:avLst/>
                      <a:gdLst>
                        <a:gd name="connsiteX0" fmla="*/ 0 w 714092"/>
                        <a:gd name="connsiteY0" fmla="*/ 177519 h 188035"/>
                        <a:gd name="connsiteX1" fmla="*/ 714092 w 714092"/>
                        <a:gd name="connsiteY1" fmla="*/ 65814 h 188035"/>
                        <a:gd name="connsiteX0" fmla="*/ 0 w 714092"/>
                        <a:gd name="connsiteY0" fmla="*/ 177219 h 186653"/>
                        <a:gd name="connsiteX1" fmla="*/ 714092 w 714092"/>
                        <a:gd name="connsiteY1" fmla="*/ 65514 h 186653"/>
                      </a:gdLst>
                      <a:ahLst/>
                      <a:cxnLst>
                        <a:cxn ang="0">
                          <a:pos x="connsiteX0" y="connsiteY0"/>
                        </a:cxn>
                        <a:cxn ang="0">
                          <a:pos x="connsiteX1" y="connsiteY1"/>
                        </a:cxn>
                      </a:cxnLst>
                      <a:rect l="l" t="t" r="r" b="b"/>
                      <a:pathLst>
                        <a:path w="714092" h="186653" extrusionOk="0">
                          <a:moveTo>
                            <a:pt x="0" y="177219"/>
                          </a:moveTo>
                          <a:cubicBezTo>
                            <a:pt x="280581" y="252418"/>
                            <a:pt x="286300" y="-153289"/>
                            <a:pt x="714092" y="65514"/>
                          </a:cubicBezTo>
                        </a:path>
                      </a:pathLst>
                    </a:custGeom>
                    <ask:type>
                      <ask:lineSketchCurved/>
                    </ask:type>
                  </ask:lineSketchStyleProps>
                </a:ext>
              </a:extLst>
            </a:ln>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97" name="Frihandsfigur 96">
              <a:extLst>
                <a:ext uri="{FF2B5EF4-FFF2-40B4-BE49-F238E27FC236}">
                  <a16:creationId xmlns:a16="http://schemas.microsoft.com/office/drawing/2014/main" id="{E32D26A3-7F98-624B-8EDD-75A7A5BFC57F}"/>
                </a:ext>
              </a:extLst>
            </p:cNvPr>
            <p:cNvSpPr/>
            <p:nvPr/>
          </p:nvSpPr>
          <p:spPr>
            <a:xfrm>
              <a:off x="8389018" y="1451484"/>
              <a:ext cx="1110967" cy="293831"/>
            </a:xfrm>
            <a:custGeom>
              <a:avLst/>
              <a:gdLst>
                <a:gd name="connsiteX0" fmla="*/ 0 w 1110967"/>
                <a:gd name="connsiteY0" fmla="*/ 278175 h 293831"/>
                <a:gd name="connsiteX1" fmla="*/ 1110967 w 1110967"/>
                <a:gd name="connsiteY1" fmla="*/ 55345 h 293831"/>
              </a:gdLst>
              <a:ahLst/>
              <a:cxnLst>
                <a:cxn ang="0">
                  <a:pos x="connsiteX0" y="connsiteY0"/>
                </a:cxn>
                <a:cxn ang="0">
                  <a:pos x="connsiteX1" y="connsiteY1"/>
                </a:cxn>
              </a:cxnLst>
              <a:rect l="l" t="t" r="r" b="b"/>
              <a:pathLst>
                <a:path w="1110967" h="293831" fill="none" extrusionOk="0">
                  <a:moveTo>
                    <a:pt x="0" y="278175"/>
                  </a:moveTo>
                  <a:cubicBezTo>
                    <a:pt x="445302" y="414541"/>
                    <a:pt x="554748" y="-172003"/>
                    <a:pt x="1110967" y="55345"/>
                  </a:cubicBezTo>
                </a:path>
                <a:path w="1110967" h="293831" stroke="0" extrusionOk="0">
                  <a:moveTo>
                    <a:pt x="0" y="278175"/>
                  </a:moveTo>
                  <a:cubicBezTo>
                    <a:pt x="292399" y="360664"/>
                    <a:pt x="571569" y="-150586"/>
                    <a:pt x="1110967" y="55345"/>
                  </a:cubicBezTo>
                </a:path>
              </a:pathLst>
            </a:custGeom>
            <a:ln w="19050" cap="rnd">
              <a:prstDash val="sysDot"/>
              <a:round/>
              <a:tailEnd type="arrow"/>
              <a:extLst>
                <a:ext uri="{C807C97D-BFC1-408E-A445-0C87EB9F89A2}">
                  <ask:lineSketchStyleProps xmlns:ask="http://schemas.microsoft.com/office/drawing/2018/sketchyshapes" sd="1219033472">
                    <a:custGeom>
                      <a:avLst/>
                      <a:gdLst>
                        <a:gd name="connsiteX0" fmla="*/ 0 w 761717"/>
                        <a:gd name="connsiteY0" fmla="*/ 164723 h 200451"/>
                        <a:gd name="connsiteX1" fmla="*/ 761717 w 761717"/>
                        <a:gd name="connsiteY1" fmla="*/ 62543 h 200451"/>
                        <a:gd name="connsiteX0" fmla="*/ 0 w 1110967"/>
                        <a:gd name="connsiteY0" fmla="*/ 278175 h 293831"/>
                        <a:gd name="connsiteX1" fmla="*/ 1110967 w 1110967"/>
                        <a:gd name="connsiteY1" fmla="*/ 55345 h 293831"/>
                      </a:gdLst>
                      <a:ahLst/>
                      <a:cxnLst>
                        <a:cxn ang="0">
                          <a:pos x="connsiteX0" y="connsiteY0"/>
                        </a:cxn>
                        <a:cxn ang="0">
                          <a:pos x="connsiteX1" y="connsiteY1"/>
                        </a:cxn>
                      </a:cxnLst>
                      <a:rect l="l" t="t" r="r" b="b"/>
                      <a:pathLst>
                        <a:path w="1110967" h="293831" extrusionOk="0">
                          <a:moveTo>
                            <a:pt x="0" y="278175"/>
                          </a:moveTo>
                          <a:cubicBezTo>
                            <a:pt x="345776" y="393588"/>
                            <a:pt x="635473" y="-174570"/>
                            <a:pt x="1110967" y="55345"/>
                          </a:cubicBezTo>
                        </a:path>
                      </a:pathLst>
                    </a:custGeom>
                    <ask:type>
                      <ask:lineSketchCurved/>
                    </ask:type>
                  </ask:lineSketchStyleProps>
                </a:ext>
              </a:extLst>
            </a:ln>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98" name="Frihandsfigur 97">
              <a:extLst>
                <a:ext uri="{FF2B5EF4-FFF2-40B4-BE49-F238E27FC236}">
                  <a16:creationId xmlns:a16="http://schemas.microsoft.com/office/drawing/2014/main" id="{A91B981A-BB44-DD40-BB62-49443E3D8051}"/>
                </a:ext>
              </a:extLst>
            </p:cNvPr>
            <p:cNvSpPr/>
            <p:nvPr/>
          </p:nvSpPr>
          <p:spPr>
            <a:xfrm rot="11596217">
              <a:off x="6782123" y="1882490"/>
              <a:ext cx="761717" cy="200451"/>
            </a:xfrm>
            <a:custGeom>
              <a:avLst/>
              <a:gdLst>
                <a:gd name="connsiteX0" fmla="*/ 0 w 761717"/>
                <a:gd name="connsiteY0" fmla="*/ 164723 h 200451"/>
                <a:gd name="connsiteX1" fmla="*/ 761717 w 761717"/>
                <a:gd name="connsiteY1" fmla="*/ 62543 h 200451"/>
              </a:gdLst>
              <a:ahLst/>
              <a:cxnLst>
                <a:cxn ang="0">
                  <a:pos x="connsiteX0" y="connsiteY0"/>
                </a:cxn>
                <a:cxn ang="0">
                  <a:pos x="connsiteX1" y="connsiteY1"/>
                </a:cxn>
              </a:cxnLst>
              <a:rect l="l" t="t" r="r" b="b"/>
              <a:pathLst>
                <a:path w="761717" h="200451" fill="none" extrusionOk="0">
                  <a:moveTo>
                    <a:pt x="0" y="164723"/>
                  </a:moveTo>
                  <a:cubicBezTo>
                    <a:pt x="520847" y="353005"/>
                    <a:pt x="281149" y="-169964"/>
                    <a:pt x="761717" y="62543"/>
                  </a:cubicBezTo>
                </a:path>
                <a:path w="761717" h="200451" stroke="0" extrusionOk="0">
                  <a:moveTo>
                    <a:pt x="0" y="164723"/>
                  </a:moveTo>
                  <a:cubicBezTo>
                    <a:pt x="345776" y="280136"/>
                    <a:pt x="286223" y="-167372"/>
                    <a:pt x="761717" y="62543"/>
                  </a:cubicBezTo>
                </a:path>
              </a:pathLst>
            </a:custGeom>
            <a:ln w="19050" cap="rnd">
              <a:prstDash val="sysDot"/>
              <a:round/>
              <a:tailEnd type="arrow"/>
              <a:extLst>
                <a:ext uri="{C807C97D-BFC1-408E-A445-0C87EB9F89A2}">
                  <ask:lineSketchStyleProps xmlns:ask="http://schemas.microsoft.com/office/drawing/2018/sketchyshapes" sd="1219033472">
                    <a:custGeom>
                      <a:avLst/>
                      <a:gdLst>
                        <a:gd name="connsiteX0" fmla="*/ 0 w 1041991"/>
                        <a:gd name="connsiteY0" fmla="*/ 0 h 85060"/>
                        <a:gd name="connsiteX1" fmla="*/ 1041991 w 1041991"/>
                        <a:gd name="connsiteY1" fmla="*/ 85060 h 85060"/>
                        <a:gd name="connsiteX0" fmla="*/ 0 w 1201479"/>
                        <a:gd name="connsiteY0" fmla="*/ 183110 h 185466"/>
                        <a:gd name="connsiteX1" fmla="*/ 1201479 w 1201479"/>
                        <a:gd name="connsiteY1" fmla="*/ 2356 h 185466"/>
                        <a:gd name="connsiteX0" fmla="*/ 0 w 1201479"/>
                        <a:gd name="connsiteY0" fmla="*/ 308550 h 309547"/>
                        <a:gd name="connsiteX1" fmla="*/ 1201479 w 1201479"/>
                        <a:gd name="connsiteY1" fmla="*/ 127796 h 309547"/>
                        <a:gd name="connsiteX0" fmla="*/ 0 w 999461"/>
                        <a:gd name="connsiteY0" fmla="*/ 534127 h 534827"/>
                        <a:gd name="connsiteX1" fmla="*/ 999461 w 999461"/>
                        <a:gd name="connsiteY1" fmla="*/ 98191 h 534827"/>
                        <a:gd name="connsiteX0" fmla="*/ 0 w 999461"/>
                        <a:gd name="connsiteY0" fmla="*/ 534127 h 534827"/>
                        <a:gd name="connsiteX1" fmla="*/ 999461 w 999461"/>
                        <a:gd name="connsiteY1" fmla="*/ 98191 h 534827"/>
                        <a:gd name="connsiteX0" fmla="*/ 0 w 894305"/>
                        <a:gd name="connsiteY0" fmla="*/ 378784 h 379662"/>
                        <a:gd name="connsiteX1" fmla="*/ 894305 w 894305"/>
                        <a:gd name="connsiteY1" fmla="*/ 116584 h 379662"/>
                        <a:gd name="connsiteX0" fmla="*/ 0 w 894305"/>
                        <a:gd name="connsiteY0" fmla="*/ 349790 h 350773"/>
                        <a:gd name="connsiteX1" fmla="*/ 894305 w 894305"/>
                        <a:gd name="connsiteY1" fmla="*/ 87590 h 350773"/>
                        <a:gd name="connsiteX0" fmla="*/ 0 w 894305"/>
                        <a:gd name="connsiteY0" fmla="*/ 341408 h 355574"/>
                        <a:gd name="connsiteX1" fmla="*/ 894305 w 894305"/>
                        <a:gd name="connsiteY1" fmla="*/ 79208 h 355574"/>
                        <a:gd name="connsiteX0" fmla="*/ 0 w 775433"/>
                        <a:gd name="connsiteY0" fmla="*/ 251054 h 267418"/>
                        <a:gd name="connsiteX1" fmla="*/ 775433 w 775433"/>
                        <a:gd name="connsiteY1" fmla="*/ 89438 h 267418"/>
                        <a:gd name="connsiteX0" fmla="*/ 0 w 775433"/>
                        <a:gd name="connsiteY0" fmla="*/ 222932 h 241297"/>
                        <a:gd name="connsiteX1" fmla="*/ 775433 w 775433"/>
                        <a:gd name="connsiteY1" fmla="*/ 61316 h 241297"/>
                        <a:gd name="connsiteX0" fmla="*/ 0 w 775433"/>
                        <a:gd name="connsiteY0" fmla="*/ 218839 h 251323"/>
                        <a:gd name="connsiteX1" fmla="*/ 775433 w 775433"/>
                        <a:gd name="connsiteY1" fmla="*/ 57223 h 251323"/>
                        <a:gd name="connsiteX0" fmla="*/ 0 w 761717"/>
                        <a:gd name="connsiteY0" fmla="*/ 164723 h 200451"/>
                        <a:gd name="connsiteX1" fmla="*/ 761717 w 761717"/>
                        <a:gd name="connsiteY1" fmla="*/ 62543 h 200451"/>
                      </a:gdLst>
                      <a:ahLst/>
                      <a:cxnLst>
                        <a:cxn ang="0">
                          <a:pos x="connsiteX0" y="connsiteY0"/>
                        </a:cxn>
                        <a:cxn ang="0">
                          <a:pos x="connsiteX1" y="connsiteY1"/>
                        </a:cxn>
                      </a:cxnLst>
                      <a:rect l="l" t="t" r="r" b="b"/>
                      <a:pathLst>
                        <a:path w="761717" h="200451">
                          <a:moveTo>
                            <a:pt x="0" y="164723"/>
                          </a:moveTo>
                          <a:cubicBezTo>
                            <a:pt x="434411" y="334808"/>
                            <a:pt x="294239" y="-170380"/>
                            <a:pt x="761717" y="62543"/>
                          </a:cubicBezTo>
                        </a:path>
                      </a:pathLst>
                    </a:custGeom>
                    <ask:type>
                      <ask:lineSketchCurved/>
                    </ask:type>
                  </ask:lineSketchStyleProps>
                </a:ext>
              </a:extLst>
            </a:ln>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03" name="Frihandsfigur 102">
              <a:extLst>
                <a:ext uri="{FF2B5EF4-FFF2-40B4-BE49-F238E27FC236}">
                  <a16:creationId xmlns:a16="http://schemas.microsoft.com/office/drawing/2014/main" id="{00ED84F0-C8C0-4949-BB69-963DB84CFC96}"/>
                </a:ext>
              </a:extLst>
            </p:cNvPr>
            <p:cNvSpPr/>
            <p:nvPr/>
          </p:nvSpPr>
          <p:spPr>
            <a:xfrm rot="11596217">
              <a:off x="6534506" y="2579651"/>
              <a:ext cx="678711" cy="210455"/>
            </a:xfrm>
            <a:custGeom>
              <a:avLst/>
              <a:gdLst>
                <a:gd name="connsiteX0" fmla="*/ 0 w 678711"/>
                <a:gd name="connsiteY0" fmla="*/ 198606 h 210455"/>
                <a:gd name="connsiteX1" fmla="*/ 678711 w 678711"/>
                <a:gd name="connsiteY1" fmla="*/ 72083 h 210455"/>
              </a:gdLst>
              <a:ahLst/>
              <a:cxnLst>
                <a:cxn ang="0">
                  <a:pos x="connsiteX0" y="connsiteY0"/>
                </a:cxn>
                <a:cxn ang="0">
                  <a:pos x="connsiteX1" y="connsiteY1"/>
                </a:cxn>
              </a:cxnLst>
              <a:rect l="l" t="t" r="r" b="b"/>
              <a:pathLst>
                <a:path w="678711" h="210455" fill="none" extrusionOk="0">
                  <a:moveTo>
                    <a:pt x="0" y="198606"/>
                  </a:moveTo>
                  <a:cubicBezTo>
                    <a:pt x="301972" y="292304"/>
                    <a:pt x="196740" y="-170983"/>
                    <a:pt x="678711" y="72083"/>
                  </a:cubicBezTo>
                </a:path>
                <a:path w="678711" h="210455" stroke="0" extrusionOk="0">
                  <a:moveTo>
                    <a:pt x="0" y="198606"/>
                  </a:moveTo>
                  <a:cubicBezTo>
                    <a:pt x="215136" y="245826"/>
                    <a:pt x="180855" y="-156803"/>
                    <a:pt x="678711" y="72083"/>
                  </a:cubicBezTo>
                </a:path>
              </a:pathLst>
            </a:custGeom>
            <a:ln w="19050" cap="rnd">
              <a:prstDash val="sysDot"/>
              <a:round/>
              <a:tailEnd type="arrow"/>
              <a:extLst>
                <a:ext uri="{C807C97D-BFC1-408E-A445-0C87EB9F89A2}">
                  <ask:lineSketchStyleProps xmlns:ask="http://schemas.microsoft.com/office/drawing/2018/sketchyshapes" sd="1219033472">
                    <a:custGeom>
                      <a:avLst/>
                      <a:gdLst>
                        <a:gd name="connsiteX0" fmla="*/ 0 w 710467"/>
                        <a:gd name="connsiteY0" fmla="*/ 155306 h 172715"/>
                        <a:gd name="connsiteX1" fmla="*/ 710467 w 710467"/>
                        <a:gd name="connsiteY1" fmla="*/ 84786 h 172715"/>
                        <a:gd name="connsiteX0" fmla="*/ 0 w 726618"/>
                        <a:gd name="connsiteY0" fmla="*/ 198606 h 210455"/>
                        <a:gd name="connsiteX1" fmla="*/ 726618 w 726618"/>
                        <a:gd name="connsiteY1" fmla="*/ 72083 h 210455"/>
                      </a:gdLst>
                      <a:ahLst/>
                      <a:cxnLst>
                        <a:cxn ang="0">
                          <a:pos x="connsiteX0" y="connsiteY0"/>
                        </a:cxn>
                        <a:cxn ang="0">
                          <a:pos x="connsiteX1" y="connsiteY1"/>
                        </a:cxn>
                      </a:cxnLst>
                      <a:rect l="l" t="t" r="r" b="b"/>
                      <a:pathLst>
                        <a:path w="726618" h="210455" extrusionOk="0">
                          <a:moveTo>
                            <a:pt x="0" y="198606"/>
                          </a:moveTo>
                          <a:cubicBezTo>
                            <a:pt x="304620" y="288633"/>
                            <a:pt x="236241" y="-171744"/>
                            <a:pt x="726618" y="72083"/>
                          </a:cubicBezTo>
                        </a:path>
                      </a:pathLst>
                    </a:custGeom>
                    <ask:type>
                      <ask:lineSketchCurved/>
                    </ask:type>
                  </ask:lineSketchStyleProps>
                </a:ext>
              </a:extLst>
            </a:ln>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04" name="Frihandsfigur 103">
              <a:extLst>
                <a:ext uri="{FF2B5EF4-FFF2-40B4-BE49-F238E27FC236}">
                  <a16:creationId xmlns:a16="http://schemas.microsoft.com/office/drawing/2014/main" id="{A6E6FADD-19A5-0242-9603-F1EEBDA3369F}"/>
                </a:ext>
              </a:extLst>
            </p:cNvPr>
            <p:cNvSpPr/>
            <p:nvPr/>
          </p:nvSpPr>
          <p:spPr>
            <a:xfrm rot="11596217">
              <a:off x="6280948" y="3858390"/>
              <a:ext cx="734024" cy="213185"/>
            </a:xfrm>
            <a:custGeom>
              <a:avLst/>
              <a:gdLst>
                <a:gd name="connsiteX0" fmla="*/ 0 w 734024"/>
                <a:gd name="connsiteY0" fmla="*/ 207827 h 213185"/>
                <a:gd name="connsiteX1" fmla="*/ 734024 w 734024"/>
                <a:gd name="connsiteY1" fmla="*/ 137628 h 213185"/>
              </a:gdLst>
              <a:ahLst/>
              <a:cxnLst>
                <a:cxn ang="0">
                  <a:pos x="connsiteX0" y="connsiteY0"/>
                </a:cxn>
                <a:cxn ang="0">
                  <a:pos x="connsiteX1" y="connsiteY1"/>
                </a:cxn>
              </a:cxnLst>
              <a:rect l="l" t="t" r="r" b="b"/>
              <a:pathLst>
                <a:path w="734024" h="213185" fill="none" extrusionOk="0">
                  <a:moveTo>
                    <a:pt x="0" y="207827"/>
                  </a:moveTo>
                  <a:cubicBezTo>
                    <a:pt x="306023" y="283713"/>
                    <a:pt x="423357" y="-232074"/>
                    <a:pt x="734024" y="137628"/>
                  </a:cubicBezTo>
                </a:path>
                <a:path w="734024" h="213185" stroke="0" extrusionOk="0">
                  <a:moveTo>
                    <a:pt x="0" y="207827"/>
                  </a:moveTo>
                  <a:cubicBezTo>
                    <a:pt x="183008" y="234758"/>
                    <a:pt x="441118" y="-226199"/>
                    <a:pt x="734024" y="137628"/>
                  </a:cubicBezTo>
                </a:path>
              </a:pathLst>
            </a:custGeom>
            <a:ln w="19050" cap="rnd">
              <a:prstDash val="sysDot"/>
              <a:round/>
              <a:tailEnd type="arrow"/>
              <a:extLst>
                <a:ext uri="{C807C97D-BFC1-408E-A445-0C87EB9F89A2}">
                  <ask:lineSketchStyleProps xmlns:ask="http://schemas.microsoft.com/office/drawing/2018/sketchyshapes" sd="1219033472">
                    <a:custGeom>
                      <a:avLst/>
                      <a:gdLst>
                        <a:gd name="connsiteX0" fmla="*/ 0 w 792093"/>
                        <a:gd name="connsiteY0" fmla="*/ 148388 h 159843"/>
                        <a:gd name="connsiteX1" fmla="*/ 792093 w 792093"/>
                        <a:gd name="connsiteY1" fmla="*/ 78189 h 159843"/>
                        <a:gd name="connsiteX0" fmla="*/ 0 w 792093"/>
                        <a:gd name="connsiteY0" fmla="*/ 207827 h 213185"/>
                        <a:gd name="connsiteX1" fmla="*/ 792093 w 792093"/>
                        <a:gd name="connsiteY1" fmla="*/ 137628 h 213185"/>
                      </a:gdLst>
                      <a:ahLst/>
                      <a:cxnLst>
                        <a:cxn ang="0">
                          <a:pos x="connsiteX0" y="connsiteY0"/>
                        </a:cxn>
                        <a:cxn ang="0">
                          <a:pos x="connsiteX1" y="connsiteY1"/>
                        </a:cxn>
                      </a:cxnLst>
                      <a:rect l="l" t="t" r="r" b="b"/>
                      <a:pathLst>
                        <a:path w="792093" h="213185" extrusionOk="0">
                          <a:moveTo>
                            <a:pt x="0" y="207827"/>
                          </a:moveTo>
                          <a:cubicBezTo>
                            <a:pt x="258724" y="269762"/>
                            <a:pt x="496247" y="-233235"/>
                            <a:pt x="792093" y="137628"/>
                          </a:cubicBezTo>
                        </a:path>
                      </a:pathLst>
                    </a:custGeom>
                    <ask:type>
                      <ask:lineSketchCurved/>
                    </ask:type>
                  </ask:lineSketchStyleProps>
                </a:ext>
              </a:extLst>
            </a:ln>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05" name="Frihandsfigur 104">
              <a:extLst>
                <a:ext uri="{FF2B5EF4-FFF2-40B4-BE49-F238E27FC236}">
                  <a16:creationId xmlns:a16="http://schemas.microsoft.com/office/drawing/2014/main" id="{B445D584-00EC-634F-9E4D-1AE0DCA01C2D}"/>
                </a:ext>
              </a:extLst>
            </p:cNvPr>
            <p:cNvSpPr/>
            <p:nvPr/>
          </p:nvSpPr>
          <p:spPr>
            <a:xfrm rot="11596217">
              <a:off x="6621351" y="4772658"/>
              <a:ext cx="1018381" cy="261008"/>
            </a:xfrm>
            <a:custGeom>
              <a:avLst/>
              <a:gdLst>
                <a:gd name="connsiteX0" fmla="*/ 0 w 1018381"/>
                <a:gd name="connsiteY0" fmla="*/ 257900 h 261008"/>
                <a:gd name="connsiteX1" fmla="*/ 1018381 w 1018381"/>
                <a:gd name="connsiteY1" fmla="*/ 82138 h 261008"/>
              </a:gdLst>
              <a:ahLst/>
              <a:cxnLst>
                <a:cxn ang="0">
                  <a:pos x="connsiteX0" y="connsiteY0"/>
                </a:cxn>
                <a:cxn ang="0">
                  <a:pos x="connsiteX1" y="connsiteY1"/>
                </a:cxn>
              </a:cxnLst>
              <a:rect l="l" t="t" r="r" b="b"/>
              <a:pathLst>
                <a:path w="1018381" h="261008" fill="none" extrusionOk="0">
                  <a:moveTo>
                    <a:pt x="0" y="257900"/>
                  </a:moveTo>
                  <a:cubicBezTo>
                    <a:pt x="459853" y="323177"/>
                    <a:pt x="437370" y="-187563"/>
                    <a:pt x="1018381" y="82138"/>
                  </a:cubicBezTo>
                </a:path>
                <a:path w="1018381" h="261008" stroke="0" extrusionOk="0">
                  <a:moveTo>
                    <a:pt x="0" y="257900"/>
                  </a:moveTo>
                  <a:cubicBezTo>
                    <a:pt x="363237" y="299876"/>
                    <a:pt x="474179" y="-177806"/>
                    <a:pt x="1018381" y="82138"/>
                  </a:cubicBezTo>
                </a:path>
              </a:pathLst>
            </a:custGeom>
            <a:ln w="19050" cap="rnd">
              <a:prstDash val="sysDot"/>
              <a:round/>
              <a:tailEnd type="arrow"/>
              <a:extLst>
                <a:ext uri="{C807C97D-BFC1-408E-A445-0C87EB9F89A2}">
                  <ask:lineSketchStyleProps xmlns:ask="http://schemas.microsoft.com/office/drawing/2018/sketchyshapes" sd="1219033472">
                    <a:custGeom>
                      <a:avLst/>
                      <a:gdLst>
                        <a:gd name="connsiteX0" fmla="*/ 0 w 1018381"/>
                        <a:gd name="connsiteY0" fmla="*/ 219749 h 229139"/>
                        <a:gd name="connsiteX1" fmla="*/ 1018381 w 1018381"/>
                        <a:gd name="connsiteY1" fmla="*/ 43987 h 229139"/>
                        <a:gd name="connsiteX0" fmla="*/ 0 w 1018381"/>
                        <a:gd name="connsiteY0" fmla="*/ 257900 h 261008"/>
                        <a:gd name="connsiteX1" fmla="*/ 1018381 w 1018381"/>
                        <a:gd name="connsiteY1" fmla="*/ 82138 h 261008"/>
                      </a:gdLst>
                      <a:ahLst/>
                      <a:cxnLst>
                        <a:cxn ang="0">
                          <a:pos x="connsiteX0" y="connsiteY0"/>
                        </a:cxn>
                        <a:cxn ang="0">
                          <a:pos x="connsiteX1" y="connsiteY1"/>
                        </a:cxn>
                      </a:cxnLst>
                      <a:rect l="l" t="t" r="r" b="b"/>
                      <a:pathLst>
                        <a:path w="1018381" h="261008" extrusionOk="0">
                          <a:moveTo>
                            <a:pt x="0" y="257900"/>
                          </a:moveTo>
                          <a:cubicBezTo>
                            <a:pt x="370524" y="304371"/>
                            <a:pt x="505991" y="-189745"/>
                            <a:pt x="1018381" y="82138"/>
                          </a:cubicBezTo>
                        </a:path>
                      </a:pathLst>
                    </a:custGeom>
                    <ask:type>
                      <ask:lineSketchCurved/>
                    </ask:type>
                  </ask:lineSketchStyleProps>
                </a:ext>
              </a:extLst>
            </a:ln>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06" name="Frihandsfigur 105">
              <a:extLst>
                <a:ext uri="{FF2B5EF4-FFF2-40B4-BE49-F238E27FC236}">
                  <a16:creationId xmlns:a16="http://schemas.microsoft.com/office/drawing/2014/main" id="{3A24FBAD-7D80-3C4B-9A44-04CCD68E51D0}"/>
                </a:ext>
              </a:extLst>
            </p:cNvPr>
            <p:cNvSpPr/>
            <p:nvPr/>
          </p:nvSpPr>
          <p:spPr>
            <a:xfrm rot="11596217">
              <a:off x="6474834" y="1225410"/>
              <a:ext cx="1045201" cy="140249"/>
            </a:xfrm>
            <a:custGeom>
              <a:avLst/>
              <a:gdLst>
                <a:gd name="connsiteX0" fmla="*/ 0 w 1045201"/>
                <a:gd name="connsiteY0" fmla="*/ 100365 h 140249"/>
                <a:gd name="connsiteX1" fmla="*/ 1045201 w 1045201"/>
                <a:gd name="connsiteY1" fmla="*/ 107481 h 140249"/>
              </a:gdLst>
              <a:ahLst/>
              <a:cxnLst>
                <a:cxn ang="0">
                  <a:pos x="connsiteX0" y="connsiteY0"/>
                </a:cxn>
                <a:cxn ang="0">
                  <a:pos x="connsiteX1" y="connsiteY1"/>
                </a:cxn>
              </a:cxnLst>
              <a:rect l="l" t="t" r="r" b="b"/>
              <a:pathLst>
                <a:path w="1045201" h="140249" fill="none" extrusionOk="0">
                  <a:moveTo>
                    <a:pt x="0" y="100365"/>
                  </a:moveTo>
                  <a:cubicBezTo>
                    <a:pt x="394693" y="285437"/>
                    <a:pt x="521388" y="-200852"/>
                    <a:pt x="1045201" y="107481"/>
                  </a:cubicBezTo>
                </a:path>
                <a:path w="1045201" h="140249" stroke="0" extrusionOk="0">
                  <a:moveTo>
                    <a:pt x="0" y="100365"/>
                  </a:moveTo>
                  <a:cubicBezTo>
                    <a:pt x="343265" y="272370"/>
                    <a:pt x="570829" y="-196521"/>
                    <a:pt x="1045201" y="107481"/>
                  </a:cubicBezTo>
                </a:path>
              </a:pathLst>
            </a:custGeom>
            <a:ln w="19050" cap="rnd">
              <a:prstDash val="sysDot"/>
              <a:round/>
              <a:tailEnd type="arrow"/>
              <a:extLst>
                <a:ext uri="{C807C97D-BFC1-408E-A445-0C87EB9F89A2}">
                  <ask:lineSketchStyleProps xmlns:ask="http://schemas.microsoft.com/office/drawing/2018/sketchyshapes" sd="1219033472">
                    <a:custGeom>
                      <a:avLst/>
                      <a:gdLst>
                        <a:gd name="connsiteX0" fmla="*/ 0 w 1045201"/>
                        <a:gd name="connsiteY0" fmla="*/ 59426 h 108581"/>
                        <a:gd name="connsiteX1" fmla="*/ 1045201 w 1045201"/>
                        <a:gd name="connsiteY1" fmla="*/ 66542 h 108581"/>
                        <a:gd name="connsiteX0" fmla="*/ 0 w 1045201"/>
                        <a:gd name="connsiteY0" fmla="*/ 100365 h 140249"/>
                        <a:gd name="connsiteX1" fmla="*/ 1045201 w 1045201"/>
                        <a:gd name="connsiteY1" fmla="*/ 107481 h 140249"/>
                      </a:gdLst>
                      <a:ahLst/>
                      <a:cxnLst>
                        <a:cxn ang="0">
                          <a:pos x="connsiteX0" y="connsiteY0"/>
                        </a:cxn>
                        <a:cxn ang="0">
                          <a:pos x="connsiteX1" y="connsiteY1"/>
                        </a:cxn>
                      </a:cxnLst>
                      <a:rect l="l" t="t" r="r" b="b"/>
                      <a:pathLst>
                        <a:path w="1045201" h="140249" extrusionOk="0">
                          <a:moveTo>
                            <a:pt x="0" y="100365"/>
                          </a:moveTo>
                          <a:cubicBezTo>
                            <a:pt x="348778" y="275771"/>
                            <a:pt x="588012" y="-202970"/>
                            <a:pt x="1045201" y="107481"/>
                          </a:cubicBezTo>
                        </a:path>
                      </a:pathLst>
                    </a:custGeom>
                    <ask:type>
                      <ask:lineSketchCurved/>
                    </ask:type>
                  </ask:lineSketchStyleProps>
                </a:ext>
              </a:extLst>
            </a:ln>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52320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par>
                          <p:cTn id="8" fill="hold">
                            <p:stCondLst>
                              <p:cond delay="1150"/>
                            </p:stCondLst>
                            <p:childTnLst>
                              <p:par>
                                <p:cTn id="9" presetID="10" presetClass="entr" presetSubtype="0" fill="hold"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fade">
                                      <p:cBhvr>
                                        <p:cTn id="11" dur="500"/>
                                        <p:tgtEl>
                                          <p:spTgt spid="24">
                                            <p:txEl>
                                              <p:pRg st="0" end="0"/>
                                            </p:txEl>
                                          </p:spTgt>
                                        </p:tgtEl>
                                      </p:cBhvr>
                                    </p:animEffect>
                                  </p:childTnLst>
                                </p:cTn>
                              </p:par>
                            </p:childTnLst>
                          </p:cTn>
                        </p:par>
                        <p:par>
                          <p:cTn id="12" fill="hold">
                            <p:stCondLst>
                              <p:cond delay="1650"/>
                            </p:stCondLst>
                            <p:childTnLst>
                              <p:par>
                                <p:cTn id="13" presetID="10" presetClass="entr" presetSubtype="0" fill="hold" nodeType="afterEffect">
                                  <p:stCondLst>
                                    <p:cond delay="0"/>
                                  </p:stCondLst>
                                  <p:childTnLst>
                                    <p:set>
                                      <p:cBhvr>
                                        <p:cTn id="14" dur="1" fill="hold">
                                          <p:stCondLst>
                                            <p:cond delay="0"/>
                                          </p:stCondLst>
                                        </p:cTn>
                                        <p:tgtEl>
                                          <p:spTgt spid="24">
                                            <p:txEl>
                                              <p:pRg st="1" end="1"/>
                                            </p:txEl>
                                          </p:spTgt>
                                        </p:tgtEl>
                                        <p:attrNameLst>
                                          <p:attrName>style.visibility</p:attrName>
                                        </p:attrNameLst>
                                      </p:cBhvr>
                                      <p:to>
                                        <p:strVal val="visible"/>
                                      </p:to>
                                    </p:set>
                                    <p:animEffect transition="in" filter="fade">
                                      <p:cBhvr>
                                        <p:cTn id="15" dur="500"/>
                                        <p:tgtEl>
                                          <p:spTgt spid="24">
                                            <p:txEl>
                                              <p:pRg st="1" end="1"/>
                                            </p:txEl>
                                          </p:spTgt>
                                        </p:tgtEl>
                                      </p:cBhvr>
                                    </p:animEffect>
                                  </p:childTnLst>
                                </p:cTn>
                              </p:par>
                            </p:childTnLst>
                          </p:cTn>
                        </p:par>
                        <p:par>
                          <p:cTn id="16" fill="hold">
                            <p:stCondLst>
                              <p:cond delay="2150"/>
                            </p:stCondLst>
                            <p:childTnLst>
                              <p:par>
                                <p:cTn id="17" presetID="10" presetClass="entr" presetSubtype="0" fill="hold" nodeType="afterEffect">
                                  <p:stCondLst>
                                    <p:cond delay="0"/>
                                  </p:stCondLst>
                                  <p:childTnLst>
                                    <p:set>
                                      <p:cBhvr>
                                        <p:cTn id="18" dur="1" fill="hold">
                                          <p:stCondLst>
                                            <p:cond delay="0"/>
                                          </p:stCondLst>
                                        </p:cTn>
                                        <p:tgtEl>
                                          <p:spTgt spid="24">
                                            <p:txEl>
                                              <p:pRg st="2" end="2"/>
                                            </p:txEl>
                                          </p:spTgt>
                                        </p:tgtEl>
                                        <p:attrNameLst>
                                          <p:attrName>style.visibility</p:attrName>
                                        </p:attrNameLst>
                                      </p:cBhvr>
                                      <p:to>
                                        <p:strVal val="visible"/>
                                      </p:to>
                                    </p:set>
                                    <p:animEffect transition="in" filter="fade">
                                      <p:cBhvr>
                                        <p:cTn id="19" dur="500"/>
                                        <p:tgtEl>
                                          <p:spTgt spid="24">
                                            <p:txEl>
                                              <p:pRg st="2" end="2"/>
                                            </p:txEl>
                                          </p:spTgt>
                                        </p:tgtEl>
                                      </p:cBhvr>
                                    </p:animEffect>
                                  </p:childTnLst>
                                </p:cTn>
                              </p:par>
                            </p:childTnLst>
                          </p:cTn>
                        </p:par>
                        <p:par>
                          <p:cTn id="20" fill="hold">
                            <p:stCondLst>
                              <p:cond delay="2650"/>
                            </p:stCondLst>
                            <p:childTnLst>
                              <p:par>
                                <p:cTn id="21" presetID="10" presetClass="entr" presetSubtype="0" fill="hold" nodeType="afterEffect">
                                  <p:stCondLst>
                                    <p:cond delay="0"/>
                                  </p:stCondLst>
                                  <p:childTnLst>
                                    <p:set>
                                      <p:cBhvr>
                                        <p:cTn id="22" dur="1" fill="hold">
                                          <p:stCondLst>
                                            <p:cond delay="0"/>
                                          </p:stCondLst>
                                        </p:cTn>
                                        <p:tgtEl>
                                          <p:spTgt spid="75"/>
                                        </p:tgtEl>
                                        <p:attrNameLst>
                                          <p:attrName>style.visibility</p:attrName>
                                        </p:attrNameLst>
                                      </p:cBhvr>
                                      <p:to>
                                        <p:strVal val="visible"/>
                                      </p:to>
                                    </p:set>
                                    <p:animEffect transition="in" filter="fade">
                                      <p:cBhvr>
                                        <p:cTn id="23"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70BAD16D-9138-416D-ADB4-272E404D7D8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Frihandsfigur 8">
            <a:extLst>
              <a:ext uri="{FF2B5EF4-FFF2-40B4-BE49-F238E27FC236}">
                <a16:creationId xmlns:a16="http://schemas.microsoft.com/office/drawing/2014/main" id="{98BC7AB6-2B4D-486B-9FF2-94A8AB7866F6}"/>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rPr>
              <a:t>&lt;</a:t>
            </a:r>
          </a:p>
        </p:txBody>
      </p:sp>
      <p:pic>
        <p:nvPicPr>
          <p:cNvPr id="8" name="Bildobjekt 7">
            <a:extLst>
              <a:ext uri="{FF2B5EF4-FFF2-40B4-BE49-F238E27FC236}">
                <a16:creationId xmlns:a16="http://schemas.microsoft.com/office/drawing/2014/main" id="{68793A5E-7010-490F-9531-936CE1CDB5B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0123" y="6321612"/>
            <a:ext cx="2297552" cy="252652"/>
          </a:xfrm>
          <a:prstGeom prst="rect">
            <a:avLst/>
          </a:prstGeom>
        </p:spPr>
      </p:pic>
      <p:sp>
        <p:nvSpPr>
          <p:cNvPr id="11" name="textruta 10">
            <a:extLst>
              <a:ext uri="{FF2B5EF4-FFF2-40B4-BE49-F238E27FC236}">
                <a16:creationId xmlns:a16="http://schemas.microsoft.com/office/drawing/2014/main" id="{604B7779-7647-4B49-9E35-1B9D6AA7E3BD}"/>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2A847F"/>
                </a:solidFill>
                <a:effectLst/>
                <a:uLnTx/>
                <a:uFillTx/>
                <a:latin typeface="Century Gothic" panose="020B0502020202020204" pitchFamily="34" charset="0"/>
                <a:ea typeface="+mn-ea"/>
                <a:cs typeface="+mn-cs"/>
              </a:rPr>
              <a:t>x</a:t>
            </a:r>
          </a:p>
        </p:txBody>
      </p:sp>
      <p:sp>
        <p:nvSpPr>
          <p:cNvPr id="14" name="textruta 13">
            <a:extLst>
              <a:ext uri="{FF2B5EF4-FFF2-40B4-BE49-F238E27FC236}">
                <a16:creationId xmlns:a16="http://schemas.microsoft.com/office/drawing/2014/main" id="{6A74DDDC-DDB8-7146-A47D-9DD3F64FB3D8}"/>
              </a:ext>
            </a:extLst>
          </p:cNvPr>
          <p:cNvSpPr txBox="1"/>
          <p:nvPr/>
        </p:nvSpPr>
        <p:spPr>
          <a:xfrm>
            <a:off x="2300535" y="687770"/>
            <a:ext cx="7590929" cy="523220"/>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mn-cs"/>
              </a:rPr>
              <a:t>FRYSRESPONSEN</a:t>
            </a:r>
          </a:p>
        </p:txBody>
      </p:sp>
      <p:pic>
        <p:nvPicPr>
          <p:cNvPr id="5" name="Bildobjekt 4">
            <a:extLst>
              <a:ext uri="{FF2B5EF4-FFF2-40B4-BE49-F238E27FC236}">
                <a16:creationId xmlns:a16="http://schemas.microsoft.com/office/drawing/2014/main" id="{AC55233A-52CA-D645-8CEF-8FE97B22C2FE}"/>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7114"/>
                    </a14:imgEffect>
                    <a14:imgEffect>
                      <a14:saturation sat="206000"/>
                    </a14:imgEffect>
                    <a14:imgEffect>
                      <a14:brightnessContrast bright="7000" contrast="9000"/>
                    </a14:imgEffect>
                  </a14:imgLayer>
                </a14:imgProps>
              </a:ext>
            </a:extLst>
          </a:blip>
          <a:stretch>
            <a:fillRect/>
          </a:stretch>
        </p:blipFill>
        <p:spPr>
          <a:xfrm rot="21331883">
            <a:off x="1857196" y="1499060"/>
            <a:ext cx="7873447" cy="4435375"/>
          </a:xfrm>
          <a:prstGeom prst="rect">
            <a:avLst/>
          </a:prstGeom>
          <a:ln w="152400">
            <a:solidFill>
              <a:schemeClr val="bg1"/>
            </a:solidFill>
            <a:miter lim="800000"/>
          </a:ln>
          <a:effectLst>
            <a:outerShdw blurRad="50800" dist="12700" dir="3000000" algn="tl" rotWithShape="0">
              <a:prstClr val="black">
                <a:alpha val="46000"/>
              </a:prstClr>
            </a:outerShdw>
          </a:effectLst>
          <a:scene3d>
            <a:camera prst="orthographicFront">
              <a:rot lat="0" lon="0" rev="0"/>
            </a:camera>
            <a:lightRig rig="threePt" dir="t"/>
          </a:scene3d>
        </p:spPr>
      </p:pic>
    </p:spTree>
    <p:extLst>
      <p:ext uri="{BB962C8B-B14F-4D97-AF65-F5344CB8AC3E}">
        <p14:creationId xmlns:p14="http://schemas.microsoft.com/office/powerpoint/2010/main" val="552354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 name="Bildobjekt 22" descr="En bild som visar utomhus, himmel, vatten, berg&#10;&#10;Automatiskt genererad beskrivning">
            <a:extLst>
              <a:ext uri="{FF2B5EF4-FFF2-40B4-BE49-F238E27FC236}">
                <a16:creationId xmlns:a16="http://schemas.microsoft.com/office/drawing/2014/main" id="{EE8D5D91-7727-4EF0-AB07-6CAE5A20E7B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5" name="Frihandsfigur 3">
            <a:extLst>
              <a:ext uri="{FF2B5EF4-FFF2-40B4-BE49-F238E27FC236}">
                <a16:creationId xmlns:a16="http://schemas.microsoft.com/office/drawing/2014/main" id="{164D29F4-52D6-476B-9B21-25E51ECB3DC4}"/>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sym typeface="Arial"/>
            </a:endParaRPr>
          </a:p>
        </p:txBody>
      </p:sp>
      <p:pic>
        <p:nvPicPr>
          <p:cNvPr id="27" name="Bildobjekt 26">
            <a:extLst>
              <a:ext uri="{FF2B5EF4-FFF2-40B4-BE49-F238E27FC236}">
                <a16:creationId xmlns:a16="http://schemas.microsoft.com/office/drawing/2014/main" id="{0F76CA1A-8FE3-4721-8388-502F238C9A0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28" name="textruta 27">
            <a:extLst>
              <a:ext uri="{FF2B5EF4-FFF2-40B4-BE49-F238E27FC236}">
                <a16:creationId xmlns:a16="http://schemas.microsoft.com/office/drawing/2014/main" id="{3CFFB29D-101B-4DC4-8FC6-21AB672685F7}"/>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Arial"/>
                <a:sym typeface="Arial"/>
              </a:rPr>
              <a:t>15</a:t>
            </a:r>
          </a:p>
        </p:txBody>
      </p:sp>
      <p:sp>
        <p:nvSpPr>
          <p:cNvPr id="14" name="textruta 13">
            <a:extLst>
              <a:ext uri="{FF2B5EF4-FFF2-40B4-BE49-F238E27FC236}">
                <a16:creationId xmlns:a16="http://schemas.microsoft.com/office/drawing/2014/main" id="{6A74DDDC-DDB8-7146-A47D-9DD3F64FB3D8}"/>
              </a:ext>
            </a:extLst>
          </p:cNvPr>
          <p:cNvSpPr txBox="1"/>
          <p:nvPr/>
        </p:nvSpPr>
        <p:spPr>
          <a:xfrm>
            <a:off x="2240161" y="789370"/>
            <a:ext cx="771167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Arial"/>
                <a:sym typeface="Arial"/>
              </a:rPr>
              <a:t>VAD HÄNDER VID STRESS?</a:t>
            </a:r>
            <a:endParaRPr kumimoji="0" lang="sv-SE" sz="1600" b="0" i="0" u="none" strike="noStrike" kern="1200" cap="none" spc="80" normalizeH="0" baseline="0" noProof="0" dirty="0">
              <a:ln>
                <a:noFill/>
              </a:ln>
              <a:solidFill>
                <a:srgbClr val="000000"/>
              </a:solidFill>
              <a:effectLst/>
              <a:uLnTx/>
              <a:uFillTx/>
              <a:latin typeface="Century Gothic" panose="020B0502020202020204" pitchFamily="34" charset="0"/>
              <a:ea typeface="+mn-ea"/>
              <a:cs typeface="Arial"/>
              <a:sym typeface="Arial"/>
            </a:endParaRPr>
          </a:p>
        </p:txBody>
      </p:sp>
      <p:sp>
        <p:nvSpPr>
          <p:cNvPr id="4" name="Rektangel med rundade hörn 3">
            <a:extLst>
              <a:ext uri="{FF2B5EF4-FFF2-40B4-BE49-F238E27FC236}">
                <a16:creationId xmlns:a16="http://schemas.microsoft.com/office/drawing/2014/main" id="{B5E3DDBB-5DDD-5044-9160-E7AB9FB903F5}"/>
              </a:ext>
            </a:extLst>
          </p:cNvPr>
          <p:cNvSpPr/>
          <p:nvPr/>
        </p:nvSpPr>
        <p:spPr>
          <a:xfrm>
            <a:off x="1374109" y="2586662"/>
            <a:ext cx="1452069" cy="480043"/>
          </a:xfrm>
          <a:prstGeom prst="roundRect">
            <a:avLst>
              <a:gd name="adj" fmla="val 678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sym typeface="Arial"/>
              </a:rPr>
              <a:t>Adrenalin</a:t>
            </a:r>
          </a:p>
        </p:txBody>
      </p:sp>
      <p:sp>
        <p:nvSpPr>
          <p:cNvPr id="5" name="Rektangel med rundade hörn 4">
            <a:extLst>
              <a:ext uri="{FF2B5EF4-FFF2-40B4-BE49-F238E27FC236}">
                <a16:creationId xmlns:a16="http://schemas.microsoft.com/office/drawing/2014/main" id="{9E34EE48-D92A-DC49-81E6-44C093AE77ED}"/>
              </a:ext>
            </a:extLst>
          </p:cNvPr>
          <p:cNvSpPr/>
          <p:nvPr/>
        </p:nvSpPr>
        <p:spPr>
          <a:xfrm>
            <a:off x="2974990" y="2413310"/>
            <a:ext cx="2408725" cy="657632"/>
          </a:xfrm>
          <a:prstGeom prst="roundRect">
            <a:avLst>
              <a:gd name="adj" fmla="val 678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sym typeface="Arial"/>
              </a:rPr>
              <a:t>Immunförsvaret stärks</a:t>
            </a:r>
          </a:p>
        </p:txBody>
      </p:sp>
      <p:sp>
        <p:nvSpPr>
          <p:cNvPr id="6" name="Rektangel med rundade hörn 5">
            <a:extLst>
              <a:ext uri="{FF2B5EF4-FFF2-40B4-BE49-F238E27FC236}">
                <a16:creationId xmlns:a16="http://schemas.microsoft.com/office/drawing/2014/main" id="{3E2DA478-DDCC-9E40-8449-715245209F1E}"/>
              </a:ext>
            </a:extLst>
          </p:cNvPr>
          <p:cNvSpPr/>
          <p:nvPr/>
        </p:nvSpPr>
        <p:spPr>
          <a:xfrm>
            <a:off x="3356822" y="4568322"/>
            <a:ext cx="1951525" cy="657632"/>
          </a:xfrm>
          <a:prstGeom prst="roundRect">
            <a:avLst>
              <a:gd name="adj" fmla="val 678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sym typeface="Arial"/>
              </a:rPr>
              <a:t>Trubbigare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sym typeface="Arial"/>
              </a:rPr>
              <a:t>Känslor</a:t>
            </a:r>
          </a:p>
        </p:txBody>
      </p:sp>
      <p:sp>
        <p:nvSpPr>
          <p:cNvPr id="7" name="Rektangel med rundade hörn 6">
            <a:extLst>
              <a:ext uri="{FF2B5EF4-FFF2-40B4-BE49-F238E27FC236}">
                <a16:creationId xmlns:a16="http://schemas.microsoft.com/office/drawing/2014/main" id="{C9CE923E-B561-A64D-9B07-24496D878E6E}"/>
              </a:ext>
            </a:extLst>
          </p:cNvPr>
          <p:cNvSpPr/>
          <p:nvPr/>
        </p:nvSpPr>
        <p:spPr>
          <a:xfrm>
            <a:off x="1394109" y="3186213"/>
            <a:ext cx="2116625" cy="657632"/>
          </a:xfrm>
          <a:prstGeom prst="roundRect">
            <a:avLst>
              <a:gd name="adj" fmla="val 678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sym typeface="Arial"/>
              </a:rPr>
              <a:t>Minskat sömnbehov</a:t>
            </a:r>
          </a:p>
        </p:txBody>
      </p:sp>
      <p:sp>
        <p:nvSpPr>
          <p:cNvPr id="8" name="Rektangel med rundade hörn 7">
            <a:extLst>
              <a:ext uri="{FF2B5EF4-FFF2-40B4-BE49-F238E27FC236}">
                <a16:creationId xmlns:a16="http://schemas.microsoft.com/office/drawing/2014/main" id="{E671DB1B-FC51-D54B-8084-A065DECD1F59}"/>
              </a:ext>
            </a:extLst>
          </p:cNvPr>
          <p:cNvSpPr/>
          <p:nvPr/>
        </p:nvSpPr>
        <p:spPr>
          <a:xfrm>
            <a:off x="3356822" y="3960241"/>
            <a:ext cx="2116625" cy="475654"/>
          </a:xfrm>
          <a:prstGeom prst="roundRect">
            <a:avLst>
              <a:gd name="adj" fmla="val 678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sym typeface="Arial"/>
              </a:rPr>
              <a:t>Ökat fokus</a:t>
            </a:r>
          </a:p>
        </p:txBody>
      </p:sp>
      <p:sp>
        <p:nvSpPr>
          <p:cNvPr id="9" name="Rektangel med rundade hörn 8">
            <a:extLst>
              <a:ext uri="{FF2B5EF4-FFF2-40B4-BE49-F238E27FC236}">
                <a16:creationId xmlns:a16="http://schemas.microsoft.com/office/drawing/2014/main" id="{5C151211-9031-0C4C-93F7-D942CBFA466E}"/>
              </a:ext>
            </a:extLst>
          </p:cNvPr>
          <p:cNvSpPr/>
          <p:nvPr/>
        </p:nvSpPr>
        <p:spPr>
          <a:xfrm>
            <a:off x="3664588" y="3186213"/>
            <a:ext cx="2116625" cy="657632"/>
          </a:xfrm>
          <a:prstGeom prst="roundRect">
            <a:avLst>
              <a:gd name="adj" fmla="val 678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sym typeface="Arial"/>
              </a:rPr>
              <a:t>Presterar bättre</a:t>
            </a:r>
          </a:p>
        </p:txBody>
      </p:sp>
      <p:sp>
        <p:nvSpPr>
          <p:cNvPr id="10" name="Rektangel med rundade hörn 9">
            <a:extLst>
              <a:ext uri="{FF2B5EF4-FFF2-40B4-BE49-F238E27FC236}">
                <a16:creationId xmlns:a16="http://schemas.microsoft.com/office/drawing/2014/main" id="{8003C657-CF06-C847-8446-A06DB46ACB9A}"/>
              </a:ext>
            </a:extLst>
          </p:cNvPr>
          <p:cNvSpPr/>
          <p:nvPr/>
        </p:nvSpPr>
        <p:spPr>
          <a:xfrm>
            <a:off x="1256485" y="3952698"/>
            <a:ext cx="1951525" cy="709221"/>
          </a:xfrm>
          <a:prstGeom prst="roundRect">
            <a:avLst>
              <a:gd name="adj" fmla="val 678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sym typeface="Arial"/>
              </a:rPr>
              <a:t>Sämre perspektiv-tagande</a:t>
            </a:r>
          </a:p>
        </p:txBody>
      </p:sp>
      <p:sp>
        <p:nvSpPr>
          <p:cNvPr id="11" name="Rektangel med rundade hörn 10">
            <a:extLst>
              <a:ext uri="{FF2B5EF4-FFF2-40B4-BE49-F238E27FC236}">
                <a16:creationId xmlns:a16="http://schemas.microsoft.com/office/drawing/2014/main" id="{FA15F113-69FF-C443-BFA8-BCE71B8B092B}"/>
              </a:ext>
            </a:extLst>
          </p:cNvPr>
          <p:cNvSpPr/>
          <p:nvPr/>
        </p:nvSpPr>
        <p:spPr>
          <a:xfrm>
            <a:off x="7024487" y="2493848"/>
            <a:ext cx="1238704" cy="480043"/>
          </a:xfrm>
          <a:prstGeom prst="roundRect">
            <a:avLst>
              <a:gd name="adj" fmla="val 6784"/>
            </a:avLst>
          </a:prstGeom>
          <a:solidFill>
            <a:srgbClr val="2A667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sym typeface="Arial"/>
              </a:rPr>
              <a:t>Trötthet</a:t>
            </a:r>
          </a:p>
        </p:txBody>
      </p:sp>
      <p:sp>
        <p:nvSpPr>
          <p:cNvPr id="12" name="Rektangel med rundade hörn 11">
            <a:extLst>
              <a:ext uri="{FF2B5EF4-FFF2-40B4-BE49-F238E27FC236}">
                <a16:creationId xmlns:a16="http://schemas.microsoft.com/office/drawing/2014/main" id="{C8308353-A624-AD42-8EBD-D9B2546205D7}"/>
              </a:ext>
            </a:extLst>
          </p:cNvPr>
          <p:cNvSpPr/>
          <p:nvPr/>
        </p:nvSpPr>
        <p:spPr>
          <a:xfrm>
            <a:off x="8529631" y="3089880"/>
            <a:ext cx="2214396" cy="657632"/>
          </a:xfrm>
          <a:prstGeom prst="roundRect">
            <a:avLst>
              <a:gd name="adj" fmla="val 6784"/>
            </a:avLst>
          </a:prstGeom>
          <a:solidFill>
            <a:srgbClr val="2A667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sym typeface="Arial"/>
              </a:rPr>
              <a:t>Muskler bryts ner</a:t>
            </a:r>
          </a:p>
        </p:txBody>
      </p:sp>
      <p:sp>
        <p:nvSpPr>
          <p:cNvPr id="13" name="Rektangel med rundade hörn 12">
            <a:extLst>
              <a:ext uri="{FF2B5EF4-FFF2-40B4-BE49-F238E27FC236}">
                <a16:creationId xmlns:a16="http://schemas.microsoft.com/office/drawing/2014/main" id="{DF5DB219-9FEC-4D43-B751-D5C59D3E8B12}"/>
              </a:ext>
            </a:extLst>
          </p:cNvPr>
          <p:cNvSpPr/>
          <p:nvPr/>
        </p:nvSpPr>
        <p:spPr>
          <a:xfrm>
            <a:off x="6955373" y="3895255"/>
            <a:ext cx="1951525" cy="465996"/>
          </a:xfrm>
          <a:prstGeom prst="roundRect">
            <a:avLst>
              <a:gd name="adj" fmla="val 6784"/>
            </a:avLst>
          </a:prstGeom>
          <a:solidFill>
            <a:srgbClr val="2A667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sym typeface="Arial"/>
              </a:rPr>
              <a:t>Nedstämdhet</a:t>
            </a:r>
          </a:p>
        </p:txBody>
      </p:sp>
      <p:sp>
        <p:nvSpPr>
          <p:cNvPr id="15" name="Rektangel med rundade hörn 14">
            <a:extLst>
              <a:ext uri="{FF2B5EF4-FFF2-40B4-BE49-F238E27FC236}">
                <a16:creationId xmlns:a16="http://schemas.microsoft.com/office/drawing/2014/main" id="{2B716B26-5F87-4D43-8E27-A271B77D83FE}"/>
              </a:ext>
            </a:extLst>
          </p:cNvPr>
          <p:cNvSpPr/>
          <p:nvPr/>
        </p:nvSpPr>
        <p:spPr>
          <a:xfrm>
            <a:off x="6766465" y="4479940"/>
            <a:ext cx="2140433" cy="657632"/>
          </a:xfrm>
          <a:prstGeom prst="roundRect">
            <a:avLst>
              <a:gd name="adj" fmla="val 6784"/>
            </a:avLst>
          </a:prstGeom>
          <a:solidFill>
            <a:srgbClr val="2A667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sym typeface="Arial"/>
              </a:rPr>
              <a:t>Minskat sömnbehov</a:t>
            </a:r>
          </a:p>
        </p:txBody>
      </p:sp>
      <p:sp>
        <p:nvSpPr>
          <p:cNvPr id="16" name="Rektangel med rundade hörn 15">
            <a:extLst>
              <a:ext uri="{FF2B5EF4-FFF2-40B4-BE49-F238E27FC236}">
                <a16:creationId xmlns:a16="http://schemas.microsoft.com/office/drawing/2014/main" id="{A9478A0F-0E52-C444-8D2D-F4D2D7DA4DC6}"/>
              </a:ext>
            </a:extLst>
          </p:cNvPr>
          <p:cNvSpPr/>
          <p:nvPr/>
        </p:nvSpPr>
        <p:spPr>
          <a:xfrm>
            <a:off x="9047500" y="4661918"/>
            <a:ext cx="1378548" cy="475654"/>
          </a:xfrm>
          <a:prstGeom prst="roundRect">
            <a:avLst>
              <a:gd name="adj" fmla="val 6784"/>
            </a:avLst>
          </a:prstGeom>
          <a:solidFill>
            <a:srgbClr val="2A667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sym typeface="Arial"/>
              </a:rPr>
              <a:t>Bukfetma</a:t>
            </a:r>
          </a:p>
        </p:txBody>
      </p:sp>
      <p:sp>
        <p:nvSpPr>
          <p:cNvPr id="17" name="Rektangel med rundade hörn 16">
            <a:extLst>
              <a:ext uri="{FF2B5EF4-FFF2-40B4-BE49-F238E27FC236}">
                <a16:creationId xmlns:a16="http://schemas.microsoft.com/office/drawing/2014/main" id="{913A0B19-8B5A-844D-993B-B28777C3ECD3}"/>
              </a:ext>
            </a:extLst>
          </p:cNvPr>
          <p:cNvSpPr/>
          <p:nvPr/>
        </p:nvSpPr>
        <p:spPr>
          <a:xfrm>
            <a:off x="9023432" y="3890867"/>
            <a:ext cx="2116625" cy="657632"/>
          </a:xfrm>
          <a:prstGeom prst="roundRect">
            <a:avLst>
              <a:gd name="adj" fmla="val 6784"/>
            </a:avLst>
          </a:prstGeom>
          <a:solidFill>
            <a:srgbClr val="2A667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sym typeface="Arial"/>
              </a:rPr>
              <a:t>Försämrat immunförsvar</a:t>
            </a:r>
          </a:p>
        </p:txBody>
      </p:sp>
      <p:sp>
        <p:nvSpPr>
          <p:cNvPr id="18" name="Rektangel med rundade hörn 17">
            <a:extLst>
              <a:ext uri="{FF2B5EF4-FFF2-40B4-BE49-F238E27FC236}">
                <a16:creationId xmlns:a16="http://schemas.microsoft.com/office/drawing/2014/main" id="{BA07B6A1-B55F-504D-91B1-B39DFF28873D}"/>
              </a:ext>
            </a:extLst>
          </p:cNvPr>
          <p:cNvSpPr/>
          <p:nvPr/>
        </p:nvSpPr>
        <p:spPr>
          <a:xfrm>
            <a:off x="8391152" y="2322838"/>
            <a:ext cx="2116625" cy="657632"/>
          </a:xfrm>
          <a:prstGeom prst="roundRect">
            <a:avLst>
              <a:gd name="adj" fmla="val 6784"/>
            </a:avLst>
          </a:prstGeom>
          <a:solidFill>
            <a:srgbClr val="2A667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sym typeface="Arial"/>
              </a:rPr>
              <a:t>För mycket kortisol</a:t>
            </a:r>
          </a:p>
        </p:txBody>
      </p:sp>
      <p:sp>
        <p:nvSpPr>
          <p:cNvPr id="19" name="Rektangel med rundade hörn 18">
            <a:extLst>
              <a:ext uri="{FF2B5EF4-FFF2-40B4-BE49-F238E27FC236}">
                <a16:creationId xmlns:a16="http://schemas.microsoft.com/office/drawing/2014/main" id="{D370C5C2-9466-6A42-B231-942424836DFC}"/>
              </a:ext>
            </a:extLst>
          </p:cNvPr>
          <p:cNvSpPr/>
          <p:nvPr/>
        </p:nvSpPr>
        <p:spPr>
          <a:xfrm>
            <a:off x="6568321" y="3100709"/>
            <a:ext cx="1819732" cy="657632"/>
          </a:xfrm>
          <a:prstGeom prst="roundRect">
            <a:avLst>
              <a:gd name="adj" fmla="val 6784"/>
            </a:avLst>
          </a:prstGeom>
          <a:solidFill>
            <a:srgbClr val="2A667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sym typeface="Arial"/>
              </a:rPr>
              <a:t>Försämrat minne</a:t>
            </a:r>
          </a:p>
        </p:txBody>
      </p:sp>
      <p:sp>
        <p:nvSpPr>
          <p:cNvPr id="20" name="textruta 19">
            <a:extLst>
              <a:ext uri="{FF2B5EF4-FFF2-40B4-BE49-F238E27FC236}">
                <a16:creationId xmlns:a16="http://schemas.microsoft.com/office/drawing/2014/main" id="{05642720-9F5B-F741-B584-955ACB801DB2}"/>
              </a:ext>
            </a:extLst>
          </p:cNvPr>
          <p:cNvSpPr txBox="1"/>
          <p:nvPr/>
        </p:nvSpPr>
        <p:spPr>
          <a:xfrm>
            <a:off x="2406240" y="1700987"/>
            <a:ext cx="170559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Arial"/>
                <a:sym typeface="Arial"/>
              </a:rPr>
              <a:t>AKUT STRESS:</a:t>
            </a:r>
          </a:p>
        </p:txBody>
      </p:sp>
      <p:sp>
        <p:nvSpPr>
          <p:cNvPr id="21" name="textruta 20">
            <a:extLst>
              <a:ext uri="{FF2B5EF4-FFF2-40B4-BE49-F238E27FC236}">
                <a16:creationId xmlns:a16="http://schemas.microsoft.com/office/drawing/2014/main" id="{AA485620-70DC-D946-91E2-64CFF5D08EF0}"/>
              </a:ext>
            </a:extLst>
          </p:cNvPr>
          <p:cNvSpPr txBox="1"/>
          <p:nvPr/>
        </p:nvSpPr>
        <p:spPr>
          <a:xfrm>
            <a:off x="7334480" y="1700987"/>
            <a:ext cx="256320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Arial"/>
                <a:sym typeface="Arial"/>
              </a:rPr>
              <a:t>LÅNGVARIG STRESS:</a:t>
            </a:r>
          </a:p>
        </p:txBody>
      </p:sp>
    </p:spTree>
    <p:extLst>
      <p:ext uri="{BB962C8B-B14F-4D97-AF65-F5344CB8AC3E}">
        <p14:creationId xmlns:p14="http://schemas.microsoft.com/office/powerpoint/2010/main" val="2123961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iterate type="lt">
                                    <p:tmPct val="10000"/>
                                  </p:iterate>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p:bldP spid="21"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Bildobjekt 8" descr="En bild som visar utomhus, himmel, vatten, berg&#10;&#10;Automatiskt genererad beskrivning">
            <a:extLst>
              <a:ext uri="{FF2B5EF4-FFF2-40B4-BE49-F238E27FC236}">
                <a16:creationId xmlns:a16="http://schemas.microsoft.com/office/drawing/2014/main" id="{98E157AC-FA13-4CE2-96B9-844CCDEB1CA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Frihandsfigur 3">
            <a:extLst>
              <a:ext uri="{FF2B5EF4-FFF2-40B4-BE49-F238E27FC236}">
                <a16:creationId xmlns:a16="http://schemas.microsoft.com/office/drawing/2014/main" id="{2EE6F8E6-7E6F-4A63-8B96-A965F9A3FABA}"/>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sym typeface="Arial"/>
            </a:endParaRPr>
          </a:p>
        </p:txBody>
      </p:sp>
      <p:pic>
        <p:nvPicPr>
          <p:cNvPr id="13" name="Bildobjekt 12">
            <a:extLst>
              <a:ext uri="{FF2B5EF4-FFF2-40B4-BE49-F238E27FC236}">
                <a16:creationId xmlns:a16="http://schemas.microsoft.com/office/drawing/2014/main" id="{279A34E3-3CC2-4441-A6C8-4A1FEF85E3C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15" name="textruta 14">
            <a:extLst>
              <a:ext uri="{FF2B5EF4-FFF2-40B4-BE49-F238E27FC236}">
                <a16:creationId xmlns:a16="http://schemas.microsoft.com/office/drawing/2014/main" id="{89C54C8F-177E-4F4B-A5A6-F3B5DBEE8556}"/>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Arial"/>
                <a:sym typeface="Arial"/>
              </a:rPr>
              <a:t>16</a:t>
            </a:r>
          </a:p>
        </p:txBody>
      </p:sp>
      <p:sp>
        <p:nvSpPr>
          <p:cNvPr id="14" name="textruta 13">
            <a:extLst>
              <a:ext uri="{FF2B5EF4-FFF2-40B4-BE49-F238E27FC236}">
                <a16:creationId xmlns:a16="http://schemas.microsoft.com/office/drawing/2014/main" id="{6A74DDDC-DDB8-7146-A47D-9DD3F64FB3D8}"/>
              </a:ext>
            </a:extLst>
          </p:cNvPr>
          <p:cNvSpPr txBox="1"/>
          <p:nvPr/>
        </p:nvSpPr>
        <p:spPr>
          <a:xfrm>
            <a:off x="3350129" y="789370"/>
            <a:ext cx="5491743"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Arial"/>
                <a:sym typeface="Arial"/>
              </a:rPr>
              <a:t>PROBLEMET MED STRESS ÄR INTE STRESSEN!</a:t>
            </a:r>
          </a:p>
        </p:txBody>
      </p:sp>
      <p:sp>
        <p:nvSpPr>
          <p:cNvPr id="4" name="Ellips 3">
            <a:extLst>
              <a:ext uri="{FF2B5EF4-FFF2-40B4-BE49-F238E27FC236}">
                <a16:creationId xmlns:a16="http://schemas.microsoft.com/office/drawing/2014/main" id="{E4B9E84E-48AB-F048-A8DA-F489F307D06A}"/>
              </a:ext>
            </a:extLst>
          </p:cNvPr>
          <p:cNvSpPr/>
          <p:nvPr/>
        </p:nvSpPr>
        <p:spPr>
          <a:xfrm>
            <a:off x="1032470" y="1292240"/>
            <a:ext cx="3375992" cy="3375992"/>
          </a:xfrm>
          <a:prstGeom prst="ellipse">
            <a:avLst/>
          </a:prstGeom>
          <a:solidFill>
            <a:srgbClr val="1F5066">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Calibri" panose="020F0502020204030204" pitchFamily="34" charset="0"/>
                <a:sym typeface="Arial"/>
              </a:rPr>
              <a:t>Problemet med stress beror på brist på återhämtning och att gå ner i varv…</a:t>
            </a:r>
          </a:p>
        </p:txBody>
      </p:sp>
      <p:sp>
        <p:nvSpPr>
          <p:cNvPr id="7" name="Ellips 6">
            <a:extLst>
              <a:ext uri="{FF2B5EF4-FFF2-40B4-BE49-F238E27FC236}">
                <a16:creationId xmlns:a16="http://schemas.microsoft.com/office/drawing/2014/main" id="{8D0F1FB4-8B0F-8A4F-802E-3CFCF111C298}"/>
              </a:ext>
            </a:extLst>
          </p:cNvPr>
          <p:cNvSpPr/>
          <p:nvPr/>
        </p:nvSpPr>
        <p:spPr>
          <a:xfrm>
            <a:off x="4576669" y="2783988"/>
            <a:ext cx="2604053" cy="2604053"/>
          </a:xfrm>
          <a:prstGeom prst="ellipse">
            <a:avLst/>
          </a:prstGeom>
          <a:solidFill>
            <a:srgbClr val="8ECECF">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srgbClr val="1F5066"/>
                </a:solidFill>
                <a:effectLst/>
                <a:uLnTx/>
                <a:uFillTx/>
                <a:latin typeface="Century Gothic" panose="020B0502020202020204" pitchFamily="34" charset="0"/>
                <a:ea typeface="+mn-ea"/>
                <a:cs typeface="Calibri" panose="020F0502020204030204" pitchFamily="34" charset="0"/>
                <a:sym typeface="Arial"/>
              </a:rPr>
              <a:t>Stress är bara farlig om den är långvarig</a:t>
            </a:r>
            <a:endParaRPr kumimoji="0" lang="sv-SE" sz="20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Calibri" panose="020F0502020204030204" pitchFamily="34" charset="0"/>
              <a:sym typeface="Arial"/>
            </a:endParaRPr>
          </a:p>
        </p:txBody>
      </p:sp>
      <p:sp>
        <p:nvSpPr>
          <p:cNvPr id="8" name="Ellips 7">
            <a:extLst>
              <a:ext uri="{FF2B5EF4-FFF2-40B4-BE49-F238E27FC236}">
                <a16:creationId xmlns:a16="http://schemas.microsoft.com/office/drawing/2014/main" id="{CF4A287A-2E52-2C47-BCD5-5BC16DCCEBDA}"/>
              </a:ext>
            </a:extLst>
          </p:cNvPr>
          <p:cNvSpPr/>
          <p:nvPr/>
        </p:nvSpPr>
        <p:spPr>
          <a:xfrm>
            <a:off x="7374812" y="1903590"/>
            <a:ext cx="2982349" cy="2982349"/>
          </a:xfrm>
          <a:prstGeom prst="ellipse">
            <a:avLst/>
          </a:prstGeom>
          <a:solidFill>
            <a:srgbClr val="E1DBDE">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2C6B83"/>
              </a:buClr>
              <a:buSzTx/>
              <a:buFontTx/>
              <a:buNone/>
              <a:tabLst/>
              <a:defRPr/>
            </a:pPr>
            <a:r>
              <a:rPr kumimoji="0" lang="sv-SE" sz="2000" b="0" i="0" u="none" strike="noStrike" kern="1200" cap="none" spc="0" normalizeH="0" baseline="0" noProof="0" dirty="0">
                <a:ln>
                  <a:noFill/>
                </a:ln>
                <a:solidFill>
                  <a:srgbClr val="1F5066"/>
                </a:solidFill>
                <a:effectLst/>
                <a:uLnTx/>
                <a:uFillTx/>
                <a:latin typeface="Century Gothic" panose="020B0502020202020204" pitchFamily="34" charset="0"/>
                <a:ea typeface="+mn-ea"/>
                <a:cs typeface="Calibri" panose="020F0502020204030204" pitchFamily="34" charset="0"/>
                <a:sym typeface="Arial"/>
              </a:rPr>
              <a:t>Tänk på återhämtning som mat.</a:t>
            </a:r>
            <a:br>
              <a:rPr kumimoji="0" lang="sv-SE" sz="2000" b="0" i="0" u="none" strike="noStrike" kern="1200" cap="none" spc="0" normalizeH="0" baseline="0" noProof="0" dirty="0">
                <a:ln>
                  <a:noFill/>
                </a:ln>
                <a:solidFill>
                  <a:srgbClr val="1F5066"/>
                </a:solidFill>
                <a:effectLst/>
                <a:uLnTx/>
                <a:uFillTx/>
                <a:latin typeface="Century Gothic" panose="020B0502020202020204" pitchFamily="34" charset="0"/>
                <a:ea typeface="+mn-ea"/>
                <a:cs typeface="Calibri" panose="020F0502020204030204" pitchFamily="34" charset="0"/>
                <a:sym typeface="Arial"/>
              </a:rPr>
            </a:br>
            <a:r>
              <a:rPr kumimoji="0" lang="sv-SE" sz="1200" b="0" i="0" u="none" strike="noStrike" kern="1200" cap="none" spc="0" normalizeH="0" baseline="0" noProof="0" dirty="0">
                <a:ln>
                  <a:noFill/>
                </a:ln>
                <a:solidFill>
                  <a:srgbClr val="1F5066"/>
                </a:solidFill>
                <a:effectLst/>
                <a:uLnTx/>
                <a:uFillTx/>
                <a:latin typeface="Century Gothic" panose="020B0502020202020204" pitchFamily="34" charset="0"/>
                <a:ea typeface="+mn-ea"/>
                <a:cs typeface="Calibri" panose="020F0502020204030204" pitchFamily="34" charset="0"/>
                <a:sym typeface="Arial"/>
              </a:rPr>
              <a:t> </a:t>
            </a:r>
            <a:br>
              <a:rPr kumimoji="0" lang="sv-SE" sz="2000" b="0" i="0" u="none" strike="noStrike" kern="1200" cap="none" spc="0" normalizeH="0" baseline="0" noProof="0" dirty="0">
                <a:ln>
                  <a:noFill/>
                </a:ln>
                <a:solidFill>
                  <a:srgbClr val="1F5066"/>
                </a:solidFill>
                <a:effectLst/>
                <a:uLnTx/>
                <a:uFillTx/>
                <a:latin typeface="Century Gothic" panose="020B0502020202020204" pitchFamily="34" charset="0"/>
                <a:ea typeface="+mn-ea"/>
                <a:cs typeface="Calibri" panose="020F0502020204030204" pitchFamily="34" charset="0"/>
                <a:sym typeface="Arial"/>
              </a:rPr>
            </a:br>
            <a:r>
              <a:rPr kumimoji="0" lang="sv-SE" sz="2000" b="0" i="0" u="none" strike="noStrike" kern="1200" cap="none" spc="0" normalizeH="0" baseline="0" noProof="0" dirty="0">
                <a:ln>
                  <a:noFill/>
                </a:ln>
                <a:solidFill>
                  <a:srgbClr val="1F5066"/>
                </a:solidFill>
                <a:effectLst/>
                <a:uLnTx/>
                <a:uFillTx/>
                <a:latin typeface="Century Gothic" panose="020B0502020202020204" pitchFamily="34" charset="0"/>
                <a:ea typeface="+mn-ea"/>
                <a:cs typeface="Calibri" panose="020F0502020204030204" pitchFamily="34" charset="0"/>
                <a:sym typeface="Arial"/>
              </a:rPr>
              <a:t>”Jag ska äta till helgen!”</a:t>
            </a:r>
            <a:endParaRPr kumimoji="0" lang="sv-SE" sz="20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3112164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wd">
                                    <p:tmPct val="10000"/>
                                  </p:iterate>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 grpId="0" animBg="1"/>
      <p:bldP spid="7" grpId="0" animBg="1"/>
      <p:bldP spid="8"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70F3A3CC-B2E5-4887-B5F4-CBA2DB03BC1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Frihandsfigur 8">
            <a:extLst>
              <a:ext uri="{FF2B5EF4-FFF2-40B4-BE49-F238E27FC236}">
                <a16:creationId xmlns:a16="http://schemas.microsoft.com/office/drawing/2014/main" id="{D09C8324-F799-468B-A5E7-5BBEA4C779D4}"/>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rPr>
              <a:t>&lt;</a:t>
            </a:r>
          </a:p>
        </p:txBody>
      </p:sp>
      <p:pic>
        <p:nvPicPr>
          <p:cNvPr id="12" name="Bildobjekt 11">
            <a:extLst>
              <a:ext uri="{FF2B5EF4-FFF2-40B4-BE49-F238E27FC236}">
                <a16:creationId xmlns:a16="http://schemas.microsoft.com/office/drawing/2014/main" id="{CEF5978D-E325-459A-AE3A-285389820E0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0123" y="6321612"/>
            <a:ext cx="2297552" cy="252652"/>
          </a:xfrm>
          <a:prstGeom prst="rect">
            <a:avLst/>
          </a:prstGeom>
        </p:spPr>
      </p:pic>
      <p:sp>
        <p:nvSpPr>
          <p:cNvPr id="13" name="textruta 12">
            <a:extLst>
              <a:ext uri="{FF2B5EF4-FFF2-40B4-BE49-F238E27FC236}">
                <a16:creationId xmlns:a16="http://schemas.microsoft.com/office/drawing/2014/main" id="{F8A060B8-8858-4854-B9A3-B43ADEA02CBE}"/>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2A847F"/>
                </a:solidFill>
                <a:effectLst/>
                <a:uLnTx/>
                <a:uFillTx/>
                <a:latin typeface="Century Gothic" panose="020B0502020202020204" pitchFamily="34" charset="0"/>
                <a:ea typeface="+mn-ea"/>
                <a:cs typeface="Arial"/>
                <a:sym typeface="Arial"/>
              </a:rPr>
              <a:t>X</a:t>
            </a:r>
          </a:p>
        </p:txBody>
      </p:sp>
      <p:sp>
        <p:nvSpPr>
          <p:cNvPr id="14" name="textruta 13">
            <a:extLst>
              <a:ext uri="{FF2B5EF4-FFF2-40B4-BE49-F238E27FC236}">
                <a16:creationId xmlns:a16="http://schemas.microsoft.com/office/drawing/2014/main" id="{6A74DDDC-DDB8-7146-A47D-9DD3F64FB3D8}"/>
              </a:ext>
            </a:extLst>
          </p:cNvPr>
          <p:cNvSpPr txBox="1"/>
          <p:nvPr/>
        </p:nvSpPr>
        <p:spPr>
          <a:xfrm>
            <a:off x="3568678" y="789370"/>
            <a:ext cx="54917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Arial"/>
                <a:sym typeface="Arial"/>
              </a:rPr>
              <a:t>SAKER SOM STRESSAR OSS</a:t>
            </a:r>
          </a:p>
        </p:txBody>
      </p:sp>
      <p:sp>
        <p:nvSpPr>
          <p:cNvPr id="16" name="Ellips 15">
            <a:extLst>
              <a:ext uri="{FF2B5EF4-FFF2-40B4-BE49-F238E27FC236}">
                <a16:creationId xmlns:a16="http://schemas.microsoft.com/office/drawing/2014/main" id="{72E0F25C-9971-DC44-A679-988975596ED6}"/>
              </a:ext>
            </a:extLst>
          </p:cNvPr>
          <p:cNvSpPr/>
          <p:nvPr/>
        </p:nvSpPr>
        <p:spPr>
          <a:xfrm rot="20874327">
            <a:off x="164628" y="1842787"/>
            <a:ext cx="2982349" cy="2982349"/>
          </a:xfrm>
          <a:prstGeom prst="ellipse">
            <a:avLst/>
          </a:prstGeom>
          <a:solidFill>
            <a:srgbClr val="E1DBDE"/>
          </a:solidFill>
          <a:ln>
            <a:noFill/>
          </a:ln>
          <a:effectLst>
            <a:outerShdw dist="25400" dir="27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2360"/>
              </a:lnSpc>
              <a:spcBef>
                <a:spcPts val="0"/>
              </a:spcBef>
              <a:spcAft>
                <a:spcPts val="0"/>
              </a:spcAft>
              <a:buClrTx/>
              <a:buSzTx/>
              <a:buFontTx/>
              <a:buNone/>
              <a:tabLst/>
              <a:defRPr/>
            </a:pPr>
            <a:r>
              <a:rPr kumimoji="0" lang="sv-SE" sz="16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sym typeface="Arial"/>
              </a:rPr>
              <a:t>Stress leder till en fysiologiskt försämrad förmåga att sova, vilket i sin tur leder till ännu mer stress</a:t>
            </a:r>
            <a:r>
              <a:rPr kumimoji="0" lang="mr-IN" sz="16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angal" panose="02040503050203030202" pitchFamily="18" charset="0"/>
                <a:sym typeface="Arial"/>
              </a:rPr>
              <a:t>…</a:t>
            </a:r>
            <a:endParaRPr kumimoji="0" lang="sv-SE" sz="16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sym typeface="Arial"/>
            </a:endParaRPr>
          </a:p>
        </p:txBody>
      </p:sp>
      <p:grpSp>
        <p:nvGrpSpPr>
          <p:cNvPr id="17" name="Grupp 16">
            <a:extLst>
              <a:ext uri="{FF2B5EF4-FFF2-40B4-BE49-F238E27FC236}">
                <a16:creationId xmlns:a16="http://schemas.microsoft.com/office/drawing/2014/main" id="{5994B878-5F99-8842-9DF6-2DB81C46945A}"/>
              </a:ext>
            </a:extLst>
          </p:cNvPr>
          <p:cNvGrpSpPr/>
          <p:nvPr/>
        </p:nvGrpSpPr>
        <p:grpSpPr>
          <a:xfrm>
            <a:off x="3574693" y="1991319"/>
            <a:ext cx="7058350" cy="3741280"/>
            <a:chOff x="3936643" y="2372318"/>
            <a:chExt cx="7058350" cy="3741280"/>
          </a:xfrm>
        </p:grpSpPr>
        <p:sp>
          <p:nvSpPr>
            <p:cNvPr id="18" name="Frihandsfigur 17">
              <a:extLst>
                <a:ext uri="{FF2B5EF4-FFF2-40B4-BE49-F238E27FC236}">
                  <a16:creationId xmlns:a16="http://schemas.microsoft.com/office/drawing/2014/main" id="{443F66CB-4FDC-3F46-9603-0547CB2377C6}"/>
                </a:ext>
              </a:extLst>
            </p:cNvPr>
            <p:cNvSpPr/>
            <p:nvPr/>
          </p:nvSpPr>
          <p:spPr>
            <a:xfrm>
              <a:off x="4525606" y="2864453"/>
              <a:ext cx="6469387" cy="2468880"/>
            </a:xfrm>
            <a:custGeom>
              <a:avLst/>
              <a:gdLst>
                <a:gd name="connsiteX0" fmla="*/ 0 w 8122024"/>
                <a:gd name="connsiteY0" fmla="*/ 1277722 h 1404889"/>
                <a:gd name="connsiteX1" fmla="*/ 995083 w 8122024"/>
                <a:gd name="connsiteY1" fmla="*/ 1089463 h 1404889"/>
                <a:gd name="connsiteX2" fmla="*/ 2407024 w 8122024"/>
                <a:gd name="connsiteY2" fmla="*/ 1398746 h 1404889"/>
                <a:gd name="connsiteX3" fmla="*/ 3926542 w 8122024"/>
                <a:gd name="connsiteY3" fmla="*/ 753287 h 1404889"/>
                <a:gd name="connsiteX4" fmla="*/ 5634318 w 8122024"/>
                <a:gd name="connsiteY4" fmla="*/ 739840 h 1404889"/>
                <a:gd name="connsiteX5" fmla="*/ 6858000 w 8122024"/>
                <a:gd name="connsiteY5" fmla="*/ 134722 h 1404889"/>
                <a:gd name="connsiteX6" fmla="*/ 7301753 w 8122024"/>
                <a:gd name="connsiteY6" fmla="*/ 252 h 1404889"/>
                <a:gd name="connsiteX7" fmla="*/ 8122024 w 8122024"/>
                <a:gd name="connsiteY7" fmla="*/ 107828 h 1404889"/>
                <a:gd name="connsiteX0" fmla="*/ 0 w 8122024"/>
                <a:gd name="connsiteY0" fmla="*/ 1196380 h 1323547"/>
                <a:gd name="connsiteX1" fmla="*/ 995083 w 8122024"/>
                <a:gd name="connsiteY1" fmla="*/ 1008121 h 1323547"/>
                <a:gd name="connsiteX2" fmla="*/ 2407024 w 8122024"/>
                <a:gd name="connsiteY2" fmla="*/ 1317404 h 1323547"/>
                <a:gd name="connsiteX3" fmla="*/ 3926542 w 8122024"/>
                <a:gd name="connsiteY3" fmla="*/ 671945 h 1323547"/>
                <a:gd name="connsiteX4" fmla="*/ 5634318 w 8122024"/>
                <a:gd name="connsiteY4" fmla="*/ 658498 h 1323547"/>
                <a:gd name="connsiteX5" fmla="*/ 6858000 w 8122024"/>
                <a:gd name="connsiteY5" fmla="*/ 53380 h 1323547"/>
                <a:gd name="connsiteX6" fmla="*/ 8122024 w 8122024"/>
                <a:gd name="connsiteY6" fmla="*/ 26486 h 1323547"/>
                <a:gd name="connsiteX0" fmla="*/ 0 w 7910333"/>
                <a:gd name="connsiteY0" fmla="*/ 2420470 h 2547637"/>
                <a:gd name="connsiteX1" fmla="*/ 995083 w 7910333"/>
                <a:gd name="connsiteY1" fmla="*/ 2232211 h 2547637"/>
                <a:gd name="connsiteX2" fmla="*/ 2407024 w 7910333"/>
                <a:gd name="connsiteY2" fmla="*/ 2541494 h 2547637"/>
                <a:gd name="connsiteX3" fmla="*/ 3926542 w 7910333"/>
                <a:gd name="connsiteY3" fmla="*/ 1896035 h 2547637"/>
                <a:gd name="connsiteX4" fmla="*/ 5634318 w 7910333"/>
                <a:gd name="connsiteY4" fmla="*/ 1882588 h 2547637"/>
                <a:gd name="connsiteX5" fmla="*/ 6858000 w 7910333"/>
                <a:gd name="connsiteY5" fmla="*/ 1277470 h 2547637"/>
                <a:gd name="connsiteX6" fmla="*/ 7910333 w 7910333"/>
                <a:gd name="connsiteY6" fmla="*/ 0 h 2547637"/>
                <a:gd name="connsiteX0" fmla="*/ 0 w 7910333"/>
                <a:gd name="connsiteY0" fmla="*/ 2420470 h 2547637"/>
                <a:gd name="connsiteX1" fmla="*/ 995083 w 7910333"/>
                <a:gd name="connsiteY1" fmla="*/ 2232211 h 2547637"/>
                <a:gd name="connsiteX2" fmla="*/ 2407024 w 7910333"/>
                <a:gd name="connsiteY2" fmla="*/ 2541494 h 2547637"/>
                <a:gd name="connsiteX3" fmla="*/ 3926542 w 7910333"/>
                <a:gd name="connsiteY3" fmla="*/ 1896035 h 2547637"/>
                <a:gd name="connsiteX4" fmla="*/ 5520331 w 7910333"/>
                <a:gd name="connsiteY4" fmla="*/ 753035 h 2547637"/>
                <a:gd name="connsiteX5" fmla="*/ 6858000 w 7910333"/>
                <a:gd name="connsiteY5" fmla="*/ 1277470 h 2547637"/>
                <a:gd name="connsiteX6" fmla="*/ 7910333 w 7910333"/>
                <a:gd name="connsiteY6" fmla="*/ 0 h 2547637"/>
                <a:gd name="connsiteX0" fmla="*/ 0 w 7910333"/>
                <a:gd name="connsiteY0" fmla="*/ 2420470 h 2547637"/>
                <a:gd name="connsiteX1" fmla="*/ 995083 w 7910333"/>
                <a:gd name="connsiteY1" fmla="*/ 2232211 h 2547637"/>
                <a:gd name="connsiteX2" fmla="*/ 2407024 w 7910333"/>
                <a:gd name="connsiteY2" fmla="*/ 2541494 h 2547637"/>
                <a:gd name="connsiteX3" fmla="*/ 3926542 w 7910333"/>
                <a:gd name="connsiteY3" fmla="*/ 1896035 h 2547637"/>
                <a:gd name="connsiteX4" fmla="*/ 5520331 w 7910333"/>
                <a:gd name="connsiteY4" fmla="*/ 753035 h 2547637"/>
                <a:gd name="connsiteX5" fmla="*/ 6792864 w 7910333"/>
                <a:gd name="connsiteY5" fmla="*/ 605117 h 2547637"/>
                <a:gd name="connsiteX6" fmla="*/ 7910333 w 7910333"/>
                <a:gd name="connsiteY6" fmla="*/ 0 h 2547637"/>
                <a:gd name="connsiteX0" fmla="*/ 0 w 7910333"/>
                <a:gd name="connsiteY0" fmla="*/ 2420470 h 2547637"/>
                <a:gd name="connsiteX1" fmla="*/ 995083 w 7910333"/>
                <a:gd name="connsiteY1" fmla="*/ 2232211 h 2547637"/>
                <a:gd name="connsiteX2" fmla="*/ 2407024 w 7910333"/>
                <a:gd name="connsiteY2" fmla="*/ 2541494 h 2547637"/>
                <a:gd name="connsiteX3" fmla="*/ 3926542 w 7910333"/>
                <a:gd name="connsiteY3" fmla="*/ 1896035 h 2547637"/>
                <a:gd name="connsiteX4" fmla="*/ 5520331 w 7910333"/>
                <a:gd name="connsiteY4" fmla="*/ 753035 h 2547637"/>
                <a:gd name="connsiteX5" fmla="*/ 6792864 w 7910333"/>
                <a:gd name="connsiteY5" fmla="*/ 605117 h 2547637"/>
                <a:gd name="connsiteX6" fmla="*/ 7910333 w 7910333"/>
                <a:gd name="connsiteY6" fmla="*/ 0 h 2547637"/>
                <a:gd name="connsiteX0" fmla="*/ 0 w 7910333"/>
                <a:gd name="connsiteY0" fmla="*/ 2420470 h 2547637"/>
                <a:gd name="connsiteX1" fmla="*/ 995083 w 7910333"/>
                <a:gd name="connsiteY1" fmla="*/ 2232211 h 2547637"/>
                <a:gd name="connsiteX2" fmla="*/ 2407024 w 7910333"/>
                <a:gd name="connsiteY2" fmla="*/ 2541494 h 2547637"/>
                <a:gd name="connsiteX3" fmla="*/ 3926542 w 7910333"/>
                <a:gd name="connsiteY3" fmla="*/ 1896035 h 2547637"/>
                <a:gd name="connsiteX4" fmla="*/ 4901541 w 7910333"/>
                <a:gd name="connsiteY4" fmla="*/ 739588 h 2547637"/>
                <a:gd name="connsiteX5" fmla="*/ 6792864 w 7910333"/>
                <a:gd name="connsiteY5" fmla="*/ 605117 h 2547637"/>
                <a:gd name="connsiteX6" fmla="*/ 7910333 w 7910333"/>
                <a:gd name="connsiteY6" fmla="*/ 0 h 2547637"/>
                <a:gd name="connsiteX0" fmla="*/ 0 w 7910333"/>
                <a:gd name="connsiteY0" fmla="*/ 2420470 h 2547637"/>
                <a:gd name="connsiteX1" fmla="*/ 995083 w 7910333"/>
                <a:gd name="connsiteY1" fmla="*/ 2232211 h 2547637"/>
                <a:gd name="connsiteX2" fmla="*/ 2407024 w 7910333"/>
                <a:gd name="connsiteY2" fmla="*/ 2541494 h 2547637"/>
                <a:gd name="connsiteX3" fmla="*/ 3926542 w 7910333"/>
                <a:gd name="connsiteY3" fmla="*/ 1896035 h 2547637"/>
                <a:gd name="connsiteX4" fmla="*/ 4901541 w 7910333"/>
                <a:gd name="connsiteY4" fmla="*/ 739588 h 2547637"/>
                <a:gd name="connsiteX5" fmla="*/ 6792864 w 7910333"/>
                <a:gd name="connsiteY5" fmla="*/ 605117 h 2547637"/>
                <a:gd name="connsiteX6" fmla="*/ 7910333 w 7910333"/>
                <a:gd name="connsiteY6" fmla="*/ 0 h 2547637"/>
                <a:gd name="connsiteX0" fmla="*/ 0 w 7910333"/>
                <a:gd name="connsiteY0" fmla="*/ 2420470 h 2565779"/>
                <a:gd name="connsiteX1" fmla="*/ 995083 w 7910333"/>
                <a:gd name="connsiteY1" fmla="*/ 2232211 h 2565779"/>
                <a:gd name="connsiteX2" fmla="*/ 2407024 w 7910333"/>
                <a:gd name="connsiteY2" fmla="*/ 2541494 h 2565779"/>
                <a:gd name="connsiteX3" fmla="*/ 2802951 w 7910333"/>
                <a:gd name="connsiteY3" fmla="*/ 1465729 h 2565779"/>
                <a:gd name="connsiteX4" fmla="*/ 4901541 w 7910333"/>
                <a:gd name="connsiteY4" fmla="*/ 739588 h 2565779"/>
                <a:gd name="connsiteX5" fmla="*/ 6792864 w 7910333"/>
                <a:gd name="connsiteY5" fmla="*/ 605117 h 2565779"/>
                <a:gd name="connsiteX6" fmla="*/ 7910333 w 7910333"/>
                <a:gd name="connsiteY6" fmla="*/ 0 h 2565779"/>
                <a:gd name="connsiteX0" fmla="*/ 0 w 7910333"/>
                <a:gd name="connsiteY0" fmla="*/ 2420470 h 2565779"/>
                <a:gd name="connsiteX1" fmla="*/ 995083 w 7910333"/>
                <a:gd name="connsiteY1" fmla="*/ 2232211 h 2565779"/>
                <a:gd name="connsiteX2" fmla="*/ 2407024 w 7910333"/>
                <a:gd name="connsiteY2" fmla="*/ 2541494 h 2565779"/>
                <a:gd name="connsiteX3" fmla="*/ 2802951 w 7910333"/>
                <a:gd name="connsiteY3" fmla="*/ 1465729 h 2565779"/>
                <a:gd name="connsiteX4" fmla="*/ 4901541 w 7910333"/>
                <a:gd name="connsiteY4" fmla="*/ 739588 h 2565779"/>
                <a:gd name="connsiteX5" fmla="*/ 6792864 w 7910333"/>
                <a:gd name="connsiteY5" fmla="*/ 605117 h 2565779"/>
                <a:gd name="connsiteX6" fmla="*/ 7910333 w 7910333"/>
                <a:gd name="connsiteY6" fmla="*/ 0 h 2565779"/>
                <a:gd name="connsiteX0" fmla="*/ 0 w 7910333"/>
                <a:gd name="connsiteY0" fmla="*/ 2420470 h 2420470"/>
                <a:gd name="connsiteX1" fmla="*/ 995083 w 7910333"/>
                <a:gd name="connsiteY1" fmla="*/ 2232211 h 2420470"/>
                <a:gd name="connsiteX2" fmla="*/ 1674248 w 7910333"/>
                <a:gd name="connsiteY2" fmla="*/ 1667435 h 2420470"/>
                <a:gd name="connsiteX3" fmla="*/ 2802951 w 7910333"/>
                <a:gd name="connsiteY3" fmla="*/ 1465729 h 2420470"/>
                <a:gd name="connsiteX4" fmla="*/ 4901541 w 7910333"/>
                <a:gd name="connsiteY4" fmla="*/ 739588 h 2420470"/>
                <a:gd name="connsiteX5" fmla="*/ 6792864 w 7910333"/>
                <a:gd name="connsiteY5" fmla="*/ 605117 h 2420470"/>
                <a:gd name="connsiteX6" fmla="*/ 7910333 w 7910333"/>
                <a:gd name="connsiteY6" fmla="*/ 0 h 2420470"/>
                <a:gd name="connsiteX0" fmla="*/ 0 w 7910333"/>
                <a:gd name="connsiteY0" fmla="*/ 2420470 h 2420470"/>
                <a:gd name="connsiteX1" fmla="*/ 946232 w 7910333"/>
                <a:gd name="connsiteY1" fmla="*/ 2164975 h 2420470"/>
                <a:gd name="connsiteX2" fmla="*/ 1674248 w 7910333"/>
                <a:gd name="connsiteY2" fmla="*/ 1667435 h 2420470"/>
                <a:gd name="connsiteX3" fmla="*/ 2802951 w 7910333"/>
                <a:gd name="connsiteY3" fmla="*/ 1465729 h 2420470"/>
                <a:gd name="connsiteX4" fmla="*/ 4901541 w 7910333"/>
                <a:gd name="connsiteY4" fmla="*/ 739588 h 2420470"/>
                <a:gd name="connsiteX5" fmla="*/ 6792864 w 7910333"/>
                <a:gd name="connsiteY5" fmla="*/ 605117 h 2420470"/>
                <a:gd name="connsiteX6" fmla="*/ 7910333 w 7910333"/>
                <a:gd name="connsiteY6" fmla="*/ 0 h 2420470"/>
                <a:gd name="connsiteX0" fmla="*/ 0 w 7910333"/>
                <a:gd name="connsiteY0" fmla="*/ 2420470 h 2420532"/>
                <a:gd name="connsiteX1" fmla="*/ 946232 w 7910333"/>
                <a:gd name="connsiteY1" fmla="*/ 2164975 h 2420532"/>
                <a:gd name="connsiteX2" fmla="*/ 1674248 w 7910333"/>
                <a:gd name="connsiteY2" fmla="*/ 1667435 h 2420532"/>
                <a:gd name="connsiteX3" fmla="*/ 2802951 w 7910333"/>
                <a:gd name="connsiteY3" fmla="*/ 1465729 h 2420532"/>
                <a:gd name="connsiteX4" fmla="*/ 4901541 w 7910333"/>
                <a:gd name="connsiteY4" fmla="*/ 739588 h 2420532"/>
                <a:gd name="connsiteX5" fmla="*/ 6792864 w 7910333"/>
                <a:gd name="connsiteY5" fmla="*/ 605117 h 2420532"/>
                <a:gd name="connsiteX6" fmla="*/ 7910333 w 7910333"/>
                <a:gd name="connsiteY6" fmla="*/ 0 h 2420532"/>
                <a:gd name="connsiteX0" fmla="*/ 0 w 7926617"/>
                <a:gd name="connsiteY0" fmla="*/ 2487706 h 2487750"/>
                <a:gd name="connsiteX1" fmla="*/ 962516 w 7926617"/>
                <a:gd name="connsiteY1" fmla="*/ 2164975 h 2487750"/>
                <a:gd name="connsiteX2" fmla="*/ 1690532 w 7926617"/>
                <a:gd name="connsiteY2" fmla="*/ 1667435 h 2487750"/>
                <a:gd name="connsiteX3" fmla="*/ 2819235 w 7926617"/>
                <a:gd name="connsiteY3" fmla="*/ 1465729 h 2487750"/>
                <a:gd name="connsiteX4" fmla="*/ 4917825 w 7926617"/>
                <a:gd name="connsiteY4" fmla="*/ 739588 h 2487750"/>
                <a:gd name="connsiteX5" fmla="*/ 6809148 w 7926617"/>
                <a:gd name="connsiteY5" fmla="*/ 605117 h 2487750"/>
                <a:gd name="connsiteX6" fmla="*/ 7926617 w 7926617"/>
                <a:gd name="connsiteY6" fmla="*/ 0 h 2487750"/>
                <a:gd name="connsiteX0" fmla="*/ 0 w 7926617"/>
                <a:gd name="connsiteY0" fmla="*/ 2487706 h 2487754"/>
                <a:gd name="connsiteX1" fmla="*/ 962516 w 7926617"/>
                <a:gd name="connsiteY1" fmla="*/ 2164975 h 2487754"/>
                <a:gd name="connsiteX2" fmla="*/ 1723100 w 7926617"/>
                <a:gd name="connsiteY2" fmla="*/ 1573306 h 2487754"/>
                <a:gd name="connsiteX3" fmla="*/ 2819235 w 7926617"/>
                <a:gd name="connsiteY3" fmla="*/ 1465729 h 2487754"/>
                <a:gd name="connsiteX4" fmla="*/ 4917825 w 7926617"/>
                <a:gd name="connsiteY4" fmla="*/ 739588 h 2487754"/>
                <a:gd name="connsiteX5" fmla="*/ 6809148 w 7926617"/>
                <a:gd name="connsiteY5" fmla="*/ 605117 h 2487754"/>
                <a:gd name="connsiteX6" fmla="*/ 7926617 w 7926617"/>
                <a:gd name="connsiteY6" fmla="*/ 0 h 2487754"/>
                <a:gd name="connsiteX0" fmla="*/ 0 w 7926617"/>
                <a:gd name="connsiteY0" fmla="*/ 2487706 h 2487754"/>
                <a:gd name="connsiteX1" fmla="*/ 962516 w 7926617"/>
                <a:gd name="connsiteY1" fmla="*/ 2164975 h 2487754"/>
                <a:gd name="connsiteX2" fmla="*/ 1723100 w 7926617"/>
                <a:gd name="connsiteY2" fmla="*/ 1573306 h 2487754"/>
                <a:gd name="connsiteX3" fmla="*/ 2900654 w 7926617"/>
                <a:gd name="connsiteY3" fmla="*/ 1344706 h 2487754"/>
                <a:gd name="connsiteX4" fmla="*/ 4917825 w 7926617"/>
                <a:gd name="connsiteY4" fmla="*/ 739588 h 2487754"/>
                <a:gd name="connsiteX5" fmla="*/ 6809148 w 7926617"/>
                <a:gd name="connsiteY5" fmla="*/ 605117 h 2487754"/>
                <a:gd name="connsiteX6" fmla="*/ 7926617 w 7926617"/>
                <a:gd name="connsiteY6" fmla="*/ 0 h 2487754"/>
                <a:gd name="connsiteX0" fmla="*/ 0 w 7926617"/>
                <a:gd name="connsiteY0" fmla="*/ 2487706 h 2487754"/>
                <a:gd name="connsiteX1" fmla="*/ 962516 w 7926617"/>
                <a:gd name="connsiteY1" fmla="*/ 2164975 h 2487754"/>
                <a:gd name="connsiteX2" fmla="*/ 1723100 w 7926617"/>
                <a:gd name="connsiteY2" fmla="*/ 1573306 h 2487754"/>
                <a:gd name="connsiteX3" fmla="*/ 2900654 w 7926617"/>
                <a:gd name="connsiteY3" fmla="*/ 1344706 h 2487754"/>
                <a:gd name="connsiteX4" fmla="*/ 4999245 w 7926617"/>
                <a:gd name="connsiteY4" fmla="*/ 699247 h 2487754"/>
                <a:gd name="connsiteX5" fmla="*/ 6809148 w 7926617"/>
                <a:gd name="connsiteY5" fmla="*/ 605117 h 2487754"/>
                <a:gd name="connsiteX6" fmla="*/ 7926617 w 7926617"/>
                <a:gd name="connsiteY6" fmla="*/ 0 h 2487754"/>
                <a:gd name="connsiteX0" fmla="*/ 0 w 7926617"/>
                <a:gd name="connsiteY0" fmla="*/ 2487706 h 2487754"/>
                <a:gd name="connsiteX1" fmla="*/ 962516 w 7926617"/>
                <a:gd name="connsiteY1" fmla="*/ 2164975 h 2487754"/>
                <a:gd name="connsiteX2" fmla="*/ 1723100 w 7926617"/>
                <a:gd name="connsiteY2" fmla="*/ 1573306 h 2487754"/>
                <a:gd name="connsiteX3" fmla="*/ 2900654 w 7926617"/>
                <a:gd name="connsiteY3" fmla="*/ 1344706 h 2487754"/>
                <a:gd name="connsiteX4" fmla="*/ 4999245 w 7926617"/>
                <a:gd name="connsiteY4" fmla="*/ 699247 h 2487754"/>
                <a:gd name="connsiteX5" fmla="*/ 6776581 w 7926617"/>
                <a:gd name="connsiteY5" fmla="*/ 524435 h 2487754"/>
                <a:gd name="connsiteX6" fmla="*/ 7926617 w 7926617"/>
                <a:gd name="connsiteY6" fmla="*/ 0 h 2487754"/>
                <a:gd name="connsiteX0" fmla="*/ 0 w 7910333"/>
                <a:gd name="connsiteY0" fmla="*/ 2514600 h 2514648"/>
                <a:gd name="connsiteX1" fmla="*/ 962516 w 7910333"/>
                <a:gd name="connsiteY1" fmla="*/ 2191869 h 2514648"/>
                <a:gd name="connsiteX2" fmla="*/ 1723100 w 7910333"/>
                <a:gd name="connsiteY2" fmla="*/ 1600200 h 2514648"/>
                <a:gd name="connsiteX3" fmla="*/ 2900654 w 7910333"/>
                <a:gd name="connsiteY3" fmla="*/ 1371600 h 2514648"/>
                <a:gd name="connsiteX4" fmla="*/ 4999245 w 7910333"/>
                <a:gd name="connsiteY4" fmla="*/ 726141 h 2514648"/>
                <a:gd name="connsiteX5" fmla="*/ 6776581 w 7910333"/>
                <a:gd name="connsiteY5" fmla="*/ 551329 h 2514648"/>
                <a:gd name="connsiteX6" fmla="*/ 7910333 w 7910333"/>
                <a:gd name="connsiteY6" fmla="*/ 0 h 2514648"/>
                <a:gd name="connsiteX0" fmla="*/ 0 w 7910333"/>
                <a:gd name="connsiteY0" fmla="*/ 2514600 h 2514651"/>
                <a:gd name="connsiteX1" fmla="*/ 832245 w 7910333"/>
                <a:gd name="connsiteY1" fmla="*/ 2205316 h 2514651"/>
                <a:gd name="connsiteX2" fmla="*/ 1723100 w 7910333"/>
                <a:gd name="connsiteY2" fmla="*/ 1600200 h 2514651"/>
                <a:gd name="connsiteX3" fmla="*/ 2900654 w 7910333"/>
                <a:gd name="connsiteY3" fmla="*/ 1371600 h 2514651"/>
                <a:gd name="connsiteX4" fmla="*/ 4999245 w 7910333"/>
                <a:gd name="connsiteY4" fmla="*/ 726141 h 2514651"/>
                <a:gd name="connsiteX5" fmla="*/ 6776581 w 7910333"/>
                <a:gd name="connsiteY5" fmla="*/ 551329 h 2514651"/>
                <a:gd name="connsiteX6" fmla="*/ 7910333 w 7910333"/>
                <a:gd name="connsiteY6" fmla="*/ 0 h 2514651"/>
                <a:gd name="connsiteX0" fmla="*/ 0 w 7834206"/>
                <a:gd name="connsiteY0" fmla="*/ 2497455 h 2497511"/>
                <a:gd name="connsiteX1" fmla="*/ 756118 w 7834206"/>
                <a:gd name="connsiteY1" fmla="*/ 2205316 h 2497511"/>
                <a:gd name="connsiteX2" fmla="*/ 1646973 w 7834206"/>
                <a:gd name="connsiteY2" fmla="*/ 1600200 h 2497511"/>
                <a:gd name="connsiteX3" fmla="*/ 2824527 w 7834206"/>
                <a:gd name="connsiteY3" fmla="*/ 1371600 h 2497511"/>
                <a:gd name="connsiteX4" fmla="*/ 4923118 w 7834206"/>
                <a:gd name="connsiteY4" fmla="*/ 726141 h 2497511"/>
                <a:gd name="connsiteX5" fmla="*/ 6700454 w 7834206"/>
                <a:gd name="connsiteY5" fmla="*/ 551329 h 2497511"/>
                <a:gd name="connsiteX6" fmla="*/ 7834206 w 7834206"/>
                <a:gd name="connsiteY6" fmla="*/ 0 h 2497511"/>
                <a:gd name="connsiteX0" fmla="*/ 0 w 7834206"/>
                <a:gd name="connsiteY0" fmla="*/ 2497455 h 2497499"/>
                <a:gd name="connsiteX1" fmla="*/ 859929 w 7834206"/>
                <a:gd name="connsiteY1" fmla="*/ 2165311 h 2497499"/>
                <a:gd name="connsiteX2" fmla="*/ 1646973 w 7834206"/>
                <a:gd name="connsiteY2" fmla="*/ 1600200 h 2497499"/>
                <a:gd name="connsiteX3" fmla="*/ 2824527 w 7834206"/>
                <a:gd name="connsiteY3" fmla="*/ 1371600 h 2497499"/>
                <a:gd name="connsiteX4" fmla="*/ 4923118 w 7834206"/>
                <a:gd name="connsiteY4" fmla="*/ 726141 h 2497499"/>
                <a:gd name="connsiteX5" fmla="*/ 6700454 w 7834206"/>
                <a:gd name="connsiteY5" fmla="*/ 551329 h 2497499"/>
                <a:gd name="connsiteX6" fmla="*/ 7834206 w 7834206"/>
                <a:gd name="connsiteY6" fmla="*/ 0 h 2497499"/>
                <a:gd name="connsiteX0" fmla="*/ 0 w 7834206"/>
                <a:gd name="connsiteY0" fmla="*/ 2497455 h 2497514"/>
                <a:gd name="connsiteX1" fmla="*/ 859929 w 7834206"/>
                <a:gd name="connsiteY1" fmla="*/ 2165311 h 2497514"/>
                <a:gd name="connsiteX2" fmla="*/ 1646973 w 7834206"/>
                <a:gd name="connsiteY2" fmla="*/ 1600200 h 2497514"/>
                <a:gd name="connsiteX3" fmla="*/ 2824527 w 7834206"/>
                <a:gd name="connsiteY3" fmla="*/ 1371600 h 2497514"/>
                <a:gd name="connsiteX4" fmla="*/ 4923118 w 7834206"/>
                <a:gd name="connsiteY4" fmla="*/ 726141 h 2497514"/>
                <a:gd name="connsiteX5" fmla="*/ 6700454 w 7834206"/>
                <a:gd name="connsiteY5" fmla="*/ 551329 h 2497514"/>
                <a:gd name="connsiteX6" fmla="*/ 7834206 w 7834206"/>
                <a:gd name="connsiteY6" fmla="*/ 0 h 2497514"/>
                <a:gd name="connsiteX0" fmla="*/ 0 w 7834206"/>
                <a:gd name="connsiteY0" fmla="*/ 2497455 h 2497504"/>
                <a:gd name="connsiteX1" fmla="*/ 859929 w 7834206"/>
                <a:gd name="connsiteY1" fmla="*/ 2165311 h 2497504"/>
                <a:gd name="connsiteX2" fmla="*/ 1646973 w 7834206"/>
                <a:gd name="connsiteY2" fmla="*/ 1600200 h 2497504"/>
                <a:gd name="connsiteX3" fmla="*/ 2824527 w 7834206"/>
                <a:gd name="connsiteY3" fmla="*/ 1371600 h 2497504"/>
                <a:gd name="connsiteX4" fmla="*/ 4923118 w 7834206"/>
                <a:gd name="connsiteY4" fmla="*/ 726141 h 2497504"/>
                <a:gd name="connsiteX5" fmla="*/ 6700454 w 7834206"/>
                <a:gd name="connsiteY5" fmla="*/ 551329 h 2497504"/>
                <a:gd name="connsiteX6" fmla="*/ 7834206 w 7834206"/>
                <a:gd name="connsiteY6" fmla="*/ 0 h 2497504"/>
                <a:gd name="connsiteX0" fmla="*/ 0 w 7868809"/>
                <a:gd name="connsiteY0" fmla="*/ 2497455 h 2497499"/>
                <a:gd name="connsiteX1" fmla="*/ 894532 w 7868809"/>
                <a:gd name="connsiteY1" fmla="*/ 2165311 h 2497499"/>
                <a:gd name="connsiteX2" fmla="*/ 1681576 w 7868809"/>
                <a:gd name="connsiteY2" fmla="*/ 1600200 h 2497499"/>
                <a:gd name="connsiteX3" fmla="*/ 2859130 w 7868809"/>
                <a:gd name="connsiteY3" fmla="*/ 1371600 h 2497499"/>
                <a:gd name="connsiteX4" fmla="*/ 4957721 w 7868809"/>
                <a:gd name="connsiteY4" fmla="*/ 726141 h 2497499"/>
                <a:gd name="connsiteX5" fmla="*/ 6735057 w 7868809"/>
                <a:gd name="connsiteY5" fmla="*/ 551329 h 2497499"/>
                <a:gd name="connsiteX6" fmla="*/ 7868809 w 7868809"/>
                <a:gd name="connsiteY6" fmla="*/ 0 h 2497499"/>
                <a:gd name="connsiteX0" fmla="*/ 0 w 7868809"/>
                <a:gd name="connsiteY0" fmla="*/ 2497455 h 2497455"/>
                <a:gd name="connsiteX1" fmla="*/ 894532 w 7868809"/>
                <a:gd name="connsiteY1" fmla="*/ 2165311 h 2497455"/>
                <a:gd name="connsiteX2" fmla="*/ 1681576 w 7868809"/>
                <a:gd name="connsiteY2" fmla="*/ 1600200 h 2497455"/>
                <a:gd name="connsiteX3" fmla="*/ 2859130 w 7868809"/>
                <a:gd name="connsiteY3" fmla="*/ 1371600 h 2497455"/>
                <a:gd name="connsiteX4" fmla="*/ 4957721 w 7868809"/>
                <a:gd name="connsiteY4" fmla="*/ 72614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81576 w 7868809"/>
                <a:gd name="connsiteY2" fmla="*/ 1634490 h 2497455"/>
                <a:gd name="connsiteX3" fmla="*/ 2859130 w 7868809"/>
                <a:gd name="connsiteY3" fmla="*/ 1371600 h 2497455"/>
                <a:gd name="connsiteX4" fmla="*/ 4957721 w 7868809"/>
                <a:gd name="connsiteY4" fmla="*/ 72614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81576 w 7868809"/>
                <a:gd name="connsiteY2" fmla="*/ 1634490 h 2497455"/>
                <a:gd name="connsiteX3" fmla="*/ 2859130 w 7868809"/>
                <a:gd name="connsiteY3" fmla="*/ 1371600 h 2497455"/>
                <a:gd name="connsiteX4" fmla="*/ 4957721 w 7868809"/>
                <a:gd name="connsiteY4" fmla="*/ 72614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2859130 w 7868809"/>
                <a:gd name="connsiteY3" fmla="*/ 1371600 h 2497455"/>
                <a:gd name="connsiteX4" fmla="*/ 4957721 w 7868809"/>
                <a:gd name="connsiteY4" fmla="*/ 72614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2942178 w 7868809"/>
                <a:gd name="connsiteY3" fmla="*/ 1371600 h 2497455"/>
                <a:gd name="connsiteX4" fmla="*/ 4957721 w 7868809"/>
                <a:gd name="connsiteY4" fmla="*/ 72614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2942178 w 7868809"/>
                <a:gd name="connsiteY3" fmla="*/ 1371600 h 2497455"/>
                <a:gd name="connsiteX4" fmla="*/ 4770863 w 7868809"/>
                <a:gd name="connsiteY4" fmla="*/ 76043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2942178 w 7868809"/>
                <a:gd name="connsiteY3" fmla="*/ 1371600 h 2497455"/>
                <a:gd name="connsiteX4" fmla="*/ 4770863 w 7868809"/>
                <a:gd name="connsiteY4" fmla="*/ 76043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2942178 w 7868809"/>
                <a:gd name="connsiteY3" fmla="*/ 1371600 h 2497455"/>
                <a:gd name="connsiteX4" fmla="*/ 4770863 w 7868809"/>
                <a:gd name="connsiteY4" fmla="*/ 760431 h 2497455"/>
                <a:gd name="connsiteX5" fmla="*/ 6631247 w 7868809"/>
                <a:gd name="connsiteY5" fmla="*/ 60847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2942178 w 7868809"/>
                <a:gd name="connsiteY3" fmla="*/ 1371600 h 2497455"/>
                <a:gd name="connsiteX4" fmla="*/ 4770863 w 7868809"/>
                <a:gd name="connsiteY4" fmla="*/ 760431 h 2497455"/>
                <a:gd name="connsiteX5" fmla="*/ 6631247 w 7868809"/>
                <a:gd name="connsiteY5" fmla="*/ 60847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3059829 w 7868809"/>
                <a:gd name="connsiteY3" fmla="*/ 1337310 h 2497455"/>
                <a:gd name="connsiteX4" fmla="*/ 4770863 w 7868809"/>
                <a:gd name="connsiteY4" fmla="*/ 760431 h 2497455"/>
                <a:gd name="connsiteX5" fmla="*/ 6631247 w 7868809"/>
                <a:gd name="connsiteY5" fmla="*/ 60847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3059829 w 7868809"/>
                <a:gd name="connsiteY3" fmla="*/ 1337310 h 2497455"/>
                <a:gd name="connsiteX4" fmla="*/ 4826229 w 7868809"/>
                <a:gd name="connsiteY4" fmla="*/ 760431 h 2497455"/>
                <a:gd name="connsiteX5" fmla="*/ 6631247 w 7868809"/>
                <a:gd name="connsiteY5" fmla="*/ 60847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3059829 w 7868809"/>
                <a:gd name="connsiteY3" fmla="*/ 1337310 h 2497455"/>
                <a:gd name="connsiteX4" fmla="*/ 4826229 w 7868809"/>
                <a:gd name="connsiteY4" fmla="*/ 760431 h 2497455"/>
                <a:gd name="connsiteX5" fmla="*/ 6624326 w 7868809"/>
                <a:gd name="connsiteY5" fmla="*/ 585619 h 2497455"/>
                <a:gd name="connsiteX6" fmla="*/ 7868809 w 7868809"/>
                <a:gd name="connsiteY6" fmla="*/ 0 h 2497455"/>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26229 w 7834206"/>
                <a:gd name="connsiteY4" fmla="*/ 731856 h 2468880"/>
                <a:gd name="connsiteX5" fmla="*/ 6624326 w 7834206"/>
                <a:gd name="connsiteY5" fmla="*/ 55704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26229 w 7834206"/>
                <a:gd name="connsiteY4" fmla="*/ 731856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26229 w 7834206"/>
                <a:gd name="connsiteY4" fmla="*/ 731856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26229 w 7834206"/>
                <a:gd name="connsiteY4" fmla="*/ 731856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26229 w 7834206"/>
                <a:gd name="connsiteY4" fmla="*/ 731856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0244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0244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929135 w 7834206"/>
                <a:gd name="connsiteY1" fmla="*/ 212530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929135 w 7834206"/>
                <a:gd name="connsiteY1" fmla="*/ 2125306 h 2468880"/>
                <a:gd name="connsiteX2" fmla="*/ 1743862 w 7834206"/>
                <a:gd name="connsiteY2" fmla="*/ 1565910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59929 w 7834206"/>
                <a:gd name="connsiteY1" fmla="*/ 2159596 h 2468880"/>
                <a:gd name="connsiteX2" fmla="*/ 1743862 w 7834206"/>
                <a:gd name="connsiteY2" fmla="*/ 1565910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59929 w 7834206"/>
                <a:gd name="connsiteY1" fmla="*/ 2159596 h 2468880"/>
                <a:gd name="connsiteX2" fmla="*/ 1743862 w 7834206"/>
                <a:gd name="connsiteY2" fmla="*/ 1565910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34206" h="2468880">
                  <a:moveTo>
                    <a:pt x="0" y="2468880"/>
                  </a:moveTo>
                  <a:cubicBezTo>
                    <a:pt x="350285" y="2443666"/>
                    <a:pt x="569286" y="2361526"/>
                    <a:pt x="859929" y="2159596"/>
                  </a:cubicBezTo>
                  <a:cubicBezTo>
                    <a:pt x="1150572" y="1957666"/>
                    <a:pt x="1377212" y="1707720"/>
                    <a:pt x="1743862" y="1565910"/>
                  </a:cubicBezTo>
                  <a:cubicBezTo>
                    <a:pt x="2110512" y="1424100"/>
                    <a:pt x="2539181" y="1446792"/>
                    <a:pt x="3059829" y="1308735"/>
                  </a:cubicBezTo>
                  <a:cubicBezTo>
                    <a:pt x="3580478" y="1170679"/>
                    <a:pt x="4279437" y="857138"/>
                    <a:pt x="4867753" y="737571"/>
                  </a:cubicBezTo>
                  <a:cubicBezTo>
                    <a:pt x="5456069" y="618004"/>
                    <a:pt x="6095314" y="714262"/>
                    <a:pt x="6589723" y="591334"/>
                  </a:cubicBezTo>
                  <a:cubicBezTo>
                    <a:pt x="7084132" y="468406"/>
                    <a:pt x="7570868" y="207309"/>
                    <a:pt x="7834206" y="0"/>
                  </a:cubicBezTo>
                </a:path>
              </a:pathLst>
            </a:custGeom>
            <a:ln w="41275" cap="rnd">
              <a:solidFill>
                <a:srgbClr val="006C86"/>
              </a:solidFill>
            </a:ln>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sym typeface="Arial"/>
              </a:endParaRPr>
            </a:p>
          </p:txBody>
        </p:sp>
        <p:sp>
          <p:nvSpPr>
            <p:cNvPr id="19" name="Frihandsfigur 18">
              <a:extLst>
                <a:ext uri="{FF2B5EF4-FFF2-40B4-BE49-F238E27FC236}">
                  <a16:creationId xmlns:a16="http://schemas.microsoft.com/office/drawing/2014/main" id="{F9CBFF18-FDFC-964F-927C-63A741606F28}"/>
                </a:ext>
              </a:extLst>
            </p:cNvPr>
            <p:cNvSpPr/>
            <p:nvPr/>
          </p:nvSpPr>
          <p:spPr>
            <a:xfrm>
              <a:off x="4655039" y="4182691"/>
              <a:ext cx="5960724" cy="1321728"/>
            </a:xfrm>
            <a:custGeom>
              <a:avLst/>
              <a:gdLst>
                <a:gd name="connsiteX0" fmla="*/ 0 w 8122024"/>
                <a:gd name="connsiteY0" fmla="*/ 1277722 h 1404889"/>
                <a:gd name="connsiteX1" fmla="*/ 995083 w 8122024"/>
                <a:gd name="connsiteY1" fmla="*/ 1089463 h 1404889"/>
                <a:gd name="connsiteX2" fmla="*/ 2407024 w 8122024"/>
                <a:gd name="connsiteY2" fmla="*/ 1398746 h 1404889"/>
                <a:gd name="connsiteX3" fmla="*/ 3926542 w 8122024"/>
                <a:gd name="connsiteY3" fmla="*/ 753287 h 1404889"/>
                <a:gd name="connsiteX4" fmla="*/ 5634318 w 8122024"/>
                <a:gd name="connsiteY4" fmla="*/ 739840 h 1404889"/>
                <a:gd name="connsiteX5" fmla="*/ 6858000 w 8122024"/>
                <a:gd name="connsiteY5" fmla="*/ 134722 h 1404889"/>
                <a:gd name="connsiteX6" fmla="*/ 7301753 w 8122024"/>
                <a:gd name="connsiteY6" fmla="*/ 252 h 1404889"/>
                <a:gd name="connsiteX7" fmla="*/ 8122024 w 8122024"/>
                <a:gd name="connsiteY7" fmla="*/ 107828 h 1404889"/>
                <a:gd name="connsiteX0" fmla="*/ 0 w 8122024"/>
                <a:gd name="connsiteY0" fmla="*/ 1196380 h 1323547"/>
                <a:gd name="connsiteX1" fmla="*/ 995083 w 8122024"/>
                <a:gd name="connsiteY1" fmla="*/ 1008121 h 1323547"/>
                <a:gd name="connsiteX2" fmla="*/ 2407024 w 8122024"/>
                <a:gd name="connsiteY2" fmla="*/ 1317404 h 1323547"/>
                <a:gd name="connsiteX3" fmla="*/ 3926542 w 8122024"/>
                <a:gd name="connsiteY3" fmla="*/ 671945 h 1323547"/>
                <a:gd name="connsiteX4" fmla="*/ 5634318 w 8122024"/>
                <a:gd name="connsiteY4" fmla="*/ 658498 h 1323547"/>
                <a:gd name="connsiteX5" fmla="*/ 6858000 w 8122024"/>
                <a:gd name="connsiteY5" fmla="*/ 53380 h 1323547"/>
                <a:gd name="connsiteX6" fmla="*/ 8122024 w 8122024"/>
                <a:gd name="connsiteY6" fmla="*/ 26486 h 1323547"/>
                <a:gd name="connsiteX0" fmla="*/ 0 w 7910333"/>
                <a:gd name="connsiteY0" fmla="*/ 2420470 h 2547637"/>
                <a:gd name="connsiteX1" fmla="*/ 995083 w 7910333"/>
                <a:gd name="connsiteY1" fmla="*/ 2232211 h 2547637"/>
                <a:gd name="connsiteX2" fmla="*/ 2407024 w 7910333"/>
                <a:gd name="connsiteY2" fmla="*/ 2541494 h 2547637"/>
                <a:gd name="connsiteX3" fmla="*/ 3926542 w 7910333"/>
                <a:gd name="connsiteY3" fmla="*/ 1896035 h 2547637"/>
                <a:gd name="connsiteX4" fmla="*/ 5634318 w 7910333"/>
                <a:gd name="connsiteY4" fmla="*/ 1882588 h 2547637"/>
                <a:gd name="connsiteX5" fmla="*/ 6858000 w 7910333"/>
                <a:gd name="connsiteY5" fmla="*/ 1277470 h 2547637"/>
                <a:gd name="connsiteX6" fmla="*/ 7910333 w 7910333"/>
                <a:gd name="connsiteY6" fmla="*/ 0 h 2547637"/>
                <a:gd name="connsiteX0" fmla="*/ 0 w 7910333"/>
                <a:gd name="connsiteY0" fmla="*/ 2420470 h 2547637"/>
                <a:gd name="connsiteX1" fmla="*/ 995083 w 7910333"/>
                <a:gd name="connsiteY1" fmla="*/ 2232211 h 2547637"/>
                <a:gd name="connsiteX2" fmla="*/ 2407024 w 7910333"/>
                <a:gd name="connsiteY2" fmla="*/ 2541494 h 2547637"/>
                <a:gd name="connsiteX3" fmla="*/ 3926542 w 7910333"/>
                <a:gd name="connsiteY3" fmla="*/ 1896035 h 2547637"/>
                <a:gd name="connsiteX4" fmla="*/ 5520331 w 7910333"/>
                <a:gd name="connsiteY4" fmla="*/ 753035 h 2547637"/>
                <a:gd name="connsiteX5" fmla="*/ 6858000 w 7910333"/>
                <a:gd name="connsiteY5" fmla="*/ 1277470 h 2547637"/>
                <a:gd name="connsiteX6" fmla="*/ 7910333 w 7910333"/>
                <a:gd name="connsiteY6" fmla="*/ 0 h 2547637"/>
                <a:gd name="connsiteX0" fmla="*/ 0 w 7910333"/>
                <a:gd name="connsiteY0" fmla="*/ 2420470 h 2547637"/>
                <a:gd name="connsiteX1" fmla="*/ 995083 w 7910333"/>
                <a:gd name="connsiteY1" fmla="*/ 2232211 h 2547637"/>
                <a:gd name="connsiteX2" fmla="*/ 2407024 w 7910333"/>
                <a:gd name="connsiteY2" fmla="*/ 2541494 h 2547637"/>
                <a:gd name="connsiteX3" fmla="*/ 3926542 w 7910333"/>
                <a:gd name="connsiteY3" fmla="*/ 1896035 h 2547637"/>
                <a:gd name="connsiteX4" fmla="*/ 5520331 w 7910333"/>
                <a:gd name="connsiteY4" fmla="*/ 753035 h 2547637"/>
                <a:gd name="connsiteX5" fmla="*/ 6792864 w 7910333"/>
                <a:gd name="connsiteY5" fmla="*/ 605117 h 2547637"/>
                <a:gd name="connsiteX6" fmla="*/ 7910333 w 7910333"/>
                <a:gd name="connsiteY6" fmla="*/ 0 h 2547637"/>
                <a:gd name="connsiteX0" fmla="*/ 0 w 7910333"/>
                <a:gd name="connsiteY0" fmla="*/ 2420470 h 2547637"/>
                <a:gd name="connsiteX1" fmla="*/ 995083 w 7910333"/>
                <a:gd name="connsiteY1" fmla="*/ 2232211 h 2547637"/>
                <a:gd name="connsiteX2" fmla="*/ 2407024 w 7910333"/>
                <a:gd name="connsiteY2" fmla="*/ 2541494 h 2547637"/>
                <a:gd name="connsiteX3" fmla="*/ 3926542 w 7910333"/>
                <a:gd name="connsiteY3" fmla="*/ 1896035 h 2547637"/>
                <a:gd name="connsiteX4" fmla="*/ 5520331 w 7910333"/>
                <a:gd name="connsiteY4" fmla="*/ 753035 h 2547637"/>
                <a:gd name="connsiteX5" fmla="*/ 6792864 w 7910333"/>
                <a:gd name="connsiteY5" fmla="*/ 605117 h 2547637"/>
                <a:gd name="connsiteX6" fmla="*/ 7910333 w 7910333"/>
                <a:gd name="connsiteY6" fmla="*/ 0 h 2547637"/>
                <a:gd name="connsiteX0" fmla="*/ 0 w 7910333"/>
                <a:gd name="connsiteY0" fmla="*/ 2420470 h 2547637"/>
                <a:gd name="connsiteX1" fmla="*/ 995083 w 7910333"/>
                <a:gd name="connsiteY1" fmla="*/ 2232211 h 2547637"/>
                <a:gd name="connsiteX2" fmla="*/ 2407024 w 7910333"/>
                <a:gd name="connsiteY2" fmla="*/ 2541494 h 2547637"/>
                <a:gd name="connsiteX3" fmla="*/ 3926542 w 7910333"/>
                <a:gd name="connsiteY3" fmla="*/ 1896035 h 2547637"/>
                <a:gd name="connsiteX4" fmla="*/ 4901541 w 7910333"/>
                <a:gd name="connsiteY4" fmla="*/ 739588 h 2547637"/>
                <a:gd name="connsiteX5" fmla="*/ 6792864 w 7910333"/>
                <a:gd name="connsiteY5" fmla="*/ 605117 h 2547637"/>
                <a:gd name="connsiteX6" fmla="*/ 7910333 w 7910333"/>
                <a:gd name="connsiteY6" fmla="*/ 0 h 2547637"/>
                <a:gd name="connsiteX0" fmla="*/ 0 w 7910333"/>
                <a:gd name="connsiteY0" fmla="*/ 2420470 h 2547637"/>
                <a:gd name="connsiteX1" fmla="*/ 995083 w 7910333"/>
                <a:gd name="connsiteY1" fmla="*/ 2232211 h 2547637"/>
                <a:gd name="connsiteX2" fmla="*/ 2407024 w 7910333"/>
                <a:gd name="connsiteY2" fmla="*/ 2541494 h 2547637"/>
                <a:gd name="connsiteX3" fmla="*/ 3926542 w 7910333"/>
                <a:gd name="connsiteY3" fmla="*/ 1896035 h 2547637"/>
                <a:gd name="connsiteX4" fmla="*/ 4901541 w 7910333"/>
                <a:gd name="connsiteY4" fmla="*/ 739588 h 2547637"/>
                <a:gd name="connsiteX5" fmla="*/ 6792864 w 7910333"/>
                <a:gd name="connsiteY5" fmla="*/ 605117 h 2547637"/>
                <a:gd name="connsiteX6" fmla="*/ 7910333 w 7910333"/>
                <a:gd name="connsiteY6" fmla="*/ 0 h 2547637"/>
                <a:gd name="connsiteX0" fmla="*/ 0 w 7910333"/>
                <a:gd name="connsiteY0" fmla="*/ 2420470 h 2565779"/>
                <a:gd name="connsiteX1" fmla="*/ 995083 w 7910333"/>
                <a:gd name="connsiteY1" fmla="*/ 2232211 h 2565779"/>
                <a:gd name="connsiteX2" fmla="*/ 2407024 w 7910333"/>
                <a:gd name="connsiteY2" fmla="*/ 2541494 h 2565779"/>
                <a:gd name="connsiteX3" fmla="*/ 2802951 w 7910333"/>
                <a:gd name="connsiteY3" fmla="*/ 1465729 h 2565779"/>
                <a:gd name="connsiteX4" fmla="*/ 4901541 w 7910333"/>
                <a:gd name="connsiteY4" fmla="*/ 739588 h 2565779"/>
                <a:gd name="connsiteX5" fmla="*/ 6792864 w 7910333"/>
                <a:gd name="connsiteY5" fmla="*/ 605117 h 2565779"/>
                <a:gd name="connsiteX6" fmla="*/ 7910333 w 7910333"/>
                <a:gd name="connsiteY6" fmla="*/ 0 h 2565779"/>
                <a:gd name="connsiteX0" fmla="*/ 0 w 7910333"/>
                <a:gd name="connsiteY0" fmla="*/ 2420470 h 2565779"/>
                <a:gd name="connsiteX1" fmla="*/ 995083 w 7910333"/>
                <a:gd name="connsiteY1" fmla="*/ 2232211 h 2565779"/>
                <a:gd name="connsiteX2" fmla="*/ 2407024 w 7910333"/>
                <a:gd name="connsiteY2" fmla="*/ 2541494 h 2565779"/>
                <a:gd name="connsiteX3" fmla="*/ 2802951 w 7910333"/>
                <a:gd name="connsiteY3" fmla="*/ 1465729 h 2565779"/>
                <a:gd name="connsiteX4" fmla="*/ 4901541 w 7910333"/>
                <a:gd name="connsiteY4" fmla="*/ 739588 h 2565779"/>
                <a:gd name="connsiteX5" fmla="*/ 6792864 w 7910333"/>
                <a:gd name="connsiteY5" fmla="*/ 605117 h 2565779"/>
                <a:gd name="connsiteX6" fmla="*/ 7910333 w 7910333"/>
                <a:gd name="connsiteY6" fmla="*/ 0 h 2565779"/>
                <a:gd name="connsiteX0" fmla="*/ 0 w 7910333"/>
                <a:gd name="connsiteY0" fmla="*/ 2420470 h 2420470"/>
                <a:gd name="connsiteX1" fmla="*/ 995083 w 7910333"/>
                <a:gd name="connsiteY1" fmla="*/ 2232211 h 2420470"/>
                <a:gd name="connsiteX2" fmla="*/ 1674248 w 7910333"/>
                <a:gd name="connsiteY2" fmla="*/ 1667435 h 2420470"/>
                <a:gd name="connsiteX3" fmla="*/ 2802951 w 7910333"/>
                <a:gd name="connsiteY3" fmla="*/ 1465729 h 2420470"/>
                <a:gd name="connsiteX4" fmla="*/ 4901541 w 7910333"/>
                <a:gd name="connsiteY4" fmla="*/ 739588 h 2420470"/>
                <a:gd name="connsiteX5" fmla="*/ 6792864 w 7910333"/>
                <a:gd name="connsiteY5" fmla="*/ 605117 h 2420470"/>
                <a:gd name="connsiteX6" fmla="*/ 7910333 w 7910333"/>
                <a:gd name="connsiteY6" fmla="*/ 0 h 2420470"/>
                <a:gd name="connsiteX0" fmla="*/ 0 w 7910333"/>
                <a:gd name="connsiteY0" fmla="*/ 2420470 h 2420470"/>
                <a:gd name="connsiteX1" fmla="*/ 946232 w 7910333"/>
                <a:gd name="connsiteY1" fmla="*/ 2164975 h 2420470"/>
                <a:gd name="connsiteX2" fmla="*/ 1674248 w 7910333"/>
                <a:gd name="connsiteY2" fmla="*/ 1667435 h 2420470"/>
                <a:gd name="connsiteX3" fmla="*/ 2802951 w 7910333"/>
                <a:gd name="connsiteY3" fmla="*/ 1465729 h 2420470"/>
                <a:gd name="connsiteX4" fmla="*/ 4901541 w 7910333"/>
                <a:gd name="connsiteY4" fmla="*/ 739588 h 2420470"/>
                <a:gd name="connsiteX5" fmla="*/ 6792864 w 7910333"/>
                <a:gd name="connsiteY5" fmla="*/ 605117 h 2420470"/>
                <a:gd name="connsiteX6" fmla="*/ 7910333 w 7910333"/>
                <a:gd name="connsiteY6" fmla="*/ 0 h 2420470"/>
                <a:gd name="connsiteX0" fmla="*/ 0 w 7910333"/>
                <a:gd name="connsiteY0" fmla="*/ 2420470 h 2420532"/>
                <a:gd name="connsiteX1" fmla="*/ 946232 w 7910333"/>
                <a:gd name="connsiteY1" fmla="*/ 2164975 h 2420532"/>
                <a:gd name="connsiteX2" fmla="*/ 1674248 w 7910333"/>
                <a:gd name="connsiteY2" fmla="*/ 1667435 h 2420532"/>
                <a:gd name="connsiteX3" fmla="*/ 2802951 w 7910333"/>
                <a:gd name="connsiteY3" fmla="*/ 1465729 h 2420532"/>
                <a:gd name="connsiteX4" fmla="*/ 4901541 w 7910333"/>
                <a:gd name="connsiteY4" fmla="*/ 739588 h 2420532"/>
                <a:gd name="connsiteX5" fmla="*/ 6792864 w 7910333"/>
                <a:gd name="connsiteY5" fmla="*/ 605117 h 2420532"/>
                <a:gd name="connsiteX6" fmla="*/ 7910333 w 7910333"/>
                <a:gd name="connsiteY6" fmla="*/ 0 h 2420532"/>
                <a:gd name="connsiteX0" fmla="*/ 0 w 7926617"/>
                <a:gd name="connsiteY0" fmla="*/ 2487706 h 2487750"/>
                <a:gd name="connsiteX1" fmla="*/ 962516 w 7926617"/>
                <a:gd name="connsiteY1" fmla="*/ 2164975 h 2487750"/>
                <a:gd name="connsiteX2" fmla="*/ 1690532 w 7926617"/>
                <a:gd name="connsiteY2" fmla="*/ 1667435 h 2487750"/>
                <a:gd name="connsiteX3" fmla="*/ 2819235 w 7926617"/>
                <a:gd name="connsiteY3" fmla="*/ 1465729 h 2487750"/>
                <a:gd name="connsiteX4" fmla="*/ 4917825 w 7926617"/>
                <a:gd name="connsiteY4" fmla="*/ 739588 h 2487750"/>
                <a:gd name="connsiteX5" fmla="*/ 6809148 w 7926617"/>
                <a:gd name="connsiteY5" fmla="*/ 605117 h 2487750"/>
                <a:gd name="connsiteX6" fmla="*/ 7926617 w 7926617"/>
                <a:gd name="connsiteY6" fmla="*/ 0 h 2487750"/>
                <a:gd name="connsiteX0" fmla="*/ 0 w 7926617"/>
                <a:gd name="connsiteY0" fmla="*/ 2487706 h 2487754"/>
                <a:gd name="connsiteX1" fmla="*/ 962516 w 7926617"/>
                <a:gd name="connsiteY1" fmla="*/ 2164975 h 2487754"/>
                <a:gd name="connsiteX2" fmla="*/ 1723100 w 7926617"/>
                <a:gd name="connsiteY2" fmla="*/ 1573306 h 2487754"/>
                <a:gd name="connsiteX3" fmla="*/ 2819235 w 7926617"/>
                <a:gd name="connsiteY3" fmla="*/ 1465729 h 2487754"/>
                <a:gd name="connsiteX4" fmla="*/ 4917825 w 7926617"/>
                <a:gd name="connsiteY4" fmla="*/ 739588 h 2487754"/>
                <a:gd name="connsiteX5" fmla="*/ 6809148 w 7926617"/>
                <a:gd name="connsiteY5" fmla="*/ 605117 h 2487754"/>
                <a:gd name="connsiteX6" fmla="*/ 7926617 w 7926617"/>
                <a:gd name="connsiteY6" fmla="*/ 0 h 2487754"/>
                <a:gd name="connsiteX0" fmla="*/ 0 w 7926617"/>
                <a:gd name="connsiteY0" fmla="*/ 2487706 h 2487754"/>
                <a:gd name="connsiteX1" fmla="*/ 962516 w 7926617"/>
                <a:gd name="connsiteY1" fmla="*/ 2164975 h 2487754"/>
                <a:gd name="connsiteX2" fmla="*/ 1723100 w 7926617"/>
                <a:gd name="connsiteY2" fmla="*/ 1573306 h 2487754"/>
                <a:gd name="connsiteX3" fmla="*/ 2900654 w 7926617"/>
                <a:gd name="connsiteY3" fmla="*/ 1344706 h 2487754"/>
                <a:gd name="connsiteX4" fmla="*/ 4917825 w 7926617"/>
                <a:gd name="connsiteY4" fmla="*/ 739588 h 2487754"/>
                <a:gd name="connsiteX5" fmla="*/ 6809148 w 7926617"/>
                <a:gd name="connsiteY5" fmla="*/ 605117 h 2487754"/>
                <a:gd name="connsiteX6" fmla="*/ 7926617 w 7926617"/>
                <a:gd name="connsiteY6" fmla="*/ 0 h 2487754"/>
                <a:gd name="connsiteX0" fmla="*/ 0 w 7926617"/>
                <a:gd name="connsiteY0" fmla="*/ 2487706 h 2487754"/>
                <a:gd name="connsiteX1" fmla="*/ 962516 w 7926617"/>
                <a:gd name="connsiteY1" fmla="*/ 2164975 h 2487754"/>
                <a:gd name="connsiteX2" fmla="*/ 1723100 w 7926617"/>
                <a:gd name="connsiteY2" fmla="*/ 1573306 h 2487754"/>
                <a:gd name="connsiteX3" fmla="*/ 2900654 w 7926617"/>
                <a:gd name="connsiteY3" fmla="*/ 1344706 h 2487754"/>
                <a:gd name="connsiteX4" fmla="*/ 4999245 w 7926617"/>
                <a:gd name="connsiteY4" fmla="*/ 699247 h 2487754"/>
                <a:gd name="connsiteX5" fmla="*/ 6809148 w 7926617"/>
                <a:gd name="connsiteY5" fmla="*/ 605117 h 2487754"/>
                <a:gd name="connsiteX6" fmla="*/ 7926617 w 7926617"/>
                <a:gd name="connsiteY6" fmla="*/ 0 h 2487754"/>
                <a:gd name="connsiteX0" fmla="*/ 0 w 7926617"/>
                <a:gd name="connsiteY0" fmla="*/ 2487706 h 2487754"/>
                <a:gd name="connsiteX1" fmla="*/ 962516 w 7926617"/>
                <a:gd name="connsiteY1" fmla="*/ 2164975 h 2487754"/>
                <a:gd name="connsiteX2" fmla="*/ 1723100 w 7926617"/>
                <a:gd name="connsiteY2" fmla="*/ 1573306 h 2487754"/>
                <a:gd name="connsiteX3" fmla="*/ 2900654 w 7926617"/>
                <a:gd name="connsiteY3" fmla="*/ 1344706 h 2487754"/>
                <a:gd name="connsiteX4" fmla="*/ 4999245 w 7926617"/>
                <a:gd name="connsiteY4" fmla="*/ 699247 h 2487754"/>
                <a:gd name="connsiteX5" fmla="*/ 6776581 w 7926617"/>
                <a:gd name="connsiteY5" fmla="*/ 524435 h 2487754"/>
                <a:gd name="connsiteX6" fmla="*/ 7926617 w 7926617"/>
                <a:gd name="connsiteY6" fmla="*/ 0 h 2487754"/>
                <a:gd name="connsiteX0" fmla="*/ 0 w 7910333"/>
                <a:gd name="connsiteY0" fmla="*/ 2514600 h 2514648"/>
                <a:gd name="connsiteX1" fmla="*/ 962516 w 7910333"/>
                <a:gd name="connsiteY1" fmla="*/ 2191869 h 2514648"/>
                <a:gd name="connsiteX2" fmla="*/ 1723100 w 7910333"/>
                <a:gd name="connsiteY2" fmla="*/ 1600200 h 2514648"/>
                <a:gd name="connsiteX3" fmla="*/ 2900654 w 7910333"/>
                <a:gd name="connsiteY3" fmla="*/ 1371600 h 2514648"/>
                <a:gd name="connsiteX4" fmla="*/ 4999245 w 7910333"/>
                <a:gd name="connsiteY4" fmla="*/ 726141 h 2514648"/>
                <a:gd name="connsiteX5" fmla="*/ 6776581 w 7910333"/>
                <a:gd name="connsiteY5" fmla="*/ 551329 h 2514648"/>
                <a:gd name="connsiteX6" fmla="*/ 7910333 w 7910333"/>
                <a:gd name="connsiteY6" fmla="*/ 0 h 2514648"/>
                <a:gd name="connsiteX0" fmla="*/ 0 w 7910333"/>
                <a:gd name="connsiteY0" fmla="*/ 2514600 h 2514651"/>
                <a:gd name="connsiteX1" fmla="*/ 832245 w 7910333"/>
                <a:gd name="connsiteY1" fmla="*/ 2205316 h 2514651"/>
                <a:gd name="connsiteX2" fmla="*/ 1723100 w 7910333"/>
                <a:gd name="connsiteY2" fmla="*/ 1600200 h 2514651"/>
                <a:gd name="connsiteX3" fmla="*/ 2900654 w 7910333"/>
                <a:gd name="connsiteY3" fmla="*/ 1371600 h 2514651"/>
                <a:gd name="connsiteX4" fmla="*/ 4999245 w 7910333"/>
                <a:gd name="connsiteY4" fmla="*/ 726141 h 2514651"/>
                <a:gd name="connsiteX5" fmla="*/ 6776581 w 7910333"/>
                <a:gd name="connsiteY5" fmla="*/ 551329 h 2514651"/>
                <a:gd name="connsiteX6" fmla="*/ 7910333 w 7910333"/>
                <a:gd name="connsiteY6" fmla="*/ 0 h 2514651"/>
                <a:gd name="connsiteX0" fmla="*/ 0 w 7834206"/>
                <a:gd name="connsiteY0" fmla="*/ 2497455 h 2497511"/>
                <a:gd name="connsiteX1" fmla="*/ 756118 w 7834206"/>
                <a:gd name="connsiteY1" fmla="*/ 2205316 h 2497511"/>
                <a:gd name="connsiteX2" fmla="*/ 1646973 w 7834206"/>
                <a:gd name="connsiteY2" fmla="*/ 1600200 h 2497511"/>
                <a:gd name="connsiteX3" fmla="*/ 2824527 w 7834206"/>
                <a:gd name="connsiteY3" fmla="*/ 1371600 h 2497511"/>
                <a:gd name="connsiteX4" fmla="*/ 4923118 w 7834206"/>
                <a:gd name="connsiteY4" fmla="*/ 726141 h 2497511"/>
                <a:gd name="connsiteX5" fmla="*/ 6700454 w 7834206"/>
                <a:gd name="connsiteY5" fmla="*/ 551329 h 2497511"/>
                <a:gd name="connsiteX6" fmla="*/ 7834206 w 7834206"/>
                <a:gd name="connsiteY6" fmla="*/ 0 h 2497511"/>
                <a:gd name="connsiteX0" fmla="*/ 0 w 7834206"/>
                <a:gd name="connsiteY0" fmla="*/ 2497455 h 2497499"/>
                <a:gd name="connsiteX1" fmla="*/ 859929 w 7834206"/>
                <a:gd name="connsiteY1" fmla="*/ 2165311 h 2497499"/>
                <a:gd name="connsiteX2" fmla="*/ 1646973 w 7834206"/>
                <a:gd name="connsiteY2" fmla="*/ 1600200 h 2497499"/>
                <a:gd name="connsiteX3" fmla="*/ 2824527 w 7834206"/>
                <a:gd name="connsiteY3" fmla="*/ 1371600 h 2497499"/>
                <a:gd name="connsiteX4" fmla="*/ 4923118 w 7834206"/>
                <a:gd name="connsiteY4" fmla="*/ 726141 h 2497499"/>
                <a:gd name="connsiteX5" fmla="*/ 6700454 w 7834206"/>
                <a:gd name="connsiteY5" fmla="*/ 551329 h 2497499"/>
                <a:gd name="connsiteX6" fmla="*/ 7834206 w 7834206"/>
                <a:gd name="connsiteY6" fmla="*/ 0 h 2497499"/>
                <a:gd name="connsiteX0" fmla="*/ 0 w 7834206"/>
                <a:gd name="connsiteY0" fmla="*/ 2497455 h 2497514"/>
                <a:gd name="connsiteX1" fmla="*/ 859929 w 7834206"/>
                <a:gd name="connsiteY1" fmla="*/ 2165311 h 2497514"/>
                <a:gd name="connsiteX2" fmla="*/ 1646973 w 7834206"/>
                <a:gd name="connsiteY2" fmla="*/ 1600200 h 2497514"/>
                <a:gd name="connsiteX3" fmla="*/ 2824527 w 7834206"/>
                <a:gd name="connsiteY3" fmla="*/ 1371600 h 2497514"/>
                <a:gd name="connsiteX4" fmla="*/ 4923118 w 7834206"/>
                <a:gd name="connsiteY4" fmla="*/ 726141 h 2497514"/>
                <a:gd name="connsiteX5" fmla="*/ 6700454 w 7834206"/>
                <a:gd name="connsiteY5" fmla="*/ 551329 h 2497514"/>
                <a:gd name="connsiteX6" fmla="*/ 7834206 w 7834206"/>
                <a:gd name="connsiteY6" fmla="*/ 0 h 2497514"/>
                <a:gd name="connsiteX0" fmla="*/ 0 w 7834206"/>
                <a:gd name="connsiteY0" fmla="*/ 2497455 h 2497504"/>
                <a:gd name="connsiteX1" fmla="*/ 859929 w 7834206"/>
                <a:gd name="connsiteY1" fmla="*/ 2165311 h 2497504"/>
                <a:gd name="connsiteX2" fmla="*/ 1646973 w 7834206"/>
                <a:gd name="connsiteY2" fmla="*/ 1600200 h 2497504"/>
                <a:gd name="connsiteX3" fmla="*/ 2824527 w 7834206"/>
                <a:gd name="connsiteY3" fmla="*/ 1371600 h 2497504"/>
                <a:gd name="connsiteX4" fmla="*/ 4923118 w 7834206"/>
                <a:gd name="connsiteY4" fmla="*/ 726141 h 2497504"/>
                <a:gd name="connsiteX5" fmla="*/ 6700454 w 7834206"/>
                <a:gd name="connsiteY5" fmla="*/ 551329 h 2497504"/>
                <a:gd name="connsiteX6" fmla="*/ 7834206 w 7834206"/>
                <a:gd name="connsiteY6" fmla="*/ 0 h 2497504"/>
                <a:gd name="connsiteX0" fmla="*/ 0 w 7868809"/>
                <a:gd name="connsiteY0" fmla="*/ 2497455 h 2497499"/>
                <a:gd name="connsiteX1" fmla="*/ 894532 w 7868809"/>
                <a:gd name="connsiteY1" fmla="*/ 2165311 h 2497499"/>
                <a:gd name="connsiteX2" fmla="*/ 1681576 w 7868809"/>
                <a:gd name="connsiteY2" fmla="*/ 1600200 h 2497499"/>
                <a:gd name="connsiteX3" fmla="*/ 2859130 w 7868809"/>
                <a:gd name="connsiteY3" fmla="*/ 1371600 h 2497499"/>
                <a:gd name="connsiteX4" fmla="*/ 4957721 w 7868809"/>
                <a:gd name="connsiteY4" fmla="*/ 726141 h 2497499"/>
                <a:gd name="connsiteX5" fmla="*/ 6735057 w 7868809"/>
                <a:gd name="connsiteY5" fmla="*/ 551329 h 2497499"/>
                <a:gd name="connsiteX6" fmla="*/ 7868809 w 7868809"/>
                <a:gd name="connsiteY6" fmla="*/ 0 h 2497499"/>
                <a:gd name="connsiteX0" fmla="*/ 0 w 7868809"/>
                <a:gd name="connsiteY0" fmla="*/ 2497455 h 2497455"/>
                <a:gd name="connsiteX1" fmla="*/ 894532 w 7868809"/>
                <a:gd name="connsiteY1" fmla="*/ 2165311 h 2497455"/>
                <a:gd name="connsiteX2" fmla="*/ 1681576 w 7868809"/>
                <a:gd name="connsiteY2" fmla="*/ 1600200 h 2497455"/>
                <a:gd name="connsiteX3" fmla="*/ 2859130 w 7868809"/>
                <a:gd name="connsiteY3" fmla="*/ 1371600 h 2497455"/>
                <a:gd name="connsiteX4" fmla="*/ 4957721 w 7868809"/>
                <a:gd name="connsiteY4" fmla="*/ 72614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81576 w 7868809"/>
                <a:gd name="connsiteY2" fmla="*/ 1634490 h 2497455"/>
                <a:gd name="connsiteX3" fmla="*/ 2859130 w 7868809"/>
                <a:gd name="connsiteY3" fmla="*/ 1371600 h 2497455"/>
                <a:gd name="connsiteX4" fmla="*/ 4957721 w 7868809"/>
                <a:gd name="connsiteY4" fmla="*/ 72614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81576 w 7868809"/>
                <a:gd name="connsiteY2" fmla="*/ 1634490 h 2497455"/>
                <a:gd name="connsiteX3" fmla="*/ 2859130 w 7868809"/>
                <a:gd name="connsiteY3" fmla="*/ 1371600 h 2497455"/>
                <a:gd name="connsiteX4" fmla="*/ 4957721 w 7868809"/>
                <a:gd name="connsiteY4" fmla="*/ 72614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2859130 w 7868809"/>
                <a:gd name="connsiteY3" fmla="*/ 1371600 h 2497455"/>
                <a:gd name="connsiteX4" fmla="*/ 4957721 w 7868809"/>
                <a:gd name="connsiteY4" fmla="*/ 72614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2942178 w 7868809"/>
                <a:gd name="connsiteY3" fmla="*/ 1371600 h 2497455"/>
                <a:gd name="connsiteX4" fmla="*/ 4957721 w 7868809"/>
                <a:gd name="connsiteY4" fmla="*/ 72614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2942178 w 7868809"/>
                <a:gd name="connsiteY3" fmla="*/ 1371600 h 2497455"/>
                <a:gd name="connsiteX4" fmla="*/ 4770863 w 7868809"/>
                <a:gd name="connsiteY4" fmla="*/ 76043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2942178 w 7868809"/>
                <a:gd name="connsiteY3" fmla="*/ 1371600 h 2497455"/>
                <a:gd name="connsiteX4" fmla="*/ 4770863 w 7868809"/>
                <a:gd name="connsiteY4" fmla="*/ 760431 h 2497455"/>
                <a:gd name="connsiteX5" fmla="*/ 6735057 w 7868809"/>
                <a:gd name="connsiteY5" fmla="*/ 55132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2942178 w 7868809"/>
                <a:gd name="connsiteY3" fmla="*/ 1371600 h 2497455"/>
                <a:gd name="connsiteX4" fmla="*/ 4770863 w 7868809"/>
                <a:gd name="connsiteY4" fmla="*/ 760431 h 2497455"/>
                <a:gd name="connsiteX5" fmla="*/ 6631247 w 7868809"/>
                <a:gd name="connsiteY5" fmla="*/ 60847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2942178 w 7868809"/>
                <a:gd name="connsiteY3" fmla="*/ 1371600 h 2497455"/>
                <a:gd name="connsiteX4" fmla="*/ 4770863 w 7868809"/>
                <a:gd name="connsiteY4" fmla="*/ 760431 h 2497455"/>
                <a:gd name="connsiteX5" fmla="*/ 6631247 w 7868809"/>
                <a:gd name="connsiteY5" fmla="*/ 60847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3059829 w 7868809"/>
                <a:gd name="connsiteY3" fmla="*/ 1337310 h 2497455"/>
                <a:gd name="connsiteX4" fmla="*/ 4770863 w 7868809"/>
                <a:gd name="connsiteY4" fmla="*/ 760431 h 2497455"/>
                <a:gd name="connsiteX5" fmla="*/ 6631247 w 7868809"/>
                <a:gd name="connsiteY5" fmla="*/ 60847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3059829 w 7868809"/>
                <a:gd name="connsiteY3" fmla="*/ 1337310 h 2497455"/>
                <a:gd name="connsiteX4" fmla="*/ 4826229 w 7868809"/>
                <a:gd name="connsiteY4" fmla="*/ 760431 h 2497455"/>
                <a:gd name="connsiteX5" fmla="*/ 6631247 w 7868809"/>
                <a:gd name="connsiteY5" fmla="*/ 608479 h 2497455"/>
                <a:gd name="connsiteX6" fmla="*/ 7868809 w 7868809"/>
                <a:gd name="connsiteY6" fmla="*/ 0 h 2497455"/>
                <a:gd name="connsiteX0" fmla="*/ 0 w 7868809"/>
                <a:gd name="connsiteY0" fmla="*/ 2497455 h 2497455"/>
                <a:gd name="connsiteX1" fmla="*/ 894532 w 7868809"/>
                <a:gd name="connsiteY1" fmla="*/ 2165311 h 2497455"/>
                <a:gd name="connsiteX2" fmla="*/ 1695417 w 7868809"/>
                <a:gd name="connsiteY2" fmla="*/ 1611630 h 2497455"/>
                <a:gd name="connsiteX3" fmla="*/ 3059829 w 7868809"/>
                <a:gd name="connsiteY3" fmla="*/ 1337310 h 2497455"/>
                <a:gd name="connsiteX4" fmla="*/ 4826229 w 7868809"/>
                <a:gd name="connsiteY4" fmla="*/ 760431 h 2497455"/>
                <a:gd name="connsiteX5" fmla="*/ 6624326 w 7868809"/>
                <a:gd name="connsiteY5" fmla="*/ 585619 h 2497455"/>
                <a:gd name="connsiteX6" fmla="*/ 7868809 w 7868809"/>
                <a:gd name="connsiteY6" fmla="*/ 0 h 2497455"/>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26229 w 7834206"/>
                <a:gd name="connsiteY4" fmla="*/ 731856 h 2468880"/>
                <a:gd name="connsiteX5" fmla="*/ 6624326 w 7834206"/>
                <a:gd name="connsiteY5" fmla="*/ 55704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26229 w 7834206"/>
                <a:gd name="connsiteY4" fmla="*/ 731856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26229 w 7834206"/>
                <a:gd name="connsiteY4" fmla="*/ 731856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26229 w 7834206"/>
                <a:gd name="connsiteY4" fmla="*/ 731856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26229 w 7834206"/>
                <a:gd name="connsiteY4" fmla="*/ 731856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3673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0244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94532 w 7834206"/>
                <a:gd name="connsiteY1" fmla="*/ 210244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929135 w 7834206"/>
                <a:gd name="connsiteY1" fmla="*/ 2125306 h 2468880"/>
                <a:gd name="connsiteX2" fmla="*/ 1695417 w 7834206"/>
                <a:gd name="connsiteY2" fmla="*/ 1583055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929135 w 7834206"/>
                <a:gd name="connsiteY1" fmla="*/ 2125306 h 2468880"/>
                <a:gd name="connsiteX2" fmla="*/ 1743862 w 7834206"/>
                <a:gd name="connsiteY2" fmla="*/ 1565910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59929 w 7834206"/>
                <a:gd name="connsiteY1" fmla="*/ 2159596 h 2468880"/>
                <a:gd name="connsiteX2" fmla="*/ 1743862 w 7834206"/>
                <a:gd name="connsiteY2" fmla="*/ 1565910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859929 w 7834206"/>
                <a:gd name="connsiteY1" fmla="*/ 2159596 h 2468880"/>
                <a:gd name="connsiteX2" fmla="*/ 1743862 w 7834206"/>
                <a:gd name="connsiteY2" fmla="*/ 1565910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576181 w 7834206"/>
                <a:gd name="connsiteY1" fmla="*/ 1622386 h 2468880"/>
                <a:gd name="connsiteX2" fmla="*/ 1743862 w 7834206"/>
                <a:gd name="connsiteY2" fmla="*/ 1565910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834206"/>
                <a:gd name="connsiteY0" fmla="*/ 2468880 h 2468880"/>
                <a:gd name="connsiteX1" fmla="*/ 576181 w 7834206"/>
                <a:gd name="connsiteY1" fmla="*/ 1622386 h 2468880"/>
                <a:gd name="connsiteX2" fmla="*/ 1743862 w 7834206"/>
                <a:gd name="connsiteY2" fmla="*/ 1565910 h 2468880"/>
                <a:gd name="connsiteX3" fmla="*/ 3059829 w 7834206"/>
                <a:gd name="connsiteY3" fmla="*/ 1308735 h 2468880"/>
                <a:gd name="connsiteX4" fmla="*/ 4867753 w 7834206"/>
                <a:gd name="connsiteY4" fmla="*/ 737571 h 2468880"/>
                <a:gd name="connsiteX5" fmla="*/ 6589723 w 7834206"/>
                <a:gd name="connsiteY5" fmla="*/ 591334 h 2468880"/>
                <a:gd name="connsiteX6" fmla="*/ 7834206 w 7834206"/>
                <a:gd name="connsiteY6" fmla="*/ 0 h 2468880"/>
                <a:gd name="connsiteX0" fmla="*/ 0 w 7778841"/>
                <a:gd name="connsiteY0" fmla="*/ 2423160 h 2423160"/>
                <a:gd name="connsiteX1" fmla="*/ 520816 w 7778841"/>
                <a:gd name="connsiteY1" fmla="*/ 1622386 h 2423160"/>
                <a:gd name="connsiteX2" fmla="*/ 1688497 w 7778841"/>
                <a:gd name="connsiteY2" fmla="*/ 1565910 h 2423160"/>
                <a:gd name="connsiteX3" fmla="*/ 3004464 w 7778841"/>
                <a:gd name="connsiteY3" fmla="*/ 1308735 h 2423160"/>
                <a:gd name="connsiteX4" fmla="*/ 4812388 w 7778841"/>
                <a:gd name="connsiteY4" fmla="*/ 737571 h 2423160"/>
                <a:gd name="connsiteX5" fmla="*/ 6534358 w 7778841"/>
                <a:gd name="connsiteY5" fmla="*/ 591334 h 2423160"/>
                <a:gd name="connsiteX6" fmla="*/ 7778841 w 7778841"/>
                <a:gd name="connsiteY6" fmla="*/ 0 h 2423160"/>
                <a:gd name="connsiteX0" fmla="*/ 0 w 7778841"/>
                <a:gd name="connsiteY0" fmla="*/ 2423160 h 2423160"/>
                <a:gd name="connsiteX1" fmla="*/ 631547 w 7778841"/>
                <a:gd name="connsiteY1" fmla="*/ 1439506 h 2423160"/>
                <a:gd name="connsiteX2" fmla="*/ 1688497 w 7778841"/>
                <a:gd name="connsiteY2" fmla="*/ 1565910 h 2423160"/>
                <a:gd name="connsiteX3" fmla="*/ 3004464 w 7778841"/>
                <a:gd name="connsiteY3" fmla="*/ 1308735 h 2423160"/>
                <a:gd name="connsiteX4" fmla="*/ 4812388 w 7778841"/>
                <a:gd name="connsiteY4" fmla="*/ 737571 h 2423160"/>
                <a:gd name="connsiteX5" fmla="*/ 6534358 w 7778841"/>
                <a:gd name="connsiteY5" fmla="*/ 591334 h 2423160"/>
                <a:gd name="connsiteX6" fmla="*/ 7778841 w 7778841"/>
                <a:gd name="connsiteY6" fmla="*/ 0 h 2423160"/>
                <a:gd name="connsiteX0" fmla="*/ 0 w 7778841"/>
                <a:gd name="connsiteY0" fmla="*/ 2423160 h 2503497"/>
                <a:gd name="connsiteX1" fmla="*/ 631547 w 7778841"/>
                <a:gd name="connsiteY1" fmla="*/ 1439506 h 2503497"/>
                <a:gd name="connsiteX2" fmla="*/ 1951482 w 7778841"/>
                <a:gd name="connsiteY2" fmla="*/ 2503170 h 2503497"/>
                <a:gd name="connsiteX3" fmla="*/ 3004464 w 7778841"/>
                <a:gd name="connsiteY3" fmla="*/ 1308735 h 2503497"/>
                <a:gd name="connsiteX4" fmla="*/ 4812388 w 7778841"/>
                <a:gd name="connsiteY4" fmla="*/ 737571 h 2503497"/>
                <a:gd name="connsiteX5" fmla="*/ 6534358 w 7778841"/>
                <a:gd name="connsiteY5" fmla="*/ 591334 h 2503497"/>
                <a:gd name="connsiteX6" fmla="*/ 7778841 w 7778841"/>
                <a:gd name="connsiteY6" fmla="*/ 0 h 2503497"/>
                <a:gd name="connsiteX0" fmla="*/ 0 w 7778841"/>
                <a:gd name="connsiteY0" fmla="*/ 2423160 h 2503207"/>
                <a:gd name="connsiteX1" fmla="*/ 631547 w 7778841"/>
                <a:gd name="connsiteY1" fmla="*/ 1439506 h 2503207"/>
                <a:gd name="connsiteX2" fmla="*/ 1951482 w 7778841"/>
                <a:gd name="connsiteY2" fmla="*/ 2503170 h 2503207"/>
                <a:gd name="connsiteX3" fmla="*/ 3004464 w 7778841"/>
                <a:gd name="connsiteY3" fmla="*/ 1308735 h 2503207"/>
                <a:gd name="connsiteX4" fmla="*/ 4812388 w 7778841"/>
                <a:gd name="connsiteY4" fmla="*/ 737571 h 2503207"/>
                <a:gd name="connsiteX5" fmla="*/ 6534358 w 7778841"/>
                <a:gd name="connsiteY5" fmla="*/ 591334 h 2503207"/>
                <a:gd name="connsiteX6" fmla="*/ 7778841 w 7778841"/>
                <a:gd name="connsiteY6" fmla="*/ 0 h 2503207"/>
                <a:gd name="connsiteX0" fmla="*/ 0 w 7778841"/>
                <a:gd name="connsiteY0" fmla="*/ 2423160 h 2503344"/>
                <a:gd name="connsiteX1" fmla="*/ 693833 w 7778841"/>
                <a:gd name="connsiteY1" fmla="*/ 1405216 h 2503344"/>
                <a:gd name="connsiteX2" fmla="*/ 1951482 w 7778841"/>
                <a:gd name="connsiteY2" fmla="*/ 2503170 h 2503344"/>
                <a:gd name="connsiteX3" fmla="*/ 3004464 w 7778841"/>
                <a:gd name="connsiteY3" fmla="*/ 1308735 h 2503344"/>
                <a:gd name="connsiteX4" fmla="*/ 4812388 w 7778841"/>
                <a:gd name="connsiteY4" fmla="*/ 737571 h 2503344"/>
                <a:gd name="connsiteX5" fmla="*/ 6534358 w 7778841"/>
                <a:gd name="connsiteY5" fmla="*/ 591334 h 2503344"/>
                <a:gd name="connsiteX6" fmla="*/ 7778841 w 7778841"/>
                <a:gd name="connsiteY6" fmla="*/ 0 h 2503344"/>
                <a:gd name="connsiteX0" fmla="*/ 0 w 7778841"/>
                <a:gd name="connsiteY0" fmla="*/ 2423160 h 2503343"/>
                <a:gd name="connsiteX1" fmla="*/ 693833 w 7778841"/>
                <a:gd name="connsiteY1" fmla="*/ 1405216 h 2503343"/>
                <a:gd name="connsiteX2" fmla="*/ 1951482 w 7778841"/>
                <a:gd name="connsiteY2" fmla="*/ 2503170 h 2503343"/>
                <a:gd name="connsiteX3" fmla="*/ 3004464 w 7778841"/>
                <a:gd name="connsiteY3" fmla="*/ 1308735 h 2503343"/>
                <a:gd name="connsiteX4" fmla="*/ 4812388 w 7778841"/>
                <a:gd name="connsiteY4" fmla="*/ 737571 h 2503343"/>
                <a:gd name="connsiteX5" fmla="*/ 6534358 w 7778841"/>
                <a:gd name="connsiteY5" fmla="*/ 591334 h 2503343"/>
                <a:gd name="connsiteX6" fmla="*/ 7778841 w 7778841"/>
                <a:gd name="connsiteY6" fmla="*/ 0 h 2503343"/>
                <a:gd name="connsiteX0" fmla="*/ 0 w 7778841"/>
                <a:gd name="connsiteY0" fmla="*/ 2423160 h 2503365"/>
                <a:gd name="connsiteX1" fmla="*/ 756119 w 7778841"/>
                <a:gd name="connsiteY1" fmla="*/ 1410931 h 2503365"/>
                <a:gd name="connsiteX2" fmla="*/ 1951482 w 7778841"/>
                <a:gd name="connsiteY2" fmla="*/ 2503170 h 2503365"/>
                <a:gd name="connsiteX3" fmla="*/ 3004464 w 7778841"/>
                <a:gd name="connsiteY3" fmla="*/ 1308735 h 2503365"/>
                <a:gd name="connsiteX4" fmla="*/ 4812388 w 7778841"/>
                <a:gd name="connsiteY4" fmla="*/ 737571 h 2503365"/>
                <a:gd name="connsiteX5" fmla="*/ 6534358 w 7778841"/>
                <a:gd name="connsiteY5" fmla="*/ 591334 h 2503365"/>
                <a:gd name="connsiteX6" fmla="*/ 7778841 w 7778841"/>
                <a:gd name="connsiteY6" fmla="*/ 0 h 2503365"/>
                <a:gd name="connsiteX0" fmla="*/ 0 w 7778841"/>
                <a:gd name="connsiteY0" fmla="*/ 2423160 h 2503323"/>
                <a:gd name="connsiteX1" fmla="*/ 797643 w 7778841"/>
                <a:gd name="connsiteY1" fmla="*/ 1399501 h 2503323"/>
                <a:gd name="connsiteX2" fmla="*/ 1951482 w 7778841"/>
                <a:gd name="connsiteY2" fmla="*/ 2503170 h 2503323"/>
                <a:gd name="connsiteX3" fmla="*/ 3004464 w 7778841"/>
                <a:gd name="connsiteY3" fmla="*/ 1308735 h 2503323"/>
                <a:gd name="connsiteX4" fmla="*/ 4812388 w 7778841"/>
                <a:gd name="connsiteY4" fmla="*/ 737571 h 2503323"/>
                <a:gd name="connsiteX5" fmla="*/ 6534358 w 7778841"/>
                <a:gd name="connsiteY5" fmla="*/ 591334 h 2503323"/>
                <a:gd name="connsiteX6" fmla="*/ 7778841 w 7778841"/>
                <a:gd name="connsiteY6" fmla="*/ 0 h 2503323"/>
                <a:gd name="connsiteX0" fmla="*/ 0 w 7778841"/>
                <a:gd name="connsiteY0" fmla="*/ 2423160 h 2519772"/>
                <a:gd name="connsiteX1" fmla="*/ 797643 w 7778841"/>
                <a:gd name="connsiteY1" fmla="*/ 1399501 h 2519772"/>
                <a:gd name="connsiteX2" fmla="*/ 1394178 w 7778841"/>
                <a:gd name="connsiteY2" fmla="*/ 1966519 h 2519772"/>
                <a:gd name="connsiteX3" fmla="*/ 1951482 w 7778841"/>
                <a:gd name="connsiteY3" fmla="*/ 2503170 h 2519772"/>
                <a:gd name="connsiteX4" fmla="*/ 3004464 w 7778841"/>
                <a:gd name="connsiteY4" fmla="*/ 1308735 h 2519772"/>
                <a:gd name="connsiteX5" fmla="*/ 4812388 w 7778841"/>
                <a:gd name="connsiteY5" fmla="*/ 737571 h 2519772"/>
                <a:gd name="connsiteX6" fmla="*/ 6534358 w 7778841"/>
                <a:gd name="connsiteY6" fmla="*/ 591334 h 2519772"/>
                <a:gd name="connsiteX7" fmla="*/ 7778841 w 7778841"/>
                <a:gd name="connsiteY7" fmla="*/ 0 h 2519772"/>
                <a:gd name="connsiteX0" fmla="*/ 0 w 7778841"/>
                <a:gd name="connsiteY0" fmla="*/ 2423160 h 2527558"/>
                <a:gd name="connsiteX1" fmla="*/ 797643 w 7778841"/>
                <a:gd name="connsiteY1" fmla="*/ 1399501 h 2527558"/>
                <a:gd name="connsiteX2" fmla="*/ 1158875 w 7778841"/>
                <a:gd name="connsiteY2" fmla="*/ 2057959 h 2527558"/>
                <a:gd name="connsiteX3" fmla="*/ 1951482 w 7778841"/>
                <a:gd name="connsiteY3" fmla="*/ 2503170 h 2527558"/>
                <a:gd name="connsiteX4" fmla="*/ 3004464 w 7778841"/>
                <a:gd name="connsiteY4" fmla="*/ 1308735 h 2527558"/>
                <a:gd name="connsiteX5" fmla="*/ 4812388 w 7778841"/>
                <a:gd name="connsiteY5" fmla="*/ 737571 h 2527558"/>
                <a:gd name="connsiteX6" fmla="*/ 6534358 w 7778841"/>
                <a:gd name="connsiteY6" fmla="*/ 591334 h 2527558"/>
                <a:gd name="connsiteX7" fmla="*/ 7778841 w 7778841"/>
                <a:gd name="connsiteY7" fmla="*/ 0 h 2527558"/>
                <a:gd name="connsiteX0" fmla="*/ 0 w 7778841"/>
                <a:gd name="connsiteY0" fmla="*/ 2423160 h 2527558"/>
                <a:gd name="connsiteX1" fmla="*/ 659229 w 7778841"/>
                <a:gd name="connsiteY1" fmla="*/ 1388071 h 2527558"/>
                <a:gd name="connsiteX2" fmla="*/ 1158875 w 7778841"/>
                <a:gd name="connsiteY2" fmla="*/ 2057959 h 2527558"/>
                <a:gd name="connsiteX3" fmla="*/ 1951482 w 7778841"/>
                <a:gd name="connsiteY3" fmla="*/ 2503170 h 2527558"/>
                <a:gd name="connsiteX4" fmla="*/ 3004464 w 7778841"/>
                <a:gd name="connsiteY4" fmla="*/ 1308735 h 2527558"/>
                <a:gd name="connsiteX5" fmla="*/ 4812388 w 7778841"/>
                <a:gd name="connsiteY5" fmla="*/ 737571 h 2527558"/>
                <a:gd name="connsiteX6" fmla="*/ 6534358 w 7778841"/>
                <a:gd name="connsiteY6" fmla="*/ 591334 h 2527558"/>
                <a:gd name="connsiteX7" fmla="*/ 7778841 w 7778841"/>
                <a:gd name="connsiteY7" fmla="*/ 0 h 2527558"/>
                <a:gd name="connsiteX0" fmla="*/ 0 w 7778841"/>
                <a:gd name="connsiteY0" fmla="*/ 2423160 h 2527558"/>
                <a:gd name="connsiteX1" fmla="*/ 659229 w 7778841"/>
                <a:gd name="connsiteY1" fmla="*/ 1388071 h 2527558"/>
                <a:gd name="connsiteX2" fmla="*/ 1158875 w 7778841"/>
                <a:gd name="connsiteY2" fmla="*/ 2057959 h 2527558"/>
                <a:gd name="connsiteX3" fmla="*/ 1951482 w 7778841"/>
                <a:gd name="connsiteY3" fmla="*/ 2503170 h 2527558"/>
                <a:gd name="connsiteX4" fmla="*/ 3004464 w 7778841"/>
                <a:gd name="connsiteY4" fmla="*/ 1308735 h 2527558"/>
                <a:gd name="connsiteX5" fmla="*/ 4812388 w 7778841"/>
                <a:gd name="connsiteY5" fmla="*/ 737571 h 2527558"/>
                <a:gd name="connsiteX6" fmla="*/ 6534358 w 7778841"/>
                <a:gd name="connsiteY6" fmla="*/ 591334 h 2527558"/>
                <a:gd name="connsiteX7" fmla="*/ 7778841 w 7778841"/>
                <a:gd name="connsiteY7" fmla="*/ 0 h 2527558"/>
                <a:gd name="connsiteX0" fmla="*/ 0 w 7778841"/>
                <a:gd name="connsiteY0" fmla="*/ 2423160 h 2527558"/>
                <a:gd name="connsiteX1" fmla="*/ 700753 w 7778841"/>
                <a:gd name="connsiteY1" fmla="*/ 1422361 h 2527558"/>
                <a:gd name="connsiteX2" fmla="*/ 1158875 w 7778841"/>
                <a:gd name="connsiteY2" fmla="*/ 2057959 h 2527558"/>
                <a:gd name="connsiteX3" fmla="*/ 1951482 w 7778841"/>
                <a:gd name="connsiteY3" fmla="*/ 2503170 h 2527558"/>
                <a:gd name="connsiteX4" fmla="*/ 3004464 w 7778841"/>
                <a:gd name="connsiteY4" fmla="*/ 1308735 h 2527558"/>
                <a:gd name="connsiteX5" fmla="*/ 4812388 w 7778841"/>
                <a:gd name="connsiteY5" fmla="*/ 737571 h 2527558"/>
                <a:gd name="connsiteX6" fmla="*/ 6534358 w 7778841"/>
                <a:gd name="connsiteY6" fmla="*/ 591334 h 2527558"/>
                <a:gd name="connsiteX7" fmla="*/ 7778841 w 7778841"/>
                <a:gd name="connsiteY7" fmla="*/ 0 h 2527558"/>
                <a:gd name="connsiteX0" fmla="*/ 0 w 7778841"/>
                <a:gd name="connsiteY0" fmla="*/ 2423160 h 2534647"/>
                <a:gd name="connsiteX1" fmla="*/ 700753 w 7778841"/>
                <a:gd name="connsiteY1" fmla="*/ 1422361 h 2534647"/>
                <a:gd name="connsiteX2" fmla="*/ 1165796 w 7778841"/>
                <a:gd name="connsiteY2" fmla="*/ 2120824 h 2534647"/>
                <a:gd name="connsiteX3" fmla="*/ 1951482 w 7778841"/>
                <a:gd name="connsiteY3" fmla="*/ 2503170 h 2534647"/>
                <a:gd name="connsiteX4" fmla="*/ 3004464 w 7778841"/>
                <a:gd name="connsiteY4" fmla="*/ 1308735 h 2534647"/>
                <a:gd name="connsiteX5" fmla="*/ 4812388 w 7778841"/>
                <a:gd name="connsiteY5" fmla="*/ 737571 h 2534647"/>
                <a:gd name="connsiteX6" fmla="*/ 6534358 w 7778841"/>
                <a:gd name="connsiteY6" fmla="*/ 591334 h 2534647"/>
                <a:gd name="connsiteX7" fmla="*/ 7778841 w 7778841"/>
                <a:gd name="connsiteY7" fmla="*/ 0 h 2534647"/>
                <a:gd name="connsiteX0" fmla="*/ 0 w 7778841"/>
                <a:gd name="connsiteY0" fmla="*/ 2423160 h 2534647"/>
                <a:gd name="connsiteX1" fmla="*/ 700753 w 7778841"/>
                <a:gd name="connsiteY1" fmla="*/ 1422361 h 2534647"/>
                <a:gd name="connsiteX2" fmla="*/ 1165796 w 7778841"/>
                <a:gd name="connsiteY2" fmla="*/ 2120824 h 2534647"/>
                <a:gd name="connsiteX3" fmla="*/ 1951482 w 7778841"/>
                <a:gd name="connsiteY3" fmla="*/ 2503170 h 2534647"/>
                <a:gd name="connsiteX4" fmla="*/ 3004464 w 7778841"/>
                <a:gd name="connsiteY4" fmla="*/ 1308735 h 2534647"/>
                <a:gd name="connsiteX5" fmla="*/ 4812388 w 7778841"/>
                <a:gd name="connsiteY5" fmla="*/ 737571 h 2534647"/>
                <a:gd name="connsiteX6" fmla="*/ 6534358 w 7778841"/>
                <a:gd name="connsiteY6" fmla="*/ 591334 h 2534647"/>
                <a:gd name="connsiteX7" fmla="*/ 7778841 w 7778841"/>
                <a:gd name="connsiteY7" fmla="*/ 0 h 2534647"/>
                <a:gd name="connsiteX0" fmla="*/ 0 w 7778841"/>
                <a:gd name="connsiteY0" fmla="*/ 2423160 h 2534647"/>
                <a:gd name="connsiteX1" fmla="*/ 638467 w 7778841"/>
                <a:gd name="connsiteY1" fmla="*/ 1410931 h 2534647"/>
                <a:gd name="connsiteX2" fmla="*/ 1165796 w 7778841"/>
                <a:gd name="connsiteY2" fmla="*/ 2120824 h 2534647"/>
                <a:gd name="connsiteX3" fmla="*/ 1951482 w 7778841"/>
                <a:gd name="connsiteY3" fmla="*/ 2503170 h 2534647"/>
                <a:gd name="connsiteX4" fmla="*/ 3004464 w 7778841"/>
                <a:gd name="connsiteY4" fmla="*/ 1308735 h 2534647"/>
                <a:gd name="connsiteX5" fmla="*/ 4812388 w 7778841"/>
                <a:gd name="connsiteY5" fmla="*/ 737571 h 2534647"/>
                <a:gd name="connsiteX6" fmla="*/ 6534358 w 7778841"/>
                <a:gd name="connsiteY6" fmla="*/ 591334 h 2534647"/>
                <a:gd name="connsiteX7" fmla="*/ 7778841 w 7778841"/>
                <a:gd name="connsiteY7" fmla="*/ 0 h 2534647"/>
                <a:gd name="connsiteX0" fmla="*/ 0 w 7778841"/>
                <a:gd name="connsiteY0" fmla="*/ 2423160 h 2534647"/>
                <a:gd name="connsiteX1" fmla="*/ 638467 w 7778841"/>
                <a:gd name="connsiteY1" fmla="*/ 1410931 h 2534647"/>
                <a:gd name="connsiteX2" fmla="*/ 1165796 w 7778841"/>
                <a:gd name="connsiteY2" fmla="*/ 2120824 h 2534647"/>
                <a:gd name="connsiteX3" fmla="*/ 1951482 w 7778841"/>
                <a:gd name="connsiteY3" fmla="*/ 2503170 h 2534647"/>
                <a:gd name="connsiteX4" fmla="*/ 3004464 w 7778841"/>
                <a:gd name="connsiteY4" fmla="*/ 1308735 h 2534647"/>
                <a:gd name="connsiteX5" fmla="*/ 4812388 w 7778841"/>
                <a:gd name="connsiteY5" fmla="*/ 737571 h 2534647"/>
                <a:gd name="connsiteX6" fmla="*/ 6534358 w 7778841"/>
                <a:gd name="connsiteY6" fmla="*/ 591334 h 2534647"/>
                <a:gd name="connsiteX7" fmla="*/ 7778841 w 7778841"/>
                <a:gd name="connsiteY7" fmla="*/ 0 h 2534647"/>
                <a:gd name="connsiteX0" fmla="*/ 0 w 7778841"/>
                <a:gd name="connsiteY0" fmla="*/ 2423160 h 2534647"/>
                <a:gd name="connsiteX1" fmla="*/ 638467 w 7778841"/>
                <a:gd name="connsiteY1" fmla="*/ 1410931 h 2534647"/>
                <a:gd name="connsiteX2" fmla="*/ 1165796 w 7778841"/>
                <a:gd name="connsiteY2" fmla="*/ 2120824 h 2534647"/>
                <a:gd name="connsiteX3" fmla="*/ 1951482 w 7778841"/>
                <a:gd name="connsiteY3" fmla="*/ 2503170 h 2534647"/>
                <a:gd name="connsiteX4" fmla="*/ 3004464 w 7778841"/>
                <a:gd name="connsiteY4" fmla="*/ 1308735 h 2534647"/>
                <a:gd name="connsiteX5" fmla="*/ 4812388 w 7778841"/>
                <a:gd name="connsiteY5" fmla="*/ 737571 h 2534647"/>
                <a:gd name="connsiteX6" fmla="*/ 6534358 w 7778841"/>
                <a:gd name="connsiteY6" fmla="*/ 591334 h 2534647"/>
                <a:gd name="connsiteX7" fmla="*/ 7778841 w 7778841"/>
                <a:gd name="connsiteY7" fmla="*/ 0 h 2534647"/>
                <a:gd name="connsiteX0" fmla="*/ 0 w 7778841"/>
                <a:gd name="connsiteY0" fmla="*/ 2423160 h 2512776"/>
                <a:gd name="connsiteX1" fmla="*/ 638467 w 7778841"/>
                <a:gd name="connsiteY1" fmla="*/ 1410931 h 2512776"/>
                <a:gd name="connsiteX2" fmla="*/ 1020461 w 7778841"/>
                <a:gd name="connsiteY2" fmla="*/ 1846504 h 2512776"/>
                <a:gd name="connsiteX3" fmla="*/ 1951482 w 7778841"/>
                <a:gd name="connsiteY3" fmla="*/ 2503170 h 2512776"/>
                <a:gd name="connsiteX4" fmla="*/ 3004464 w 7778841"/>
                <a:gd name="connsiteY4" fmla="*/ 1308735 h 2512776"/>
                <a:gd name="connsiteX5" fmla="*/ 4812388 w 7778841"/>
                <a:gd name="connsiteY5" fmla="*/ 737571 h 2512776"/>
                <a:gd name="connsiteX6" fmla="*/ 6534358 w 7778841"/>
                <a:gd name="connsiteY6" fmla="*/ 591334 h 2512776"/>
                <a:gd name="connsiteX7" fmla="*/ 7778841 w 7778841"/>
                <a:gd name="connsiteY7" fmla="*/ 0 h 2512776"/>
                <a:gd name="connsiteX0" fmla="*/ 0 w 7778841"/>
                <a:gd name="connsiteY0" fmla="*/ 2423160 h 2512776"/>
                <a:gd name="connsiteX1" fmla="*/ 638467 w 7778841"/>
                <a:gd name="connsiteY1" fmla="*/ 1410931 h 2512776"/>
                <a:gd name="connsiteX2" fmla="*/ 1020461 w 7778841"/>
                <a:gd name="connsiteY2" fmla="*/ 1846504 h 2512776"/>
                <a:gd name="connsiteX3" fmla="*/ 1951482 w 7778841"/>
                <a:gd name="connsiteY3" fmla="*/ 2503170 h 2512776"/>
                <a:gd name="connsiteX4" fmla="*/ 3004464 w 7778841"/>
                <a:gd name="connsiteY4" fmla="*/ 1308735 h 2512776"/>
                <a:gd name="connsiteX5" fmla="*/ 4812388 w 7778841"/>
                <a:gd name="connsiteY5" fmla="*/ 737571 h 2512776"/>
                <a:gd name="connsiteX6" fmla="*/ 6534358 w 7778841"/>
                <a:gd name="connsiteY6" fmla="*/ 591334 h 2512776"/>
                <a:gd name="connsiteX7" fmla="*/ 7778841 w 7778841"/>
                <a:gd name="connsiteY7" fmla="*/ 0 h 2512776"/>
                <a:gd name="connsiteX0" fmla="*/ 0 w 7778841"/>
                <a:gd name="connsiteY0" fmla="*/ 2423160 h 2513501"/>
                <a:gd name="connsiteX1" fmla="*/ 638467 w 7778841"/>
                <a:gd name="connsiteY1" fmla="*/ 1410931 h 2513501"/>
                <a:gd name="connsiteX2" fmla="*/ 1020461 w 7778841"/>
                <a:gd name="connsiteY2" fmla="*/ 1846504 h 2513501"/>
                <a:gd name="connsiteX3" fmla="*/ 1951482 w 7778841"/>
                <a:gd name="connsiteY3" fmla="*/ 2503170 h 2513501"/>
                <a:gd name="connsiteX4" fmla="*/ 3004464 w 7778841"/>
                <a:gd name="connsiteY4" fmla="*/ 1308735 h 2513501"/>
                <a:gd name="connsiteX5" fmla="*/ 4812388 w 7778841"/>
                <a:gd name="connsiteY5" fmla="*/ 737571 h 2513501"/>
                <a:gd name="connsiteX6" fmla="*/ 6534358 w 7778841"/>
                <a:gd name="connsiteY6" fmla="*/ 591334 h 2513501"/>
                <a:gd name="connsiteX7" fmla="*/ 7778841 w 7778841"/>
                <a:gd name="connsiteY7" fmla="*/ 0 h 2513501"/>
                <a:gd name="connsiteX0" fmla="*/ 0 w 7778841"/>
                <a:gd name="connsiteY0" fmla="*/ 2423160 h 2514095"/>
                <a:gd name="connsiteX1" fmla="*/ 638467 w 7778841"/>
                <a:gd name="connsiteY1" fmla="*/ 1410931 h 2514095"/>
                <a:gd name="connsiteX2" fmla="*/ 937413 w 7778841"/>
                <a:gd name="connsiteY2" fmla="*/ 1857934 h 2514095"/>
                <a:gd name="connsiteX3" fmla="*/ 1951482 w 7778841"/>
                <a:gd name="connsiteY3" fmla="*/ 2503170 h 2514095"/>
                <a:gd name="connsiteX4" fmla="*/ 3004464 w 7778841"/>
                <a:gd name="connsiteY4" fmla="*/ 1308735 h 2514095"/>
                <a:gd name="connsiteX5" fmla="*/ 4812388 w 7778841"/>
                <a:gd name="connsiteY5" fmla="*/ 737571 h 2514095"/>
                <a:gd name="connsiteX6" fmla="*/ 6534358 w 7778841"/>
                <a:gd name="connsiteY6" fmla="*/ 591334 h 2514095"/>
                <a:gd name="connsiteX7" fmla="*/ 7778841 w 7778841"/>
                <a:gd name="connsiteY7" fmla="*/ 0 h 2514095"/>
                <a:gd name="connsiteX0" fmla="*/ 0 w 7778841"/>
                <a:gd name="connsiteY0" fmla="*/ 2423160 h 2514095"/>
                <a:gd name="connsiteX1" fmla="*/ 638467 w 7778841"/>
                <a:gd name="connsiteY1" fmla="*/ 1410931 h 2514095"/>
                <a:gd name="connsiteX2" fmla="*/ 937413 w 7778841"/>
                <a:gd name="connsiteY2" fmla="*/ 1857934 h 2514095"/>
                <a:gd name="connsiteX3" fmla="*/ 1951482 w 7778841"/>
                <a:gd name="connsiteY3" fmla="*/ 2503170 h 2514095"/>
                <a:gd name="connsiteX4" fmla="*/ 3004464 w 7778841"/>
                <a:gd name="connsiteY4" fmla="*/ 1308735 h 2514095"/>
                <a:gd name="connsiteX5" fmla="*/ 4812388 w 7778841"/>
                <a:gd name="connsiteY5" fmla="*/ 737571 h 2514095"/>
                <a:gd name="connsiteX6" fmla="*/ 6534358 w 7778841"/>
                <a:gd name="connsiteY6" fmla="*/ 591334 h 2514095"/>
                <a:gd name="connsiteX7" fmla="*/ 7778841 w 7778841"/>
                <a:gd name="connsiteY7" fmla="*/ 0 h 2514095"/>
                <a:gd name="connsiteX0" fmla="*/ 0 w 7778841"/>
                <a:gd name="connsiteY0" fmla="*/ 2423160 h 2514527"/>
                <a:gd name="connsiteX1" fmla="*/ 638467 w 7778841"/>
                <a:gd name="connsiteY1" fmla="*/ 1410931 h 2514527"/>
                <a:gd name="connsiteX2" fmla="*/ 937413 w 7778841"/>
                <a:gd name="connsiteY2" fmla="*/ 1857934 h 2514527"/>
                <a:gd name="connsiteX3" fmla="*/ 1951482 w 7778841"/>
                <a:gd name="connsiteY3" fmla="*/ 2503170 h 2514527"/>
                <a:gd name="connsiteX4" fmla="*/ 3004464 w 7778841"/>
                <a:gd name="connsiteY4" fmla="*/ 1308735 h 2514527"/>
                <a:gd name="connsiteX5" fmla="*/ 4812388 w 7778841"/>
                <a:gd name="connsiteY5" fmla="*/ 737571 h 2514527"/>
                <a:gd name="connsiteX6" fmla="*/ 6534358 w 7778841"/>
                <a:gd name="connsiteY6" fmla="*/ 591334 h 2514527"/>
                <a:gd name="connsiteX7" fmla="*/ 7778841 w 7778841"/>
                <a:gd name="connsiteY7" fmla="*/ 0 h 2514527"/>
                <a:gd name="connsiteX0" fmla="*/ 0 w 7778841"/>
                <a:gd name="connsiteY0" fmla="*/ 2423160 h 2513604"/>
                <a:gd name="connsiteX1" fmla="*/ 638467 w 7778841"/>
                <a:gd name="connsiteY1" fmla="*/ 1410931 h 2513604"/>
                <a:gd name="connsiteX2" fmla="*/ 1013541 w 7778841"/>
                <a:gd name="connsiteY2" fmla="*/ 1840789 h 2513604"/>
                <a:gd name="connsiteX3" fmla="*/ 1951482 w 7778841"/>
                <a:gd name="connsiteY3" fmla="*/ 2503170 h 2513604"/>
                <a:gd name="connsiteX4" fmla="*/ 3004464 w 7778841"/>
                <a:gd name="connsiteY4" fmla="*/ 1308735 h 2513604"/>
                <a:gd name="connsiteX5" fmla="*/ 4812388 w 7778841"/>
                <a:gd name="connsiteY5" fmla="*/ 737571 h 2513604"/>
                <a:gd name="connsiteX6" fmla="*/ 6534358 w 7778841"/>
                <a:gd name="connsiteY6" fmla="*/ 591334 h 2513604"/>
                <a:gd name="connsiteX7" fmla="*/ 7778841 w 7778841"/>
                <a:gd name="connsiteY7" fmla="*/ 0 h 2513604"/>
                <a:gd name="connsiteX0" fmla="*/ 0 w 7778841"/>
                <a:gd name="connsiteY0" fmla="*/ 2423160 h 2461724"/>
                <a:gd name="connsiteX1" fmla="*/ 638467 w 7778841"/>
                <a:gd name="connsiteY1" fmla="*/ 1410931 h 2461724"/>
                <a:gd name="connsiteX2" fmla="*/ 1013541 w 7778841"/>
                <a:gd name="connsiteY2" fmla="*/ 1840789 h 2461724"/>
                <a:gd name="connsiteX3" fmla="*/ 1958403 w 7778841"/>
                <a:gd name="connsiteY3" fmla="*/ 2451735 h 2461724"/>
                <a:gd name="connsiteX4" fmla="*/ 3004464 w 7778841"/>
                <a:gd name="connsiteY4" fmla="*/ 1308735 h 2461724"/>
                <a:gd name="connsiteX5" fmla="*/ 4812388 w 7778841"/>
                <a:gd name="connsiteY5" fmla="*/ 737571 h 2461724"/>
                <a:gd name="connsiteX6" fmla="*/ 6534358 w 7778841"/>
                <a:gd name="connsiteY6" fmla="*/ 591334 h 2461724"/>
                <a:gd name="connsiteX7" fmla="*/ 7778841 w 7778841"/>
                <a:gd name="connsiteY7" fmla="*/ 0 h 2461724"/>
                <a:gd name="connsiteX0" fmla="*/ 0 w 7778841"/>
                <a:gd name="connsiteY0" fmla="*/ 2423160 h 2451796"/>
                <a:gd name="connsiteX1" fmla="*/ 638467 w 7778841"/>
                <a:gd name="connsiteY1" fmla="*/ 1410931 h 2451796"/>
                <a:gd name="connsiteX2" fmla="*/ 1013541 w 7778841"/>
                <a:gd name="connsiteY2" fmla="*/ 1840789 h 2451796"/>
                <a:gd name="connsiteX3" fmla="*/ 1958403 w 7778841"/>
                <a:gd name="connsiteY3" fmla="*/ 2451735 h 2451796"/>
                <a:gd name="connsiteX4" fmla="*/ 3004464 w 7778841"/>
                <a:gd name="connsiteY4" fmla="*/ 1308735 h 2451796"/>
                <a:gd name="connsiteX5" fmla="*/ 4812388 w 7778841"/>
                <a:gd name="connsiteY5" fmla="*/ 737571 h 2451796"/>
                <a:gd name="connsiteX6" fmla="*/ 6534358 w 7778841"/>
                <a:gd name="connsiteY6" fmla="*/ 591334 h 2451796"/>
                <a:gd name="connsiteX7" fmla="*/ 7778841 w 7778841"/>
                <a:gd name="connsiteY7" fmla="*/ 0 h 2451796"/>
                <a:gd name="connsiteX0" fmla="*/ 0 w 7778841"/>
                <a:gd name="connsiteY0" fmla="*/ 2423160 h 2451859"/>
                <a:gd name="connsiteX1" fmla="*/ 638467 w 7778841"/>
                <a:gd name="connsiteY1" fmla="*/ 1410931 h 2451859"/>
                <a:gd name="connsiteX2" fmla="*/ 1013541 w 7778841"/>
                <a:gd name="connsiteY2" fmla="*/ 1840789 h 2451859"/>
                <a:gd name="connsiteX3" fmla="*/ 1958403 w 7778841"/>
                <a:gd name="connsiteY3" fmla="*/ 2451735 h 2451859"/>
                <a:gd name="connsiteX4" fmla="*/ 3004464 w 7778841"/>
                <a:gd name="connsiteY4" fmla="*/ 1308735 h 2451859"/>
                <a:gd name="connsiteX5" fmla="*/ 4812388 w 7778841"/>
                <a:gd name="connsiteY5" fmla="*/ 737571 h 2451859"/>
                <a:gd name="connsiteX6" fmla="*/ 6534358 w 7778841"/>
                <a:gd name="connsiteY6" fmla="*/ 591334 h 2451859"/>
                <a:gd name="connsiteX7" fmla="*/ 7778841 w 7778841"/>
                <a:gd name="connsiteY7" fmla="*/ 0 h 2451859"/>
                <a:gd name="connsiteX0" fmla="*/ 0 w 7778841"/>
                <a:gd name="connsiteY0" fmla="*/ 2423160 h 2451888"/>
                <a:gd name="connsiteX1" fmla="*/ 638467 w 7778841"/>
                <a:gd name="connsiteY1" fmla="*/ 1410931 h 2451888"/>
                <a:gd name="connsiteX2" fmla="*/ 1013541 w 7778841"/>
                <a:gd name="connsiteY2" fmla="*/ 1840789 h 2451888"/>
                <a:gd name="connsiteX3" fmla="*/ 1958403 w 7778841"/>
                <a:gd name="connsiteY3" fmla="*/ 2451735 h 2451888"/>
                <a:gd name="connsiteX4" fmla="*/ 3004464 w 7778841"/>
                <a:gd name="connsiteY4" fmla="*/ 1308735 h 2451888"/>
                <a:gd name="connsiteX5" fmla="*/ 4812388 w 7778841"/>
                <a:gd name="connsiteY5" fmla="*/ 737571 h 2451888"/>
                <a:gd name="connsiteX6" fmla="*/ 6534358 w 7778841"/>
                <a:gd name="connsiteY6" fmla="*/ 591334 h 2451888"/>
                <a:gd name="connsiteX7" fmla="*/ 7778841 w 7778841"/>
                <a:gd name="connsiteY7" fmla="*/ 0 h 2451888"/>
                <a:gd name="connsiteX0" fmla="*/ 0 w 7778841"/>
                <a:gd name="connsiteY0" fmla="*/ 2423160 h 2451909"/>
                <a:gd name="connsiteX1" fmla="*/ 638467 w 7778841"/>
                <a:gd name="connsiteY1" fmla="*/ 1410931 h 2451909"/>
                <a:gd name="connsiteX2" fmla="*/ 1013541 w 7778841"/>
                <a:gd name="connsiteY2" fmla="*/ 1840789 h 2451909"/>
                <a:gd name="connsiteX3" fmla="*/ 1958403 w 7778841"/>
                <a:gd name="connsiteY3" fmla="*/ 2451735 h 2451909"/>
                <a:gd name="connsiteX4" fmla="*/ 3004464 w 7778841"/>
                <a:gd name="connsiteY4" fmla="*/ 1308735 h 2451909"/>
                <a:gd name="connsiteX5" fmla="*/ 4812388 w 7778841"/>
                <a:gd name="connsiteY5" fmla="*/ 737571 h 2451909"/>
                <a:gd name="connsiteX6" fmla="*/ 6534358 w 7778841"/>
                <a:gd name="connsiteY6" fmla="*/ 591334 h 2451909"/>
                <a:gd name="connsiteX7" fmla="*/ 7778841 w 7778841"/>
                <a:gd name="connsiteY7" fmla="*/ 0 h 2451909"/>
                <a:gd name="connsiteX0" fmla="*/ 0 w 7778841"/>
                <a:gd name="connsiteY0" fmla="*/ 2423160 h 2460476"/>
                <a:gd name="connsiteX1" fmla="*/ 638467 w 7778841"/>
                <a:gd name="connsiteY1" fmla="*/ 1410931 h 2460476"/>
                <a:gd name="connsiteX2" fmla="*/ 992779 w 7778841"/>
                <a:gd name="connsiteY2" fmla="*/ 1772209 h 2460476"/>
                <a:gd name="connsiteX3" fmla="*/ 1958403 w 7778841"/>
                <a:gd name="connsiteY3" fmla="*/ 2451735 h 2460476"/>
                <a:gd name="connsiteX4" fmla="*/ 3004464 w 7778841"/>
                <a:gd name="connsiteY4" fmla="*/ 1308735 h 2460476"/>
                <a:gd name="connsiteX5" fmla="*/ 4812388 w 7778841"/>
                <a:gd name="connsiteY5" fmla="*/ 737571 h 2460476"/>
                <a:gd name="connsiteX6" fmla="*/ 6534358 w 7778841"/>
                <a:gd name="connsiteY6" fmla="*/ 591334 h 2460476"/>
                <a:gd name="connsiteX7" fmla="*/ 7778841 w 7778841"/>
                <a:gd name="connsiteY7" fmla="*/ 0 h 2460476"/>
                <a:gd name="connsiteX0" fmla="*/ 0 w 7778841"/>
                <a:gd name="connsiteY0" fmla="*/ 2423160 h 2463261"/>
                <a:gd name="connsiteX1" fmla="*/ 638467 w 7778841"/>
                <a:gd name="connsiteY1" fmla="*/ 1410931 h 2463261"/>
                <a:gd name="connsiteX2" fmla="*/ 992779 w 7778841"/>
                <a:gd name="connsiteY2" fmla="*/ 1772209 h 2463261"/>
                <a:gd name="connsiteX3" fmla="*/ 1958403 w 7778841"/>
                <a:gd name="connsiteY3" fmla="*/ 2451735 h 2463261"/>
                <a:gd name="connsiteX4" fmla="*/ 3004464 w 7778841"/>
                <a:gd name="connsiteY4" fmla="*/ 1308735 h 2463261"/>
                <a:gd name="connsiteX5" fmla="*/ 4812388 w 7778841"/>
                <a:gd name="connsiteY5" fmla="*/ 737571 h 2463261"/>
                <a:gd name="connsiteX6" fmla="*/ 6534358 w 7778841"/>
                <a:gd name="connsiteY6" fmla="*/ 591334 h 2463261"/>
                <a:gd name="connsiteX7" fmla="*/ 7778841 w 7778841"/>
                <a:gd name="connsiteY7" fmla="*/ 0 h 2463261"/>
                <a:gd name="connsiteX0" fmla="*/ 0 w 7778841"/>
                <a:gd name="connsiteY0" fmla="*/ 2423160 h 2457206"/>
                <a:gd name="connsiteX1" fmla="*/ 638467 w 7778841"/>
                <a:gd name="connsiteY1" fmla="*/ 1410931 h 2457206"/>
                <a:gd name="connsiteX2" fmla="*/ 992779 w 7778841"/>
                <a:gd name="connsiteY2" fmla="*/ 1772209 h 2457206"/>
                <a:gd name="connsiteX3" fmla="*/ 1958403 w 7778841"/>
                <a:gd name="connsiteY3" fmla="*/ 2451735 h 2457206"/>
                <a:gd name="connsiteX4" fmla="*/ 3004464 w 7778841"/>
                <a:gd name="connsiteY4" fmla="*/ 1474470 h 2457206"/>
                <a:gd name="connsiteX5" fmla="*/ 4812388 w 7778841"/>
                <a:gd name="connsiteY5" fmla="*/ 737571 h 2457206"/>
                <a:gd name="connsiteX6" fmla="*/ 6534358 w 7778841"/>
                <a:gd name="connsiteY6" fmla="*/ 591334 h 2457206"/>
                <a:gd name="connsiteX7" fmla="*/ 7778841 w 7778841"/>
                <a:gd name="connsiteY7" fmla="*/ 0 h 2457206"/>
                <a:gd name="connsiteX0" fmla="*/ 0 w 7778841"/>
                <a:gd name="connsiteY0" fmla="*/ 2423160 h 2477620"/>
                <a:gd name="connsiteX1" fmla="*/ 638467 w 7778841"/>
                <a:gd name="connsiteY1" fmla="*/ 1410931 h 2477620"/>
                <a:gd name="connsiteX2" fmla="*/ 992779 w 7778841"/>
                <a:gd name="connsiteY2" fmla="*/ 1772209 h 2477620"/>
                <a:gd name="connsiteX3" fmla="*/ 2027610 w 7778841"/>
                <a:gd name="connsiteY3" fmla="*/ 2474595 h 2477620"/>
                <a:gd name="connsiteX4" fmla="*/ 3004464 w 7778841"/>
                <a:gd name="connsiteY4" fmla="*/ 1474470 h 2477620"/>
                <a:gd name="connsiteX5" fmla="*/ 4812388 w 7778841"/>
                <a:gd name="connsiteY5" fmla="*/ 737571 h 2477620"/>
                <a:gd name="connsiteX6" fmla="*/ 6534358 w 7778841"/>
                <a:gd name="connsiteY6" fmla="*/ 591334 h 2477620"/>
                <a:gd name="connsiteX7" fmla="*/ 7778841 w 7778841"/>
                <a:gd name="connsiteY7" fmla="*/ 0 h 2477620"/>
                <a:gd name="connsiteX0" fmla="*/ 0 w 7778841"/>
                <a:gd name="connsiteY0" fmla="*/ 2423160 h 2475186"/>
                <a:gd name="connsiteX1" fmla="*/ 638467 w 7778841"/>
                <a:gd name="connsiteY1" fmla="*/ 1410931 h 2475186"/>
                <a:gd name="connsiteX2" fmla="*/ 992779 w 7778841"/>
                <a:gd name="connsiteY2" fmla="*/ 1772209 h 2475186"/>
                <a:gd name="connsiteX3" fmla="*/ 2027610 w 7778841"/>
                <a:gd name="connsiteY3" fmla="*/ 2474595 h 2475186"/>
                <a:gd name="connsiteX4" fmla="*/ 3004464 w 7778841"/>
                <a:gd name="connsiteY4" fmla="*/ 1474470 h 2475186"/>
                <a:gd name="connsiteX5" fmla="*/ 4812388 w 7778841"/>
                <a:gd name="connsiteY5" fmla="*/ 737571 h 2475186"/>
                <a:gd name="connsiteX6" fmla="*/ 6534358 w 7778841"/>
                <a:gd name="connsiteY6" fmla="*/ 591334 h 2475186"/>
                <a:gd name="connsiteX7" fmla="*/ 7778841 w 7778841"/>
                <a:gd name="connsiteY7" fmla="*/ 0 h 2475186"/>
                <a:gd name="connsiteX0" fmla="*/ 0 w 7778841"/>
                <a:gd name="connsiteY0" fmla="*/ 2423160 h 2474598"/>
                <a:gd name="connsiteX1" fmla="*/ 638467 w 7778841"/>
                <a:gd name="connsiteY1" fmla="*/ 1410931 h 2474598"/>
                <a:gd name="connsiteX2" fmla="*/ 992779 w 7778841"/>
                <a:gd name="connsiteY2" fmla="*/ 1772209 h 2474598"/>
                <a:gd name="connsiteX3" fmla="*/ 2027610 w 7778841"/>
                <a:gd name="connsiteY3" fmla="*/ 2474595 h 2474598"/>
                <a:gd name="connsiteX4" fmla="*/ 3004464 w 7778841"/>
                <a:gd name="connsiteY4" fmla="*/ 1474470 h 2474598"/>
                <a:gd name="connsiteX5" fmla="*/ 4812388 w 7778841"/>
                <a:gd name="connsiteY5" fmla="*/ 737571 h 2474598"/>
                <a:gd name="connsiteX6" fmla="*/ 6534358 w 7778841"/>
                <a:gd name="connsiteY6" fmla="*/ 591334 h 2474598"/>
                <a:gd name="connsiteX7" fmla="*/ 7778841 w 7778841"/>
                <a:gd name="connsiteY7" fmla="*/ 0 h 2474598"/>
                <a:gd name="connsiteX0" fmla="*/ 0 w 7778841"/>
                <a:gd name="connsiteY0" fmla="*/ 2423160 h 2474598"/>
                <a:gd name="connsiteX1" fmla="*/ 638467 w 7778841"/>
                <a:gd name="connsiteY1" fmla="*/ 1410931 h 2474598"/>
                <a:gd name="connsiteX2" fmla="*/ 992779 w 7778841"/>
                <a:gd name="connsiteY2" fmla="*/ 1772209 h 2474598"/>
                <a:gd name="connsiteX3" fmla="*/ 2027610 w 7778841"/>
                <a:gd name="connsiteY3" fmla="*/ 2474595 h 2474598"/>
                <a:gd name="connsiteX4" fmla="*/ 3004464 w 7778841"/>
                <a:gd name="connsiteY4" fmla="*/ 1474470 h 2474598"/>
                <a:gd name="connsiteX5" fmla="*/ 4812388 w 7778841"/>
                <a:gd name="connsiteY5" fmla="*/ 737571 h 2474598"/>
                <a:gd name="connsiteX6" fmla="*/ 6534358 w 7778841"/>
                <a:gd name="connsiteY6" fmla="*/ 591334 h 2474598"/>
                <a:gd name="connsiteX7" fmla="*/ 7778841 w 7778841"/>
                <a:gd name="connsiteY7" fmla="*/ 0 h 2474598"/>
                <a:gd name="connsiteX0" fmla="*/ 0 w 7778841"/>
                <a:gd name="connsiteY0" fmla="*/ 2423160 h 2480313"/>
                <a:gd name="connsiteX1" fmla="*/ 638467 w 7778841"/>
                <a:gd name="connsiteY1" fmla="*/ 1410931 h 2480313"/>
                <a:gd name="connsiteX2" fmla="*/ 992779 w 7778841"/>
                <a:gd name="connsiteY2" fmla="*/ 1772209 h 2480313"/>
                <a:gd name="connsiteX3" fmla="*/ 1958403 w 7778841"/>
                <a:gd name="connsiteY3" fmla="*/ 2480310 h 2480313"/>
                <a:gd name="connsiteX4" fmla="*/ 3004464 w 7778841"/>
                <a:gd name="connsiteY4" fmla="*/ 1474470 h 2480313"/>
                <a:gd name="connsiteX5" fmla="*/ 4812388 w 7778841"/>
                <a:gd name="connsiteY5" fmla="*/ 737571 h 2480313"/>
                <a:gd name="connsiteX6" fmla="*/ 6534358 w 7778841"/>
                <a:gd name="connsiteY6" fmla="*/ 591334 h 2480313"/>
                <a:gd name="connsiteX7" fmla="*/ 7778841 w 7778841"/>
                <a:gd name="connsiteY7" fmla="*/ 0 h 2480313"/>
                <a:gd name="connsiteX0" fmla="*/ 0 w 7778841"/>
                <a:gd name="connsiteY0" fmla="*/ 2423160 h 2480313"/>
                <a:gd name="connsiteX1" fmla="*/ 638467 w 7778841"/>
                <a:gd name="connsiteY1" fmla="*/ 1410931 h 2480313"/>
                <a:gd name="connsiteX2" fmla="*/ 992779 w 7778841"/>
                <a:gd name="connsiteY2" fmla="*/ 1772209 h 2480313"/>
                <a:gd name="connsiteX3" fmla="*/ 1958403 w 7778841"/>
                <a:gd name="connsiteY3" fmla="*/ 2480310 h 2480313"/>
                <a:gd name="connsiteX4" fmla="*/ 3004464 w 7778841"/>
                <a:gd name="connsiteY4" fmla="*/ 1474470 h 2480313"/>
                <a:gd name="connsiteX5" fmla="*/ 4812388 w 7778841"/>
                <a:gd name="connsiteY5" fmla="*/ 737571 h 2480313"/>
                <a:gd name="connsiteX6" fmla="*/ 6534358 w 7778841"/>
                <a:gd name="connsiteY6" fmla="*/ 591334 h 2480313"/>
                <a:gd name="connsiteX7" fmla="*/ 7778841 w 7778841"/>
                <a:gd name="connsiteY7" fmla="*/ 0 h 2480313"/>
                <a:gd name="connsiteX0" fmla="*/ 0 w 7778841"/>
                <a:gd name="connsiteY0" fmla="*/ 2423160 h 2485362"/>
                <a:gd name="connsiteX1" fmla="*/ 638467 w 7778841"/>
                <a:gd name="connsiteY1" fmla="*/ 1410931 h 2485362"/>
                <a:gd name="connsiteX2" fmla="*/ 992779 w 7778841"/>
                <a:gd name="connsiteY2" fmla="*/ 1772209 h 2485362"/>
                <a:gd name="connsiteX3" fmla="*/ 1958403 w 7778841"/>
                <a:gd name="connsiteY3" fmla="*/ 2480310 h 2485362"/>
                <a:gd name="connsiteX4" fmla="*/ 3073671 w 7778841"/>
                <a:gd name="connsiteY4" fmla="*/ 1377315 h 2485362"/>
                <a:gd name="connsiteX5" fmla="*/ 4812388 w 7778841"/>
                <a:gd name="connsiteY5" fmla="*/ 737571 h 2485362"/>
                <a:gd name="connsiteX6" fmla="*/ 6534358 w 7778841"/>
                <a:gd name="connsiteY6" fmla="*/ 591334 h 2485362"/>
                <a:gd name="connsiteX7" fmla="*/ 7778841 w 7778841"/>
                <a:gd name="connsiteY7" fmla="*/ 0 h 2485362"/>
                <a:gd name="connsiteX0" fmla="*/ 0 w 7778841"/>
                <a:gd name="connsiteY0" fmla="*/ 2423160 h 2485362"/>
                <a:gd name="connsiteX1" fmla="*/ 638467 w 7778841"/>
                <a:gd name="connsiteY1" fmla="*/ 1410931 h 2485362"/>
                <a:gd name="connsiteX2" fmla="*/ 992779 w 7778841"/>
                <a:gd name="connsiteY2" fmla="*/ 1772209 h 2485362"/>
                <a:gd name="connsiteX3" fmla="*/ 1958403 w 7778841"/>
                <a:gd name="connsiteY3" fmla="*/ 2480310 h 2485362"/>
                <a:gd name="connsiteX4" fmla="*/ 3073671 w 7778841"/>
                <a:gd name="connsiteY4" fmla="*/ 1377315 h 2485362"/>
                <a:gd name="connsiteX5" fmla="*/ 4812388 w 7778841"/>
                <a:gd name="connsiteY5" fmla="*/ 737571 h 2485362"/>
                <a:gd name="connsiteX6" fmla="*/ 6534358 w 7778841"/>
                <a:gd name="connsiteY6" fmla="*/ 591334 h 2485362"/>
                <a:gd name="connsiteX7" fmla="*/ 7778841 w 7778841"/>
                <a:gd name="connsiteY7" fmla="*/ 0 h 2485362"/>
                <a:gd name="connsiteX0" fmla="*/ 0 w 7778841"/>
                <a:gd name="connsiteY0" fmla="*/ 2423160 h 2485362"/>
                <a:gd name="connsiteX1" fmla="*/ 638467 w 7778841"/>
                <a:gd name="connsiteY1" fmla="*/ 1410931 h 2485362"/>
                <a:gd name="connsiteX2" fmla="*/ 992779 w 7778841"/>
                <a:gd name="connsiteY2" fmla="*/ 1772209 h 2485362"/>
                <a:gd name="connsiteX3" fmla="*/ 1958403 w 7778841"/>
                <a:gd name="connsiteY3" fmla="*/ 2480310 h 2485362"/>
                <a:gd name="connsiteX4" fmla="*/ 3073671 w 7778841"/>
                <a:gd name="connsiteY4" fmla="*/ 1377315 h 2485362"/>
                <a:gd name="connsiteX5" fmla="*/ 3753525 w 7778841"/>
                <a:gd name="connsiteY5" fmla="*/ 2286336 h 2485362"/>
                <a:gd name="connsiteX6" fmla="*/ 6534358 w 7778841"/>
                <a:gd name="connsiteY6" fmla="*/ 591334 h 2485362"/>
                <a:gd name="connsiteX7" fmla="*/ 7778841 w 7778841"/>
                <a:gd name="connsiteY7" fmla="*/ 0 h 2485362"/>
                <a:gd name="connsiteX0" fmla="*/ 0 w 7778841"/>
                <a:gd name="connsiteY0" fmla="*/ 2423160 h 2485362"/>
                <a:gd name="connsiteX1" fmla="*/ 638467 w 7778841"/>
                <a:gd name="connsiteY1" fmla="*/ 1410931 h 2485362"/>
                <a:gd name="connsiteX2" fmla="*/ 992779 w 7778841"/>
                <a:gd name="connsiteY2" fmla="*/ 1772209 h 2485362"/>
                <a:gd name="connsiteX3" fmla="*/ 1958403 w 7778841"/>
                <a:gd name="connsiteY3" fmla="*/ 2480310 h 2485362"/>
                <a:gd name="connsiteX4" fmla="*/ 3073671 w 7778841"/>
                <a:gd name="connsiteY4" fmla="*/ 1377315 h 2485362"/>
                <a:gd name="connsiteX5" fmla="*/ 3753525 w 7778841"/>
                <a:gd name="connsiteY5" fmla="*/ 2286336 h 2485362"/>
                <a:gd name="connsiteX6" fmla="*/ 6534358 w 7778841"/>
                <a:gd name="connsiteY6" fmla="*/ 591334 h 2485362"/>
                <a:gd name="connsiteX7" fmla="*/ 7778841 w 7778841"/>
                <a:gd name="connsiteY7" fmla="*/ 0 h 2485362"/>
                <a:gd name="connsiteX0" fmla="*/ 0 w 7778841"/>
                <a:gd name="connsiteY0" fmla="*/ 2423160 h 2491745"/>
                <a:gd name="connsiteX1" fmla="*/ 638467 w 7778841"/>
                <a:gd name="connsiteY1" fmla="*/ 1410931 h 2491745"/>
                <a:gd name="connsiteX2" fmla="*/ 992779 w 7778841"/>
                <a:gd name="connsiteY2" fmla="*/ 1772209 h 2491745"/>
                <a:gd name="connsiteX3" fmla="*/ 1958403 w 7778841"/>
                <a:gd name="connsiteY3" fmla="*/ 2480310 h 2491745"/>
                <a:gd name="connsiteX4" fmla="*/ 3288212 w 7778841"/>
                <a:gd name="connsiteY4" fmla="*/ 1148715 h 2491745"/>
                <a:gd name="connsiteX5" fmla="*/ 3753525 w 7778841"/>
                <a:gd name="connsiteY5" fmla="*/ 2286336 h 2491745"/>
                <a:gd name="connsiteX6" fmla="*/ 6534358 w 7778841"/>
                <a:gd name="connsiteY6" fmla="*/ 591334 h 2491745"/>
                <a:gd name="connsiteX7" fmla="*/ 7778841 w 7778841"/>
                <a:gd name="connsiteY7" fmla="*/ 0 h 2491745"/>
                <a:gd name="connsiteX0" fmla="*/ 0 w 7778841"/>
                <a:gd name="connsiteY0" fmla="*/ 2423160 h 2491745"/>
                <a:gd name="connsiteX1" fmla="*/ 638467 w 7778841"/>
                <a:gd name="connsiteY1" fmla="*/ 1410931 h 2491745"/>
                <a:gd name="connsiteX2" fmla="*/ 992779 w 7778841"/>
                <a:gd name="connsiteY2" fmla="*/ 1772209 h 2491745"/>
                <a:gd name="connsiteX3" fmla="*/ 1958403 w 7778841"/>
                <a:gd name="connsiteY3" fmla="*/ 2480310 h 2491745"/>
                <a:gd name="connsiteX4" fmla="*/ 3288212 w 7778841"/>
                <a:gd name="connsiteY4" fmla="*/ 1148715 h 2491745"/>
                <a:gd name="connsiteX5" fmla="*/ 3753525 w 7778841"/>
                <a:gd name="connsiteY5" fmla="*/ 2286336 h 2491745"/>
                <a:gd name="connsiteX6" fmla="*/ 6534358 w 7778841"/>
                <a:gd name="connsiteY6" fmla="*/ 591334 h 2491745"/>
                <a:gd name="connsiteX7" fmla="*/ 7778841 w 7778841"/>
                <a:gd name="connsiteY7" fmla="*/ 0 h 2491745"/>
                <a:gd name="connsiteX0" fmla="*/ 0 w 7778841"/>
                <a:gd name="connsiteY0" fmla="*/ 2423160 h 2491745"/>
                <a:gd name="connsiteX1" fmla="*/ 638467 w 7778841"/>
                <a:gd name="connsiteY1" fmla="*/ 1410931 h 2491745"/>
                <a:gd name="connsiteX2" fmla="*/ 992779 w 7778841"/>
                <a:gd name="connsiteY2" fmla="*/ 1772209 h 2491745"/>
                <a:gd name="connsiteX3" fmla="*/ 1958403 w 7778841"/>
                <a:gd name="connsiteY3" fmla="*/ 2480310 h 2491745"/>
                <a:gd name="connsiteX4" fmla="*/ 3288212 w 7778841"/>
                <a:gd name="connsiteY4" fmla="*/ 1148715 h 2491745"/>
                <a:gd name="connsiteX5" fmla="*/ 3753525 w 7778841"/>
                <a:gd name="connsiteY5" fmla="*/ 2286336 h 2491745"/>
                <a:gd name="connsiteX6" fmla="*/ 6534358 w 7778841"/>
                <a:gd name="connsiteY6" fmla="*/ 591334 h 2491745"/>
                <a:gd name="connsiteX7" fmla="*/ 7778841 w 7778841"/>
                <a:gd name="connsiteY7" fmla="*/ 0 h 2491745"/>
                <a:gd name="connsiteX0" fmla="*/ 0 w 7778841"/>
                <a:gd name="connsiteY0" fmla="*/ 2423160 h 2488628"/>
                <a:gd name="connsiteX1" fmla="*/ 638467 w 7778841"/>
                <a:gd name="connsiteY1" fmla="*/ 1410931 h 2488628"/>
                <a:gd name="connsiteX2" fmla="*/ 992779 w 7778841"/>
                <a:gd name="connsiteY2" fmla="*/ 1772209 h 2488628"/>
                <a:gd name="connsiteX3" fmla="*/ 1958403 w 7778841"/>
                <a:gd name="connsiteY3" fmla="*/ 2480310 h 2488628"/>
                <a:gd name="connsiteX4" fmla="*/ 3129036 w 7778841"/>
                <a:gd name="connsiteY4" fmla="*/ 1251585 h 2488628"/>
                <a:gd name="connsiteX5" fmla="*/ 3753525 w 7778841"/>
                <a:gd name="connsiteY5" fmla="*/ 2286336 h 2488628"/>
                <a:gd name="connsiteX6" fmla="*/ 6534358 w 7778841"/>
                <a:gd name="connsiteY6" fmla="*/ 591334 h 2488628"/>
                <a:gd name="connsiteX7" fmla="*/ 7778841 w 7778841"/>
                <a:gd name="connsiteY7" fmla="*/ 0 h 2488628"/>
                <a:gd name="connsiteX0" fmla="*/ 0 w 7778841"/>
                <a:gd name="connsiteY0" fmla="*/ 2423160 h 2488628"/>
                <a:gd name="connsiteX1" fmla="*/ 638467 w 7778841"/>
                <a:gd name="connsiteY1" fmla="*/ 1410931 h 2488628"/>
                <a:gd name="connsiteX2" fmla="*/ 992779 w 7778841"/>
                <a:gd name="connsiteY2" fmla="*/ 1772209 h 2488628"/>
                <a:gd name="connsiteX3" fmla="*/ 1958403 w 7778841"/>
                <a:gd name="connsiteY3" fmla="*/ 2480310 h 2488628"/>
                <a:gd name="connsiteX4" fmla="*/ 3129036 w 7778841"/>
                <a:gd name="connsiteY4" fmla="*/ 1251585 h 2488628"/>
                <a:gd name="connsiteX5" fmla="*/ 3753525 w 7778841"/>
                <a:gd name="connsiteY5" fmla="*/ 2286336 h 2488628"/>
                <a:gd name="connsiteX6" fmla="*/ 6534358 w 7778841"/>
                <a:gd name="connsiteY6" fmla="*/ 591334 h 2488628"/>
                <a:gd name="connsiteX7" fmla="*/ 7778841 w 7778841"/>
                <a:gd name="connsiteY7" fmla="*/ 0 h 2488628"/>
                <a:gd name="connsiteX0" fmla="*/ 0 w 7778841"/>
                <a:gd name="connsiteY0" fmla="*/ 2423160 h 2482414"/>
                <a:gd name="connsiteX1" fmla="*/ 638467 w 7778841"/>
                <a:gd name="connsiteY1" fmla="*/ 1410931 h 2482414"/>
                <a:gd name="connsiteX2" fmla="*/ 992779 w 7778841"/>
                <a:gd name="connsiteY2" fmla="*/ 1772209 h 2482414"/>
                <a:gd name="connsiteX3" fmla="*/ 1958403 w 7778841"/>
                <a:gd name="connsiteY3" fmla="*/ 2480310 h 2482414"/>
                <a:gd name="connsiteX4" fmla="*/ 3129036 w 7778841"/>
                <a:gd name="connsiteY4" fmla="*/ 1251585 h 2482414"/>
                <a:gd name="connsiteX5" fmla="*/ 3753525 w 7778841"/>
                <a:gd name="connsiteY5" fmla="*/ 2286336 h 2482414"/>
                <a:gd name="connsiteX6" fmla="*/ 6534358 w 7778841"/>
                <a:gd name="connsiteY6" fmla="*/ 591334 h 2482414"/>
                <a:gd name="connsiteX7" fmla="*/ 7778841 w 7778841"/>
                <a:gd name="connsiteY7" fmla="*/ 0 h 2482414"/>
                <a:gd name="connsiteX0" fmla="*/ 0 w 7778841"/>
                <a:gd name="connsiteY0" fmla="*/ 2423160 h 2482414"/>
                <a:gd name="connsiteX1" fmla="*/ 638467 w 7778841"/>
                <a:gd name="connsiteY1" fmla="*/ 1410931 h 2482414"/>
                <a:gd name="connsiteX2" fmla="*/ 992779 w 7778841"/>
                <a:gd name="connsiteY2" fmla="*/ 1772209 h 2482414"/>
                <a:gd name="connsiteX3" fmla="*/ 1958403 w 7778841"/>
                <a:gd name="connsiteY3" fmla="*/ 2480310 h 2482414"/>
                <a:gd name="connsiteX4" fmla="*/ 3129036 w 7778841"/>
                <a:gd name="connsiteY4" fmla="*/ 1251585 h 2482414"/>
                <a:gd name="connsiteX5" fmla="*/ 3290441 w 7778841"/>
                <a:gd name="connsiteY5" fmla="*/ 1337865 h 2482414"/>
                <a:gd name="connsiteX6" fmla="*/ 3753525 w 7778841"/>
                <a:gd name="connsiteY6" fmla="*/ 2286336 h 2482414"/>
                <a:gd name="connsiteX7" fmla="*/ 6534358 w 7778841"/>
                <a:gd name="connsiteY7" fmla="*/ 591334 h 2482414"/>
                <a:gd name="connsiteX8" fmla="*/ 7778841 w 7778841"/>
                <a:gd name="connsiteY8" fmla="*/ 0 h 2482414"/>
                <a:gd name="connsiteX0" fmla="*/ 0 w 7778841"/>
                <a:gd name="connsiteY0" fmla="*/ 2423160 h 2482414"/>
                <a:gd name="connsiteX1" fmla="*/ 638467 w 7778841"/>
                <a:gd name="connsiteY1" fmla="*/ 1410931 h 2482414"/>
                <a:gd name="connsiteX2" fmla="*/ 992779 w 7778841"/>
                <a:gd name="connsiteY2" fmla="*/ 1772209 h 2482414"/>
                <a:gd name="connsiteX3" fmla="*/ 1958403 w 7778841"/>
                <a:gd name="connsiteY3" fmla="*/ 2480310 h 2482414"/>
                <a:gd name="connsiteX4" fmla="*/ 3129036 w 7778841"/>
                <a:gd name="connsiteY4" fmla="*/ 1251585 h 2482414"/>
                <a:gd name="connsiteX5" fmla="*/ 3415013 w 7778841"/>
                <a:gd name="connsiteY5" fmla="*/ 1332150 h 2482414"/>
                <a:gd name="connsiteX6" fmla="*/ 3753525 w 7778841"/>
                <a:gd name="connsiteY6" fmla="*/ 2286336 h 2482414"/>
                <a:gd name="connsiteX7" fmla="*/ 6534358 w 7778841"/>
                <a:gd name="connsiteY7" fmla="*/ 591334 h 2482414"/>
                <a:gd name="connsiteX8" fmla="*/ 7778841 w 7778841"/>
                <a:gd name="connsiteY8" fmla="*/ 0 h 2482414"/>
                <a:gd name="connsiteX0" fmla="*/ 0 w 7778841"/>
                <a:gd name="connsiteY0" fmla="*/ 2423160 h 2482414"/>
                <a:gd name="connsiteX1" fmla="*/ 638467 w 7778841"/>
                <a:gd name="connsiteY1" fmla="*/ 1410931 h 2482414"/>
                <a:gd name="connsiteX2" fmla="*/ 992779 w 7778841"/>
                <a:gd name="connsiteY2" fmla="*/ 1772209 h 2482414"/>
                <a:gd name="connsiteX3" fmla="*/ 1958403 w 7778841"/>
                <a:gd name="connsiteY3" fmla="*/ 2480310 h 2482414"/>
                <a:gd name="connsiteX4" fmla="*/ 3129036 w 7778841"/>
                <a:gd name="connsiteY4" fmla="*/ 1251585 h 2482414"/>
                <a:gd name="connsiteX5" fmla="*/ 3415013 w 7778841"/>
                <a:gd name="connsiteY5" fmla="*/ 1332150 h 2482414"/>
                <a:gd name="connsiteX6" fmla="*/ 3753525 w 7778841"/>
                <a:gd name="connsiteY6" fmla="*/ 2286336 h 2482414"/>
                <a:gd name="connsiteX7" fmla="*/ 6534358 w 7778841"/>
                <a:gd name="connsiteY7" fmla="*/ 591334 h 2482414"/>
                <a:gd name="connsiteX8" fmla="*/ 7778841 w 7778841"/>
                <a:gd name="connsiteY8" fmla="*/ 0 h 2482414"/>
                <a:gd name="connsiteX0" fmla="*/ 0 w 7778841"/>
                <a:gd name="connsiteY0" fmla="*/ 2423160 h 2482414"/>
                <a:gd name="connsiteX1" fmla="*/ 638467 w 7778841"/>
                <a:gd name="connsiteY1" fmla="*/ 1410931 h 2482414"/>
                <a:gd name="connsiteX2" fmla="*/ 992779 w 7778841"/>
                <a:gd name="connsiteY2" fmla="*/ 1772209 h 2482414"/>
                <a:gd name="connsiteX3" fmla="*/ 1958403 w 7778841"/>
                <a:gd name="connsiteY3" fmla="*/ 2480310 h 2482414"/>
                <a:gd name="connsiteX4" fmla="*/ 3129036 w 7778841"/>
                <a:gd name="connsiteY4" fmla="*/ 1251585 h 2482414"/>
                <a:gd name="connsiteX5" fmla="*/ 3435775 w 7778841"/>
                <a:gd name="connsiteY5" fmla="*/ 1423590 h 2482414"/>
                <a:gd name="connsiteX6" fmla="*/ 3753525 w 7778841"/>
                <a:gd name="connsiteY6" fmla="*/ 2286336 h 2482414"/>
                <a:gd name="connsiteX7" fmla="*/ 6534358 w 7778841"/>
                <a:gd name="connsiteY7" fmla="*/ 591334 h 2482414"/>
                <a:gd name="connsiteX8" fmla="*/ 7778841 w 7778841"/>
                <a:gd name="connsiteY8" fmla="*/ 0 h 2482414"/>
                <a:gd name="connsiteX0" fmla="*/ 0 w 7778841"/>
                <a:gd name="connsiteY0" fmla="*/ 2423160 h 2482414"/>
                <a:gd name="connsiteX1" fmla="*/ 638467 w 7778841"/>
                <a:gd name="connsiteY1" fmla="*/ 1410931 h 2482414"/>
                <a:gd name="connsiteX2" fmla="*/ 992779 w 7778841"/>
                <a:gd name="connsiteY2" fmla="*/ 1772209 h 2482414"/>
                <a:gd name="connsiteX3" fmla="*/ 1958403 w 7778841"/>
                <a:gd name="connsiteY3" fmla="*/ 2480310 h 2482414"/>
                <a:gd name="connsiteX4" fmla="*/ 3129036 w 7778841"/>
                <a:gd name="connsiteY4" fmla="*/ 1251585 h 2482414"/>
                <a:gd name="connsiteX5" fmla="*/ 3435775 w 7778841"/>
                <a:gd name="connsiteY5" fmla="*/ 1423590 h 2482414"/>
                <a:gd name="connsiteX6" fmla="*/ 3753525 w 7778841"/>
                <a:gd name="connsiteY6" fmla="*/ 2286336 h 2482414"/>
                <a:gd name="connsiteX7" fmla="*/ 6534358 w 7778841"/>
                <a:gd name="connsiteY7" fmla="*/ 591334 h 2482414"/>
                <a:gd name="connsiteX8" fmla="*/ 7778841 w 7778841"/>
                <a:gd name="connsiteY8" fmla="*/ 0 h 2482414"/>
                <a:gd name="connsiteX0" fmla="*/ 0 w 7778841"/>
                <a:gd name="connsiteY0" fmla="*/ 2423160 h 2482414"/>
                <a:gd name="connsiteX1" fmla="*/ 638467 w 7778841"/>
                <a:gd name="connsiteY1" fmla="*/ 1410931 h 2482414"/>
                <a:gd name="connsiteX2" fmla="*/ 992779 w 7778841"/>
                <a:gd name="connsiteY2" fmla="*/ 1772209 h 2482414"/>
                <a:gd name="connsiteX3" fmla="*/ 1958403 w 7778841"/>
                <a:gd name="connsiteY3" fmla="*/ 2480310 h 2482414"/>
                <a:gd name="connsiteX4" fmla="*/ 3129036 w 7778841"/>
                <a:gd name="connsiteY4" fmla="*/ 1251585 h 2482414"/>
                <a:gd name="connsiteX5" fmla="*/ 3435775 w 7778841"/>
                <a:gd name="connsiteY5" fmla="*/ 1423590 h 2482414"/>
                <a:gd name="connsiteX6" fmla="*/ 3753525 w 7778841"/>
                <a:gd name="connsiteY6" fmla="*/ 2286336 h 2482414"/>
                <a:gd name="connsiteX7" fmla="*/ 6534358 w 7778841"/>
                <a:gd name="connsiteY7" fmla="*/ 591334 h 2482414"/>
                <a:gd name="connsiteX8" fmla="*/ 7778841 w 7778841"/>
                <a:gd name="connsiteY8" fmla="*/ 0 h 2482414"/>
                <a:gd name="connsiteX0" fmla="*/ 0 w 7778841"/>
                <a:gd name="connsiteY0" fmla="*/ 2423160 h 2489288"/>
                <a:gd name="connsiteX1" fmla="*/ 638467 w 7778841"/>
                <a:gd name="connsiteY1" fmla="*/ 1410931 h 2489288"/>
                <a:gd name="connsiteX2" fmla="*/ 992779 w 7778841"/>
                <a:gd name="connsiteY2" fmla="*/ 1772209 h 2489288"/>
                <a:gd name="connsiteX3" fmla="*/ 1958403 w 7778841"/>
                <a:gd name="connsiteY3" fmla="*/ 2480310 h 2489288"/>
                <a:gd name="connsiteX4" fmla="*/ 3163640 w 7778841"/>
                <a:gd name="connsiteY4" fmla="*/ 1228725 h 2489288"/>
                <a:gd name="connsiteX5" fmla="*/ 3435775 w 7778841"/>
                <a:gd name="connsiteY5" fmla="*/ 1423590 h 2489288"/>
                <a:gd name="connsiteX6" fmla="*/ 3753525 w 7778841"/>
                <a:gd name="connsiteY6" fmla="*/ 2286336 h 2489288"/>
                <a:gd name="connsiteX7" fmla="*/ 6534358 w 7778841"/>
                <a:gd name="connsiteY7" fmla="*/ 591334 h 2489288"/>
                <a:gd name="connsiteX8" fmla="*/ 7778841 w 7778841"/>
                <a:gd name="connsiteY8" fmla="*/ 0 h 2489288"/>
                <a:gd name="connsiteX0" fmla="*/ 0 w 7778841"/>
                <a:gd name="connsiteY0" fmla="*/ 2423160 h 2489288"/>
                <a:gd name="connsiteX1" fmla="*/ 638467 w 7778841"/>
                <a:gd name="connsiteY1" fmla="*/ 1410931 h 2489288"/>
                <a:gd name="connsiteX2" fmla="*/ 992779 w 7778841"/>
                <a:gd name="connsiteY2" fmla="*/ 1772209 h 2489288"/>
                <a:gd name="connsiteX3" fmla="*/ 1958403 w 7778841"/>
                <a:gd name="connsiteY3" fmla="*/ 2480310 h 2489288"/>
                <a:gd name="connsiteX4" fmla="*/ 3163640 w 7778841"/>
                <a:gd name="connsiteY4" fmla="*/ 1228725 h 2489288"/>
                <a:gd name="connsiteX5" fmla="*/ 3435775 w 7778841"/>
                <a:gd name="connsiteY5" fmla="*/ 1423590 h 2489288"/>
                <a:gd name="connsiteX6" fmla="*/ 3753525 w 7778841"/>
                <a:gd name="connsiteY6" fmla="*/ 2286336 h 2489288"/>
                <a:gd name="connsiteX7" fmla="*/ 6534358 w 7778841"/>
                <a:gd name="connsiteY7" fmla="*/ 591334 h 2489288"/>
                <a:gd name="connsiteX8" fmla="*/ 7778841 w 7778841"/>
                <a:gd name="connsiteY8" fmla="*/ 0 h 2489288"/>
                <a:gd name="connsiteX0" fmla="*/ 0 w 7778841"/>
                <a:gd name="connsiteY0" fmla="*/ 2423160 h 2489288"/>
                <a:gd name="connsiteX1" fmla="*/ 638467 w 7778841"/>
                <a:gd name="connsiteY1" fmla="*/ 1410931 h 2489288"/>
                <a:gd name="connsiteX2" fmla="*/ 992779 w 7778841"/>
                <a:gd name="connsiteY2" fmla="*/ 1772209 h 2489288"/>
                <a:gd name="connsiteX3" fmla="*/ 1958403 w 7778841"/>
                <a:gd name="connsiteY3" fmla="*/ 2480310 h 2489288"/>
                <a:gd name="connsiteX4" fmla="*/ 3163640 w 7778841"/>
                <a:gd name="connsiteY4" fmla="*/ 1228725 h 2489288"/>
                <a:gd name="connsiteX5" fmla="*/ 3435775 w 7778841"/>
                <a:gd name="connsiteY5" fmla="*/ 1326435 h 2489288"/>
                <a:gd name="connsiteX6" fmla="*/ 3753525 w 7778841"/>
                <a:gd name="connsiteY6" fmla="*/ 2286336 h 2489288"/>
                <a:gd name="connsiteX7" fmla="*/ 6534358 w 7778841"/>
                <a:gd name="connsiteY7" fmla="*/ 591334 h 2489288"/>
                <a:gd name="connsiteX8" fmla="*/ 7778841 w 7778841"/>
                <a:gd name="connsiteY8" fmla="*/ 0 h 2489288"/>
                <a:gd name="connsiteX0" fmla="*/ 0 w 7778841"/>
                <a:gd name="connsiteY0" fmla="*/ 2423160 h 2489288"/>
                <a:gd name="connsiteX1" fmla="*/ 638467 w 7778841"/>
                <a:gd name="connsiteY1" fmla="*/ 1410931 h 2489288"/>
                <a:gd name="connsiteX2" fmla="*/ 992779 w 7778841"/>
                <a:gd name="connsiteY2" fmla="*/ 1772209 h 2489288"/>
                <a:gd name="connsiteX3" fmla="*/ 1958403 w 7778841"/>
                <a:gd name="connsiteY3" fmla="*/ 2480310 h 2489288"/>
                <a:gd name="connsiteX4" fmla="*/ 3163640 w 7778841"/>
                <a:gd name="connsiteY4" fmla="*/ 1228725 h 2489288"/>
                <a:gd name="connsiteX5" fmla="*/ 3435775 w 7778841"/>
                <a:gd name="connsiteY5" fmla="*/ 1326435 h 2489288"/>
                <a:gd name="connsiteX6" fmla="*/ 3753525 w 7778841"/>
                <a:gd name="connsiteY6" fmla="*/ 2286336 h 2489288"/>
                <a:gd name="connsiteX7" fmla="*/ 6534358 w 7778841"/>
                <a:gd name="connsiteY7" fmla="*/ 591334 h 2489288"/>
                <a:gd name="connsiteX8" fmla="*/ 7778841 w 7778841"/>
                <a:gd name="connsiteY8" fmla="*/ 0 h 2489288"/>
                <a:gd name="connsiteX0" fmla="*/ 0 w 7778841"/>
                <a:gd name="connsiteY0" fmla="*/ 2423160 h 2489288"/>
                <a:gd name="connsiteX1" fmla="*/ 638467 w 7778841"/>
                <a:gd name="connsiteY1" fmla="*/ 1410931 h 2489288"/>
                <a:gd name="connsiteX2" fmla="*/ 992779 w 7778841"/>
                <a:gd name="connsiteY2" fmla="*/ 1772209 h 2489288"/>
                <a:gd name="connsiteX3" fmla="*/ 1958403 w 7778841"/>
                <a:gd name="connsiteY3" fmla="*/ 2480310 h 2489288"/>
                <a:gd name="connsiteX4" fmla="*/ 3163640 w 7778841"/>
                <a:gd name="connsiteY4" fmla="*/ 1228725 h 2489288"/>
                <a:gd name="connsiteX5" fmla="*/ 3435775 w 7778841"/>
                <a:gd name="connsiteY5" fmla="*/ 1326435 h 2489288"/>
                <a:gd name="connsiteX6" fmla="*/ 3753525 w 7778841"/>
                <a:gd name="connsiteY6" fmla="*/ 2286336 h 2489288"/>
                <a:gd name="connsiteX7" fmla="*/ 6534358 w 7778841"/>
                <a:gd name="connsiteY7" fmla="*/ 591334 h 2489288"/>
                <a:gd name="connsiteX8" fmla="*/ 7778841 w 7778841"/>
                <a:gd name="connsiteY8" fmla="*/ 0 h 2489288"/>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35775 w 7778841"/>
                <a:gd name="connsiteY5" fmla="*/ 1326435 h 2487830"/>
                <a:gd name="connsiteX6" fmla="*/ 3753525 w 7778841"/>
                <a:gd name="connsiteY6" fmla="*/ 2286336 h 2487830"/>
                <a:gd name="connsiteX7" fmla="*/ 6534358 w 7778841"/>
                <a:gd name="connsiteY7" fmla="*/ 591334 h 2487830"/>
                <a:gd name="connsiteX8" fmla="*/ 7778841 w 7778841"/>
                <a:gd name="connsiteY8"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53525 w 7778841"/>
                <a:gd name="connsiteY6" fmla="*/ 2286336 h 2487830"/>
                <a:gd name="connsiteX7" fmla="*/ 6534358 w 7778841"/>
                <a:gd name="connsiteY7" fmla="*/ 591334 h 2487830"/>
                <a:gd name="connsiteX8" fmla="*/ 7778841 w 7778841"/>
                <a:gd name="connsiteY8"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53525 w 7778841"/>
                <a:gd name="connsiteY6" fmla="*/ 2286336 h 2487830"/>
                <a:gd name="connsiteX7" fmla="*/ 6534358 w 7778841"/>
                <a:gd name="connsiteY7" fmla="*/ 591334 h 2487830"/>
                <a:gd name="connsiteX8" fmla="*/ 7778841 w 7778841"/>
                <a:gd name="connsiteY8"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864256 w 7778841"/>
                <a:gd name="connsiteY6" fmla="*/ 2286336 h 2487830"/>
                <a:gd name="connsiteX7" fmla="*/ 6534358 w 7778841"/>
                <a:gd name="connsiteY7" fmla="*/ 591334 h 2487830"/>
                <a:gd name="connsiteX8" fmla="*/ 7778841 w 7778841"/>
                <a:gd name="connsiteY8"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864256 w 7778841"/>
                <a:gd name="connsiteY6" fmla="*/ 2286336 h 2487830"/>
                <a:gd name="connsiteX7" fmla="*/ 6534358 w 7778841"/>
                <a:gd name="connsiteY7" fmla="*/ 591334 h 2487830"/>
                <a:gd name="connsiteX8" fmla="*/ 7778841 w 7778841"/>
                <a:gd name="connsiteY8"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864256 w 7778841"/>
                <a:gd name="connsiteY6" fmla="*/ 2286336 h 2487830"/>
                <a:gd name="connsiteX7" fmla="*/ 6534358 w 7778841"/>
                <a:gd name="connsiteY7" fmla="*/ 591334 h 2487830"/>
                <a:gd name="connsiteX8" fmla="*/ 7778841 w 7778841"/>
                <a:gd name="connsiteY8"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46605 w 7778841"/>
                <a:gd name="connsiteY6" fmla="*/ 2292051 h 2487830"/>
                <a:gd name="connsiteX7" fmla="*/ 6534358 w 7778841"/>
                <a:gd name="connsiteY7" fmla="*/ 591334 h 2487830"/>
                <a:gd name="connsiteX8" fmla="*/ 7778841 w 7778841"/>
                <a:gd name="connsiteY8"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46605 w 7778841"/>
                <a:gd name="connsiteY6" fmla="*/ 2292051 h 2487830"/>
                <a:gd name="connsiteX7" fmla="*/ 4515400 w 7778841"/>
                <a:gd name="connsiteY7" fmla="*/ 1926510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46605 w 7778841"/>
                <a:gd name="connsiteY6" fmla="*/ 2292051 h 2487830"/>
                <a:gd name="connsiteX7" fmla="*/ 4307780 w 7778841"/>
                <a:gd name="connsiteY7" fmla="*/ 1829355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46605 w 7778841"/>
                <a:gd name="connsiteY6" fmla="*/ 2292051 h 2487830"/>
                <a:gd name="connsiteX7" fmla="*/ 4307780 w 7778841"/>
                <a:gd name="connsiteY7" fmla="*/ 1829355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46605 w 7778841"/>
                <a:gd name="connsiteY6" fmla="*/ 2292051 h 2487830"/>
                <a:gd name="connsiteX7" fmla="*/ 4307780 w 7778841"/>
                <a:gd name="connsiteY7" fmla="*/ 1829355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46605 w 7778841"/>
                <a:gd name="connsiteY6" fmla="*/ 2292051 h 2487830"/>
                <a:gd name="connsiteX7" fmla="*/ 4210891 w 7778841"/>
                <a:gd name="connsiteY7" fmla="*/ 1800780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46605 w 7778841"/>
                <a:gd name="connsiteY6" fmla="*/ 2292051 h 2487830"/>
                <a:gd name="connsiteX7" fmla="*/ 4210891 w 7778841"/>
                <a:gd name="connsiteY7" fmla="*/ 1800780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46605 w 7778841"/>
                <a:gd name="connsiteY6" fmla="*/ 2292051 h 2487830"/>
                <a:gd name="connsiteX7" fmla="*/ 4210891 w 7778841"/>
                <a:gd name="connsiteY7" fmla="*/ 1800780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46605 w 7778841"/>
                <a:gd name="connsiteY6" fmla="*/ 2292051 h 2487830"/>
                <a:gd name="connsiteX7" fmla="*/ 4210891 w 7778841"/>
                <a:gd name="connsiteY7" fmla="*/ 1800780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580509 w 7778841"/>
                <a:gd name="connsiteY6" fmla="*/ 2263476 h 2487830"/>
                <a:gd name="connsiteX7" fmla="*/ 4210891 w 7778841"/>
                <a:gd name="connsiteY7" fmla="*/ 1800780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580509 w 7778841"/>
                <a:gd name="connsiteY6" fmla="*/ 2263476 h 2487830"/>
                <a:gd name="connsiteX7" fmla="*/ 4210891 w 7778841"/>
                <a:gd name="connsiteY7" fmla="*/ 1800780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210891 w 7778841"/>
                <a:gd name="connsiteY7" fmla="*/ 1800780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210891 w 7778841"/>
                <a:gd name="connsiteY7" fmla="*/ 1800780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335463 w 7778841"/>
                <a:gd name="connsiteY7" fmla="*/ 1577895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335463 w 7778841"/>
                <a:gd name="connsiteY7" fmla="*/ 1577895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335463 w 7778841"/>
                <a:gd name="connsiteY7" fmla="*/ 1577895 h 2487830"/>
                <a:gd name="connsiteX8" fmla="*/ 6534358 w 7778841"/>
                <a:gd name="connsiteY8" fmla="*/ 591334 h 2487830"/>
                <a:gd name="connsiteX9" fmla="*/ 7778841 w 7778841"/>
                <a:gd name="connsiteY9"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335463 w 7778841"/>
                <a:gd name="connsiteY7" fmla="*/ 1577895 h 2487830"/>
                <a:gd name="connsiteX8" fmla="*/ 4812988 w 7778841"/>
                <a:gd name="connsiteY8" fmla="*/ 1280715 h 2487830"/>
                <a:gd name="connsiteX9" fmla="*/ 6534358 w 7778841"/>
                <a:gd name="connsiteY9" fmla="*/ 591334 h 2487830"/>
                <a:gd name="connsiteX10" fmla="*/ 7778841 w 7778841"/>
                <a:gd name="connsiteY10"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335463 w 7778841"/>
                <a:gd name="connsiteY7" fmla="*/ 1577895 h 2487830"/>
                <a:gd name="connsiteX8" fmla="*/ 4812988 w 7778841"/>
                <a:gd name="connsiteY8" fmla="*/ 1280715 h 2487830"/>
                <a:gd name="connsiteX9" fmla="*/ 6534358 w 7778841"/>
                <a:gd name="connsiteY9" fmla="*/ 591334 h 2487830"/>
                <a:gd name="connsiteX10" fmla="*/ 7778841 w 7778841"/>
                <a:gd name="connsiteY10"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335463 w 7778841"/>
                <a:gd name="connsiteY7" fmla="*/ 1577895 h 2487830"/>
                <a:gd name="connsiteX8" fmla="*/ 4812988 w 7778841"/>
                <a:gd name="connsiteY8" fmla="*/ 1280715 h 2487830"/>
                <a:gd name="connsiteX9" fmla="*/ 6534358 w 7778841"/>
                <a:gd name="connsiteY9" fmla="*/ 591334 h 2487830"/>
                <a:gd name="connsiteX10" fmla="*/ 7778841 w 7778841"/>
                <a:gd name="connsiteY10"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335463 w 7778841"/>
                <a:gd name="connsiteY7" fmla="*/ 1577895 h 2487830"/>
                <a:gd name="connsiteX8" fmla="*/ 4605368 w 7778841"/>
                <a:gd name="connsiteY8" fmla="*/ 1566465 h 2487830"/>
                <a:gd name="connsiteX9" fmla="*/ 6534358 w 7778841"/>
                <a:gd name="connsiteY9" fmla="*/ 591334 h 2487830"/>
                <a:gd name="connsiteX10" fmla="*/ 7778841 w 7778841"/>
                <a:gd name="connsiteY10"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335463 w 7778841"/>
                <a:gd name="connsiteY7" fmla="*/ 1577895 h 2487830"/>
                <a:gd name="connsiteX8" fmla="*/ 4605368 w 7778841"/>
                <a:gd name="connsiteY8" fmla="*/ 1566465 h 2487830"/>
                <a:gd name="connsiteX9" fmla="*/ 6534358 w 7778841"/>
                <a:gd name="connsiteY9" fmla="*/ 591334 h 2487830"/>
                <a:gd name="connsiteX10" fmla="*/ 7778841 w 7778841"/>
                <a:gd name="connsiteY10"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335463 w 7778841"/>
                <a:gd name="connsiteY7" fmla="*/ 1577895 h 2487830"/>
                <a:gd name="connsiteX8" fmla="*/ 4605368 w 7778841"/>
                <a:gd name="connsiteY8" fmla="*/ 1566465 h 2487830"/>
                <a:gd name="connsiteX9" fmla="*/ 5615786 w 7778841"/>
                <a:gd name="connsiteY9" fmla="*/ 1092120 h 2487830"/>
                <a:gd name="connsiteX10" fmla="*/ 6534358 w 7778841"/>
                <a:gd name="connsiteY10" fmla="*/ 591334 h 2487830"/>
                <a:gd name="connsiteX11" fmla="*/ 7778841 w 7778841"/>
                <a:gd name="connsiteY11"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335463 w 7778841"/>
                <a:gd name="connsiteY7" fmla="*/ 1577895 h 2487830"/>
                <a:gd name="connsiteX8" fmla="*/ 4605368 w 7778841"/>
                <a:gd name="connsiteY8" fmla="*/ 1566465 h 2487830"/>
                <a:gd name="connsiteX9" fmla="*/ 5615786 w 7778841"/>
                <a:gd name="connsiteY9" fmla="*/ 1092120 h 2487830"/>
                <a:gd name="connsiteX10" fmla="*/ 6190202 w 7778841"/>
                <a:gd name="connsiteY10" fmla="*/ 777795 h 2487830"/>
                <a:gd name="connsiteX11" fmla="*/ 6534358 w 7778841"/>
                <a:gd name="connsiteY11" fmla="*/ 591334 h 2487830"/>
                <a:gd name="connsiteX12" fmla="*/ 7778841 w 7778841"/>
                <a:gd name="connsiteY12" fmla="*/ 0 h 2487830"/>
                <a:gd name="connsiteX0" fmla="*/ 0 w 7778841"/>
                <a:gd name="connsiteY0" fmla="*/ 2423160 h 2487830"/>
                <a:gd name="connsiteX1" fmla="*/ 638467 w 7778841"/>
                <a:gd name="connsiteY1" fmla="*/ 1410931 h 2487830"/>
                <a:gd name="connsiteX2" fmla="*/ 992779 w 7778841"/>
                <a:gd name="connsiteY2" fmla="*/ 1772209 h 2487830"/>
                <a:gd name="connsiteX3" fmla="*/ 1958403 w 7778841"/>
                <a:gd name="connsiteY3" fmla="*/ 2480310 h 2487830"/>
                <a:gd name="connsiteX4" fmla="*/ 3122116 w 7778841"/>
                <a:gd name="connsiteY4" fmla="*/ 1280160 h 2487830"/>
                <a:gd name="connsiteX5" fmla="*/ 3415013 w 7778841"/>
                <a:gd name="connsiteY5" fmla="*/ 1269285 h 2487830"/>
                <a:gd name="connsiteX6" fmla="*/ 3767367 w 7778841"/>
                <a:gd name="connsiteY6" fmla="*/ 2297766 h 2487830"/>
                <a:gd name="connsiteX7" fmla="*/ 4335463 w 7778841"/>
                <a:gd name="connsiteY7" fmla="*/ 1577895 h 2487830"/>
                <a:gd name="connsiteX8" fmla="*/ 4605368 w 7778841"/>
                <a:gd name="connsiteY8" fmla="*/ 1566465 h 2487830"/>
                <a:gd name="connsiteX9" fmla="*/ 5615786 w 7778841"/>
                <a:gd name="connsiteY9" fmla="*/ 1092120 h 2487830"/>
                <a:gd name="connsiteX10" fmla="*/ 6190202 w 7778841"/>
                <a:gd name="connsiteY10" fmla="*/ 777795 h 2487830"/>
                <a:gd name="connsiteX11" fmla="*/ 6534358 w 7778841"/>
                <a:gd name="connsiteY11" fmla="*/ 591334 h 2487830"/>
                <a:gd name="connsiteX12" fmla="*/ 7027603 w 7778841"/>
                <a:gd name="connsiteY12" fmla="*/ 372030 h 2487830"/>
                <a:gd name="connsiteX13" fmla="*/ 7778841 w 7778841"/>
                <a:gd name="connsiteY13" fmla="*/ 0 h 2487830"/>
                <a:gd name="connsiteX0" fmla="*/ 0 w 7239029"/>
                <a:gd name="connsiteY0" fmla="*/ 2057622 h 2122292"/>
                <a:gd name="connsiteX1" fmla="*/ 638467 w 7239029"/>
                <a:gd name="connsiteY1" fmla="*/ 1045393 h 2122292"/>
                <a:gd name="connsiteX2" fmla="*/ 992779 w 7239029"/>
                <a:gd name="connsiteY2" fmla="*/ 1406671 h 2122292"/>
                <a:gd name="connsiteX3" fmla="*/ 1958403 w 7239029"/>
                <a:gd name="connsiteY3" fmla="*/ 2114772 h 2122292"/>
                <a:gd name="connsiteX4" fmla="*/ 3122116 w 7239029"/>
                <a:gd name="connsiteY4" fmla="*/ 914622 h 2122292"/>
                <a:gd name="connsiteX5" fmla="*/ 3415013 w 7239029"/>
                <a:gd name="connsiteY5" fmla="*/ 903747 h 2122292"/>
                <a:gd name="connsiteX6" fmla="*/ 3767367 w 7239029"/>
                <a:gd name="connsiteY6" fmla="*/ 1932228 h 2122292"/>
                <a:gd name="connsiteX7" fmla="*/ 4335463 w 7239029"/>
                <a:gd name="connsiteY7" fmla="*/ 1212357 h 2122292"/>
                <a:gd name="connsiteX8" fmla="*/ 4605368 w 7239029"/>
                <a:gd name="connsiteY8" fmla="*/ 1200927 h 2122292"/>
                <a:gd name="connsiteX9" fmla="*/ 5615786 w 7239029"/>
                <a:gd name="connsiteY9" fmla="*/ 726582 h 2122292"/>
                <a:gd name="connsiteX10" fmla="*/ 6190202 w 7239029"/>
                <a:gd name="connsiteY10" fmla="*/ 412257 h 2122292"/>
                <a:gd name="connsiteX11" fmla="*/ 6534358 w 7239029"/>
                <a:gd name="connsiteY11" fmla="*/ 225796 h 2122292"/>
                <a:gd name="connsiteX12" fmla="*/ 7027603 w 7239029"/>
                <a:gd name="connsiteY12" fmla="*/ 6492 h 2122292"/>
                <a:gd name="connsiteX13" fmla="*/ 7239029 w 7239029"/>
                <a:gd name="connsiteY13" fmla="*/ 903192 h 2122292"/>
                <a:gd name="connsiteX0" fmla="*/ 0 w 7239029"/>
                <a:gd name="connsiteY0" fmla="*/ 1920131 h 1984801"/>
                <a:gd name="connsiteX1" fmla="*/ 638467 w 7239029"/>
                <a:gd name="connsiteY1" fmla="*/ 907902 h 1984801"/>
                <a:gd name="connsiteX2" fmla="*/ 992779 w 7239029"/>
                <a:gd name="connsiteY2" fmla="*/ 1269180 h 1984801"/>
                <a:gd name="connsiteX3" fmla="*/ 1958403 w 7239029"/>
                <a:gd name="connsiteY3" fmla="*/ 1977281 h 1984801"/>
                <a:gd name="connsiteX4" fmla="*/ 3122116 w 7239029"/>
                <a:gd name="connsiteY4" fmla="*/ 777131 h 1984801"/>
                <a:gd name="connsiteX5" fmla="*/ 3415013 w 7239029"/>
                <a:gd name="connsiteY5" fmla="*/ 766256 h 1984801"/>
                <a:gd name="connsiteX6" fmla="*/ 3767367 w 7239029"/>
                <a:gd name="connsiteY6" fmla="*/ 1794737 h 1984801"/>
                <a:gd name="connsiteX7" fmla="*/ 4335463 w 7239029"/>
                <a:gd name="connsiteY7" fmla="*/ 1074866 h 1984801"/>
                <a:gd name="connsiteX8" fmla="*/ 4605368 w 7239029"/>
                <a:gd name="connsiteY8" fmla="*/ 1063436 h 1984801"/>
                <a:gd name="connsiteX9" fmla="*/ 5615786 w 7239029"/>
                <a:gd name="connsiteY9" fmla="*/ 589091 h 1984801"/>
                <a:gd name="connsiteX10" fmla="*/ 6190202 w 7239029"/>
                <a:gd name="connsiteY10" fmla="*/ 274766 h 1984801"/>
                <a:gd name="connsiteX11" fmla="*/ 6534358 w 7239029"/>
                <a:gd name="connsiteY11" fmla="*/ 88305 h 1984801"/>
                <a:gd name="connsiteX12" fmla="*/ 6536235 w 7239029"/>
                <a:gd name="connsiteY12" fmla="*/ 1777811 h 1984801"/>
                <a:gd name="connsiteX13" fmla="*/ 7239029 w 7239029"/>
                <a:gd name="connsiteY13" fmla="*/ 765701 h 1984801"/>
                <a:gd name="connsiteX0" fmla="*/ 0 w 7239029"/>
                <a:gd name="connsiteY0" fmla="*/ 1650725 h 1715395"/>
                <a:gd name="connsiteX1" fmla="*/ 638467 w 7239029"/>
                <a:gd name="connsiteY1" fmla="*/ 638496 h 1715395"/>
                <a:gd name="connsiteX2" fmla="*/ 992779 w 7239029"/>
                <a:gd name="connsiteY2" fmla="*/ 999774 h 1715395"/>
                <a:gd name="connsiteX3" fmla="*/ 1958403 w 7239029"/>
                <a:gd name="connsiteY3" fmla="*/ 1707875 h 1715395"/>
                <a:gd name="connsiteX4" fmla="*/ 3122116 w 7239029"/>
                <a:gd name="connsiteY4" fmla="*/ 507725 h 1715395"/>
                <a:gd name="connsiteX5" fmla="*/ 3415013 w 7239029"/>
                <a:gd name="connsiteY5" fmla="*/ 496850 h 1715395"/>
                <a:gd name="connsiteX6" fmla="*/ 3767367 w 7239029"/>
                <a:gd name="connsiteY6" fmla="*/ 1525331 h 1715395"/>
                <a:gd name="connsiteX7" fmla="*/ 4335463 w 7239029"/>
                <a:gd name="connsiteY7" fmla="*/ 805460 h 1715395"/>
                <a:gd name="connsiteX8" fmla="*/ 4605368 w 7239029"/>
                <a:gd name="connsiteY8" fmla="*/ 794030 h 1715395"/>
                <a:gd name="connsiteX9" fmla="*/ 5615786 w 7239029"/>
                <a:gd name="connsiteY9" fmla="*/ 319685 h 1715395"/>
                <a:gd name="connsiteX10" fmla="*/ 6190202 w 7239029"/>
                <a:gd name="connsiteY10" fmla="*/ 5360 h 1715395"/>
                <a:gd name="connsiteX11" fmla="*/ 6001467 w 7239029"/>
                <a:gd name="connsiteY11" fmla="*/ 1087629 h 1715395"/>
                <a:gd name="connsiteX12" fmla="*/ 6536235 w 7239029"/>
                <a:gd name="connsiteY12" fmla="*/ 1508405 h 1715395"/>
                <a:gd name="connsiteX13" fmla="*/ 7239029 w 7239029"/>
                <a:gd name="connsiteY13" fmla="*/ 496295 h 1715395"/>
                <a:gd name="connsiteX0" fmla="*/ 0 w 7239029"/>
                <a:gd name="connsiteY0" fmla="*/ 1342062 h 1406732"/>
                <a:gd name="connsiteX1" fmla="*/ 638467 w 7239029"/>
                <a:gd name="connsiteY1" fmla="*/ 329833 h 1406732"/>
                <a:gd name="connsiteX2" fmla="*/ 992779 w 7239029"/>
                <a:gd name="connsiteY2" fmla="*/ 691111 h 1406732"/>
                <a:gd name="connsiteX3" fmla="*/ 1958403 w 7239029"/>
                <a:gd name="connsiteY3" fmla="*/ 1399212 h 1406732"/>
                <a:gd name="connsiteX4" fmla="*/ 3122116 w 7239029"/>
                <a:gd name="connsiteY4" fmla="*/ 199062 h 1406732"/>
                <a:gd name="connsiteX5" fmla="*/ 3415013 w 7239029"/>
                <a:gd name="connsiteY5" fmla="*/ 188187 h 1406732"/>
                <a:gd name="connsiteX6" fmla="*/ 3767367 w 7239029"/>
                <a:gd name="connsiteY6" fmla="*/ 1216668 h 1406732"/>
                <a:gd name="connsiteX7" fmla="*/ 4335463 w 7239029"/>
                <a:gd name="connsiteY7" fmla="*/ 496797 h 1406732"/>
                <a:gd name="connsiteX8" fmla="*/ 4605368 w 7239029"/>
                <a:gd name="connsiteY8" fmla="*/ 485367 h 1406732"/>
                <a:gd name="connsiteX9" fmla="*/ 5615786 w 7239029"/>
                <a:gd name="connsiteY9" fmla="*/ 11022 h 1406732"/>
                <a:gd name="connsiteX10" fmla="*/ 5588104 w 7239029"/>
                <a:gd name="connsiteY10" fmla="*/ 885417 h 1406732"/>
                <a:gd name="connsiteX11" fmla="*/ 6001467 w 7239029"/>
                <a:gd name="connsiteY11" fmla="*/ 778966 h 1406732"/>
                <a:gd name="connsiteX12" fmla="*/ 6536235 w 7239029"/>
                <a:gd name="connsiteY12" fmla="*/ 1199742 h 1406732"/>
                <a:gd name="connsiteX13" fmla="*/ 7239029 w 7239029"/>
                <a:gd name="connsiteY13" fmla="*/ 187632 h 1406732"/>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5082895 w 7239029"/>
                <a:gd name="connsiteY9" fmla="*/ 1105430 h 1352425"/>
                <a:gd name="connsiteX10" fmla="*/ 5588104 w 7239029"/>
                <a:gd name="connsiteY10" fmla="*/ 831110 h 1352425"/>
                <a:gd name="connsiteX11" fmla="*/ 6001467 w 7239029"/>
                <a:gd name="connsiteY11" fmla="*/ 724659 h 1352425"/>
                <a:gd name="connsiteX12" fmla="*/ 6536235 w 7239029"/>
                <a:gd name="connsiteY12" fmla="*/ 1145435 h 1352425"/>
                <a:gd name="connsiteX13" fmla="*/ 7239029 w 7239029"/>
                <a:gd name="connsiteY13"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5082895 w 7239029"/>
                <a:gd name="connsiteY9" fmla="*/ 1105430 h 1352425"/>
                <a:gd name="connsiteX10" fmla="*/ 5588104 w 7239029"/>
                <a:gd name="connsiteY10" fmla="*/ 831110 h 1352425"/>
                <a:gd name="connsiteX11" fmla="*/ 6001467 w 7239029"/>
                <a:gd name="connsiteY11" fmla="*/ 724659 h 1352425"/>
                <a:gd name="connsiteX12" fmla="*/ 6536235 w 7239029"/>
                <a:gd name="connsiteY12" fmla="*/ 1145435 h 1352425"/>
                <a:gd name="connsiteX13" fmla="*/ 7239029 w 7239029"/>
                <a:gd name="connsiteY13"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5082895 w 7239029"/>
                <a:gd name="connsiteY9" fmla="*/ 1105430 h 1352425"/>
                <a:gd name="connsiteX10" fmla="*/ 5588104 w 7239029"/>
                <a:gd name="connsiteY10" fmla="*/ 831110 h 1352425"/>
                <a:gd name="connsiteX11" fmla="*/ 6001467 w 7239029"/>
                <a:gd name="connsiteY11" fmla="*/ 724659 h 1352425"/>
                <a:gd name="connsiteX12" fmla="*/ 6425505 w 7239029"/>
                <a:gd name="connsiteY12" fmla="*/ 1156865 h 1352425"/>
                <a:gd name="connsiteX13" fmla="*/ 7239029 w 7239029"/>
                <a:gd name="connsiteY13"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5082895 w 7239029"/>
                <a:gd name="connsiteY9" fmla="*/ 1105430 h 1352425"/>
                <a:gd name="connsiteX10" fmla="*/ 5588104 w 7239029"/>
                <a:gd name="connsiteY10" fmla="*/ 831110 h 1352425"/>
                <a:gd name="connsiteX11" fmla="*/ 6001467 w 7239029"/>
                <a:gd name="connsiteY11" fmla="*/ 724659 h 1352425"/>
                <a:gd name="connsiteX12" fmla="*/ 6425505 w 7239029"/>
                <a:gd name="connsiteY12" fmla="*/ 1156865 h 1352425"/>
                <a:gd name="connsiteX13" fmla="*/ 7239029 w 7239029"/>
                <a:gd name="connsiteY13"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5082895 w 7239029"/>
                <a:gd name="connsiteY9" fmla="*/ 1105430 h 1352425"/>
                <a:gd name="connsiteX10" fmla="*/ 5588104 w 7239029"/>
                <a:gd name="connsiteY10" fmla="*/ 831110 h 1352425"/>
                <a:gd name="connsiteX11" fmla="*/ 5953022 w 7239029"/>
                <a:gd name="connsiteY11" fmla="*/ 650364 h 1352425"/>
                <a:gd name="connsiteX12" fmla="*/ 6425505 w 7239029"/>
                <a:gd name="connsiteY12" fmla="*/ 1156865 h 1352425"/>
                <a:gd name="connsiteX13" fmla="*/ 7239029 w 7239029"/>
                <a:gd name="connsiteY13"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5082895 w 7239029"/>
                <a:gd name="connsiteY9" fmla="*/ 1105430 h 1352425"/>
                <a:gd name="connsiteX10" fmla="*/ 5595025 w 7239029"/>
                <a:gd name="connsiteY10" fmla="*/ 865400 h 1352425"/>
                <a:gd name="connsiteX11" fmla="*/ 5953022 w 7239029"/>
                <a:gd name="connsiteY11" fmla="*/ 650364 h 1352425"/>
                <a:gd name="connsiteX12" fmla="*/ 6425505 w 7239029"/>
                <a:gd name="connsiteY12" fmla="*/ 1156865 h 1352425"/>
                <a:gd name="connsiteX13" fmla="*/ 7239029 w 7239029"/>
                <a:gd name="connsiteY13"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5082895 w 7239029"/>
                <a:gd name="connsiteY9" fmla="*/ 1105430 h 1352425"/>
                <a:gd name="connsiteX10" fmla="*/ 5595025 w 7239029"/>
                <a:gd name="connsiteY10" fmla="*/ 865400 h 1352425"/>
                <a:gd name="connsiteX11" fmla="*/ 5953022 w 7239029"/>
                <a:gd name="connsiteY11" fmla="*/ 650364 h 1352425"/>
                <a:gd name="connsiteX12" fmla="*/ 6425505 w 7239029"/>
                <a:gd name="connsiteY12" fmla="*/ 1156865 h 1352425"/>
                <a:gd name="connsiteX13" fmla="*/ 7239029 w 7239029"/>
                <a:gd name="connsiteY13"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5131341 w 7239029"/>
                <a:gd name="connsiteY9" fmla="*/ 1082570 h 1352425"/>
                <a:gd name="connsiteX10" fmla="*/ 5595025 w 7239029"/>
                <a:gd name="connsiteY10" fmla="*/ 865400 h 1352425"/>
                <a:gd name="connsiteX11" fmla="*/ 5953022 w 7239029"/>
                <a:gd name="connsiteY11" fmla="*/ 650364 h 1352425"/>
                <a:gd name="connsiteX12" fmla="*/ 6425505 w 7239029"/>
                <a:gd name="connsiteY12" fmla="*/ 1156865 h 1352425"/>
                <a:gd name="connsiteX13" fmla="*/ 7239029 w 7239029"/>
                <a:gd name="connsiteY13"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5131341 w 7239029"/>
                <a:gd name="connsiteY9" fmla="*/ 1082570 h 1352425"/>
                <a:gd name="connsiteX10" fmla="*/ 5595025 w 7239029"/>
                <a:gd name="connsiteY10" fmla="*/ 865400 h 1352425"/>
                <a:gd name="connsiteX11" fmla="*/ 5953022 w 7239029"/>
                <a:gd name="connsiteY11" fmla="*/ 650364 h 1352425"/>
                <a:gd name="connsiteX12" fmla="*/ 6425505 w 7239029"/>
                <a:gd name="connsiteY12" fmla="*/ 1156865 h 1352425"/>
                <a:gd name="connsiteX13" fmla="*/ 7239029 w 7239029"/>
                <a:gd name="connsiteY13"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4992928 w 7239029"/>
                <a:gd name="connsiteY9" fmla="*/ 1088285 h 1352425"/>
                <a:gd name="connsiteX10" fmla="*/ 5595025 w 7239029"/>
                <a:gd name="connsiteY10" fmla="*/ 865400 h 1352425"/>
                <a:gd name="connsiteX11" fmla="*/ 5953022 w 7239029"/>
                <a:gd name="connsiteY11" fmla="*/ 650364 h 1352425"/>
                <a:gd name="connsiteX12" fmla="*/ 6425505 w 7239029"/>
                <a:gd name="connsiteY12" fmla="*/ 1156865 h 1352425"/>
                <a:gd name="connsiteX13" fmla="*/ 7239029 w 7239029"/>
                <a:gd name="connsiteY13"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4992928 w 7239029"/>
                <a:gd name="connsiteY9" fmla="*/ 1088285 h 1352425"/>
                <a:gd name="connsiteX10" fmla="*/ 5595025 w 7239029"/>
                <a:gd name="connsiteY10" fmla="*/ 819680 h 1352425"/>
                <a:gd name="connsiteX11" fmla="*/ 5953022 w 7239029"/>
                <a:gd name="connsiteY11" fmla="*/ 650364 h 1352425"/>
                <a:gd name="connsiteX12" fmla="*/ 6425505 w 7239029"/>
                <a:gd name="connsiteY12" fmla="*/ 1156865 h 1352425"/>
                <a:gd name="connsiteX13" fmla="*/ 7239029 w 7239029"/>
                <a:gd name="connsiteY13"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4992928 w 7239029"/>
                <a:gd name="connsiteY9" fmla="*/ 1088285 h 1352425"/>
                <a:gd name="connsiteX10" fmla="*/ 5595025 w 7239029"/>
                <a:gd name="connsiteY10" fmla="*/ 819680 h 1352425"/>
                <a:gd name="connsiteX11" fmla="*/ 5953022 w 7239029"/>
                <a:gd name="connsiteY11" fmla="*/ 650364 h 1352425"/>
                <a:gd name="connsiteX12" fmla="*/ 6425505 w 7239029"/>
                <a:gd name="connsiteY12" fmla="*/ 1156865 h 1352425"/>
                <a:gd name="connsiteX13" fmla="*/ 7239029 w 7239029"/>
                <a:gd name="connsiteY13"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4992928 w 7239029"/>
                <a:gd name="connsiteY9" fmla="*/ 1088285 h 1352425"/>
                <a:gd name="connsiteX10" fmla="*/ 5595025 w 7239029"/>
                <a:gd name="connsiteY10" fmla="*/ 819680 h 1352425"/>
                <a:gd name="connsiteX11" fmla="*/ 5953022 w 7239029"/>
                <a:gd name="connsiteY11" fmla="*/ 650364 h 1352425"/>
                <a:gd name="connsiteX12" fmla="*/ 6349377 w 7239029"/>
                <a:gd name="connsiteY12" fmla="*/ 1139719 h 1352425"/>
                <a:gd name="connsiteX13" fmla="*/ 6425505 w 7239029"/>
                <a:gd name="connsiteY13" fmla="*/ 1156865 h 1352425"/>
                <a:gd name="connsiteX14" fmla="*/ 7239029 w 7239029"/>
                <a:gd name="connsiteY14"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4992928 w 7239029"/>
                <a:gd name="connsiteY9" fmla="*/ 1088285 h 1352425"/>
                <a:gd name="connsiteX10" fmla="*/ 5595025 w 7239029"/>
                <a:gd name="connsiteY10" fmla="*/ 819680 h 1352425"/>
                <a:gd name="connsiteX11" fmla="*/ 5953022 w 7239029"/>
                <a:gd name="connsiteY11" fmla="*/ 650364 h 1352425"/>
                <a:gd name="connsiteX12" fmla="*/ 6349377 w 7239029"/>
                <a:gd name="connsiteY12" fmla="*/ 1139719 h 1352425"/>
                <a:gd name="connsiteX13" fmla="*/ 6577761 w 7239029"/>
                <a:gd name="connsiteY13" fmla="*/ 1105430 h 1352425"/>
                <a:gd name="connsiteX14" fmla="*/ 7239029 w 7239029"/>
                <a:gd name="connsiteY14"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4992928 w 7239029"/>
                <a:gd name="connsiteY9" fmla="*/ 1088285 h 1352425"/>
                <a:gd name="connsiteX10" fmla="*/ 5595025 w 7239029"/>
                <a:gd name="connsiteY10" fmla="*/ 819680 h 1352425"/>
                <a:gd name="connsiteX11" fmla="*/ 5953022 w 7239029"/>
                <a:gd name="connsiteY11" fmla="*/ 650364 h 1352425"/>
                <a:gd name="connsiteX12" fmla="*/ 6169440 w 7239029"/>
                <a:gd name="connsiteY12" fmla="*/ 1053994 h 1352425"/>
                <a:gd name="connsiteX13" fmla="*/ 6577761 w 7239029"/>
                <a:gd name="connsiteY13" fmla="*/ 1105430 h 1352425"/>
                <a:gd name="connsiteX14" fmla="*/ 7239029 w 7239029"/>
                <a:gd name="connsiteY14" fmla="*/ 133325 h 1352425"/>
                <a:gd name="connsiteX0" fmla="*/ 0 w 7239029"/>
                <a:gd name="connsiteY0" fmla="*/ 1287755 h 1352425"/>
                <a:gd name="connsiteX1" fmla="*/ 638467 w 7239029"/>
                <a:gd name="connsiteY1" fmla="*/ 275526 h 1352425"/>
                <a:gd name="connsiteX2" fmla="*/ 992779 w 7239029"/>
                <a:gd name="connsiteY2" fmla="*/ 636804 h 1352425"/>
                <a:gd name="connsiteX3" fmla="*/ 1958403 w 7239029"/>
                <a:gd name="connsiteY3" fmla="*/ 1344905 h 1352425"/>
                <a:gd name="connsiteX4" fmla="*/ 3122116 w 7239029"/>
                <a:gd name="connsiteY4" fmla="*/ 144755 h 1352425"/>
                <a:gd name="connsiteX5" fmla="*/ 3415013 w 7239029"/>
                <a:gd name="connsiteY5" fmla="*/ 133880 h 1352425"/>
                <a:gd name="connsiteX6" fmla="*/ 3767367 w 7239029"/>
                <a:gd name="connsiteY6" fmla="*/ 1162361 h 1352425"/>
                <a:gd name="connsiteX7" fmla="*/ 4335463 w 7239029"/>
                <a:gd name="connsiteY7" fmla="*/ 442490 h 1352425"/>
                <a:gd name="connsiteX8" fmla="*/ 4605368 w 7239029"/>
                <a:gd name="connsiteY8" fmla="*/ 431060 h 1352425"/>
                <a:gd name="connsiteX9" fmla="*/ 4992928 w 7239029"/>
                <a:gd name="connsiteY9" fmla="*/ 1088285 h 1352425"/>
                <a:gd name="connsiteX10" fmla="*/ 5595025 w 7239029"/>
                <a:gd name="connsiteY10" fmla="*/ 819680 h 1352425"/>
                <a:gd name="connsiteX11" fmla="*/ 5953022 w 7239029"/>
                <a:gd name="connsiteY11" fmla="*/ 650364 h 1352425"/>
                <a:gd name="connsiteX12" fmla="*/ 6169440 w 7239029"/>
                <a:gd name="connsiteY12" fmla="*/ 1053994 h 1352425"/>
                <a:gd name="connsiteX13" fmla="*/ 6695413 w 7239029"/>
                <a:gd name="connsiteY13" fmla="*/ 1025420 h 1352425"/>
                <a:gd name="connsiteX14" fmla="*/ 7239029 w 7239029"/>
                <a:gd name="connsiteY14" fmla="*/ 133325 h 1352425"/>
                <a:gd name="connsiteX0" fmla="*/ 0 w 7239029"/>
                <a:gd name="connsiteY0" fmla="*/ 1288812 h 1353482"/>
                <a:gd name="connsiteX1" fmla="*/ 638467 w 7239029"/>
                <a:gd name="connsiteY1" fmla="*/ 276583 h 1353482"/>
                <a:gd name="connsiteX2" fmla="*/ 992779 w 7239029"/>
                <a:gd name="connsiteY2" fmla="*/ 637861 h 1353482"/>
                <a:gd name="connsiteX3" fmla="*/ 1958403 w 7239029"/>
                <a:gd name="connsiteY3" fmla="*/ 1345962 h 1353482"/>
                <a:gd name="connsiteX4" fmla="*/ 3122116 w 7239029"/>
                <a:gd name="connsiteY4" fmla="*/ 145812 h 1353482"/>
                <a:gd name="connsiteX5" fmla="*/ 3415013 w 7239029"/>
                <a:gd name="connsiteY5" fmla="*/ 134937 h 1353482"/>
                <a:gd name="connsiteX6" fmla="*/ 3705081 w 7239029"/>
                <a:gd name="connsiteY6" fmla="*/ 1180563 h 1353482"/>
                <a:gd name="connsiteX7" fmla="*/ 4335463 w 7239029"/>
                <a:gd name="connsiteY7" fmla="*/ 443547 h 1353482"/>
                <a:gd name="connsiteX8" fmla="*/ 4605368 w 7239029"/>
                <a:gd name="connsiteY8" fmla="*/ 432117 h 1353482"/>
                <a:gd name="connsiteX9" fmla="*/ 4992928 w 7239029"/>
                <a:gd name="connsiteY9" fmla="*/ 1089342 h 1353482"/>
                <a:gd name="connsiteX10" fmla="*/ 5595025 w 7239029"/>
                <a:gd name="connsiteY10" fmla="*/ 820737 h 1353482"/>
                <a:gd name="connsiteX11" fmla="*/ 5953022 w 7239029"/>
                <a:gd name="connsiteY11" fmla="*/ 651421 h 1353482"/>
                <a:gd name="connsiteX12" fmla="*/ 6169440 w 7239029"/>
                <a:gd name="connsiteY12" fmla="*/ 1055051 h 1353482"/>
                <a:gd name="connsiteX13" fmla="*/ 6695413 w 7239029"/>
                <a:gd name="connsiteY13" fmla="*/ 1026477 h 1353482"/>
                <a:gd name="connsiteX14" fmla="*/ 7239029 w 7239029"/>
                <a:gd name="connsiteY14" fmla="*/ 134382 h 1353482"/>
                <a:gd name="connsiteX0" fmla="*/ 0 w 7239029"/>
                <a:gd name="connsiteY0" fmla="*/ 1288812 h 1353482"/>
                <a:gd name="connsiteX1" fmla="*/ 638467 w 7239029"/>
                <a:gd name="connsiteY1" fmla="*/ 276583 h 1353482"/>
                <a:gd name="connsiteX2" fmla="*/ 992779 w 7239029"/>
                <a:gd name="connsiteY2" fmla="*/ 637861 h 1353482"/>
                <a:gd name="connsiteX3" fmla="*/ 1958403 w 7239029"/>
                <a:gd name="connsiteY3" fmla="*/ 1345962 h 1353482"/>
                <a:gd name="connsiteX4" fmla="*/ 3122116 w 7239029"/>
                <a:gd name="connsiteY4" fmla="*/ 145812 h 1353482"/>
                <a:gd name="connsiteX5" fmla="*/ 3415013 w 7239029"/>
                <a:gd name="connsiteY5" fmla="*/ 134937 h 1353482"/>
                <a:gd name="connsiteX6" fmla="*/ 3705081 w 7239029"/>
                <a:gd name="connsiteY6" fmla="*/ 1180563 h 1353482"/>
                <a:gd name="connsiteX7" fmla="*/ 4335463 w 7239029"/>
                <a:gd name="connsiteY7" fmla="*/ 443547 h 1353482"/>
                <a:gd name="connsiteX8" fmla="*/ 4605368 w 7239029"/>
                <a:gd name="connsiteY8" fmla="*/ 432117 h 1353482"/>
                <a:gd name="connsiteX9" fmla="*/ 4992928 w 7239029"/>
                <a:gd name="connsiteY9" fmla="*/ 1089342 h 1353482"/>
                <a:gd name="connsiteX10" fmla="*/ 5595025 w 7239029"/>
                <a:gd name="connsiteY10" fmla="*/ 820737 h 1353482"/>
                <a:gd name="connsiteX11" fmla="*/ 5953022 w 7239029"/>
                <a:gd name="connsiteY11" fmla="*/ 651421 h 1353482"/>
                <a:gd name="connsiteX12" fmla="*/ 6169440 w 7239029"/>
                <a:gd name="connsiteY12" fmla="*/ 1055051 h 1353482"/>
                <a:gd name="connsiteX13" fmla="*/ 6695413 w 7239029"/>
                <a:gd name="connsiteY13" fmla="*/ 1026477 h 1353482"/>
                <a:gd name="connsiteX14" fmla="*/ 7239029 w 7239029"/>
                <a:gd name="connsiteY14" fmla="*/ 134382 h 1353482"/>
                <a:gd name="connsiteX0" fmla="*/ 0 w 7239029"/>
                <a:gd name="connsiteY0" fmla="*/ 1288812 h 1353482"/>
                <a:gd name="connsiteX1" fmla="*/ 638467 w 7239029"/>
                <a:gd name="connsiteY1" fmla="*/ 276583 h 1353482"/>
                <a:gd name="connsiteX2" fmla="*/ 992779 w 7239029"/>
                <a:gd name="connsiteY2" fmla="*/ 637861 h 1353482"/>
                <a:gd name="connsiteX3" fmla="*/ 1958403 w 7239029"/>
                <a:gd name="connsiteY3" fmla="*/ 1345962 h 1353482"/>
                <a:gd name="connsiteX4" fmla="*/ 3122116 w 7239029"/>
                <a:gd name="connsiteY4" fmla="*/ 145812 h 1353482"/>
                <a:gd name="connsiteX5" fmla="*/ 3415013 w 7239029"/>
                <a:gd name="connsiteY5" fmla="*/ 134937 h 1353482"/>
                <a:gd name="connsiteX6" fmla="*/ 3705081 w 7239029"/>
                <a:gd name="connsiteY6" fmla="*/ 1180563 h 1353482"/>
                <a:gd name="connsiteX7" fmla="*/ 4335463 w 7239029"/>
                <a:gd name="connsiteY7" fmla="*/ 443547 h 1353482"/>
                <a:gd name="connsiteX8" fmla="*/ 4605368 w 7239029"/>
                <a:gd name="connsiteY8" fmla="*/ 432117 h 1353482"/>
                <a:gd name="connsiteX9" fmla="*/ 4992928 w 7239029"/>
                <a:gd name="connsiteY9" fmla="*/ 1089342 h 1353482"/>
                <a:gd name="connsiteX10" fmla="*/ 5595025 w 7239029"/>
                <a:gd name="connsiteY10" fmla="*/ 820737 h 1353482"/>
                <a:gd name="connsiteX11" fmla="*/ 5953022 w 7239029"/>
                <a:gd name="connsiteY11" fmla="*/ 651421 h 1353482"/>
                <a:gd name="connsiteX12" fmla="*/ 6169440 w 7239029"/>
                <a:gd name="connsiteY12" fmla="*/ 1055051 h 1353482"/>
                <a:gd name="connsiteX13" fmla="*/ 6695413 w 7239029"/>
                <a:gd name="connsiteY13" fmla="*/ 1026477 h 1353482"/>
                <a:gd name="connsiteX14" fmla="*/ 7239029 w 7239029"/>
                <a:gd name="connsiteY14" fmla="*/ 134382 h 1353482"/>
                <a:gd name="connsiteX0" fmla="*/ 0 w 7239029"/>
                <a:gd name="connsiteY0" fmla="*/ 1226229 h 1290899"/>
                <a:gd name="connsiteX1" fmla="*/ 638467 w 7239029"/>
                <a:gd name="connsiteY1" fmla="*/ 214000 h 1290899"/>
                <a:gd name="connsiteX2" fmla="*/ 992779 w 7239029"/>
                <a:gd name="connsiteY2" fmla="*/ 575278 h 1290899"/>
                <a:gd name="connsiteX3" fmla="*/ 1958403 w 7239029"/>
                <a:gd name="connsiteY3" fmla="*/ 1283379 h 1290899"/>
                <a:gd name="connsiteX4" fmla="*/ 3122116 w 7239029"/>
                <a:gd name="connsiteY4" fmla="*/ 83229 h 1290899"/>
                <a:gd name="connsiteX5" fmla="*/ 3442696 w 7239029"/>
                <a:gd name="connsiteY5" fmla="*/ 215229 h 1290899"/>
                <a:gd name="connsiteX6" fmla="*/ 3705081 w 7239029"/>
                <a:gd name="connsiteY6" fmla="*/ 1117980 h 1290899"/>
                <a:gd name="connsiteX7" fmla="*/ 4335463 w 7239029"/>
                <a:gd name="connsiteY7" fmla="*/ 380964 h 1290899"/>
                <a:gd name="connsiteX8" fmla="*/ 4605368 w 7239029"/>
                <a:gd name="connsiteY8" fmla="*/ 369534 h 1290899"/>
                <a:gd name="connsiteX9" fmla="*/ 4992928 w 7239029"/>
                <a:gd name="connsiteY9" fmla="*/ 1026759 h 1290899"/>
                <a:gd name="connsiteX10" fmla="*/ 5595025 w 7239029"/>
                <a:gd name="connsiteY10" fmla="*/ 758154 h 1290899"/>
                <a:gd name="connsiteX11" fmla="*/ 5953022 w 7239029"/>
                <a:gd name="connsiteY11" fmla="*/ 588838 h 1290899"/>
                <a:gd name="connsiteX12" fmla="*/ 6169440 w 7239029"/>
                <a:gd name="connsiteY12" fmla="*/ 992468 h 1290899"/>
                <a:gd name="connsiteX13" fmla="*/ 6695413 w 7239029"/>
                <a:gd name="connsiteY13" fmla="*/ 963894 h 1290899"/>
                <a:gd name="connsiteX14" fmla="*/ 7239029 w 7239029"/>
                <a:gd name="connsiteY14" fmla="*/ 71799 h 1290899"/>
                <a:gd name="connsiteX0" fmla="*/ 0 w 7239029"/>
                <a:gd name="connsiteY0" fmla="*/ 1234201 h 1298871"/>
                <a:gd name="connsiteX1" fmla="*/ 638467 w 7239029"/>
                <a:gd name="connsiteY1" fmla="*/ 221972 h 1298871"/>
                <a:gd name="connsiteX2" fmla="*/ 992779 w 7239029"/>
                <a:gd name="connsiteY2" fmla="*/ 583250 h 1298871"/>
                <a:gd name="connsiteX3" fmla="*/ 1958403 w 7239029"/>
                <a:gd name="connsiteY3" fmla="*/ 1291351 h 1298871"/>
                <a:gd name="connsiteX4" fmla="*/ 3122116 w 7239029"/>
                <a:gd name="connsiteY4" fmla="*/ 91201 h 1298871"/>
                <a:gd name="connsiteX5" fmla="*/ 3442696 w 7239029"/>
                <a:gd name="connsiteY5" fmla="*/ 223201 h 1298871"/>
                <a:gd name="connsiteX6" fmla="*/ 3705081 w 7239029"/>
                <a:gd name="connsiteY6" fmla="*/ 1125952 h 1298871"/>
                <a:gd name="connsiteX7" fmla="*/ 4335463 w 7239029"/>
                <a:gd name="connsiteY7" fmla="*/ 388936 h 1298871"/>
                <a:gd name="connsiteX8" fmla="*/ 4605368 w 7239029"/>
                <a:gd name="connsiteY8" fmla="*/ 377506 h 1298871"/>
                <a:gd name="connsiteX9" fmla="*/ 4992928 w 7239029"/>
                <a:gd name="connsiteY9" fmla="*/ 1034731 h 1298871"/>
                <a:gd name="connsiteX10" fmla="*/ 5595025 w 7239029"/>
                <a:gd name="connsiteY10" fmla="*/ 766126 h 1298871"/>
                <a:gd name="connsiteX11" fmla="*/ 5953022 w 7239029"/>
                <a:gd name="connsiteY11" fmla="*/ 596810 h 1298871"/>
                <a:gd name="connsiteX12" fmla="*/ 6169440 w 7239029"/>
                <a:gd name="connsiteY12" fmla="*/ 1000440 h 1298871"/>
                <a:gd name="connsiteX13" fmla="*/ 6695413 w 7239029"/>
                <a:gd name="connsiteY13" fmla="*/ 971866 h 1298871"/>
                <a:gd name="connsiteX14" fmla="*/ 7239029 w 7239029"/>
                <a:gd name="connsiteY14" fmla="*/ 79771 h 1298871"/>
                <a:gd name="connsiteX0" fmla="*/ 0 w 7239029"/>
                <a:gd name="connsiteY0" fmla="*/ 1167511 h 1230120"/>
                <a:gd name="connsiteX1" fmla="*/ 638467 w 7239029"/>
                <a:gd name="connsiteY1" fmla="*/ 155282 h 1230120"/>
                <a:gd name="connsiteX2" fmla="*/ 992779 w 7239029"/>
                <a:gd name="connsiteY2" fmla="*/ 516560 h 1230120"/>
                <a:gd name="connsiteX3" fmla="*/ 1958403 w 7239029"/>
                <a:gd name="connsiteY3" fmla="*/ 1224661 h 1230120"/>
                <a:gd name="connsiteX4" fmla="*/ 3080592 w 7239029"/>
                <a:gd name="connsiteY4" fmla="*/ 104521 h 1230120"/>
                <a:gd name="connsiteX5" fmla="*/ 3442696 w 7239029"/>
                <a:gd name="connsiteY5" fmla="*/ 156511 h 1230120"/>
                <a:gd name="connsiteX6" fmla="*/ 3705081 w 7239029"/>
                <a:gd name="connsiteY6" fmla="*/ 1059262 h 1230120"/>
                <a:gd name="connsiteX7" fmla="*/ 4335463 w 7239029"/>
                <a:gd name="connsiteY7" fmla="*/ 322246 h 1230120"/>
                <a:gd name="connsiteX8" fmla="*/ 4605368 w 7239029"/>
                <a:gd name="connsiteY8" fmla="*/ 310816 h 1230120"/>
                <a:gd name="connsiteX9" fmla="*/ 4992928 w 7239029"/>
                <a:gd name="connsiteY9" fmla="*/ 968041 h 1230120"/>
                <a:gd name="connsiteX10" fmla="*/ 5595025 w 7239029"/>
                <a:gd name="connsiteY10" fmla="*/ 699436 h 1230120"/>
                <a:gd name="connsiteX11" fmla="*/ 5953022 w 7239029"/>
                <a:gd name="connsiteY11" fmla="*/ 530120 h 1230120"/>
                <a:gd name="connsiteX12" fmla="*/ 6169440 w 7239029"/>
                <a:gd name="connsiteY12" fmla="*/ 933750 h 1230120"/>
                <a:gd name="connsiteX13" fmla="*/ 6695413 w 7239029"/>
                <a:gd name="connsiteY13" fmla="*/ 905176 h 1230120"/>
                <a:gd name="connsiteX14" fmla="*/ 7239029 w 7239029"/>
                <a:gd name="connsiteY14" fmla="*/ 13081 h 1230120"/>
                <a:gd name="connsiteX0" fmla="*/ 0 w 7239029"/>
                <a:gd name="connsiteY0" fmla="*/ 1197091 h 1259700"/>
                <a:gd name="connsiteX1" fmla="*/ 638467 w 7239029"/>
                <a:gd name="connsiteY1" fmla="*/ 184862 h 1259700"/>
                <a:gd name="connsiteX2" fmla="*/ 992779 w 7239029"/>
                <a:gd name="connsiteY2" fmla="*/ 546140 h 1259700"/>
                <a:gd name="connsiteX3" fmla="*/ 1958403 w 7239029"/>
                <a:gd name="connsiteY3" fmla="*/ 1254241 h 1259700"/>
                <a:gd name="connsiteX4" fmla="*/ 3080592 w 7239029"/>
                <a:gd name="connsiteY4" fmla="*/ 134101 h 1259700"/>
                <a:gd name="connsiteX5" fmla="*/ 3442696 w 7239029"/>
                <a:gd name="connsiteY5" fmla="*/ 186091 h 1259700"/>
                <a:gd name="connsiteX6" fmla="*/ 3705081 w 7239029"/>
                <a:gd name="connsiteY6" fmla="*/ 1088842 h 1259700"/>
                <a:gd name="connsiteX7" fmla="*/ 4335463 w 7239029"/>
                <a:gd name="connsiteY7" fmla="*/ 351826 h 1259700"/>
                <a:gd name="connsiteX8" fmla="*/ 4605368 w 7239029"/>
                <a:gd name="connsiteY8" fmla="*/ 340396 h 1259700"/>
                <a:gd name="connsiteX9" fmla="*/ 4992928 w 7239029"/>
                <a:gd name="connsiteY9" fmla="*/ 997621 h 1259700"/>
                <a:gd name="connsiteX10" fmla="*/ 5595025 w 7239029"/>
                <a:gd name="connsiteY10" fmla="*/ 729016 h 1259700"/>
                <a:gd name="connsiteX11" fmla="*/ 5953022 w 7239029"/>
                <a:gd name="connsiteY11" fmla="*/ 559700 h 1259700"/>
                <a:gd name="connsiteX12" fmla="*/ 6169440 w 7239029"/>
                <a:gd name="connsiteY12" fmla="*/ 963330 h 1259700"/>
                <a:gd name="connsiteX13" fmla="*/ 6695413 w 7239029"/>
                <a:gd name="connsiteY13" fmla="*/ 934756 h 1259700"/>
                <a:gd name="connsiteX14" fmla="*/ 7239029 w 7239029"/>
                <a:gd name="connsiteY14" fmla="*/ 42661 h 1259700"/>
                <a:gd name="connsiteX0" fmla="*/ 0 w 7239029"/>
                <a:gd name="connsiteY0" fmla="*/ 1261178 h 1326005"/>
                <a:gd name="connsiteX1" fmla="*/ 638467 w 7239029"/>
                <a:gd name="connsiteY1" fmla="*/ 248949 h 1326005"/>
                <a:gd name="connsiteX2" fmla="*/ 992779 w 7239029"/>
                <a:gd name="connsiteY2" fmla="*/ 610227 h 1326005"/>
                <a:gd name="connsiteX3" fmla="*/ 1958403 w 7239029"/>
                <a:gd name="connsiteY3" fmla="*/ 1318328 h 1326005"/>
                <a:gd name="connsiteX4" fmla="*/ 3129036 w 7239029"/>
                <a:gd name="connsiteY4" fmla="*/ 112463 h 1326005"/>
                <a:gd name="connsiteX5" fmla="*/ 3442696 w 7239029"/>
                <a:gd name="connsiteY5" fmla="*/ 250178 h 1326005"/>
                <a:gd name="connsiteX6" fmla="*/ 3705081 w 7239029"/>
                <a:gd name="connsiteY6" fmla="*/ 1152929 h 1326005"/>
                <a:gd name="connsiteX7" fmla="*/ 4335463 w 7239029"/>
                <a:gd name="connsiteY7" fmla="*/ 415913 h 1326005"/>
                <a:gd name="connsiteX8" fmla="*/ 4605368 w 7239029"/>
                <a:gd name="connsiteY8" fmla="*/ 404483 h 1326005"/>
                <a:gd name="connsiteX9" fmla="*/ 4992928 w 7239029"/>
                <a:gd name="connsiteY9" fmla="*/ 1061708 h 1326005"/>
                <a:gd name="connsiteX10" fmla="*/ 5595025 w 7239029"/>
                <a:gd name="connsiteY10" fmla="*/ 793103 h 1326005"/>
                <a:gd name="connsiteX11" fmla="*/ 5953022 w 7239029"/>
                <a:gd name="connsiteY11" fmla="*/ 623787 h 1326005"/>
                <a:gd name="connsiteX12" fmla="*/ 6169440 w 7239029"/>
                <a:gd name="connsiteY12" fmla="*/ 1027417 h 1326005"/>
                <a:gd name="connsiteX13" fmla="*/ 6695413 w 7239029"/>
                <a:gd name="connsiteY13" fmla="*/ 998843 h 1326005"/>
                <a:gd name="connsiteX14" fmla="*/ 7239029 w 7239029"/>
                <a:gd name="connsiteY14" fmla="*/ 106748 h 1326005"/>
                <a:gd name="connsiteX0" fmla="*/ 0 w 7239029"/>
                <a:gd name="connsiteY0" fmla="*/ 1251441 h 1316268"/>
                <a:gd name="connsiteX1" fmla="*/ 638467 w 7239029"/>
                <a:gd name="connsiteY1" fmla="*/ 239212 h 1316268"/>
                <a:gd name="connsiteX2" fmla="*/ 992779 w 7239029"/>
                <a:gd name="connsiteY2" fmla="*/ 600490 h 1316268"/>
                <a:gd name="connsiteX3" fmla="*/ 1958403 w 7239029"/>
                <a:gd name="connsiteY3" fmla="*/ 1308591 h 1316268"/>
                <a:gd name="connsiteX4" fmla="*/ 3129036 w 7239029"/>
                <a:gd name="connsiteY4" fmla="*/ 102726 h 1316268"/>
                <a:gd name="connsiteX5" fmla="*/ 3442696 w 7239029"/>
                <a:gd name="connsiteY5" fmla="*/ 183291 h 1316268"/>
                <a:gd name="connsiteX6" fmla="*/ 3705081 w 7239029"/>
                <a:gd name="connsiteY6" fmla="*/ 1143192 h 1316268"/>
                <a:gd name="connsiteX7" fmla="*/ 4335463 w 7239029"/>
                <a:gd name="connsiteY7" fmla="*/ 406176 h 1316268"/>
                <a:gd name="connsiteX8" fmla="*/ 4605368 w 7239029"/>
                <a:gd name="connsiteY8" fmla="*/ 394746 h 1316268"/>
                <a:gd name="connsiteX9" fmla="*/ 4992928 w 7239029"/>
                <a:gd name="connsiteY9" fmla="*/ 1051971 h 1316268"/>
                <a:gd name="connsiteX10" fmla="*/ 5595025 w 7239029"/>
                <a:gd name="connsiteY10" fmla="*/ 783366 h 1316268"/>
                <a:gd name="connsiteX11" fmla="*/ 5953022 w 7239029"/>
                <a:gd name="connsiteY11" fmla="*/ 614050 h 1316268"/>
                <a:gd name="connsiteX12" fmla="*/ 6169440 w 7239029"/>
                <a:gd name="connsiteY12" fmla="*/ 1017680 h 1316268"/>
                <a:gd name="connsiteX13" fmla="*/ 6695413 w 7239029"/>
                <a:gd name="connsiteY13" fmla="*/ 989106 h 1316268"/>
                <a:gd name="connsiteX14" fmla="*/ 7239029 w 7239029"/>
                <a:gd name="connsiteY14" fmla="*/ 97011 h 1316268"/>
                <a:gd name="connsiteX0" fmla="*/ 0 w 7239029"/>
                <a:gd name="connsiteY0" fmla="*/ 1241481 h 1306308"/>
                <a:gd name="connsiteX1" fmla="*/ 638467 w 7239029"/>
                <a:gd name="connsiteY1" fmla="*/ 229252 h 1306308"/>
                <a:gd name="connsiteX2" fmla="*/ 992779 w 7239029"/>
                <a:gd name="connsiteY2" fmla="*/ 590530 h 1306308"/>
                <a:gd name="connsiteX3" fmla="*/ 1958403 w 7239029"/>
                <a:gd name="connsiteY3" fmla="*/ 1298631 h 1306308"/>
                <a:gd name="connsiteX4" fmla="*/ 3129036 w 7239029"/>
                <a:gd name="connsiteY4" fmla="*/ 92766 h 1306308"/>
                <a:gd name="connsiteX5" fmla="*/ 3442696 w 7239029"/>
                <a:gd name="connsiteY5" fmla="*/ 173331 h 1306308"/>
                <a:gd name="connsiteX6" fmla="*/ 3705081 w 7239029"/>
                <a:gd name="connsiteY6" fmla="*/ 1133232 h 1306308"/>
                <a:gd name="connsiteX7" fmla="*/ 4335463 w 7239029"/>
                <a:gd name="connsiteY7" fmla="*/ 396216 h 1306308"/>
                <a:gd name="connsiteX8" fmla="*/ 4605368 w 7239029"/>
                <a:gd name="connsiteY8" fmla="*/ 384786 h 1306308"/>
                <a:gd name="connsiteX9" fmla="*/ 4992928 w 7239029"/>
                <a:gd name="connsiteY9" fmla="*/ 1042011 h 1306308"/>
                <a:gd name="connsiteX10" fmla="*/ 5595025 w 7239029"/>
                <a:gd name="connsiteY10" fmla="*/ 773406 h 1306308"/>
                <a:gd name="connsiteX11" fmla="*/ 5953022 w 7239029"/>
                <a:gd name="connsiteY11" fmla="*/ 604090 h 1306308"/>
                <a:gd name="connsiteX12" fmla="*/ 6169440 w 7239029"/>
                <a:gd name="connsiteY12" fmla="*/ 1007720 h 1306308"/>
                <a:gd name="connsiteX13" fmla="*/ 6695413 w 7239029"/>
                <a:gd name="connsiteY13" fmla="*/ 979146 h 1306308"/>
                <a:gd name="connsiteX14" fmla="*/ 7239029 w 7239029"/>
                <a:gd name="connsiteY14" fmla="*/ 87051 h 1306308"/>
                <a:gd name="connsiteX0" fmla="*/ 0 w 7239029"/>
                <a:gd name="connsiteY0" fmla="*/ 1218169 h 1282073"/>
                <a:gd name="connsiteX1" fmla="*/ 638467 w 7239029"/>
                <a:gd name="connsiteY1" fmla="*/ 205940 h 1282073"/>
                <a:gd name="connsiteX2" fmla="*/ 992779 w 7239029"/>
                <a:gd name="connsiteY2" fmla="*/ 567218 h 1282073"/>
                <a:gd name="connsiteX3" fmla="*/ 1958403 w 7239029"/>
                <a:gd name="connsiteY3" fmla="*/ 1275319 h 1282073"/>
                <a:gd name="connsiteX4" fmla="*/ 3101354 w 7239029"/>
                <a:gd name="connsiteY4" fmla="*/ 103744 h 1282073"/>
                <a:gd name="connsiteX5" fmla="*/ 3442696 w 7239029"/>
                <a:gd name="connsiteY5" fmla="*/ 150019 h 1282073"/>
                <a:gd name="connsiteX6" fmla="*/ 3705081 w 7239029"/>
                <a:gd name="connsiteY6" fmla="*/ 1109920 h 1282073"/>
                <a:gd name="connsiteX7" fmla="*/ 4335463 w 7239029"/>
                <a:gd name="connsiteY7" fmla="*/ 372904 h 1282073"/>
                <a:gd name="connsiteX8" fmla="*/ 4605368 w 7239029"/>
                <a:gd name="connsiteY8" fmla="*/ 361474 h 1282073"/>
                <a:gd name="connsiteX9" fmla="*/ 4992928 w 7239029"/>
                <a:gd name="connsiteY9" fmla="*/ 1018699 h 1282073"/>
                <a:gd name="connsiteX10" fmla="*/ 5595025 w 7239029"/>
                <a:gd name="connsiteY10" fmla="*/ 750094 h 1282073"/>
                <a:gd name="connsiteX11" fmla="*/ 5953022 w 7239029"/>
                <a:gd name="connsiteY11" fmla="*/ 580778 h 1282073"/>
                <a:gd name="connsiteX12" fmla="*/ 6169440 w 7239029"/>
                <a:gd name="connsiteY12" fmla="*/ 984408 h 1282073"/>
                <a:gd name="connsiteX13" fmla="*/ 6695413 w 7239029"/>
                <a:gd name="connsiteY13" fmla="*/ 955834 h 1282073"/>
                <a:gd name="connsiteX14" fmla="*/ 7239029 w 7239029"/>
                <a:gd name="connsiteY14" fmla="*/ 63739 h 1282073"/>
                <a:gd name="connsiteX0" fmla="*/ 0 w 7239029"/>
                <a:gd name="connsiteY0" fmla="*/ 1239904 h 1303808"/>
                <a:gd name="connsiteX1" fmla="*/ 638467 w 7239029"/>
                <a:gd name="connsiteY1" fmla="*/ 227675 h 1303808"/>
                <a:gd name="connsiteX2" fmla="*/ 992779 w 7239029"/>
                <a:gd name="connsiteY2" fmla="*/ 588953 h 1303808"/>
                <a:gd name="connsiteX3" fmla="*/ 1958403 w 7239029"/>
                <a:gd name="connsiteY3" fmla="*/ 1297054 h 1303808"/>
                <a:gd name="connsiteX4" fmla="*/ 3101354 w 7239029"/>
                <a:gd name="connsiteY4" fmla="*/ 125479 h 1303808"/>
                <a:gd name="connsiteX5" fmla="*/ 3442696 w 7239029"/>
                <a:gd name="connsiteY5" fmla="*/ 171754 h 1303808"/>
                <a:gd name="connsiteX6" fmla="*/ 3705081 w 7239029"/>
                <a:gd name="connsiteY6" fmla="*/ 1131655 h 1303808"/>
                <a:gd name="connsiteX7" fmla="*/ 4335463 w 7239029"/>
                <a:gd name="connsiteY7" fmla="*/ 394639 h 1303808"/>
                <a:gd name="connsiteX8" fmla="*/ 4605368 w 7239029"/>
                <a:gd name="connsiteY8" fmla="*/ 383209 h 1303808"/>
                <a:gd name="connsiteX9" fmla="*/ 4992928 w 7239029"/>
                <a:gd name="connsiteY9" fmla="*/ 1040434 h 1303808"/>
                <a:gd name="connsiteX10" fmla="*/ 5595025 w 7239029"/>
                <a:gd name="connsiteY10" fmla="*/ 771829 h 1303808"/>
                <a:gd name="connsiteX11" fmla="*/ 5953022 w 7239029"/>
                <a:gd name="connsiteY11" fmla="*/ 602513 h 1303808"/>
                <a:gd name="connsiteX12" fmla="*/ 6169440 w 7239029"/>
                <a:gd name="connsiteY12" fmla="*/ 1006143 h 1303808"/>
                <a:gd name="connsiteX13" fmla="*/ 6695413 w 7239029"/>
                <a:gd name="connsiteY13" fmla="*/ 977569 h 1303808"/>
                <a:gd name="connsiteX14" fmla="*/ 7239029 w 7239029"/>
                <a:gd name="connsiteY14" fmla="*/ 85474 h 1303808"/>
                <a:gd name="connsiteX0" fmla="*/ 0 w 7239029"/>
                <a:gd name="connsiteY0" fmla="*/ 1259868 h 1323772"/>
                <a:gd name="connsiteX1" fmla="*/ 638467 w 7239029"/>
                <a:gd name="connsiteY1" fmla="*/ 247639 h 1323772"/>
                <a:gd name="connsiteX2" fmla="*/ 992779 w 7239029"/>
                <a:gd name="connsiteY2" fmla="*/ 608917 h 1323772"/>
                <a:gd name="connsiteX3" fmla="*/ 1958403 w 7239029"/>
                <a:gd name="connsiteY3" fmla="*/ 1317018 h 1323772"/>
                <a:gd name="connsiteX4" fmla="*/ 3101354 w 7239029"/>
                <a:gd name="connsiteY4" fmla="*/ 145443 h 1323772"/>
                <a:gd name="connsiteX5" fmla="*/ 3442696 w 7239029"/>
                <a:gd name="connsiteY5" fmla="*/ 128853 h 1323772"/>
                <a:gd name="connsiteX6" fmla="*/ 3705081 w 7239029"/>
                <a:gd name="connsiteY6" fmla="*/ 1151619 h 1323772"/>
                <a:gd name="connsiteX7" fmla="*/ 4335463 w 7239029"/>
                <a:gd name="connsiteY7" fmla="*/ 414603 h 1323772"/>
                <a:gd name="connsiteX8" fmla="*/ 4605368 w 7239029"/>
                <a:gd name="connsiteY8" fmla="*/ 403173 h 1323772"/>
                <a:gd name="connsiteX9" fmla="*/ 4992928 w 7239029"/>
                <a:gd name="connsiteY9" fmla="*/ 1060398 h 1323772"/>
                <a:gd name="connsiteX10" fmla="*/ 5595025 w 7239029"/>
                <a:gd name="connsiteY10" fmla="*/ 791793 h 1323772"/>
                <a:gd name="connsiteX11" fmla="*/ 5953022 w 7239029"/>
                <a:gd name="connsiteY11" fmla="*/ 622477 h 1323772"/>
                <a:gd name="connsiteX12" fmla="*/ 6169440 w 7239029"/>
                <a:gd name="connsiteY12" fmla="*/ 1026107 h 1323772"/>
                <a:gd name="connsiteX13" fmla="*/ 6695413 w 7239029"/>
                <a:gd name="connsiteY13" fmla="*/ 997533 h 1323772"/>
                <a:gd name="connsiteX14" fmla="*/ 7239029 w 7239029"/>
                <a:gd name="connsiteY14" fmla="*/ 105438 h 1323772"/>
                <a:gd name="connsiteX0" fmla="*/ 0 w 7239029"/>
                <a:gd name="connsiteY0" fmla="*/ 1249426 h 1313330"/>
                <a:gd name="connsiteX1" fmla="*/ 638467 w 7239029"/>
                <a:gd name="connsiteY1" fmla="*/ 237197 h 1313330"/>
                <a:gd name="connsiteX2" fmla="*/ 992779 w 7239029"/>
                <a:gd name="connsiteY2" fmla="*/ 598475 h 1313330"/>
                <a:gd name="connsiteX3" fmla="*/ 1958403 w 7239029"/>
                <a:gd name="connsiteY3" fmla="*/ 1306576 h 1313330"/>
                <a:gd name="connsiteX4" fmla="*/ 3101354 w 7239029"/>
                <a:gd name="connsiteY4" fmla="*/ 135001 h 1313330"/>
                <a:gd name="connsiteX5" fmla="*/ 3442696 w 7239029"/>
                <a:gd name="connsiteY5" fmla="*/ 118411 h 1313330"/>
                <a:gd name="connsiteX6" fmla="*/ 3705081 w 7239029"/>
                <a:gd name="connsiteY6" fmla="*/ 1141177 h 1313330"/>
                <a:gd name="connsiteX7" fmla="*/ 4335463 w 7239029"/>
                <a:gd name="connsiteY7" fmla="*/ 404161 h 1313330"/>
                <a:gd name="connsiteX8" fmla="*/ 4605368 w 7239029"/>
                <a:gd name="connsiteY8" fmla="*/ 392731 h 1313330"/>
                <a:gd name="connsiteX9" fmla="*/ 4992928 w 7239029"/>
                <a:gd name="connsiteY9" fmla="*/ 1049956 h 1313330"/>
                <a:gd name="connsiteX10" fmla="*/ 5595025 w 7239029"/>
                <a:gd name="connsiteY10" fmla="*/ 781351 h 1313330"/>
                <a:gd name="connsiteX11" fmla="*/ 5953022 w 7239029"/>
                <a:gd name="connsiteY11" fmla="*/ 612035 h 1313330"/>
                <a:gd name="connsiteX12" fmla="*/ 6169440 w 7239029"/>
                <a:gd name="connsiteY12" fmla="*/ 1015665 h 1313330"/>
                <a:gd name="connsiteX13" fmla="*/ 6695413 w 7239029"/>
                <a:gd name="connsiteY13" fmla="*/ 987091 h 1313330"/>
                <a:gd name="connsiteX14" fmla="*/ 7239029 w 7239029"/>
                <a:gd name="connsiteY14" fmla="*/ 94996 h 1313330"/>
                <a:gd name="connsiteX0" fmla="*/ 0 w 7239029"/>
                <a:gd name="connsiteY0" fmla="*/ 1272132 h 1337117"/>
                <a:gd name="connsiteX1" fmla="*/ 638467 w 7239029"/>
                <a:gd name="connsiteY1" fmla="*/ 259903 h 1337117"/>
                <a:gd name="connsiteX2" fmla="*/ 992779 w 7239029"/>
                <a:gd name="connsiteY2" fmla="*/ 621181 h 1337117"/>
                <a:gd name="connsiteX3" fmla="*/ 1958403 w 7239029"/>
                <a:gd name="connsiteY3" fmla="*/ 1329282 h 1337117"/>
                <a:gd name="connsiteX4" fmla="*/ 3087512 w 7239029"/>
                <a:gd name="connsiteY4" fmla="*/ 117702 h 1337117"/>
                <a:gd name="connsiteX5" fmla="*/ 3442696 w 7239029"/>
                <a:gd name="connsiteY5" fmla="*/ 141117 h 1337117"/>
                <a:gd name="connsiteX6" fmla="*/ 3705081 w 7239029"/>
                <a:gd name="connsiteY6" fmla="*/ 1163883 h 1337117"/>
                <a:gd name="connsiteX7" fmla="*/ 4335463 w 7239029"/>
                <a:gd name="connsiteY7" fmla="*/ 426867 h 1337117"/>
                <a:gd name="connsiteX8" fmla="*/ 4605368 w 7239029"/>
                <a:gd name="connsiteY8" fmla="*/ 415437 h 1337117"/>
                <a:gd name="connsiteX9" fmla="*/ 4992928 w 7239029"/>
                <a:gd name="connsiteY9" fmla="*/ 1072662 h 1337117"/>
                <a:gd name="connsiteX10" fmla="*/ 5595025 w 7239029"/>
                <a:gd name="connsiteY10" fmla="*/ 804057 h 1337117"/>
                <a:gd name="connsiteX11" fmla="*/ 5953022 w 7239029"/>
                <a:gd name="connsiteY11" fmla="*/ 634741 h 1337117"/>
                <a:gd name="connsiteX12" fmla="*/ 6169440 w 7239029"/>
                <a:gd name="connsiteY12" fmla="*/ 1038371 h 1337117"/>
                <a:gd name="connsiteX13" fmla="*/ 6695413 w 7239029"/>
                <a:gd name="connsiteY13" fmla="*/ 1009797 h 1337117"/>
                <a:gd name="connsiteX14" fmla="*/ 7239029 w 7239029"/>
                <a:gd name="connsiteY14" fmla="*/ 117702 h 1337117"/>
                <a:gd name="connsiteX0" fmla="*/ 0 w 7239029"/>
                <a:gd name="connsiteY0" fmla="*/ 1281676 h 1318373"/>
                <a:gd name="connsiteX1" fmla="*/ 638467 w 7239029"/>
                <a:gd name="connsiteY1" fmla="*/ 269447 h 1318373"/>
                <a:gd name="connsiteX2" fmla="*/ 992779 w 7239029"/>
                <a:gd name="connsiteY2" fmla="*/ 630725 h 1318373"/>
                <a:gd name="connsiteX3" fmla="*/ 2020689 w 7239029"/>
                <a:gd name="connsiteY3" fmla="*/ 1310251 h 1318373"/>
                <a:gd name="connsiteX4" fmla="*/ 3087512 w 7239029"/>
                <a:gd name="connsiteY4" fmla="*/ 127246 h 1318373"/>
                <a:gd name="connsiteX5" fmla="*/ 3442696 w 7239029"/>
                <a:gd name="connsiteY5" fmla="*/ 150661 h 1318373"/>
                <a:gd name="connsiteX6" fmla="*/ 3705081 w 7239029"/>
                <a:gd name="connsiteY6" fmla="*/ 1173427 h 1318373"/>
                <a:gd name="connsiteX7" fmla="*/ 4335463 w 7239029"/>
                <a:gd name="connsiteY7" fmla="*/ 436411 h 1318373"/>
                <a:gd name="connsiteX8" fmla="*/ 4605368 w 7239029"/>
                <a:gd name="connsiteY8" fmla="*/ 424981 h 1318373"/>
                <a:gd name="connsiteX9" fmla="*/ 4992928 w 7239029"/>
                <a:gd name="connsiteY9" fmla="*/ 1082206 h 1318373"/>
                <a:gd name="connsiteX10" fmla="*/ 5595025 w 7239029"/>
                <a:gd name="connsiteY10" fmla="*/ 813601 h 1318373"/>
                <a:gd name="connsiteX11" fmla="*/ 5953022 w 7239029"/>
                <a:gd name="connsiteY11" fmla="*/ 644285 h 1318373"/>
                <a:gd name="connsiteX12" fmla="*/ 6169440 w 7239029"/>
                <a:gd name="connsiteY12" fmla="*/ 1047915 h 1318373"/>
                <a:gd name="connsiteX13" fmla="*/ 6695413 w 7239029"/>
                <a:gd name="connsiteY13" fmla="*/ 1019341 h 1318373"/>
                <a:gd name="connsiteX14" fmla="*/ 7239029 w 7239029"/>
                <a:gd name="connsiteY14" fmla="*/ 127246 h 1318373"/>
                <a:gd name="connsiteX0" fmla="*/ 0 w 7239029"/>
                <a:gd name="connsiteY0" fmla="*/ 1281676 h 1314071"/>
                <a:gd name="connsiteX1" fmla="*/ 638467 w 7239029"/>
                <a:gd name="connsiteY1" fmla="*/ 269447 h 1314071"/>
                <a:gd name="connsiteX2" fmla="*/ 992779 w 7239029"/>
                <a:gd name="connsiteY2" fmla="*/ 630725 h 1314071"/>
                <a:gd name="connsiteX3" fmla="*/ 2020689 w 7239029"/>
                <a:gd name="connsiteY3" fmla="*/ 1310251 h 1314071"/>
                <a:gd name="connsiteX4" fmla="*/ 3087512 w 7239029"/>
                <a:gd name="connsiteY4" fmla="*/ 127246 h 1314071"/>
                <a:gd name="connsiteX5" fmla="*/ 3442696 w 7239029"/>
                <a:gd name="connsiteY5" fmla="*/ 150661 h 1314071"/>
                <a:gd name="connsiteX6" fmla="*/ 3705081 w 7239029"/>
                <a:gd name="connsiteY6" fmla="*/ 1173427 h 1314071"/>
                <a:gd name="connsiteX7" fmla="*/ 4335463 w 7239029"/>
                <a:gd name="connsiteY7" fmla="*/ 436411 h 1314071"/>
                <a:gd name="connsiteX8" fmla="*/ 4605368 w 7239029"/>
                <a:gd name="connsiteY8" fmla="*/ 424981 h 1314071"/>
                <a:gd name="connsiteX9" fmla="*/ 4992928 w 7239029"/>
                <a:gd name="connsiteY9" fmla="*/ 1082206 h 1314071"/>
                <a:gd name="connsiteX10" fmla="*/ 5595025 w 7239029"/>
                <a:gd name="connsiteY10" fmla="*/ 813601 h 1314071"/>
                <a:gd name="connsiteX11" fmla="*/ 5953022 w 7239029"/>
                <a:gd name="connsiteY11" fmla="*/ 644285 h 1314071"/>
                <a:gd name="connsiteX12" fmla="*/ 6169440 w 7239029"/>
                <a:gd name="connsiteY12" fmla="*/ 1047915 h 1314071"/>
                <a:gd name="connsiteX13" fmla="*/ 6695413 w 7239029"/>
                <a:gd name="connsiteY13" fmla="*/ 1019341 h 1314071"/>
                <a:gd name="connsiteX14" fmla="*/ 7239029 w 7239029"/>
                <a:gd name="connsiteY14" fmla="*/ 127246 h 1314071"/>
                <a:gd name="connsiteX0" fmla="*/ 0 w 7239029"/>
                <a:gd name="connsiteY0" fmla="*/ 1281676 h 1312164"/>
                <a:gd name="connsiteX1" fmla="*/ 638467 w 7239029"/>
                <a:gd name="connsiteY1" fmla="*/ 269447 h 1312164"/>
                <a:gd name="connsiteX2" fmla="*/ 992779 w 7239029"/>
                <a:gd name="connsiteY2" fmla="*/ 630725 h 1312164"/>
                <a:gd name="connsiteX3" fmla="*/ 2020689 w 7239029"/>
                <a:gd name="connsiteY3" fmla="*/ 1310251 h 1312164"/>
                <a:gd name="connsiteX4" fmla="*/ 3087512 w 7239029"/>
                <a:gd name="connsiteY4" fmla="*/ 127246 h 1312164"/>
                <a:gd name="connsiteX5" fmla="*/ 3442696 w 7239029"/>
                <a:gd name="connsiteY5" fmla="*/ 150661 h 1312164"/>
                <a:gd name="connsiteX6" fmla="*/ 3705081 w 7239029"/>
                <a:gd name="connsiteY6" fmla="*/ 1173427 h 1312164"/>
                <a:gd name="connsiteX7" fmla="*/ 4335463 w 7239029"/>
                <a:gd name="connsiteY7" fmla="*/ 436411 h 1312164"/>
                <a:gd name="connsiteX8" fmla="*/ 4605368 w 7239029"/>
                <a:gd name="connsiteY8" fmla="*/ 424981 h 1312164"/>
                <a:gd name="connsiteX9" fmla="*/ 4992928 w 7239029"/>
                <a:gd name="connsiteY9" fmla="*/ 1082206 h 1312164"/>
                <a:gd name="connsiteX10" fmla="*/ 5595025 w 7239029"/>
                <a:gd name="connsiteY10" fmla="*/ 813601 h 1312164"/>
                <a:gd name="connsiteX11" fmla="*/ 5953022 w 7239029"/>
                <a:gd name="connsiteY11" fmla="*/ 644285 h 1312164"/>
                <a:gd name="connsiteX12" fmla="*/ 6169440 w 7239029"/>
                <a:gd name="connsiteY12" fmla="*/ 1047915 h 1312164"/>
                <a:gd name="connsiteX13" fmla="*/ 6695413 w 7239029"/>
                <a:gd name="connsiteY13" fmla="*/ 1019341 h 1312164"/>
                <a:gd name="connsiteX14" fmla="*/ 7239029 w 7239029"/>
                <a:gd name="connsiteY14" fmla="*/ 127246 h 1312164"/>
                <a:gd name="connsiteX0" fmla="*/ 0 w 7239029"/>
                <a:gd name="connsiteY0" fmla="*/ 1281676 h 1316259"/>
                <a:gd name="connsiteX1" fmla="*/ 638467 w 7239029"/>
                <a:gd name="connsiteY1" fmla="*/ 269447 h 1316259"/>
                <a:gd name="connsiteX2" fmla="*/ 937413 w 7239029"/>
                <a:gd name="connsiteY2" fmla="*/ 573575 h 1316259"/>
                <a:gd name="connsiteX3" fmla="*/ 2020689 w 7239029"/>
                <a:gd name="connsiteY3" fmla="*/ 1310251 h 1316259"/>
                <a:gd name="connsiteX4" fmla="*/ 3087512 w 7239029"/>
                <a:gd name="connsiteY4" fmla="*/ 127246 h 1316259"/>
                <a:gd name="connsiteX5" fmla="*/ 3442696 w 7239029"/>
                <a:gd name="connsiteY5" fmla="*/ 150661 h 1316259"/>
                <a:gd name="connsiteX6" fmla="*/ 3705081 w 7239029"/>
                <a:gd name="connsiteY6" fmla="*/ 1173427 h 1316259"/>
                <a:gd name="connsiteX7" fmla="*/ 4335463 w 7239029"/>
                <a:gd name="connsiteY7" fmla="*/ 436411 h 1316259"/>
                <a:gd name="connsiteX8" fmla="*/ 4605368 w 7239029"/>
                <a:gd name="connsiteY8" fmla="*/ 424981 h 1316259"/>
                <a:gd name="connsiteX9" fmla="*/ 4992928 w 7239029"/>
                <a:gd name="connsiteY9" fmla="*/ 1082206 h 1316259"/>
                <a:gd name="connsiteX10" fmla="*/ 5595025 w 7239029"/>
                <a:gd name="connsiteY10" fmla="*/ 813601 h 1316259"/>
                <a:gd name="connsiteX11" fmla="*/ 5953022 w 7239029"/>
                <a:gd name="connsiteY11" fmla="*/ 644285 h 1316259"/>
                <a:gd name="connsiteX12" fmla="*/ 6169440 w 7239029"/>
                <a:gd name="connsiteY12" fmla="*/ 1047915 h 1316259"/>
                <a:gd name="connsiteX13" fmla="*/ 6695413 w 7239029"/>
                <a:gd name="connsiteY13" fmla="*/ 1019341 h 1316259"/>
                <a:gd name="connsiteX14" fmla="*/ 7239029 w 7239029"/>
                <a:gd name="connsiteY14" fmla="*/ 127246 h 1316259"/>
                <a:gd name="connsiteX0" fmla="*/ 0 w 7239029"/>
                <a:gd name="connsiteY0" fmla="*/ 1281676 h 1317548"/>
                <a:gd name="connsiteX1" fmla="*/ 638467 w 7239029"/>
                <a:gd name="connsiteY1" fmla="*/ 269447 h 1317548"/>
                <a:gd name="connsiteX2" fmla="*/ 937413 w 7239029"/>
                <a:gd name="connsiteY2" fmla="*/ 573575 h 1317548"/>
                <a:gd name="connsiteX3" fmla="*/ 2020689 w 7239029"/>
                <a:gd name="connsiteY3" fmla="*/ 1310251 h 1317548"/>
                <a:gd name="connsiteX4" fmla="*/ 3087512 w 7239029"/>
                <a:gd name="connsiteY4" fmla="*/ 127246 h 1317548"/>
                <a:gd name="connsiteX5" fmla="*/ 3442696 w 7239029"/>
                <a:gd name="connsiteY5" fmla="*/ 150661 h 1317548"/>
                <a:gd name="connsiteX6" fmla="*/ 3705081 w 7239029"/>
                <a:gd name="connsiteY6" fmla="*/ 1173427 h 1317548"/>
                <a:gd name="connsiteX7" fmla="*/ 4335463 w 7239029"/>
                <a:gd name="connsiteY7" fmla="*/ 436411 h 1317548"/>
                <a:gd name="connsiteX8" fmla="*/ 4605368 w 7239029"/>
                <a:gd name="connsiteY8" fmla="*/ 424981 h 1317548"/>
                <a:gd name="connsiteX9" fmla="*/ 4992928 w 7239029"/>
                <a:gd name="connsiteY9" fmla="*/ 1082206 h 1317548"/>
                <a:gd name="connsiteX10" fmla="*/ 5595025 w 7239029"/>
                <a:gd name="connsiteY10" fmla="*/ 813601 h 1317548"/>
                <a:gd name="connsiteX11" fmla="*/ 5953022 w 7239029"/>
                <a:gd name="connsiteY11" fmla="*/ 644285 h 1317548"/>
                <a:gd name="connsiteX12" fmla="*/ 6169440 w 7239029"/>
                <a:gd name="connsiteY12" fmla="*/ 1047915 h 1317548"/>
                <a:gd name="connsiteX13" fmla="*/ 6695413 w 7239029"/>
                <a:gd name="connsiteY13" fmla="*/ 1019341 h 1317548"/>
                <a:gd name="connsiteX14" fmla="*/ 7239029 w 7239029"/>
                <a:gd name="connsiteY14" fmla="*/ 127246 h 1317548"/>
                <a:gd name="connsiteX0" fmla="*/ 0 w 7239029"/>
                <a:gd name="connsiteY0" fmla="*/ 1281676 h 1316148"/>
                <a:gd name="connsiteX1" fmla="*/ 513895 w 7239029"/>
                <a:gd name="connsiteY1" fmla="*/ 349457 h 1316148"/>
                <a:gd name="connsiteX2" fmla="*/ 937413 w 7239029"/>
                <a:gd name="connsiteY2" fmla="*/ 573575 h 1316148"/>
                <a:gd name="connsiteX3" fmla="*/ 2020689 w 7239029"/>
                <a:gd name="connsiteY3" fmla="*/ 1310251 h 1316148"/>
                <a:gd name="connsiteX4" fmla="*/ 3087512 w 7239029"/>
                <a:gd name="connsiteY4" fmla="*/ 127246 h 1316148"/>
                <a:gd name="connsiteX5" fmla="*/ 3442696 w 7239029"/>
                <a:gd name="connsiteY5" fmla="*/ 150661 h 1316148"/>
                <a:gd name="connsiteX6" fmla="*/ 3705081 w 7239029"/>
                <a:gd name="connsiteY6" fmla="*/ 1173427 h 1316148"/>
                <a:gd name="connsiteX7" fmla="*/ 4335463 w 7239029"/>
                <a:gd name="connsiteY7" fmla="*/ 436411 h 1316148"/>
                <a:gd name="connsiteX8" fmla="*/ 4605368 w 7239029"/>
                <a:gd name="connsiteY8" fmla="*/ 424981 h 1316148"/>
                <a:gd name="connsiteX9" fmla="*/ 4992928 w 7239029"/>
                <a:gd name="connsiteY9" fmla="*/ 1082206 h 1316148"/>
                <a:gd name="connsiteX10" fmla="*/ 5595025 w 7239029"/>
                <a:gd name="connsiteY10" fmla="*/ 813601 h 1316148"/>
                <a:gd name="connsiteX11" fmla="*/ 5953022 w 7239029"/>
                <a:gd name="connsiteY11" fmla="*/ 644285 h 1316148"/>
                <a:gd name="connsiteX12" fmla="*/ 6169440 w 7239029"/>
                <a:gd name="connsiteY12" fmla="*/ 1047915 h 1316148"/>
                <a:gd name="connsiteX13" fmla="*/ 6695413 w 7239029"/>
                <a:gd name="connsiteY13" fmla="*/ 1019341 h 1316148"/>
                <a:gd name="connsiteX14" fmla="*/ 7239029 w 7239029"/>
                <a:gd name="connsiteY14" fmla="*/ 127246 h 1316148"/>
                <a:gd name="connsiteX0" fmla="*/ 0 w 7239029"/>
                <a:gd name="connsiteY0" fmla="*/ 1281676 h 1316148"/>
                <a:gd name="connsiteX1" fmla="*/ 513895 w 7239029"/>
                <a:gd name="connsiteY1" fmla="*/ 349457 h 1316148"/>
                <a:gd name="connsiteX2" fmla="*/ 937413 w 7239029"/>
                <a:gd name="connsiteY2" fmla="*/ 573575 h 1316148"/>
                <a:gd name="connsiteX3" fmla="*/ 2020689 w 7239029"/>
                <a:gd name="connsiteY3" fmla="*/ 1310251 h 1316148"/>
                <a:gd name="connsiteX4" fmla="*/ 3087512 w 7239029"/>
                <a:gd name="connsiteY4" fmla="*/ 127246 h 1316148"/>
                <a:gd name="connsiteX5" fmla="*/ 3442696 w 7239029"/>
                <a:gd name="connsiteY5" fmla="*/ 150661 h 1316148"/>
                <a:gd name="connsiteX6" fmla="*/ 3705081 w 7239029"/>
                <a:gd name="connsiteY6" fmla="*/ 1173427 h 1316148"/>
                <a:gd name="connsiteX7" fmla="*/ 4335463 w 7239029"/>
                <a:gd name="connsiteY7" fmla="*/ 436411 h 1316148"/>
                <a:gd name="connsiteX8" fmla="*/ 4605368 w 7239029"/>
                <a:gd name="connsiteY8" fmla="*/ 424981 h 1316148"/>
                <a:gd name="connsiteX9" fmla="*/ 4992928 w 7239029"/>
                <a:gd name="connsiteY9" fmla="*/ 1082206 h 1316148"/>
                <a:gd name="connsiteX10" fmla="*/ 5595025 w 7239029"/>
                <a:gd name="connsiteY10" fmla="*/ 813601 h 1316148"/>
                <a:gd name="connsiteX11" fmla="*/ 5953022 w 7239029"/>
                <a:gd name="connsiteY11" fmla="*/ 644285 h 1316148"/>
                <a:gd name="connsiteX12" fmla="*/ 6169440 w 7239029"/>
                <a:gd name="connsiteY12" fmla="*/ 1047915 h 1316148"/>
                <a:gd name="connsiteX13" fmla="*/ 6695413 w 7239029"/>
                <a:gd name="connsiteY13" fmla="*/ 1019341 h 1316148"/>
                <a:gd name="connsiteX14" fmla="*/ 7239029 w 7239029"/>
                <a:gd name="connsiteY14" fmla="*/ 127246 h 1316148"/>
                <a:gd name="connsiteX0" fmla="*/ 0 w 7239029"/>
                <a:gd name="connsiteY0" fmla="*/ 1281676 h 1317987"/>
                <a:gd name="connsiteX1" fmla="*/ 513895 w 7239029"/>
                <a:gd name="connsiteY1" fmla="*/ 349457 h 1317987"/>
                <a:gd name="connsiteX2" fmla="*/ 944334 w 7239029"/>
                <a:gd name="connsiteY2" fmla="*/ 625010 h 1317987"/>
                <a:gd name="connsiteX3" fmla="*/ 2020689 w 7239029"/>
                <a:gd name="connsiteY3" fmla="*/ 1310251 h 1317987"/>
                <a:gd name="connsiteX4" fmla="*/ 3087512 w 7239029"/>
                <a:gd name="connsiteY4" fmla="*/ 127246 h 1317987"/>
                <a:gd name="connsiteX5" fmla="*/ 3442696 w 7239029"/>
                <a:gd name="connsiteY5" fmla="*/ 150661 h 1317987"/>
                <a:gd name="connsiteX6" fmla="*/ 3705081 w 7239029"/>
                <a:gd name="connsiteY6" fmla="*/ 1173427 h 1317987"/>
                <a:gd name="connsiteX7" fmla="*/ 4335463 w 7239029"/>
                <a:gd name="connsiteY7" fmla="*/ 436411 h 1317987"/>
                <a:gd name="connsiteX8" fmla="*/ 4605368 w 7239029"/>
                <a:gd name="connsiteY8" fmla="*/ 424981 h 1317987"/>
                <a:gd name="connsiteX9" fmla="*/ 4992928 w 7239029"/>
                <a:gd name="connsiteY9" fmla="*/ 1082206 h 1317987"/>
                <a:gd name="connsiteX10" fmla="*/ 5595025 w 7239029"/>
                <a:gd name="connsiteY10" fmla="*/ 813601 h 1317987"/>
                <a:gd name="connsiteX11" fmla="*/ 5953022 w 7239029"/>
                <a:gd name="connsiteY11" fmla="*/ 644285 h 1317987"/>
                <a:gd name="connsiteX12" fmla="*/ 6169440 w 7239029"/>
                <a:gd name="connsiteY12" fmla="*/ 1047915 h 1317987"/>
                <a:gd name="connsiteX13" fmla="*/ 6695413 w 7239029"/>
                <a:gd name="connsiteY13" fmla="*/ 1019341 h 1317987"/>
                <a:gd name="connsiteX14" fmla="*/ 7239029 w 7239029"/>
                <a:gd name="connsiteY14" fmla="*/ 127246 h 1317987"/>
                <a:gd name="connsiteX0" fmla="*/ 0 w 7239029"/>
                <a:gd name="connsiteY0" fmla="*/ 1281676 h 1319708"/>
                <a:gd name="connsiteX1" fmla="*/ 513895 w 7239029"/>
                <a:gd name="connsiteY1" fmla="*/ 349457 h 1319708"/>
                <a:gd name="connsiteX2" fmla="*/ 944334 w 7239029"/>
                <a:gd name="connsiteY2" fmla="*/ 625010 h 1319708"/>
                <a:gd name="connsiteX3" fmla="*/ 2020689 w 7239029"/>
                <a:gd name="connsiteY3" fmla="*/ 1310251 h 1319708"/>
                <a:gd name="connsiteX4" fmla="*/ 3087512 w 7239029"/>
                <a:gd name="connsiteY4" fmla="*/ 127246 h 1319708"/>
                <a:gd name="connsiteX5" fmla="*/ 3442696 w 7239029"/>
                <a:gd name="connsiteY5" fmla="*/ 150661 h 1319708"/>
                <a:gd name="connsiteX6" fmla="*/ 3705081 w 7239029"/>
                <a:gd name="connsiteY6" fmla="*/ 1173427 h 1319708"/>
                <a:gd name="connsiteX7" fmla="*/ 4335463 w 7239029"/>
                <a:gd name="connsiteY7" fmla="*/ 436411 h 1319708"/>
                <a:gd name="connsiteX8" fmla="*/ 4605368 w 7239029"/>
                <a:gd name="connsiteY8" fmla="*/ 424981 h 1319708"/>
                <a:gd name="connsiteX9" fmla="*/ 4992928 w 7239029"/>
                <a:gd name="connsiteY9" fmla="*/ 1082206 h 1319708"/>
                <a:gd name="connsiteX10" fmla="*/ 5595025 w 7239029"/>
                <a:gd name="connsiteY10" fmla="*/ 813601 h 1319708"/>
                <a:gd name="connsiteX11" fmla="*/ 5953022 w 7239029"/>
                <a:gd name="connsiteY11" fmla="*/ 644285 h 1319708"/>
                <a:gd name="connsiteX12" fmla="*/ 6169440 w 7239029"/>
                <a:gd name="connsiteY12" fmla="*/ 1047915 h 1319708"/>
                <a:gd name="connsiteX13" fmla="*/ 6695413 w 7239029"/>
                <a:gd name="connsiteY13" fmla="*/ 1019341 h 1319708"/>
                <a:gd name="connsiteX14" fmla="*/ 7239029 w 7239029"/>
                <a:gd name="connsiteY14" fmla="*/ 127246 h 1319708"/>
                <a:gd name="connsiteX0" fmla="*/ 0 w 7239029"/>
                <a:gd name="connsiteY0" fmla="*/ 1281676 h 1316092"/>
                <a:gd name="connsiteX1" fmla="*/ 513895 w 7239029"/>
                <a:gd name="connsiteY1" fmla="*/ 349457 h 1316092"/>
                <a:gd name="connsiteX2" fmla="*/ 951255 w 7239029"/>
                <a:gd name="connsiteY2" fmla="*/ 539285 h 1316092"/>
                <a:gd name="connsiteX3" fmla="*/ 2020689 w 7239029"/>
                <a:gd name="connsiteY3" fmla="*/ 1310251 h 1316092"/>
                <a:gd name="connsiteX4" fmla="*/ 3087512 w 7239029"/>
                <a:gd name="connsiteY4" fmla="*/ 127246 h 1316092"/>
                <a:gd name="connsiteX5" fmla="*/ 3442696 w 7239029"/>
                <a:gd name="connsiteY5" fmla="*/ 150661 h 1316092"/>
                <a:gd name="connsiteX6" fmla="*/ 3705081 w 7239029"/>
                <a:gd name="connsiteY6" fmla="*/ 1173427 h 1316092"/>
                <a:gd name="connsiteX7" fmla="*/ 4335463 w 7239029"/>
                <a:gd name="connsiteY7" fmla="*/ 436411 h 1316092"/>
                <a:gd name="connsiteX8" fmla="*/ 4605368 w 7239029"/>
                <a:gd name="connsiteY8" fmla="*/ 424981 h 1316092"/>
                <a:gd name="connsiteX9" fmla="*/ 4992928 w 7239029"/>
                <a:gd name="connsiteY9" fmla="*/ 1082206 h 1316092"/>
                <a:gd name="connsiteX10" fmla="*/ 5595025 w 7239029"/>
                <a:gd name="connsiteY10" fmla="*/ 813601 h 1316092"/>
                <a:gd name="connsiteX11" fmla="*/ 5953022 w 7239029"/>
                <a:gd name="connsiteY11" fmla="*/ 644285 h 1316092"/>
                <a:gd name="connsiteX12" fmla="*/ 6169440 w 7239029"/>
                <a:gd name="connsiteY12" fmla="*/ 1047915 h 1316092"/>
                <a:gd name="connsiteX13" fmla="*/ 6695413 w 7239029"/>
                <a:gd name="connsiteY13" fmla="*/ 1019341 h 1316092"/>
                <a:gd name="connsiteX14" fmla="*/ 7239029 w 7239029"/>
                <a:gd name="connsiteY14" fmla="*/ 127246 h 1316092"/>
                <a:gd name="connsiteX0" fmla="*/ 0 w 7239029"/>
                <a:gd name="connsiteY0" fmla="*/ 1281676 h 1317718"/>
                <a:gd name="connsiteX1" fmla="*/ 513895 w 7239029"/>
                <a:gd name="connsiteY1" fmla="*/ 349457 h 1317718"/>
                <a:gd name="connsiteX2" fmla="*/ 951255 w 7239029"/>
                <a:gd name="connsiteY2" fmla="*/ 539285 h 1317718"/>
                <a:gd name="connsiteX3" fmla="*/ 2020689 w 7239029"/>
                <a:gd name="connsiteY3" fmla="*/ 1310251 h 1317718"/>
                <a:gd name="connsiteX4" fmla="*/ 3087512 w 7239029"/>
                <a:gd name="connsiteY4" fmla="*/ 127246 h 1317718"/>
                <a:gd name="connsiteX5" fmla="*/ 3442696 w 7239029"/>
                <a:gd name="connsiteY5" fmla="*/ 150661 h 1317718"/>
                <a:gd name="connsiteX6" fmla="*/ 3705081 w 7239029"/>
                <a:gd name="connsiteY6" fmla="*/ 1173427 h 1317718"/>
                <a:gd name="connsiteX7" fmla="*/ 4335463 w 7239029"/>
                <a:gd name="connsiteY7" fmla="*/ 436411 h 1317718"/>
                <a:gd name="connsiteX8" fmla="*/ 4605368 w 7239029"/>
                <a:gd name="connsiteY8" fmla="*/ 424981 h 1317718"/>
                <a:gd name="connsiteX9" fmla="*/ 4992928 w 7239029"/>
                <a:gd name="connsiteY9" fmla="*/ 1082206 h 1317718"/>
                <a:gd name="connsiteX10" fmla="*/ 5595025 w 7239029"/>
                <a:gd name="connsiteY10" fmla="*/ 813601 h 1317718"/>
                <a:gd name="connsiteX11" fmla="*/ 5953022 w 7239029"/>
                <a:gd name="connsiteY11" fmla="*/ 644285 h 1317718"/>
                <a:gd name="connsiteX12" fmla="*/ 6169440 w 7239029"/>
                <a:gd name="connsiteY12" fmla="*/ 1047915 h 1317718"/>
                <a:gd name="connsiteX13" fmla="*/ 6695413 w 7239029"/>
                <a:gd name="connsiteY13" fmla="*/ 1019341 h 1317718"/>
                <a:gd name="connsiteX14" fmla="*/ 7239029 w 7239029"/>
                <a:gd name="connsiteY14" fmla="*/ 127246 h 1317718"/>
                <a:gd name="connsiteX0" fmla="*/ 0 w 7239029"/>
                <a:gd name="connsiteY0" fmla="*/ 1281291 h 1309040"/>
                <a:gd name="connsiteX1" fmla="*/ 513895 w 7239029"/>
                <a:gd name="connsiteY1" fmla="*/ 349072 h 1309040"/>
                <a:gd name="connsiteX2" fmla="*/ 951255 w 7239029"/>
                <a:gd name="connsiteY2" fmla="*/ 538900 h 1309040"/>
                <a:gd name="connsiteX3" fmla="*/ 1916879 w 7239029"/>
                <a:gd name="connsiteY3" fmla="*/ 1304151 h 1309040"/>
                <a:gd name="connsiteX4" fmla="*/ 3087512 w 7239029"/>
                <a:gd name="connsiteY4" fmla="*/ 126861 h 1309040"/>
                <a:gd name="connsiteX5" fmla="*/ 3442696 w 7239029"/>
                <a:gd name="connsiteY5" fmla="*/ 150276 h 1309040"/>
                <a:gd name="connsiteX6" fmla="*/ 3705081 w 7239029"/>
                <a:gd name="connsiteY6" fmla="*/ 1173042 h 1309040"/>
                <a:gd name="connsiteX7" fmla="*/ 4335463 w 7239029"/>
                <a:gd name="connsiteY7" fmla="*/ 436026 h 1309040"/>
                <a:gd name="connsiteX8" fmla="*/ 4605368 w 7239029"/>
                <a:gd name="connsiteY8" fmla="*/ 424596 h 1309040"/>
                <a:gd name="connsiteX9" fmla="*/ 4992928 w 7239029"/>
                <a:gd name="connsiteY9" fmla="*/ 1081821 h 1309040"/>
                <a:gd name="connsiteX10" fmla="*/ 5595025 w 7239029"/>
                <a:gd name="connsiteY10" fmla="*/ 813216 h 1309040"/>
                <a:gd name="connsiteX11" fmla="*/ 5953022 w 7239029"/>
                <a:gd name="connsiteY11" fmla="*/ 643900 h 1309040"/>
                <a:gd name="connsiteX12" fmla="*/ 6169440 w 7239029"/>
                <a:gd name="connsiteY12" fmla="*/ 1047530 h 1309040"/>
                <a:gd name="connsiteX13" fmla="*/ 6695413 w 7239029"/>
                <a:gd name="connsiteY13" fmla="*/ 1018956 h 1309040"/>
                <a:gd name="connsiteX14" fmla="*/ 7239029 w 7239029"/>
                <a:gd name="connsiteY14" fmla="*/ 126861 h 1309040"/>
                <a:gd name="connsiteX0" fmla="*/ 0 w 7239029"/>
                <a:gd name="connsiteY0" fmla="*/ 1281291 h 1306451"/>
                <a:gd name="connsiteX1" fmla="*/ 513895 w 7239029"/>
                <a:gd name="connsiteY1" fmla="*/ 349072 h 1306451"/>
                <a:gd name="connsiteX2" fmla="*/ 951255 w 7239029"/>
                <a:gd name="connsiteY2" fmla="*/ 538900 h 1306451"/>
                <a:gd name="connsiteX3" fmla="*/ 1916879 w 7239029"/>
                <a:gd name="connsiteY3" fmla="*/ 1304151 h 1306451"/>
                <a:gd name="connsiteX4" fmla="*/ 3087512 w 7239029"/>
                <a:gd name="connsiteY4" fmla="*/ 126861 h 1306451"/>
                <a:gd name="connsiteX5" fmla="*/ 3442696 w 7239029"/>
                <a:gd name="connsiteY5" fmla="*/ 150276 h 1306451"/>
                <a:gd name="connsiteX6" fmla="*/ 3705081 w 7239029"/>
                <a:gd name="connsiteY6" fmla="*/ 1173042 h 1306451"/>
                <a:gd name="connsiteX7" fmla="*/ 4335463 w 7239029"/>
                <a:gd name="connsiteY7" fmla="*/ 436026 h 1306451"/>
                <a:gd name="connsiteX8" fmla="*/ 4605368 w 7239029"/>
                <a:gd name="connsiteY8" fmla="*/ 424596 h 1306451"/>
                <a:gd name="connsiteX9" fmla="*/ 4992928 w 7239029"/>
                <a:gd name="connsiteY9" fmla="*/ 1081821 h 1306451"/>
                <a:gd name="connsiteX10" fmla="*/ 5595025 w 7239029"/>
                <a:gd name="connsiteY10" fmla="*/ 813216 h 1306451"/>
                <a:gd name="connsiteX11" fmla="*/ 5953022 w 7239029"/>
                <a:gd name="connsiteY11" fmla="*/ 643900 h 1306451"/>
                <a:gd name="connsiteX12" fmla="*/ 6169440 w 7239029"/>
                <a:gd name="connsiteY12" fmla="*/ 1047530 h 1306451"/>
                <a:gd name="connsiteX13" fmla="*/ 6695413 w 7239029"/>
                <a:gd name="connsiteY13" fmla="*/ 1018956 h 1306451"/>
                <a:gd name="connsiteX14" fmla="*/ 7239029 w 7239029"/>
                <a:gd name="connsiteY14" fmla="*/ 126861 h 1306451"/>
                <a:gd name="connsiteX0" fmla="*/ 0 w 7239029"/>
                <a:gd name="connsiteY0" fmla="*/ 1281291 h 1306902"/>
                <a:gd name="connsiteX1" fmla="*/ 513895 w 7239029"/>
                <a:gd name="connsiteY1" fmla="*/ 349072 h 1306902"/>
                <a:gd name="connsiteX2" fmla="*/ 951255 w 7239029"/>
                <a:gd name="connsiteY2" fmla="*/ 538900 h 1306902"/>
                <a:gd name="connsiteX3" fmla="*/ 1916879 w 7239029"/>
                <a:gd name="connsiteY3" fmla="*/ 1304151 h 1306902"/>
                <a:gd name="connsiteX4" fmla="*/ 3087512 w 7239029"/>
                <a:gd name="connsiteY4" fmla="*/ 126861 h 1306902"/>
                <a:gd name="connsiteX5" fmla="*/ 3442696 w 7239029"/>
                <a:gd name="connsiteY5" fmla="*/ 150276 h 1306902"/>
                <a:gd name="connsiteX6" fmla="*/ 3705081 w 7239029"/>
                <a:gd name="connsiteY6" fmla="*/ 1173042 h 1306902"/>
                <a:gd name="connsiteX7" fmla="*/ 4335463 w 7239029"/>
                <a:gd name="connsiteY7" fmla="*/ 436026 h 1306902"/>
                <a:gd name="connsiteX8" fmla="*/ 4605368 w 7239029"/>
                <a:gd name="connsiteY8" fmla="*/ 424596 h 1306902"/>
                <a:gd name="connsiteX9" fmla="*/ 4992928 w 7239029"/>
                <a:gd name="connsiteY9" fmla="*/ 1081821 h 1306902"/>
                <a:gd name="connsiteX10" fmla="*/ 5595025 w 7239029"/>
                <a:gd name="connsiteY10" fmla="*/ 813216 h 1306902"/>
                <a:gd name="connsiteX11" fmla="*/ 5953022 w 7239029"/>
                <a:gd name="connsiteY11" fmla="*/ 643900 h 1306902"/>
                <a:gd name="connsiteX12" fmla="*/ 6169440 w 7239029"/>
                <a:gd name="connsiteY12" fmla="*/ 1047530 h 1306902"/>
                <a:gd name="connsiteX13" fmla="*/ 6695413 w 7239029"/>
                <a:gd name="connsiteY13" fmla="*/ 1018956 h 1306902"/>
                <a:gd name="connsiteX14" fmla="*/ 7239029 w 7239029"/>
                <a:gd name="connsiteY14" fmla="*/ 126861 h 1306902"/>
                <a:gd name="connsiteX0" fmla="*/ 0 w 7239029"/>
                <a:gd name="connsiteY0" fmla="*/ 1263188 h 1288799"/>
                <a:gd name="connsiteX1" fmla="*/ 513895 w 7239029"/>
                <a:gd name="connsiteY1" fmla="*/ 330969 h 1288799"/>
                <a:gd name="connsiteX2" fmla="*/ 951255 w 7239029"/>
                <a:gd name="connsiteY2" fmla="*/ 520797 h 1288799"/>
                <a:gd name="connsiteX3" fmla="*/ 1916879 w 7239029"/>
                <a:gd name="connsiteY3" fmla="*/ 1286048 h 1288799"/>
                <a:gd name="connsiteX4" fmla="*/ 3087512 w 7239029"/>
                <a:gd name="connsiteY4" fmla="*/ 108758 h 1288799"/>
                <a:gd name="connsiteX5" fmla="*/ 3442696 w 7239029"/>
                <a:gd name="connsiteY5" fmla="*/ 132173 h 1288799"/>
                <a:gd name="connsiteX6" fmla="*/ 3705081 w 7239029"/>
                <a:gd name="connsiteY6" fmla="*/ 1154939 h 1288799"/>
                <a:gd name="connsiteX7" fmla="*/ 4335463 w 7239029"/>
                <a:gd name="connsiteY7" fmla="*/ 417923 h 1288799"/>
                <a:gd name="connsiteX8" fmla="*/ 4605368 w 7239029"/>
                <a:gd name="connsiteY8" fmla="*/ 406493 h 1288799"/>
                <a:gd name="connsiteX9" fmla="*/ 4992928 w 7239029"/>
                <a:gd name="connsiteY9" fmla="*/ 1063718 h 1288799"/>
                <a:gd name="connsiteX10" fmla="*/ 5595025 w 7239029"/>
                <a:gd name="connsiteY10" fmla="*/ 795113 h 1288799"/>
                <a:gd name="connsiteX11" fmla="*/ 5953022 w 7239029"/>
                <a:gd name="connsiteY11" fmla="*/ 625797 h 1288799"/>
                <a:gd name="connsiteX12" fmla="*/ 6169440 w 7239029"/>
                <a:gd name="connsiteY12" fmla="*/ 1029427 h 1288799"/>
                <a:gd name="connsiteX13" fmla="*/ 6695413 w 7239029"/>
                <a:gd name="connsiteY13" fmla="*/ 1000853 h 1288799"/>
                <a:gd name="connsiteX14" fmla="*/ 7239029 w 7239029"/>
                <a:gd name="connsiteY14" fmla="*/ 108758 h 1288799"/>
                <a:gd name="connsiteX0" fmla="*/ 0 w 7239029"/>
                <a:gd name="connsiteY0" fmla="*/ 1238604 h 1266134"/>
                <a:gd name="connsiteX1" fmla="*/ 513895 w 7239029"/>
                <a:gd name="connsiteY1" fmla="*/ 306385 h 1266134"/>
                <a:gd name="connsiteX2" fmla="*/ 951255 w 7239029"/>
                <a:gd name="connsiteY2" fmla="*/ 496213 h 1266134"/>
                <a:gd name="connsiteX3" fmla="*/ 1916879 w 7239029"/>
                <a:gd name="connsiteY3" fmla="*/ 1261464 h 1266134"/>
                <a:gd name="connsiteX4" fmla="*/ 3052909 w 7239029"/>
                <a:gd name="connsiteY4" fmla="*/ 129894 h 1266134"/>
                <a:gd name="connsiteX5" fmla="*/ 3442696 w 7239029"/>
                <a:gd name="connsiteY5" fmla="*/ 107589 h 1266134"/>
                <a:gd name="connsiteX6" fmla="*/ 3705081 w 7239029"/>
                <a:gd name="connsiteY6" fmla="*/ 1130355 h 1266134"/>
                <a:gd name="connsiteX7" fmla="*/ 4335463 w 7239029"/>
                <a:gd name="connsiteY7" fmla="*/ 393339 h 1266134"/>
                <a:gd name="connsiteX8" fmla="*/ 4605368 w 7239029"/>
                <a:gd name="connsiteY8" fmla="*/ 381909 h 1266134"/>
                <a:gd name="connsiteX9" fmla="*/ 4992928 w 7239029"/>
                <a:gd name="connsiteY9" fmla="*/ 1039134 h 1266134"/>
                <a:gd name="connsiteX10" fmla="*/ 5595025 w 7239029"/>
                <a:gd name="connsiteY10" fmla="*/ 770529 h 1266134"/>
                <a:gd name="connsiteX11" fmla="*/ 5953022 w 7239029"/>
                <a:gd name="connsiteY11" fmla="*/ 601213 h 1266134"/>
                <a:gd name="connsiteX12" fmla="*/ 6169440 w 7239029"/>
                <a:gd name="connsiteY12" fmla="*/ 1004843 h 1266134"/>
                <a:gd name="connsiteX13" fmla="*/ 6695413 w 7239029"/>
                <a:gd name="connsiteY13" fmla="*/ 976269 h 1266134"/>
                <a:gd name="connsiteX14" fmla="*/ 7239029 w 7239029"/>
                <a:gd name="connsiteY14" fmla="*/ 84174 h 1266134"/>
                <a:gd name="connsiteX0" fmla="*/ 0 w 7239029"/>
                <a:gd name="connsiteY0" fmla="*/ 1286695 h 1314225"/>
                <a:gd name="connsiteX1" fmla="*/ 513895 w 7239029"/>
                <a:gd name="connsiteY1" fmla="*/ 354476 h 1314225"/>
                <a:gd name="connsiteX2" fmla="*/ 951255 w 7239029"/>
                <a:gd name="connsiteY2" fmla="*/ 544304 h 1314225"/>
                <a:gd name="connsiteX3" fmla="*/ 1916879 w 7239029"/>
                <a:gd name="connsiteY3" fmla="*/ 1309555 h 1314225"/>
                <a:gd name="connsiteX4" fmla="*/ 3052909 w 7239029"/>
                <a:gd name="connsiteY4" fmla="*/ 177985 h 1314225"/>
                <a:gd name="connsiteX5" fmla="*/ 3415013 w 7239029"/>
                <a:gd name="connsiteY5" fmla="*/ 104245 h 1314225"/>
                <a:gd name="connsiteX6" fmla="*/ 3705081 w 7239029"/>
                <a:gd name="connsiteY6" fmla="*/ 1178446 h 1314225"/>
                <a:gd name="connsiteX7" fmla="*/ 4335463 w 7239029"/>
                <a:gd name="connsiteY7" fmla="*/ 441430 h 1314225"/>
                <a:gd name="connsiteX8" fmla="*/ 4605368 w 7239029"/>
                <a:gd name="connsiteY8" fmla="*/ 430000 h 1314225"/>
                <a:gd name="connsiteX9" fmla="*/ 4992928 w 7239029"/>
                <a:gd name="connsiteY9" fmla="*/ 1087225 h 1314225"/>
                <a:gd name="connsiteX10" fmla="*/ 5595025 w 7239029"/>
                <a:gd name="connsiteY10" fmla="*/ 818620 h 1314225"/>
                <a:gd name="connsiteX11" fmla="*/ 5953022 w 7239029"/>
                <a:gd name="connsiteY11" fmla="*/ 649304 h 1314225"/>
                <a:gd name="connsiteX12" fmla="*/ 6169440 w 7239029"/>
                <a:gd name="connsiteY12" fmla="*/ 1052934 h 1314225"/>
                <a:gd name="connsiteX13" fmla="*/ 6695413 w 7239029"/>
                <a:gd name="connsiteY13" fmla="*/ 1024360 h 1314225"/>
                <a:gd name="connsiteX14" fmla="*/ 7239029 w 7239029"/>
                <a:gd name="connsiteY14" fmla="*/ 132265 h 1314225"/>
                <a:gd name="connsiteX0" fmla="*/ 0 w 7239029"/>
                <a:gd name="connsiteY0" fmla="*/ 1262975 h 1290505"/>
                <a:gd name="connsiteX1" fmla="*/ 513895 w 7239029"/>
                <a:gd name="connsiteY1" fmla="*/ 330756 h 1290505"/>
                <a:gd name="connsiteX2" fmla="*/ 951255 w 7239029"/>
                <a:gd name="connsiteY2" fmla="*/ 520584 h 1290505"/>
                <a:gd name="connsiteX3" fmla="*/ 1916879 w 7239029"/>
                <a:gd name="connsiteY3" fmla="*/ 1285835 h 1290505"/>
                <a:gd name="connsiteX4" fmla="*/ 3052909 w 7239029"/>
                <a:gd name="connsiteY4" fmla="*/ 154265 h 1290505"/>
                <a:gd name="connsiteX5" fmla="*/ 3415013 w 7239029"/>
                <a:gd name="connsiteY5" fmla="*/ 80525 h 1290505"/>
                <a:gd name="connsiteX6" fmla="*/ 3705081 w 7239029"/>
                <a:gd name="connsiteY6" fmla="*/ 1154726 h 1290505"/>
                <a:gd name="connsiteX7" fmla="*/ 4335463 w 7239029"/>
                <a:gd name="connsiteY7" fmla="*/ 417710 h 1290505"/>
                <a:gd name="connsiteX8" fmla="*/ 4605368 w 7239029"/>
                <a:gd name="connsiteY8" fmla="*/ 406280 h 1290505"/>
                <a:gd name="connsiteX9" fmla="*/ 4992928 w 7239029"/>
                <a:gd name="connsiteY9" fmla="*/ 1063505 h 1290505"/>
                <a:gd name="connsiteX10" fmla="*/ 5595025 w 7239029"/>
                <a:gd name="connsiteY10" fmla="*/ 794900 h 1290505"/>
                <a:gd name="connsiteX11" fmla="*/ 5953022 w 7239029"/>
                <a:gd name="connsiteY11" fmla="*/ 625584 h 1290505"/>
                <a:gd name="connsiteX12" fmla="*/ 6169440 w 7239029"/>
                <a:gd name="connsiteY12" fmla="*/ 1029214 h 1290505"/>
                <a:gd name="connsiteX13" fmla="*/ 6695413 w 7239029"/>
                <a:gd name="connsiteY13" fmla="*/ 1000640 h 1290505"/>
                <a:gd name="connsiteX14" fmla="*/ 7239029 w 7239029"/>
                <a:gd name="connsiteY14" fmla="*/ 108545 h 1290505"/>
                <a:gd name="connsiteX0" fmla="*/ 0 w 7239029"/>
                <a:gd name="connsiteY0" fmla="*/ 1277081 h 1304611"/>
                <a:gd name="connsiteX1" fmla="*/ 513895 w 7239029"/>
                <a:gd name="connsiteY1" fmla="*/ 344862 h 1304611"/>
                <a:gd name="connsiteX2" fmla="*/ 951255 w 7239029"/>
                <a:gd name="connsiteY2" fmla="*/ 534690 h 1304611"/>
                <a:gd name="connsiteX3" fmla="*/ 1916879 w 7239029"/>
                <a:gd name="connsiteY3" fmla="*/ 1299941 h 1304611"/>
                <a:gd name="connsiteX4" fmla="*/ 3052909 w 7239029"/>
                <a:gd name="connsiteY4" fmla="*/ 168371 h 1304611"/>
                <a:gd name="connsiteX5" fmla="*/ 3415013 w 7239029"/>
                <a:gd name="connsiteY5" fmla="*/ 94631 h 1304611"/>
                <a:gd name="connsiteX6" fmla="*/ 3705081 w 7239029"/>
                <a:gd name="connsiteY6" fmla="*/ 1168832 h 1304611"/>
                <a:gd name="connsiteX7" fmla="*/ 4335463 w 7239029"/>
                <a:gd name="connsiteY7" fmla="*/ 431816 h 1304611"/>
                <a:gd name="connsiteX8" fmla="*/ 4605368 w 7239029"/>
                <a:gd name="connsiteY8" fmla="*/ 420386 h 1304611"/>
                <a:gd name="connsiteX9" fmla="*/ 4992928 w 7239029"/>
                <a:gd name="connsiteY9" fmla="*/ 1077611 h 1304611"/>
                <a:gd name="connsiteX10" fmla="*/ 5595025 w 7239029"/>
                <a:gd name="connsiteY10" fmla="*/ 809006 h 1304611"/>
                <a:gd name="connsiteX11" fmla="*/ 5953022 w 7239029"/>
                <a:gd name="connsiteY11" fmla="*/ 639690 h 1304611"/>
                <a:gd name="connsiteX12" fmla="*/ 6169440 w 7239029"/>
                <a:gd name="connsiteY12" fmla="*/ 1043320 h 1304611"/>
                <a:gd name="connsiteX13" fmla="*/ 6695413 w 7239029"/>
                <a:gd name="connsiteY13" fmla="*/ 1014746 h 1304611"/>
                <a:gd name="connsiteX14" fmla="*/ 7239029 w 7239029"/>
                <a:gd name="connsiteY14" fmla="*/ 122651 h 1304611"/>
                <a:gd name="connsiteX0" fmla="*/ 0 w 7239029"/>
                <a:gd name="connsiteY0" fmla="*/ 1264592 h 1319834"/>
                <a:gd name="connsiteX1" fmla="*/ 513895 w 7239029"/>
                <a:gd name="connsiteY1" fmla="*/ 332373 h 1319834"/>
                <a:gd name="connsiteX2" fmla="*/ 951255 w 7239029"/>
                <a:gd name="connsiteY2" fmla="*/ 522201 h 1319834"/>
                <a:gd name="connsiteX3" fmla="*/ 1979165 w 7239029"/>
                <a:gd name="connsiteY3" fmla="*/ 1316027 h 1319834"/>
                <a:gd name="connsiteX4" fmla="*/ 3052909 w 7239029"/>
                <a:gd name="connsiteY4" fmla="*/ 155882 h 1319834"/>
                <a:gd name="connsiteX5" fmla="*/ 3415013 w 7239029"/>
                <a:gd name="connsiteY5" fmla="*/ 82142 h 1319834"/>
                <a:gd name="connsiteX6" fmla="*/ 3705081 w 7239029"/>
                <a:gd name="connsiteY6" fmla="*/ 1156343 h 1319834"/>
                <a:gd name="connsiteX7" fmla="*/ 4335463 w 7239029"/>
                <a:gd name="connsiteY7" fmla="*/ 419327 h 1319834"/>
                <a:gd name="connsiteX8" fmla="*/ 4605368 w 7239029"/>
                <a:gd name="connsiteY8" fmla="*/ 407897 h 1319834"/>
                <a:gd name="connsiteX9" fmla="*/ 4992928 w 7239029"/>
                <a:gd name="connsiteY9" fmla="*/ 1065122 h 1319834"/>
                <a:gd name="connsiteX10" fmla="*/ 5595025 w 7239029"/>
                <a:gd name="connsiteY10" fmla="*/ 796517 h 1319834"/>
                <a:gd name="connsiteX11" fmla="*/ 5953022 w 7239029"/>
                <a:gd name="connsiteY11" fmla="*/ 627201 h 1319834"/>
                <a:gd name="connsiteX12" fmla="*/ 6169440 w 7239029"/>
                <a:gd name="connsiteY12" fmla="*/ 1030831 h 1319834"/>
                <a:gd name="connsiteX13" fmla="*/ 6695413 w 7239029"/>
                <a:gd name="connsiteY13" fmla="*/ 1002257 h 1319834"/>
                <a:gd name="connsiteX14" fmla="*/ 7239029 w 7239029"/>
                <a:gd name="connsiteY14" fmla="*/ 110162 h 1319834"/>
                <a:gd name="connsiteX0" fmla="*/ 0 w 7239029"/>
                <a:gd name="connsiteY0" fmla="*/ 1264592 h 1319834"/>
                <a:gd name="connsiteX1" fmla="*/ 513895 w 7239029"/>
                <a:gd name="connsiteY1" fmla="*/ 332373 h 1319834"/>
                <a:gd name="connsiteX2" fmla="*/ 951255 w 7239029"/>
                <a:gd name="connsiteY2" fmla="*/ 522201 h 1319834"/>
                <a:gd name="connsiteX3" fmla="*/ 1979165 w 7239029"/>
                <a:gd name="connsiteY3" fmla="*/ 1316027 h 1319834"/>
                <a:gd name="connsiteX4" fmla="*/ 3052909 w 7239029"/>
                <a:gd name="connsiteY4" fmla="*/ 155882 h 1319834"/>
                <a:gd name="connsiteX5" fmla="*/ 3415013 w 7239029"/>
                <a:gd name="connsiteY5" fmla="*/ 82142 h 1319834"/>
                <a:gd name="connsiteX6" fmla="*/ 3705081 w 7239029"/>
                <a:gd name="connsiteY6" fmla="*/ 1156343 h 1319834"/>
                <a:gd name="connsiteX7" fmla="*/ 4335463 w 7239029"/>
                <a:gd name="connsiteY7" fmla="*/ 419327 h 1319834"/>
                <a:gd name="connsiteX8" fmla="*/ 4605368 w 7239029"/>
                <a:gd name="connsiteY8" fmla="*/ 407897 h 1319834"/>
                <a:gd name="connsiteX9" fmla="*/ 4992928 w 7239029"/>
                <a:gd name="connsiteY9" fmla="*/ 1065122 h 1319834"/>
                <a:gd name="connsiteX10" fmla="*/ 5595025 w 7239029"/>
                <a:gd name="connsiteY10" fmla="*/ 796517 h 1319834"/>
                <a:gd name="connsiteX11" fmla="*/ 5953022 w 7239029"/>
                <a:gd name="connsiteY11" fmla="*/ 627201 h 1319834"/>
                <a:gd name="connsiteX12" fmla="*/ 6169440 w 7239029"/>
                <a:gd name="connsiteY12" fmla="*/ 1030831 h 1319834"/>
                <a:gd name="connsiteX13" fmla="*/ 6695413 w 7239029"/>
                <a:gd name="connsiteY13" fmla="*/ 1002257 h 1319834"/>
                <a:gd name="connsiteX14" fmla="*/ 7239029 w 7239029"/>
                <a:gd name="connsiteY14" fmla="*/ 110162 h 1319834"/>
                <a:gd name="connsiteX0" fmla="*/ 0 w 7239029"/>
                <a:gd name="connsiteY0" fmla="*/ 1264592 h 1316134"/>
                <a:gd name="connsiteX1" fmla="*/ 513895 w 7239029"/>
                <a:gd name="connsiteY1" fmla="*/ 332373 h 1316134"/>
                <a:gd name="connsiteX2" fmla="*/ 951255 w 7239029"/>
                <a:gd name="connsiteY2" fmla="*/ 522201 h 1316134"/>
                <a:gd name="connsiteX3" fmla="*/ 1979165 w 7239029"/>
                <a:gd name="connsiteY3" fmla="*/ 1316027 h 1316134"/>
                <a:gd name="connsiteX4" fmla="*/ 3052909 w 7239029"/>
                <a:gd name="connsiteY4" fmla="*/ 155882 h 1316134"/>
                <a:gd name="connsiteX5" fmla="*/ 3415013 w 7239029"/>
                <a:gd name="connsiteY5" fmla="*/ 82142 h 1316134"/>
                <a:gd name="connsiteX6" fmla="*/ 3705081 w 7239029"/>
                <a:gd name="connsiteY6" fmla="*/ 1156343 h 1316134"/>
                <a:gd name="connsiteX7" fmla="*/ 4335463 w 7239029"/>
                <a:gd name="connsiteY7" fmla="*/ 419327 h 1316134"/>
                <a:gd name="connsiteX8" fmla="*/ 4605368 w 7239029"/>
                <a:gd name="connsiteY8" fmla="*/ 407897 h 1316134"/>
                <a:gd name="connsiteX9" fmla="*/ 4992928 w 7239029"/>
                <a:gd name="connsiteY9" fmla="*/ 1065122 h 1316134"/>
                <a:gd name="connsiteX10" fmla="*/ 5595025 w 7239029"/>
                <a:gd name="connsiteY10" fmla="*/ 796517 h 1316134"/>
                <a:gd name="connsiteX11" fmla="*/ 5953022 w 7239029"/>
                <a:gd name="connsiteY11" fmla="*/ 627201 h 1316134"/>
                <a:gd name="connsiteX12" fmla="*/ 6169440 w 7239029"/>
                <a:gd name="connsiteY12" fmla="*/ 1030831 h 1316134"/>
                <a:gd name="connsiteX13" fmla="*/ 6695413 w 7239029"/>
                <a:gd name="connsiteY13" fmla="*/ 1002257 h 1316134"/>
                <a:gd name="connsiteX14" fmla="*/ 7239029 w 7239029"/>
                <a:gd name="connsiteY14" fmla="*/ 110162 h 1316134"/>
                <a:gd name="connsiteX0" fmla="*/ 0 w 7239029"/>
                <a:gd name="connsiteY0" fmla="*/ 1264917 h 1322173"/>
                <a:gd name="connsiteX1" fmla="*/ 513895 w 7239029"/>
                <a:gd name="connsiteY1" fmla="*/ 332698 h 1322173"/>
                <a:gd name="connsiteX2" fmla="*/ 951255 w 7239029"/>
                <a:gd name="connsiteY2" fmla="*/ 522526 h 1322173"/>
                <a:gd name="connsiteX3" fmla="*/ 1854593 w 7239029"/>
                <a:gd name="connsiteY3" fmla="*/ 1322067 h 1322173"/>
                <a:gd name="connsiteX4" fmla="*/ 3052909 w 7239029"/>
                <a:gd name="connsiteY4" fmla="*/ 156207 h 1322173"/>
                <a:gd name="connsiteX5" fmla="*/ 3415013 w 7239029"/>
                <a:gd name="connsiteY5" fmla="*/ 82467 h 1322173"/>
                <a:gd name="connsiteX6" fmla="*/ 3705081 w 7239029"/>
                <a:gd name="connsiteY6" fmla="*/ 1156668 h 1322173"/>
                <a:gd name="connsiteX7" fmla="*/ 4335463 w 7239029"/>
                <a:gd name="connsiteY7" fmla="*/ 419652 h 1322173"/>
                <a:gd name="connsiteX8" fmla="*/ 4605368 w 7239029"/>
                <a:gd name="connsiteY8" fmla="*/ 408222 h 1322173"/>
                <a:gd name="connsiteX9" fmla="*/ 4992928 w 7239029"/>
                <a:gd name="connsiteY9" fmla="*/ 1065447 h 1322173"/>
                <a:gd name="connsiteX10" fmla="*/ 5595025 w 7239029"/>
                <a:gd name="connsiteY10" fmla="*/ 796842 h 1322173"/>
                <a:gd name="connsiteX11" fmla="*/ 5953022 w 7239029"/>
                <a:gd name="connsiteY11" fmla="*/ 627526 h 1322173"/>
                <a:gd name="connsiteX12" fmla="*/ 6169440 w 7239029"/>
                <a:gd name="connsiteY12" fmla="*/ 1031156 h 1322173"/>
                <a:gd name="connsiteX13" fmla="*/ 6695413 w 7239029"/>
                <a:gd name="connsiteY13" fmla="*/ 1002582 h 1322173"/>
                <a:gd name="connsiteX14" fmla="*/ 7239029 w 7239029"/>
                <a:gd name="connsiteY14" fmla="*/ 110487 h 1322173"/>
                <a:gd name="connsiteX0" fmla="*/ 0 w 7239029"/>
                <a:gd name="connsiteY0" fmla="*/ 1272937 h 1330193"/>
                <a:gd name="connsiteX1" fmla="*/ 513895 w 7239029"/>
                <a:gd name="connsiteY1" fmla="*/ 340718 h 1330193"/>
                <a:gd name="connsiteX2" fmla="*/ 951255 w 7239029"/>
                <a:gd name="connsiteY2" fmla="*/ 530546 h 1330193"/>
                <a:gd name="connsiteX3" fmla="*/ 1854593 w 7239029"/>
                <a:gd name="connsiteY3" fmla="*/ 1330087 h 1330193"/>
                <a:gd name="connsiteX4" fmla="*/ 3052909 w 7239029"/>
                <a:gd name="connsiteY4" fmla="*/ 164227 h 1330193"/>
                <a:gd name="connsiteX5" fmla="*/ 3415013 w 7239029"/>
                <a:gd name="connsiteY5" fmla="*/ 90487 h 1330193"/>
                <a:gd name="connsiteX6" fmla="*/ 3705081 w 7239029"/>
                <a:gd name="connsiteY6" fmla="*/ 1164688 h 1330193"/>
                <a:gd name="connsiteX7" fmla="*/ 4335463 w 7239029"/>
                <a:gd name="connsiteY7" fmla="*/ 427672 h 1330193"/>
                <a:gd name="connsiteX8" fmla="*/ 4605368 w 7239029"/>
                <a:gd name="connsiteY8" fmla="*/ 416242 h 1330193"/>
                <a:gd name="connsiteX9" fmla="*/ 4992928 w 7239029"/>
                <a:gd name="connsiteY9" fmla="*/ 1073467 h 1330193"/>
                <a:gd name="connsiteX10" fmla="*/ 5595025 w 7239029"/>
                <a:gd name="connsiteY10" fmla="*/ 804862 h 1330193"/>
                <a:gd name="connsiteX11" fmla="*/ 5953022 w 7239029"/>
                <a:gd name="connsiteY11" fmla="*/ 635546 h 1330193"/>
                <a:gd name="connsiteX12" fmla="*/ 6169440 w 7239029"/>
                <a:gd name="connsiteY12" fmla="*/ 1039176 h 1330193"/>
                <a:gd name="connsiteX13" fmla="*/ 6695413 w 7239029"/>
                <a:gd name="connsiteY13" fmla="*/ 1010602 h 1330193"/>
                <a:gd name="connsiteX14" fmla="*/ 7239029 w 7239029"/>
                <a:gd name="connsiteY14" fmla="*/ 118507 h 1330193"/>
                <a:gd name="connsiteX0" fmla="*/ 0 w 7239029"/>
                <a:gd name="connsiteY0" fmla="*/ 1304471 h 1365739"/>
                <a:gd name="connsiteX1" fmla="*/ 513895 w 7239029"/>
                <a:gd name="connsiteY1" fmla="*/ 372252 h 1365739"/>
                <a:gd name="connsiteX2" fmla="*/ 951255 w 7239029"/>
                <a:gd name="connsiteY2" fmla="*/ 562080 h 1365739"/>
                <a:gd name="connsiteX3" fmla="*/ 1854593 w 7239029"/>
                <a:gd name="connsiteY3" fmla="*/ 1361621 h 1365739"/>
                <a:gd name="connsiteX4" fmla="*/ 3059830 w 7239029"/>
                <a:gd name="connsiteY4" fmla="*/ 178616 h 1365739"/>
                <a:gd name="connsiteX5" fmla="*/ 3415013 w 7239029"/>
                <a:gd name="connsiteY5" fmla="*/ 122021 h 1365739"/>
                <a:gd name="connsiteX6" fmla="*/ 3705081 w 7239029"/>
                <a:gd name="connsiteY6" fmla="*/ 1196222 h 1365739"/>
                <a:gd name="connsiteX7" fmla="*/ 4335463 w 7239029"/>
                <a:gd name="connsiteY7" fmla="*/ 459206 h 1365739"/>
                <a:gd name="connsiteX8" fmla="*/ 4605368 w 7239029"/>
                <a:gd name="connsiteY8" fmla="*/ 447776 h 1365739"/>
                <a:gd name="connsiteX9" fmla="*/ 4992928 w 7239029"/>
                <a:gd name="connsiteY9" fmla="*/ 1105001 h 1365739"/>
                <a:gd name="connsiteX10" fmla="*/ 5595025 w 7239029"/>
                <a:gd name="connsiteY10" fmla="*/ 836396 h 1365739"/>
                <a:gd name="connsiteX11" fmla="*/ 5953022 w 7239029"/>
                <a:gd name="connsiteY11" fmla="*/ 667080 h 1365739"/>
                <a:gd name="connsiteX12" fmla="*/ 6169440 w 7239029"/>
                <a:gd name="connsiteY12" fmla="*/ 1070710 h 1365739"/>
                <a:gd name="connsiteX13" fmla="*/ 6695413 w 7239029"/>
                <a:gd name="connsiteY13" fmla="*/ 1042136 h 1365739"/>
                <a:gd name="connsiteX14" fmla="*/ 7239029 w 7239029"/>
                <a:gd name="connsiteY14" fmla="*/ 150041 h 1365739"/>
                <a:gd name="connsiteX0" fmla="*/ 0 w 7239029"/>
                <a:gd name="connsiteY0" fmla="*/ 1367983 h 1429251"/>
                <a:gd name="connsiteX1" fmla="*/ 513895 w 7239029"/>
                <a:gd name="connsiteY1" fmla="*/ 435764 h 1429251"/>
                <a:gd name="connsiteX2" fmla="*/ 951255 w 7239029"/>
                <a:gd name="connsiteY2" fmla="*/ 625592 h 1429251"/>
                <a:gd name="connsiteX3" fmla="*/ 1854593 w 7239029"/>
                <a:gd name="connsiteY3" fmla="*/ 1425133 h 1429251"/>
                <a:gd name="connsiteX4" fmla="*/ 3059830 w 7239029"/>
                <a:gd name="connsiteY4" fmla="*/ 242128 h 1429251"/>
                <a:gd name="connsiteX5" fmla="*/ 3415013 w 7239029"/>
                <a:gd name="connsiteY5" fmla="*/ 185533 h 1429251"/>
                <a:gd name="connsiteX6" fmla="*/ 3705081 w 7239029"/>
                <a:gd name="connsiteY6" fmla="*/ 1259734 h 1429251"/>
                <a:gd name="connsiteX7" fmla="*/ 4335463 w 7239029"/>
                <a:gd name="connsiteY7" fmla="*/ 522718 h 1429251"/>
                <a:gd name="connsiteX8" fmla="*/ 4605368 w 7239029"/>
                <a:gd name="connsiteY8" fmla="*/ 511288 h 1429251"/>
                <a:gd name="connsiteX9" fmla="*/ 4992928 w 7239029"/>
                <a:gd name="connsiteY9" fmla="*/ 1168513 h 1429251"/>
                <a:gd name="connsiteX10" fmla="*/ 5595025 w 7239029"/>
                <a:gd name="connsiteY10" fmla="*/ 899908 h 1429251"/>
                <a:gd name="connsiteX11" fmla="*/ 5953022 w 7239029"/>
                <a:gd name="connsiteY11" fmla="*/ 730592 h 1429251"/>
                <a:gd name="connsiteX12" fmla="*/ 6169440 w 7239029"/>
                <a:gd name="connsiteY12" fmla="*/ 1134222 h 1429251"/>
                <a:gd name="connsiteX13" fmla="*/ 6695413 w 7239029"/>
                <a:gd name="connsiteY13" fmla="*/ 1105648 h 1429251"/>
                <a:gd name="connsiteX14" fmla="*/ 7239029 w 7239029"/>
                <a:gd name="connsiteY14" fmla="*/ 213553 h 1429251"/>
                <a:gd name="connsiteX0" fmla="*/ 0 w 7239029"/>
                <a:gd name="connsiteY0" fmla="*/ 1308490 h 1369758"/>
                <a:gd name="connsiteX1" fmla="*/ 513895 w 7239029"/>
                <a:gd name="connsiteY1" fmla="*/ 376271 h 1369758"/>
                <a:gd name="connsiteX2" fmla="*/ 951255 w 7239029"/>
                <a:gd name="connsiteY2" fmla="*/ 566099 h 1369758"/>
                <a:gd name="connsiteX3" fmla="*/ 1854593 w 7239029"/>
                <a:gd name="connsiteY3" fmla="*/ 1365640 h 1369758"/>
                <a:gd name="connsiteX4" fmla="*/ 3059830 w 7239029"/>
                <a:gd name="connsiteY4" fmla="*/ 182635 h 1369758"/>
                <a:gd name="connsiteX5" fmla="*/ 3415013 w 7239029"/>
                <a:gd name="connsiteY5" fmla="*/ 126040 h 1369758"/>
                <a:gd name="connsiteX6" fmla="*/ 3705081 w 7239029"/>
                <a:gd name="connsiteY6" fmla="*/ 1200241 h 1369758"/>
                <a:gd name="connsiteX7" fmla="*/ 4335463 w 7239029"/>
                <a:gd name="connsiteY7" fmla="*/ 463225 h 1369758"/>
                <a:gd name="connsiteX8" fmla="*/ 4605368 w 7239029"/>
                <a:gd name="connsiteY8" fmla="*/ 451795 h 1369758"/>
                <a:gd name="connsiteX9" fmla="*/ 4992928 w 7239029"/>
                <a:gd name="connsiteY9" fmla="*/ 1109020 h 1369758"/>
                <a:gd name="connsiteX10" fmla="*/ 5595025 w 7239029"/>
                <a:gd name="connsiteY10" fmla="*/ 840415 h 1369758"/>
                <a:gd name="connsiteX11" fmla="*/ 5953022 w 7239029"/>
                <a:gd name="connsiteY11" fmla="*/ 671099 h 1369758"/>
                <a:gd name="connsiteX12" fmla="*/ 6169440 w 7239029"/>
                <a:gd name="connsiteY12" fmla="*/ 1074729 h 1369758"/>
                <a:gd name="connsiteX13" fmla="*/ 6695413 w 7239029"/>
                <a:gd name="connsiteY13" fmla="*/ 1046155 h 1369758"/>
                <a:gd name="connsiteX14" fmla="*/ 7239029 w 7239029"/>
                <a:gd name="connsiteY14" fmla="*/ 154060 h 1369758"/>
                <a:gd name="connsiteX0" fmla="*/ 0 w 7239029"/>
                <a:gd name="connsiteY0" fmla="*/ 1296357 h 1351937"/>
                <a:gd name="connsiteX1" fmla="*/ 513895 w 7239029"/>
                <a:gd name="connsiteY1" fmla="*/ 364138 h 1351937"/>
                <a:gd name="connsiteX2" fmla="*/ 951255 w 7239029"/>
                <a:gd name="connsiteY2" fmla="*/ 553966 h 1351937"/>
                <a:gd name="connsiteX3" fmla="*/ 1965324 w 7239029"/>
                <a:gd name="connsiteY3" fmla="*/ 1347792 h 1351937"/>
                <a:gd name="connsiteX4" fmla="*/ 3059830 w 7239029"/>
                <a:gd name="connsiteY4" fmla="*/ 170502 h 1351937"/>
                <a:gd name="connsiteX5" fmla="*/ 3415013 w 7239029"/>
                <a:gd name="connsiteY5" fmla="*/ 113907 h 1351937"/>
                <a:gd name="connsiteX6" fmla="*/ 3705081 w 7239029"/>
                <a:gd name="connsiteY6" fmla="*/ 1188108 h 1351937"/>
                <a:gd name="connsiteX7" fmla="*/ 4335463 w 7239029"/>
                <a:gd name="connsiteY7" fmla="*/ 451092 h 1351937"/>
                <a:gd name="connsiteX8" fmla="*/ 4605368 w 7239029"/>
                <a:gd name="connsiteY8" fmla="*/ 439662 h 1351937"/>
                <a:gd name="connsiteX9" fmla="*/ 4992928 w 7239029"/>
                <a:gd name="connsiteY9" fmla="*/ 1096887 h 1351937"/>
                <a:gd name="connsiteX10" fmla="*/ 5595025 w 7239029"/>
                <a:gd name="connsiteY10" fmla="*/ 828282 h 1351937"/>
                <a:gd name="connsiteX11" fmla="*/ 5953022 w 7239029"/>
                <a:gd name="connsiteY11" fmla="*/ 658966 h 1351937"/>
                <a:gd name="connsiteX12" fmla="*/ 6169440 w 7239029"/>
                <a:gd name="connsiteY12" fmla="*/ 1062596 h 1351937"/>
                <a:gd name="connsiteX13" fmla="*/ 6695413 w 7239029"/>
                <a:gd name="connsiteY13" fmla="*/ 1034022 h 1351937"/>
                <a:gd name="connsiteX14" fmla="*/ 7239029 w 7239029"/>
                <a:gd name="connsiteY14" fmla="*/ 141927 h 1351937"/>
                <a:gd name="connsiteX0" fmla="*/ 0 w 7239029"/>
                <a:gd name="connsiteY0" fmla="*/ 1296357 h 1350103"/>
                <a:gd name="connsiteX1" fmla="*/ 513895 w 7239029"/>
                <a:gd name="connsiteY1" fmla="*/ 364138 h 1350103"/>
                <a:gd name="connsiteX2" fmla="*/ 951255 w 7239029"/>
                <a:gd name="connsiteY2" fmla="*/ 553966 h 1350103"/>
                <a:gd name="connsiteX3" fmla="*/ 1965324 w 7239029"/>
                <a:gd name="connsiteY3" fmla="*/ 1347792 h 1350103"/>
                <a:gd name="connsiteX4" fmla="*/ 3059830 w 7239029"/>
                <a:gd name="connsiteY4" fmla="*/ 170502 h 1350103"/>
                <a:gd name="connsiteX5" fmla="*/ 3415013 w 7239029"/>
                <a:gd name="connsiteY5" fmla="*/ 113907 h 1350103"/>
                <a:gd name="connsiteX6" fmla="*/ 3705081 w 7239029"/>
                <a:gd name="connsiteY6" fmla="*/ 1188108 h 1350103"/>
                <a:gd name="connsiteX7" fmla="*/ 4335463 w 7239029"/>
                <a:gd name="connsiteY7" fmla="*/ 451092 h 1350103"/>
                <a:gd name="connsiteX8" fmla="*/ 4605368 w 7239029"/>
                <a:gd name="connsiteY8" fmla="*/ 439662 h 1350103"/>
                <a:gd name="connsiteX9" fmla="*/ 4992928 w 7239029"/>
                <a:gd name="connsiteY9" fmla="*/ 1096887 h 1350103"/>
                <a:gd name="connsiteX10" fmla="*/ 5595025 w 7239029"/>
                <a:gd name="connsiteY10" fmla="*/ 828282 h 1350103"/>
                <a:gd name="connsiteX11" fmla="*/ 5953022 w 7239029"/>
                <a:gd name="connsiteY11" fmla="*/ 658966 h 1350103"/>
                <a:gd name="connsiteX12" fmla="*/ 6169440 w 7239029"/>
                <a:gd name="connsiteY12" fmla="*/ 1062596 h 1350103"/>
                <a:gd name="connsiteX13" fmla="*/ 6695413 w 7239029"/>
                <a:gd name="connsiteY13" fmla="*/ 1034022 h 1350103"/>
                <a:gd name="connsiteX14" fmla="*/ 7239029 w 7239029"/>
                <a:gd name="connsiteY14" fmla="*/ 141927 h 1350103"/>
                <a:gd name="connsiteX0" fmla="*/ 0 w 7239029"/>
                <a:gd name="connsiteY0" fmla="*/ 1296357 h 1347873"/>
                <a:gd name="connsiteX1" fmla="*/ 513895 w 7239029"/>
                <a:gd name="connsiteY1" fmla="*/ 364138 h 1347873"/>
                <a:gd name="connsiteX2" fmla="*/ 951255 w 7239029"/>
                <a:gd name="connsiteY2" fmla="*/ 553966 h 1347873"/>
                <a:gd name="connsiteX3" fmla="*/ 1965324 w 7239029"/>
                <a:gd name="connsiteY3" fmla="*/ 1347792 h 1347873"/>
                <a:gd name="connsiteX4" fmla="*/ 3059830 w 7239029"/>
                <a:gd name="connsiteY4" fmla="*/ 170502 h 1347873"/>
                <a:gd name="connsiteX5" fmla="*/ 3415013 w 7239029"/>
                <a:gd name="connsiteY5" fmla="*/ 113907 h 1347873"/>
                <a:gd name="connsiteX6" fmla="*/ 3705081 w 7239029"/>
                <a:gd name="connsiteY6" fmla="*/ 1188108 h 1347873"/>
                <a:gd name="connsiteX7" fmla="*/ 4335463 w 7239029"/>
                <a:gd name="connsiteY7" fmla="*/ 451092 h 1347873"/>
                <a:gd name="connsiteX8" fmla="*/ 4605368 w 7239029"/>
                <a:gd name="connsiteY8" fmla="*/ 439662 h 1347873"/>
                <a:gd name="connsiteX9" fmla="*/ 4992928 w 7239029"/>
                <a:gd name="connsiteY9" fmla="*/ 1096887 h 1347873"/>
                <a:gd name="connsiteX10" fmla="*/ 5595025 w 7239029"/>
                <a:gd name="connsiteY10" fmla="*/ 828282 h 1347873"/>
                <a:gd name="connsiteX11" fmla="*/ 5953022 w 7239029"/>
                <a:gd name="connsiteY11" fmla="*/ 658966 h 1347873"/>
                <a:gd name="connsiteX12" fmla="*/ 6169440 w 7239029"/>
                <a:gd name="connsiteY12" fmla="*/ 1062596 h 1347873"/>
                <a:gd name="connsiteX13" fmla="*/ 6695413 w 7239029"/>
                <a:gd name="connsiteY13" fmla="*/ 1034022 h 1347873"/>
                <a:gd name="connsiteX14" fmla="*/ 7239029 w 7239029"/>
                <a:gd name="connsiteY14" fmla="*/ 141927 h 1347873"/>
                <a:gd name="connsiteX0" fmla="*/ 0 w 7239029"/>
                <a:gd name="connsiteY0" fmla="*/ 1296357 h 1349302"/>
                <a:gd name="connsiteX1" fmla="*/ 513895 w 7239029"/>
                <a:gd name="connsiteY1" fmla="*/ 364138 h 1349302"/>
                <a:gd name="connsiteX2" fmla="*/ 868207 w 7239029"/>
                <a:gd name="connsiteY2" fmla="*/ 416806 h 1349302"/>
                <a:gd name="connsiteX3" fmla="*/ 1965324 w 7239029"/>
                <a:gd name="connsiteY3" fmla="*/ 1347792 h 1349302"/>
                <a:gd name="connsiteX4" fmla="*/ 3059830 w 7239029"/>
                <a:gd name="connsiteY4" fmla="*/ 170502 h 1349302"/>
                <a:gd name="connsiteX5" fmla="*/ 3415013 w 7239029"/>
                <a:gd name="connsiteY5" fmla="*/ 113907 h 1349302"/>
                <a:gd name="connsiteX6" fmla="*/ 3705081 w 7239029"/>
                <a:gd name="connsiteY6" fmla="*/ 1188108 h 1349302"/>
                <a:gd name="connsiteX7" fmla="*/ 4335463 w 7239029"/>
                <a:gd name="connsiteY7" fmla="*/ 451092 h 1349302"/>
                <a:gd name="connsiteX8" fmla="*/ 4605368 w 7239029"/>
                <a:gd name="connsiteY8" fmla="*/ 439662 h 1349302"/>
                <a:gd name="connsiteX9" fmla="*/ 4992928 w 7239029"/>
                <a:gd name="connsiteY9" fmla="*/ 1096887 h 1349302"/>
                <a:gd name="connsiteX10" fmla="*/ 5595025 w 7239029"/>
                <a:gd name="connsiteY10" fmla="*/ 828282 h 1349302"/>
                <a:gd name="connsiteX11" fmla="*/ 5953022 w 7239029"/>
                <a:gd name="connsiteY11" fmla="*/ 658966 h 1349302"/>
                <a:gd name="connsiteX12" fmla="*/ 6169440 w 7239029"/>
                <a:gd name="connsiteY12" fmla="*/ 1062596 h 1349302"/>
                <a:gd name="connsiteX13" fmla="*/ 6695413 w 7239029"/>
                <a:gd name="connsiteY13" fmla="*/ 1034022 h 1349302"/>
                <a:gd name="connsiteX14" fmla="*/ 7239029 w 7239029"/>
                <a:gd name="connsiteY14" fmla="*/ 141927 h 1349302"/>
                <a:gd name="connsiteX0" fmla="*/ 0 w 7239029"/>
                <a:gd name="connsiteY0" fmla="*/ 1296357 h 1349399"/>
                <a:gd name="connsiteX1" fmla="*/ 513895 w 7239029"/>
                <a:gd name="connsiteY1" fmla="*/ 364138 h 1349399"/>
                <a:gd name="connsiteX2" fmla="*/ 868207 w 7239029"/>
                <a:gd name="connsiteY2" fmla="*/ 416806 h 1349399"/>
                <a:gd name="connsiteX3" fmla="*/ 1965324 w 7239029"/>
                <a:gd name="connsiteY3" fmla="*/ 1347792 h 1349399"/>
                <a:gd name="connsiteX4" fmla="*/ 3059830 w 7239029"/>
                <a:gd name="connsiteY4" fmla="*/ 170502 h 1349399"/>
                <a:gd name="connsiteX5" fmla="*/ 3415013 w 7239029"/>
                <a:gd name="connsiteY5" fmla="*/ 113907 h 1349399"/>
                <a:gd name="connsiteX6" fmla="*/ 3705081 w 7239029"/>
                <a:gd name="connsiteY6" fmla="*/ 1188108 h 1349399"/>
                <a:gd name="connsiteX7" fmla="*/ 4335463 w 7239029"/>
                <a:gd name="connsiteY7" fmla="*/ 451092 h 1349399"/>
                <a:gd name="connsiteX8" fmla="*/ 4605368 w 7239029"/>
                <a:gd name="connsiteY8" fmla="*/ 439662 h 1349399"/>
                <a:gd name="connsiteX9" fmla="*/ 4992928 w 7239029"/>
                <a:gd name="connsiteY9" fmla="*/ 1096887 h 1349399"/>
                <a:gd name="connsiteX10" fmla="*/ 5595025 w 7239029"/>
                <a:gd name="connsiteY10" fmla="*/ 828282 h 1349399"/>
                <a:gd name="connsiteX11" fmla="*/ 5953022 w 7239029"/>
                <a:gd name="connsiteY11" fmla="*/ 658966 h 1349399"/>
                <a:gd name="connsiteX12" fmla="*/ 6169440 w 7239029"/>
                <a:gd name="connsiteY12" fmla="*/ 1062596 h 1349399"/>
                <a:gd name="connsiteX13" fmla="*/ 6695413 w 7239029"/>
                <a:gd name="connsiteY13" fmla="*/ 1034022 h 1349399"/>
                <a:gd name="connsiteX14" fmla="*/ 7239029 w 7239029"/>
                <a:gd name="connsiteY14" fmla="*/ 141927 h 1349399"/>
                <a:gd name="connsiteX0" fmla="*/ 0 w 7239029"/>
                <a:gd name="connsiteY0" fmla="*/ 1296357 h 1349282"/>
                <a:gd name="connsiteX1" fmla="*/ 465450 w 7239029"/>
                <a:gd name="connsiteY1" fmla="*/ 432718 h 1349282"/>
                <a:gd name="connsiteX2" fmla="*/ 868207 w 7239029"/>
                <a:gd name="connsiteY2" fmla="*/ 416806 h 1349282"/>
                <a:gd name="connsiteX3" fmla="*/ 1965324 w 7239029"/>
                <a:gd name="connsiteY3" fmla="*/ 1347792 h 1349282"/>
                <a:gd name="connsiteX4" fmla="*/ 3059830 w 7239029"/>
                <a:gd name="connsiteY4" fmla="*/ 170502 h 1349282"/>
                <a:gd name="connsiteX5" fmla="*/ 3415013 w 7239029"/>
                <a:gd name="connsiteY5" fmla="*/ 113907 h 1349282"/>
                <a:gd name="connsiteX6" fmla="*/ 3705081 w 7239029"/>
                <a:gd name="connsiteY6" fmla="*/ 1188108 h 1349282"/>
                <a:gd name="connsiteX7" fmla="*/ 4335463 w 7239029"/>
                <a:gd name="connsiteY7" fmla="*/ 451092 h 1349282"/>
                <a:gd name="connsiteX8" fmla="*/ 4605368 w 7239029"/>
                <a:gd name="connsiteY8" fmla="*/ 439662 h 1349282"/>
                <a:gd name="connsiteX9" fmla="*/ 4992928 w 7239029"/>
                <a:gd name="connsiteY9" fmla="*/ 1096887 h 1349282"/>
                <a:gd name="connsiteX10" fmla="*/ 5595025 w 7239029"/>
                <a:gd name="connsiteY10" fmla="*/ 828282 h 1349282"/>
                <a:gd name="connsiteX11" fmla="*/ 5953022 w 7239029"/>
                <a:gd name="connsiteY11" fmla="*/ 658966 h 1349282"/>
                <a:gd name="connsiteX12" fmla="*/ 6169440 w 7239029"/>
                <a:gd name="connsiteY12" fmla="*/ 1062596 h 1349282"/>
                <a:gd name="connsiteX13" fmla="*/ 6695413 w 7239029"/>
                <a:gd name="connsiteY13" fmla="*/ 1034022 h 1349282"/>
                <a:gd name="connsiteX14" fmla="*/ 7239029 w 7239029"/>
                <a:gd name="connsiteY14" fmla="*/ 141927 h 1349282"/>
                <a:gd name="connsiteX0" fmla="*/ 0 w 7239029"/>
                <a:gd name="connsiteY0" fmla="*/ 1296357 h 1349282"/>
                <a:gd name="connsiteX1" fmla="*/ 465450 w 7239029"/>
                <a:gd name="connsiteY1" fmla="*/ 432718 h 1349282"/>
                <a:gd name="connsiteX2" fmla="*/ 868207 w 7239029"/>
                <a:gd name="connsiteY2" fmla="*/ 416806 h 1349282"/>
                <a:gd name="connsiteX3" fmla="*/ 1965324 w 7239029"/>
                <a:gd name="connsiteY3" fmla="*/ 1347792 h 1349282"/>
                <a:gd name="connsiteX4" fmla="*/ 3059830 w 7239029"/>
                <a:gd name="connsiteY4" fmla="*/ 170502 h 1349282"/>
                <a:gd name="connsiteX5" fmla="*/ 3415013 w 7239029"/>
                <a:gd name="connsiteY5" fmla="*/ 113907 h 1349282"/>
                <a:gd name="connsiteX6" fmla="*/ 3705081 w 7239029"/>
                <a:gd name="connsiteY6" fmla="*/ 1188108 h 1349282"/>
                <a:gd name="connsiteX7" fmla="*/ 4335463 w 7239029"/>
                <a:gd name="connsiteY7" fmla="*/ 451092 h 1349282"/>
                <a:gd name="connsiteX8" fmla="*/ 4605368 w 7239029"/>
                <a:gd name="connsiteY8" fmla="*/ 439662 h 1349282"/>
                <a:gd name="connsiteX9" fmla="*/ 4992928 w 7239029"/>
                <a:gd name="connsiteY9" fmla="*/ 1096887 h 1349282"/>
                <a:gd name="connsiteX10" fmla="*/ 5595025 w 7239029"/>
                <a:gd name="connsiteY10" fmla="*/ 828282 h 1349282"/>
                <a:gd name="connsiteX11" fmla="*/ 5953022 w 7239029"/>
                <a:gd name="connsiteY11" fmla="*/ 658966 h 1349282"/>
                <a:gd name="connsiteX12" fmla="*/ 6169440 w 7239029"/>
                <a:gd name="connsiteY12" fmla="*/ 1062596 h 1349282"/>
                <a:gd name="connsiteX13" fmla="*/ 6695413 w 7239029"/>
                <a:gd name="connsiteY13" fmla="*/ 1034022 h 1349282"/>
                <a:gd name="connsiteX14" fmla="*/ 7239029 w 7239029"/>
                <a:gd name="connsiteY14" fmla="*/ 141927 h 1349282"/>
                <a:gd name="connsiteX0" fmla="*/ 0 w 7239029"/>
                <a:gd name="connsiteY0" fmla="*/ 1296357 h 1348928"/>
                <a:gd name="connsiteX1" fmla="*/ 465450 w 7239029"/>
                <a:gd name="connsiteY1" fmla="*/ 432718 h 1348928"/>
                <a:gd name="connsiteX2" fmla="*/ 888969 w 7239029"/>
                <a:gd name="connsiteY2" fmla="*/ 388231 h 1348928"/>
                <a:gd name="connsiteX3" fmla="*/ 1965324 w 7239029"/>
                <a:gd name="connsiteY3" fmla="*/ 1347792 h 1348928"/>
                <a:gd name="connsiteX4" fmla="*/ 3059830 w 7239029"/>
                <a:gd name="connsiteY4" fmla="*/ 170502 h 1348928"/>
                <a:gd name="connsiteX5" fmla="*/ 3415013 w 7239029"/>
                <a:gd name="connsiteY5" fmla="*/ 113907 h 1348928"/>
                <a:gd name="connsiteX6" fmla="*/ 3705081 w 7239029"/>
                <a:gd name="connsiteY6" fmla="*/ 1188108 h 1348928"/>
                <a:gd name="connsiteX7" fmla="*/ 4335463 w 7239029"/>
                <a:gd name="connsiteY7" fmla="*/ 451092 h 1348928"/>
                <a:gd name="connsiteX8" fmla="*/ 4605368 w 7239029"/>
                <a:gd name="connsiteY8" fmla="*/ 439662 h 1348928"/>
                <a:gd name="connsiteX9" fmla="*/ 4992928 w 7239029"/>
                <a:gd name="connsiteY9" fmla="*/ 1096887 h 1348928"/>
                <a:gd name="connsiteX10" fmla="*/ 5595025 w 7239029"/>
                <a:gd name="connsiteY10" fmla="*/ 828282 h 1348928"/>
                <a:gd name="connsiteX11" fmla="*/ 5953022 w 7239029"/>
                <a:gd name="connsiteY11" fmla="*/ 658966 h 1348928"/>
                <a:gd name="connsiteX12" fmla="*/ 6169440 w 7239029"/>
                <a:gd name="connsiteY12" fmla="*/ 1062596 h 1348928"/>
                <a:gd name="connsiteX13" fmla="*/ 6695413 w 7239029"/>
                <a:gd name="connsiteY13" fmla="*/ 1034022 h 1348928"/>
                <a:gd name="connsiteX14" fmla="*/ 7239029 w 7239029"/>
                <a:gd name="connsiteY14" fmla="*/ 141927 h 1348928"/>
                <a:gd name="connsiteX0" fmla="*/ 0 w 7239029"/>
                <a:gd name="connsiteY0" fmla="*/ 1296357 h 1348967"/>
                <a:gd name="connsiteX1" fmla="*/ 465450 w 7239029"/>
                <a:gd name="connsiteY1" fmla="*/ 432718 h 1348967"/>
                <a:gd name="connsiteX2" fmla="*/ 888969 w 7239029"/>
                <a:gd name="connsiteY2" fmla="*/ 388231 h 1348967"/>
                <a:gd name="connsiteX3" fmla="*/ 1965324 w 7239029"/>
                <a:gd name="connsiteY3" fmla="*/ 1347792 h 1348967"/>
                <a:gd name="connsiteX4" fmla="*/ 3059830 w 7239029"/>
                <a:gd name="connsiteY4" fmla="*/ 170502 h 1348967"/>
                <a:gd name="connsiteX5" fmla="*/ 3415013 w 7239029"/>
                <a:gd name="connsiteY5" fmla="*/ 113907 h 1348967"/>
                <a:gd name="connsiteX6" fmla="*/ 3705081 w 7239029"/>
                <a:gd name="connsiteY6" fmla="*/ 1188108 h 1348967"/>
                <a:gd name="connsiteX7" fmla="*/ 4335463 w 7239029"/>
                <a:gd name="connsiteY7" fmla="*/ 451092 h 1348967"/>
                <a:gd name="connsiteX8" fmla="*/ 4605368 w 7239029"/>
                <a:gd name="connsiteY8" fmla="*/ 439662 h 1348967"/>
                <a:gd name="connsiteX9" fmla="*/ 4992928 w 7239029"/>
                <a:gd name="connsiteY9" fmla="*/ 1096887 h 1348967"/>
                <a:gd name="connsiteX10" fmla="*/ 5595025 w 7239029"/>
                <a:gd name="connsiteY10" fmla="*/ 828282 h 1348967"/>
                <a:gd name="connsiteX11" fmla="*/ 5953022 w 7239029"/>
                <a:gd name="connsiteY11" fmla="*/ 658966 h 1348967"/>
                <a:gd name="connsiteX12" fmla="*/ 6169440 w 7239029"/>
                <a:gd name="connsiteY12" fmla="*/ 1062596 h 1348967"/>
                <a:gd name="connsiteX13" fmla="*/ 6695413 w 7239029"/>
                <a:gd name="connsiteY13" fmla="*/ 1034022 h 1348967"/>
                <a:gd name="connsiteX14" fmla="*/ 7239029 w 7239029"/>
                <a:gd name="connsiteY14" fmla="*/ 141927 h 1348967"/>
                <a:gd name="connsiteX0" fmla="*/ 0 w 7239029"/>
                <a:gd name="connsiteY0" fmla="*/ 1296357 h 1349384"/>
                <a:gd name="connsiteX1" fmla="*/ 465450 w 7239029"/>
                <a:gd name="connsiteY1" fmla="*/ 432718 h 1349384"/>
                <a:gd name="connsiteX2" fmla="*/ 888969 w 7239029"/>
                <a:gd name="connsiteY2" fmla="*/ 388231 h 1349384"/>
                <a:gd name="connsiteX3" fmla="*/ 1965324 w 7239029"/>
                <a:gd name="connsiteY3" fmla="*/ 1347792 h 1349384"/>
                <a:gd name="connsiteX4" fmla="*/ 3059830 w 7239029"/>
                <a:gd name="connsiteY4" fmla="*/ 170502 h 1349384"/>
                <a:gd name="connsiteX5" fmla="*/ 3415013 w 7239029"/>
                <a:gd name="connsiteY5" fmla="*/ 113907 h 1349384"/>
                <a:gd name="connsiteX6" fmla="*/ 3705081 w 7239029"/>
                <a:gd name="connsiteY6" fmla="*/ 1188108 h 1349384"/>
                <a:gd name="connsiteX7" fmla="*/ 4335463 w 7239029"/>
                <a:gd name="connsiteY7" fmla="*/ 451092 h 1349384"/>
                <a:gd name="connsiteX8" fmla="*/ 4605368 w 7239029"/>
                <a:gd name="connsiteY8" fmla="*/ 439662 h 1349384"/>
                <a:gd name="connsiteX9" fmla="*/ 4992928 w 7239029"/>
                <a:gd name="connsiteY9" fmla="*/ 1096887 h 1349384"/>
                <a:gd name="connsiteX10" fmla="*/ 5595025 w 7239029"/>
                <a:gd name="connsiteY10" fmla="*/ 828282 h 1349384"/>
                <a:gd name="connsiteX11" fmla="*/ 5953022 w 7239029"/>
                <a:gd name="connsiteY11" fmla="*/ 658966 h 1349384"/>
                <a:gd name="connsiteX12" fmla="*/ 6169440 w 7239029"/>
                <a:gd name="connsiteY12" fmla="*/ 1062596 h 1349384"/>
                <a:gd name="connsiteX13" fmla="*/ 6695413 w 7239029"/>
                <a:gd name="connsiteY13" fmla="*/ 1034022 h 1349384"/>
                <a:gd name="connsiteX14" fmla="*/ 7239029 w 7239029"/>
                <a:gd name="connsiteY14" fmla="*/ 141927 h 1349384"/>
                <a:gd name="connsiteX0" fmla="*/ 0 w 7239029"/>
                <a:gd name="connsiteY0" fmla="*/ 1296357 h 1348910"/>
                <a:gd name="connsiteX1" fmla="*/ 423926 w 7239029"/>
                <a:gd name="connsiteY1" fmla="*/ 518443 h 1348910"/>
                <a:gd name="connsiteX2" fmla="*/ 888969 w 7239029"/>
                <a:gd name="connsiteY2" fmla="*/ 388231 h 1348910"/>
                <a:gd name="connsiteX3" fmla="*/ 1965324 w 7239029"/>
                <a:gd name="connsiteY3" fmla="*/ 1347792 h 1348910"/>
                <a:gd name="connsiteX4" fmla="*/ 3059830 w 7239029"/>
                <a:gd name="connsiteY4" fmla="*/ 170502 h 1348910"/>
                <a:gd name="connsiteX5" fmla="*/ 3415013 w 7239029"/>
                <a:gd name="connsiteY5" fmla="*/ 113907 h 1348910"/>
                <a:gd name="connsiteX6" fmla="*/ 3705081 w 7239029"/>
                <a:gd name="connsiteY6" fmla="*/ 1188108 h 1348910"/>
                <a:gd name="connsiteX7" fmla="*/ 4335463 w 7239029"/>
                <a:gd name="connsiteY7" fmla="*/ 451092 h 1348910"/>
                <a:gd name="connsiteX8" fmla="*/ 4605368 w 7239029"/>
                <a:gd name="connsiteY8" fmla="*/ 439662 h 1348910"/>
                <a:gd name="connsiteX9" fmla="*/ 4992928 w 7239029"/>
                <a:gd name="connsiteY9" fmla="*/ 1096887 h 1348910"/>
                <a:gd name="connsiteX10" fmla="*/ 5595025 w 7239029"/>
                <a:gd name="connsiteY10" fmla="*/ 828282 h 1348910"/>
                <a:gd name="connsiteX11" fmla="*/ 5953022 w 7239029"/>
                <a:gd name="connsiteY11" fmla="*/ 658966 h 1348910"/>
                <a:gd name="connsiteX12" fmla="*/ 6169440 w 7239029"/>
                <a:gd name="connsiteY12" fmla="*/ 1062596 h 1348910"/>
                <a:gd name="connsiteX13" fmla="*/ 6695413 w 7239029"/>
                <a:gd name="connsiteY13" fmla="*/ 1034022 h 1348910"/>
                <a:gd name="connsiteX14" fmla="*/ 7239029 w 7239029"/>
                <a:gd name="connsiteY14" fmla="*/ 141927 h 1348910"/>
                <a:gd name="connsiteX0" fmla="*/ 0 w 7239029"/>
                <a:gd name="connsiteY0" fmla="*/ 1296357 h 1348910"/>
                <a:gd name="connsiteX1" fmla="*/ 423926 w 7239029"/>
                <a:gd name="connsiteY1" fmla="*/ 518443 h 1348910"/>
                <a:gd name="connsiteX2" fmla="*/ 888969 w 7239029"/>
                <a:gd name="connsiteY2" fmla="*/ 388231 h 1348910"/>
                <a:gd name="connsiteX3" fmla="*/ 1965324 w 7239029"/>
                <a:gd name="connsiteY3" fmla="*/ 1347792 h 1348910"/>
                <a:gd name="connsiteX4" fmla="*/ 3059830 w 7239029"/>
                <a:gd name="connsiteY4" fmla="*/ 170502 h 1348910"/>
                <a:gd name="connsiteX5" fmla="*/ 3415013 w 7239029"/>
                <a:gd name="connsiteY5" fmla="*/ 113907 h 1348910"/>
                <a:gd name="connsiteX6" fmla="*/ 3705081 w 7239029"/>
                <a:gd name="connsiteY6" fmla="*/ 1188108 h 1348910"/>
                <a:gd name="connsiteX7" fmla="*/ 4335463 w 7239029"/>
                <a:gd name="connsiteY7" fmla="*/ 451092 h 1348910"/>
                <a:gd name="connsiteX8" fmla="*/ 4605368 w 7239029"/>
                <a:gd name="connsiteY8" fmla="*/ 439662 h 1348910"/>
                <a:gd name="connsiteX9" fmla="*/ 4992928 w 7239029"/>
                <a:gd name="connsiteY9" fmla="*/ 1096887 h 1348910"/>
                <a:gd name="connsiteX10" fmla="*/ 5595025 w 7239029"/>
                <a:gd name="connsiteY10" fmla="*/ 828282 h 1348910"/>
                <a:gd name="connsiteX11" fmla="*/ 5953022 w 7239029"/>
                <a:gd name="connsiteY11" fmla="*/ 658966 h 1348910"/>
                <a:gd name="connsiteX12" fmla="*/ 6169440 w 7239029"/>
                <a:gd name="connsiteY12" fmla="*/ 1062596 h 1348910"/>
                <a:gd name="connsiteX13" fmla="*/ 6695413 w 7239029"/>
                <a:gd name="connsiteY13" fmla="*/ 1034022 h 1348910"/>
                <a:gd name="connsiteX14" fmla="*/ 7239029 w 7239029"/>
                <a:gd name="connsiteY14" fmla="*/ 141927 h 1348910"/>
                <a:gd name="connsiteX0" fmla="*/ 0 w 7239029"/>
                <a:gd name="connsiteY0" fmla="*/ 1296357 h 1348916"/>
                <a:gd name="connsiteX1" fmla="*/ 389323 w 7239029"/>
                <a:gd name="connsiteY1" fmla="*/ 489868 h 1348916"/>
                <a:gd name="connsiteX2" fmla="*/ 888969 w 7239029"/>
                <a:gd name="connsiteY2" fmla="*/ 388231 h 1348916"/>
                <a:gd name="connsiteX3" fmla="*/ 1965324 w 7239029"/>
                <a:gd name="connsiteY3" fmla="*/ 1347792 h 1348916"/>
                <a:gd name="connsiteX4" fmla="*/ 3059830 w 7239029"/>
                <a:gd name="connsiteY4" fmla="*/ 170502 h 1348916"/>
                <a:gd name="connsiteX5" fmla="*/ 3415013 w 7239029"/>
                <a:gd name="connsiteY5" fmla="*/ 113907 h 1348916"/>
                <a:gd name="connsiteX6" fmla="*/ 3705081 w 7239029"/>
                <a:gd name="connsiteY6" fmla="*/ 1188108 h 1348916"/>
                <a:gd name="connsiteX7" fmla="*/ 4335463 w 7239029"/>
                <a:gd name="connsiteY7" fmla="*/ 451092 h 1348916"/>
                <a:gd name="connsiteX8" fmla="*/ 4605368 w 7239029"/>
                <a:gd name="connsiteY8" fmla="*/ 439662 h 1348916"/>
                <a:gd name="connsiteX9" fmla="*/ 4992928 w 7239029"/>
                <a:gd name="connsiteY9" fmla="*/ 1096887 h 1348916"/>
                <a:gd name="connsiteX10" fmla="*/ 5595025 w 7239029"/>
                <a:gd name="connsiteY10" fmla="*/ 828282 h 1348916"/>
                <a:gd name="connsiteX11" fmla="*/ 5953022 w 7239029"/>
                <a:gd name="connsiteY11" fmla="*/ 658966 h 1348916"/>
                <a:gd name="connsiteX12" fmla="*/ 6169440 w 7239029"/>
                <a:gd name="connsiteY12" fmla="*/ 1062596 h 1348916"/>
                <a:gd name="connsiteX13" fmla="*/ 6695413 w 7239029"/>
                <a:gd name="connsiteY13" fmla="*/ 1034022 h 1348916"/>
                <a:gd name="connsiteX14" fmla="*/ 7239029 w 7239029"/>
                <a:gd name="connsiteY14" fmla="*/ 141927 h 1348916"/>
                <a:gd name="connsiteX0" fmla="*/ 0 w 7239029"/>
                <a:gd name="connsiteY0" fmla="*/ 1296357 h 1348291"/>
                <a:gd name="connsiteX1" fmla="*/ 389323 w 7239029"/>
                <a:gd name="connsiteY1" fmla="*/ 489868 h 1348291"/>
                <a:gd name="connsiteX2" fmla="*/ 868207 w 7239029"/>
                <a:gd name="connsiteY2" fmla="*/ 319651 h 1348291"/>
                <a:gd name="connsiteX3" fmla="*/ 1965324 w 7239029"/>
                <a:gd name="connsiteY3" fmla="*/ 1347792 h 1348291"/>
                <a:gd name="connsiteX4" fmla="*/ 3059830 w 7239029"/>
                <a:gd name="connsiteY4" fmla="*/ 170502 h 1348291"/>
                <a:gd name="connsiteX5" fmla="*/ 3415013 w 7239029"/>
                <a:gd name="connsiteY5" fmla="*/ 113907 h 1348291"/>
                <a:gd name="connsiteX6" fmla="*/ 3705081 w 7239029"/>
                <a:gd name="connsiteY6" fmla="*/ 1188108 h 1348291"/>
                <a:gd name="connsiteX7" fmla="*/ 4335463 w 7239029"/>
                <a:gd name="connsiteY7" fmla="*/ 451092 h 1348291"/>
                <a:gd name="connsiteX8" fmla="*/ 4605368 w 7239029"/>
                <a:gd name="connsiteY8" fmla="*/ 439662 h 1348291"/>
                <a:gd name="connsiteX9" fmla="*/ 4992928 w 7239029"/>
                <a:gd name="connsiteY9" fmla="*/ 1096887 h 1348291"/>
                <a:gd name="connsiteX10" fmla="*/ 5595025 w 7239029"/>
                <a:gd name="connsiteY10" fmla="*/ 828282 h 1348291"/>
                <a:gd name="connsiteX11" fmla="*/ 5953022 w 7239029"/>
                <a:gd name="connsiteY11" fmla="*/ 658966 h 1348291"/>
                <a:gd name="connsiteX12" fmla="*/ 6169440 w 7239029"/>
                <a:gd name="connsiteY12" fmla="*/ 1062596 h 1348291"/>
                <a:gd name="connsiteX13" fmla="*/ 6695413 w 7239029"/>
                <a:gd name="connsiteY13" fmla="*/ 1034022 h 1348291"/>
                <a:gd name="connsiteX14" fmla="*/ 7239029 w 7239029"/>
                <a:gd name="connsiteY14" fmla="*/ 141927 h 1348291"/>
                <a:gd name="connsiteX0" fmla="*/ 0 w 7239029"/>
                <a:gd name="connsiteY0" fmla="*/ 1296040 h 1342262"/>
                <a:gd name="connsiteX1" fmla="*/ 389323 w 7239029"/>
                <a:gd name="connsiteY1" fmla="*/ 489551 h 1342262"/>
                <a:gd name="connsiteX2" fmla="*/ 868207 w 7239029"/>
                <a:gd name="connsiteY2" fmla="*/ 319334 h 1342262"/>
                <a:gd name="connsiteX3" fmla="*/ 1799228 w 7239029"/>
                <a:gd name="connsiteY3" fmla="*/ 1341760 h 1342262"/>
                <a:gd name="connsiteX4" fmla="*/ 3059830 w 7239029"/>
                <a:gd name="connsiteY4" fmla="*/ 170185 h 1342262"/>
                <a:gd name="connsiteX5" fmla="*/ 3415013 w 7239029"/>
                <a:gd name="connsiteY5" fmla="*/ 113590 h 1342262"/>
                <a:gd name="connsiteX6" fmla="*/ 3705081 w 7239029"/>
                <a:gd name="connsiteY6" fmla="*/ 1187791 h 1342262"/>
                <a:gd name="connsiteX7" fmla="*/ 4335463 w 7239029"/>
                <a:gd name="connsiteY7" fmla="*/ 450775 h 1342262"/>
                <a:gd name="connsiteX8" fmla="*/ 4605368 w 7239029"/>
                <a:gd name="connsiteY8" fmla="*/ 439345 h 1342262"/>
                <a:gd name="connsiteX9" fmla="*/ 4992928 w 7239029"/>
                <a:gd name="connsiteY9" fmla="*/ 1096570 h 1342262"/>
                <a:gd name="connsiteX10" fmla="*/ 5595025 w 7239029"/>
                <a:gd name="connsiteY10" fmla="*/ 827965 h 1342262"/>
                <a:gd name="connsiteX11" fmla="*/ 5953022 w 7239029"/>
                <a:gd name="connsiteY11" fmla="*/ 658649 h 1342262"/>
                <a:gd name="connsiteX12" fmla="*/ 6169440 w 7239029"/>
                <a:gd name="connsiteY12" fmla="*/ 1062279 h 1342262"/>
                <a:gd name="connsiteX13" fmla="*/ 6695413 w 7239029"/>
                <a:gd name="connsiteY13" fmla="*/ 1033705 h 1342262"/>
                <a:gd name="connsiteX14" fmla="*/ 7239029 w 7239029"/>
                <a:gd name="connsiteY14" fmla="*/ 141610 h 1342262"/>
                <a:gd name="connsiteX0" fmla="*/ 0 w 7239029"/>
                <a:gd name="connsiteY0" fmla="*/ 1296040 h 1341827"/>
                <a:gd name="connsiteX1" fmla="*/ 389323 w 7239029"/>
                <a:gd name="connsiteY1" fmla="*/ 489551 h 1341827"/>
                <a:gd name="connsiteX2" fmla="*/ 868207 w 7239029"/>
                <a:gd name="connsiteY2" fmla="*/ 319334 h 1341827"/>
                <a:gd name="connsiteX3" fmla="*/ 1799228 w 7239029"/>
                <a:gd name="connsiteY3" fmla="*/ 1341760 h 1341827"/>
                <a:gd name="connsiteX4" fmla="*/ 3059830 w 7239029"/>
                <a:gd name="connsiteY4" fmla="*/ 170185 h 1341827"/>
                <a:gd name="connsiteX5" fmla="*/ 3415013 w 7239029"/>
                <a:gd name="connsiteY5" fmla="*/ 113590 h 1341827"/>
                <a:gd name="connsiteX6" fmla="*/ 3705081 w 7239029"/>
                <a:gd name="connsiteY6" fmla="*/ 1187791 h 1341827"/>
                <a:gd name="connsiteX7" fmla="*/ 4335463 w 7239029"/>
                <a:gd name="connsiteY7" fmla="*/ 450775 h 1341827"/>
                <a:gd name="connsiteX8" fmla="*/ 4605368 w 7239029"/>
                <a:gd name="connsiteY8" fmla="*/ 439345 h 1341827"/>
                <a:gd name="connsiteX9" fmla="*/ 4992928 w 7239029"/>
                <a:gd name="connsiteY9" fmla="*/ 1096570 h 1341827"/>
                <a:gd name="connsiteX10" fmla="*/ 5595025 w 7239029"/>
                <a:gd name="connsiteY10" fmla="*/ 827965 h 1341827"/>
                <a:gd name="connsiteX11" fmla="*/ 5953022 w 7239029"/>
                <a:gd name="connsiteY11" fmla="*/ 658649 h 1341827"/>
                <a:gd name="connsiteX12" fmla="*/ 6169440 w 7239029"/>
                <a:gd name="connsiteY12" fmla="*/ 1062279 h 1341827"/>
                <a:gd name="connsiteX13" fmla="*/ 6695413 w 7239029"/>
                <a:gd name="connsiteY13" fmla="*/ 1033705 h 1341827"/>
                <a:gd name="connsiteX14" fmla="*/ 7239029 w 7239029"/>
                <a:gd name="connsiteY14" fmla="*/ 141610 h 1341827"/>
                <a:gd name="connsiteX0" fmla="*/ 0 w 7239029"/>
                <a:gd name="connsiteY0" fmla="*/ 1295409 h 1329767"/>
                <a:gd name="connsiteX1" fmla="*/ 389323 w 7239029"/>
                <a:gd name="connsiteY1" fmla="*/ 488920 h 1329767"/>
                <a:gd name="connsiteX2" fmla="*/ 868207 w 7239029"/>
                <a:gd name="connsiteY2" fmla="*/ 318703 h 1329767"/>
                <a:gd name="connsiteX3" fmla="*/ 1965324 w 7239029"/>
                <a:gd name="connsiteY3" fmla="*/ 1329699 h 1329767"/>
                <a:gd name="connsiteX4" fmla="*/ 3059830 w 7239029"/>
                <a:gd name="connsiteY4" fmla="*/ 169554 h 1329767"/>
                <a:gd name="connsiteX5" fmla="*/ 3415013 w 7239029"/>
                <a:gd name="connsiteY5" fmla="*/ 112959 h 1329767"/>
                <a:gd name="connsiteX6" fmla="*/ 3705081 w 7239029"/>
                <a:gd name="connsiteY6" fmla="*/ 1187160 h 1329767"/>
                <a:gd name="connsiteX7" fmla="*/ 4335463 w 7239029"/>
                <a:gd name="connsiteY7" fmla="*/ 450144 h 1329767"/>
                <a:gd name="connsiteX8" fmla="*/ 4605368 w 7239029"/>
                <a:gd name="connsiteY8" fmla="*/ 438714 h 1329767"/>
                <a:gd name="connsiteX9" fmla="*/ 4992928 w 7239029"/>
                <a:gd name="connsiteY9" fmla="*/ 1095939 h 1329767"/>
                <a:gd name="connsiteX10" fmla="*/ 5595025 w 7239029"/>
                <a:gd name="connsiteY10" fmla="*/ 827334 h 1329767"/>
                <a:gd name="connsiteX11" fmla="*/ 5953022 w 7239029"/>
                <a:gd name="connsiteY11" fmla="*/ 658018 h 1329767"/>
                <a:gd name="connsiteX12" fmla="*/ 6169440 w 7239029"/>
                <a:gd name="connsiteY12" fmla="*/ 1061648 h 1329767"/>
                <a:gd name="connsiteX13" fmla="*/ 6695413 w 7239029"/>
                <a:gd name="connsiteY13" fmla="*/ 1033074 h 1329767"/>
                <a:gd name="connsiteX14" fmla="*/ 7239029 w 7239029"/>
                <a:gd name="connsiteY14" fmla="*/ 140979 h 1329767"/>
                <a:gd name="connsiteX0" fmla="*/ 0 w 7239029"/>
                <a:gd name="connsiteY0" fmla="*/ 1295409 h 1329749"/>
                <a:gd name="connsiteX1" fmla="*/ 389323 w 7239029"/>
                <a:gd name="connsiteY1" fmla="*/ 488920 h 1329749"/>
                <a:gd name="connsiteX2" fmla="*/ 868207 w 7239029"/>
                <a:gd name="connsiteY2" fmla="*/ 318703 h 1329749"/>
                <a:gd name="connsiteX3" fmla="*/ 1965324 w 7239029"/>
                <a:gd name="connsiteY3" fmla="*/ 1329699 h 1329749"/>
                <a:gd name="connsiteX4" fmla="*/ 3059830 w 7239029"/>
                <a:gd name="connsiteY4" fmla="*/ 169554 h 1329749"/>
                <a:gd name="connsiteX5" fmla="*/ 3415013 w 7239029"/>
                <a:gd name="connsiteY5" fmla="*/ 112959 h 1329749"/>
                <a:gd name="connsiteX6" fmla="*/ 3705081 w 7239029"/>
                <a:gd name="connsiteY6" fmla="*/ 1187160 h 1329749"/>
                <a:gd name="connsiteX7" fmla="*/ 4335463 w 7239029"/>
                <a:gd name="connsiteY7" fmla="*/ 450144 h 1329749"/>
                <a:gd name="connsiteX8" fmla="*/ 4605368 w 7239029"/>
                <a:gd name="connsiteY8" fmla="*/ 438714 h 1329749"/>
                <a:gd name="connsiteX9" fmla="*/ 4992928 w 7239029"/>
                <a:gd name="connsiteY9" fmla="*/ 1095939 h 1329749"/>
                <a:gd name="connsiteX10" fmla="*/ 5595025 w 7239029"/>
                <a:gd name="connsiteY10" fmla="*/ 827334 h 1329749"/>
                <a:gd name="connsiteX11" fmla="*/ 5953022 w 7239029"/>
                <a:gd name="connsiteY11" fmla="*/ 658018 h 1329749"/>
                <a:gd name="connsiteX12" fmla="*/ 6169440 w 7239029"/>
                <a:gd name="connsiteY12" fmla="*/ 1061648 h 1329749"/>
                <a:gd name="connsiteX13" fmla="*/ 6695413 w 7239029"/>
                <a:gd name="connsiteY13" fmla="*/ 1033074 h 1329749"/>
                <a:gd name="connsiteX14" fmla="*/ 7239029 w 7239029"/>
                <a:gd name="connsiteY14" fmla="*/ 140979 h 1329749"/>
                <a:gd name="connsiteX0" fmla="*/ 0 w 7239029"/>
                <a:gd name="connsiteY0" fmla="*/ 1296356 h 1347840"/>
                <a:gd name="connsiteX1" fmla="*/ 389323 w 7239029"/>
                <a:gd name="connsiteY1" fmla="*/ 489867 h 1347840"/>
                <a:gd name="connsiteX2" fmla="*/ 868207 w 7239029"/>
                <a:gd name="connsiteY2" fmla="*/ 319650 h 1347840"/>
                <a:gd name="connsiteX3" fmla="*/ 1868434 w 7239029"/>
                <a:gd name="connsiteY3" fmla="*/ 1347791 h 1347840"/>
                <a:gd name="connsiteX4" fmla="*/ 3059830 w 7239029"/>
                <a:gd name="connsiteY4" fmla="*/ 170501 h 1347840"/>
                <a:gd name="connsiteX5" fmla="*/ 3415013 w 7239029"/>
                <a:gd name="connsiteY5" fmla="*/ 113906 h 1347840"/>
                <a:gd name="connsiteX6" fmla="*/ 3705081 w 7239029"/>
                <a:gd name="connsiteY6" fmla="*/ 1188107 h 1347840"/>
                <a:gd name="connsiteX7" fmla="*/ 4335463 w 7239029"/>
                <a:gd name="connsiteY7" fmla="*/ 451091 h 1347840"/>
                <a:gd name="connsiteX8" fmla="*/ 4605368 w 7239029"/>
                <a:gd name="connsiteY8" fmla="*/ 439661 h 1347840"/>
                <a:gd name="connsiteX9" fmla="*/ 4992928 w 7239029"/>
                <a:gd name="connsiteY9" fmla="*/ 1096886 h 1347840"/>
                <a:gd name="connsiteX10" fmla="*/ 5595025 w 7239029"/>
                <a:gd name="connsiteY10" fmla="*/ 828281 h 1347840"/>
                <a:gd name="connsiteX11" fmla="*/ 5953022 w 7239029"/>
                <a:gd name="connsiteY11" fmla="*/ 658965 h 1347840"/>
                <a:gd name="connsiteX12" fmla="*/ 6169440 w 7239029"/>
                <a:gd name="connsiteY12" fmla="*/ 1062595 h 1347840"/>
                <a:gd name="connsiteX13" fmla="*/ 6695413 w 7239029"/>
                <a:gd name="connsiteY13" fmla="*/ 1034021 h 1347840"/>
                <a:gd name="connsiteX14" fmla="*/ 7239029 w 7239029"/>
                <a:gd name="connsiteY14" fmla="*/ 141926 h 1347840"/>
                <a:gd name="connsiteX0" fmla="*/ 0 w 7239029"/>
                <a:gd name="connsiteY0" fmla="*/ 1296356 h 1348375"/>
                <a:gd name="connsiteX1" fmla="*/ 389323 w 7239029"/>
                <a:gd name="connsiteY1" fmla="*/ 489867 h 1348375"/>
                <a:gd name="connsiteX2" fmla="*/ 819762 w 7239029"/>
                <a:gd name="connsiteY2" fmla="*/ 331080 h 1348375"/>
                <a:gd name="connsiteX3" fmla="*/ 1868434 w 7239029"/>
                <a:gd name="connsiteY3" fmla="*/ 1347791 h 1348375"/>
                <a:gd name="connsiteX4" fmla="*/ 3059830 w 7239029"/>
                <a:gd name="connsiteY4" fmla="*/ 170501 h 1348375"/>
                <a:gd name="connsiteX5" fmla="*/ 3415013 w 7239029"/>
                <a:gd name="connsiteY5" fmla="*/ 113906 h 1348375"/>
                <a:gd name="connsiteX6" fmla="*/ 3705081 w 7239029"/>
                <a:gd name="connsiteY6" fmla="*/ 1188107 h 1348375"/>
                <a:gd name="connsiteX7" fmla="*/ 4335463 w 7239029"/>
                <a:gd name="connsiteY7" fmla="*/ 451091 h 1348375"/>
                <a:gd name="connsiteX8" fmla="*/ 4605368 w 7239029"/>
                <a:gd name="connsiteY8" fmla="*/ 439661 h 1348375"/>
                <a:gd name="connsiteX9" fmla="*/ 4992928 w 7239029"/>
                <a:gd name="connsiteY9" fmla="*/ 1096886 h 1348375"/>
                <a:gd name="connsiteX10" fmla="*/ 5595025 w 7239029"/>
                <a:gd name="connsiteY10" fmla="*/ 828281 h 1348375"/>
                <a:gd name="connsiteX11" fmla="*/ 5953022 w 7239029"/>
                <a:gd name="connsiteY11" fmla="*/ 658965 h 1348375"/>
                <a:gd name="connsiteX12" fmla="*/ 6169440 w 7239029"/>
                <a:gd name="connsiteY12" fmla="*/ 1062595 h 1348375"/>
                <a:gd name="connsiteX13" fmla="*/ 6695413 w 7239029"/>
                <a:gd name="connsiteY13" fmla="*/ 1034021 h 1348375"/>
                <a:gd name="connsiteX14" fmla="*/ 7239029 w 7239029"/>
                <a:gd name="connsiteY14" fmla="*/ 141926 h 1348375"/>
                <a:gd name="connsiteX0" fmla="*/ 0 w 7327405"/>
                <a:gd name="connsiteY0" fmla="*/ 1270598 h 1348375"/>
                <a:gd name="connsiteX1" fmla="*/ 477699 w 7327405"/>
                <a:gd name="connsiteY1" fmla="*/ 489867 h 1348375"/>
                <a:gd name="connsiteX2" fmla="*/ 908138 w 7327405"/>
                <a:gd name="connsiteY2" fmla="*/ 331080 h 1348375"/>
                <a:gd name="connsiteX3" fmla="*/ 1956810 w 7327405"/>
                <a:gd name="connsiteY3" fmla="*/ 1347791 h 1348375"/>
                <a:gd name="connsiteX4" fmla="*/ 3148206 w 7327405"/>
                <a:gd name="connsiteY4" fmla="*/ 170501 h 1348375"/>
                <a:gd name="connsiteX5" fmla="*/ 3503389 w 7327405"/>
                <a:gd name="connsiteY5" fmla="*/ 113906 h 1348375"/>
                <a:gd name="connsiteX6" fmla="*/ 3793457 w 7327405"/>
                <a:gd name="connsiteY6" fmla="*/ 1188107 h 1348375"/>
                <a:gd name="connsiteX7" fmla="*/ 4423839 w 7327405"/>
                <a:gd name="connsiteY7" fmla="*/ 451091 h 1348375"/>
                <a:gd name="connsiteX8" fmla="*/ 4693744 w 7327405"/>
                <a:gd name="connsiteY8" fmla="*/ 439661 h 1348375"/>
                <a:gd name="connsiteX9" fmla="*/ 5081304 w 7327405"/>
                <a:gd name="connsiteY9" fmla="*/ 1096886 h 1348375"/>
                <a:gd name="connsiteX10" fmla="*/ 5683401 w 7327405"/>
                <a:gd name="connsiteY10" fmla="*/ 828281 h 1348375"/>
                <a:gd name="connsiteX11" fmla="*/ 6041398 w 7327405"/>
                <a:gd name="connsiteY11" fmla="*/ 658965 h 1348375"/>
                <a:gd name="connsiteX12" fmla="*/ 6257816 w 7327405"/>
                <a:gd name="connsiteY12" fmla="*/ 1062595 h 1348375"/>
                <a:gd name="connsiteX13" fmla="*/ 6783789 w 7327405"/>
                <a:gd name="connsiteY13" fmla="*/ 1034021 h 1348375"/>
                <a:gd name="connsiteX14" fmla="*/ 7327405 w 7327405"/>
                <a:gd name="connsiteY14" fmla="*/ 141926 h 1348375"/>
                <a:gd name="connsiteX0" fmla="*/ 0 w 7327405"/>
                <a:gd name="connsiteY0" fmla="*/ 1270598 h 1348381"/>
                <a:gd name="connsiteX1" fmla="*/ 456906 w 7327405"/>
                <a:gd name="connsiteY1" fmla="*/ 429765 h 1348381"/>
                <a:gd name="connsiteX2" fmla="*/ 908138 w 7327405"/>
                <a:gd name="connsiteY2" fmla="*/ 331080 h 1348381"/>
                <a:gd name="connsiteX3" fmla="*/ 1956810 w 7327405"/>
                <a:gd name="connsiteY3" fmla="*/ 1347791 h 1348381"/>
                <a:gd name="connsiteX4" fmla="*/ 3148206 w 7327405"/>
                <a:gd name="connsiteY4" fmla="*/ 170501 h 1348381"/>
                <a:gd name="connsiteX5" fmla="*/ 3503389 w 7327405"/>
                <a:gd name="connsiteY5" fmla="*/ 113906 h 1348381"/>
                <a:gd name="connsiteX6" fmla="*/ 3793457 w 7327405"/>
                <a:gd name="connsiteY6" fmla="*/ 1188107 h 1348381"/>
                <a:gd name="connsiteX7" fmla="*/ 4423839 w 7327405"/>
                <a:gd name="connsiteY7" fmla="*/ 451091 h 1348381"/>
                <a:gd name="connsiteX8" fmla="*/ 4693744 w 7327405"/>
                <a:gd name="connsiteY8" fmla="*/ 439661 h 1348381"/>
                <a:gd name="connsiteX9" fmla="*/ 5081304 w 7327405"/>
                <a:gd name="connsiteY9" fmla="*/ 1096886 h 1348381"/>
                <a:gd name="connsiteX10" fmla="*/ 5683401 w 7327405"/>
                <a:gd name="connsiteY10" fmla="*/ 828281 h 1348381"/>
                <a:gd name="connsiteX11" fmla="*/ 6041398 w 7327405"/>
                <a:gd name="connsiteY11" fmla="*/ 658965 h 1348381"/>
                <a:gd name="connsiteX12" fmla="*/ 6257816 w 7327405"/>
                <a:gd name="connsiteY12" fmla="*/ 1062595 h 1348381"/>
                <a:gd name="connsiteX13" fmla="*/ 6783789 w 7327405"/>
                <a:gd name="connsiteY13" fmla="*/ 1034021 h 1348381"/>
                <a:gd name="connsiteX14" fmla="*/ 7327405 w 7327405"/>
                <a:gd name="connsiteY14" fmla="*/ 141926 h 1348381"/>
                <a:gd name="connsiteX0" fmla="*/ 0 w 7327405"/>
                <a:gd name="connsiteY0" fmla="*/ 1270598 h 1347992"/>
                <a:gd name="connsiteX1" fmla="*/ 456906 w 7327405"/>
                <a:gd name="connsiteY1" fmla="*/ 429765 h 1347992"/>
                <a:gd name="connsiteX2" fmla="*/ 954926 w 7327405"/>
                <a:gd name="connsiteY2" fmla="*/ 266686 h 1347992"/>
                <a:gd name="connsiteX3" fmla="*/ 1956810 w 7327405"/>
                <a:gd name="connsiteY3" fmla="*/ 1347791 h 1347992"/>
                <a:gd name="connsiteX4" fmla="*/ 3148206 w 7327405"/>
                <a:gd name="connsiteY4" fmla="*/ 170501 h 1347992"/>
                <a:gd name="connsiteX5" fmla="*/ 3503389 w 7327405"/>
                <a:gd name="connsiteY5" fmla="*/ 113906 h 1347992"/>
                <a:gd name="connsiteX6" fmla="*/ 3793457 w 7327405"/>
                <a:gd name="connsiteY6" fmla="*/ 1188107 h 1347992"/>
                <a:gd name="connsiteX7" fmla="*/ 4423839 w 7327405"/>
                <a:gd name="connsiteY7" fmla="*/ 451091 h 1347992"/>
                <a:gd name="connsiteX8" fmla="*/ 4693744 w 7327405"/>
                <a:gd name="connsiteY8" fmla="*/ 439661 h 1347992"/>
                <a:gd name="connsiteX9" fmla="*/ 5081304 w 7327405"/>
                <a:gd name="connsiteY9" fmla="*/ 1096886 h 1347992"/>
                <a:gd name="connsiteX10" fmla="*/ 5683401 w 7327405"/>
                <a:gd name="connsiteY10" fmla="*/ 828281 h 1347992"/>
                <a:gd name="connsiteX11" fmla="*/ 6041398 w 7327405"/>
                <a:gd name="connsiteY11" fmla="*/ 658965 h 1347992"/>
                <a:gd name="connsiteX12" fmla="*/ 6257816 w 7327405"/>
                <a:gd name="connsiteY12" fmla="*/ 1062595 h 1347992"/>
                <a:gd name="connsiteX13" fmla="*/ 6783789 w 7327405"/>
                <a:gd name="connsiteY13" fmla="*/ 1034021 h 1347992"/>
                <a:gd name="connsiteX14" fmla="*/ 7327405 w 7327405"/>
                <a:gd name="connsiteY14" fmla="*/ 141926 h 1347992"/>
                <a:gd name="connsiteX0" fmla="*/ 0 w 7327405"/>
                <a:gd name="connsiteY0" fmla="*/ 1266370 h 1266506"/>
                <a:gd name="connsiteX1" fmla="*/ 456906 w 7327405"/>
                <a:gd name="connsiteY1" fmla="*/ 425537 h 1266506"/>
                <a:gd name="connsiteX2" fmla="*/ 954926 w 7327405"/>
                <a:gd name="connsiteY2" fmla="*/ 262458 h 1266506"/>
                <a:gd name="connsiteX3" fmla="*/ 1941216 w 7327405"/>
                <a:gd name="connsiteY3" fmla="*/ 1266290 h 1266506"/>
                <a:gd name="connsiteX4" fmla="*/ 3148206 w 7327405"/>
                <a:gd name="connsiteY4" fmla="*/ 166273 h 1266506"/>
                <a:gd name="connsiteX5" fmla="*/ 3503389 w 7327405"/>
                <a:gd name="connsiteY5" fmla="*/ 109678 h 1266506"/>
                <a:gd name="connsiteX6" fmla="*/ 3793457 w 7327405"/>
                <a:gd name="connsiteY6" fmla="*/ 1183879 h 1266506"/>
                <a:gd name="connsiteX7" fmla="*/ 4423839 w 7327405"/>
                <a:gd name="connsiteY7" fmla="*/ 446863 h 1266506"/>
                <a:gd name="connsiteX8" fmla="*/ 4693744 w 7327405"/>
                <a:gd name="connsiteY8" fmla="*/ 435433 h 1266506"/>
                <a:gd name="connsiteX9" fmla="*/ 5081304 w 7327405"/>
                <a:gd name="connsiteY9" fmla="*/ 1092658 h 1266506"/>
                <a:gd name="connsiteX10" fmla="*/ 5683401 w 7327405"/>
                <a:gd name="connsiteY10" fmla="*/ 824053 h 1266506"/>
                <a:gd name="connsiteX11" fmla="*/ 6041398 w 7327405"/>
                <a:gd name="connsiteY11" fmla="*/ 654737 h 1266506"/>
                <a:gd name="connsiteX12" fmla="*/ 6257816 w 7327405"/>
                <a:gd name="connsiteY12" fmla="*/ 1058367 h 1266506"/>
                <a:gd name="connsiteX13" fmla="*/ 6783789 w 7327405"/>
                <a:gd name="connsiteY13" fmla="*/ 1029793 h 1266506"/>
                <a:gd name="connsiteX14" fmla="*/ 7327405 w 7327405"/>
                <a:gd name="connsiteY14" fmla="*/ 137698 h 1266506"/>
                <a:gd name="connsiteX0" fmla="*/ 0 w 7327405"/>
                <a:gd name="connsiteY0" fmla="*/ 1266370 h 1266506"/>
                <a:gd name="connsiteX1" fmla="*/ 456906 w 7327405"/>
                <a:gd name="connsiteY1" fmla="*/ 425537 h 1266506"/>
                <a:gd name="connsiteX2" fmla="*/ 954926 w 7327405"/>
                <a:gd name="connsiteY2" fmla="*/ 262458 h 1266506"/>
                <a:gd name="connsiteX3" fmla="*/ 1941216 w 7327405"/>
                <a:gd name="connsiteY3" fmla="*/ 1266290 h 1266506"/>
                <a:gd name="connsiteX4" fmla="*/ 3148206 w 7327405"/>
                <a:gd name="connsiteY4" fmla="*/ 166273 h 1266506"/>
                <a:gd name="connsiteX5" fmla="*/ 3503389 w 7327405"/>
                <a:gd name="connsiteY5" fmla="*/ 109678 h 1266506"/>
                <a:gd name="connsiteX6" fmla="*/ 3793457 w 7327405"/>
                <a:gd name="connsiteY6" fmla="*/ 1183879 h 1266506"/>
                <a:gd name="connsiteX7" fmla="*/ 4423839 w 7327405"/>
                <a:gd name="connsiteY7" fmla="*/ 446863 h 1266506"/>
                <a:gd name="connsiteX8" fmla="*/ 4693744 w 7327405"/>
                <a:gd name="connsiteY8" fmla="*/ 435433 h 1266506"/>
                <a:gd name="connsiteX9" fmla="*/ 5081304 w 7327405"/>
                <a:gd name="connsiteY9" fmla="*/ 1092658 h 1266506"/>
                <a:gd name="connsiteX10" fmla="*/ 5683401 w 7327405"/>
                <a:gd name="connsiteY10" fmla="*/ 824053 h 1266506"/>
                <a:gd name="connsiteX11" fmla="*/ 6041398 w 7327405"/>
                <a:gd name="connsiteY11" fmla="*/ 654737 h 1266506"/>
                <a:gd name="connsiteX12" fmla="*/ 6257816 w 7327405"/>
                <a:gd name="connsiteY12" fmla="*/ 1058367 h 1266506"/>
                <a:gd name="connsiteX13" fmla="*/ 6783789 w 7327405"/>
                <a:gd name="connsiteY13" fmla="*/ 1029793 h 1266506"/>
                <a:gd name="connsiteX14" fmla="*/ 7327405 w 7327405"/>
                <a:gd name="connsiteY14" fmla="*/ 137698 h 1266506"/>
                <a:gd name="connsiteX0" fmla="*/ 0 w 7327405"/>
                <a:gd name="connsiteY0" fmla="*/ 1266833 h 1275553"/>
                <a:gd name="connsiteX1" fmla="*/ 456906 w 7327405"/>
                <a:gd name="connsiteY1" fmla="*/ 426000 h 1275553"/>
                <a:gd name="connsiteX2" fmla="*/ 954926 w 7327405"/>
                <a:gd name="connsiteY2" fmla="*/ 262921 h 1275553"/>
                <a:gd name="connsiteX3" fmla="*/ 1977606 w 7327405"/>
                <a:gd name="connsiteY3" fmla="*/ 1275339 h 1275553"/>
                <a:gd name="connsiteX4" fmla="*/ 3148206 w 7327405"/>
                <a:gd name="connsiteY4" fmla="*/ 166736 h 1275553"/>
                <a:gd name="connsiteX5" fmla="*/ 3503389 w 7327405"/>
                <a:gd name="connsiteY5" fmla="*/ 110141 h 1275553"/>
                <a:gd name="connsiteX6" fmla="*/ 3793457 w 7327405"/>
                <a:gd name="connsiteY6" fmla="*/ 1184342 h 1275553"/>
                <a:gd name="connsiteX7" fmla="*/ 4423839 w 7327405"/>
                <a:gd name="connsiteY7" fmla="*/ 447326 h 1275553"/>
                <a:gd name="connsiteX8" fmla="*/ 4693744 w 7327405"/>
                <a:gd name="connsiteY8" fmla="*/ 435896 h 1275553"/>
                <a:gd name="connsiteX9" fmla="*/ 5081304 w 7327405"/>
                <a:gd name="connsiteY9" fmla="*/ 1093121 h 1275553"/>
                <a:gd name="connsiteX10" fmla="*/ 5683401 w 7327405"/>
                <a:gd name="connsiteY10" fmla="*/ 824516 h 1275553"/>
                <a:gd name="connsiteX11" fmla="*/ 6041398 w 7327405"/>
                <a:gd name="connsiteY11" fmla="*/ 655200 h 1275553"/>
                <a:gd name="connsiteX12" fmla="*/ 6257816 w 7327405"/>
                <a:gd name="connsiteY12" fmla="*/ 1058830 h 1275553"/>
                <a:gd name="connsiteX13" fmla="*/ 6783789 w 7327405"/>
                <a:gd name="connsiteY13" fmla="*/ 1030256 h 1275553"/>
                <a:gd name="connsiteX14" fmla="*/ 7327405 w 7327405"/>
                <a:gd name="connsiteY14" fmla="*/ 138161 h 1275553"/>
                <a:gd name="connsiteX0" fmla="*/ 0 w 7327405"/>
                <a:gd name="connsiteY0" fmla="*/ 1266833 h 1275691"/>
                <a:gd name="connsiteX1" fmla="*/ 456906 w 7327405"/>
                <a:gd name="connsiteY1" fmla="*/ 426000 h 1275691"/>
                <a:gd name="connsiteX2" fmla="*/ 965324 w 7327405"/>
                <a:gd name="connsiteY2" fmla="*/ 288679 h 1275691"/>
                <a:gd name="connsiteX3" fmla="*/ 1977606 w 7327405"/>
                <a:gd name="connsiteY3" fmla="*/ 1275339 h 1275691"/>
                <a:gd name="connsiteX4" fmla="*/ 3148206 w 7327405"/>
                <a:gd name="connsiteY4" fmla="*/ 166736 h 1275691"/>
                <a:gd name="connsiteX5" fmla="*/ 3503389 w 7327405"/>
                <a:gd name="connsiteY5" fmla="*/ 110141 h 1275691"/>
                <a:gd name="connsiteX6" fmla="*/ 3793457 w 7327405"/>
                <a:gd name="connsiteY6" fmla="*/ 1184342 h 1275691"/>
                <a:gd name="connsiteX7" fmla="*/ 4423839 w 7327405"/>
                <a:gd name="connsiteY7" fmla="*/ 447326 h 1275691"/>
                <a:gd name="connsiteX8" fmla="*/ 4693744 w 7327405"/>
                <a:gd name="connsiteY8" fmla="*/ 435896 h 1275691"/>
                <a:gd name="connsiteX9" fmla="*/ 5081304 w 7327405"/>
                <a:gd name="connsiteY9" fmla="*/ 1093121 h 1275691"/>
                <a:gd name="connsiteX10" fmla="*/ 5683401 w 7327405"/>
                <a:gd name="connsiteY10" fmla="*/ 824516 h 1275691"/>
                <a:gd name="connsiteX11" fmla="*/ 6041398 w 7327405"/>
                <a:gd name="connsiteY11" fmla="*/ 655200 h 1275691"/>
                <a:gd name="connsiteX12" fmla="*/ 6257816 w 7327405"/>
                <a:gd name="connsiteY12" fmla="*/ 1058830 h 1275691"/>
                <a:gd name="connsiteX13" fmla="*/ 6783789 w 7327405"/>
                <a:gd name="connsiteY13" fmla="*/ 1030256 h 1275691"/>
                <a:gd name="connsiteX14" fmla="*/ 7327405 w 7327405"/>
                <a:gd name="connsiteY14" fmla="*/ 138161 h 1275691"/>
                <a:gd name="connsiteX0" fmla="*/ 0 w 7327405"/>
                <a:gd name="connsiteY0" fmla="*/ 1266833 h 1275763"/>
                <a:gd name="connsiteX1" fmla="*/ 456906 w 7327405"/>
                <a:gd name="connsiteY1" fmla="*/ 426000 h 1275763"/>
                <a:gd name="connsiteX2" fmla="*/ 965324 w 7327405"/>
                <a:gd name="connsiteY2" fmla="*/ 288679 h 1275763"/>
                <a:gd name="connsiteX3" fmla="*/ 1977606 w 7327405"/>
                <a:gd name="connsiteY3" fmla="*/ 1275339 h 1275763"/>
                <a:gd name="connsiteX4" fmla="*/ 3148206 w 7327405"/>
                <a:gd name="connsiteY4" fmla="*/ 166736 h 1275763"/>
                <a:gd name="connsiteX5" fmla="*/ 3503389 w 7327405"/>
                <a:gd name="connsiteY5" fmla="*/ 110141 h 1275763"/>
                <a:gd name="connsiteX6" fmla="*/ 3793457 w 7327405"/>
                <a:gd name="connsiteY6" fmla="*/ 1184342 h 1275763"/>
                <a:gd name="connsiteX7" fmla="*/ 4423839 w 7327405"/>
                <a:gd name="connsiteY7" fmla="*/ 447326 h 1275763"/>
                <a:gd name="connsiteX8" fmla="*/ 4693744 w 7327405"/>
                <a:gd name="connsiteY8" fmla="*/ 435896 h 1275763"/>
                <a:gd name="connsiteX9" fmla="*/ 5081304 w 7327405"/>
                <a:gd name="connsiteY9" fmla="*/ 1093121 h 1275763"/>
                <a:gd name="connsiteX10" fmla="*/ 5683401 w 7327405"/>
                <a:gd name="connsiteY10" fmla="*/ 824516 h 1275763"/>
                <a:gd name="connsiteX11" fmla="*/ 6041398 w 7327405"/>
                <a:gd name="connsiteY11" fmla="*/ 655200 h 1275763"/>
                <a:gd name="connsiteX12" fmla="*/ 6257816 w 7327405"/>
                <a:gd name="connsiteY12" fmla="*/ 1058830 h 1275763"/>
                <a:gd name="connsiteX13" fmla="*/ 6783789 w 7327405"/>
                <a:gd name="connsiteY13" fmla="*/ 1030256 h 1275763"/>
                <a:gd name="connsiteX14" fmla="*/ 7327405 w 7327405"/>
                <a:gd name="connsiteY14" fmla="*/ 138161 h 1275763"/>
                <a:gd name="connsiteX0" fmla="*/ 0 w 7327405"/>
                <a:gd name="connsiteY0" fmla="*/ 1266833 h 1275703"/>
                <a:gd name="connsiteX1" fmla="*/ 456906 w 7327405"/>
                <a:gd name="connsiteY1" fmla="*/ 426000 h 1275703"/>
                <a:gd name="connsiteX2" fmla="*/ 965324 w 7327405"/>
                <a:gd name="connsiteY2" fmla="*/ 288679 h 1275703"/>
                <a:gd name="connsiteX3" fmla="*/ 1977606 w 7327405"/>
                <a:gd name="connsiteY3" fmla="*/ 1275339 h 1275703"/>
                <a:gd name="connsiteX4" fmla="*/ 3148206 w 7327405"/>
                <a:gd name="connsiteY4" fmla="*/ 166736 h 1275703"/>
                <a:gd name="connsiteX5" fmla="*/ 3503389 w 7327405"/>
                <a:gd name="connsiteY5" fmla="*/ 110141 h 1275703"/>
                <a:gd name="connsiteX6" fmla="*/ 3793457 w 7327405"/>
                <a:gd name="connsiteY6" fmla="*/ 1184342 h 1275703"/>
                <a:gd name="connsiteX7" fmla="*/ 4423839 w 7327405"/>
                <a:gd name="connsiteY7" fmla="*/ 447326 h 1275703"/>
                <a:gd name="connsiteX8" fmla="*/ 4693744 w 7327405"/>
                <a:gd name="connsiteY8" fmla="*/ 435896 h 1275703"/>
                <a:gd name="connsiteX9" fmla="*/ 5081304 w 7327405"/>
                <a:gd name="connsiteY9" fmla="*/ 1093121 h 1275703"/>
                <a:gd name="connsiteX10" fmla="*/ 5683401 w 7327405"/>
                <a:gd name="connsiteY10" fmla="*/ 824516 h 1275703"/>
                <a:gd name="connsiteX11" fmla="*/ 6041398 w 7327405"/>
                <a:gd name="connsiteY11" fmla="*/ 655200 h 1275703"/>
                <a:gd name="connsiteX12" fmla="*/ 6257816 w 7327405"/>
                <a:gd name="connsiteY12" fmla="*/ 1058830 h 1275703"/>
                <a:gd name="connsiteX13" fmla="*/ 6783789 w 7327405"/>
                <a:gd name="connsiteY13" fmla="*/ 1030256 h 1275703"/>
                <a:gd name="connsiteX14" fmla="*/ 7327405 w 7327405"/>
                <a:gd name="connsiteY14" fmla="*/ 138161 h 1275703"/>
                <a:gd name="connsiteX0" fmla="*/ 0 w 7327405"/>
                <a:gd name="connsiteY0" fmla="*/ 1266833 h 1276030"/>
                <a:gd name="connsiteX1" fmla="*/ 456906 w 7327405"/>
                <a:gd name="connsiteY1" fmla="*/ 426000 h 1276030"/>
                <a:gd name="connsiteX2" fmla="*/ 986118 w 7327405"/>
                <a:gd name="connsiteY2" fmla="*/ 331608 h 1276030"/>
                <a:gd name="connsiteX3" fmla="*/ 1977606 w 7327405"/>
                <a:gd name="connsiteY3" fmla="*/ 1275339 h 1276030"/>
                <a:gd name="connsiteX4" fmla="*/ 3148206 w 7327405"/>
                <a:gd name="connsiteY4" fmla="*/ 166736 h 1276030"/>
                <a:gd name="connsiteX5" fmla="*/ 3503389 w 7327405"/>
                <a:gd name="connsiteY5" fmla="*/ 110141 h 1276030"/>
                <a:gd name="connsiteX6" fmla="*/ 3793457 w 7327405"/>
                <a:gd name="connsiteY6" fmla="*/ 1184342 h 1276030"/>
                <a:gd name="connsiteX7" fmla="*/ 4423839 w 7327405"/>
                <a:gd name="connsiteY7" fmla="*/ 447326 h 1276030"/>
                <a:gd name="connsiteX8" fmla="*/ 4693744 w 7327405"/>
                <a:gd name="connsiteY8" fmla="*/ 435896 h 1276030"/>
                <a:gd name="connsiteX9" fmla="*/ 5081304 w 7327405"/>
                <a:gd name="connsiteY9" fmla="*/ 1093121 h 1276030"/>
                <a:gd name="connsiteX10" fmla="*/ 5683401 w 7327405"/>
                <a:gd name="connsiteY10" fmla="*/ 824516 h 1276030"/>
                <a:gd name="connsiteX11" fmla="*/ 6041398 w 7327405"/>
                <a:gd name="connsiteY11" fmla="*/ 655200 h 1276030"/>
                <a:gd name="connsiteX12" fmla="*/ 6257816 w 7327405"/>
                <a:gd name="connsiteY12" fmla="*/ 1058830 h 1276030"/>
                <a:gd name="connsiteX13" fmla="*/ 6783789 w 7327405"/>
                <a:gd name="connsiteY13" fmla="*/ 1030256 h 1276030"/>
                <a:gd name="connsiteX14" fmla="*/ 7327405 w 7327405"/>
                <a:gd name="connsiteY14" fmla="*/ 138161 h 1276030"/>
                <a:gd name="connsiteX0" fmla="*/ 0 w 7327405"/>
                <a:gd name="connsiteY0" fmla="*/ 1266833 h 1276255"/>
                <a:gd name="connsiteX1" fmla="*/ 456906 w 7327405"/>
                <a:gd name="connsiteY1" fmla="*/ 426000 h 1276255"/>
                <a:gd name="connsiteX2" fmla="*/ 986118 w 7327405"/>
                <a:gd name="connsiteY2" fmla="*/ 331608 h 1276255"/>
                <a:gd name="connsiteX3" fmla="*/ 1977606 w 7327405"/>
                <a:gd name="connsiteY3" fmla="*/ 1275339 h 1276255"/>
                <a:gd name="connsiteX4" fmla="*/ 3148206 w 7327405"/>
                <a:gd name="connsiteY4" fmla="*/ 166736 h 1276255"/>
                <a:gd name="connsiteX5" fmla="*/ 3503389 w 7327405"/>
                <a:gd name="connsiteY5" fmla="*/ 110141 h 1276255"/>
                <a:gd name="connsiteX6" fmla="*/ 3793457 w 7327405"/>
                <a:gd name="connsiteY6" fmla="*/ 1184342 h 1276255"/>
                <a:gd name="connsiteX7" fmla="*/ 4423839 w 7327405"/>
                <a:gd name="connsiteY7" fmla="*/ 447326 h 1276255"/>
                <a:gd name="connsiteX8" fmla="*/ 4693744 w 7327405"/>
                <a:gd name="connsiteY8" fmla="*/ 435896 h 1276255"/>
                <a:gd name="connsiteX9" fmla="*/ 5081304 w 7327405"/>
                <a:gd name="connsiteY9" fmla="*/ 1093121 h 1276255"/>
                <a:gd name="connsiteX10" fmla="*/ 5683401 w 7327405"/>
                <a:gd name="connsiteY10" fmla="*/ 824516 h 1276255"/>
                <a:gd name="connsiteX11" fmla="*/ 6041398 w 7327405"/>
                <a:gd name="connsiteY11" fmla="*/ 655200 h 1276255"/>
                <a:gd name="connsiteX12" fmla="*/ 6257816 w 7327405"/>
                <a:gd name="connsiteY12" fmla="*/ 1058830 h 1276255"/>
                <a:gd name="connsiteX13" fmla="*/ 6783789 w 7327405"/>
                <a:gd name="connsiteY13" fmla="*/ 1030256 h 1276255"/>
                <a:gd name="connsiteX14" fmla="*/ 7327405 w 7327405"/>
                <a:gd name="connsiteY14" fmla="*/ 138161 h 1276255"/>
                <a:gd name="connsiteX0" fmla="*/ 0 w 7327405"/>
                <a:gd name="connsiteY0" fmla="*/ 1266833 h 1276222"/>
                <a:gd name="connsiteX1" fmla="*/ 467303 w 7327405"/>
                <a:gd name="connsiteY1" fmla="*/ 430293 h 1276222"/>
                <a:gd name="connsiteX2" fmla="*/ 986118 w 7327405"/>
                <a:gd name="connsiteY2" fmla="*/ 331608 h 1276222"/>
                <a:gd name="connsiteX3" fmla="*/ 1977606 w 7327405"/>
                <a:gd name="connsiteY3" fmla="*/ 1275339 h 1276222"/>
                <a:gd name="connsiteX4" fmla="*/ 3148206 w 7327405"/>
                <a:gd name="connsiteY4" fmla="*/ 166736 h 1276222"/>
                <a:gd name="connsiteX5" fmla="*/ 3503389 w 7327405"/>
                <a:gd name="connsiteY5" fmla="*/ 110141 h 1276222"/>
                <a:gd name="connsiteX6" fmla="*/ 3793457 w 7327405"/>
                <a:gd name="connsiteY6" fmla="*/ 1184342 h 1276222"/>
                <a:gd name="connsiteX7" fmla="*/ 4423839 w 7327405"/>
                <a:gd name="connsiteY7" fmla="*/ 447326 h 1276222"/>
                <a:gd name="connsiteX8" fmla="*/ 4693744 w 7327405"/>
                <a:gd name="connsiteY8" fmla="*/ 435896 h 1276222"/>
                <a:gd name="connsiteX9" fmla="*/ 5081304 w 7327405"/>
                <a:gd name="connsiteY9" fmla="*/ 1093121 h 1276222"/>
                <a:gd name="connsiteX10" fmla="*/ 5683401 w 7327405"/>
                <a:gd name="connsiteY10" fmla="*/ 824516 h 1276222"/>
                <a:gd name="connsiteX11" fmla="*/ 6041398 w 7327405"/>
                <a:gd name="connsiteY11" fmla="*/ 655200 h 1276222"/>
                <a:gd name="connsiteX12" fmla="*/ 6257816 w 7327405"/>
                <a:gd name="connsiteY12" fmla="*/ 1058830 h 1276222"/>
                <a:gd name="connsiteX13" fmla="*/ 6783789 w 7327405"/>
                <a:gd name="connsiteY13" fmla="*/ 1030256 h 1276222"/>
                <a:gd name="connsiteX14" fmla="*/ 7327405 w 7327405"/>
                <a:gd name="connsiteY14" fmla="*/ 138161 h 1276222"/>
                <a:gd name="connsiteX0" fmla="*/ 0 w 7327405"/>
                <a:gd name="connsiteY0" fmla="*/ 1266833 h 1275595"/>
                <a:gd name="connsiteX1" fmla="*/ 467303 w 7327405"/>
                <a:gd name="connsiteY1" fmla="*/ 430293 h 1275595"/>
                <a:gd name="connsiteX2" fmla="*/ 970522 w 7327405"/>
                <a:gd name="connsiteY2" fmla="*/ 271507 h 1275595"/>
                <a:gd name="connsiteX3" fmla="*/ 1977606 w 7327405"/>
                <a:gd name="connsiteY3" fmla="*/ 1275339 h 1275595"/>
                <a:gd name="connsiteX4" fmla="*/ 3148206 w 7327405"/>
                <a:gd name="connsiteY4" fmla="*/ 166736 h 1275595"/>
                <a:gd name="connsiteX5" fmla="*/ 3503389 w 7327405"/>
                <a:gd name="connsiteY5" fmla="*/ 110141 h 1275595"/>
                <a:gd name="connsiteX6" fmla="*/ 3793457 w 7327405"/>
                <a:gd name="connsiteY6" fmla="*/ 1184342 h 1275595"/>
                <a:gd name="connsiteX7" fmla="*/ 4423839 w 7327405"/>
                <a:gd name="connsiteY7" fmla="*/ 447326 h 1275595"/>
                <a:gd name="connsiteX8" fmla="*/ 4693744 w 7327405"/>
                <a:gd name="connsiteY8" fmla="*/ 435896 h 1275595"/>
                <a:gd name="connsiteX9" fmla="*/ 5081304 w 7327405"/>
                <a:gd name="connsiteY9" fmla="*/ 1093121 h 1275595"/>
                <a:gd name="connsiteX10" fmla="*/ 5683401 w 7327405"/>
                <a:gd name="connsiteY10" fmla="*/ 824516 h 1275595"/>
                <a:gd name="connsiteX11" fmla="*/ 6041398 w 7327405"/>
                <a:gd name="connsiteY11" fmla="*/ 655200 h 1275595"/>
                <a:gd name="connsiteX12" fmla="*/ 6257816 w 7327405"/>
                <a:gd name="connsiteY12" fmla="*/ 1058830 h 1275595"/>
                <a:gd name="connsiteX13" fmla="*/ 6783789 w 7327405"/>
                <a:gd name="connsiteY13" fmla="*/ 1030256 h 1275595"/>
                <a:gd name="connsiteX14" fmla="*/ 7327405 w 7327405"/>
                <a:gd name="connsiteY14" fmla="*/ 138161 h 1275595"/>
                <a:gd name="connsiteX0" fmla="*/ 0 w 7327405"/>
                <a:gd name="connsiteY0" fmla="*/ 1266833 h 1275631"/>
                <a:gd name="connsiteX1" fmla="*/ 467303 w 7327405"/>
                <a:gd name="connsiteY1" fmla="*/ 430293 h 1275631"/>
                <a:gd name="connsiteX2" fmla="*/ 970522 w 7327405"/>
                <a:gd name="connsiteY2" fmla="*/ 271507 h 1275631"/>
                <a:gd name="connsiteX3" fmla="*/ 1977606 w 7327405"/>
                <a:gd name="connsiteY3" fmla="*/ 1275339 h 1275631"/>
                <a:gd name="connsiteX4" fmla="*/ 3148206 w 7327405"/>
                <a:gd name="connsiteY4" fmla="*/ 166736 h 1275631"/>
                <a:gd name="connsiteX5" fmla="*/ 3503389 w 7327405"/>
                <a:gd name="connsiteY5" fmla="*/ 110141 h 1275631"/>
                <a:gd name="connsiteX6" fmla="*/ 3793457 w 7327405"/>
                <a:gd name="connsiteY6" fmla="*/ 1184342 h 1275631"/>
                <a:gd name="connsiteX7" fmla="*/ 4423839 w 7327405"/>
                <a:gd name="connsiteY7" fmla="*/ 447326 h 1275631"/>
                <a:gd name="connsiteX8" fmla="*/ 4693744 w 7327405"/>
                <a:gd name="connsiteY8" fmla="*/ 435896 h 1275631"/>
                <a:gd name="connsiteX9" fmla="*/ 5081304 w 7327405"/>
                <a:gd name="connsiteY9" fmla="*/ 1093121 h 1275631"/>
                <a:gd name="connsiteX10" fmla="*/ 5683401 w 7327405"/>
                <a:gd name="connsiteY10" fmla="*/ 824516 h 1275631"/>
                <a:gd name="connsiteX11" fmla="*/ 6041398 w 7327405"/>
                <a:gd name="connsiteY11" fmla="*/ 655200 h 1275631"/>
                <a:gd name="connsiteX12" fmla="*/ 6257816 w 7327405"/>
                <a:gd name="connsiteY12" fmla="*/ 1058830 h 1275631"/>
                <a:gd name="connsiteX13" fmla="*/ 6783789 w 7327405"/>
                <a:gd name="connsiteY13" fmla="*/ 1030256 h 1275631"/>
                <a:gd name="connsiteX14" fmla="*/ 7327405 w 7327405"/>
                <a:gd name="connsiteY14" fmla="*/ 138161 h 1275631"/>
                <a:gd name="connsiteX0" fmla="*/ 0 w 7327405"/>
                <a:gd name="connsiteY0" fmla="*/ 1266833 h 1275710"/>
                <a:gd name="connsiteX1" fmla="*/ 467303 w 7327405"/>
                <a:gd name="connsiteY1" fmla="*/ 430293 h 1275710"/>
                <a:gd name="connsiteX2" fmla="*/ 970522 w 7327405"/>
                <a:gd name="connsiteY2" fmla="*/ 271507 h 1275710"/>
                <a:gd name="connsiteX3" fmla="*/ 1977606 w 7327405"/>
                <a:gd name="connsiteY3" fmla="*/ 1275339 h 1275710"/>
                <a:gd name="connsiteX4" fmla="*/ 3148206 w 7327405"/>
                <a:gd name="connsiteY4" fmla="*/ 166736 h 1275710"/>
                <a:gd name="connsiteX5" fmla="*/ 3503389 w 7327405"/>
                <a:gd name="connsiteY5" fmla="*/ 110141 h 1275710"/>
                <a:gd name="connsiteX6" fmla="*/ 3793457 w 7327405"/>
                <a:gd name="connsiteY6" fmla="*/ 1184342 h 1275710"/>
                <a:gd name="connsiteX7" fmla="*/ 4423839 w 7327405"/>
                <a:gd name="connsiteY7" fmla="*/ 447326 h 1275710"/>
                <a:gd name="connsiteX8" fmla="*/ 4693744 w 7327405"/>
                <a:gd name="connsiteY8" fmla="*/ 435896 h 1275710"/>
                <a:gd name="connsiteX9" fmla="*/ 5081304 w 7327405"/>
                <a:gd name="connsiteY9" fmla="*/ 1093121 h 1275710"/>
                <a:gd name="connsiteX10" fmla="*/ 5683401 w 7327405"/>
                <a:gd name="connsiteY10" fmla="*/ 824516 h 1275710"/>
                <a:gd name="connsiteX11" fmla="*/ 6041398 w 7327405"/>
                <a:gd name="connsiteY11" fmla="*/ 655200 h 1275710"/>
                <a:gd name="connsiteX12" fmla="*/ 6257816 w 7327405"/>
                <a:gd name="connsiteY12" fmla="*/ 1058830 h 1275710"/>
                <a:gd name="connsiteX13" fmla="*/ 6783789 w 7327405"/>
                <a:gd name="connsiteY13" fmla="*/ 1030256 h 1275710"/>
                <a:gd name="connsiteX14" fmla="*/ 7327405 w 7327405"/>
                <a:gd name="connsiteY14" fmla="*/ 138161 h 1275710"/>
                <a:gd name="connsiteX0" fmla="*/ 0 w 7327405"/>
                <a:gd name="connsiteY0" fmla="*/ 1266833 h 1277594"/>
                <a:gd name="connsiteX1" fmla="*/ 467303 w 7327405"/>
                <a:gd name="connsiteY1" fmla="*/ 430293 h 1277594"/>
                <a:gd name="connsiteX2" fmla="*/ 1017311 w 7327405"/>
                <a:gd name="connsiteY2" fmla="*/ 404588 h 1277594"/>
                <a:gd name="connsiteX3" fmla="*/ 1977606 w 7327405"/>
                <a:gd name="connsiteY3" fmla="*/ 1275339 h 1277594"/>
                <a:gd name="connsiteX4" fmla="*/ 3148206 w 7327405"/>
                <a:gd name="connsiteY4" fmla="*/ 166736 h 1277594"/>
                <a:gd name="connsiteX5" fmla="*/ 3503389 w 7327405"/>
                <a:gd name="connsiteY5" fmla="*/ 110141 h 1277594"/>
                <a:gd name="connsiteX6" fmla="*/ 3793457 w 7327405"/>
                <a:gd name="connsiteY6" fmla="*/ 1184342 h 1277594"/>
                <a:gd name="connsiteX7" fmla="*/ 4423839 w 7327405"/>
                <a:gd name="connsiteY7" fmla="*/ 447326 h 1277594"/>
                <a:gd name="connsiteX8" fmla="*/ 4693744 w 7327405"/>
                <a:gd name="connsiteY8" fmla="*/ 435896 h 1277594"/>
                <a:gd name="connsiteX9" fmla="*/ 5081304 w 7327405"/>
                <a:gd name="connsiteY9" fmla="*/ 1093121 h 1277594"/>
                <a:gd name="connsiteX10" fmla="*/ 5683401 w 7327405"/>
                <a:gd name="connsiteY10" fmla="*/ 824516 h 1277594"/>
                <a:gd name="connsiteX11" fmla="*/ 6041398 w 7327405"/>
                <a:gd name="connsiteY11" fmla="*/ 655200 h 1277594"/>
                <a:gd name="connsiteX12" fmla="*/ 6257816 w 7327405"/>
                <a:gd name="connsiteY12" fmla="*/ 1058830 h 1277594"/>
                <a:gd name="connsiteX13" fmla="*/ 6783789 w 7327405"/>
                <a:gd name="connsiteY13" fmla="*/ 1030256 h 1277594"/>
                <a:gd name="connsiteX14" fmla="*/ 7327405 w 7327405"/>
                <a:gd name="connsiteY14" fmla="*/ 138161 h 1277594"/>
                <a:gd name="connsiteX0" fmla="*/ 0 w 7327405"/>
                <a:gd name="connsiteY0" fmla="*/ 1266833 h 1276795"/>
                <a:gd name="connsiteX1" fmla="*/ 420516 w 7327405"/>
                <a:gd name="connsiteY1" fmla="*/ 503274 h 1276795"/>
                <a:gd name="connsiteX2" fmla="*/ 1017311 w 7327405"/>
                <a:gd name="connsiteY2" fmla="*/ 404588 h 1276795"/>
                <a:gd name="connsiteX3" fmla="*/ 1977606 w 7327405"/>
                <a:gd name="connsiteY3" fmla="*/ 1275339 h 1276795"/>
                <a:gd name="connsiteX4" fmla="*/ 3148206 w 7327405"/>
                <a:gd name="connsiteY4" fmla="*/ 166736 h 1276795"/>
                <a:gd name="connsiteX5" fmla="*/ 3503389 w 7327405"/>
                <a:gd name="connsiteY5" fmla="*/ 110141 h 1276795"/>
                <a:gd name="connsiteX6" fmla="*/ 3793457 w 7327405"/>
                <a:gd name="connsiteY6" fmla="*/ 1184342 h 1276795"/>
                <a:gd name="connsiteX7" fmla="*/ 4423839 w 7327405"/>
                <a:gd name="connsiteY7" fmla="*/ 447326 h 1276795"/>
                <a:gd name="connsiteX8" fmla="*/ 4693744 w 7327405"/>
                <a:gd name="connsiteY8" fmla="*/ 435896 h 1276795"/>
                <a:gd name="connsiteX9" fmla="*/ 5081304 w 7327405"/>
                <a:gd name="connsiteY9" fmla="*/ 1093121 h 1276795"/>
                <a:gd name="connsiteX10" fmla="*/ 5683401 w 7327405"/>
                <a:gd name="connsiteY10" fmla="*/ 824516 h 1276795"/>
                <a:gd name="connsiteX11" fmla="*/ 6041398 w 7327405"/>
                <a:gd name="connsiteY11" fmla="*/ 655200 h 1276795"/>
                <a:gd name="connsiteX12" fmla="*/ 6257816 w 7327405"/>
                <a:gd name="connsiteY12" fmla="*/ 1058830 h 1276795"/>
                <a:gd name="connsiteX13" fmla="*/ 6783789 w 7327405"/>
                <a:gd name="connsiteY13" fmla="*/ 1030256 h 1276795"/>
                <a:gd name="connsiteX14" fmla="*/ 7327405 w 7327405"/>
                <a:gd name="connsiteY14" fmla="*/ 138161 h 1276795"/>
                <a:gd name="connsiteX0" fmla="*/ 0 w 7327405"/>
                <a:gd name="connsiteY0" fmla="*/ 1266833 h 1276795"/>
                <a:gd name="connsiteX1" fmla="*/ 420516 w 7327405"/>
                <a:gd name="connsiteY1" fmla="*/ 503274 h 1276795"/>
                <a:gd name="connsiteX2" fmla="*/ 1017311 w 7327405"/>
                <a:gd name="connsiteY2" fmla="*/ 404588 h 1276795"/>
                <a:gd name="connsiteX3" fmla="*/ 1977606 w 7327405"/>
                <a:gd name="connsiteY3" fmla="*/ 1275339 h 1276795"/>
                <a:gd name="connsiteX4" fmla="*/ 3148206 w 7327405"/>
                <a:gd name="connsiteY4" fmla="*/ 166736 h 1276795"/>
                <a:gd name="connsiteX5" fmla="*/ 3503389 w 7327405"/>
                <a:gd name="connsiteY5" fmla="*/ 110141 h 1276795"/>
                <a:gd name="connsiteX6" fmla="*/ 3793457 w 7327405"/>
                <a:gd name="connsiteY6" fmla="*/ 1184342 h 1276795"/>
                <a:gd name="connsiteX7" fmla="*/ 4423839 w 7327405"/>
                <a:gd name="connsiteY7" fmla="*/ 447326 h 1276795"/>
                <a:gd name="connsiteX8" fmla="*/ 4693744 w 7327405"/>
                <a:gd name="connsiteY8" fmla="*/ 435896 h 1276795"/>
                <a:gd name="connsiteX9" fmla="*/ 5081304 w 7327405"/>
                <a:gd name="connsiteY9" fmla="*/ 1093121 h 1276795"/>
                <a:gd name="connsiteX10" fmla="*/ 5683401 w 7327405"/>
                <a:gd name="connsiteY10" fmla="*/ 824516 h 1276795"/>
                <a:gd name="connsiteX11" fmla="*/ 6041398 w 7327405"/>
                <a:gd name="connsiteY11" fmla="*/ 655200 h 1276795"/>
                <a:gd name="connsiteX12" fmla="*/ 6257816 w 7327405"/>
                <a:gd name="connsiteY12" fmla="*/ 1058830 h 1276795"/>
                <a:gd name="connsiteX13" fmla="*/ 6783789 w 7327405"/>
                <a:gd name="connsiteY13" fmla="*/ 1030256 h 1276795"/>
                <a:gd name="connsiteX14" fmla="*/ 7327405 w 7327405"/>
                <a:gd name="connsiteY14" fmla="*/ 138161 h 1276795"/>
                <a:gd name="connsiteX0" fmla="*/ 0 w 7327405"/>
                <a:gd name="connsiteY0" fmla="*/ 1266833 h 1275527"/>
                <a:gd name="connsiteX1" fmla="*/ 420516 w 7327405"/>
                <a:gd name="connsiteY1" fmla="*/ 503274 h 1275527"/>
                <a:gd name="connsiteX2" fmla="*/ 1017311 w 7327405"/>
                <a:gd name="connsiteY2" fmla="*/ 404588 h 1275527"/>
                <a:gd name="connsiteX3" fmla="*/ 1977606 w 7327405"/>
                <a:gd name="connsiteY3" fmla="*/ 1275339 h 1275527"/>
                <a:gd name="connsiteX4" fmla="*/ 3148206 w 7327405"/>
                <a:gd name="connsiteY4" fmla="*/ 166736 h 1275527"/>
                <a:gd name="connsiteX5" fmla="*/ 3503389 w 7327405"/>
                <a:gd name="connsiteY5" fmla="*/ 110141 h 1275527"/>
                <a:gd name="connsiteX6" fmla="*/ 3793457 w 7327405"/>
                <a:gd name="connsiteY6" fmla="*/ 1184342 h 1275527"/>
                <a:gd name="connsiteX7" fmla="*/ 4423839 w 7327405"/>
                <a:gd name="connsiteY7" fmla="*/ 447326 h 1275527"/>
                <a:gd name="connsiteX8" fmla="*/ 4693744 w 7327405"/>
                <a:gd name="connsiteY8" fmla="*/ 435896 h 1275527"/>
                <a:gd name="connsiteX9" fmla="*/ 5081304 w 7327405"/>
                <a:gd name="connsiteY9" fmla="*/ 1093121 h 1275527"/>
                <a:gd name="connsiteX10" fmla="*/ 5683401 w 7327405"/>
                <a:gd name="connsiteY10" fmla="*/ 824516 h 1275527"/>
                <a:gd name="connsiteX11" fmla="*/ 6041398 w 7327405"/>
                <a:gd name="connsiteY11" fmla="*/ 655200 h 1275527"/>
                <a:gd name="connsiteX12" fmla="*/ 6257816 w 7327405"/>
                <a:gd name="connsiteY12" fmla="*/ 1058830 h 1275527"/>
                <a:gd name="connsiteX13" fmla="*/ 6783789 w 7327405"/>
                <a:gd name="connsiteY13" fmla="*/ 1030256 h 1275527"/>
                <a:gd name="connsiteX14" fmla="*/ 7327405 w 7327405"/>
                <a:gd name="connsiteY14" fmla="*/ 138161 h 1275527"/>
                <a:gd name="connsiteX0" fmla="*/ 0 w 7327405"/>
                <a:gd name="connsiteY0" fmla="*/ 1266833 h 1275891"/>
                <a:gd name="connsiteX1" fmla="*/ 420516 w 7327405"/>
                <a:gd name="connsiteY1" fmla="*/ 503274 h 1275891"/>
                <a:gd name="connsiteX2" fmla="*/ 986118 w 7327405"/>
                <a:gd name="connsiteY2" fmla="*/ 318729 h 1275891"/>
                <a:gd name="connsiteX3" fmla="*/ 1977606 w 7327405"/>
                <a:gd name="connsiteY3" fmla="*/ 1275339 h 1275891"/>
                <a:gd name="connsiteX4" fmla="*/ 3148206 w 7327405"/>
                <a:gd name="connsiteY4" fmla="*/ 166736 h 1275891"/>
                <a:gd name="connsiteX5" fmla="*/ 3503389 w 7327405"/>
                <a:gd name="connsiteY5" fmla="*/ 110141 h 1275891"/>
                <a:gd name="connsiteX6" fmla="*/ 3793457 w 7327405"/>
                <a:gd name="connsiteY6" fmla="*/ 1184342 h 1275891"/>
                <a:gd name="connsiteX7" fmla="*/ 4423839 w 7327405"/>
                <a:gd name="connsiteY7" fmla="*/ 447326 h 1275891"/>
                <a:gd name="connsiteX8" fmla="*/ 4693744 w 7327405"/>
                <a:gd name="connsiteY8" fmla="*/ 435896 h 1275891"/>
                <a:gd name="connsiteX9" fmla="*/ 5081304 w 7327405"/>
                <a:gd name="connsiteY9" fmla="*/ 1093121 h 1275891"/>
                <a:gd name="connsiteX10" fmla="*/ 5683401 w 7327405"/>
                <a:gd name="connsiteY10" fmla="*/ 824516 h 1275891"/>
                <a:gd name="connsiteX11" fmla="*/ 6041398 w 7327405"/>
                <a:gd name="connsiteY11" fmla="*/ 655200 h 1275891"/>
                <a:gd name="connsiteX12" fmla="*/ 6257816 w 7327405"/>
                <a:gd name="connsiteY12" fmla="*/ 1058830 h 1275891"/>
                <a:gd name="connsiteX13" fmla="*/ 6783789 w 7327405"/>
                <a:gd name="connsiteY13" fmla="*/ 1030256 h 1275891"/>
                <a:gd name="connsiteX14" fmla="*/ 7327405 w 7327405"/>
                <a:gd name="connsiteY14" fmla="*/ 138161 h 1275891"/>
                <a:gd name="connsiteX0" fmla="*/ 0 w 7327405"/>
                <a:gd name="connsiteY0" fmla="*/ 1266833 h 1275902"/>
                <a:gd name="connsiteX1" fmla="*/ 420516 w 7327405"/>
                <a:gd name="connsiteY1" fmla="*/ 503274 h 1275902"/>
                <a:gd name="connsiteX2" fmla="*/ 986118 w 7327405"/>
                <a:gd name="connsiteY2" fmla="*/ 318729 h 1275902"/>
                <a:gd name="connsiteX3" fmla="*/ 1977606 w 7327405"/>
                <a:gd name="connsiteY3" fmla="*/ 1275339 h 1275902"/>
                <a:gd name="connsiteX4" fmla="*/ 3148206 w 7327405"/>
                <a:gd name="connsiteY4" fmla="*/ 166736 h 1275902"/>
                <a:gd name="connsiteX5" fmla="*/ 3503389 w 7327405"/>
                <a:gd name="connsiteY5" fmla="*/ 110141 h 1275902"/>
                <a:gd name="connsiteX6" fmla="*/ 3793457 w 7327405"/>
                <a:gd name="connsiteY6" fmla="*/ 1184342 h 1275902"/>
                <a:gd name="connsiteX7" fmla="*/ 4423839 w 7327405"/>
                <a:gd name="connsiteY7" fmla="*/ 447326 h 1275902"/>
                <a:gd name="connsiteX8" fmla="*/ 4693744 w 7327405"/>
                <a:gd name="connsiteY8" fmla="*/ 435896 h 1275902"/>
                <a:gd name="connsiteX9" fmla="*/ 5081304 w 7327405"/>
                <a:gd name="connsiteY9" fmla="*/ 1093121 h 1275902"/>
                <a:gd name="connsiteX10" fmla="*/ 5683401 w 7327405"/>
                <a:gd name="connsiteY10" fmla="*/ 824516 h 1275902"/>
                <a:gd name="connsiteX11" fmla="*/ 6041398 w 7327405"/>
                <a:gd name="connsiteY11" fmla="*/ 655200 h 1275902"/>
                <a:gd name="connsiteX12" fmla="*/ 6257816 w 7327405"/>
                <a:gd name="connsiteY12" fmla="*/ 1058830 h 1275902"/>
                <a:gd name="connsiteX13" fmla="*/ 6783789 w 7327405"/>
                <a:gd name="connsiteY13" fmla="*/ 1030256 h 1275902"/>
                <a:gd name="connsiteX14" fmla="*/ 7327405 w 7327405"/>
                <a:gd name="connsiteY14" fmla="*/ 138161 h 1275902"/>
                <a:gd name="connsiteX0" fmla="*/ 0 w 7327405"/>
                <a:gd name="connsiteY0" fmla="*/ 1266833 h 1275902"/>
                <a:gd name="connsiteX1" fmla="*/ 420516 w 7327405"/>
                <a:gd name="connsiteY1" fmla="*/ 503274 h 1275902"/>
                <a:gd name="connsiteX2" fmla="*/ 986118 w 7327405"/>
                <a:gd name="connsiteY2" fmla="*/ 318729 h 1275902"/>
                <a:gd name="connsiteX3" fmla="*/ 1977606 w 7327405"/>
                <a:gd name="connsiteY3" fmla="*/ 1275339 h 1275902"/>
                <a:gd name="connsiteX4" fmla="*/ 3148206 w 7327405"/>
                <a:gd name="connsiteY4" fmla="*/ 166736 h 1275902"/>
                <a:gd name="connsiteX5" fmla="*/ 3503389 w 7327405"/>
                <a:gd name="connsiteY5" fmla="*/ 110141 h 1275902"/>
                <a:gd name="connsiteX6" fmla="*/ 3793457 w 7327405"/>
                <a:gd name="connsiteY6" fmla="*/ 1184342 h 1275902"/>
                <a:gd name="connsiteX7" fmla="*/ 4423839 w 7327405"/>
                <a:gd name="connsiteY7" fmla="*/ 447326 h 1275902"/>
                <a:gd name="connsiteX8" fmla="*/ 4693744 w 7327405"/>
                <a:gd name="connsiteY8" fmla="*/ 435896 h 1275902"/>
                <a:gd name="connsiteX9" fmla="*/ 5081304 w 7327405"/>
                <a:gd name="connsiteY9" fmla="*/ 1093121 h 1275902"/>
                <a:gd name="connsiteX10" fmla="*/ 5683401 w 7327405"/>
                <a:gd name="connsiteY10" fmla="*/ 824516 h 1275902"/>
                <a:gd name="connsiteX11" fmla="*/ 6041398 w 7327405"/>
                <a:gd name="connsiteY11" fmla="*/ 655200 h 1275902"/>
                <a:gd name="connsiteX12" fmla="*/ 6257816 w 7327405"/>
                <a:gd name="connsiteY12" fmla="*/ 1058830 h 1275902"/>
                <a:gd name="connsiteX13" fmla="*/ 6783789 w 7327405"/>
                <a:gd name="connsiteY13" fmla="*/ 1030256 h 1275902"/>
                <a:gd name="connsiteX14" fmla="*/ 7327405 w 7327405"/>
                <a:gd name="connsiteY14" fmla="*/ 138161 h 1275902"/>
                <a:gd name="connsiteX0" fmla="*/ 0 w 7327405"/>
                <a:gd name="connsiteY0" fmla="*/ 1266833 h 1275667"/>
                <a:gd name="connsiteX1" fmla="*/ 420516 w 7327405"/>
                <a:gd name="connsiteY1" fmla="*/ 503274 h 1275667"/>
                <a:gd name="connsiteX2" fmla="*/ 949729 w 7327405"/>
                <a:gd name="connsiteY2" fmla="*/ 284386 h 1275667"/>
                <a:gd name="connsiteX3" fmla="*/ 1977606 w 7327405"/>
                <a:gd name="connsiteY3" fmla="*/ 1275339 h 1275667"/>
                <a:gd name="connsiteX4" fmla="*/ 3148206 w 7327405"/>
                <a:gd name="connsiteY4" fmla="*/ 166736 h 1275667"/>
                <a:gd name="connsiteX5" fmla="*/ 3503389 w 7327405"/>
                <a:gd name="connsiteY5" fmla="*/ 110141 h 1275667"/>
                <a:gd name="connsiteX6" fmla="*/ 3793457 w 7327405"/>
                <a:gd name="connsiteY6" fmla="*/ 1184342 h 1275667"/>
                <a:gd name="connsiteX7" fmla="*/ 4423839 w 7327405"/>
                <a:gd name="connsiteY7" fmla="*/ 447326 h 1275667"/>
                <a:gd name="connsiteX8" fmla="*/ 4693744 w 7327405"/>
                <a:gd name="connsiteY8" fmla="*/ 435896 h 1275667"/>
                <a:gd name="connsiteX9" fmla="*/ 5081304 w 7327405"/>
                <a:gd name="connsiteY9" fmla="*/ 1093121 h 1275667"/>
                <a:gd name="connsiteX10" fmla="*/ 5683401 w 7327405"/>
                <a:gd name="connsiteY10" fmla="*/ 824516 h 1275667"/>
                <a:gd name="connsiteX11" fmla="*/ 6041398 w 7327405"/>
                <a:gd name="connsiteY11" fmla="*/ 655200 h 1275667"/>
                <a:gd name="connsiteX12" fmla="*/ 6257816 w 7327405"/>
                <a:gd name="connsiteY12" fmla="*/ 1058830 h 1275667"/>
                <a:gd name="connsiteX13" fmla="*/ 6783789 w 7327405"/>
                <a:gd name="connsiteY13" fmla="*/ 1030256 h 1275667"/>
                <a:gd name="connsiteX14" fmla="*/ 7327405 w 7327405"/>
                <a:gd name="connsiteY14" fmla="*/ 138161 h 1275667"/>
                <a:gd name="connsiteX0" fmla="*/ 0 w 7327405"/>
                <a:gd name="connsiteY0" fmla="*/ 1266833 h 1275667"/>
                <a:gd name="connsiteX1" fmla="*/ 420516 w 7327405"/>
                <a:gd name="connsiteY1" fmla="*/ 503274 h 1275667"/>
                <a:gd name="connsiteX2" fmla="*/ 949729 w 7327405"/>
                <a:gd name="connsiteY2" fmla="*/ 284386 h 1275667"/>
                <a:gd name="connsiteX3" fmla="*/ 1977606 w 7327405"/>
                <a:gd name="connsiteY3" fmla="*/ 1275339 h 1275667"/>
                <a:gd name="connsiteX4" fmla="*/ 3148206 w 7327405"/>
                <a:gd name="connsiteY4" fmla="*/ 166736 h 1275667"/>
                <a:gd name="connsiteX5" fmla="*/ 3503389 w 7327405"/>
                <a:gd name="connsiteY5" fmla="*/ 110141 h 1275667"/>
                <a:gd name="connsiteX6" fmla="*/ 3793457 w 7327405"/>
                <a:gd name="connsiteY6" fmla="*/ 1184342 h 1275667"/>
                <a:gd name="connsiteX7" fmla="*/ 4423839 w 7327405"/>
                <a:gd name="connsiteY7" fmla="*/ 447326 h 1275667"/>
                <a:gd name="connsiteX8" fmla="*/ 4693744 w 7327405"/>
                <a:gd name="connsiteY8" fmla="*/ 435896 h 1275667"/>
                <a:gd name="connsiteX9" fmla="*/ 5081304 w 7327405"/>
                <a:gd name="connsiteY9" fmla="*/ 1093121 h 1275667"/>
                <a:gd name="connsiteX10" fmla="*/ 5683401 w 7327405"/>
                <a:gd name="connsiteY10" fmla="*/ 824516 h 1275667"/>
                <a:gd name="connsiteX11" fmla="*/ 6041398 w 7327405"/>
                <a:gd name="connsiteY11" fmla="*/ 655200 h 1275667"/>
                <a:gd name="connsiteX12" fmla="*/ 6257816 w 7327405"/>
                <a:gd name="connsiteY12" fmla="*/ 1058830 h 1275667"/>
                <a:gd name="connsiteX13" fmla="*/ 6783789 w 7327405"/>
                <a:gd name="connsiteY13" fmla="*/ 1030256 h 1275667"/>
                <a:gd name="connsiteX14" fmla="*/ 7327405 w 7327405"/>
                <a:gd name="connsiteY14" fmla="*/ 138161 h 1275667"/>
                <a:gd name="connsiteX0" fmla="*/ 0 w 7327405"/>
                <a:gd name="connsiteY0" fmla="*/ 1266833 h 1276006"/>
                <a:gd name="connsiteX1" fmla="*/ 420516 w 7327405"/>
                <a:gd name="connsiteY1" fmla="*/ 503274 h 1276006"/>
                <a:gd name="connsiteX2" fmla="*/ 949729 w 7327405"/>
                <a:gd name="connsiteY2" fmla="*/ 284386 h 1276006"/>
                <a:gd name="connsiteX3" fmla="*/ 1977606 w 7327405"/>
                <a:gd name="connsiteY3" fmla="*/ 1275339 h 1276006"/>
                <a:gd name="connsiteX4" fmla="*/ 3148206 w 7327405"/>
                <a:gd name="connsiteY4" fmla="*/ 166736 h 1276006"/>
                <a:gd name="connsiteX5" fmla="*/ 3503389 w 7327405"/>
                <a:gd name="connsiteY5" fmla="*/ 110141 h 1276006"/>
                <a:gd name="connsiteX6" fmla="*/ 3793457 w 7327405"/>
                <a:gd name="connsiteY6" fmla="*/ 1184342 h 1276006"/>
                <a:gd name="connsiteX7" fmla="*/ 4423839 w 7327405"/>
                <a:gd name="connsiteY7" fmla="*/ 447326 h 1276006"/>
                <a:gd name="connsiteX8" fmla="*/ 4693744 w 7327405"/>
                <a:gd name="connsiteY8" fmla="*/ 435896 h 1276006"/>
                <a:gd name="connsiteX9" fmla="*/ 5081304 w 7327405"/>
                <a:gd name="connsiteY9" fmla="*/ 1093121 h 1276006"/>
                <a:gd name="connsiteX10" fmla="*/ 5683401 w 7327405"/>
                <a:gd name="connsiteY10" fmla="*/ 824516 h 1276006"/>
                <a:gd name="connsiteX11" fmla="*/ 6041398 w 7327405"/>
                <a:gd name="connsiteY11" fmla="*/ 655200 h 1276006"/>
                <a:gd name="connsiteX12" fmla="*/ 6257816 w 7327405"/>
                <a:gd name="connsiteY12" fmla="*/ 1058830 h 1276006"/>
                <a:gd name="connsiteX13" fmla="*/ 6783789 w 7327405"/>
                <a:gd name="connsiteY13" fmla="*/ 1030256 h 1276006"/>
                <a:gd name="connsiteX14" fmla="*/ 7327405 w 7327405"/>
                <a:gd name="connsiteY14" fmla="*/ 138161 h 1276006"/>
                <a:gd name="connsiteX0" fmla="*/ 0 w 7327405"/>
                <a:gd name="connsiteY0" fmla="*/ 1266833 h 1276006"/>
                <a:gd name="connsiteX1" fmla="*/ 420516 w 7327405"/>
                <a:gd name="connsiteY1" fmla="*/ 503274 h 1276006"/>
                <a:gd name="connsiteX2" fmla="*/ 949729 w 7327405"/>
                <a:gd name="connsiteY2" fmla="*/ 284386 h 1276006"/>
                <a:gd name="connsiteX3" fmla="*/ 1977606 w 7327405"/>
                <a:gd name="connsiteY3" fmla="*/ 1275339 h 1276006"/>
                <a:gd name="connsiteX4" fmla="*/ 3148206 w 7327405"/>
                <a:gd name="connsiteY4" fmla="*/ 166736 h 1276006"/>
                <a:gd name="connsiteX5" fmla="*/ 3503389 w 7327405"/>
                <a:gd name="connsiteY5" fmla="*/ 110141 h 1276006"/>
                <a:gd name="connsiteX6" fmla="*/ 3793457 w 7327405"/>
                <a:gd name="connsiteY6" fmla="*/ 1184342 h 1276006"/>
                <a:gd name="connsiteX7" fmla="*/ 4423839 w 7327405"/>
                <a:gd name="connsiteY7" fmla="*/ 447326 h 1276006"/>
                <a:gd name="connsiteX8" fmla="*/ 4693744 w 7327405"/>
                <a:gd name="connsiteY8" fmla="*/ 435896 h 1276006"/>
                <a:gd name="connsiteX9" fmla="*/ 5081304 w 7327405"/>
                <a:gd name="connsiteY9" fmla="*/ 1093121 h 1276006"/>
                <a:gd name="connsiteX10" fmla="*/ 5683401 w 7327405"/>
                <a:gd name="connsiteY10" fmla="*/ 824516 h 1276006"/>
                <a:gd name="connsiteX11" fmla="*/ 6041398 w 7327405"/>
                <a:gd name="connsiteY11" fmla="*/ 655200 h 1276006"/>
                <a:gd name="connsiteX12" fmla="*/ 6257816 w 7327405"/>
                <a:gd name="connsiteY12" fmla="*/ 1058830 h 1276006"/>
                <a:gd name="connsiteX13" fmla="*/ 6783789 w 7327405"/>
                <a:gd name="connsiteY13" fmla="*/ 1030256 h 1276006"/>
                <a:gd name="connsiteX14" fmla="*/ 7327405 w 7327405"/>
                <a:gd name="connsiteY14" fmla="*/ 138161 h 1276006"/>
                <a:gd name="connsiteX0" fmla="*/ 0 w 7296213"/>
                <a:gd name="connsiteY0" fmla="*/ 1284005 h 1284005"/>
                <a:gd name="connsiteX1" fmla="*/ 389324 w 7296213"/>
                <a:gd name="connsiteY1" fmla="*/ 503274 h 1284005"/>
                <a:gd name="connsiteX2" fmla="*/ 918537 w 7296213"/>
                <a:gd name="connsiteY2" fmla="*/ 284386 h 1284005"/>
                <a:gd name="connsiteX3" fmla="*/ 1946414 w 7296213"/>
                <a:gd name="connsiteY3" fmla="*/ 1275339 h 1284005"/>
                <a:gd name="connsiteX4" fmla="*/ 3117014 w 7296213"/>
                <a:gd name="connsiteY4" fmla="*/ 166736 h 1284005"/>
                <a:gd name="connsiteX5" fmla="*/ 3472197 w 7296213"/>
                <a:gd name="connsiteY5" fmla="*/ 110141 h 1284005"/>
                <a:gd name="connsiteX6" fmla="*/ 3762265 w 7296213"/>
                <a:gd name="connsiteY6" fmla="*/ 1184342 h 1284005"/>
                <a:gd name="connsiteX7" fmla="*/ 4392647 w 7296213"/>
                <a:gd name="connsiteY7" fmla="*/ 447326 h 1284005"/>
                <a:gd name="connsiteX8" fmla="*/ 4662552 w 7296213"/>
                <a:gd name="connsiteY8" fmla="*/ 435896 h 1284005"/>
                <a:gd name="connsiteX9" fmla="*/ 5050112 w 7296213"/>
                <a:gd name="connsiteY9" fmla="*/ 1093121 h 1284005"/>
                <a:gd name="connsiteX10" fmla="*/ 5652209 w 7296213"/>
                <a:gd name="connsiteY10" fmla="*/ 824516 h 1284005"/>
                <a:gd name="connsiteX11" fmla="*/ 6010206 w 7296213"/>
                <a:gd name="connsiteY11" fmla="*/ 655200 h 1284005"/>
                <a:gd name="connsiteX12" fmla="*/ 6226624 w 7296213"/>
                <a:gd name="connsiteY12" fmla="*/ 1058830 h 1284005"/>
                <a:gd name="connsiteX13" fmla="*/ 6752597 w 7296213"/>
                <a:gd name="connsiteY13" fmla="*/ 1030256 h 1284005"/>
                <a:gd name="connsiteX14" fmla="*/ 7296213 w 7296213"/>
                <a:gd name="connsiteY14" fmla="*/ 138161 h 1284005"/>
                <a:gd name="connsiteX0" fmla="*/ 0 w 7296213"/>
                <a:gd name="connsiteY0" fmla="*/ 1284005 h 1284005"/>
                <a:gd name="connsiteX1" fmla="*/ 389324 w 7296213"/>
                <a:gd name="connsiteY1" fmla="*/ 503274 h 1284005"/>
                <a:gd name="connsiteX2" fmla="*/ 918537 w 7296213"/>
                <a:gd name="connsiteY2" fmla="*/ 284386 h 1284005"/>
                <a:gd name="connsiteX3" fmla="*/ 1946414 w 7296213"/>
                <a:gd name="connsiteY3" fmla="*/ 1275339 h 1284005"/>
                <a:gd name="connsiteX4" fmla="*/ 3117014 w 7296213"/>
                <a:gd name="connsiteY4" fmla="*/ 166736 h 1284005"/>
                <a:gd name="connsiteX5" fmla="*/ 3472197 w 7296213"/>
                <a:gd name="connsiteY5" fmla="*/ 110141 h 1284005"/>
                <a:gd name="connsiteX6" fmla="*/ 3762265 w 7296213"/>
                <a:gd name="connsiteY6" fmla="*/ 1184342 h 1284005"/>
                <a:gd name="connsiteX7" fmla="*/ 4392647 w 7296213"/>
                <a:gd name="connsiteY7" fmla="*/ 447326 h 1284005"/>
                <a:gd name="connsiteX8" fmla="*/ 4662552 w 7296213"/>
                <a:gd name="connsiteY8" fmla="*/ 435896 h 1284005"/>
                <a:gd name="connsiteX9" fmla="*/ 5050112 w 7296213"/>
                <a:gd name="connsiteY9" fmla="*/ 1093121 h 1284005"/>
                <a:gd name="connsiteX10" fmla="*/ 5652209 w 7296213"/>
                <a:gd name="connsiteY10" fmla="*/ 824516 h 1284005"/>
                <a:gd name="connsiteX11" fmla="*/ 6010206 w 7296213"/>
                <a:gd name="connsiteY11" fmla="*/ 655200 h 1284005"/>
                <a:gd name="connsiteX12" fmla="*/ 6226624 w 7296213"/>
                <a:gd name="connsiteY12" fmla="*/ 1058830 h 1284005"/>
                <a:gd name="connsiteX13" fmla="*/ 6752597 w 7296213"/>
                <a:gd name="connsiteY13" fmla="*/ 1030256 h 1284005"/>
                <a:gd name="connsiteX14" fmla="*/ 7296213 w 7296213"/>
                <a:gd name="connsiteY14" fmla="*/ 138161 h 1284005"/>
                <a:gd name="connsiteX0" fmla="*/ 0 w 7322206"/>
                <a:gd name="connsiteY0" fmla="*/ 1288298 h 1288298"/>
                <a:gd name="connsiteX1" fmla="*/ 415317 w 7322206"/>
                <a:gd name="connsiteY1" fmla="*/ 503274 h 1288298"/>
                <a:gd name="connsiteX2" fmla="*/ 944530 w 7322206"/>
                <a:gd name="connsiteY2" fmla="*/ 284386 h 1288298"/>
                <a:gd name="connsiteX3" fmla="*/ 1972407 w 7322206"/>
                <a:gd name="connsiteY3" fmla="*/ 1275339 h 1288298"/>
                <a:gd name="connsiteX4" fmla="*/ 3143007 w 7322206"/>
                <a:gd name="connsiteY4" fmla="*/ 166736 h 1288298"/>
                <a:gd name="connsiteX5" fmla="*/ 3498190 w 7322206"/>
                <a:gd name="connsiteY5" fmla="*/ 110141 h 1288298"/>
                <a:gd name="connsiteX6" fmla="*/ 3788258 w 7322206"/>
                <a:gd name="connsiteY6" fmla="*/ 1184342 h 1288298"/>
                <a:gd name="connsiteX7" fmla="*/ 4418640 w 7322206"/>
                <a:gd name="connsiteY7" fmla="*/ 447326 h 1288298"/>
                <a:gd name="connsiteX8" fmla="*/ 4688545 w 7322206"/>
                <a:gd name="connsiteY8" fmla="*/ 435896 h 1288298"/>
                <a:gd name="connsiteX9" fmla="*/ 5076105 w 7322206"/>
                <a:gd name="connsiteY9" fmla="*/ 1093121 h 1288298"/>
                <a:gd name="connsiteX10" fmla="*/ 5678202 w 7322206"/>
                <a:gd name="connsiteY10" fmla="*/ 824516 h 1288298"/>
                <a:gd name="connsiteX11" fmla="*/ 6036199 w 7322206"/>
                <a:gd name="connsiteY11" fmla="*/ 655200 h 1288298"/>
                <a:gd name="connsiteX12" fmla="*/ 6252617 w 7322206"/>
                <a:gd name="connsiteY12" fmla="*/ 1058830 h 1288298"/>
                <a:gd name="connsiteX13" fmla="*/ 6778590 w 7322206"/>
                <a:gd name="connsiteY13" fmla="*/ 1030256 h 1288298"/>
                <a:gd name="connsiteX14" fmla="*/ 7322206 w 7322206"/>
                <a:gd name="connsiteY14" fmla="*/ 138161 h 1288298"/>
                <a:gd name="connsiteX0" fmla="*/ 0 w 7322206"/>
                <a:gd name="connsiteY0" fmla="*/ 1288298 h 1288298"/>
                <a:gd name="connsiteX1" fmla="*/ 415317 w 7322206"/>
                <a:gd name="connsiteY1" fmla="*/ 503274 h 1288298"/>
                <a:gd name="connsiteX2" fmla="*/ 944530 w 7322206"/>
                <a:gd name="connsiteY2" fmla="*/ 284386 h 1288298"/>
                <a:gd name="connsiteX3" fmla="*/ 1972407 w 7322206"/>
                <a:gd name="connsiteY3" fmla="*/ 1275339 h 1288298"/>
                <a:gd name="connsiteX4" fmla="*/ 3143007 w 7322206"/>
                <a:gd name="connsiteY4" fmla="*/ 166736 h 1288298"/>
                <a:gd name="connsiteX5" fmla="*/ 3498190 w 7322206"/>
                <a:gd name="connsiteY5" fmla="*/ 110141 h 1288298"/>
                <a:gd name="connsiteX6" fmla="*/ 3788258 w 7322206"/>
                <a:gd name="connsiteY6" fmla="*/ 1184342 h 1288298"/>
                <a:gd name="connsiteX7" fmla="*/ 4418640 w 7322206"/>
                <a:gd name="connsiteY7" fmla="*/ 447326 h 1288298"/>
                <a:gd name="connsiteX8" fmla="*/ 4688545 w 7322206"/>
                <a:gd name="connsiteY8" fmla="*/ 435896 h 1288298"/>
                <a:gd name="connsiteX9" fmla="*/ 5076105 w 7322206"/>
                <a:gd name="connsiteY9" fmla="*/ 1093121 h 1288298"/>
                <a:gd name="connsiteX10" fmla="*/ 5678202 w 7322206"/>
                <a:gd name="connsiteY10" fmla="*/ 824516 h 1288298"/>
                <a:gd name="connsiteX11" fmla="*/ 6036199 w 7322206"/>
                <a:gd name="connsiteY11" fmla="*/ 655200 h 1288298"/>
                <a:gd name="connsiteX12" fmla="*/ 6252617 w 7322206"/>
                <a:gd name="connsiteY12" fmla="*/ 1058830 h 1288298"/>
                <a:gd name="connsiteX13" fmla="*/ 6778590 w 7322206"/>
                <a:gd name="connsiteY13" fmla="*/ 1030256 h 1288298"/>
                <a:gd name="connsiteX14" fmla="*/ 7322206 w 7322206"/>
                <a:gd name="connsiteY14" fmla="*/ 138161 h 1288298"/>
                <a:gd name="connsiteX0" fmla="*/ 0 w 7322206"/>
                <a:gd name="connsiteY0" fmla="*/ 1288298 h 1288298"/>
                <a:gd name="connsiteX1" fmla="*/ 415317 w 7322206"/>
                <a:gd name="connsiteY1" fmla="*/ 503274 h 1288298"/>
                <a:gd name="connsiteX2" fmla="*/ 944530 w 7322206"/>
                <a:gd name="connsiteY2" fmla="*/ 284386 h 1288298"/>
                <a:gd name="connsiteX3" fmla="*/ 1972407 w 7322206"/>
                <a:gd name="connsiteY3" fmla="*/ 1275339 h 1288298"/>
                <a:gd name="connsiteX4" fmla="*/ 3143007 w 7322206"/>
                <a:gd name="connsiteY4" fmla="*/ 166736 h 1288298"/>
                <a:gd name="connsiteX5" fmla="*/ 3498190 w 7322206"/>
                <a:gd name="connsiteY5" fmla="*/ 110141 h 1288298"/>
                <a:gd name="connsiteX6" fmla="*/ 3788258 w 7322206"/>
                <a:gd name="connsiteY6" fmla="*/ 1184342 h 1288298"/>
                <a:gd name="connsiteX7" fmla="*/ 4418640 w 7322206"/>
                <a:gd name="connsiteY7" fmla="*/ 447326 h 1288298"/>
                <a:gd name="connsiteX8" fmla="*/ 4688545 w 7322206"/>
                <a:gd name="connsiteY8" fmla="*/ 435896 h 1288298"/>
                <a:gd name="connsiteX9" fmla="*/ 5076105 w 7322206"/>
                <a:gd name="connsiteY9" fmla="*/ 1093121 h 1288298"/>
                <a:gd name="connsiteX10" fmla="*/ 5678202 w 7322206"/>
                <a:gd name="connsiteY10" fmla="*/ 824516 h 1288298"/>
                <a:gd name="connsiteX11" fmla="*/ 6036199 w 7322206"/>
                <a:gd name="connsiteY11" fmla="*/ 655200 h 1288298"/>
                <a:gd name="connsiteX12" fmla="*/ 6252617 w 7322206"/>
                <a:gd name="connsiteY12" fmla="*/ 1058830 h 1288298"/>
                <a:gd name="connsiteX13" fmla="*/ 6778590 w 7322206"/>
                <a:gd name="connsiteY13" fmla="*/ 1030256 h 1288298"/>
                <a:gd name="connsiteX14" fmla="*/ 7322206 w 7322206"/>
                <a:gd name="connsiteY14" fmla="*/ 138161 h 1288298"/>
                <a:gd name="connsiteX0" fmla="*/ 0 w 7322206"/>
                <a:gd name="connsiteY0" fmla="*/ 1288298 h 1288298"/>
                <a:gd name="connsiteX1" fmla="*/ 441310 w 7322206"/>
                <a:gd name="connsiteY1" fmla="*/ 451758 h 1288298"/>
                <a:gd name="connsiteX2" fmla="*/ 944530 w 7322206"/>
                <a:gd name="connsiteY2" fmla="*/ 284386 h 1288298"/>
                <a:gd name="connsiteX3" fmla="*/ 1972407 w 7322206"/>
                <a:gd name="connsiteY3" fmla="*/ 1275339 h 1288298"/>
                <a:gd name="connsiteX4" fmla="*/ 3143007 w 7322206"/>
                <a:gd name="connsiteY4" fmla="*/ 166736 h 1288298"/>
                <a:gd name="connsiteX5" fmla="*/ 3498190 w 7322206"/>
                <a:gd name="connsiteY5" fmla="*/ 110141 h 1288298"/>
                <a:gd name="connsiteX6" fmla="*/ 3788258 w 7322206"/>
                <a:gd name="connsiteY6" fmla="*/ 1184342 h 1288298"/>
                <a:gd name="connsiteX7" fmla="*/ 4418640 w 7322206"/>
                <a:gd name="connsiteY7" fmla="*/ 447326 h 1288298"/>
                <a:gd name="connsiteX8" fmla="*/ 4688545 w 7322206"/>
                <a:gd name="connsiteY8" fmla="*/ 435896 h 1288298"/>
                <a:gd name="connsiteX9" fmla="*/ 5076105 w 7322206"/>
                <a:gd name="connsiteY9" fmla="*/ 1093121 h 1288298"/>
                <a:gd name="connsiteX10" fmla="*/ 5678202 w 7322206"/>
                <a:gd name="connsiteY10" fmla="*/ 824516 h 1288298"/>
                <a:gd name="connsiteX11" fmla="*/ 6036199 w 7322206"/>
                <a:gd name="connsiteY11" fmla="*/ 655200 h 1288298"/>
                <a:gd name="connsiteX12" fmla="*/ 6252617 w 7322206"/>
                <a:gd name="connsiteY12" fmla="*/ 1058830 h 1288298"/>
                <a:gd name="connsiteX13" fmla="*/ 6778590 w 7322206"/>
                <a:gd name="connsiteY13" fmla="*/ 1030256 h 1288298"/>
                <a:gd name="connsiteX14" fmla="*/ 7322206 w 7322206"/>
                <a:gd name="connsiteY14" fmla="*/ 138161 h 1288298"/>
                <a:gd name="connsiteX0" fmla="*/ 0 w 7322206"/>
                <a:gd name="connsiteY0" fmla="*/ 1288298 h 1288298"/>
                <a:gd name="connsiteX1" fmla="*/ 441310 w 7322206"/>
                <a:gd name="connsiteY1" fmla="*/ 451758 h 1288298"/>
                <a:gd name="connsiteX2" fmla="*/ 944530 w 7322206"/>
                <a:gd name="connsiteY2" fmla="*/ 284386 h 1288298"/>
                <a:gd name="connsiteX3" fmla="*/ 1972407 w 7322206"/>
                <a:gd name="connsiteY3" fmla="*/ 1275339 h 1288298"/>
                <a:gd name="connsiteX4" fmla="*/ 3143007 w 7322206"/>
                <a:gd name="connsiteY4" fmla="*/ 166736 h 1288298"/>
                <a:gd name="connsiteX5" fmla="*/ 3498190 w 7322206"/>
                <a:gd name="connsiteY5" fmla="*/ 110141 h 1288298"/>
                <a:gd name="connsiteX6" fmla="*/ 3788258 w 7322206"/>
                <a:gd name="connsiteY6" fmla="*/ 1184342 h 1288298"/>
                <a:gd name="connsiteX7" fmla="*/ 4418640 w 7322206"/>
                <a:gd name="connsiteY7" fmla="*/ 447326 h 1288298"/>
                <a:gd name="connsiteX8" fmla="*/ 4688545 w 7322206"/>
                <a:gd name="connsiteY8" fmla="*/ 435896 h 1288298"/>
                <a:gd name="connsiteX9" fmla="*/ 5076105 w 7322206"/>
                <a:gd name="connsiteY9" fmla="*/ 1093121 h 1288298"/>
                <a:gd name="connsiteX10" fmla="*/ 5678202 w 7322206"/>
                <a:gd name="connsiteY10" fmla="*/ 824516 h 1288298"/>
                <a:gd name="connsiteX11" fmla="*/ 6036199 w 7322206"/>
                <a:gd name="connsiteY11" fmla="*/ 655200 h 1288298"/>
                <a:gd name="connsiteX12" fmla="*/ 6252617 w 7322206"/>
                <a:gd name="connsiteY12" fmla="*/ 1058830 h 1288298"/>
                <a:gd name="connsiteX13" fmla="*/ 6778590 w 7322206"/>
                <a:gd name="connsiteY13" fmla="*/ 1030256 h 1288298"/>
                <a:gd name="connsiteX14" fmla="*/ 7322206 w 7322206"/>
                <a:gd name="connsiteY14" fmla="*/ 138161 h 1288298"/>
                <a:gd name="connsiteX0" fmla="*/ 0 w 7322206"/>
                <a:gd name="connsiteY0" fmla="*/ 1288298 h 1288298"/>
                <a:gd name="connsiteX1" fmla="*/ 441310 w 7322206"/>
                <a:gd name="connsiteY1" fmla="*/ 451758 h 1288298"/>
                <a:gd name="connsiteX2" fmla="*/ 944530 w 7322206"/>
                <a:gd name="connsiteY2" fmla="*/ 284386 h 1288298"/>
                <a:gd name="connsiteX3" fmla="*/ 1972407 w 7322206"/>
                <a:gd name="connsiteY3" fmla="*/ 1275339 h 1288298"/>
                <a:gd name="connsiteX4" fmla="*/ 3143007 w 7322206"/>
                <a:gd name="connsiteY4" fmla="*/ 166736 h 1288298"/>
                <a:gd name="connsiteX5" fmla="*/ 3498190 w 7322206"/>
                <a:gd name="connsiteY5" fmla="*/ 110141 h 1288298"/>
                <a:gd name="connsiteX6" fmla="*/ 3788258 w 7322206"/>
                <a:gd name="connsiteY6" fmla="*/ 1184342 h 1288298"/>
                <a:gd name="connsiteX7" fmla="*/ 4418640 w 7322206"/>
                <a:gd name="connsiteY7" fmla="*/ 447326 h 1288298"/>
                <a:gd name="connsiteX8" fmla="*/ 4688545 w 7322206"/>
                <a:gd name="connsiteY8" fmla="*/ 435896 h 1288298"/>
                <a:gd name="connsiteX9" fmla="*/ 5076105 w 7322206"/>
                <a:gd name="connsiteY9" fmla="*/ 1093121 h 1288298"/>
                <a:gd name="connsiteX10" fmla="*/ 5678202 w 7322206"/>
                <a:gd name="connsiteY10" fmla="*/ 824516 h 1288298"/>
                <a:gd name="connsiteX11" fmla="*/ 6036199 w 7322206"/>
                <a:gd name="connsiteY11" fmla="*/ 655200 h 1288298"/>
                <a:gd name="connsiteX12" fmla="*/ 6252617 w 7322206"/>
                <a:gd name="connsiteY12" fmla="*/ 1058830 h 1288298"/>
                <a:gd name="connsiteX13" fmla="*/ 6778590 w 7322206"/>
                <a:gd name="connsiteY13" fmla="*/ 1030256 h 1288298"/>
                <a:gd name="connsiteX14" fmla="*/ 7322206 w 7322206"/>
                <a:gd name="connsiteY14" fmla="*/ 138161 h 1288298"/>
                <a:gd name="connsiteX0" fmla="*/ 0 w 7322206"/>
                <a:gd name="connsiteY0" fmla="*/ 1288298 h 1288298"/>
                <a:gd name="connsiteX1" fmla="*/ 441310 w 7322206"/>
                <a:gd name="connsiteY1" fmla="*/ 451758 h 1288298"/>
                <a:gd name="connsiteX2" fmla="*/ 949728 w 7322206"/>
                <a:gd name="connsiteY2" fmla="*/ 262921 h 1288298"/>
                <a:gd name="connsiteX3" fmla="*/ 1972407 w 7322206"/>
                <a:gd name="connsiteY3" fmla="*/ 1275339 h 1288298"/>
                <a:gd name="connsiteX4" fmla="*/ 3143007 w 7322206"/>
                <a:gd name="connsiteY4" fmla="*/ 166736 h 1288298"/>
                <a:gd name="connsiteX5" fmla="*/ 3498190 w 7322206"/>
                <a:gd name="connsiteY5" fmla="*/ 110141 h 1288298"/>
                <a:gd name="connsiteX6" fmla="*/ 3788258 w 7322206"/>
                <a:gd name="connsiteY6" fmla="*/ 1184342 h 1288298"/>
                <a:gd name="connsiteX7" fmla="*/ 4418640 w 7322206"/>
                <a:gd name="connsiteY7" fmla="*/ 447326 h 1288298"/>
                <a:gd name="connsiteX8" fmla="*/ 4688545 w 7322206"/>
                <a:gd name="connsiteY8" fmla="*/ 435896 h 1288298"/>
                <a:gd name="connsiteX9" fmla="*/ 5076105 w 7322206"/>
                <a:gd name="connsiteY9" fmla="*/ 1093121 h 1288298"/>
                <a:gd name="connsiteX10" fmla="*/ 5678202 w 7322206"/>
                <a:gd name="connsiteY10" fmla="*/ 824516 h 1288298"/>
                <a:gd name="connsiteX11" fmla="*/ 6036199 w 7322206"/>
                <a:gd name="connsiteY11" fmla="*/ 655200 h 1288298"/>
                <a:gd name="connsiteX12" fmla="*/ 6252617 w 7322206"/>
                <a:gd name="connsiteY12" fmla="*/ 1058830 h 1288298"/>
                <a:gd name="connsiteX13" fmla="*/ 6778590 w 7322206"/>
                <a:gd name="connsiteY13" fmla="*/ 1030256 h 1288298"/>
                <a:gd name="connsiteX14" fmla="*/ 7322206 w 7322206"/>
                <a:gd name="connsiteY14" fmla="*/ 138161 h 1288298"/>
                <a:gd name="connsiteX0" fmla="*/ 0 w 7322206"/>
                <a:gd name="connsiteY0" fmla="*/ 1288298 h 1288298"/>
                <a:gd name="connsiteX1" fmla="*/ 441310 w 7322206"/>
                <a:gd name="connsiteY1" fmla="*/ 451758 h 1288298"/>
                <a:gd name="connsiteX2" fmla="*/ 949728 w 7322206"/>
                <a:gd name="connsiteY2" fmla="*/ 262921 h 1288298"/>
                <a:gd name="connsiteX3" fmla="*/ 1972407 w 7322206"/>
                <a:gd name="connsiteY3" fmla="*/ 1275339 h 1288298"/>
                <a:gd name="connsiteX4" fmla="*/ 3143007 w 7322206"/>
                <a:gd name="connsiteY4" fmla="*/ 166736 h 1288298"/>
                <a:gd name="connsiteX5" fmla="*/ 3498190 w 7322206"/>
                <a:gd name="connsiteY5" fmla="*/ 110141 h 1288298"/>
                <a:gd name="connsiteX6" fmla="*/ 3788258 w 7322206"/>
                <a:gd name="connsiteY6" fmla="*/ 1184342 h 1288298"/>
                <a:gd name="connsiteX7" fmla="*/ 4418640 w 7322206"/>
                <a:gd name="connsiteY7" fmla="*/ 447326 h 1288298"/>
                <a:gd name="connsiteX8" fmla="*/ 4688545 w 7322206"/>
                <a:gd name="connsiteY8" fmla="*/ 435896 h 1288298"/>
                <a:gd name="connsiteX9" fmla="*/ 5076105 w 7322206"/>
                <a:gd name="connsiteY9" fmla="*/ 1093121 h 1288298"/>
                <a:gd name="connsiteX10" fmla="*/ 5678202 w 7322206"/>
                <a:gd name="connsiteY10" fmla="*/ 824516 h 1288298"/>
                <a:gd name="connsiteX11" fmla="*/ 6036199 w 7322206"/>
                <a:gd name="connsiteY11" fmla="*/ 655200 h 1288298"/>
                <a:gd name="connsiteX12" fmla="*/ 6252617 w 7322206"/>
                <a:gd name="connsiteY12" fmla="*/ 1058830 h 1288298"/>
                <a:gd name="connsiteX13" fmla="*/ 6778590 w 7322206"/>
                <a:gd name="connsiteY13" fmla="*/ 1030256 h 1288298"/>
                <a:gd name="connsiteX14" fmla="*/ 7322206 w 7322206"/>
                <a:gd name="connsiteY14" fmla="*/ 138161 h 1288298"/>
                <a:gd name="connsiteX0" fmla="*/ 0 w 7322206"/>
                <a:gd name="connsiteY0" fmla="*/ 1336560 h 1336560"/>
                <a:gd name="connsiteX1" fmla="*/ 441310 w 7322206"/>
                <a:gd name="connsiteY1" fmla="*/ 500020 h 1336560"/>
                <a:gd name="connsiteX2" fmla="*/ 949728 w 7322206"/>
                <a:gd name="connsiteY2" fmla="*/ 311183 h 1336560"/>
                <a:gd name="connsiteX3" fmla="*/ 1972407 w 7322206"/>
                <a:gd name="connsiteY3" fmla="*/ 1323601 h 1336560"/>
                <a:gd name="connsiteX4" fmla="*/ 3143007 w 7322206"/>
                <a:gd name="connsiteY4" fmla="*/ 214998 h 1336560"/>
                <a:gd name="connsiteX5" fmla="*/ 3498190 w 7322206"/>
                <a:gd name="connsiteY5" fmla="*/ 158403 h 1336560"/>
                <a:gd name="connsiteX6" fmla="*/ 3788258 w 7322206"/>
                <a:gd name="connsiteY6" fmla="*/ 1232604 h 1336560"/>
                <a:gd name="connsiteX7" fmla="*/ 4418640 w 7322206"/>
                <a:gd name="connsiteY7" fmla="*/ 495588 h 1336560"/>
                <a:gd name="connsiteX8" fmla="*/ 4688545 w 7322206"/>
                <a:gd name="connsiteY8" fmla="*/ 484158 h 1336560"/>
                <a:gd name="connsiteX9" fmla="*/ 5076105 w 7322206"/>
                <a:gd name="connsiteY9" fmla="*/ 1141383 h 1336560"/>
                <a:gd name="connsiteX10" fmla="*/ 5678202 w 7322206"/>
                <a:gd name="connsiteY10" fmla="*/ 872778 h 1336560"/>
                <a:gd name="connsiteX11" fmla="*/ 6036199 w 7322206"/>
                <a:gd name="connsiteY11" fmla="*/ 703462 h 1336560"/>
                <a:gd name="connsiteX12" fmla="*/ 6252617 w 7322206"/>
                <a:gd name="connsiteY12" fmla="*/ 1107092 h 1336560"/>
                <a:gd name="connsiteX13" fmla="*/ 6778590 w 7322206"/>
                <a:gd name="connsiteY13" fmla="*/ 1078518 h 1336560"/>
                <a:gd name="connsiteX14" fmla="*/ 7322206 w 7322206"/>
                <a:gd name="connsiteY14" fmla="*/ 186423 h 1336560"/>
                <a:gd name="connsiteX0" fmla="*/ 0 w 7322206"/>
                <a:gd name="connsiteY0" fmla="*/ 1336560 h 1336560"/>
                <a:gd name="connsiteX1" fmla="*/ 441310 w 7322206"/>
                <a:gd name="connsiteY1" fmla="*/ 500020 h 1336560"/>
                <a:gd name="connsiteX2" fmla="*/ 949728 w 7322206"/>
                <a:gd name="connsiteY2" fmla="*/ 311183 h 1336560"/>
                <a:gd name="connsiteX3" fmla="*/ 1972407 w 7322206"/>
                <a:gd name="connsiteY3" fmla="*/ 1323601 h 1336560"/>
                <a:gd name="connsiteX4" fmla="*/ 3143007 w 7322206"/>
                <a:gd name="connsiteY4" fmla="*/ 214998 h 1336560"/>
                <a:gd name="connsiteX5" fmla="*/ 3498190 w 7322206"/>
                <a:gd name="connsiteY5" fmla="*/ 158403 h 1336560"/>
                <a:gd name="connsiteX6" fmla="*/ 3788258 w 7322206"/>
                <a:gd name="connsiteY6" fmla="*/ 1232604 h 1336560"/>
                <a:gd name="connsiteX7" fmla="*/ 4418640 w 7322206"/>
                <a:gd name="connsiteY7" fmla="*/ 495588 h 1336560"/>
                <a:gd name="connsiteX8" fmla="*/ 4688545 w 7322206"/>
                <a:gd name="connsiteY8" fmla="*/ 484158 h 1336560"/>
                <a:gd name="connsiteX9" fmla="*/ 5076105 w 7322206"/>
                <a:gd name="connsiteY9" fmla="*/ 1141383 h 1336560"/>
                <a:gd name="connsiteX10" fmla="*/ 5678202 w 7322206"/>
                <a:gd name="connsiteY10" fmla="*/ 872778 h 1336560"/>
                <a:gd name="connsiteX11" fmla="*/ 6036199 w 7322206"/>
                <a:gd name="connsiteY11" fmla="*/ 703462 h 1336560"/>
                <a:gd name="connsiteX12" fmla="*/ 6252617 w 7322206"/>
                <a:gd name="connsiteY12" fmla="*/ 1107092 h 1336560"/>
                <a:gd name="connsiteX13" fmla="*/ 6778590 w 7322206"/>
                <a:gd name="connsiteY13" fmla="*/ 1078518 h 1336560"/>
                <a:gd name="connsiteX14" fmla="*/ 7322206 w 7322206"/>
                <a:gd name="connsiteY14" fmla="*/ 186423 h 1336560"/>
                <a:gd name="connsiteX0" fmla="*/ 0 w 7322206"/>
                <a:gd name="connsiteY0" fmla="*/ 1336560 h 1336560"/>
                <a:gd name="connsiteX1" fmla="*/ 441310 w 7322206"/>
                <a:gd name="connsiteY1" fmla="*/ 500020 h 1336560"/>
                <a:gd name="connsiteX2" fmla="*/ 949728 w 7322206"/>
                <a:gd name="connsiteY2" fmla="*/ 311183 h 1336560"/>
                <a:gd name="connsiteX3" fmla="*/ 1972407 w 7322206"/>
                <a:gd name="connsiteY3" fmla="*/ 1323601 h 1336560"/>
                <a:gd name="connsiteX4" fmla="*/ 3143007 w 7322206"/>
                <a:gd name="connsiteY4" fmla="*/ 214998 h 1336560"/>
                <a:gd name="connsiteX5" fmla="*/ 3498190 w 7322206"/>
                <a:gd name="connsiteY5" fmla="*/ 158403 h 1336560"/>
                <a:gd name="connsiteX6" fmla="*/ 3788258 w 7322206"/>
                <a:gd name="connsiteY6" fmla="*/ 1232604 h 1336560"/>
                <a:gd name="connsiteX7" fmla="*/ 4418640 w 7322206"/>
                <a:gd name="connsiteY7" fmla="*/ 495588 h 1336560"/>
                <a:gd name="connsiteX8" fmla="*/ 4688545 w 7322206"/>
                <a:gd name="connsiteY8" fmla="*/ 484158 h 1336560"/>
                <a:gd name="connsiteX9" fmla="*/ 5076105 w 7322206"/>
                <a:gd name="connsiteY9" fmla="*/ 1141383 h 1336560"/>
                <a:gd name="connsiteX10" fmla="*/ 5678202 w 7322206"/>
                <a:gd name="connsiteY10" fmla="*/ 872778 h 1336560"/>
                <a:gd name="connsiteX11" fmla="*/ 6036199 w 7322206"/>
                <a:gd name="connsiteY11" fmla="*/ 703462 h 1336560"/>
                <a:gd name="connsiteX12" fmla="*/ 6252617 w 7322206"/>
                <a:gd name="connsiteY12" fmla="*/ 1107092 h 1336560"/>
                <a:gd name="connsiteX13" fmla="*/ 6778590 w 7322206"/>
                <a:gd name="connsiteY13" fmla="*/ 1078518 h 1336560"/>
                <a:gd name="connsiteX14" fmla="*/ 7322206 w 7322206"/>
                <a:gd name="connsiteY14" fmla="*/ 186423 h 1336560"/>
                <a:gd name="connsiteX0" fmla="*/ 0 w 7322206"/>
                <a:gd name="connsiteY0" fmla="*/ 1336560 h 1336560"/>
                <a:gd name="connsiteX1" fmla="*/ 441310 w 7322206"/>
                <a:gd name="connsiteY1" fmla="*/ 500020 h 1336560"/>
                <a:gd name="connsiteX2" fmla="*/ 960125 w 7322206"/>
                <a:gd name="connsiteY2" fmla="*/ 345527 h 1336560"/>
                <a:gd name="connsiteX3" fmla="*/ 1972407 w 7322206"/>
                <a:gd name="connsiteY3" fmla="*/ 1323601 h 1336560"/>
                <a:gd name="connsiteX4" fmla="*/ 3143007 w 7322206"/>
                <a:gd name="connsiteY4" fmla="*/ 214998 h 1336560"/>
                <a:gd name="connsiteX5" fmla="*/ 3498190 w 7322206"/>
                <a:gd name="connsiteY5" fmla="*/ 158403 h 1336560"/>
                <a:gd name="connsiteX6" fmla="*/ 3788258 w 7322206"/>
                <a:gd name="connsiteY6" fmla="*/ 1232604 h 1336560"/>
                <a:gd name="connsiteX7" fmla="*/ 4418640 w 7322206"/>
                <a:gd name="connsiteY7" fmla="*/ 495588 h 1336560"/>
                <a:gd name="connsiteX8" fmla="*/ 4688545 w 7322206"/>
                <a:gd name="connsiteY8" fmla="*/ 484158 h 1336560"/>
                <a:gd name="connsiteX9" fmla="*/ 5076105 w 7322206"/>
                <a:gd name="connsiteY9" fmla="*/ 1141383 h 1336560"/>
                <a:gd name="connsiteX10" fmla="*/ 5678202 w 7322206"/>
                <a:gd name="connsiteY10" fmla="*/ 872778 h 1336560"/>
                <a:gd name="connsiteX11" fmla="*/ 6036199 w 7322206"/>
                <a:gd name="connsiteY11" fmla="*/ 703462 h 1336560"/>
                <a:gd name="connsiteX12" fmla="*/ 6252617 w 7322206"/>
                <a:gd name="connsiteY12" fmla="*/ 1107092 h 1336560"/>
                <a:gd name="connsiteX13" fmla="*/ 6778590 w 7322206"/>
                <a:gd name="connsiteY13" fmla="*/ 1078518 h 1336560"/>
                <a:gd name="connsiteX14" fmla="*/ 7322206 w 7322206"/>
                <a:gd name="connsiteY14" fmla="*/ 186423 h 1336560"/>
                <a:gd name="connsiteX0" fmla="*/ 0 w 7322206"/>
                <a:gd name="connsiteY0" fmla="*/ 1336560 h 1336560"/>
                <a:gd name="connsiteX1" fmla="*/ 441310 w 7322206"/>
                <a:gd name="connsiteY1" fmla="*/ 500020 h 1336560"/>
                <a:gd name="connsiteX2" fmla="*/ 960125 w 7322206"/>
                <a:gd name="connsiteY2" fmla="*/ 345527 h 1336560"/>
                <a:gd name="connsiteX3" fmla="*/ 1972407 w 7322206"/>
                <a:gd name="connsiteY3" fmla="*/ 1323601 h 1336560"/>
                <a:gd name="connsiteX4" fmla="*/ 3143007 w 7322206"/>
                <a:gd name="connsiteY4" fmla="*/ 214998 h 1336560"/>
                <a:gd name="connsiteX5" fmla="*/ 3498190 w 7322206"/>
                <a:gd name="connsiteY5" fmla="*/ 158403 h 1336560"/>
                <a:gd name="connsiteX6" fmla="*/ 3788258 w 7322206"/>
                <a:gd name="connsiteY6" fmla="*/ 1232604 h 1336560"/>
                <a:gd name="connsiteX7" fmla="*/ 4418640 w 7322206"/>
                <a:gd name="connsiteY7" fmla="*/ 495588 h 1336560"/>
                <a:gd name="connsiteX8" fmla="*/ 4688545 w 7322206"/>
                <a:gd name="connsiteY8" fmla="*/ 484158 h 1336560"/>
                <a:gd name="connsiteX9" fmla="*/ 5076105 w 7322206"/>
                <a:gd name="connsiteY9" fmla="*/ 1141383 h 1336560"/>
                <a:gd name="connsiteX10" fmla="*/ 5678202 w 7322206"/>
                <a:gd name="connsiteY10" fmla="*/ 872778 h 1336560"/>
                <a:gd name="connsiteX11" fmla="*/ 6036199 w 7322206"/>
                <a:gd name="connsiteY11" fmla="*/ 703462 h 1336560"/>
                <a:gd name="connsiteX12" fmla="*/ 6252617 w 7322206"/>
                <a:gd name="connsiteY12" fmla="*/ 1107092 h 1336560"/>
                <a:gd name="connsiteX13" fmla="*/ 6778590 w 7322206"/>
                <a:gd name="connsiteY13" fmla="*/ 1078518 h 1336560"/>
                <a:gd name="connsiteX14" fmla="*/ 7322206 w 7322206"/>
                <a:gd name="connsiteY14" fmla="*/ 186423 h 1336560"/>
                <a:gd name="connsiteX0" fmla="*/ 0 w 7322206"/>
                <a:gd name="connsiteY0" fmla="*/ 1336560 h 1336560"/>
                <a:gd name="connsiteX1" fmla="*/ 441310 w 7322206"/>
                <a:gd name="connsiteY1" fmla="*/ 500020 h 1336560"/>
                <a:gd name="connsiteX2" fmla="*/ 960125 w 7322206"/>
                <a:gd name="connsiteY2" fmla="*/ 345527 h 1336560"/>
                <a:gd name="connsiteX3" fmla="*/ 1972407 w 7322206"/>
                <a:gd name="connsiteY3" fmla="*/ 1323601 h 1336560"/>
                <a:gd name="connsiteX4" fmla="*/ 3143007 w 7322206"/>
                <a:gd name="connsiteY4" fmla="*/ 214998 h 1336560"/>
                <a:gd name="connsiteX5" fmla="*/ 3498190 w 7322206"/>
                <a:gd name="connsiteY5" fmla="*/ 158403 h 1336560"/>
                <a:gd name="connsiteX6" fmla="*/ 3788258 w 7322206"/>
                <a:gd name="connsiteY6" fmla="*/ 1232604 h 1336560"/>
                <a:gd name="connsiteX7" fmla="*/ 4418640 w 7322206"/>
                <a:gd name="connsiteY7" fmla="*/ 495588 h 1336560"/>
                <a:gd name="connsiteX8" fmla="*/ 4688545 w 7322206"/>
                <a:gd name="connsiteY8" fmla="*/ 484158 h 1336560"/>
                <a:gd name="connsiteX9" fmla="*/ 5076105 w 7322206"/>
                <a:gd name="connsiteY9" fmla="*/ 1141383 h 1336560"/>
                <a:gd name="connsiteX10" fmla="*/ 5678202 w 7322206"/>
                <a:gd name="connsiteY10" fmla="*/ 872778 h 1336560"/>
                <a:gd name="connsiteX11" fmla="*/ 6036199 w 7322206"/>
                <a:gd name="connsiteY11" fmla="*/ 703462 h 1336560"/>
                <a:gd name="connsiteX12" fmla="*/ 6252617 w 7322206"/>
                <a:gd name="connsiteY12" fmla="*/ 1107092 h 1336560"/>
                <a:gd name="connsiteX13" fmla="*/ 6778590 w 7322206"/>
                <a:gd name="connsiteY13" fmla="*/ 1078518 h 1336560"/>
                <a:gd name="connsiteX14" fmla="*/ 7322206 w 7322206"/>
                <a:gd name="connsiteY14" fmla="*/ 186423 h 1336560"/>
                <a:gd name="connsiteX0" fmla="*/ 0 w 7322206"/>
                <a:gd name="connsiteY0" fmla="*/ 1289466 h 1298368"/>
                <a:gd name="connsiteX1" fmla="*/ 441310 w 7322206"/>
                <a:gd name="connsiteY1" fmla="*/ 452926 h 1298368"/>
                <a:gd name="connsiteX2" fmla="*/ 960125 w 7322206"/>
                <a:gd name="connsiteY2" fmla="*/ 298433 h 1298368"/>
                <a:gd name="connsiteX3" fmla="*/ 2019196 w 7322206"/>
                <a:gd name="connsiteY3" fmla="*/ 1297972 h 1298368"/>
                <a:gd name="connsiteX4" fmla="*/ 3143007 w 7322206"/>
                <a:gd name="connsiteY4" fmla="*/ 167904 h 1298368"/>
                <a:gd name="connsiteX5" fmla="*/ 3498190 w 7322206"/>
                <a:gd name="connsiteY5" fmla="*/ 111309 h 1298368"/>
                <a:gd name="connsiteX6" fmla="*/ 3788258 w 7322206"/>
                <a:gd name="connsiteY6" fmla="*/ 1185510 h 1298368"/>
                <a:gd name="connsiteX7" fmla="*/ 4418640 w 7322206"/>
                <a:gd name="connsiteY7" fmla="*/ 448494 h 1298368"/>
                <a:gd name="connsiteX8" fmla="*/ 4688545 w 7322206"/>
                <a:gd name="connsiteY8" fmla="*/ 437064 h 1298368"/>
                <a:gd name="connsiteX9" fmla="*/ 5076105 w 7322206"/>
                <a:gd name="connsiteY9" fmla="*/ 1094289 h 1298368"/>
                <a:gd name="connsiteX10" fmla="*/ 5678202 w 7322206"/>
                <a:gd name="connsiteY10" fmla="*/ 825684 h 1298368"/>
                <a:gd name="connsiteX11" fmla="*/ 6036199 w 7322206"/>
                <a:gd name="connsiteY11" fmla="*/ 656368 h 1298368"/>
                <a:gd name="connsiteX12" fmla="*/ 6252617 w 7322206"/>
                <a:gd name="connsiteY12" fmla="*/ 1059998 h 1298368"/>
                <a:gd name="connsiteX13" fmla="*/ 6778590 w 7322206"/>
                <a:gd name="connsiteY13" fmla="*/ 1031424 h 1298368"/>
                <a:gd name="connsiteX14" fmla="*/ 7322206 w 7322206"/>
                <a:gd name="connsiteY14" fmla="*/ 139329 h 1298368"/>
                <a:gd name="connsiteX0" fmla="*/ 0 w 7322206"/>
                <a:gd name="connsiteY0" fmla="*/ 1289466 h 1298119"/>
                <a:gd name="connsiteX1" fmla="*/ 441310 w 7322206"/>
                <a:gd name="connsiteY1" fmla="*/ 452926 h 1298119"/>
                <a:gd name="connsiteX2" fmla="*/ 960125 w 7322206"/>
                <a:gd name="connsiteY2" fmla="*/ 298433 h 1298119"/>
                <a:gd name="connsiteX3" fmla="*/ 2019196 w 7322206"/>
                <a:gd name="connsiteY3" fmla="*/ 1297972 h 1298119"/>
                <a:gd name="connsiteX4" fmla="*/ 3143007 w 7322206"/>
                <a:gd name="connsiteY4" fmla="*/ 167904 h 1298119"/>
                <a:gd name="connsiteX5" fmla="*/ 3498190 w 7322206"/>
                <a:gd name="connsiteY5" fmla="*/ 111309 h 1298119"/>
                <a:gd name="connsiteX6" fmla="*/ 3788258 w 7322206"/>
                <a:gd name="connsiteY6" fmla="*/ 1185510 h 1298119"/>
                <a:gd name="connsiteX7" fmla="*/ 4418640 w 7322206"/>
                <a:gd name="connsiteY7" fmla="*/ 448494 h 1298119"/>
                <a:gd name="connsiteX8" fmla="*/ 4688545 w 7322206"/>
                <a:gd name="connsiteY8" fmla="*/ 437064 h 1298119"/>
                <a:gd name="connsiteX9" fmla="*/ 5076105 w 7322206"/>
                <a:gd name="connsiteY9" fmla="*/ 1094289 h 1298119"/>
                <a:gd name="connsiteX10" fmla="*/ 5678202 w 7322206"/>
                <a:gd name="connsiteY10" fmla="*/ 825684 h 1298119"/>
                <a:gd name="connsiteX11" fmla="*/ 6036199 w 7322206"/>
                <a:gd name="connsiteY11" fmla="*/ 656368 h 1298119"/>
                <a:gd name="connsiteX12" fmla="*/ 6252617 w 7322206"/>
                <a:gd name="connsiteY12" fmla="*/ 1059998 h 1298119"/>
                <a:gd name="connsiteX13" fmla="*/ 6778590 w 7322206"/>
                <a:gd name="connsiteY13" fmla="*/ 1031424 h 1298119"/>
                <a:gd name="connsiteX14" fmla="*/ 7322206 w 7322206"/>
                <a:gd name="connsiteY14" fmla="*/ 139329 h 1298119"/>
                <a:gd name="connsiteX0" fmla="*/ 0 w 7322206"/>
                <a:gd name="connsiteY0" fmla="*/ 1289466 h 1298368"/>
                <a:gd name="connsiteX1" fmla="*/ 441310 w 7322206"/>
                <a:gd name="connsiteY1" fmla="*/ 452926 h 1298368"/>
                <a:gd name="connsiteX2" fmla="*/ 960125 w 7322206"/>
                <a:gd name="connsiteY2" fmla="*/ 298433 h 1298368"/>
                <a:gd name="connsiteX3" fmla="*/ 2019196 w 7322206"/>
                <a:gd name="connsiteY3" fmla="*/ 1297972 h 1298368"/>
                <a:gd name="connsiteX4" fmla="*/ 3143007 w 7322206"/>
                <a:gd name="connsiteY4" fmla="*/ 167904 h 1298368"/>
                <a:gd name="connsiteX5" fmla="*/ 3498190 w 7322206"/>
                <a:gd name="connsiteY5" fmla="*/ 111309 h 1298368"/>
                <a:gd name="connsiteX6" fmla="*/ 3788258 w 7322206"/>
                <a:gd name="connsiteY6" fmla="*/ 1185510 h 1298368"/>
                <a:gd name="connsiteX7" fmla="*/ 4418640 w 7322206"/>
                <a:gd name="connsiteY7" fmla="*/ 448494 h 1298368"/>
                <a:gd name="connsiteX8" fmla="*/ 4688545 w 7322206"/>
                <a:gd name="connsiteY8" fmla="*/ 437064 h 1298368"/>
                <a:gd name="connsiteX9" fmla="*/ 5076105 w 7322206"/>
                <a:gd name="connsiteY9" fmla="*/ 1094289 h 1298368"/>
                <a:gd name="connsiteX10" fmla="*/ 5678202 w 7322206"/>
                <a:gd name="connsiteY10" fmla="*/ 825684 h 1298368"/>
                <a:gd name="connsiteX11" fmla="*/ 6036199 w 7322206"/>
                <a:gd name="connsiteY11" fmla="*/ 656368 h 1298368"/>
                <a:gd name="connsiteX12" fmla="*/ 6252617 w 7322206"/>
                <a:gd name="connsiteY12" fmla="*/ 1059998 h 1298368"/>
                <a:gd name="connsiteX13" fmla="*/ 6778590 w 7322206"/>
                <a:gd name="connsiteY13" fmla="*/ 1031424 h 1298368"/>
                <a:gd name="connsiteX14" fmla="*/ 7322206 w 7322206"/>
                <a:gd name="connsiteY14" fmla="*/ 139329 h 1298368"/>
                <a:gd name="connsiteX0" fmla="*/ 0 w 7322206"/>
                <a:gd name="connsiteY0" fmla="*/ 1238457 h 1246964"/>
                <a:gd name="connsiteX1" fmla="*/ 441310 w 7322206"/>
                <a:gd name="connsiteY1" fmla="*/ 401917 h 1246964"/>
                <a:gd name="connsiteX2" fmla="*/ 960125 w 7322206"/>
                <a:gd name="connsiteY2" fmla="*/ 247424 h 1246964"/>
                <a:gd name="connsiteX3" fmla="*/ 2019196 w 7322206"/>
                <a:gd name="connsiteY3" fmla="*/ 1246963 h 1246964"/>
                <a:gd name="connsiteX4" fmla="*/ 3028637 w 7322206"/>
                <a:gd name="connsiteY4" fmla="*/ 254270 h 1246964"/>
                <a:gd name="connsiteX5" fmla="*/ 3498190 w 7322206"/>
                <a:gd name="connsiteY5" fmla="*/ 60300 h 1246964"/>
                <a:gd name="connsiteX6" fmla="*/ 3788258 w 7322206"/>
                <a:gd name="connsiteY6" fmla="*/ 1134501 h 1246964"/>
                <a:gd name="connsiteX7" fmla="*/ 4418640 w 7322206"/>
                <a:gd name="connsiteY7" fmla="*/ 397485 h 1246964"/>
                <a:gd name="connsiteX8" fmla="*/ 4688545 w 7322206"/>
                <a:gd name="connsiteY8" fmla="*/ 386055 h 1246964"/>
                <a:gd name="connsiteX9" fmla="*/ 5076105 w 7322206"/>
                <a:gd name="connsiteY9" fmla="*/ 1043280 h 1246964"/>
                <a:gd name="connsiteX10" fmla="*/ 5678202 w 7322206"/>
                <a:gd name="connsiteY10" fmla="*/ 774675 h 1246964"/>
                <a:gd name="connsiteX11" fmla="*/ 6036199 w 7322206"/>
                <a:gd name="connsiteY11" fmla="*/ 605359 h 1246964"/>
                <a:gd name="connsiteX12" fmla="*/ 6252617 w 7322206"/>
                <a:gd name="connsiteY12" fmla="*/ 1008989 h 1246964"/>
                <a:gd name="connsiteX13" fmla="*/ 6778590 w 7322206"/>
                <a:gd name="connsiteY13" fmla="*/ 980415 h 1246964"/>
                <a:gd name="connsiteX14" fmla="*/ 7322206 w 7322206"/>
                <a:gd name="connsiteY14" fmla="*/ 88320 h 1246964"/>
                <a:gd name="connsiteX0" fmla="*/ 0 w 7322206"/>
                <a:gd name="connsiteY0" fmla="*/ 1263757 h 1272264"/>
                <a:gd name="connsiteX1" fmla="*/ 441310 w 7322206"/>
                <a:gd name="connsiteY1" fmla="*/ 427217 h 1272264"/>
                <a:gd name="connsiteX2" fmla="*/ 960125 w 7322206"/>
                <a:gd name="connsiteY2" fmla="*/ 272724 h 1272264"/>
                <a:gd name="connsiteX3" fmla="*/ 2019196 w 7322206"/>
                <a:gd name="connsiteY3" fmla="*/ 1272263 h 1272264"/>
                <a:gd name="connsiteX4" fmla="*/ 3028637 w 7322206"/>
                <a:gd name="connsiteY4" fmla="*/ 279570 h 1272264"/>
                <a:gd name="connsiteX5" fmla="*/ 3534580 w 7322206"/>
                <a:gd name="connsiteY5" fmla="*/ 55550 h 1272264"/>
                <a:gd name="connsiteX6" fmla="*/ 3788258 w 7322206"/>
                <a:gd name="connsiteY6" fmla="*/ 1159801 h 1272264"/>
                <a:gd name="connsiteX7" fmla="*/ 4418640 w 7322206"/>
                <a:gd name="connsiteY7" fmla="*/ 422785 h 1272264"/>
                <a:gd name="connsiteX8" fmla="*/ 4688545 w 7322206"/>
                <a:gd name="connsiteY8" fmla="*/ 411355 h 1272264"/>
                <a:gd name="connsiteX9" fmla="*/ 5076105 w 7322206"/>
                <a:gd name="connsiteY9" fmla="*/ 1068580 h 1272264"/>
                <a:gd name="connsiteX10" fmla="*/ 5678202 w 7322206"/>
                <a:gd name="connsiteY10" fmla="*/ 799975 h 1272264"/>
                <a:gd name="connsiteX11" fmla="*/ 6036199 w 7322206"/>
                <a:gd name="connsiteY11" fmla="*/ 630659 h 1272264"/>
                <a:gd name="connsiteX12" fmla="*/ 6252617 w 7322206"/>
                <a:gd name="connsiteY12" fmla="*/ 1034289 h 1272264"/>
                <a:gd name="connsiteX13" fmla="*/ 6778590 w 7322206"/>
                <a:gd name="connsiteY13" fmla="*/ 1005715 h 1272264"/>
                <a:gd name="connsiteX14" fmla="*/ 7322206 w 7322206"/>
                <a:gd name="connsiteY14" fmla="*/ 113620 h 1272264"/>
                <a:gd name="connsiteX0" fmla="*/ 0 w 7322206"/>
                <a:gd name="connsiteY0" fmla="*/ 1272578 h 1281085"/>
                <a:gd name="connsiteX1" fmla="*/ 441310 w 7322206"/>
                <a:gd name="connsiteY1" fmla="*/ 436038 h 1281085"/>
                <a:gd name="connsiteX2" fmla="*/ 960125 w 7322206"/>
                <a:gd name="connsiteY2" fmla="*/ 281545 h 1281085"/>
                <a:gd name="connsiteX3" fmla="*/ 2019196 w 7322206"/>
                <a:gd name="connsiteY3" fmla="*/ 1281084 h 1281085"/>
                <a:gd name="connsiteX4" fmla="*/ 3028637 w 7322206"/>
                <a:gd name="connsiteY4" fmla="*/ 288391 h 1281085"/>
                <a:gd name="connsiteX5" fmla="*/ 3534580 w 7322206"/>
                <a:gd name="connsiteY5" fmla="*/ 64371 h 1281085"/>
                <a:gd name="connsiteX6" fmla="*/ 3788258 w 7322206"/>
                <a:gd name="connsiteY6" fmla="*/ 1168622 h 1281085"/>
                <a:gd name="connsiteX7" fmla="*/ 4418640 w 7322206"/>
                <a:gd name="connsiteY7" fmla="*/ 431606 h 1281085"/>
                <a:gd name="connsiteX8" fmla="*/ 4688545 w 7322206"/>
                <a:gd name="connsiteY8" fmla="*/ 420176 h 1281085"/>
                <a:gd name="connsiteX9" fmla="*/ 5076105 w 7322206"/>
                <a:gd name="connsiteY9" fmla="*/ 1077401 h 1281085"/>
                <a:gd name="connsiteX10" fmla="*/ 5678202 w 7322206"/>
                <a:gd name="connsiteY10" fmla="*/ 808796 h 1281085"/>
                <a:gd name="connsiteX11" fmla="*/ 6036199 w 7322206"/>
                <a:gd name="connsiteY11" fmla="*/ 639480 h 1281085"/>
                <a:gd name="connsiteX12" fmla="*/ 6252617 w 7322206"/>
                <a:gd name="connsiteY12" fmla="*/ 1043110 h 1281085"/>
                <a:gd name="connsiteX13" fmla="*/ 6778590 w 7322206"/>
                <a:gd name="connsiteY13" fmla="*/ 1014536 h 1281085"/>
                <a:gd name="connsiteX14" fmla="*/ 7322206 w 7322206"/>
                <a:gd name="connsiteY14" fmla="*/ 122441 h 1281085"/>
                <a:gd name="connsiteX0" fmla="*/ 0 w 7322206"/>
                <a:gd name="connsiteY0" fmla="*/ 1261225 h 1269803"/>
                <a:gd name="connsiteX1" fmla="*/ 441310 w 7322206"/>
                <a:gd name="connsiteY1" fmla="*/ 424685 h 1269803"/>
                <a:gd name="connsiteX2" fmla="*/ 960125 w 7322206"/>
                <a:gd name="connsiteY2" fmla="*/ 270192 h 1269803"/>
                <a:gd name="connsiteX3" fmla="*/ 2019196 w 7322206"/>
                <a:gd name="connsiteY3" fmla="*/ 1269731 h 1269803"/>
                <a:gd name="connsiteX4" fmla="*/ 2976651 w 7322206"/>
                <a:gd name="connsiteY4" fmla="*/ 319967 h 1269803"/>
                <a:gd name="connsiteX5" fmla="*/ 3534580 w 7322206"/>
                <a:gd name="connsiteY5" fmla="*/ 53018 h 1269803"/>
                <a:gd name="connsiteX6" fmla="*/ 3788258 w 7322206"/>
                <a:gd name="connsiteY6" fmla="*/ 1157269 h 1269803"/>
                <a:gd name="connsiteX7" fmla="*/ 4418640 w 7322206"/>
                <a:gd name="connsiteY7" fmla="*/ 420253 h 1269803"/>
                <a:gd name="connsiteX8" fmla="*/ 4688545 w 7322206"/>
                <a:gd name="connsiteY8" fmla="*/ 408823 h 1269803"/>
                <a:gd name="connsiteX9" fmla="*/ 5076105 w 7322206"/>
                <a:gd name="connsiteY9" fmla="*/ 1066048 h 1269803"/>
                <a:gd name="connsiteX10" fmla="*/ 5678202 w 7322206"/>
                <a:gd name="connsiteY10" fmla="*/ 797443 h 1269803"/>
                <a:gd name="connsiteX11" fmla="*/ 6036199 w 7322206"/>
                <a:gd name="connsiteY11" fmla="*/ 628127 h 1269803"/>
                <a:gd name="connsiteX12" fmla="*/ 6252617 w 7322206"/>
                <a:gd name="connsiteY12" fmla="*/ 1031757 h 1269803"/>
                <a:gd name="connsiteX13" fmla="*/ 6778590 w 7322206"/>
                <a:gd name="connsiteY13" fmla="*/ 1003183 h 1269803"/>
                <a:gd name="connsiteX14" fmla="*/ 7322206 w 7322206"/>
                <a:gd name="connsiteY14" fmla="*/ 111088 h 1269803"/>
                <a:gd name="connsiteX0" fmla="*/ 0 w 7322206"/>
                <a:gd name="connsiteY0" fmla="*/ 1281393 h 1289984"/>
                <a:gd name="connsiteX1" fmla="*/ 441310 w 7322206"/>
                <a:gd name="connsiteY1" fmla="*/ 444853 h 1289984"/>
                <a:gd name="connsiteX2" fmla="*/ 960125 w 7322206"/>
                <a:gd name="connsiteY2" fmla="*/ 290360 h 1289984"/>
                <a:gd name="connsiteX3" fmla="*/ 2019196 w 7322206"/>
                <a:gd name="connsiteY3" fmla="*/ 1289899 h 1289984"/>
                <a:gd name="connsiteX4" fmla="*/ 2976651 w 7322206"/>
                <a:gd name="connsiteY4" fmla="*/ 340135 h 1289984"/>
                <a:gd name="connsiteX5" fmla="*/ 3534580 w 7322206"/>
                <a:gd name="connsiteY5" fmla="*/ 73186 h 1289984"/>
                <a:gd name="connsiteX6" fmla="*/ 3788258 w 7322206"/>
                <a:gd name="connsiteY6" fmla="*/ 1177437 h 1289984"/>
                <a:gd name="connsiteX7" fmla="*/ 4418640 w 7322206"/>
                <a:gd name="connsiteY7" fmla="*/ 440421 h 1289984"/>
                <a:gd name="connsiteX8" fmla="*/ 4688545 w 7322206"/>
                <a:gd name="connsiteY8" fmla="*/ 428991 h 1289984"/>
                <a:gd name="connsiteX9" fmla="*/ 5076105 w 7322206"/>
                <a:gd name="connsiteY9" fmla="*/ 1086216 h 1289984"/>
                <a:gd name="connsiteX10" fmla="*/ 5678202 w 7322206"/>
                <a:gd name="connsiteY10" fmla="*/ 817611 h 1289984"/>
                <a:gd name="connsiteX11" fmla="*/ 6036199 w 7322206"/>
                <a:gd name="connsiteY11" fmla="*/ 648295 h 1289984"/>
                <a:gd name="connsiteX12" fmla="*/ 6252617 w 7322206"/>
                <a:gd name="connsiteY12" fmla="*/ 1051925 h 1289984"/>
                <a:gd name="connsiteX13" fmla="*/ 6778590 w 7322206"/>
                <a:gd name="connsiteY13" fmla="*/ 1023351 h 1289984"/>
                <a:gd name="connsiteX14" fmla="*/ 7322206 w 7322206"/>
                <a:gd name="connsiteY14" fmla="*/ 131256 h 1289984"/>
                <a:gd name="connsiteX0" fmla="*/ 0 w 7322206"/>
                <a:gd name="connsiteY0" fmla="*/ 1281393 h 1290139"/>
                <a:gd name="connsiteX1" fmla="*/ 441310 w 7322206"/>
                <a:gd name="connsiteY1" fmla="*/ 444853 h 1290139"/>
                <a:gd name="connsiteX2" fmla="*/ 954926 w 7322206"/>
                <a:gd name="connsiteY2" fmla="*/ 256016 h 1290139"/>
                <a:gd name="connsiteX3" fmla="*/ 2019196 w 7322206"/>
                <a:gd name="connsiteY3" fmla="*/ 1289899 h 1290139"/>
                <a:gd name="connsiteX4" fmla="*/ 2976651 w 7322206"/>
                <a:gd name="connsiteY4" fmla="*/ 340135 h 1290139"/>
                <a:gd name="connsiteX5" fmla="*/ 3534580 w 7322206"/>
                <a:gd name="connsiteY5" fmla="*/ 73186 h 1290139"/>
                <a:gd name="connsiteX6" fmla="*/ 3788258 w 7322206"/>
                <a:gd name="connsiteY6" fmla="*/ 1177437 h 1290139"/>
                <a:gd name="connsiteX7" fmla="*/ 4418640 w 7322206"/>
                <a:gd name="connsiteY7" fmla="*/ 440421 h 1290139"/>
                <a:gd name="connsiteX8" fmla="*/ 4688545 w 7322206"/>
                <a:gd name="connsiteY8" fmla="*/ 428991 h 1290139"/>
                <a:gd name="connsiteX9" fmla="*/ 5076105 w 7322206"/>
                <a:gd name="connsiteY9" fmla="*/ 1086216 h 1290139"/>
                <a:gd name="connsiteX10" fmla="*/ 5678202 w 7322206"/>
                <a:gd name="connsiteY10" fmla="*/ 817611 h 1290139"/>
                <a:gd name="connsiteX11" fmla="*/ 6036199 w 7322206"/>
                <a:gd name="connsiteY11" fmla="*/ 648295 h 1290139"/>
                <a:gd name="connsiteX12" fmla="*/ 6252617 w 7322206"/>
                <a:gd name="connsiteY12" fmla="*/ 1051925 h 1290139"/>
                <a:gd name="connsiteX13" fmla="*/ 6778590 w 7322206"/>
                <a:gd name="connsiteY13" fmla="*/ 1023351 h 1290139"/>
                <a:gd name="connsiteX14" fmla="*/ 7322206 w 7322206"/>
                <a:gd name="connsiteY14" fmla="*/ 131256 h 1290139"/>
                <a:gd name="connsiteX0" fmla="*/ 0 w 7322206"/>
                <a:gd name="connsiteY0" fmla="*/ 1254296 h 1267285"/>
                <a:gd name="connsiteX1" fmla="*/ 441310 w 7322206"/>
                <a:gd name="connsiteY1" fmla="*/ 417756 h 1267285"/>
                <a:gd name="connsiteX2" fmla="*/ 954926 w 7322206"/>
                <a:gd name="connsiteY2" fmla="*/ 228919 h 1267285"/>
                <a:gd name="connsiteX3" fmla="*/ 1967209 w 7322206"/>
                <a:gd name="connsiteY3" fmla="*/ 1267095 h 1267285"/>
                <a:gd name="connsiteX4" fmla="*/ 2976651 w 7322206"/>
                <a:gd name="connsiteY4" fmla="*/ 313038 h 1267285"/>
                <a:gd name="connsiteX5" fmla="*/ 3534580 w 7322206"/>
                <a:gd name="connsiteY5" fmla="*/ 46089 h 1267285"/>
                <a:gd name="connsiteX6" fmla="*/ 3788258 w 7322206"/>
                <a:gd name="connsiteY6" fmla="*/ 1150340 h 1267285"/>
                <a:gd name="connsiteX7" fmla="*/ 4418640 w 7322206"/>
                <a:gd name="connsiteY7" fmla="*/ 413324 h 1267285"/>
                <a:gd name="connsiteX8" fmla="*/ 4688545 w 7322206"/>
                <a:gd name="connsiteY8" fmla="*/ 401894 h 1267285"/>
                <a:gd name="connsiteX9" fmla="*/ 5076105 w 7322206"/>
                <a:gd name="connsiteY9" fmla="*/ 1059119 h 1267285"/>
                <a:gd name="connsiteX10" fmla="*/ 5678202 w 7322206"/>
                <a:gd name="connsiteY10" fmla="*/ 790514 h 1267285"/>
                <a:gd name="connsiteX11" fmla="*/ 6036199 w 7322206"/>
                <a:gd name="connsiteY11" fmla="*/ 621198 h 1267285"/>
                <a:gd name="connsiteX12" fmla="*/ 6252617 w 7322206"/>
                <a:gd name="connsiteY12" fmla="*/ 1024828 h 1267285"/>
                <a:gd name="connsiteX13" fmla="*/ 6778590 w 7322206"/>
                <a:gd name="connsiteY13" fmla="*/ 996254 h 1267285"/>
                <a:gd name="connsiteX14" fmla="*/ 7322206 w 7322206"/>
                <a:gd name="connsiteY14" fmla="*/ 104159 h 1267285"/>
                <a:gd name="connsiteX0" fmla="*/ 0 w 7322206"/>
                <a:gd name="connsiteY0" fmla="*/ 1254296 h 1267103"/>
                <a:gd name="connsiteX1" fmla="*/ 441310 w 7322206"/>
                <a:gd name="connsiteY1" fmla="*/ 417756 h 1267103"/>
                <a:gd name="connsiteX2" fmla="*/ 954926 w 7322206"/>
                <a:gd name="connsiteY2" fmla="*/ 228919 h 1267103"/>
                <a:gd name="connsiteX3" fmla="*/ 1967209 w 7322206"/>
                <a:gd name="connsiteY3" fmla="*/ 1267095 h 1267103"/>
                <a:gd name="connsiteX4" fmla="*/ 2976651 w 7322206"/>
                <a:gd name="connsiteY4" fmla="*/ 313038 h 1267103"/>
                <a:gd name="connsiteX5" fmla="*/ 3534580 w 7322206"/>
                <a:gd name="connsiteY5" fmla="*/ 46089 h 1267103"/>
                <a:gd name="connsiteX6" fmla="*/ 3788258 w 7322206"/>
                <a:gd name="connsiteY6" fmla="*/ 1150340 h 1267103"/>
                <a:gd name="connsiteX7" fmla="*/ 4418640 w 7322206"/>
                <a:gd name="connsiteY7" fmla="*/ 413324 h 1267103"/>
                <a:gd name="connsiteX8" fmla="*/ 4688545 w 7322206"/>
                <a:gd name="connsiteY8" fmla="*/ 401894 h 1267103"/>
                <a:gd name="connsiteX9" fmla="*/ 5076105 w 7322206"/>
                <a:gd name="connsiteY9" fmla="*/ 1059119 h 1267103"/>
                <a:gd name="connsiteX10" fmla="*/ 5678202 w 7322206"/>
                <a:gd name="connsiteY10" fmla="*/ 790514 h 1267103"/>
                <a:gd name="connsiteX11" fmla="*/ 6036199 w 7322206"/>
                <a:gd name="connsiteY11" fmla="*/ 621198 h 1267103"/>
                <a:gd name="connsiteX12" fmla="*/ 6252617 w 7322206"/>
                <a:gd name="connsiteY12" fmla="*/ 1024828 h 1267103"/>
                <a:gd name="connsiteX13" fmla="*/ 6778590 w 7322206"/>
                <a:gd name="connsiteY13" fmla="*/ 996254 h 1267103"/>
                <a:gd name="connsiteX14" fmla="*/ 7322206 w 7322206"/>
                <a:gd name="connsiteY14" fmla="*/ 104159 h 1267103"/>
                <a:gd name="connsiteX0" fmla="*/ 0 w 7322206"/>
                <a:gd name="connsiteY0" fmla="*/ 1254296 h 1267207"/>
                <a:gd name="connsiteX1" fmla="*/ 441310 w 7322206"/>
                <a:gd name="connsiteY1" fmla="*/ 417756 h 1267207"/>
                <a:gd name="connsiteX2" fmla="*/ 954926 w 7322206"/>
                <a:gd name="connsiteY2" fmla="*/ 228919 h 1267207"/>
                <a:gd name="connsiteX3" fmla="*/ 1967209 w 7322206"/>
                <a:gd name="connsiteY3" fmla="*/ 1267095 h 1267207"/>
                <a:gd name="connsiteX4" fmla="*/ 2976651 w 7322206"/>
                <a:gd name="connsiteY4" fmla="*/ 313038 h 1267207"/>
                <a:gd name="connsiteX5" fmla="*/ 3534580 w 7322206"/>
                <a:gd name="connsiteY5" fmla="*/ 46089 h 1267207"/>
                <a:gd name="connsiteX6" fmla="*/ 3788258 w 7322206"/>
                <a:gd name="connsiteY6" fmla="*/ 1150340 h 1267207"/>
                <a:gd name="connsiteX7" fmla="*/ 4418640 w 7322206"/>
                <a:gd name="connsiteY7" fmla="*/ 413324 h 1267207"/>
                <a:gd name="connsiteX8" fmla="*/ 4688545 w 7322206"/>
                <a:gd name="connsiteY8" fmla="*/ 401894 h 1267207"/>
                <a:gd name="connsiteX9" fmla="*/ 5076105 w 7322206"/>
                <a:gd name="connsiteY9" fmla="*/ 1059119 h 1267207"/>
                <a:gd name="connsiteX10" fmla="*/ 5678202 w 7322206"/>
                <a:gd name="connsiteY10" fmla="*/ 790514 h 1267207"/>
                <a:gd name="connsiteX11" fmla="*/ 6036199 w 7322206"/>
                <a:gd name="connsiteY11" fmla="*/ 621198 h 1267207"/>
                <a:gd name="connsiteX12" fmla="*/ 6252617 w 7322206"/>
                <a:gd name="connsiteY12" fmla="*/ 1024828 h 1267207"/>
                <a:gd name="connsiteX13" fmla="*/ 6778590 w 7322206"/>
                <a:gd name="connsiteY13" fmla="*/ 996254 h 1267207"/>
                <a:gd name="connsiteX14" fmla="*/ 7322206 w 7322206"/>
                <a:gd name="connsiteY14" fmla="*/ 104159 h 1267207"/>
                <a:gd name="connsiteX0" fmla="*/ 0 w 7322206"/>
                <a:gd name="connsiteY0" fmla="*/ 1281140 h 1294051"/>
                <a:gd name="connsiteX1" fmla="*/ 441310 w 7322206"/>
                <a:gd name="connsiteY1" fmla="*/ 444600 h 1294051"/>
                <a:gd name="connsiteX2" fmla="*/ 954926 w 7322206"/>
                <a:gd name="connsiteY2" fmla="*/ 255763 h 1294051"/>
                <a:gd name="connsiteX3" fmla="*/ 1967209 w 7322206"/>
                <a:gd name="connsiteY3" fmla="*/ 1293939 h 1294051"/>
                <a:gd name="connsiteX4" fmla="*/ 2976651 w 7322206"/>
                <a:gd name="connsiteY4" fmla="*/ 339882 h 1294051"/>
                <a:gd name="connsiteX5" fmla="*/ 3513787 w 7322206"/>
                <a:gd name="connsiteY5" fmla="*/ 42882 h 1294051"/>
                <a:gd name="connsiteX6" fmla="*/ 3788258 w 7322206"/>
                <a:gd name="connsiteY6" fmla="*/ 1177184 h 1294051"/>
                <a:gd name="connsiteX7" fmla="*/ 4418640 w 7322206"/>
                <a:gd name="connsiteY7" fmla="*/ 440168 h 1294051"/>
                <a:gd name="connsiteX8" fmla="*/ 4688545 w 7322206"/>
                <a:gd name="connsiteY8" fmla="*/ 428738 h 1294051"/>
                <a:gd name="connsiteX9" fmla="*/ 5076105 w 7322206"/>
                <a:gd name="connsiteY9" fmla="*/ 1085963 h 1294051"/>
                <a:gd name="connsiteX10" fmla="*/ 5678202 w 7322206"/>
                <a:gd name="connsiteY10" fmla="*/ 817358 h 1294051"/>
                <a:gd name="connsiteX11" fmla="*/ 6036199 w 7322206"/>
                <a:gd name="connsiteY11" fmla="*/ 648042 h 1294051"/>
                <a:gd name="connsiteX12" fmla="*/ 6252617 w 7322206"/>
                <a:gd name="connsiteY12" fmla="*/ 1051672 h 1294051"/>
                <a:gd name="connsiteX13" fmla="*/ 6778590 w 7322206"/>
                <a:gd name="connsiteY13" fmla="*/ 1023098 h 1294051"/>
                <a:gd name="connsiteX14" fmla="*/ 7322206 w 7322206"/>
                <a:gd name="connsiteY14" fmla="*/ 131003 h 1294051"/>
                <a:gd name="connsiteX0" fmla="*/ 0 w 7322206"/>
                <a:gd name="connsiteY0" fmla="*/ 1284593 h 1297504"/>
                <a:gd name="connsiteX1" fmla="*/ 441310 w 7322206"/>
                <a:gd name="connsiteY1" fmla="*/ 448053 h 1297504"/>
                <a:gd name="connsiteX2" fmla="*/ 954926 w 7322206"/>
                <a:gd name="connsiteY2" fmla="*/ 259216 h 1297504"/>
                <a:gd name="connsiteX3" fmla="*/ 1967209 w 7322206"/>
                <a:gd name="connsiteY3" fmla="*/ 1297392 h 1297504"/>
                <a:gd name="connsiteX4" fmla="*/ 2976651 w 7322206"/>
                <a:gd name="connsiteY4" fmla="*/ 343335 h 1297504"/>
                <a:gd name="connsiteX5" fmla="*/ 3513787 w 7322206"/>
                <a:gd name="connsiteY5" fmla="*/ 46335 h 1297504"/>
                <a:gd name="connsiteX6" fmla="*/ 3788258 w 7322206"/>
                <a:gd name="connsiteY6" fmla="*/ 1180637 h 1297504"/>
                <a:gd name="connsiteX7" fmla="*/ 4418640 w 7322206"/>
                <a:gd name="connsiteY7" fmla="*/ 443621 h 1297504"/>
                <a:gd name="connsiteX8" fmla="*/ 4688545 w 7322206"/>
                <a:gd name="connsiteY8" fmla="*/ 432191 h 1297504"/>
                <a:gd name="connsiteX9" fmla="*/ 5076105 w 7322206"/>
                <a:gd name="connsiteY9" fmla="*/ 1089416 h 1297504"/>
                <a:gd name="connsiteX10" fmla="*/ 5678202 w 7322206"/>
                <a:gd name="connsiteY10" fmla="*/ 820811 h 1297504"/>
                <a:gd name="connsiteX11" fmla="*/ 6036199 w 7322206"/>
                <a:gd name="connsiteY11" fmla="*/ 651495 h 1297504"/>
                <a:gd name="connsiteX12" fmla="*/ 6252617 w 7322206"/>
                <a:gd name="connsiteY12" fmla="*/ 1055125 h 1297504"/>
                <a:gd name="connsiteX13" fmla="*/ 6778590 w 7322206"/>
                <a:gd name="connsiteY13" fmla="*/ 1026551 h 1297504"/>
                <a:gd name="connsiteX14" fmla="*/ 7322206 w 7322206"/>
                <a:gd name="connsiteY14" fmla="*/ 134456 h 1297504"/>
                <a:gd name="connsiteX0" fmla="*/ 0 w 7322206"/>
                <a:gd name="connsiteY0" fmla="*/ 1280440 h 1293559"/>
                <a:gd name="connsiteX1" fmla="*/ 441310 w 7322206"/>
                <a:gd name="connsiteY1" fmla="*/ 443900 h 1293559"/>
                <a:gd name="connsiteX2" fmla="*/ 954926 w 7322206"/>
                <a:gd name="connsiteY2" fmla="*/ 255063 h 1293559"/>
                <a:gd name="connsiteX3" fmla="*/ 1967209 w 7322206"/>
                <a:gd name="connsiteY3" fmla="*/ 1293239 h 1293559"/>
                <a:gd name="connsiteX4" fmla="*/ 2950657 w 7322206"/>
                <a:gd name="connsiteY4" fmla="*/ 360647 h 1293559"/>
                <a:gd name="connsiteX5" fmla="*/ 3513787 w 7322206"/>
                <a:gd name="connsiteY5" fmla="*/ 42182 h 1293559"/>
                <a:gd name="connsiteX6" fmla="*/ 3788258 w 7322206"/>
                <a:gd name="connsiteY6" fmla="*/ 1176484 h 1293559"/>
                <a:gd name="connsiteX7" fmla="*/ 4418640 w 7322206"/>
                <a:gd name="connsiteY7" fmla="*/ 439468 h 1293559"/>
                <a:gd name="connsiteX8" fmla="*/ 4688545 w 7322206"/>
                <a:gd name="connsiteY8" fmla="*/ 428038 h 1293559"/>
                <a:gd name="connsiteX9" fmla="*/ 5076105 w 7322206"/>
                <a:gd name="connsiteY9" fmla="*/ 1085263 h 1293559"/>
                <a:gd name="connsiteX10" fmla="*/ 5678202 w 7322206"/>
                <a:gd name="connsiteY10" fmla="*/ 816658 h 1293559"/>
                <a:gd name="connsiteX11" fmla="*/ 6036199 w 7322206"/>
                <a:gd name="connsiteY11" fmla="*/ 647342 h 1293559"/>
                <a:gd name="connsiteX12" fmla="*/ 6252617 w 7322206"/>
                <a:gd name="connsiteY12" fmla="*/ 1050972 h 1293559"/>
                <a:gd name="connsiteX13" fmla="*/ 6778590 w 7322206"/>
                <a:gd name="connsiteY13" fmla="*/ 1022398 h 1293559"/>
                <a:gd name="connsiteX14" fmla="*/ 7322206 w 7322206"/>
                <a:gd name="connsiteY14" fmla="*/ 130303 h 1293559"/>
                <a:gd name="connsiteX0" fmla="*/ 0 w 7322206"/>
                <a:gd name="connsiteY0" fmla="*/ 1295850 h 1309027"/>
                <a:gd name="connsiteX1" fmla="*/ 441310 w 7322206"/>
                <a:gd name="connsiteY1" fmla="*/ 459310 h 1309027"/>
                <a:gd name="connsiteX2" fmla="*/ 954926 w 7322206"/>
                <a:gd name="connsiteY2" fmla="*/ 270473 h 1309027"/>
                <a:gd name="connsiteX3" fmla="*/ 1967209 w 7322206"/>
                <a:gd name="connsiteY3" fmla="*/ 1308649 h 1309027"/>
                <a:gd name="connsiteX4" fmla="*/ 2950657 w 7322206"/>
                <a:gd name="connsiteY4" fmla="*/ 376057 h 1309027"/>
                <a:gd name="connsiteX5" fmla="*/ 3513787 w 7322206"/>
                <a:gd name="connsiteY5" fmla="*/ 57592 h 1309027"/>
                <a:gd name="connsiteX6" fmla="*/ 3788258 w 7322206"/>
                <a:gd name="connsiteY6" fmla="*/ 1191894 h 1309027"/>
                <a:gd name="connsiteX7" fmla="*/ 4418640 w 7322206"/>
                <a:gd name="connsiteY7" fmla="*/ 454878 h 1309027"/>
                <a:gd name="connsiteX8" fmla="*/ 4688545 w 7322206"/>
                <a:gd name="connsiteY8" fmla="*/ 443448 h 1309027"/>
                <a:gd name="connsiteX9" fmla="*/ 5076105 w 7322206"/>
                <a:gd name="connsiteY9" fmla="*/ 1100673 h 1309027"/>
                <a:gd name="connsiteX10" fmla="*/ 5678202 w 7322206"/>
                <a:gd name="connsiteY10" fmla="*/ 832068 h 1309027"/>
                <a:gd name="connsiteX11" fmla="*/ 6036199 w 7322206"/>
                <a:gd name="connsiteY11" fmla="*/ 662752 h 1309027"/>
                <a:gd name="connsiteX12" fmla="*/ 6252617 w 7322206"/>
                <a:gd name="connsiteY12" fmla="*/ 1066382 h 1309027"/>
                <a:gd name="connsiteX13" fmla="*/ 6778590 w 7322206"/>
                <a:gd name="connsiteY13" fmla="*/ 1037808 h 1309027"/>
                <a:gd name="connsiteX14" fmla="*/ 7322206 w 7322206"/>
                <a:gd name="connsiteY14" fmla="*/ 145713 h 1309027"/>
                <a:gd name="connsiteX0" fmla="*/ 0 w 7322206"/>
                <a:gd name="connsiteY0" fmla="*/ 1295850 h 1308750"/>
                <a:gd name="connsiteX1" fmla="*/ 441310 w 7322206"/>
                <a:gd name="connsiteY1" fmla="*/ 459310 h 1308750"/>
                <a:gd name="connsiteX2" fmla="*/ 954926 w 7322206"/>
                <a:gd name="connsiteY2" fmla="*/ 270473 h 1308750"/>
                <a:gd name="connsiteX3" fmla="*/ 1967209 w 7322206"/>
                <a:gd name="connsiteY3" fmla="*/ 1308649 h 1308750"/>
                <a:gd name="connsiteX4" fmla="*/ 2950657 w 7322206"/>
                <a:gd name="connsiteY4" fmla="*/ 376057 h 1308750"/>
                <a:gd name="connsiteX5" fmla="*/ 3513787 w 7322206"/>
                <a:gd name="connsiteY5" fmla="*/ 57592 h 1308750"/>
                <a:gd name="connsiteX6" fmla="*/ 3788258 w 7322206"/>
                <a:gd name="connsiteY6" fmla="*/ 1191894 h 1308750"/>
                <a:gd name="connsiteX7" fmla="*/ 4418640 w 7322206"/>
                <a:gd name="connsiteY7" fmla="*/ 454878 h 1308750"/>
                <a:gd name="connsiteX8" fmla="*/ 4688545 w 7322206"/>
                <a:gd name="connsiteY8" fmla="*/ 443448 h 1308750"/>
                <a:gd name="connsiteX9" fmla="*/ 5076105 w 7322206"/>
                <a:gd name="connsiteY9" fmla="*/ 1100673 h 1308750"/>
                <a:gd name="connsiteX10" fmla="*/ 5678202 w 7322206"/>
                <a:gd name="connsiteY10" fmla="*/ 832068 h 1308750"/>
                <a:gd name="connsiteX11" fmla="*/ 6036199 w 7322206"/>
                <a:gd name="connsiteY11" fmla="*/ 662752 h 1308750"/>
                <a:gd name="connsiteX12" fmla="*/ 6252617 w 7322206"/>
                <a:gd name="connsiteY12" fmla="*/ 1066382 h 1308750"/>
                <a:gd name="connsiteX13" fmla="*/ 6778590 w 7322206"/>
                <a:gd name="connsiteY13" fmla="*/ 1037808 h 1308750"/>
                <a:gd name="connsiteX14" fmla="*/ 7322206 w 7322206"/>
                <a:gd name="connsiteY14" fmla="*/ 145713 h 1308750"/>
                <a:gd name="connsiteX0" fmla="*/ 0 w 7322206"/>
                <a:gd name="connsiteY0" fmla="*/ 1277232 h 1281528"/>
                <a:gd name="connsiteX1" fmla="*/ 441310 w 7322206"/>
                <a:gd name="connsiteY1" fmla="*/ 440692 h 1281528"/>
                <a:gd name="connsiteX2" fmla="*/ 954926 w 7322206"/>
                <a:gd name="connsiteY2" fmla="*/ 251855 h 1281528"/>
                <a:gd name="connsiteX3" fmla="*/ 1904826 w 7322206"/>
                <a:gd name="connsiteY3" fmla="*/ 1281445 h 1281528"/>
                <a:gd name="connsiteX4" fmla="*/ 2950657 w 7322206"/>
                <a:gd name="connsiteY4" fmla="*/ 357439 h 1281528"/>
                <a:gd name="connsiteX5" fmla="*/ 3513787 w 7322206"/>
                <a:gd name="connsiteY5" fmla="*/ 38974 h 1281528"/>
                <a:gd name="connsiteX6" fmla="*/ 3788258 w 7322206"/>
                <a:gd name="connsiteY6" fmla="*/ 1173276 h 1281528"/>
                <a:gd name="connsiteX7" fmla="*/ 4418640 w 7322206"/>
                <a:gd name="connsiteY7" fmla="*/ 436260 h 1281528"/>
                <a:gd name="connsiteX8" fmla="*/ 4688545 w 7322206"/>
                <a:gd name="connsiteY8" fmla="*/ 424830 h 1281528"/>
                <a:gd name="connsiteX9" fmla="*/ 5076105 w 7322206"/>
                <a:gd name="connsiteY9" fmla="*/ 1082055 h 1281528"/>
                <a:gd name="connsiteX10" fmla="*/ 5678202 w 7322206"/>
                <a:gd name="connsiteY10" fmla="*/ 813450 h 1281528"/>
                <a:gd name="connsiteX11" fmla="*/ 6036199 w 7322206"/>
                <a:gd name="connsiteY11" fmla="*/ 644134 h 1281528"/>
                <a:gd name="connsiteX12" fmla="*/ 6252617 w 7322206"/>
                <a:gd name="connsiteY12" fmla="*/ 1047764 h 1281528"/>
                <a:gd name="connsiteX13" fmla="*/ 6778590 w 7322206"/>
                <a:gd name="connsiteY13" fmla="*/ 1019190 h 1281528"/>
                <a:gd name="connsiteX14" fmla="*/ 7322206 w 7322206"/>
                <a:gd name="connsiteY14" fmla="*/ 127095 h 1281528"/>
                <a:gd name="connsiteX0" fmla="*/ 0 w 7322206"/>
                <a:gd name="connsiteY0" fmla="*/ 1274899 h 1279192"/>
                <a:gd name="connsiteX1" fmla="*/ 441310 w 7322206"/>
                <a:gd name="connsiteY1" fmla="*/ 438359 h 1279192"/>
                <a:gd name="connsiteX2" fmla="*/ 954926 w 7322206"/>
                <a:gd name="connsiteY2" fmla="*/ 249522 h 1279192"/>
                <a:gd name="connsiteX3" fmla="*/ 1904826 w 7322206"/>
                <a:gd name="connsiteY3" fmla="*/ 1279112 h 1279192"/>
                <a:gd name="connsiteX4" fmla="*/ 2950657 w 7322206"/>
                <a:gd name="connsiteY4" fmla="*/ 355106 h 1279192"/>
                <a:gd name="connsiteX5" fmla="*/ 3513787 w 7322206"/>
                <a:gd name="connsiteY5" fmla="*/ 36641 h 1279192"/>
                <a:gd name="connsiteX6" fmla="*/ 3788258 w 7322206"/>
                <a:gd name="connsiteY6" fmla="*/ 1170943 h 1279192"/>
                <a:gd name="connsiteX7" fmla="*/ 4418640 w 7322206"/>
                <a:gd name="connsiteY7" fmla="*/ 433927 h 1279192"/>
                <a:gd name="connsiteX8" fmla="*/ 4688545 w 7322206"/>
                <a:gd name="connsiteY8" fmla="*/ 422497 h 1279192"/>
                <a:gd name="connsiteX9" fmla="*/ 5076105 w 7322206"/>
                <a:gd name="connsiteY9" fmla="*/ 1079722 h 1279192"/>
                <a:gd name="connsiteX10" fmla="*/ 5678202 w 7322206"/>
                <a:gd name="connsiteY10" fmla="*/ 811117 h 1279192"/>
                <a:gd name="connsiteX11" fmla="*/ 6036199 w 7322206"/>
                <a:gd name="connsiteY11" fmla="*/ 641801 h 1279192"/>
                <a:gd name="connsiteX12" fmla="*/ 6252617 w 7322206"/>
                <a:gd name="connsiteY12" fmla="*/ 1045431 h 1279192"/>
                <a:gd name="connsiteX13" fmla="*/ 6778590 w 7322206"/>
                <a:gd name="connsiteY13" fmla="*/ 1016857 h 1279192"/>
                <a:gd name="connsiteX14" fmla="*/ 7322206 w 7322206"/>
                <a:gd name="connsiteY14" fmla="*/ 124762 h 1279192"/>
                <a:gd name="connsiteX0" fmla="*/ 0 w 7322206"/>
                <a:gd name="connsiteY0" fmla="*/ 1266141 h 1271182"/>
                <a:gd name="connsiteX1" fmla="*/ 441310 w 7322206"/>
                <a:gd name="connsiteY1" fmla="*/ 429601 h 1271182"/>
                <a:gd name="connsiteX2" fmla="*/ 954926 w 7322206"/>
                <a:gd name="connsiteY2" fmla="*/ 240764 h 1271182"/>
                <a:gd name="connsiteX3" fmla="*/ 1904826 w 7322206"/>
                <a:gd name="connsiteY3" fmla="*/ 1270354 h 1271182"/>
                <a:gd name="connsiteX4" fmla="*/ 2898672 w 7322206"/>
                <a:gd name="connsiteY4" fmla="*/ 410742 h 1271182"/>
                <a:gd name="connsiteX5" fmla="*/ 3513787 w 7322206"/>
                <a:gd name="connsiteY5" fmla="*/ 27883 h 1271182"/>
                <a:gd name="connsiteX6" fmla="*/ 3788258 w 7322206"/>
                <a:gd name="connsiteY6" fmla="*/ 1162185 h 1271182"/>
                <a:gd name="connsiteX7" fmla="*/ 4418640 w 7322206"/>
                <a:gd name="connsiteY7" fmla="*/ 425169 h 1271182"/>
                <a:gd name="connsiteX8" fmla="*/ 4688545 w 7322206"/>
                <a:gd name="connsiteY8" fmla="*/ 413739 h 1271182"/>
                <a:gd name="connsiteX9" fmla="*/ 5076105 w 7322206"/>
                <a:gd name="connsiteY9" fmla="*/ 1070964 h 1271182"/>
                <a:gd name="connsiteX10" fmla="*/ 5678202 w 7322206"/>
                <a:gd name="connsiteY10" fmla="*/ 802359 h 1271182"/>
                <a:gd name="connsiteX11" fmla="*/ 6036199 w 7322206"/>
                <a:gd name="connsiteY11" fmla="*/ 633043 h 1271182"/>
                <a:gd name="connsiteX12" fmla="*/ 6252617 w 7322206"/>
                <a:gd name="connsiteY12" fmla="*/ 1036673 h 1271182"/>
                <a:gd name="connsiteX13" fmla="*/ 6778590 w 7322206"/>
                <a:gd name="connsiteY13" fmla="*/ 1008099 h 1271182"/>
                <a:gd name="connsiteX14" fmla="*/ 7322206 w 7322206"/>
                <a:gd name="connsiteY14" fmla="*/ 116004 h 1271182"/>
                <a:gd name="connsiteX0" fmla="*/ 0 w 7322206"/>
                <a:gd name="connsiteY0" fmla="*/ 1278184 h 1283430"/>
                <a:gd name="connsiteX1" fmla="*/ 441310 w 7322206"/>
                <a:gd name="connsiteY1" fmla="*/ 441644 h 1283430"/>
                <a:gd name="connsiteX2" fmla="*/ 954926 w 7322206"/>
                <a:gd name="connsiteY2" fmla="*/ 252807 h 1283430"/>
                <a:gd name="connsiteX3" fmla="*/ 1904826 w 7322206"/>
                <a:gd name="connsiteY3" fmla="*/ 1282397 h 1283430"/>
                <a:gd name="connsiteX4" fmla="*/ 2898672 w 7322206"/>
                <a:gd name="connsiteY4" fmla="*/ 422785 h 1283430"/>
                <a:gd name="connsiteX5" fmla="*/ 3513787 w 7322206"/>
                <a:gd name="connsiteY5" fmla="*/ 39926 h 1283430"/>
                <a:gd name="connsiteX6" fmla="*/ 3788258 w 7322206"/>
                <a:gd name="connsiteY6" fmla="*/ 1174228 h 1283430"/>
                <a:gd name="connsiteX7" fmla="*/ 4418640 w 7322206"/>
                <a:gd name="connsiteY7" fmla="*/ 437212 h 1283430"/>
                <a:gd name="connsiteX8" fmla="*/ 4688545 w 7322206"/>
                <a:gd name="connsiteY8" fmla="*/ 425782 h 1283430"/>
                <a:gd name="connsiteX9" fmla="*/ 5076105 w 7322206"/>
                <a:gd name="connsiteY9" fmla="*/ 1083007 h 1283430"/>
                <a:gd name="connsiteX10" fmla="*/ 5678202 w 7322206"/>
                <a:gd name="connsiteY10" fmla="*/ 814402 h 1283430"/>
                <a:gd name="connsiteX11" fmla="*/ 6036199 w 7322206"/>
                <a:gd name="connsiteY11" fmla="*/ 645086 h 1283430"/>
                <a:gd name="connsiteX12" fmla="*/ 6252617 w 7322206"/>
                <a:gd name="connsiteY12" fmla="*/ 1048716 h 1283430"/>
                <a:gd name="connsiteX13" fmla="*/ 6778590 w 7322206"/>
                <a:gd name="connsiteY13" fmla="*/ 1020142 h 1283430"/>
                <a:gd name="connsiteX14" fmla="*/ 7322206 w 7322206"/>
                <a:gd name="connsiteY14" fmla="*/ 128047 h 1283430"/>
                <a:gd name="connsiteX0" fmla="*/ 0 w 7322206"/>
                <a:gd name="connsiteY0" fmla="*/ 1278184 h 1283199"/>
                <a:gd name="connsiteX1" fmla="*/ 441310 w 7322206"/>
                <a:gd name="connsiteY1" fmla="*/ 441644 h 1283199"/>
                <a:gd name="connsiteX2" fmla="*/ 954926 w 7322206"/>
                <a:gd name="connsiteY2" fmla="*/ 252807 h 1283199"/>
                <a:gd name="connsiteX3" fmla="*/ 1904826 w 7322206"/>
                <a:gd name="connsiteY3" fmla="*/ 1282397 h 1283199"/>
                <a:gd name="connsiteX4" fmla="*/ 2898672 w 7322206"/>
                <a:gd name="connsiteY4" fmla="*/ 422785 h 1283199"/>
                <a:gd name="connsiteX5" fmla="*/ 3513787 w 7322206"/>
                <a:gd name="connsiteY5" fmla="*/ 39926 h 1283199"/>
                <a:gd name="connsiteX6" fmla="*/ 3788258 w 7322206"/>
                <a:gd name="connsiteY6" fmla="*/ 1174228 h 1283199"/>
                <a:gd name="connsiteX7" fmla="*/ 4418640 w 7322206"/>
                <a:gd name="connsiteY7" fmla="*/ 437212 h 1283199"/>
                <a:gd name="connsiteX8" fmla="*/ 4688545 w 7322206"/>
                <a:gd name="connsiteY8" fmla="*/ 425782 h 1283199"/>
                <a:gd name="connsiteX9" fmla="*/ 5076105 w 7322206"/>
                <a:gd name="connsiteY9" fmla="*/ 1083007 h 1283199"/>
                <a:gd name="connsiteX10" fmla="*/ 5678202 w 7322206"/>
                <a:gd name="connsiteY10" fmla="*/ 814402 h 1283199"/>
                <a:gd name="connsiteX11" fmla="*/ 6036199 w 7322206"/>
                <a:gd name="connsiteY11" fmla="*/ 645086 h 1283199"/>
                <a:gd name="connsiteX12" fmla="*/ 6252617 w 7322206"/>
                <a:gd name="connsiteY12" fmla="*/ 1048716 h 1283199"/>
                <a:gd name="connsiteX13" fmla="*/ 6778590 w 7322206"/>
                <a:gd name="connsiteY13" fmla="*/ 1020142 h 1283199"/>
                <a:gd name="connsiteX14" fmla="*/ 7322206 w 7322206"/>
                <a:gd name="connsiteY14" fmla="*/ 128047 h 1283199"/>
                <a:gd name="connsiteX0" fmla="*/ 0 w 7322206"/>
                <a:gd name="connsiteY0" fmla="*/ 1278184 h 1282484"/>
                <a:gd name="connsiteX1" fmla="*/ 441310 w 7322206"/>
                <a:gd name="connsiteY1" fmla="*/ 441644 h 1282484"/>
                <a:gd name="connsiteX2" fmla="*/ 954926 w 7322206"/>
                <a:gd name="connsiteY2" fmla="*/ 252807 h 1282484"/>
                <a:gd name="connsiteX3" fmla="*/ 1904826 w 7322206"/>
                <a:gd name="connsiteY3" fmla="*/ 1282397 h 1282484"/>
                <a:gd name="connsiteX4" fmla="*/ 2898672 w 7322206"/>
                <a:gd name="connsiteY4" fmla="*/ 422785 h 1282484"/>
                <a:gd name="connsiteX5" fmla="*/ 3513787 w 7322206"/>
                <a:gd name="connsiteY5" fmla="*/ 39926 h 1282484"/>
                <a:gd name="connsiteX6" fmla="*/ 3788258 w 7322206"/>
                <a:gd name="connsiteY6" fmla="*/ 1174228 h 1282484"/>
                <a:gd name="connsiteX7" fmla="*/ 4418640 w 7322206"/>
                <a:gd name="connsiteY7" fmla="*/ 437212 h 1282484"/>
                <a:gd name="connsiteX8" fmla="*/ 4688545 w 7322206"/>
                <a:gd name="connsiteY8" fmla="*/ 425782 h 1282484"/>
                <a:gd name="connsiteX9" fmla="*/ 5076105 w 7322206"/>
                <a:gd name="connsiteY9" fmla="*/ 1083007 h 1282484"/>
                <a:gd name="connsiteX10" fmla="*/ 5678202 w 7322206"/>
                <a:gd name="connsiteY10" fmla="*/ 814402 h 1282484"/>
                <a:gd name="connsiteX11" fmla="*/ 6036199 w 7322206"/>
                <a:gd name="connsiteY11" fmla="*/ 645086 h 1282484"/>
                <a:gd name="connsiteX12" fmla="*/ 6252617 w 7322206"/>
                <a:gd name="connsiteY12" fmla="*/ 1048716 h 1282484"/>
                <a:gd name="connsiteX13" fmla="*/ 6778590 w 7322206"/>
                <a:gd name="connsiteY13" fmla="*/ 1020142 h 1282484"/>
                <a:gd name="connsiteX14" fmla="*/ 7322206 w 7322206"/>
                <a:gd name="connsiteY14" fmla="*/ 128047 h 1282484"/>
                <a:gd name="connsiteX0" fmla="*/ 0 w 7322206"/>
                <a:gd name="connsiteY0" fmla="*/ 1278184 h 1282716"/>
                <a:gd name="connsiteX1" fmla="*/ 441310 w 7322206"/>
                <a:gd name="connsiteY1" fmla="*/ 441644 h 1282716"/>
                <a:gd name="connsiteX2" fmla="*/ 954926 w 7322206"/>
                <a:gd name="connsiteY2" fmla="*/ 252807 h 1282716"/>
                <a:gd name="connsiteX3" fmla="*/ 1904826 w 7322206"/>
                <a:gd name="connsiteY3" fmla="*/ 1282397 h 1282716"/>
                <a:gd name="connsiteX4" fmla="*/ 2898672 w 7322206"/>
                <a:gd name="connsiteY4" fmla="*/ 422785 h 1282716"/>
                <a:gd name="connsiteX5" fmla="*/ 3513787 w 7322206"/>
                <a:gd name="connsiteY5" fmla="*/ 39926 h 1282716"/>
                <a:gd name="connsiteX6" fmla="*/ 3788258 w 7322206"/>
                <a:gd name="connsiteY6" fmla="*/ 1174228 h 1282716"/>
                <a:gd name="connsiteX7" fmla="*/ 4418640 w 7322206"/>
                <a:gd name="connsiteY7" fmla="*/ 437212 h 1282716"/>
                <a:gd name="connsiteX8" fmla="*/ 4688545 w 7322206"/>
                <a:gd name="connsiteY8" fmla="*/ 425782 h 1282716"/>
                <a:gd name="connsiteX9" fmla="*/ 5076105 w 7322206"/>
                <a:gd name="connsiteY9" fmla="*/ 1083007 h 1282716"/>
                <a:gd name="connsiteX10" fmla="*/ 5678202 w 7322206"/>
                <a:gd name="connsiteY10" fmla="*/ 814402 h 1282716"/>
                <a:gd name="connsiteX11" fmla="*/ 6036199 w 7322206"/>
                <a:gd name="connsiteY11" fmla="*/ 645086 h 1282716"/>
                <a:gd name="connsiteX12" fmla="*/ 6252617 w 7322206"/>
                <a:gd name="connsiteY12" fmla="*/ 1048716 h 1282716"/>
                <a:gd name="connsiteX13" fmla="*/ 6778590 w 7322206"/>
                <a:gd name="connsiteY13" fmla="*/ 1020142 h 1282716"/>
                <a:gd name="connsiteX14" fmla="*/ 7322206 w 7322206"/>
                <a:gd name="connsiteY14" fmla="*/ 128047 h 1282716"/>
                <a:gd name="connsiteX0" fmla="*/ 0 w 7322206"/>
                <a:gd name="connsiteY0" fmla="*/ 1278184 h 1282566"/>
                <a:gd name="connsiteX1" fmla="*/ 441310 w 7322206"/>
                <a:gd name="connsiteY1" fmla="*/ 441644 h 1282566"/>
                <a:gd name="connsiteX2" fmla="*/ 954926 w 7322206"/>
                <a:gd name="connsiteY2" fmla="*/ 252807 h 1282566"/>
                <a:gd name="connsiteX3" fmla="*/ 1904826 w 7322206"/>
                <a:gd name="connsiteY3" fmla="*/ 1282397 h 1282566"/>
                <a:gd name="connsiteX4" fmla="*/ 2898672 w 7322206"/>
                <a:gd name="connsiteY4" fmla="*/ 422785 h 1282566"/>
                <a:gd name="connsiteX5" fmla="*/ 3513787 w 7322206"/>
                <a:gd name="connsiteY5" fmla="*/ 39926 h 1282566"/>
                <a:gd name="connsiteX6" fmla="*/ 3788258 w 7322206"/>
                <a:gd name="connsiteY6" fmla="*/ 1174228 h 1282566"/>
                <a:gd name="connsiteX7" fmla="*/ 4418640 w 7322206"/>
                <a:gd name="connsiteY7" fmla="*/ 437212 h 1282566"/>
                <a:gd name="connsiteX8" fmla="*/ 4688545 w 7322206"/>
                <a:gd name="connsiteY8" fmla="*/ 425782 h 1282566"/>
                <a:gd name="connsiteX9" fmla="*/ 5076105 w 7322206"/>
                <a:gd name="connsiteY9" fmla="*/ 1083007 h 1282566"/>
                <a:gd name="connsiteX10" fmla="*/ 5678202 w 7322206"/>
                <a:gd name="connsiteY10" fmla="*/ 814402 h 1282566"/>
                <a:gd name="connsiteX11" fmla="*/ 6036199 w 7322206"/>
                <a:gd name="connsiteY11" fmla="*/ 645086 h 1282566"/>
                <a:gd name="connsiteX12" fmla="*/ 6252617 w 7322206"/>
                <a:gd name="connsiteY12" fmla="*/ 1048716 h 1282566"/>
                <a:gd name="connsiteX13" fmla="*/ 6778590 w 7322206"/>
                <a:gd name="connsiteY13" fmla="*/ 1020142 h 1282566"/>
                <a:gd name="connsiteX14" fmla="*/ 7322206 w 7322206"/>
                <a:gd name="connsiteY14" fmla="*/ 128047 h 1282566"/>
                <a:gd name="connsiteX0" fmla="*/ 0 w 7322206"/>
                <a:gd name="connsiteY0" fmla="*/ 1277253 h 1281632"/>
                <a:gd name="connsiteX1" fmla="*/ 441310 w 7322206"/>
                <a:gd name="connsiteY1" fmla="*/ 440713 h 1281632"/>
                <a:gd name="connsiteX2" fmla="*/ 954926 w 7322206"/>
                <a:gd name="connsiteY2" fmla="*/ 251876 h 1281632"/>
                <a:gd name="connsiteX3" fmla="*/ 1904826 w 7322206"/>
                <a:gd name="connsiteY3" fmla="*/ 1281466 h 1281632"/>
                <a:gd name="connsiteX4" fmla="*/ 2898672 w 7322206"/>
                <a:gd name="connsiteY4" fmla="*/ 421854 h 1281632"/>
                <a:gd name="connsiteX5" fmla="*/ 3513787 w 7322206"/>
                <a:gd name="connsiteY5" fmla="*/ 38995 h 1281632"/>
                <a:gd name="connsiteX6" fmla="*/ 3788258 w 7322206"/>
                <a:gd name="connsiteY6" fmla="*/ 1173297 h 1281632"/>
                <a:gd name="connsiteX7" fmla="*/ 4418640 w 7322206"/>
                <a:gd name="connsiteY7" fmla="*/ 436281 h 1281632"/>
                <a:gd name="connsiteX8" fmla="*/ 4688545 w 7322206"/>
                <a:gd name="connsiteY8" fmla="*/ 424851 h 1281632"/>
                <a:gd name="connsiteX9" fmla="*/ 5076105 w 7322206"/>
                <a:gd name="connsiteY9" fmla="*/ 1082076 h 1281632"/>
                <a:gd name="connsiteX10" fmla="*/ 5678202 w 7322206"/>
                <a:gd name="connsiteY10" fmla="*/ 813471 h 1281632"/>
                <a:gd name="connsiteX11" fmla="*/ 6036199 w 7322206"/>
                <a:gd name="connsiteY11" fmla="*/ 644155 h 1281632"/>
                <a:gd name="connsiteX12" fmla="*/ 6252617 w 7322206"/>
                <a:gd name="connsiteY12" fmla="*/ 1047785 h 1281632"/>
                <a:gd name="connsiteX13" fmla="*/ 6778590 w 7322206"/>
                <a:gd name="connsiteY13" fmla="*/ 1019211 h 1281632"/>
                <a:gd name="connsiteX14" fmla="*/ 7322206 w 7322206"/>
                <a:gd name="connsiteY14" fmla="*/ 127116 h 1281632"/>
                <a:gd name="connsiteX0" fmla="*/ 0 w 7322206"/>
                <a:gd name="connsiteY0" fmla="*/ 1288284 h 1292693"/>
                <a:gd name="connsiteX1" fmla="*/ 441310 w 7322206"/>
                <a:gd name="connsiteY1" fmla="*/ 451744 h 1292693"/>
                <a:gd name="connsiteX2" fmla="*/ 954926 w 7322206"/>
                <a:gd name="connsiteY2" fmla="*/ 262907 h 1292693"/>
                <a:gd name="connsiteX3" fmla="*/ 1904826 w 7322206"/>
                <a:gd name="connsiteY3" fmla="*/ 1292497 h 1292693"/>
                <a:gd name="connsiteX4" fmla="*/ 2898672 w 7322206"/>
                <a:gd name="connsiteY4" fmla="*/ 432885 h 1292693"/>
                <a:gd name="connsiteX5" fmla="*/ 3513787 w 7322206"/>
                <a:gd name="connsiteY5" fmla="*/ 50026 h 1292693"/>
                <a:gd name="connsiteX6" fmla="*/ 3788258 w 7322206"/>
                <a:gd name="connsiteY6" fmla="*/ 1184328 h 1292693"/>
                <a:gd name="connsiteX7" fmla="*/ 4418640 w 7322206"/>
                <a:gd name="connsiteY7" fmla="*/ 447312 h 1292693"/>
                <a:gd name="connsiteX8" fmla="*/ 4688545 w 7322206"/>
                <a:gd name="connsiteY8" fmla="*/ 435882 h 1292693"/>
                <a:gd name="connsiteX9" fmla="*/ 5076105 w 7322206"/>
                <a:gd name="connsiteY9" fmla="*/ 1093107 h 1292693"/>
                <a:gd name="connsiteX10" fmla="*/ 5678202 w 7322206"/>
                <a:gd name="connsiteY10" fmla="*/ 824502 h 1292693"/>
                <a:gd name="connsiteX11" fmla="*/ 6036199 w 7322206"/>
                <a:gd name="connsiteY11" fmla="*/ 655186 h 1292693"/>
                <a:gd name="connsiteX12" fmla="*/ 6252617 w 7322206"/>
                <a:gd name="connsiteY12" fmla="*/ 1058816 h 1292693"/>
                <a:gd name="connsiteX13" fmla="*/ 6778590 w 7322206"/>
                <a:gd name="connsiteY13" fmla="*/ 1030242 h 1292693"/>
                <a:gd name="connsiteX14" fmla="*/ 7322206 w 7322206"/>
                <a:gd name="connsiteY14" fmla="*/ 138147 h 1292693"/>
                <a:gd name="connsiteX0" fmla="*/ 0 w 7322206"/>
                <a:gd name="connsiteY0" fmla="*/ 1283695 h 1288104"/>
                <a:gd name="connsiteX1" fmla="*/ 441310 w 7322206"/>
                <a:gd name="connsiteY1" fmla="*/ 447155 h 1288104"/>
                <a:gd name="connsiteX2" fmla="*/ 954926 w 7322206"/>
                <a:gd name="connsiteY2" fmla="*/ 258318 h 1288104"/>
                <a:gd name="connsiteX3" fmla="*/ 1904826 w 7322206"/>
                <a:gd name="connsiteY3" fmla="*/ 1287908 h 1288104"/>
                <a:gd name="connsiteX4" fmla="*/ 2898672 w 7322206"/>
                <a:gd name="connsiteY4" fmla="*/ 428296 h 1288104"/>
                <a:gd name="connsiteX5" fmla="*/ 3513787 w 7322206"/>
                <a:gd name="connsiteY5" fmla="*/ 45437 h 1288104"/>
                <a:gd name="connsiteX6" fmla="*/ 3788258 w 7322206"/>
                <a:gd name="connsiteY6" fmla="*/ 1115344 h 1288104"/>
                <a:gd name="connsiteX7" fmla="*/ 4418640 w 7322206"/>
                <a:gd name="connsiteY7" fmla="*/ 442723 h 1288104"/>
                <a:gd name="connsiteX8" fmla="*/ 4688545 w 7322206"/>
                <a:gd name="connsiteY8" fmla="*/ 431293 h 1288104"/>
                <a:gd name="connsiteX9" fmla="*/ 5076105 w 7322206"/>
                <a:gd name="connsiteY9" fmla="*/ 1088518 h 1288104"/>
                <a:gd name="connsiteX10" fmla="*/ 5678202 w 7322206"/>
                <a:gd name="connsiteY10" fmla="*/ 819913 h 1288104"/>
                <a:gd name="connsiteX11" fmla="*/ 6036199 w 7322206"/>
                <a:gd name="connsiteY11" fmla="*/ 650597 h 1288104"/>
                <a:gd name="connsiteX12" fmla="*/ 6252617 w 7322206"/>
                <a:gd name="connsiteY12" fmla="*/ 1054227 h 1288104"/>
                <a:gd name="connsiteX13" fmla="*/ 6778590 w 7322206"/>
                <a:gd name="connsiteY13" fmla="*/ 1025653 h 1288104"/>
                <a:gd name="connsiteX14" fmla="*/ 7322206 w 7322206"/>
                <a:gd name="connsiteY14" fmla="*/ 133558 h 1288104"/>
                <a:gd name="connsiteX0" fmla="*/ 0 w 7322206"/>
                <a:gd name="connsiteY0" fmla="*/ 1283695 h 1288104"/>
                <a:gd name="connsiteX1" fmla="*/ 441310 w 7322206"/>
                <a:gd name="connsiteY1" fmla="*/ 447155 h 1288104"/>
                <a:gd name="connsiteX2" fmla="*/ 954926 w 7322206"/>
                <a:gd name="connsiteY2" fmla="*/ 258318 h 1288104"/>
                <a:gd name="connsiteX3" fmla="*/ 1904826 w 7322206"/>
                <a:gd name="connsiteY3" fmla="*/ 1287908 h 1288104"/>
                <a:gd name="connsiteX4" fmla="*/ 2898672 w 7322206"/>
                <a:gd name="connsiteY4" fmla="*/ 428296 h 1288104"/>
                <a:gd name="connsiteX5" fmla="*/ 3513787 w 7322206"/>
                <a:gd name="connsiteY5" fmla="*/ 45437 h 1288104"/>
                <a:gd name="connsiteX6" fmla="*/ 3788258 w 7322206"/>
                <a:gd name="connsiteY6" fmla="*/ 1115344 h 1288104"/>
                <a:gd name="connsiteX7" fmla="*/ 4356257 w 7322206"/>
                <a:gd name="connsiteY7" fmla="*/ 408379 h 1288104"/>
                <a:gd name="connsiteX8" fmla="*/ 4688545 w 7322206"/>
                <a:gd name="connsiteY8" fmla="*/ 431293 h 1288104"/>
                <a:gd name="connsiteX9" fmla="*/ 5076105 w 7322206"/>
                <a:gd name="connsiteY9" fmla="*/ 1088518 h 1288104"/>
                <a:gd name="connsiteX10" fmla="*/ 5678202 w 7322206"/>
                <a:gd name="connsiteY10" fmla="*/ 819913 h 1288104"/>
                <a:gd name="connsiteX11" fmla="*/ 6036199 w 7322206"/>
                <a:gd name="connsiteY11" fmla="*/ 650597 h 1288104"/>
                <a:gd name="connsiteX12" fmla="*/ 6252617 w 7322206"/>
                <a:gd name="connsiteY12" fmla="*/ 1054227 h 1288104"/>
                <a:gd name="connsiteX13" fmla="*/ 6778590 w 7322206"/>
                <a:gd name="connsiteY13" fmla="*/ 1025653 h 1288104"/>
                <a:gd name="connsiteX14" fmla="*/ 7322206 w 7322206"/>
                <a:gd name="connsiteY14" fmla="*/ 133558 h 1288104"/>
                <a:gd name="connsiteX0" fmla="*/ 0 w 7322206"/>
                <a:gd name="connsiteY0" fmla="*/ 1283695 h 1288104"/>
                <a:gd name="connsiteX1" fmla="*/ 441310 w 7322206"/>
                <a:gd name="connsiteY1" fmla="*/ 447155 h 1288104"/>
                <a:gd name="connsiteX2" fmla="*/ 954926 w 7322206"/>
                <a:gd name="connsiteY2" fmla="*/ 258318 h 1288104"/>
                <a:gd name="connsiteX3" fmla="*/ 1904826 w 7322206"/>
                <a:gd name="connsiteY3" fmla="*/ 1287908 h 1288104"/>
                <a:gd name="connsiteX4" fmla="*/ 2898672 w 7322206"/>
                <a:gd name="connsiteY4" fmla="*/ 428296 h 1288104"/>
                <a:gd name="connsiteX5" fmla="*/ 3513787 w 7322206"/>
                <a:gd name="connsiteY5" fmla="*/ 45437 h 1288104"/>
                <a:gd name="connsiteX6" fmla="*/ 3788258 w 7322206"/>
                <a:gd name="connsiteY6" fmla="*/ 1115344 h 1288104"/>
                <a:gd name="connsiteX7" fmla="*/ 4356257 w 7322206"/>
                <a:gd name="connsiteY7" fmla="*/ 408379 h 1288104"/>
                <a:gd name="connsiteX8" fmla="*/ 4740532 w 7322206"/>
                <a:gd name="connsiteY8" fmla="*/ 375485 h 1288104"/>
                <a:gd name="connsiteX9" fmla="*/ 5076105 w 7322206"/>
                <a:gd name="connsiteY9" fmla="*/ 1088518 h 1288104"/>
                <a:gd name="connsiteX10" fmla="*/ 5678202 w 7322206"/>
                <a:gd name="connsiteY10" fmla="*/ 819913 h 1288104"/>
                <a:gd name="connsiteX11" fmla="*/ 6036199 w 7322206"/>
                <a:gd name="connsiteY11" fmla="*/ 650597 h 1288104"/>
                <a:gd name="connsiteX12" fmla="*/ 6252617 w 7322206"/>
                <a:gd name="connsiteY12" fmla="*/ 1054227 h 1288104"/>
                <a:gd name="connsiteX13" fmla="*/ 6778590 w 7322206"/>
                <a:gd name="connsiteY13" fmla="*/ 1025653 h 1288104"/>
                <a:gd name="connsiteX14" fmla="*/ 7322206 w 7322206"/>
                <a:gd name="connsiteY14" fmla="*/ 133558 h 1288104"/>
                <a:gd name="connsiteX0" fmla="*/ 0 w 7322206"/>
                <a:gd name="connsiteY0" fmla="*/ 1283695 h 1288104"/>
                <a:gd name="connsiteX1" fmla="*/ 441310 w 7322206"/>
                <a:gd name="connsiteY1" fmla="*/ 447155 h 1288104"/>
                <a:gd name="connsiteX2" fmla="*/ 954926 w 7322206"/>
                <a:gd name="connsiteY2" fmla="*/ 258318 h 1288104"/>
                <a:gd name="connsiteX3" fmla="*/ 1904826 w 7322206"/>
                <a:gd name="connsiteY3" fmla="*/ 1287908 h 1288104"/>
                <a:gd name="connsiteX4" fmla="*/ 2898672 w 7322206"/>
                <a:gd name="connsiteY4" fmla="*/ 428296 h 1288104"/>
                <a:gd name="connsiteX5" fmla="*/ 3513787 w 7322206"/>
                <a:gd name="connsiteY5" fmla="*/ 45437 h 1288104"/>
                <a:gd name="connsiteX6" fmla="*/ 3788258 w 7322206"/>
                <a:gd name="connsiteY6" fmla="*/ 1115344 h 1288104"/>
                <a:gd name="connsiteX7" fmla="*/ 4335462 w 7322206"/>
                <a:gd name="connsiteY7" fmla="*/ 425551 h 1288104"/>
                <a:gd name="connsiteX8" fmla="*/ 4740532 w 7322206"/>
                <a:gd name="connsiteY8" fmla="*/ 375485 h 1288104"/>
                <a:gd name="connsiteX9" fmla="*/ 5076105 w 7322206"/>
                <a:gd name="connsiteY9" fmla="*/ 1088518 h 1288104"/>
                <a:gd name="connsiteX10" fmla="*/ 5678202 w 7322206"/>
                <a:gd name="connsiteY10" fmla="*/ 819913 h 1288104"/>
                <a:gd name="connsiteX11" fmla="*/ 6036199 w 7322206"/>
                <a:gd name="connsiteY11" fmla="*/ 650597 h 1288104"/>
                <a:gd name="connsiteX12" fmla="*/ 6252617 w 7322206"/>
                <a:gd name="connsiteY12" fmla="*/ 1054227 h 1288104"/>
                <a:gd name="connsiteX13" fmla="*/ 6778590 w 7322206"/>
                <a:gd name="connsiteY13" fmla="*/ 1025653 h 1288104"/>
                <a:gd name="connsiteX14" fmla="*/ 7322206 w 7322206"/>
                <a:gd name="connsiteY14" fmla="*/ 133558 h 1288104"/>
                <a:gd name="connsiteX0" fmla="*/ 0 w 7322206"/>
                <a:gd name="connsiteY0" fmla="*/ 1283695 h 1288104"/>
                <a:gd name="connsiteX1" fmla="*/ 441310 w 7322206"/>
                <a:gd name="connsiteY1" fmla="*/ 447155 h 1288104"/>
                <a:gd name="connsiteX2" fmla="*/ 954926 w 7322206"/>
                <a:gd name="connsiteY2" fmla="*/ 258318 h 1288104"/>
                <a:gd name="connsiteX3" fmla="*/ 1904826 w 7322206"/>
                <a:gd name="connsiteY3" fmla="*/ 1287908 h 1288104"/>
                <a:gd name="connsiteX4" fmla="*/ 2898672 w 7322206"/>
                <a:gd name="connsiteY4" fmla="*/ 428296 h 1288104"/>
                <a:gd name="connsiteX5" fmla="*/ 3513787 w 7322206"/>
                <a:gd name="connsiteY5" fmla="*/ 45437 h 1288104"/>
                <a:gd name="connsiteX6" fmla="*/ 3788258 w 7322206"/>
                <a:gd name="connsiteY6" fmla="*/ 1115344 h 1288104"/>
                <a:gd name="connsiteX7" fmla="*/ 4335462 w 7322206"/>
                <a:gd name="connsiteY7" fmla="*/ 425551 h 1288104"/>
                <a:gd name="connsiteX8" fmla="*/ 4740532 w 7322206"/>
                <a:gd name="connsiteY8" fmla="*/ 375485 h 1288104"/>
                <a:gd name="connsiteX9" fmla="*/ 5076105 w 7322206"/>
                <a:gd name="connsiteY9" fmla="*/ 1088518 h 1288104"/>
                <a:gd name="connsiteX10" fmla="*/ 5678202 w 7322206"/>
                <a:gd name="connsiteY10" fmla="*/ 819913 h 1288104"/>
                <a:gd name="connsiteX11" fmla="*/ 6036199 w 7322206"/>
                <a:gd name="connsiteY11" fmla="*/ 650597 h 1288104"/>
                <a:gd name="connsiteX12" fmla="*/ 6252617 w 7322206"/>
                <a:gd name="connsiteY12" fmla="*/ 1054227 h 1288104"/>
                <a:gd name="connsiteX13" fmla="*/ 6778590 w 7322206"/>
                <a:gd name="connsiteY13" fmla="*/ 1025653 h 1288104"/>
                <a:gd name="connsiteX14" fmla="*/ 7322206 w 7322206"/>
                <a:gd name="connsiteY14" fmla="*/ 133558 h 1288104"/>
                <a:gd name="connsiteX0" fmla="*/ 0 w 7322206"/>
                <a:gd name="connsiteY0" fmla="*/ 1283695 h 1288104"/>
                <a:gd name="connsiteX1" fmla="*/ 441310 w 7322206"/>
                <a:gd name="connsiteY1" fmla="*/ 447155 h 1288104"/>
                <a:gd name="connsiteX2" fmla="*/ 954926 w 7322206"/>
                <a:gd name="connsiteY2" fmla="*/ 258318 h 1288104"/>
                <a:gd name="connsiteX3" fmla="*/ 1904826 w 7322206"/>
                <a:gd name="connsiteY3" fmla="*/ 1287908 h 1288104"/>
                <a:gd name="connsiteX4" fmla="*/ 2898672 w 7322206"/>
                <a:gd name="connsiteY4" fmla="*/ 428296 h 1288104"/>
                <a:gd name="connsiteX5" fmla="*/ 3513787 w 7322206"/>
                <a:gd name="connsiteY5" fmla="*/ 45437 h 1288104"/>
                <a:gd name="connsiteX6" fmla="*/ 3788258 w 7322206"/>
                <a:gd name="connsiteY6" fmla="*/ 1115344 h 1288104"/>
                <a:gd name="connsiteX7" fmla="*/ 3933575 w 7322206"/>
                <a:gd name="connsiteY7" fmla="*/ 1033857 h 1288104"/>
                <a:gd name="connsiteX8" fmla="*/ 4335462 w 7322206"/>
                <a:gd name="connsiteY8" fmla="*/ 425551 h 1288104"/>
                <a:gd name="connsiteX9" fmla="*/ 4740532 w 7322206"/>
                <a:gd name="connsiteY9" fmla="*/ 375485 h 1288104"/>
                <a:gd name="connsiteX10" fmla="*/ 5076105 w 7322206"/>
                <a:gd name="connsiteY10" fmla="*/ 1088518 h 1288104"/>
                <a:gd name="connsiteX11" fmla="*/ 5678202 w 7322206"/>
                <a:gd name="connsiteY11" fmla="*/ 819913 h 1288104"/>
                <a:gd name="connsiteX12" fmla="*/ 6036199 w 7322206"/>
                <a:gd name="connsiteY12" fmla="*/ 650597 h 1288104"/>
                <a:gd name="connsiteX13" fmla="*/ 6252617 w 7322206"/>
                <a:gd name="connsiteY13" fmla="*/ 1054227 h 1288104"/>
                <a:gd name="connsiteX14" fmla="*/ 6778590 w 7322206"/>
                <a:gd name="connsiteY14" fmla="*/ 1025653 h 1288104"/>
                <a:gd name="connsiteX15" fmla="*/ 7322206 w 7322206"/>
                <a:gd name="connsiteY15" fmla="*/ 133558 h 1288104"/>
                <a:gd name="connsiteX0" fmla="*/ 0 w 7322206"/>
                <a:gd name="connsiteY0" fmla="*/ 1283695 h 1288104"/>
                <a:gd name="connsiteX1" fmla="*/ 441310 w 7322206"/>
                <a:gd name="connsiteY1" fmla="*/ 447155 h 1288104"/>
                <a:gd name="connsiteX2" fmla="*/ 954926 w 7322206"/>
                <a:gd name="connsiteY2" fmla="*/ 258318 h 1288104"/>
                <a:gd name="connsiteX3" fmla="*/ 1904826 w 7322206"/>
                <a:gd name="connsiteY3" fmla="*/ 1287908 h 1288104"/>
                <a:gd name="connsiteX4" fmla="*/ 2898672 w 7322206"/>
                <a:gd name="connsiteY4" fmla="*/ 428296 h 1288104"/>
                <a:gd name="connsiteX5" fmla="*/ 3513787 w 7322206"/>
                <a:gd name="connsiteY5" fmla="*/ 45437 h 1288104"/>
                <a:gd name="connsiteX6" fmla="*/ 3788258 w 7322206"/>
                <a:gd name="connsiteY6" fmla="*/ 1115344 h 1288104"/>
                <a:gd name="connsiteX7" fmla="*/ 4016753 w 7322206"/>
                <a:gd name="connsiteY7" fmla="*/ 1038150 h 1288104"/>
                <a:gd name="connsiteX8" fmla="*/ 4335462 w 7322206"/>
                <a:gd name="connsiteY8" fmla="*/ 425551 h 1288104"/>
                <a:gd name="connsiteX9" fmla="*/ 4740532 w 7322206"/>
                <a:gd name="connsiteY9" fmla="*/ 375485 h 1288104"/>
                <a:gd name="connsiteX10" fmla="*/ 5076105 w 7322206"/>
                <a:gd name="connsiteY10" fmla="*/ 1088518 h 1288104"/>
                <a:gd name="connsiteX11" fmla="*/ 5678202 w 7322206"/>
                <a:gd name="connsiteY11" fmla="*/ 819913 h 1288104"/>
                <a:gd name="connsiteX12" fmla="*/ 6036199 w 7322206"/>
                <a:gd name="connsiteY12" fmla="*/ 650597 h 1288104"/>
                <a:gd name="connsiteX13" fmla="*/ 6252617 w 7322206"/>
                <a:gd name="connsiteY13" fmla="*/ 1054227 h 1288104"/>
                <a:gd name="connsiteX14" fmla="*/ 6778590 w 7322206"/>
                <a:gd name="connsiteY14" fmla="*/ 1025653 h 1288104"/>
                <a:gd name="connsiteX15" fmla="*/ 7322206 w 7322206"/>
                <a:gd name="connsiteY15" fmla="*/ 133558 h 1288104"/>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16753 w 7322206"/>
                <a:gd name="connsiteY7" fmla="*/ 1025119 h 1275073"/>
                <a:gd name="connsiteX8" fmla="*/ 4335462 w 7322206"/>
                <a:gd name="connsiteY8" fmla="*/ 412520 h 1275073"/>
                <a:gd name="connsiteX9" fmla="*/ 4740532 w 7322206"/>
                <a:gd name="connsiteY9" fmla="*/ 362454 h 1275073"/>
                <a:gd name="connsiteX10" fmla="*/ 5076105 w 7322206"/>
                <a:gd name="connsiteY10" fmla="*/ 1075487 h 1275073"/>
                <a:gd name="connsiteX11" fmla="*/ 5678202 w 7322206"/>
                <a:gd name="connsiteY11" fmla="*/ 806882 h 1275073"/>
                <a:gd name="connsiteX12" fmla="*/ 6036199 w 7322206"/>
                <a:gd name="connsiteY12" fmla="*/ 637566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35462 w 7322206"/>
                <a:gd name="connsiteY8" fmla="*/ 412520 h 1275073"/>
                <a:gd name="connsiteX9" fmla="*/ 4740532 w 7322206"/>
                <a:gd name="connsiteY9" fmla="*/ 362454 h 1275073"/>
                <a:gd name="connsiteX10" fmla="*/ 5076105 w 7322206"/>
                <a:gd name="connsiteY10" fmla="*/ 1075487 h 1275073"/>
                <a:gd name="connsiteX11" fmla="*/ 5678202 w 7322206"/>
                <a:gd name="connsiteY11" fmla="*/ 806882 h 1275073"/>
                <a:gd name="connsiteX12" fmla="*/ 6036199 w 7322206"/>
                <a:gd name="connsiteY12" fmla="*/ 637566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35462 w 7322206"/>
                <a:gd name="connsiteY8" fmla="*/ 412520 h 1275073"/>
                <a:gd name="connsiteX9" fmla="*/ 4740532 w 7322206"/>
                <a:gd name="connsiteY9" fmla="*/ 362454 h 1275073"/>
                <a:gd name="connsiteX10" fmla="*/ 5076105 w 7322206"/>
                <a:gd name="connsiteY10" fmla="*/ 1075487 h 1275073"/>
                <a:gd name="connsiteX11" fmla="*/ 5678202 w 7322206"/>
                <a:gd name="connsiteY11" fmla="*/ 806882 h 1275073"/>
                <a:gd name="connsiteX12" fmla="*/ 6036199 w 7322206"/>
                <a:gd name="connsiteY12" fmla="*/ 637566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35462 w 7322206"/>
                <a:gd name="connsiteY8" fmla="*/ 412520 h 1275073"/>
                <a:gd name="connsiteX9" fmla="*/ 4740532 w 7322206"/>
                <a:gd name="connsiteY9" fmla="*/ 362454 h 1275073"/>
                <a:gd name="connsiteX10" fmla="*/ 5076105 w 7322206"/>
                <a:gd name="connsiteY10" fmla="*/ 1075487 h 1275073"/>
                <a:gd name="connsiteX11" fmla="*/ 5678202 w 7322206"/>
                <a:gd name="connsiteY11" fmla="*/ 806882 h 1275073"/>
                <a:gd name="connsiteX12" fmla="*/ 6036199 w 7322206"/>
                <a:gd name="connsiteY12" fmla="*/ 637566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76105 w 7322206"/>
                <a:gd name="connsiteY10" fmla="*/ 1075487 h 1275073"/>
                <a:gd name="connsiteX11" fmla="*/ 5678202 w 7322206"/>
                <a:gd name="connsiteY11" fmla="*/ 806882 h 1275073"/>
                <a:gd name="connsiteX12" fmla="*/ 6036199 w 7322206"/>
                <a:gd name="connsiteY12" fmla="*/ 637566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76105 w 7322206"/>
                <a:gd name="connsiteY10" fmla="*/ 1075487 h 1275073"/>
                <a:gd name="connsiteX11" fmla="*/ 5678202 w 7322206"/>
                <a:gd name="connsiteY11" fmla="*/ 806882 h 1275073"/>
                <a:gd name="connsiteX12" fmla="*/ 6036199 w 7322206"/>
                <a:gd name="connsiteY12" fmla="*/ 637566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76105 w 7322206"/>
                <a:gd name="connsiteY10" fmla="*/ 1075487 h 1275073"/>
                <a:gd name="connsiteX11" fmla="*/ 5678202 w 7322206"/>
                <a:gd name="connsiteY11" fmla="*/ 806882 h 1275073"/>
                <a:gd name="connsiteX12" fmla="*/ 6036199 w 7322206"/>
                <a:gd name="connsiteY12" fmla="*/ 637566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39715 w 7322206"/>
                <a:gd name="connsiteY10" fmla="*/ 1011092 h 1275073"/>
                <a:gd name="connsiteX11" fmla="*/ 5678202 w 7322206"/>
                <a:gd name="connsiteY11" fmla="*/ 806882 h 1275073"/>
                <a:gd name="connsiteX12" fmla="*/ 6036199 w 7322206"/>
                <a:gd name="connsiteY12" fmla="*/ 637566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39715 w 7322206"/>
                <a:gd name="connsiteY10" fmla="*/ 1011092 h 1275073"/>
                <a:gd name="connsiteX11" fmla="*/ 5735388 w 7322206"/>
                <a:gd name="connsiteY11" fmla="*/ 695265 h 1275073"/>
                <a:gd name="connsiteX12" fmla="*/ 6036199 w 7322206"/>
                <a:gd name="connsiteY12" fmla="*/ 637566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39715 w 7322206"/>
                <a:gd name="connsiteY10" fmla="*/ 1011092 h 1275073"/>
                <a:gd name="connsiteX11" fmla="*/ 5735388 w 7322206"/>
                <a:gd name="connsiteY11" fmla="*/ 695265 h 1275073"/>
                <a:gd name="connsiteX12" fmla="*/ 6036199 w 7322206"/>
                <a:gd name="connsiteY12" fmla="*/ 637566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39715 w 7322206"/>
                <a:gd name="connsiteY10" fmla="*/ 1011092 h 1275073"/>
                <a:gd name="connsiteX11" fmla="*/ 5735388 w 7322206"/>
                <a:gd name="connsiteY11" fmla="*/ 695265 h 1275073"/>
                <a:gd name="connsiteX12" fmla="*/ 6036199 w 7322206"/>
                <a:gd name="connsiteY12" fmla="*/ 637566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39715 w 7322206"/>
                <a:gd name="connsiteY10" fmla="*/ 1011092 h 1275073"/>
                <a:gd name="connsiteX11" fmla="*/ 5735388 w 7322206"/>
                <a:gd name="connsiteY11" fmla="*/ 695265 h 1275073"/>
                <a:gd name="connsiteX12" fmla="*/ 6114179 w 7322206"/>
                <a:gd name="connsiteY12" fmla="*/ 628980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39715 w 7322206"/>
                <a:gd name="connsiteY10" fmla="*/ 1011092 h 1275073"/>
                <a:gd name="connsiteX11" fmla="*/ 5735388 w 7322206"/>
                <a:gd name="connsiteY11" fmla="*/ 695265 h 1275073"/>
                <a:gd name="connsiteX12" fmla="*/ 6114179 w 7322206"/>
                <a:gd name="connsiteY12" fmla="*/ 628980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39715 w 7322206"/>
                <a:gd name="connsiteY10" fmla="*/ 1011092 h 1275073"/>
                <a:gd name="connsiteX11" fmla="*/ 5730189 w 7322206"/>
                <a:gd name="connsiteY11" fmla="*/ 725316 h 1275073"/>
                <a:gd name="connsiteX12" fmla="*/ 6114179 w 7322206"/>
                <a:gd name="connsiteY12" fmla="*/ 628980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39715 w 7322206"/>
                <a:gd name="connsiteY10" fmla="*/ 1011092 h 1275073"/>
                <a:gd name="connsiteX11" fmla="*/ 5730189 w 7322206"/>
                <a:gd name="connsiteY11" fmla="*/ 725316 h 1275073"/>
                <a:gd name="connsiteX12" fmla="*/ 6114179 w 7322206"/>
                <a:gd name="connsiteY12" fmla="*/ 628980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39715 w 7322206"/>
                <a:gd name="connsiteY10" fmla="*/ 1011092 h 1275073"/>
                <a:gd name="connsiteX11" fmla="*/ 5724991 w 7322206"/>
                <a:gd name="connsiteY11" fmla="*/ 695266 h 1275073"/>
                <a:gd name="connsiteX12" fmla="*/ 6114179 w 7322206"/>
                <a:gd name="connsiteY12" fmla="*/ 628980 h 1275073"/>
                <a:gd name="connsiteX13" fmla="*/ 6252617 w 7322206"/>
                <a:gd name="connsiteY13" fmla="*/ 1041196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39715 w 7322206"/>
                <a:gd name="connsiteY10" fmla="*/ 1011092 h 1275073"/>
                <a:gd name="connsiteX11" fmla="*/ 5724991 w 7322206"/>
                <a:gd name="connsiteY11" fmla="*/ 695266 h 1275073"/>
                <a:gd name="connsiteX12" fmla="*/ 6114179 w 7322206"/>
                <a:gd name="connsiteY12" fmla="*/ 628980 h 1275073"/>
                <a:gd name="connsiteX13" fmla="*/ 6299405 w 7322206"/>
                <a:gd name="connsiteY13" fmla="*/ 1011145 h 1275073"/>
                <a:gd name="connsiteX14" fmla="*/ 6778590 w 7322206"/>
                <a:gd name="connsiteY14" fmla="*/ 1012622 h 1275073"/>
                <a:gd name="connsiteX15" fmla="*/ 7322206 w 7322206"/>
                <a:gd name="connsiteY15" fmla="*/ 120527 h 1275073"/>
                <a:gd name="connsiteX0" fmla="*/ 0 w 7322206"/>
                <a:gd name="connsiteY0" fmla="*/ 1270664 h 1275073"/>
                <a:gd name="connsiteX1" fmla="*/ 441310 w 7322206"/>
                <a:gd name="connsiteY1" fmla="*/ 434124 h 1275073"/>
                <a:gd name="connsiteX2" fmla="*/ 954926 w 7322206"/>
                <a:gd name="connsiteY2" fmla="*/ 245287 h 1275073"/>
                <a:gd name="connsiteX3" fmla="*/ 1904826 w 7322206"/>
                <a:gd name="connsiteY3" fmla="*/ 1274877 h 1275073"/>
                <a:gd name="connsiteX4" fmla="*/ 2898672 w 7322206"/>
                <a:gd name="connsiteY4" fmla="*/ 415265 h 1275073"/>
                <a:gd name="connsiteX5" fmla="*/ 3513787 w 7322206"/>
                <a:gd name="connsiteY5" fmla="*/ 32406 h 1275073"/>
                <a:gd name="connsiteX6" fmla="*/ 3673888 w 7322206"/>
                <a:gd name="connsiteY6" fmla="*/ 917715 h 1275073"/>
                <a:gd name="connsiteX7" fmla="*/ 4047945 w 7322206"/>
                <a:gd name="connsiteY7" fmla="*/ 956432 h 1275073"/>
                <a:gd name="connsiteX8" fmla="*/ 4366654 w 7322206"/>
                <a:gd name="connsiteY8" fmla="*/ 373884 h 1275073"/>
                <a:gd name="connsiteX9" fmla="*/ 4740532 w 7322206"/>
                <a:gd name="connsiteY9" fmla="*/ 362454 h 1275073"/>
                <a:gd name="connsiteX10" fmla="*/ 5039715 w 7322206"/>
                <a:gd name="connsiteY10" fmla="*/ 1011092 h 1275073"/>
                <a:gd name="connsiteX11" fmla="*/ 5724991 w 7322206"/>
                <a:gd name="connsiteY11" fmla="*/ 695266 h 1275073"/>
                <a:gd name="connsiteX12" fmla="*/ 6114179 w 7322206"/>
                <a:gd name="connsiteY12" fmla="*/ 628980 h 1275073"/>
                <a:gd name="connsiteX13" fmla="*/ 6299405 w 7322206"/>
                <a:gd name="connsiteY13" fmla="*/ 1011145 h 1275073"/>
                <a:gd name="connsiteX14" fmla="*/ 6731802 w 7322206"/>
                <a:gd name="connsiteY14" fmla="*/ 956814 h 1275073"/>
                <a:gd name="connsiteX15" fmla="*/ 7322206 w 7322206"/>
                <a:gd name="connsiteY15" fmla="*/ 120527 h 1275073"/>
                <a:gd name="connsiteX0" fmla="*/ 0 w 7218232"/>
                <a:gd name="connsiteY0" fmla="*/ 1270664 h 1275073"/>
                <a:gd name="connsiteX1" fmla="*/ 441310 w 7218232"/>
                <a:gd name="connsiteY1" fmla="*/ 434124 h 1275073"/>
                <a:gd name="connsiteX2" fmla="*/ 954926 w 7218232"/>
                <a:gd name="connsiteY2" fmla="*/ 245287 h 1275073"/>
                <a:gd name="connsiteX3" fmla="*/ 1904826 w 7218232"/>
                <a:gd name="connsiteY3" fmla="*/ 1274877 h 1275073"/>
                <a:gd name="connsiteX4" fmla="*/ 2898672 w 7218232"/>
                <a:gd name="connsiteY4" fmla="*/ 415265 h 1275073"/>
                <a:gd name="connsiteX5" fmla="*/ 3513787 w 7218232"/>
                <a:gd name="connsiteY5" fmla="*/ 32406 h 1275073"/>
                <a:gd name="connsiteX6" fmla="*/ 3673888 w 7218232"/>
                <a:gd name="connsiteY6" fmla="*/ 917715 h 1275073"/>
                <a:gd name="connsiteX7" fmla="*/ 4047945 w 7218232"/>
                <a:gd name="connsiteY7" fmla="*/ 956432 h 1275073"/>
                <a:gd name="connsiteX8" fmla="*/ 4366654 w 7218232"/>
                <a:gd name="connsiteY8" fmla="*/ 373884 h 1275073"/>
                <a:gd name="connsiteX9" fmla="*/ 4740532 w 7218232"/>
                <a:gd name="connsiteY9" fmla="*/ 362454 h 1275073"/>
                <a:gd name="connsiteX10" fmla="*/ 5039715 w 7218232"/>
                <a:gd name="connsiteY10" fmla="*/ 1011092 h 1275073"/>
                <a:gd name="connsiteX11" fmla="*/ 5724991 w 7218232"/>
                <a:gd name="connsiteY11" fmla="*/ 695266 h 1275073"/>
                <a:gd name="connsiteX12" fmla="*/ 6114179 w 7218232"/>
                <a:gd name="connsiteY12" fmla="*/ 628980 h 1275073"/>
                <a:gd name="connsiteX13" fmla="*/ 6299405 w 7218232"/>
                <a:gd name="connsiteY13" fmla="*/ 1011145 h 1275073"/>
                <a:gd name="connsiteX14" fmla="*/ 6731802 w 7218232"/>
                <a:gd name="connsiteY14" fmla="*/ 956814 h 1275073"/>
                <a:gd name="connsiteX15" fmla="*/ 7218232 w 7218232"/>
                <a:gd name="connsiteY15" fmla="*/ 86184 h 1275073"/>
                <a:gd name="connsiteX0" fmla="*/ 0 w 7218232"/>
                <a:gd name="connsiteY0" fmla="*/ 1292741 h 1297090"/>
                <a:gd name="connsiteX1" fmla="*/ 441310 w 7218232"/>
                <a:gd name="connsiteY1" fmla="*/ 456201 h 1297090"/>
                <a:gd name="connsiteX2" fmla="*/ 954926 w 7218232"/>
                <a:gd name="connsiteY2" fmla="*/ 267364 h 1297090"/>
                <a:gd name="connsiteX3" fmla="*/ 1904826 w 7218232"/>
                <a:gd name="connsiteY3" fmla="*/ 1296954 h 1297090"/>
                <a:gd name="connsiteX4" fmla="*/ 2898672 w 7218232"/>
                <a:gd name="connsiteY4" fmla="*/ 437342 h 1297090"/>
                <a:gd name="connsiteX5" fmla="*/ 3143385 w 7218232"/>
                <a:gd name="connsiteY5" fmla="*/ 132796 h 1297090"/>
                <a:gd name="connsiteX6" fmla="*/ 3513787 w 7218232"/>
                <a:gd name="connsiteY6" fmla="*/ 54483 h 1297090"/>
                <a:gd name="connsiteX7" fmla="*/ 3673888 w 7218232"/>
                <a:gd name="connsiteY7" fmla="*/ 939792 h 1297090"/>
                <a:gd name="connsiteX8" fmla="*/ 4047945 w 7218232"/>
                <a:gd name="connsiteY8" fmla="*/ 978509 h 1297090"/>
                <a:gd name="connsiteX9" fmla="*/ 4366654 w 7218232"/>
                <a:gd name="connsiteY9" fmla="*/ 395961 h 1297090"/>
                <a:gd name="connsiteX10" fmla="*/ 4740532 w 7218232"/>
                <a:gd name="connsiteY10" fmla="*/ 384531 h 1297090"/>
                <a:gd name="connsiteX11" fmla="*/ 5039715 w 7218232"/>
                <a:gd name="connsiteY11" fmla="*/ 1033169 h 1297090"/>
                <a:gd name="connsiteX12" fmla="*/ 5724991 w 7218232"/>
                <a:gd name="connsiteY12" fmla="*/ 717343 h 1297090"/>
                <a:gd name="connsiteX13" fmla="*/ 6114179 w 7218232"/>
                <a:gd name="connsiteY13" fmla="*/ 651057 h 1297090"/>
                <a:gd name="connsiteX14" fmla="*/ 6299405 w 7218232"/>
                <a:gd name="connsiteY14" fmla="*/ 1033222 h 1297090"/>
                <a:gd name="connsiteX15" fmla="*/ 6731802 w 7218232"/>
                <a:gd name="connsiteY15" fmla="*/ 978891 h 1297090"/>
                <a:gd name="connsiteX16" fmla="*/ 7218232 w 7218232"/>
                <a:gd name="connsiteY16" fmla="*/ 108261 h 1297090"/>
                <a:gd name="connsiteX0" fmla="*/ 0 w 7218232"/>
                <a:gd name="connsiteY0" fmla="*/ 1304855 h 1309205"/>
                <a:gd name="connsiteX1" fmla="*/ 441310 w 7218232"/>
                <a:gd name="connsiteY1" fmla="*/ 468315 h 1309205"/>
                <a:gd name="connsiteX2" fmla="*/ 954926 w 7218232"/>
                <a:gd name="connsiteY2" fmla="*/ 279478 h 1309205"/>
                <a:gd name="connsiteX3" fmla="*/ 1904826 w 7218232"/>
                <a:gd name="connsiteY3" fmla="*/ 1309068 h 1309205"/>
                <a:gd name="connsiteX4" fmla="*/ 2898672 w 7218232"/>
                <a:gd name="connsiteY4" fmla="*/ 449456 h 1309205"/>
                <a:gd name="connsiteX5" fmla="*/ 3153782 w 7218232"/>
                <a:gd name="connsiteY5" fmla="*/ 106274 h 1309205"/>
                <a:gd name="connsiteX6" fmla="*/ 3513787 w 7218232"/>
                <a:gd name="connsiteY6" fmla="*/ 66597 h 1309205"/>
                <a:gd name="connsiteX7" fmla="*/ 3673888 w 7218232"/>
                <a:gd name="connsiteY7" fmla="*/ 951906 h 1309205"/>
                <a:gd name="connsiteX8" fmla="*/ 4047945 w 7218232"/>
                <a:gd name="connsiteY8" fmla="*/ 990623 h 1309205"/>
                <a:gd name="connsiteX9" fmla="*/ 4366654 w 7218232"/>
                <a:gd name="connsiteY9" fmla="*/ 408075 h 1309205"/>
                <a:gd name="connsiteX10" fmla="*/ 4740532 w 7218232"/>
                <a:gd name="connsiteY10" fmla="*/ 396645 h 1309205"/>
                <a:gd name="connsiteX11" fmla="*/ 5039715 w 7218232"/>
                <a:gd name="connsiteY11" fmla="*/ 1045283 h 1309205"/>
                <a:gd name="connsiteX12" fmla="*/ 5724991 w 7218232"/>
                <a:gd name="connsiteY12" fmla="*/ 729457 h 1309205"/>
                <a:gd name="connsiteX13" fmla="*/ 6114179 w 7218232"/>
                <a:gd name="connsiteY13" fmla="*/ 663171 h 1309205"/>
                <a:gd name="connsiteX14" fmla="*/ 6299405 w 7218232"/>
                <a:gd name="connsiteY14" fmla="*/ 1045336 h 1309205"/>
                <a:gd name="connsiteX15" fmla="*/ 6731802 w 7218232"/>
                <a:gd name="connsiteY15" fmla="*/ 991005 h 1309205"/>
                <a:gd name="connsiteX16" fmla="*/ 7218232 w 7218232"/>
                <a:gd name="connsiteY16" fmla="*/ 120375 h 1309205"/>
                <a:gd name="connsiteX0" fmla="*/ 0 w 7218232"/>
                <a:gd name="connsiteY0" fmla="*/ 1317155 h 1321505"/>
                <a:gd name="connsiteX1" fmla="*/ 441310 w 7218232"/>
                <a:gd name="connsiteY1" fmla="*/ 480615 h 1321505"/>
                <a:gd name="connsiteX2" fmla="*/ 954926 w 7218232"/>
                <a:gd name="connsiteY2" fmla="*/ 291778 h 1321505"/>
                <a:gd name="connsiteX3" fmla="*/ 1904826 w 7218232"/>
                <a:gd name="connsiteY3" fmla="*/ 1321368 h 1321505"/>
                <a:gd name="connsiteX4" fmla="*/ 2898672 w 7218232"/>
                <a:gd name="connsiteY4" fmla="*/ 461756 h 1321505"/>
                <a:gd name="connsiteX5" fmla="*/ 3153782 w 7218232"/>
                <a:gd name="connsiteY5" fmla="*/ 118574 h 1321505"/>
                <a:gd name="connsiteX6" fmla="*/ 3513787 w 7218232"/>
                <a:gd name="connsiteY6" fmla="*/ 78897 h 1321505"/>
                <a:gd name="connsiteX7" fmla="*/ 3673888 w 7218232"/>
                <a:gd name="connsiteY7" fmla="*/ 964206 h 1321505"/>
                <a:gd name="connsiteX8" fmla="*/ 4047945 w 7218232"/>
                <a:gd name="connsiteY8" fmla="*/ 1002923 h 1321505"/>
                <a:gd name="connsiteX9" fmla="*/ 4366654 w 7218232"/>
                <a:gd name="connsiteY9" fmla="*/ 420375 h 1321505"/>
                <a:gd name="connsiteX10" fmla="*/ 4740532 w 7218232"/>
                <a:gd name="connsiteY10" fmla="*/ 408945 h 1321505"/>
                <a:gd name="connsiteX11" fmla="*/ 5039715 w 7218232"/>
                <a:gd name="connsiteY11" fmla="*/ 1057583 h 1321505"/>
                <a:gd name="connsiteX12" fmla="*/ 5724991 w 7218232"/>
                <a:gd name="connsiteY12" fmla="*/ 741757 h 1321505"/>
                <a:gd name="connsiteX13" fmla="*/ 6114179 w 7218232"/>
                <a:gd name="connsiteY13" fmla="*/ 675471 h 1321505"/>
                <a:gd name="connsiteX14" fmla="*/ 6299405 w 7218232"/>
                <a:gd name="connsiteY14" fmla="*/ 1057636 h 1321505"/>
                <a:gd name="connsiteX15" fmla="*/ 6731802 w 7218232"/>
                <a:gd name="connsiteY15" fmla="*/ 1003305 h 1321505"/>
                <a:gd name="connsiteX16" fmla="*/ 7218232 w 7218232"/>
                <a:gd name="connsiteY16" fmla="*/ 132675 h 1321505"/>
                <a:gd name="connsiteX0" fmla="*/ 0 w 7218232"/>
                <a:gd name="connsiteY0" fmla="*/ 1265148 h 1269498"/>
                <a:gd name="connsiteX1" fmla="*/ 441310 w 7218232"/>
                <a:gd name="connsiteY1" fmla="*/ 428608 h 1269498"/>
                <a:gd name="connsiteX2" fmla="*/ 954926 w 7218232"/>
                <a:gd name="connsiteY2" fmla="*/ 239771 h 1269498"/>
                <a:gd name="connsiteX3" fmla="*/ 1904826 w 7218232"/>
                <a:gd name="connsiteY3" fmla="*/ 1269361 h 1269498"/>
                <a:gd name="connsiteX4" fmla="*/ 2898672 w 7218232"/>
                <a:gd name="connsiteY4" fmla="*/ 409749 h 1269498"/>
                <a:gd name="connsiteX5" fmla="*/ 3153782 w 7218232"/>
                <a:gd name="connsiteY5" fmla="*/ 66567 h 1269498"/>
                <a:gd name="connsiteX6" fmla="*/ 3518986 w 7218232"/>
                <a:gd name="connsiteY6" fmla="*/ 82699 h 1269498"/>
                <a:gd name="connsiteX7" fmla="*/ 3673888 w 7218232"/>
                <a:gd name="connsiteY7" fmla="*/ 912199 h 1269498"/>
                <a:gd name="connsiteX8" fmla="*/ 4047945 w 7218232"/>
                <a:gd name="connsiteY8" fmla="*/ 950916 h 1269498"/>
                <a:gd name="connsiteX9" fmla="*/ 4366654 w 7218232"/>
                <a:gd name="connsiteY9" fmla="*/ 368368 h 1269498"/>
                <a:gd name="connsiteX10" fmla="*/ 4740532 w 7218232"/>
                <a:gd name="connsiteY10" fmla="*/ 356938 h 1269498"/>
                <a:gd name="connsiteX11" fmla="*/ 5039715 w 7218232"/>
                <a:gd name="connsiteY11" fmla="*/ 1005576 h 1269498"/>
                <a:gd name="connsiteX12" fmla="*/ 5724991 w 7218232"/>
                <a:gd name="connsiteY12" fmla="*/ 689750 h 1269498"/>
                <a:gd name="connsiteX13" fmla="*/ 6114179 w 7218232"/>
                <a:gd name="connsiteY13" fmla="*/ 623464 h 1269498"/>
                <a:gd name="connsiteX14" fmla="*/ 6299405 w 7218232"/>
                <a:gd name="connsiteY14" fmla="*/ 1005629 h 1269498"/>
                <a:gd name="connsiteX15" fmla="*/ 6731802 w 7218232"/>
                <a:gd name="connsiteY15" fmla="*/ 951298 h 1269498"/>
                <a:gd name="connsiteX16" fmla="*/ 7218232 w 7218232"/>
                <a:gd name="connsiteY16" fmla="*/ 80668 h 1269498"/>
                <a:gd name="connsiteX0" fmla="*/ 0 w 7218232"/>
                <a:gd name="connsiteY0" fmla="*/ 1290680 h 1295030"/>
                <a:gd name="connsiteX1" fmla="*/ 441310 w 7218232"/>
                <a:gd name="connsiteY1" fmla="*/ 454140 h 1295030"/>
                <a:gd name="connsiteX2" fmla="*/ 954926 w 7218232"/>
                <a:gd name="connsiteY2" fmla="*/ 265303 h 1295030"/>
                <a:gd name="connsiteX3" fmla="*/ 1904826 w 7218232"/>
                <a:gd name="connsiteY3" fmla="*/ 1294893 h 1295030"/>
                <a:gd name="connsiteX4" fmla="*/ 2898672 w 7218232"/>
                <a:gd name="connsiteY4" fmla="*/ 435281 h 1295030"/>
                <a:gd name="connsiteX5" fmla="*/ 3153782 w 7218232"/>
                <a:gd name="connsiteY5" fmla="*/ 92099 h 1295030"/>
                <a:gd name="connsiteX6" fmla="*/ 3518986 w 7218232"/>
                <a:gd name="connsiteY6" fmla="*/ 108231 h 1295030"/>
                <a:gd name="connsiteX7" fmla="*/ 3673888 w 7218232"/>
                <a:gd name="connsiteY7" fmla="*/ 937731 h 1295030"/>
                <a:gd name="connsiteX8" fmla="*/ 4047945 w 7218232"/>
                <a:gd name="connsiteY8" fmla="*/ 976448 h 1295030"/>
                <a:gd name="connsiteX9" fmla="*/ 4366654 w 7218232"/>
                <a:gd name="connsiteY9" fmla="*/ 393900 h 1295030"/>
                <a:gd name="connsiteX10" fmla="*/ 4740532 w 7218232"/>
                <a:gd name="connsiteY10" fmla="*/ 382470 h 1295030"/>
                <a:gd name="connsiteX11" fmla="*/ 5039715 w 7218232"/>
                <a:gd name="connsiteY11" fmla="*/ 1031108 h 1295030"/>
                <a:gd name="connsiteX12" fmla="*/ 5724991 w 7218232"/>
                <a:gd name="connsiteY12" fmla="*/ 715282 h 1295030"/>
                <a:gd name="connsiteX13" fmla="*/ 6114179 w 7218232"/>
                <a:gd name="connsiteY13" fmla="*/ 648996 h 1295030"/>
                <a:gd name="connsiteX14" fmla="*/ 6299405 w 7218232"/>
                <a:gd name="connsiteY14" fmla="*/ 1031161 h 1295030"/>
                <a:gd name="connsiteX15" fmla="*/ 6731802 w 7218232"/>
                <a:gd name="connsiteY15" fmla="*/ 976830 h 1295030"/>
                <a:gd name="connsiteX16" fmla="*/ 7218232 w 7218232"/>
                <a:gd name="connsiteY16" fmla="*/ 106200 h 1295030"/>
                <a:gd name="connsiteX0" fmla="*/ 0 w 7218232"/>
                <a:gd name="connsiteY0" fmla="*/ 1309738 h 1314088"/>
                <a:gd name="connsiteX1" fmla="*/ 441310 w 7218232"/>
                <a:gd name="connsiteY1" fmla="*/ 473198 h 1314088"/>
                <a:gd name="connsiteX2" fmla="*/ 954926 w 7218232"/>
                <a:gd name="connsiteY2" fmla="*/ 284361 h 1314088"/>
                <a:gd name="connsiteX3" fmla="*/ 1904826 w 7218232"/>
                <a:gd name="connsiteY3" fmla="*/ 1313951 h 1314088"/>
                <a:gd name="connsiteX4" fmla="*/ 2898672 w 7218232"/>
                <a:gd name="connsiteY4" fmla="*/ 454339 h 1314088"/>
                <a:gd name="connsiteX5" fmla="*/ 3153782 w 7218232"/>
                <a:gd name="connsiteY5" fmla="*/ 111157 h 1314088"/>
                <a:gd name="connsiteX6" fmla="*/ 3518986 w 7218232"/>
                <a:gd name="connsiteY6" fmla="*/ 127289 h 1314088"/>
                <a:gd name="connsiteX7" fmla="*/ 3673888 w 7218232"/>
                <a:gd name="connsiteY7" fmla="*/ 956789 h 1314088"/>
                <a:gd name="connsiteX8" fmla="*/ 4047945 w 7218232"/>
                <a:gd name="connsiteY8" fmla="*/ 995506 h 1314088"/>
                <a:gd name="connsiteX9" fmla="*/ 4366654 w 7218232"/>
                <a:gd name="connsiteY9" fmla="*/ 412958 h 1314088"/>
                <a:gd name="connsiteX10" fmla="*/ 4740532 w 7218232"/>
                <a:gd name="connsiteY10" fmla="*/ 401528 h 1314088"/>
                <a:gd name="connsiteX11" fmla="*/ 5039715 w 7218232"/>
                <a:gd name="connsiteY11" fmla="*/ 1050166 h 1314088"/>
                <a:gd name="connsiteX12" fmla="*/ 5724991 w 7218232"/>
                <a:gd name="connsiteY12" fmla="*/ 734340 h 1314088"/>
                <a:gd name="connsiteX13" fmla="*/ 6114179 w 7218232"/>
                <a:gd name="connsiteY13" fmla="*/ 668054 h 1314088"/>
                <a:gd name="connsiteX14" fmla="*/ 6299405 w 7218232"/>
                <a:gd name="connsiteY14" fmla="*/ 1050219 h 1314088"/>
                <a:gd name="connsiteX15" fmla="*/ 6731802 w 7218232"/>
                <a:gd name="connsiteY15" fmla="*/ 995888 h 1314088"/>
                <a:gd name="connsiteX16" fmla="*/ 7218232 w 7218232"/>
                <a:gd name="connsiteY16" fmla="*/ 125258 h 1314088"/>
                <a:gd name="connsiteX0" fmla="*/ 0 w 7218232"/>
                <a:gd name="connsiteY0" fmla="*/ 1290681 h 1295031"/>
                <a:gd name="connsiteX1" fmla="*/ 441310 w 7218232"/>
                <a:gd name="connsiteY1" fmla="*/ 454141 h 1295031"/>
                <a:gd name="connsiteX2" fmla="*/ 954926 w 7218232"/>
                <a:gd name="connsiteY2" fmla="*/ 265304 h 1295031"/>
                <a:gd name="connsiteX3" fmla="*/ 1904826 w 7218232"/>
                <a:gd name="connsiteY3" fmla="*/ 1294894 h 1295031"/>
                <a:gd name="connsiteX4" fmla="*/ 2898672 w 7218232"/>
                <a:gd name="connsiteY4" fmla="*/ 435282 h 1295031"/>
                <a:gd name="connsiteX5" fmla="*/ 3153782 w 7218232"/>
                <a:gd name="connsiteY5" fmla="*/ 92100 h 1295031"/>
                <a:gd name="connsiteX6" fmla="*/ 3539780 w 7218232"/>
                <a:gd name="connsiteY6" fmla="*/ 108232 h 1295031"/>
                <a:gd name="connsiteX7" fmla="*/ 3673888 w 7218232"/>
                <a:gd name="connsiteY7" fmla="*/ 937732 h 1295031"/>
                <a:gd name="connsiteX8" fmla="*/ 4047945 w 7218232"/>
                <a:gd name="connsiteY8" fmla="*/ 976449 h 1295031"/>
                <a:gd name="connsiteX9" fmla="*/ 4366654 w 7218232"/>
                <a:gd name="connsiteY9" fmla="*/ 393901 h 1295031"/>
                <a:gd name="connsiteX10" fmla="*/ 4740532 w 7218232"/>
                <a:gd name="connsiteY10" fmla="*/ 382471 h 1295031"/>
                <a:gd name="connsiteX11" fmla="*/ 5039715 w 7218232"/>
                <a:gd name="connsiteY11" fmla="*/ 1031109 h 1295031"/>
                <a:gd name="connsiteX12" fmla="*/ 5724991 w 7218232"/>
                <a:gd name="connsiteY12" fmla="*/ 715283 h 1295031"/>
                <a:gd name="connsiteX13" fmla="*/ 6114179 w 7218232"/>
                <a:gd name="connsiteY13" fmla="*/ 648997 h 1295031"/>
                <a:gd name="connsiteX14" fmla="*/ 6299405 w 7218232"/>
                <a:gd name="connsiteY14" fmla="*/ 1031162 h 1295031"/>
                <a:gd name="connsiteX15" fmla="*/ 6731802 w 7218232"/>
                <a:gd name="connsiteY15" fmla="*/ 976831 h 1295031"/>
                <a:gd name="connsiteX16" fmla="*/ 7218232 w 7218232"/>
                <a:gd name="connsiteY16" fmla="*/ 106201 h 1295031"/>
                <a:gd name="connsiteX0" fmla="*/ 0 w 7218232"/>
                <a:gd name="connsiteY0" fmla="*/ 1278320 h 1282671"/>
                <a:gd name="connsiteX1" fmla="*/ 441310 w 7218232"/>
                <a:gd name="connsiteY1" fmla="*/ 441780 h 1282671"/>
                <a:gd name="connsiteX2" fmla="*/ 954926 w 7218232"/>
                <a:gd name="connsiteY2" fmla="*/ 252943 h 1282671"/>
                <a:gd name="connsiteX3" fmla="*/ 1904826 w 7218232"/>
                <a:gd name="connsiteY3" fmla="*/ 1282533 h 1282671"/>
                <a:gd name="connsiteX4" fmla="*/ 2898672 w 7218232"/>
                <a:gd name="connsiteY4" fmla="*/ 422921 h 1282671"/>
                <a:gd name="connsiteX5" fmla="*/ 3169377 w 7218232"/>
                <a:gd name="connsiteY5" fmla="*/ 53981 h 1282671"/>
                <a:gd name="connsiteX6" fmla="*/ 3539780 w 7218232"/>
                <a:gd name="connsiteY6" fmla="*/ 95871 h 1282671"/>
                <a:gd name="connsiteX7" fmla="*/ 3673888 w 7218232"/>
                <a:gd name="connsiteY7" fmla="*/ 925371 h 1282671"/>
                <a:gd name="connsiteX8" fmla="*/ 4047945 w 7218232"/>
                <a:gd name="connsiteY8" fmla="*/ 964088 h 1282671"/>
                <a:gd name="connsiteX9" fmla="*/ 4366654 w 7218232"/>
                <a:gd name="connsiteY9" fmla="*/ 381540 h 1282671"/>
                <a:gd name="connsiteX10" fmla="*/ 4740532 w 7218232"/>
                <a:gd name="connsiteY10" fmla="*/ 370110 h 1282671"/>
                <a:gd name="connsiteX11" fmla="*/ 5039715 w 7218232"/>
                <a:gd name="connsiteY11" fmla="*/ 1018748 h 1282671"/>
                <a:gd name="connsiteX12" fmla="*/ 5724991 w 7218232"/>
                <a:gd name="connsiteY12" fmla="*/ 702922 h 1282671"/>
                <a:gd name="connsiteX13" fmla="*/ 6114179 w 7218232"/>
                <a:gd name="connsiteY13" fmla="*/ 636636 h 1282671"/>
                <a:gd name="connsiteX14" fmla="*/ 6299405 w 7218232"/>
                <a:gd name="connsiteY14" fmla="*/ 1018801 h 1282671"/>
                <a:gd name="connsiteX15" fmla="*/ 6731802 w 7218232"/>
                <a:gd name="connsiteY15" fmla="*/ 964470 h 1282671"/>
                <a:gd name="connsiteX16" fmla="*/ 7218232 w 7218232"/>
                <a:gd name="connsiteY16" fmla="*/ 93840 h 1282671"/>
                <a:gd name="connsiteX0" fmla="*/ 0 w 7218232"/>
                <a:gd name="connsiteY0" fmla="*/ 1321550 h 1325901"/>
                <a:gd name="connsiteX1" fmla="*/ 441310 w 7218232"/>
                <a:gd name="connsiteY1" fmla="*/ 485010 h 1325901"/>
                <a:gd name="connsiteX2" fmla="*/ 954926 w 7218232"/>
                <a:gd name="connsiteY2" fmla="*/ 296173 h 1325901"/>
                <a:gd name="connsiteX3" fmla="*/ 1904826 w 7218232"/>
                <a:gd name="connsiteY3" fmla="*/ 1325763 h 1325901"/>
                <a:gd name="connsiteX4" fmla="*/ 2898672 w 7218232"/>
                <a:gd name="connsiteY4" fmla="*/ 466151 h 1325901"/>
                <a:gd name="connsiteX5" fmla="*/ 3169377 w 7218232"/>
                <a:gd name="connsiteY5" fmla="*/ 97211 h 1325901"/>
                <a:gd name="connsiteX6" fmla="*/ 3539780 w 7218232"/>
                <a:gd name="connsiteY6" fmla="*/ 139101 h 1325901"/>
                <a:gd name="connsiteX7" fmla="*/ 3673888 w 7218232"/>
                <a:gd name="connsiteY7" fmla="*/ 968601 h 1325901"/>
                <a:gd name="connsiteX8" fmla="*/ 4047945 w 7218232"/>
                <a:gd name="connsiteY8" fmla="*/ 1007318 h 1325901"/>
                <a:gd name="connsiteX9" fmla="*/ 4366654 w 7218232"/>
                <a:gd name="connsiteY9" fmla="*/ 424770 h 1325901"/>
                <a:gd name="connsiteX10" fmla="*/ 4740532 w 7218232"/>
                <a:gd name="connsiteY10" fmla="*/ 413340 h 1325901"/>
                <a:gd name="connsiteX11" fmla="*/ 5039715 w 7218232"/>
                <a:gd name="connsiteY11" fmla="*/ 1061978 h 1325901"/>
                <a:gd name="connsiteX12" fmla="*/ 5724991 w 7218232"/>
                <a:gd name="connsiteY12" fmla="*/ 746152 h 1325901"/>
                <a:gd name="connsiteX13" fmla="*/ 6114179 w 7218232"/>
                <a:gd name="connsiteY13" fmla="*/ 679866 h 1325901"/>
                <a:gd name="connsiteX14" fmla="*/ 6299405 w 7218232"/>
                <a:gd name="connsiteY14" fmla="*/ 1062031 h 1325901"/>
                <a:gd name="connsiteX15" fmla="*/ 6731802 w 7218232"/>
                <a:gd name="connsiteY15" fmla="*/ 1007700 h 1325901"/>
                <a:gd name="connsiteX16" fmla="*/ 7218232 w 7218232"/>
                <a:gd name="connsiteY16" fmla="*/ 137070 h 1325901"/>
                <a:gd name="connsiteX0" fmla="*/ 0 w 7218232"/>
                <a:gd name="connsiteY0" fmla="*/ 1282599 h 1288624"/>
                <a:gd name="connsiteX1" fmla="*/ 441310 w 7218232"/>
                <a:gd name="connsiteY1" fmla="*/ 446059 h 1288624"/>
                <a:gd name="connsiteX2" fmla="*/ 954926 w 7218232"/>
                <a:gd name="connsiteY2" fmla="*/ 257222 h 1288624"/>
                <a:gd name="connsiteX3" fmla="*/ 1904826 w 7218232"/>
                <a:gd name="connsiteY3" fmla="*/ 1286812 h 1288624"/>
                <a:gd name="connsiteX4" fmla="*/ 2867481 w 7218232"/>
                <a:gd name="connsiteY4" fmla="*/ 495888 h 1288624"/>
                <a:gd name="connsiteX5" fmla="*/ 3169377 w 7218232"/>
                <a:gd name="connsiteY5" fmla="*/ 58260 h 1288624"/>
                <a:gd name="connsiteX6" fmla="*/ 3539780 w 7218232"/>
                <a:gd name="connsiteY6" fmla="*/ 100150 h 1288624"/>
                <a:gd name="connsiteX7" fmla="*/ 3673888 w 7218232"/>
                <a:gd name="connsiteY7" fmla="*/ 929650 h 1288624"/>
                <a:gd name="connsiteX8" fmla="*/ 4047945 w 7218232"/>
                <a:gd name="connsiteY8" fmla="*/ 968367 h 1288624"/>
                <a:gd name="connsiteX9" fmla="*/ 4366654 w 7218232"/>
                <a:gd name="connsiteY9" fmla="*/ 385819 h 1288624"/>
                <a:gd name="connsiteX10" fmla="*/ 4740532 w 7218232"/>
                <a:gd name="connsiteY10" fmla="*/ 374389 h 1288624"/>
                <a:gd name="connsiteX11" fmla="*/ 5039715 w 7218232"/>
                <a:gd name="connsiteY11" fmla="*/ 1023027 h 1288624"/>
                <a:gd name="connsiteX12" fmla="*/ 5724991 w 7218232"/>
                <a:gd name="connsiteY12" fmla="*/ 707201 h 1288624"/>
                <a:gd name="connsiteX13" fmla="*/ 6114179 w 7218232"/>
                <a:gd name="connsiteY13" fmla="*/ 640915 h 1288624"/>
                <a:gd name="connsiteX14" fmla="*/ 6299405 w 7218232"/>
                <a:gd name="connsiteY14" fmla="*/ 1023080 h 1288624"/>
                <a:gd name="connsiteX15" fmla="*/ 6731802 w 7218232"/>
                <a:gd name="connsiteY15" fmla="*/ 968749 h 1288624"/>
                <a:gd name="connsiteX16" fmla="*/ 7218232 w 7218232"/>
                <a:gd name="connsiteY16" fmla="*/ 98119 h 1288624"/>
                <a:gd name="connsiteX0" fmla="*/ 0 w 7218232"/>
                <a:gd name="connsiteY0" fmla="*/ 1282599 h 1288483"/>
                <a:gd name="connsiteX1" fmla="*/ 441310 w 7218232"/>
                <a:gd name="connsiteY1" fmla="*/ 446059 h 1288483"/>
                <a:gd name="connsiteX2" fmla="*/ 954926 w 7218232"/>
                <a:gd name="connsiteY2" fmla="*/ 257222 h 1288483"/>
                <a:gd name="connsiteX3" fmla="*/ 1904826 w 7218232"/>
                <a:gd name="connsiteY3" fmla="*/ 1286812 h 1288483"/>
                <a:gd name="connsiteX4" fmla="*/ 2867481 w 7218232"/>
                <a:gd name="connsiteY4" fmla="*/ 495888 h 1288483"/>
                <a:gd name="connsiteX5" fmla="*/ 3169377 w 7218232"/>
                <a:gd name="connsiteY5" fmla="*/ 58260 h 1288483"/>
                <a:gd name="connsiteX6" fmla="*/ 3539780 w 7218232"/>
                <a:gd name="connsiteY6" fmla="*/ 100150 h 1288483"/>
                <a:gd name="connsiteX7" fmla="*/ 3673888 w 7218232"/>
                <a:gd name="connsiteY7" fmla="*/ 929650 h 1288483"/>
                <a:gd name="connsiteX8" fmla="*/ 4047945 w 7218232"/>
                <a:gd name="connsiteY8" fmla="*/ 968367 h 1288483"/>
                <a:gd name="connsiteX9" fmla="*/ 4366654 w 7218232"/>
                <a:gd name="connsiteY9" fmla="*/ 385819 h 1288483"/>
                <a:gd name="connsiteX10" fmla="*/ 4740532 w 7218232"/>
                <a:gd name="connsiteY10" fmla="*/ 374389 h 1288483"/>
                <a:gd name="connsiteX11" fmla="*/ 5039715 w 7218232"/>
                <a:gd name="connsiteY11" fmla="*/ 1023027 h 1288483"/>
                <a:gd name="connsiteX12" fmla="*/ 5724991 w 7218232"/>
                <a:gd name="connsiteY12" fmla="*/ 707201 h 1288483"/>
                <a:gd name="connsiteX13" fmla="*/ 6114179 w 7218232"/>
                <a:gd name="connsiteY13" fmla="*/ 640915 h 1288483"/>
                <a:gd name="connsiteX14" fmla="*/ 6299405 w 7218232"/>
                <a:gd name="connsiteY14" fmla="*/ 1023080 h 1288483"/>
                <a:gd name="connsiteX15" fmla="*/ 6731802 w 7218232"/>
                <a:gd name="connsiteY15" fmla="*/ 968749 h 1288483"/>
                <a:gd name="connsiteX16" fmla="*/ 7218232 w 7218232"/>
                <a:gd name="connsiteY16" fmla="*/ 98119 h 1288483"/>
                <a:gd name="connsiteX0" fmla="*/ 0 w 7218232"/>
                <a:gd name="connsiteY0" fmla="*/ 1282599 h 1288893"/>
                <a:gd name="connsiteX1" fmla="*/ 441310 w 7218232"/>
                <a:gd name="connsiteY1" fmla="*/ 446059 h 1288893"/>
                <a:gd name="connsiteX2" fmla="*/ 954926 w 7218232"/>
                <a:gd name="connsiteY2" fmla="*/ 257222 h 1288893"/>
                <a:gd name="connsiteX3" fmla="*/ 1904826 w 7218232"/>
                <a:gd name="connsiteY3" fmla="*/ 1286812 h 1288893"/>
                <a:gd name="connsiteX4" fmla="*/ 2867481 w 7218232"/>
                <a:gd name="connsiteY4" fmla="*/ 495888 h 1288893"/>
                <a:gd name="connsiteX5" fmla="*/ 3169377 w 7218232"/>
                <a:gd name="connsiteY5" fmla="*/ 58260 h 1288893"/>
                <a:gd name="connsiteX6" fmla="*/ 3539780 w 7218232"/>
                <a:gd name="connsiteY6" fmla="*/ 100150 h 1288893"/>
                <a:gd name="connsiteX7" fmla="*/ 3673888 w 7218232"/>
                <a:gd name="connsiteY7" fmla="*/ 929650 h 1288893"/>
                <a:gd name="connsiteX8" fmla="*/ 4047945 w 7218232"/>
                <a:gd name="connsiteY8" fmla="*/ 968367 h 1288893"/>
                <a:gd name="connsiteX9" fmla="*/ 4366654 w 7218232"/>
                <a:gd name="connsiteY9" fmla="*/ 385819 h 1288893"/>
                <a:gd name="connsiteX10" fmla="*/ 4740532 w 7218232"/>
                <a:gd name="connsiteY10" fmla="*/ 374389 h 1288893"/>
                <a:gd name="connsiteX11" fmla="*/ 5039715 w 7218232"/>
                <a:gd name="connsiteY11" fmla="*/ 1023027 h 1288893"/>
                <a:gd name="connsiteX12" fmla="*/ 5724991 w 7218232"/>
                <a:gd name="connsiteY12" fmla="*/ 707201 h 1288893"/>
                <a:gd name="connsiteX13" fmla="*/ 6114179 w 7218232"/>
                <a:gd name="connsiteY13" fmla="*/ 640915 h 1288893"/>
                <a:gd name="connsiteX14" fmla="*/ 6299405 w 7218232"/>
                <a:gd name="connsiteY14" fmla="*/ 1023080 h 1288893"/>
                <a:gd name="connsiteX15" fmla="*/ 6731802 w 7218232"/>
                <a:gd name="connsiteY15" fmla="*/ 968749 h 1288893"/>
                <a:gd name="connsiteX16" fmla="*/ 7218232 w 7218232"/>
                <a:gd name="connsiteY16" fmla="*/ 98119 h 1288893"/>
                <a:gd name="connsiteX0" fmla="*/ 0 w 7218232"/>
                <a:gd name="connsiteY0" fmla="*/ 1271051 h 1277066"/>
                <a:gd name="connsiteX1" fmla="*/ 441310 w 7218232"/>
                <a:gd name="connsiteY1" fmla="*/ 434511 h 1277066"/>
                <a:gd name="connsiteX2" fmla="*/ 954926 w 7218232"/>
                <a:gd name="connsiteY2" fmla="*/ 245674 h 1277066"/>
                <a:gd name="connsiteX3" fmla="*/ 1904826 w 7218232"/>
                <a:gd name="connsiteY3" fmla="*/ 1275264 h 1277066"/>
                <a:gd name="connsiteX4" fmla="*/ 2867481 w 7218232"/>
                <a:gd name="connsiteY4" fmla="*/ 484340 h 1277066"/>
                <a:gd name="connsiteX5" fmla="*/ 3179774 w 7218232"/>
                <a:gd name="connsiteY5" fmla="*/ 68177 h 1277066"/>
                <a:gd name="connsiteX6" fmla="*/ 3539780 w 7218232"/>
                <a:gd name="connsiteY6" fmla="*/ 88602 h 1277066"/>
                <a:gd name="connsiteX7" fmla="*/ 3673888 w 7218232"/>
                <a:gd name="connsiteY7" fmla="*/ 918102 h 1277066"/>
                <a:gd name="connsiteX8" fmla="*/ 4047945 w 7218232"/>
                <a:gd name="connsiteY8" fmla="*/ 956819 h 1277066"/>
                <a:gd name="connsiteX9" fmla="*/ 4366654 w 7218232"/>
                <a:gd name="connsiteY9" fmla="*/ 374271 h 1277066"/>
                <a:gd name="connsiteX10" fmla="*/ 4740532 w 7218232"/>
                <a:gd name="connsiteY10" fmla="*/ 362841 h 1277066"/>
                <a:gd name="connsiteX11" fmla="*/ 5039715 w 7218232"/>
                <a:gd name="connsiteY11" fmla="*/ 1011479 h 1277066"/>
                <a:gd name="connsiteX12" fmla="*/ 5724991 w 7218232"/>
                <a:gd name="connsiteY12" fmla="*/ 695653 h 1277066"/>
                <a:gd name="connsiteX13" fmla="*/ 6114179 w 7218232"/>
                <a:gd name="connsiteY13" fmla="*/ 629367 h 1277066"/>
                <a:gd name="connsiteX14" fmla="*/ 6299405 w 7218232"/>
                <a:gd name="connsiteY14" fmla="*/ 1011532 h 1277066"/>
                <a:gd name="connsiteX15" fmla="*/ 6731802 w 7218232"/>
                <a:gd name="connsiteY15" fmla="*/ 957201 h 1277066"/>
                <a:gd name="connsiteX16" fmla="*/ 7218232 w 7218232"/>
                <a:gd name="connsiteY16" fmla="*/ 86571 h 1277066"/>
                <a:gd name="connsiteX0" fmla="*/ 0 w 7218232"/>
                <a:gd name="connsiteY0" fmla="*/ 1292436 h 1313931"/>
                <a:gd name="connsiteX1" fmla="*/ 441310 w 7218232"/>
                <a:gd name="connsiteY1" fmla="*/ 455896 h 1313931"/>
                <a:gd name="connsiteX2" fmla="*/ 954926 w 7218232"/>
                <a:gd name="connsiteY2" fmla="*/ 267059 h 1313931"/>
                <a:gd name="connsiteX3" fmla="*/ 1904826 w 7218232"/>
                <a:gd name="connsiteY3" fmla="*/ 1296649 h 1313931"/>
                <a:gd name="connsiteX4" fmla="*/ 2617947 w 7218232"/>
                <a:gd name="connsiteY4" fmla="*/ 853454 h 1313931"/>
                <a:gd name="connsiteX5" fmla="*/ 3179774 w 7218232"/>
                <a:gd name="connsiteY5" fmla="*/ 89562 h 1313931"/>
                <a:gd name="connsiteX6" fmla="*/ 3539780 w 7218232"/>
                <a:gd name="connsiteY6" fmla="*/ 109987 h 1313931"/>
                <a:gd name="connsiteX7" fmla="*/ 3673888 w 7218232"/>
                <a:gd name="connsiteY7" fmla="*/ 939487 h 1313931"/>
                <a:gd name="connsiteX8" fmla="*/ 4047945 w 7218232"/>
                <a:gd name="connsiteY8" fmla="*/ 978204 h 1313931"/>
                <a:gd name="connsiteX9" fmla="*/ 4366654 w 7218232"/>
                <a:gd name="connsiteY9" fmla="*/ 395656 h 1313931"/>
                <a:gd name="connsiteX10" fmla="*/ 4740532 w 7218232"/>
                <a:gd name="connsiteY10" fmla="*/ 384226 h 1313931"/>
                <a:gd name="connsiteX11" fmla="*/ 5039715 w 7218232"/>
                <a:gd name="connsiteY11" fmla="*/ 1032864 h 1313931"/>
                <a:gd name="connsiteX12" fmla="*/ 5724991 w 7218232"/>
                <a:gd name="connsiteY12" fmla="*/ 717038 h 1313931"/>
                <a:gd name="connsiteX13" fmla="*/ 6114179 w 7218232"/>
                <a:gd name="connsiteY13" fmla="*/ 650752 h 1313931"/>
                <a:gd name="connsiteX14" fmla="*/ 6299405 w 7218232"/>
                <a:gd name="connsiteY14" fmla="*/ 1032917 h 1313931"/>
                <a:gd name="connsiteX15" fmla="*/ 6731802 w 7218232"/>
                <a:gd name="connsiteY15" fmla="*/ 978586 h 1313931"/>
                <a:gd name="connsiteX16" fmla="*/ 7218232 w 7218232"/>
                <a:gd name="connsiteY16" fmla="*/ 107956 h 1313931"/>
                <a:gd name="connsiteX0" fmla="*/ 0 w 7218232"/>
                <a:gd name="connsiteY0" fmla="*/ 1292436 h 1316168"/>
                <a:gd name="connsiteX1" fmla="*/ 441310 w 7218232"/>
                <a:gd name="connsiteY1" fmla="*/ 455896 h 1316168"/>
                <a:gd name="connsiteX2" fmla="*/ 954926 w 7218232"/>
                <a:gd name="connsiteY2" fmla="*/ 267059 h 1316168"/>
                <a:gd name="connsiteX3" fmla="*/ 1904826 w 7218232"/>
                <a:gd name="connsiteY3" fmla="*/ 1296649 h 1316168"/>
                <a:gd name="connsiteX4" fmla="*/ 2617947 w 7218232"/>
                <a:gd name="connsiteY4" fmla="*/ 853454 h 1316168"/>
                <a:gd name="connsiteX5" fmla="*/ 3179774 w 7218232"/>
                <a:gd name="connsiteY5" fmla="*/ 89562 h 1316168"/>
                <a:gd name="connsiteX6" fmla="*/ 3539780 w 7218232"/>
                <a:gd name="connsiteY6" fmla="*/ 109987 h 1316168"/>
                <a:gd name="connsiteX7" fmla="*/ 3673888 w 7218232"/>
                <a:gd name="connsiteY7" fmla="*/ 939487 h 1316168"/>
                <a:gd name="connsiteX8" fmla="*/ 4047945 w 7218232"/>
                <a:gd name="connsiteY8" fmla="*/ 978204 h 1316168"/>
                <a:gd name="connsiteX9" fmla="*/ 4366654 w 7218232"/>
                <a:gd name="connsiteY9" fmla="*/ 395656 h 1316168"/>
                <a:gd name="connsiteX10" fmla="*/ 4740532 w 7218232"/>
                <a:gd name="connsiteY10" fmla="*/ 384226 h 1316168"/>
                <a:gd name="connsiteX11" fmla="*/ 5039715 w 7218232"/>
                <a:gd name="connsiteY11" fmla="*/ 1032864 h 1316168"/>
                <a:gd name="connsiteX12" fmla="*/ 5724991 w 7218232"/>
                <a:gd name="connsiteY12" fmla="*/ 717038 h 1316168"/>
                <a:gd name="connsiteX13" fmla="*/ 6114179 w 7218232"/>
                <a:gd name="connsiteY13" fmla="*/ 650752 h 1316168"/>
                <a:gd name="connsiteX14" fmla="*/ 6299405 w 7218232"/>
                <a:gd name="connsiteY14" fmla="*/ 1032917 h 1316168"/>
                <a:gd name="connsiteX15" fmla="*/ 6731802 w 7218232"/>
                <a:gd name="connsiteY15" fmla="*/ 978586 h 1316168"/>
                <a:gd name="connsiteX16" fmla="*/ 7218232 w 7218232"/>
                <a:gd name="connsiteY16" fmla="*/ 107956 h 1316168"/>
                <a:gd name="connsiteX0" fmla="*/ 0 w 7218232"/>
                <a:gd name="connsiteY0" fmla="*/ 1308448 h 1330111"/>
                <a:gd name="connsiteX1" fmla="*/ 441310 w 7218232"/>
                <a:gd name="connsiteY1" fmla="*/ 471908 h 1330111"/>
                <a:gd name="connsiteX2" fmla="*/ 954926 w 7218232"/>
                <a:gd name="connsiteY2" fmla="*/ 283071 h 1330111"/>
                <a:gd name="connsiteX3" fmla="*/ 1904826 w 7218232"/>
                <a:gd name="connsiteY3" fmla="*/ 1312661 h 1330111"/>
                <a:gd name="connsiteX4" fmla="*/ 2617947 w 7218232"/>
                <a:gd name="connsiteY4" fmla="*/ 869466 h 1330111"/>
                <a:gd name="connsiteX5" fmla="*/ 3200569 w 7218232"/>
                <a:gd name="connsiteY5" fmla="*/ 79816 h 1330111"/>
                <a:gd name="connsiteX6" fmla="*/ 3539780 w 7218232"/>
                <a:gd name="connsiteY6" fmla="*/ 125999 h 1330111"/>
                <a:gd name="connsiteX7" fmla="*/ 3673888 w 7218232"/>
                <a:gd name="connsiteY7" fmla="*/ 955499 h 1330111"/>
                <a:gd name="connsiteX8" fmla="*/ 4047945 w 7218232"/>
                <a:gd name="connsiteY8" fmla="*/ 994216 h 1330111"/>
                <a:gd name="connsiteX9" fmla="*/ 4366654 w 7218232"/>
                <a:gd name="connsiteY9" fmla="*/ 411668 h 1330111"/>
                <a:gd name="connsiteX10" fmla="*/ 4740532 w 7218232"/>
                <a:gd name="connsiteY10" fmla="*/ 400238 h 1330111"/>
                <a:gd name="connsiteX11" fmla="*/ 5039715 w 7218232"/>
                <a:gd name="connsiteY11" fmla="*/ 1048876 h 1330111"/>
                <a:gd name="connsiteX12" fmla="*/ 5724991 w 7218232"/>
                <a:gd name="connsiteY12" fmla="*/ 733050 h 1330111"/>
                <a:gd name="connsiteX13" fmla="*/ 6114179 w 7218232"/>
                <a:gd name="connsiteY13" fmla="*/ 666764 h 1330111"/>
                <a:gd name="connsiteX14" fmla="*/ 6299405 w 7218232"/>
                <a:gd name="connsiteY14" fmla="*/ 1048929 h 1330111"/>
                <a:gd name="connsiteX15" fmla="*/ 6731802 w 7218232"/>
                <a:gd name="connsiteY15" fmla="*/ 994598 h 1330111"/>
                <a:gd name="connsiteX16" fmla="*/ 7218232 w 7218232"/>
                <a:gd name="connsiteY16" fmla="*/ 123968 h 133011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66654 w 7218232"/>
                <a:gd name="connsiteY9" fmla="*/ 413288 h 1331731"/>
                <a:gd name="connsiteX10" fmla="*/ 4740532 w 7218232"/>
                <a:gd name="connsiteY10" fmla="*/ 401858 h 1331731"/>
                <a:gd name="connsiteX11" fmla="*/ 5039715 w 7218232"/>
                <a:gd name="connsiteY11" fmla="*/ 1050496 h 1331731"/>
                <a:gd name="connsiteX12" fmla="*/ 5724991 w 7218232"/>
                <a:gd name="connsiteY12" fmla="*/ 734670 h 1331731"/>
                <a:gd name="connsiteX13" fmla="*/ 6114179 w 7218232"/>
                <a:gd name="connsiteY13" fmla="*/ 668384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66654 w 7218232"/>
                <a:gd name="connsiteY9" fmla="*/ 413288 h 1331731"/>
                <a:gd name="connsiteX10" fmla="*/ 4740532 w 7218232"/>
                <a:gd name="connsiteY10" fmla="*/ 401858 h 1331731"/>
                <a:gd name="connsiteX11" fmla="*/ 5039715 w 7218232"/>
                <a:gd name="connsiteY11" fmla="*/ 1050496 h 1331731"/>
                <a:gd name="connsiteX12" fmla="*/ 5724991 w 7218232"/>
                <a:gd name="connsiteY12" fmla="*/ 734670 h 1331731"/>
                <a:gd name="connsiteX13" fmla="*/ 6114179 w 7218232"/>
                <a:gd name="connsiteY13" fmla="*/ 668384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039715 w 7218232"/>
                <a:gd name="connsiteY11" fmla="*/ 1050496 h 1331731"/>
                <a:gd name="connsiteX12" fmla="*/ 5724991 w 7218232"/>
                <a:gd name="connsiteY12" fmla="*/ 734670 h 1331731"/>
                <a:gd name="connsiteX13" fmla="*/ 6114179 w 7218232"/>
                <a:gd name="connsiteY13" fmla="*/ 668384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039715 w 7218232"/>
                <a:gd name="connsiteY11" fmla="*/ 1050496 h 1331731"/>
                <a:gd name="connsiteX12" fmla="*/ 5724991 w 7218232"/>
                <a:gd name="connsiteY12" fmla="*/ 734670 h 1331731"/>
                <a:gd name="connsiteX13" fmla="*/ 6114179 w 7218232"/>
                <a:gd name="connsiteY13" fmla="*/ 668384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091702 w 7218232"/>
                <a:gd name="connsiteY11" fmla="*/ 1063375 h 1331731"/>
                <a:gd name="connsiteX12" fmla="*/ 5724991 w 7218232"/>
                <a:gd name="connsiteY12" fmla="*/ 734670 h 1331731"/>
                <a:gd name="connsiteX13" fmla="*/ 6114179 w 7218232"/>
                <a:gd name="connsiteY13" fmla="*/ 668384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091702 w 7218232"/>
                <a:gd name="connsiteY11" fmla="*/ 1063375 h 1331731"/>
                <a:gd name="connsiteX12" fmla="*/ 5724991 w 7218232"/>
                <a:gd name="connsiteY12" fmla="*/ 734670 h 1331731"/>
                <a:gd name="connsiteX13" fmla="*/ 6114179 w 7218232"/>
                <a:gd name="connsiteY13" fmla="*/ 668384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22893 w 7218232"/>
                <a:gd name="connsiteY11" fmla="*/ 1063375 h 1331731"/>
                <a:gd name="connsiteX12" fmla="*/ 5724991 w 7218232"/>
                <a:gd name="connsiteY12" fmla="*/ 734670 h 1331731"/>
                <a:gd name="connsiteX13" fmla="*/ 6114179 w 7218232"/>
                <a:gd name="connsiteY13" fmla="*/ 668384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22893 w 7218232"/>
                <a:gd name="connsiteY11" fmla="*/ 1063375 h 1331731"/>
                <a:gd name="connsiteX12" fmla="*/ 5802970 w 7218232"/>
                <a:gd name="connsiteY12" fmla="*/ 696033 h 1331731"/>
                <a:gd name="connsiteX13" fmla="*/ 6114179 w 7218232"/>
                <a:gd name="connsiteY13" fmla="*/ 668384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22893 w 7218232"/>
                <a:gd name="connsiteY11" fmla="*/ 1063375 h 1331731"/>
                <a:gd name="connsiteX12" fmla="*/ 5802970 w 7218232"/>
                <a:gd name="connsiteY12" fmla="*/ 696033 h 1331731"/>
                <a:gd name="connsiteX13" fmla="*/ 6129774 w 7218232"/>
                <a:gd name="connsiteY13" fmla="*/ 711314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22893 w 7218232"/>
                <a:gd name="connsiteY11" fmla="*/ 1063375 h 1331731"/>
                <a:gd name="connsiteX12" fmla="*/ 5802970 w 7218232"/>
                <a:gd name="connsiteY12" fmla="*/ 696033 h 1331731"/>
                <a:gd name="connsiteX13" fmla="*/ 6129774 w 7218232"/>
                <a:gd name="connsiteY13" fmla="*/ 711314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22893 w 7218232"/>
                <a:gd name="connsiteY11" fmla="*/ 1063375 h 1331731"/>
                <a:gd name="connsiteX12" fmla="*/ 5802970 w 7218232"/>
                <a:gd name="connsiteY12" fmla="*/ 696033 h 1331731"/>
                <a:gd name="connsiteX13" fmla="*/ 6129774 w 7218232"/>
                <a:gd name="connsiteY13" fmla="*/ 711314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22893 w 7218232"/>
                <a:gd name="connsiteY11" fmla="*/ 1063375 h 1331731"/>
                <a:gd name="connsiteX12" fmla="*/ 5802970 w 7218232"/>
                <a:gd name="connsiteY12" fmla="*/ 696033 h 1331731"/>
                <a:gd name="connsiteX13" fmla="*/ 6140172 w 7218232"/>
                <a:gd name="connsiteY13" fmla="*/ 689849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22893 w 7218232"/>
                <a:gd name="connsiteY11" fmla="*/ 1063375 h 1331731"/>
                <a:gd name="connsiteX12" fmla="*/ 5792573 w 7218232"/>
                <a:gd name="connsiteY12" fmla="*/ 687447 h 1331731"/>
                <a:gd name="connsiteX13" fmla="*/ 6140172 w 7218232"/>
                <a:gd name="connsiteY13" fmla="*/ 689849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22893 w 7218232"/>
                <a:gd name="connsiteY11" fmla="*/ 1063375 h 1331731"/>
                <a:gd name="connsiteX12" fmla="*/ 5792573 w 7218232"/>
                <a:gd name="connsiteY12" fmla="*/ 687447 h 1331731"/>
                <a:gd name="connsiteX13" fmla="*/ 6140172 w 7218232"/>
                <a:gd name="connsiteY13" fmla="*/ 689849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076106 w 7218232"/>
                <a:gd name="connsiteY11" fmla="*/ 1050496 h 1331731"/>
                <a:gd name="connsiteX12" fmla="*/ 5792573 w 7218232"/>
                <a:gd name="connsiteY12" fmla="*/ 687447 h 1331731"/>
                <a:gd name="connsiteX13" fmla="*/ 6140172 w 7218232"/>
                <a:gd name="connsiteY13" fmla="*/ 689849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076106 w 7218232"/>
                <a:gd name="connsiteY11" fmla="*/ 1050496 h 1331731"/>
                <a:gd name="connsiteX12" fmla="*/ 5792573 w 7218232"/>
                <a:gd name="connsiteY12" fmla="*/ 687447 h 1331731"/>
                <a:gd name="connsiteX13" fmla="*/ 6140172 w 7218232"/>
                <a:gd name="connsiteY13" fmla="*/ 689849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9405 w 7218232"/>
                <a:gd name="connsiteY14" fmla="*/ 1050549 h 1331731"/>
                <a:gd name="connsiteX15" fmla="*/ 6731802 w 7218232"/>
                <a:gd name="connsiteY15" fmla="*/ 996218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9405 w 7218232"/>
                <a:gd name="connsiteY14" fmla="*/ 1050549 h 1331731"/>
                <a:gd name="connsiteX15" fmla="*/ 6757796 w 7218232"/>
                <a:gd name="connsiteY15" fmla="*/ 948995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4207 w 7218232"/>
                <a:gd name="connsiteY14" fmla="*/ 1020499 h 1331731"/>
                <a:gd name="connsiteX15" fmla="*/ 6757796 w 7218232"/>
                <a:gd name="connsiteY15" fmla="*/ 948995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77051 w 7218232"/>
                <a:gd name="connsiteY9" fmla="*/ 391823 h 1331731"/>
                <a:gd name="connsiteX10" fmla="*/ 4740532 w 7218232"/>
                <a:gd name="connsiteY10" fmla="*/ 401858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4207 w 7218232"/>
                <a:gd name="connsiteY14" fmla="*/ 1020499 h 1331731"/>
                <a:gd name="connsiteX15" fmla="*/ 6757796 w 7218232"/>
                <a:gd name="connsiteY15" fmla="*/ 948995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61455 w 7218232"/>
                <a:gd name="connsiteY9" fmla="*/ 426167 h 1331731"/>
                <a:gd name="connsiteX10" fmla="*/ 4740532 w 7218232"/>
                <a:gd name="connsiteY10" fmla="*/ 401858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4207 w 7218232"/>
                <a:gd name="connsiteY14" fmla="*/ 1020499 h 1331731"/>
                <a:gd name="connsiteX15" fmla="*/ 6757796 w 7218232"/>
                <a:gd name="connsiteY15" fmla="*/ 948995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61455 w 7218232"/>
                <a:gd name="connsiteY9" fmla="*/ 426167 h 1331731"/>
                <a:gd name="connsiteX10" fmla="*/ 4740532 w 7218232"/>
                <a:gd name="connsiteY10" fmla="*/ 401858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4207 w 7218232"/>
                <a:gd name="connsiteY14" fmla="*/ 1020499 h 1331731"/>
                <a:gd name="connsiteX15" fmla="*/ 6757796 w 7218232"/>
                <a:gd name="connsiteY15" fmla="*/ 948995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61455 w 7218232"/>
                <a:gd name="connsiteY9" fmla="*/ 426167 h 1331731"/>
                <a:gd name="connsiteX10" fmla="*/ 4688545 w 7218232"/>
                <a:gd name="connsiteY10" fmla="*/ 350342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4207 w 7218232"/>
                <a:gd name="connsiteY14" fmla="*/ 1020499 h 1331731"/>
                <a:gd name="connsiteX15" fmla="*/ 6757796 w 7218232"/>
                <a:gd name="connsiteY15" fmla="*/ 948995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61455 w 7218232"/>
                <a:gd name="connsiteY9" fmla="*/ 426167 h 1331731"/>
                <a:gd name="connsiteX10" fmla="*/ 4688545 w 7218232"/>
                <a:gd name="connsiteY10" fmla="*/ 350342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4207 w 7218232"/>
                <a:gd name="connsiteY14" fmla="*/ 1020499 h 1331731"/>
                <a:gd name="connsiteX15" fmla="*/ 6757796 w 7218232"/>
                <a:gd name="connsiteY15" fmla="*/ 948995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92646 w 7218232"/>
                <a:gd name="connsiteY9" fmla="*/ 383237 h 1331731"/>
                <a:gd name="connsiteX10" fmla="*/ 4688545 w 7218232"/>
                <a:gd name="connsiteY10" fmla="*/ 350342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4207 w 7218232"/>
                <a:gd name="connsiteY14" fmla="*/ 1020499 h 1331731"/>
                <a:gd name="connsiteX15" fmla="*/ 6757796 w 7218232"/>
                <a:gd name="connsiteY15" fmla="*/ 948995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92646 w 7218232"/>
                <a:gd name="connsiteY9" fmla="*/ 383237 h 1331731"/>
                <a:gd name="connsiteX10" fmla="*/ 4719737 w 7218232"/>
                <a:gd name="connsiteY10" fmla="*/ 380393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4207 w 7218232"/>
                <a:gd name="connsiteY14" fmla="*/ 1020499 h 1331731"/>
                <a:gd name="connsiteX15" fmla="*/ 6757796 w 7218232"/>
                <a:gd name="connsiteY15" fmla="*/ 948995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92646 w 7218232"/>
                <a:gd name="connsiteY9" fmla="*/ 383237 h 1331731"/>
                <a:gd name="connsiteX10" fmla="*/ 4719737 w 7218232"/>
                <a:gd name="connsiteY10" fmla="*/ 380393 h 1331731"/>
                <a:gd name="connsiteX11" fmla="*/ 5112497 w 7218232"/>
                <a:gd name="connsiteY11" fmla="*/ 1067668 h 1331731"/>
                <a:gd name="connsiteX12" fmla="*/ 5792573 w 7218232"/>
                <a:gd name="connsiteY12" fmla="*/ 687447 h 1331731"/>
                <a:gd name="connsiteX13" fmla="*/ 6140172 w 7218232"/>
                <a:gd name="connsiteY13" fmla="*/ 689849 h 1331731"/>
                <a:gd name="connsiteX14" fmla="*/ 6294207 w 7218232"/>
                <a:gd name="connsiteY14" fmla="*/ 1020499 h 1331731"/>
                <a:gd name="connsiteX15" fmla="*/ 6757796 w 7218232"/>
                <a:gd name="connsiteY15" fmla="*/ 948995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92646 w 7218232"/>
                <a:gd name="connsiteY9" fmla="*/ 383237 h 1331731"/>
                <a:gd name="connsiteX10" fmla="*/ 4719737 w 7218232"/>
                <a:gd name="connsiteY10" fmla="*/ 380393 h 1331731"/>
                <a:gd name="connsiteX11" fmla="*/ 5076106 w 7218232"/>
                <a:gd name="connsiteY11" fmla="*/ 1054789 h 1331731"/>
                <a:gd name="connsiteX12" fmla="*/ 5792573 w 7218232"/>
                <a:gd name="connsiteY12" fmla="*/ 687447 h 1331731"/>
                <a:gd name="connsiteX13" fmla="*/ 6140172 w 7218232"/>
                <a:gd name="connsiteY13" fmla="*/ 689849 h 1331731"/>
                <a:gd name="connsiteX14" fmla="*/ 6294207 w 7218232"/>
                <a:gd name="connsiteY14" fmla="*/ 1020499 h 1331731"/>
                <a:gd name="connsiteX15" fmla="*/ 6757796 w 7218232"/>
                <a:gd name="connsiteY15" fmla="*/ 948995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92646 w 7218232"/>
                <a:gd name="connsiteY9" fmla="*/ 383237 h 1331731"/>
                <a:gd name="connsiteX10" fmla="*/ 4719737 w 7218232"/>
                <a:gd name="connsiteY10" fmla="*/ 380393 h 1331731"/>
                <a:gd name="connsiteX11" fmla="*/ 5076106 w 7218232"/>
                <a:gd name="connsiteY11" fmla="*/ 1054789 h 1331731"/>
                <a:gd name="connsiteX12" fmla="*/ 5818566 w 7218232"/>
                <a:gd name="connsiteY12" fmla="*/ 665982 h 1331731"/>
                <a:gd name="connsiteX13" fmla="*/ 6140172 w 7218232"/>
                <a:gd name="connsiteY13" fmla="*/ 689849 h 1331731"/>
                <a:gd name="connsiteX14" fmla="*/ 6294207 w 7218232"/>
                <a:gd name="connsiteY14" fmla="*/ 1020499 h 1331731"/>
                <a:gd name="connsiteX15" fmla="*/ 6757796 w 7218232"/>
                <a:gd name="connsiteY15" fmla="*/ 948995 h 1331731"/>
                <a:gd name="connsiteX16" fmla="*/ 7218232 w 7218232"/>
                <a:gd name="connsiteY16" fmla="*/ 125588 h 1331731"/>
                <a:gd name="connsiteX0" fmla="*/ 0 w 7218232"/>
                <a:gd name="connsiteY0" fmla="*/ 1310068 h 1331731"/>
                <a:gd name="connsiteX1" fmla="*/ 441310 w 7218232"/>
                <a:gd name="connsiteY1" fmla="*/ 473528 h 1331731"/>
                <a:gd name="connsiteX2" fmla="*/ 954926 w 7218232"/>
                <a:gd name="connsiteY2" fmla="*/ 284691 h 1331731"/>
                <a:gd name="connsiteX3" fmla="*/ 1904826 w 7218232"/>
                <a:gd name="connsiteY3" fmla="*/ 1314281 h 1331731"/>
                <a:gd name="connsiteX4" fmla="*/ 2617947 w 7218232"/>
                <a:gd name="connsiteY4" fmla="*/ 871086 h 1331731"/>
                <a:gd name="connsiteX5" fmla="*/ 3200569 w 7218232"/>
                <a:gd name="connsiteY5" fmla="*/ 81436 h 1331731"/>
                <a:gd name="connsiteX6" fmla="*/ 3539780 w 7218232"/>
                <a:gd name="connsiteY6" fmla="*/ 127619 h 1331731"/>
                <a:gd name="connsiteX7" fmla="*/ 3673888 w 7218232"/>
                <a:gd name="connsiteY7" fmla="*/ 987170 h 1331731"/>
                <a:gd name="connsiteX8" fmla="*/ 4047945 w 7218232"/>
                <a:gd name="connsiteY8" fmla="*/ 995836 h 1331731"/>
                <a:gd name="connsiteX9" fmla="*/ 4392646 w 7218232"/>
                <a:gd name="connsiteY9" fmla="*/ 383237 h 1331731"/>
                <a:gd name="connsiteX10" fmla="*/ 4719737 w 7218232"/>
                <a:gd name="connsiteY10" fmla="*/ 380393 h 1331731"/>
                <a:gd name="connsiteX11" fmla="*/ 5076106 w 7218232"/>
                <a:gd name="connsiteY11" fmla="*/ 1054789 h 1331731"/>
                <a:gd name="connsiteX12" fmla="*/ 5818566 w 7218232"/>
                <a:gd name="connsiteY12" fmla="*/ 665982 h 1331731"/>
                <a:gd name="connsiteX13" fmla="*/ 6140172 w 7218232"/>
                <a:gd name="connsiteY13" fmla="*/ 689849 h 1331731"/>
                <a:gd name="connsiteX14" fmla="*/ 6294207 w 7218232"/>
                <a:gd name="connsiteY14" fmla="*/ 1020499 h 1331731"/>
                <a:gd name="connsiteX15" fmla="*/ 6757796 w 7218232"/>
                <a:gd name="connsiteY15" fmla="*/ 948995 h 1331731"/>
                <a:gd name="connsiteX16" fmla="*/ 7218232 w 7218232"/>
                <a:gd name="connsiteY16" fmla="*/ 125588 h 1331731"/>
                <a:gd name="connsiteX0" fmla="*/ 0 w 7218232"/>
                <a:gd name="connsiteY0" fmla="*/ 1310068 h 1310068"/>
                <a:gd name="connsiteX1" fmla="*/ 441310 w 7218232"/>
                <a:gd name="connsiteY1" fmla="*/ 473528 h 1310068"/>
                <a:gd name="connsiteX2" fmla="*/ 954926 w 7218232"/>
                <a:gd name="connsiteY2" fmla="*/ 284691 h 1310068"/>
                <a:gd name="connsiteX3" fmla="*/ 1759264 w 7218232"/>
                <a:gd name="connsiteY3" fmla="*/ 1288523 h 1310068"/>
                <a:gd name="connsiteX4" fmla="*/ 2617947 w 7218232"/>
                <a:gd name="connsiteY4" fmla="*/ 871086 h 1310068"/>
                <a:gd name="connsiteX5" fmla="*/ 3200569 w 7218232"/>
                <a:gd name="connsiteY5" fmla="*/ 81436 h 1310068"/>
                <a:gd name="connsiteX6" fmla="*/ 3539780 w 7218232"/>
                <a:gd name="connsiteY6" fmla="*/ 127619 h 1310068"/>
                <a:gd name="connsiteX7" fmla="*/ 3673888 w 7218232"/>
                <a:gd name="connsiteY7" fmla="*/ 987170 h 1310068"/>
                <a:gd name="connsiteX8" fmla="*/ 4047945 w 7218232"/>
                <a:gd name="connsiteY8" fmla="*/ 995836 h 1310068"/>
                <a:gd name="connsiteX9" fmla="*/ 4392646 w 7218232"/>
                <a:gd name="connsiteY9" fmla="*/ 383237 h 1310068"/>
                <a:gd name="connsiteX10" fmla="*/ 4719737 w 7218232"/>
                <a:gd name="connsiteY10" fmla="*/ 380393 h 1310068"/>
                <a:gd name="connsiteX11" fmla="*/ 5076106 w 7218232"/>
                <a:gd name="connsiteY11" fmla="*/ 1054789 h 1310068"/>
                <a:gd name="connsiteX12" fmla="*/ 5818566 w 7218232"/>
                <a:gd name="connsiteY12" fmla="*/ 665982 h 1310068"/>
                <a:gd name="connsiteX13" fmla="*/ 6140172 w 7218232"/>
                <a:gd name="connsiteY13" fmla="*/ 689849 h 1310068"/>
                <a:gd name="connsiteX14" fmla="*/ 6294207 w 7218232"/>
                <a:gd name="connsiteY14" fmla="*/ 1020499 h 1310068"/>
                <a:gd name="connsiteX15" fmla="*/ 6757796 w 7218232"/>
                <a:gd name="connsiteY15" fmla="*/ 948995 h 1310068"/>
                <a:gd name="connsiteX16" fmla="*/ 7218232 w 7218232"/>
                <a:gd name="connsiteY16" fmla="*/ 125588 h 1310068"/>
                <a:gd name="connsiteX0" fmla="*/ 0 w 7218232"/>
                <a:gd name="connsiteY0" fmla="*/ 1310068 h 1310068"/>
                <a:gd name="connsiteX1" fmla="*/ 441310 w 7218232"/>
                <a:gd name="connsiteY1" fmla="*/ 473528 h 1310068"/>
                <a:gd name="connsiteX2" fmla="*/ 954926 w 7218232"/>
                <a:gd name="connsiteY2" fmla="*/ 284691 h 1310068"/>
                <a:gd name="connsiteX3" fmla="*/ 1759264 w 7218232"/>
                <a:gd name="connsiteY3" fmla="*/ 1288523 h 1310068"/>
                <a:gd name="connsiteX4" fmla="*/ 2617947 w 7218232"/>
                <a:gd name="connsiteY4" fmla="*/ 871086 h 1310068"/>
                <a:gd name="connsiteX5" fmla="*/ 3200569 w 7218232"/>
                <a:gd name="connsiteY5" fmla="*/ 81436 h 1310068"/>
                <a:gd name="connsiteX6" fmla="*/ 3539780 w 7218232"/>
                <a:gd name="connsiteY6" fmla="*/ 127619 h 1310068"/>
                <a:gd name="connsiteX7" fmla="*/ 3673888 w 7218232"/>
                <a:gd name="connsiteY7" fmla="*/ 987170 h 1310068"/>
                <a:gd name="connsiteX8" fmla="*/ 4047945 w 7218232"/>
                <a:gd name="connsiteY8" fmla="*/ 995836 h 1310068"/>
                <a:gd name="connsiteX9" fmla="*/ 4392646 w 7218232"/>
                <a:gd name="connsiteY9" fmla="*/ 383237 h 1310068"/>
                <a:gd name="connsiteX10" fmla="*/ 4719737 w 7218232"/>
                <a:gd name="connsiteY10" fmla="*/ 380393 h 1310068"/>
                <a:gd name="connsiteX11" fmla="*/ 5076106 w 7218232"/>
                <a:gd name="connsiteY11" fmla="*/ 1054789 h 1310068"/>
                <a:gd name="connsiteX12" fmla="*/ 5818566 w 7218232"/>
                <a:gd name="connsiteY12" fmla="*/ 665982 h 1310068"/>
                <a:gd name="connsiteX13" fmla="*/ 6140172 w 7218232"/>
                <a:gd name="connsiteY13" fmla="*/ 689849 h 1310068"/>
                <a:gd name="connsiteX14" fmla="*/ 6294207 w 7218232"/>
                <a:gd name="connsiteY14" fmla="*/ 1020499 h 1310068"/>
                <a:gd name="connsiteX15" fmla="*/ 6757796 w 7218232"/>
                <a:gd name="connsiteY15" fmla="*/ 948995 h 1310068"/>
                <a:gd name="connsiteX16" fmla="*/ 7218232 w 7218232"/>
                <a:gd name="connsiteY16" fmla="*/ 125588 h 1310068"/>
                <a:gd name="connsiteX0" fmla="*/ 0 w 7218232"/>
                <a:gd name="connsiteY0" fmla="*/ 1306532 h 1306532"/>
                <a:gd name="connsiteX1" fmla="*/ 441310 w 7218232"/>
                <a:gd name="connsiteY1" fmla="*/ 469992 h 1306532"/>
                <a:gd name="connsiteX2" fmla="*/ 954926 w 7218232"/>
                <a:gd name="connsiteY2" fmla="*/ 281155 h 1306532"/>
                <a:gd name="connsiteX3" fmla="*/ 1759264 w 7218232"/>
                <a:gd name="connsiteY3" fmla="*/ 1284987 h 1306532"/>
                <a:gd name="connsiteX4" fmla="*/ 2654337 w 7218232"/>
                <a:gd name="connsiteY4" fmla="*/ 816035 h 1306532"/>
                <a:gd name="connsiteX5" fmla="*/ 3200569 w 7218232"/>
                <a:gd name="connsiteY5" fmla="*/ 77900 h 1306532"/>
                <a:gd name="connsiteX6" fmla="*/ 3539780 w 7218232"/>
                <a:gd name="connsiteY6" fmla="*/ 124083 h 1306532"/>
                <a:gd name="connsiteX7" fmla="*/ 3673888 w 7218232"/>
                <a:gd name="connsiteY7" fmla="*/ 983634 h 1306532"/>
                <a:gd name="connsiteX8" fmla="*/ 4047945 w 7218232"/>
                <a:gd name="connsiteY8" fmla="*/ 992300 h 1306532"/>
                <a:gd name="connsiteX9" fmla="*/ 4392646 w 7218232"/>
                <a:gd name="connsiteY9" fmla="*/ 379701 h 1306532"/>
                <a:gd name="connsiteX10" fmla="*/ 4719737 w 7218232"/>
                <a:gd name="connsiteY10" fmla="*/ 376857 h 1306532"/>
                <a:gd name="connsiteX11" fmla="*/ 5076106 w 7218232"/>
                <a:gd name="connsiteY11" fmla="*/ 1051253 h 1306532"/>
                <a:gd name="connsiteX12" fmla="*/ 5818566 w 7218232"/>
                <a:gd name="connsiteY12" fmla="*/ 662446 h 1306532"/>
                <a:gd name="connsiteX13" fmla="*/ 6140172 w 7218232"/>
                <a:gd name="connsiteY13" fmla="*/ 686313 h 1306532"/>
                <a:gd name="connsiteX14" fmla="*/ 6294207 w 7218232"/>
                <a:gd name="connsiteY14" fmla="*/ 1016963 h 1306532"/>
                <a:gd name="connsiteX15" fmla="*/ 6757796 w 7218232"/>
                <a:gd name="connsiteY15" fmla="*/ 945459 h 1306532"/>
                <a:gd name="connsiteX16" fmla="*/ 7218232 w 7218232"/>
                <a:gd name="connsiteY16" fmla="*/ 122052 h 1306532"/>
                <a:gd name="connsiteX0" fmla="*/ 0 w 7218232"/>
                <a:gd name="connsiteY0" fmla="*/ 1306532 h 1306532"/>
                <a:gd name="connsiteX1" fmla="*/ 441310 w 7218232"/>
                <a:gd name="connsiteY1" fmla="*/ 469992 h 1306532"/>
                <a:gd name="connsiteX2" fmla="*/ 954926 w 7218232"/>
                <a:gd name="connsiteY2" fmla="*/ 281155 h 1306532"/>
                <a:gd name="connsiteX3" fmla="*/ 1759264 w 7218232"/>
                <a:gd name="connsiteY3" fmla="*/ 1284987 h 1306532"/>
                <a:gd name="connsiteX4" fmla="*/ 2654337 w 7218232"/>
                <a:gd name="connsiteY4" fmla="*/ 816035 h 1306532"/>
                <a:gd name="connsiteX5" fmla="*/ 3200569 w 7218232"/>
                <a:gd name="connsiteY5" fmla="*/ 77900 h 1306532"/>
                <a:gd name="connsiteX6" fmla="*/ 3539780 w 7218232"/>
                <a:gd name="connsiteY6" fmla="*/ 124083 h 1306532"/>
                <a:gd name="connsiteX7" fmla="*/ 3673888 w 7218232"/>
                <a:gd name="connsiteY7" fmla="*/ 983634 h 1306532"/>
                <a:gd name="connsiteX8" fmla="*/ 4047945 w 7218232"/>
                <a:gd name="connsiteY8" fmla="*/ 992300 h 1306532"/>
                <a:gd name="connsiteX9" fmla="*/ 4392646 w 7218232"/>
                <a:gd name="connsiteY9" fmla="*/ 379701 h 1306532"/>
                <a:gd name="connsiteX10" fmla="*/ 4719737 w 7218232"/>
                <a:gd name="connsiteY10" fmla="*/ 376857 h 1306532"/>
                <a:gd name="connsiteX11" fmla="*/ 5076106 w 7218232"/>
                <a:gd name="connsiteY11" fmla="*/ 1051253 h 1306532"/>
                <a:gd name="connsiteX12" fmla="*/ 5818566 w 7218232"/>
                <a:gd name="connsiteY12" fmla="*/ 662446 h 1306532"/>
                <a:gd name="connsiteX13" fmla="*/ 6140172 w 7218232"/>
                <a:gd name="connsiteY13" fmla="*/ 686313 h 1306532"/>
                <a:gd name="connsiteX14" fmla="*/ 6294207 w 7218232"/>
                <a:gd name="connsiteY14" fmla="*/ 1016963 h 1306532"/>
                <a:gd name="connsiteX15" fmla="*/ 6757796 w 7218232"/>
                <a:gd name="connsiteY15" fmla="*/ 945459 h 1306532"/>
                <a:gd name="connsiteX16" fmla="*/ 7218232 w 7218232"/>
                <a:gd name="connsiteY16" fmla="*/ 122052 h 1306532"/>
                <a:gd name="connsiteX0" fmla="*/ 0 w 7218232"/>
                <a:gd name="connsiteY0" fmla="*/ 1306532 h 1306532"/>
                <a:gd name="connsiteX1" fmla="*/ 441310 w 7218232"/>
                <a:gd name="connsiteY1" fmla="*/ 469992 h 1306532"/>
                <a:gd name="connsiteX2" fmla="*/ 954926 w 7218232"/>
                <a:gd name="connsiteY2" fmla="*/ 281155 h 1306532"/>
                <a:gd name="connsiteX3" fmla="*/ 1759264 w 7218232"/>
                <a:gd name="connsiteY3" fmla="*/ 1284987 h 1306532"/>
                <a:gd name="connsiteX4" fmla="*/ 2654337 w 7218232"/>
                <a:gd name="connsiteY4" fmla="*/ 816035 h 1306532"/>
                <a:gd name="connsiteX5" fmla="*/ 3200569 w 7218232"/>
                <a:gd name="connsiteY5" fmla="*/ 77900 h 1306532"/>
                <a:gd name="connsiteX6" fmla="*/ 3539780 w 7218232"/>
                <a:gd name="connsiteY6" fmla="*/ 124083 h 1306532"/>
                <a:gd name="connsiteX7" fmla="*/ 3673888 w 7218232"/>
                <a:gd name="connsiteY7" fmla="*/ 983634 h 1306532"/>
                <a:gd name="connsiteX8" fmla="*/ 4047945 w 7218232"/>
                <a:gd name="connsiteY8" fmla="*/ 992300 h 1306532"/>
                <a:gd name="connsiteX9" fmla="*/ 4392646 w 7218232"/>
                <a:gd name="connsiteY9" fmla="*/ 379701 h 1306532"/>
                <a:gd name="connsiteX10" fmla="*/ 4719737 w 7218232"/>
                <a:gd name="connsiteY10" fmla="*/ 376857 h 1306532"/>
                <a:gd name="connsiteX11" fmla="*/ 5076106 w 7218232"/>
                <a:gd name="connsiteY11" fmla="*/ 1051253 h 1306532"/>
                <a:gd name="connsiteX12" fmla="*/ 5818566 w 7218232"/>
                <a:gd name="connsiteY12" fmla="*/ 662446 h 1306532"/>
                <a:gd name="connsiteX13" fmla="*/ 6140172 w 7218232"/>
                <a:gd name="connsiteY13" fmla="*/ 686313 h 1306532"/>
                <a:gd name="connsiteX14" fmla="*/ 6294207 w 7218232"/>
                <a:gd name="connsiteY14" fmla="*/ 1016963 h 1306532"/>
                <a:gd name="connsiteX15" fmla="*/ 6757796 w 7218232"/>
                <a:gd name="connsiteY15" fmla="*/ 945459 h 1306532"/>
                <a:gd name="connsiteX16" fmla="*/ 7218232 w 7218232"/>
                <a:gd name="connsiteY16" fmla="*/ 122052 h 1306532"/>
                <a:gd name="connsiteX0" fmla="*/ 0 w 7218232"/>
                <a:gd name="connsiteY0" fmla="*/ 1306532 h 1306532"/>
                <a:gd name="connsiteX1" fmla="*/ 441310 w 7218232"/>
                <a:gd name="connsiteY1" fmla="*/ 469992 h 1306532"/>
                <a:gd name="connsiteX2" fmla="*/ 954926 w 7218232"/>
                <a:gd name="connsiteY2" fmla="*/ 281155 h 1306532"/>
                <a:gd name="connsiteX3" fmla="*/ 1535724 w 7218232"/>
                <a:gd name="connsiteY3" fmla="*/ 1156198 h 1306532"/>
                <a:gd name="connsiteX4" fmla="*/ 2654337 w 7218232"/>
                <a:gd name="connsiteY4" fmla="*/ 816035 h 1306532"/>
                <a:gd name="connsiteX5" fmla="*/ 3200569 w 7218232"/>
                <a:gd name="connsiteY5" fmla="*/ 77900 h 1306532"/>
                <a:gd name="connsiteX6" fmla="*/ 3539780 w 7218232"/>
                <a:gd name="connsiteY6" fmla="*/ 124083 h 1306532"/>
                <a:gd name="connsiteX7" fmla="*/ 3673888 w 7218232"/>
                <a:gd name="connsiteY7" fmla="*/ 983634 h 1306532"/>
                <a:gd name="connsiteX8" fmla="*/ 4047945 w 7218232"/>
                <a:gd name="connsiteY8" fmla="*/ 992300 h 1306532"/>
                <a:gd name="connsiteX9" fmla="*/ 4392646 w 7218232"/>
                <a:gd name="connsiteY9" fmla="*/ 379701 h 1306532"/>
                <a:gd name="connsiteX10" fmla="*/ 4719737 w 7218232"/>
                <a:gd name="connsiteY10" fmla="*/ 376857 h 1306532"/>
                <a:gd name="connsiteX11" fmla="*/ 5076106 w 7218232"/>
                <a:gd name="connsiteY11" fmla="*/ 1051253 h 1306532"/>
                <a:gd name="connsiteX12" fmla="*/ 5818566 w 7218232"/>
                <a:gd name="connsiteY12" fmla="*/ 662446 h 1306532"/>
                <a:gd name="connsiteX13" fmla="*/ 6140172 w 7218232"/>
                <a:gd name="connsiteY13" fmla="*/ 686313 h 1306532"/>
                <a:gd name="connsiteX14" fmla="*/ 6294207 w 7218232"/>
                <a:gd name="connsiteY14" fmla="*/ 1016963 h 1306532"/>
                <a:gd name="connsiteX15" fmla="*/ 6757796 w 7218232"/>
                <a:gd name="connsiteY15" fmla="*/ 945459 h 1306532"/>
                <a:gd name="connsiteX16" fmla="*/ 7218232 w 7218232"/>
                <a:gd name="connsiteY16" fmla="*/ 122052 h 1306532"/>
                <a:gd name="connsiteX0" fmla="*/ 0 w 7218232"/>
                <a:gd name="connsiteY0" fmla="*/ 1306532 h 1306532"/>
                <a:gd name="connsiteX1" fmla="*/ 441310 w 7218232"/>
                <a:gd name="connsiteY1" fmla="*/ 469992 h 1306532"/>
                <a:gd name="connsiteX2" fmla="*/ 954926 w 7218232"/>
                <a:gd name="connsiteY2" fmla="*/ 281155 h 1306532"/>
                <a:gd name="connsiteX3" fmla="*/ 1535724 w 7218232"/>
                <a:gd name="connsiteY3" fmla="*/ 1156198 h 1306532"/>
                <a:gd name="connsiteX4" fmla="*/ 2654337 w 7218232"/>
                <a:gd name="connsiteY4" fmla="*/ 816035 h 1306532"/>
                <a:gd name="connsiteX5" fmla="*/ 3200569 w 7218232"/>
                <a:gd name="connsiteY5" fmla="*/ 77900 h 1306532"/>
                <a:gd name="connsiteX6" fmla="*/ 3539780 w 7218232"/>
                <a:gd name="connsiteY6" fmla="*/ 124083 h 1306532"/>
                <a:gd name="connsiteX7" fmla="*/ 3673888 w 7218232"/>
                <a:gd name="connsiteY7" fmla="*/ 983634 h 1306532"/>
                <a:gd name="connsiteX8" fmla="*/ 4047945 w 7218232"/>
                <a:gd name="connsiteY8" fmla="*/ 992300 h 1306532"/>
                <a:gd name="connsiteX9" fmla="*/ 4392646 w 7218232"/>
                <a:gd name="connsiteY9" fmla="*/ 379701 h 1306532"/>
                <a:gd name="connsiteX10" fmla="*/ 4719737 w 7218232"/>
                <a:gd name="connsiteY10" fmla="*/ 376857 h 1306532"/>
                <a:gd name="connsiteX11" fmla="*/ 5076106 w 7218232"/>
                <a:gd name="connsiteY11" fmla="*/ 1051253 h 1306532"/>
                <a:gd name="connsiteX12" fmla="*/ 5818566 w 7218232"/>
                <a:gd name="connsiteY12" fmla="*/ 662446 h 1306532"/>
                <a:gd name="connsiteX13" fmla="*/ 6140172 w 7218232"/>
                <a:gd name="connsiteY13" fmla="*/ 686313 h 1306532"/>
                <a:gd name="connsiteX14" fmla="*/ 6294207 w 7218232"/>
                <a:gd name="connsiteY14" fmla="*/ 1016963 h 1306532"/>
                <a:gd name="connsiteX15" fmla="*/ 6757796 w 7218232"/>
                <a:gd name="connsiteY15" fmla="*/ 945459 h 1306532"/>
                <a:gd name="connsiteX16" fmla="*/ 7218232 w 7218232"/>
                <a:gd name="connsiteY16" fmla="*/ 122052 h 1306532"/>
                <a:gd name="connsiteX0" fmla="*/ 0 w 7218232"/>
                <a:gd name="connsiteY0" fmla="*/ 1323843 h 1323843"/>
                <a:gd name="connsiteX1" fmla="*/ 441310 w 7218232"/>
                <a:gd name="connsiteY1" fmla="*/ 487303 h 1323843"/>
                <a:gd name="connsiteX2" fmla="*/ 954926 w 7218232"/>
                <a:gd name="connsiteY2" fmla="*/ 298466 h 1323843"/>
                <a:gd name="connsiteX3" fmla="*/ 1535724 w 7218232"/>
                <a:gd name="connsiteY3" fmla="*/ 1173509 h 1323843"/>
                <a:gd name="connsiteX4" fmla="*/ 2472386 w 7218232"/>
                <a:gd name="connsiteY4" fmla="*/ 1082337 h 1323843"/>
                <a:gd name="connsiteX5" fmla="*/ 3200569 w 7218232"/>
                <a:gd name="connsiteY5" fmla="*/ 95211 h 1323843"/>
                <a:gd name="connsiteX6" fmla="*/ 3539780 w 7218232"/>
                <a:gd name="connsiteY6" fmla="*/ 141394 h 1323843"/>
                <a:gd name="connsiteX7" fmla="*/ 3673888 w 7218232"/>
                <a:gd name="connsiteY7" fmla="*/ 1000945 h 1323843"/>
                <a:gd name="connsiteX8" fmla="*/ 4047945 w 7218232"/>
                <a:gd name="connsiteY8" fmla="*/ 1009611 h 1323843"/>
                <a:gd name="connsiteX9" fmla="*/ 4392646 w 7218232"/>
                <a:gd name="connsiteY9" fmla="*/ 397012 h 1323843"/>
                <a:gd name="connsiteX10" fmla="*/ 4719737 w 7218232"/>
                <a:gd name="connsiteY10" fmla="*/ 394168 h 1323843"/>
                <a:gd name="connsiteX11" fmla="*/ 5076106 w 7218232"/>
                <a:gd name="connsiteY11" fmla="*/ 1068564 h 1323843"/>
                <a:gd name="connsiteX12" fmla="*/ 5818566 w 7218232"/>
                <a:gd name="connsiteY12" fmla="*/ 679757 h 1323843"/>
                <a:gd name="connsiteX13" fmla="*/ 6140172 w 7218232"/>
                <a:gd name="connsiteY13" fmla="*/ 703624 h 1323843"/>
                <a:gd name="connsiteX14" fmla="*/ 6294207 w 7218232"/>
                <a:gd name="connsiteY14" fmla="*/ 1034274 h 1323843"/>
                <a:gd name="connsiteX15" fmla="*/ 6757796 w 7218232"/>
                <a:gd name="connsiteY15" fmla="*/ 962770 h 1323843"/>
                <a:gd name="connsiteX16" fmla="*/ 7218232 w 7218232"/>
                <a:gd name="connsiteY16" fmla="*/ 139363 h 1323843"/>
                <a:gd name="connsiteX0" fmla="*/ 0 w 7218232"/>
                <a:gd name="connsiteY0" fmla="*/ 1323843 h 1323843"/>
                <a:gd name="connsiteX1" fmla="*/ 441310 w 7218232"/>
                <a:gd name="connsiteY1" fmla="*/ 487303 h 1323843"/>
                <a:gd name="connsiteX2" fmla="*/ 954926 w 7218232"/>
                <a:gd name="connsiteY2" fmla="*/ 298466 h 1323843"/>
                <a:gd name="connsiteX3" fmla="*/ 1535724 w 7218232"/>
                <a:gd name="connsiteY3" fmla="*/ 1173509 h 1323843"/>
                <a:gd name="connsiteX4" fmla="*/ 2472386 w 7218232"/>
                <a:gd name="connsiteY4" fmla="*/ 1082337 h 1323843"/>
                <a:gd name="connsiteX5" fmla="*/ 3200569 w 7218232"/>
                <a:gd name="connsiteY5" fmla="*/ 95211 h 1323843"/>
                <a:gd name="connsiteX6" fmla="*/ 3539780 w 7218232"/>
                <a:gd name="connsiteY6" fmla="*/ 141394 h 1323843"/>
                <a:gd name="connsiteX7" fmla="*/ 3673888 w 7218232"/>
                <a:gd name="connsiteY7" fmla="*/ 1000945 h 1323843"/>
                <a:gd name="connsiteX8" fmla="*/ 4047945 w 7218232"/>
                <a:gd name="connsiteY8" fmla="*/ 1009611 h 1323843"/>
                <a:gd name="connsiteX9" fmla="*/ 4392646 w 7218232"/>
                <a:gd name="connsiteY9" fmla="*/ 397012 h 1323843"/>
                <a:gd name="connsiteX10" fmla="*/ 4719737 w 7218232"/>
                <a:gd name="connsiteY10" fmla="*/ 394168 h 1323843"/>
                <a:gd name="connsiteX11" fmla="*/ 5076106 w 7218232"/>
                <a:gd name="connsiteY11" fmla="*/ 1068564 h 1323843"/>
                <a:gd name="connsiteX12" fmla="*/ 5818566 w 7218232"/>
                <a:gd name="connsiteY12" fmla="*/ 679757 h 1323843"/>
                <a:gd name="connsiteX13" fmla="*/ 6140172 w 7218232"/>
                <a:gd name="connsiteY13" fmla="*/ 703624 h 1323843"/>
                <a:gd name="connsiteX14" fmla="*/ 6294207 w 7218232"/>
                <a:gd name="connsiteY14" fmla="*/ 1034274 h 1323843"/>
                <a:gd name="connsiteX15" fmla="*/ 6757796 w 7218232"/>
                <a:gd name="connsiteY15" fmla="*/ 962770 h 1323843"/>
                <a:gd name="connsiteX16" fmla="*/ 7218232 w 7218232"/>
                <a:gd name="connsiteY16" fmla="*/ 139363 h 1323843"/>
                <a:gd name="connsiteX0" fmla="*/ 0 w 7218232"/>
                <a:gd name="connsiteY0" fmla="*/ 1323843 h 1323843"/>
                <a:gd name="connsiteX1" fmla="*/ 441310 w 7218232"/>
                <a:gd name="connsiteY1" fmla="*/ 487303 h 1323843"/>
                <a:gd name="connsiteX2" fmla="*/ 954926 w 7218232"/>
                <a:gd name="connsiteY2" fmla="*/ 298466 h 1323843"/>
                <a:gd name="connsiteX3" fmla="*/ 1483737 w 7218232"/>
                <a:gd name="connsiteY3" fmla="*/ 1134873 h 1323843"/>
                <a:gd name="connsiteX4" fmla="*/ 2472386 w 7218232"/>
                <a:gd name="connsiteY4" fmla="*/ 1082337 h 1323843"/>
                <a:gd name="connsiteX5" fmla="*/ 3200569 w 7218232"/>
                <a:gd name="connsiteY5" fmla="*/ 95211 h 1323843"/>
                <a:gd name="connsiteX6" fmla="*/ 3539780 w 7218232"/>
                <a:gd name="connsiteY6" fmla="*/ 141394 h 1323843"/>
                <a:gd name="connsiteX7" fmla="*/ 3673888 w 7218232"/>
                <a:gd name="connsiteY7" fmla="*/ 1000945 h 1323843"/>
                <a:gd name="connsiteX8" fmla="*/ 4047945 w 7218232"/>
                <a:gd name="connsiteY8" fmla="*/ 1009611 h 1323843"/>
                <a:gd name="connsiteX9" fmla="*/ 4392646 w 7218232"/>
                <a:gd name="connsiteY9" fmla="*/ 397012 h 1323843"/>
                <a:gd name="connsiteX10" fmla="*/ 4719737 w 7218232"/>
                <a:gd name="connsiteY10" fmla="*/ 394168 h 1323843"/>
                <a:gd name="connsiteX11" fmla="*/ 5076106 w 7218232"/>
                <a:gd name="connsiteY11" fmla="*/ 1068564 h 1323843"/>
                <a:gd name="connsiteX12" fmla="*/ 5818566 w 7218232"/>
                <a:gd name="connsiteY12" fmla="*/ 679757 h 1323843"/>
                <a:gd name="connsiteX13" fmla="*/ 6140172 w 7218232"/>
                <a:gd name="connsiteY13" fmla="*/ 703624 h 1323843"/>
                <a:gd name="connsiteX14" fmla="*/ 6294207 w 7218232"/>
                <a:gd name="connsiteY14" fmla="*/ 1034274 h 1323843"/>
                <a:gd name="connsiteX15" fmla="*/ 6757796 w 7218232"/>
                <a:gd name="connsiteY15" fmla="*/ 962770 h 1323843"/>
                <a:gd name="connsiteX16" fmla="*/ 7218232 w 7218232"/>
                <a:gd name="connsiteY16" fmla="*/ 139363 h 1323843"/>
                <a:gd name="connsiteX0" fmla="*/ 0 w 7218232"/>
                <a:gd name="connsiteY0" fmla="*/ 1323843 h 1323843"/>
                <a:gd name="connsiteX1" fmla="*/ 441310 w 7218232"/>
                <a:gd name="connsiteY1" fmla="*/ 487303 h 1323843"/>
                <a:gd name="connsiteX2" fmla="*/ 954926 w 7218232"/>
                <a:gd name="connsiteY2" fmla="*/ 298466 h 1323843"/>
                <a:gd name="connsiteX3" fmla="*/ 1483737 w 7218232"/>
                <a:gd name="connsiteY3" fmla="*/ 1134873 h 1323843"/>
                <a:gd name="connsiteX4" fmla="*/ 2472386 w 7218232"/>
                <a:gd name="connsiteY4" fmla="*/ 1082337 h 1323843"/>
                <a:gd name="connsiteX5" fmla="*/ 3200569 w 7218232"/>
                <a:gd name="connsiteY5" fmla="*/ 95211 h 1323843"/>
                <a:gd name="connsiteX6" fmla="*/ 3539780 w 7218232"/>
                <a:gd name="connsiteY6" fmla="*/ 141394 h 1323843"/>
                <a:gd name="connsiteX7" fmla="*/ 3673888 w 7218232"/>
                <a:gd name="connsiteY7" fmla="*/ 1000945 h 1323843"/>
                <a:gd name="connsiteX8" fmla="*/ 4047945 w 7218232"/>
                <a:gd name="connsiteY8" fmla="*/ 1009611 h 1323843"/>
                <a:gd name="connsiteX9" fmla="*/ 4392646 w 7218232"/>
                <a:gd name="connsiteY9" fmla="*/ 397012 h 1323843"/>
                <a:gd name="connsiteX10" fmla="*/ 4719737 w 7218232"/>
                <a:gd name="connsiteY10" fmla="*/ 394168 h 1323843"/>
                <a:gd name="connsiteX11" fmla="*/ 5076106 w 7218232"/>
                <a:gd name="connsiteY11" fmla="*/ 1068564 h 1323843"/>
                <a:gd name="connsiteX12" fmla="*/ 5818566 w 7218232"/>
                <a:gd name="connsiteY12" fmla="*/ 679757 h 1323843"/>
                <a:gd name="connsiteX13" fmla="*/ 6140172 w 7218232"/>
                <a:gd name="connsiteY13" fmla="*/ 703624 h 1323843"/>
                <a:gd name="connsiteX14" fmla="*/ 6294207 w 7218232"/>
                <a:gd name="connsiteY14" fmla="*/ 1034274 h 1323843"/>
                <a:gd name="connsiteX15" fmla="*/ 6757796 w 7218232"/>
                <a:gd name="connsiteY15" fmla="*/ 962770 h 1323843"/>
                <a:gd name="connsiteX16" fmla="*/ 7218232 w 7218232"/>
                <a:gd name="connsiteY16" fmla="*/ 139363 h 1323843"/>
                <a:gd name="connsiteX0" fmla="*/ 0 w 7218232"/>
                <a:gd name="connsiteY0" fmla="*/ 1323843 h 1323843"/>
                <a:gd name="connsiteX1" fmla="*/ 441310 w 7218232"/>
                <a:gd name="connsiteY1" fmla="*/ 487303 h 1323843"/>
                <a:gd name="connsiteX2" fmla="*/ 954926 w 7218232"/>
                <a:gd name="connsiteY2" fmla="*/ 298466 h 1323843"/>
                <a:gd name="connsiteX3" fmla="*/ 1556518 w 7218232"/>
                <a:gd name="connsiteY3" fmla="*/ 1169216 h 1323843"/>
                <a:gd name="connsiteX4" fmla="*/ 2472386 w 7218232"/>
                <a:gd name="connsiteY4" fmla="*/ 1082337 h 1323843"/>
                <a:gd name="connsiteX5" fmla="*/ 3200569 w 7218232"/>
                <a:gd name="connsiteY5" fmla="*/ 95211 h 1323843"/>
                <a:gd name="connsiteX6" fmla="*/ 3539780 w 7218232"/>
                <a:gd name="connsiteY6" fmla="*/ 141394 h 1323843"/>
                <a:gd name="connsiteX7" fmla="*/ 3673888 w 7218232"/>
                <a:gd name="connsiteY7" fmla="*/ 1000945 h 1323843"/>
                <a:gd name="connsiteX8" fmla="*/ 4047945 w 7218232"/>
                <a:gd name="connsiteY8" fmla="*/ 1009611 h 1323843"/>
                <a:gd name="connsiteX9" fmla="*/ 4392646 w 7218232"/>
                <a:gd name="connsiteY9" fmla="*/ 397012 h 1323843"/>
                <a:gd name="connsiteX10" fmla="*/ 4719737 w 7218232"/>
                <a:gd name="connsiteY10" fmla="*/ 394168 h 1323843"/>
                <a:gd name="connsiteX11" fmla="*/ 5076106 w 7218232"/>
                <a:gd name="connsiteY11" fmla="*/ 1068564 h 1323843"/>
                <a:gd name="connsiteX12" fmla="*/ 5818566 w 7218232"/>
                <a:gd name="connsiteY12" fmla="*/ 679757 h 1323843"/>
                <a:gd name="connsiteX13" fmla="*/ 6140172 w 7218232"/>
                <a:gd name="connsiteY13" fmla="*/ 703624 h 1323843"/>
                <a:gd name="connsiteX14" fmla="*/ 6294207 w 7218232"/>
                <a:gd name="connsiteY14" fmla="*/ 1034274 h 1323843"/>
                <a:gd name="connsiteX15" fmla="*/ 6757796 w 7218232"/>
                <a:gd name="connsiteY15" fmla="*/ 962770 h 1323843"/>
                <a:gd name="connsiteX16" fmla="*/ 7218232 w 7218232"/>
                <a:gd name="connsiteY16" fmla="*/ 139363 h 1323843"/>
                <a:gd name="connsiteX0" fmla="*/ 0 w 7218232"/>
                <a:gd name="connsiteY0" fmla="*/ 1323843 h 1323843"/>
                <a:gd name="connsiteX1" fmla="*/ 441310 w 7218232"/>
                <a:gd name="connsiteY1" fmla="*/ 487303 h 1323843"/>
                <a:gd name="connsiteX2" fmla="*/ 954926 w 7218232"/>
                <a:gd name="connsiteY2" fmla="*/ 298466 h 1323843"/>
                <a:gd name="connsiteX3" fmla="*/ 1556518 w 7218232"/>
                <a:gd name="connsiteY3" fmla="*/ 1169216 h 1323843"/>
                <a:gd name="connsiteX4" fmla="*/ 2472386 w 7218232"/>
                <a:gd name="connsiteY4" fmla="*/ 1082337 h 1323843"/>
                <a:gd name="connsiteX5" fmla="*/ 3200569 w 7218232"/>
                <a:gd name="connsiteY5" fmla="*/ 95211 h 1323843"/>
                <a:gd name="connsiteX6" fmla="*/ 3539780 w 7218232"/>
                <a:gd name="connsiteY6" fmla="*/ 141394 h 1323843"/>
                <a:gd name="connsiteX7" fmla="*/ 3673888 w 7218232"/>
                <a:gd name="connsiteY7" fmla="*/ 1000945 h 1323843"/>
                <a:gd name="connsiteX8" fmla="*/ 4047945 w 7218232"/>
                <a:gd name="connsiteY8" fmla="*/ 1009611 h 1323843"/>
                <a:gd name="connsiteX9" fmla="*/ 4392646 w 7218232"/>
                <a:gd name="connsiteY9" fmla="*/ 397012 h 1323843"/>
                <a:gd name="connsiteX10" fmla="*/ 4719737 w 7218232"/>
                <a:gd name="connsiteY10" fmla="*/ 394168 h 1323843"/>
                <a:gd name="connsiteX11" fmla="*/ 5076106 w 7218232"/>
                <a:gd name="connsiteY11" fmla="*/ 1068564 h 1323843"/>
                <a:gd name="connsiteX12" fmla="*/ 5818566 w 7218232"/>
                <a:gd name="connsiteY12" fmla="*/ 679757 h 1323843"/>
                <a:gd name="connsiteX13" fmla="*/ 6140172 w 7218232"/>
                <a:gd name="connsiteY13" fmla="*/ 703624 h 1323843"/>
                <a:gd name="connsiteX14" fmla="*/ 6294207 w 7218232"/>
                <a:gd name="connsiteY14" fmla="*/ 1034274 h 1323843"/>
                <a:gd name="connsiteX15" fmla="*/ 6757796 w 7218232"/>
                <a:gd name="connsiteY15" fmla="*/ 962770 h 1323843"/>
                <a:gd name="connsiteX16" fmla="*/ 7218232 w 7218232"/>
                <a:gd name="connsiteY16" fmla="*/ 139363 h 1323843"/>
                <a:gd name="connsiteX0" fmla="*/ 0 w 7218232"/>
                <a:gd name="connsiteY0" fmla="*/ 1321428 h 1321428"/>
                <a:gd name="connsiteX1" fmla="*/ 441310 w 7218232"/>
                <a:gd name="connsiteY1" fmla="*/ 484888 h 1321428"/>
                <a:gd name="connsiteX2" fmla="*/ 954926 w 7218232"/>
                <a:gd name="connsiteY2" fmla="*/ 296051 h 1321428"/>
                <a:gd name="connsiteX3" fmla="*/ 1556518 w 7218232"/>
                <a:gd name="connsiteY3" fmla="*/ 1166801 h 1321428"/>
                <a:gd name="connsiteX4" fmla="*/ 2508777 w 7218232"/>
                <a:gd name="connsiteY4" fmla="*/ 1045579 h 1321428"/>
                <a:gd name="connsiteX5" fmla="*/ 3200569 w 7218232"/>
                <a:gd name="connsiteY5" fmla="*/ 92796 h 1321428"/>
                <a:gd name="connsiteX6" fmla="*/ 3539780 w 7218232"/>
                <a:gd name="connsiteY6" fmla="*/ 138979 h 1321428"/>
                <a:gd name="connsiteX7" fmla="*/ 3673888 w 7218232"/>
                <a:gd name="connsiteY7" fmla="*/ 998530 h 1321428"/>
                <a:gd name="connsiteX8" fmla="*/ 4047945 w 7218232"/>
                <a:gd name="connsiteY8" fmla="*/ 1007196 h 1321428"/>
                <a:gd name="connsiteX9" fmla="*/ 4392646 w 7218232"/>
                <a:gd name="connsiteY9" fmla="*/ 394597 h 1321428"/>
                <a:gd name="connsiteX10" fmla="*/ 4719737 w 7218232"/>
                <a:gd name="connsiteY10" fmla="*/ 391753 h 1321428"/>
                <a:gd name="connsiteX11" fmla="*/ 5076106 w 7218232"/>
                <a:gd name="connsiteY11" fmla="*/ 1066149 h 1321428"/>
                <a:gd name="connsiteX12" fmla="*/ 5818566 w 7218232"/>
                <a:gd name="connsiteY12" fmla="*/ 677342 h 1321428"/>
                <a:gd name="connsiteX13" fmla="*/ 6140172 w 7218232"/>
                <a:gd name="connsiteY13" fmla="*/ 701209 h 1321428"/>
                <a:gd name="connsiteX14" fmla="*/ 6294207 w 7218232"/>
                <a:gd name="connsiteY14" fmla="*/ 1031859 h 1321428"/>
                <a:gd name="connsiteX15" fmla="*/ 6757796 w 7218232"/>
                <a:gd name="connsiteY15" fmla="*/ 960355 h 1321428"/>
                <a:gd name="connsiteX16" fmla="*/ 7218232 w 7218232"/>
                <a:gd name="connsiteY16" fmla="*/ 136948 h 1321428"/>
                <a:gd name="connsiteX0" fmla="*/ 0 w 7218232"/>
                <a:gd name="connsiteY0" fmla="*/ 1321428 h 1321428"/>
                <a:gd name="connsiteX1" fmla="*/ 441310 w 7218232"/>
                <a:gd name="connsiteY1" fmla="*/ 484888 h 1321428"/>
                <a:gd name="connsiteX2" fmla="*/ 954926 w 7218232"/>
                <a:gd name="connsiteY2" fmla="*/ 296051 h 1321428"/>
                <a:gd name="connsiteX3" fmla="*/ 1556518 w 7218232"/>
                <a:gd name="connsiteY3" fmla="*/ 1166801 h 1321428"/>
                <a:gd name="connsiteX4" fmla="*/ 2508777 w 7218232"/>
                <a:gd name="connsiteY4" fmla="*/ 1045579 h 1321428"/>
                <a:gd name="connsiteX5" fmla="*/ 3200569 w 7218232"/>
                <a:gd name="connsiteY5" fmla="*/ 92796 h 1321428"/>
                <a:gd name="connsiteX6" fmla="*/ 3539780 w 7218232"/>
                <a:gd name="connsiteY6" fmla="*/ 138979 h 1321428"/>
                <a:gd name="connsiteX7" fmla="*/ 3673888 w 7218232"/>
                <a:gd name="connsiteY7" fmla="*/ 998530 h 1321428"/>
                <a:gd name="connsiteX8" fmla="*/ 4047945 w 7218232"/>
                <a:gd name="connsiteY8" fmla="*/ 1007196 h 1321428"/>
                <a:gd name="connsiteX9" fmla="*/ 4392646 w 7218232"/>
                <a:gd name="connsiteY9" fmla="*/ 394597 h 1321428"/>
                <a:gd name="connsiteX10" fmla="*/ 4719737 w 7218232"/>
                <a:gd name="connsiteY10" fmla="*/ 391753 h 1321428"/>
                <a:gd name="connsiteX11" fmla="*/ 5076106 w 7218232"/>
                <a:gd name="connsiteY11" fmla="*/ 1066149 h 1321428"/>
                <a:gd name="connsiteX12" fmla="*/ 5818566 w 7218232"/>
                <a:gd name="connsiteY12" fmla="*/ 677342 h 1321428"/>
                <a:gd name="connsiteX13" fmla="*/ 6140172 w 7218232"/>
                <a:gd name="connsiteY13" fmla="*/ 701209 h 1321428"/>
                <a:gd name="connsiteX14" fmla="*/ 6294207 w 7218232"/>
                <a:gd name="connsiteY14" fmla="*/ 1031859 h 1321428"/>
                <a:gd name="connsiteX15" fmla="*/ 6757796 w 7218232"/>
                <a:gd name="connsiteY15" fmla="*/ 960355 h 1321428"/>
                <a:gd name="connsiteX16" fmla="*/ 7218232 w 7218232"/>
                <a:gd name="connsiteY16" fmla="*/ 136948 h 1321428"/>
                <a:gd name="connsiteX0" fmla="*/ 0 w 7218232"/>
                <a:gd name="connsiteY0" fmla="*/ 1321428 h 1321428"/>
                <a:gd name="connsiteX1" fmla="*/ 441310 w 7218232"/>
                <a:gd name="connsiteY1" fmla="*/ 484888 h 1321428"/>
                <a:gd name="connsiteX2" fmla="*/ 954926 w 7218232"/>
                <a:gd name="connsiteY2" fmla="*/ 296051 h 1321428"/>
                <a:gd name="connsiteX3" fmla="*/ 1556518 w 7218232"/>
                <a:gd name="connsiteY3" fmla="*/ 1166801 h 1321428"/>
                <a:gd name="connsiteX4" fmla="*/ 2508777 w 7218232"/>
                <a:gd name="connsiteY4" fmla="*/ 1045579 h 1321428"/>
                <a:gd name="connsiteX5" fmla="*/ 3200569 w 7218232"/>
                <a:gd name="connsiteY5" fmla="*/ 92796 h 1321428"/>
                <a:gd name="connsiteX6" fmla="*/ 3539780 w 7218232"/>
                <a:gd name="connsiteY6" fmla="*/ 138979 h 1321428"/>
                <a:gd name="connsiteX7" fmla="*/ 3673888 w 7218232"/>
                <a:gd name="connsiteY7" fmla="*/ 998530 h 1321428"/>
                <a:gd name="connsiteX8" fmla="*/ 4047945 w 7218232"/>
                <a:gd name="connsiteY8" fmla="*/ 1007196 h 1321428"/>
                <a:gd name="connsiteX9" fmla="*/ 4392646 w 7218232"/>
                <a:gd name="connsiteY9" fmla="*/ 394597 h 1321428"/>
                <a:gd name="connsiteX10" fmla="*/ 4719737 w 7218232"/>
                <a:gd name="connsiteY10" fmla="*/ 391753 h 1321428"/>
                <a:gd name="connsiteX11" fmla="*/ 5076106 w 7218232"/>
                <a:gd name="connsiteY11" fmla="*/ 1066149 h 1321428"/>
                <a:gd name="connsiteX12" fmla="*/ 5818566 w 7218232"/>
                <a:gd name="connsiteY12" fmla="*/ 677342 h 1321428"/>
                <a:gd name="connsiteX13" fmla="*/ 6140172 w 7218232"/>
                <a:gd name="connsiteY13" fmla="*/ 701209 h 1321428"/>
                <a:gd name="connsiteX14" fmla="*/ 6294207 w 7218232"/>
                <a:gd name="connsiteY14" fmla="*/ 1031859 h 1321428"/>
                <a:gd name="connsiteX15" fmla="*/ 6757796 w 7218232"/>
                <a:gd name="connsiteY15" fmla="*/ 960355 h 1321428"/>
                <a:gd name="connsiteX16" fmla="*/ 7218232 w 7218232"/>
                <a:gd name="connsiteY16" fmla="*/ 136948 h 1321428"/>
                <a:gd name="connsiteX0" fmla="*/ 0 w 7218232"/>
                <a:gd name="connsiteY0" fmla="*/ 1321428 h 1321428"/>
                <a:gd name="connsiteX1" fmla="*/ 441310 w 7218232"/>
                <a:gd name="connsiteY1" fmla="*/ 484888 h 1321428"/>
                <a:gd name="connsiteX2" fmla="*/ 954926 w 7218232"/>
                <a:gd name="connsiteY2" fmla="*/ 296051 h 1321428"/>
                <a:gd name="connsiteX3" fmla="*/ 1525326 w 7218232"/>
                <a:gd name="connsiteY3" fmla="*/ 1153923 h 1321428"/>
                <a:gd name="connsiteX4" fmla="*/ 2508777 w 7218232"/>
                <a:gd name="connsiteY4" fmla="*/ 1045579 h 1321428"/>
                <a:gd name="connsiteX5" fmla="*/ 3200569 w 7218232"/>
                <a:gd name="connsiteY5" fmla="*/ 92796 h 1321428"/>
                <a:gd name="connsiteX6" fmla="*/ 3539780 w 7218232"/>
                <a:gd name="connsiteY6" fmla="*/ 138979 h 1321428"/>
                <a:gd name="connsiteX7" fmla="*/ 3673888 w 7218232"/>
                <a:gd name="connsiteY7" fmla="*/ 998530 h 1321428"/>
                <a:gd name="connsiteX8" fmla="*/ 4047945 w 7218232"/>
                <a:gd name="connsiteY8" fmla="*/ 1007196 h 1321428"/>
                <a:gd name="connsiteX9" fmla="*/ 4392646 w 7218232"/>
                <a:gd name="connsiteY9" fmla="*/ 394597 h 1321428"/>
                <a:gd name="connsiteX10" fmla="*/ 4719737 w 7218232"/>
                <a:gd name="connsiteY10" fmla="*/ 391753 h 1321428"/>
                <a:gd name="connsiteX11" fmla="*/ 5076106 w 7218232"/>
                <a:gd name="connsiteY11" fmla="*/ 1066149 h 1321428"/>
                <a:gd name="connsiteX12" fmla="*/ 5818566 w 7218232"/>
                <a:gd name="connsiteY12" fmla="*/ 677342 h 1321428"/>
                <a:gd name="connsiteX13" fmla="*/ 6140172 w 7218232"/>
                <a:gd name="connsiteY13" fmla="*/ 701209 h 1321428"/>
                <a:gd name="connsiteX14" fmla="*/ 6294207 w 7218232"/>
                <a:gd name="connsiteY14" fmla="*/ 1031859 h 1321428"/>
                <a:gd name="connsiteX15" fmla="*/ 6757796 w 7218232"/>
                <a:gd name="connsiteY15" fmla="*/ 960355 h 1321428"/>
                <a:gd name="connsiteX16" fmla="*/ 7218232 w 7218232"/>
                <a:gd name="connsiteY16" fmla="*/ 136948 h 1321428"/>
                <a:gd name="connsiteX0" fmla="*/ 0 w 7218232"/>
                <a:gd name="connsiteY0" fmla="*/ 1321428 h 1321428"/>
                <a:gd name="connsiteX1" fmla="*/ 441310 w 7218232"/>
                <a:gd name="connsiteY1" fmla="*/ 484888 h 1321428"/>
                <a:gd name="connsiteX2" fmla="*/ 954926 w 7218232"/>
                <a:gd name="connsiteY2" fmla="*/ 296051 h 1321428"/>
                <a:gd name="connsiteX3" fmla="*/ 1525326 w 7218232"/>
                <a:gd name="connsiteY3" fmla="*/ 1153923 h 1321428"/>
                <a:gd name="connsiteX4" fmla="*/ 2508777 w 7218232"/>
                <a:gd name="connsiteY4" fmla="*/ 1045579 h 1321428"/>
                <a:gd name="connsiteX5" fmla="*/ 3200569 w 7218232"/>
                <a:gd name="connsiteY5" fmla="*/ 92796 h 1321428"/>
                <a:gd name="connsiteX6" fmla="*/ 3539780 w 7218232"/>
                <a:gd name="connsiteY6" fmla="*/ 138979 h 1321428"/>
                <a:gd name="connsiteX7" fmla="*/ 3673888 w 7218232"/>
                <a:gd name="connsiteY7" fmla="*/ 998530 h 1321428"/>
                <a:gd name="connsiteX8" fmla="*/ 4047945 w 7218232"/>
                <a:gd name="connsiteY8" fmla="*/ 1007196 h 1321428"/>
                <a:gd name="connsiteX9" fmla="*/ 4392646 w 7218232"/>
                <a:gd name="connsiteY9" fmla="*/ 394597 h 1321428"/>
                <a:gd name="connsiteX10" fmla="*/ 4719737 w 7218232"/>
                <a:gd name="connsiteY10" fmla="*/ 391753 h 1321428"/>
                <a:gd name="connsiteX11" fmla="*/ 5076106 w 7218232"/>
                <a:gd name="connsiteY11" fmla="*/ 1066149 h 1321428"/>
                <a:gd name="connsiteX12" fmla="*/ 5818566 w 7218232"/>
                <a:gd name="connsiteY12" fmla="*/ 677342 h 1321428"/>
                <a:gd name="connsiteX13" fmla="*/ 6140172 w 7218232"/>
                <a:gd name="connsiteY13" fmla="*/ 701209 h 1321428"/>
                <a:gd name="connsiteX14" fmla="*/ 6294207 w 7218232"/>
                <a:gd name="connsiteY14" fmla="*/ 1031859 h 1321428"/>
                <a:gd name="connsiteX15" fmla="*/ 6757796 w 7218232"/>
                <a:gd name="connsiteY15" fmla="*/ 960355 h 1321428"/>
                <a:gd name="connsiteX16" fmla="*/ 7218232 w 7218232"/>
                <a:gd name="connsiteY16" fmla="*/ 136948 h 1321428"/>
                <a:gd name="connsiteX0" fmla="*/ 0 w 7218232"/>
                <a:gd name="connsiteY0" fmla="*/ 1321428 h 1321428"/>
                <a:gd name="connsiteX1" fmla="*/ 441310 w 7218232"/>
                <a:gd name="connsiteY1" fmla="*/ 484888 h 1321428"/>
                <a:gd name="connsiteX2" fmla="*/ 954926 w 7218232"/>
                <a:gd name="connsiteY2" fmla="*/ 296051 h 1321428"/>
                <a:gd name="connsiteX3" fmla="*/ 1525326 w 7218232"/>
                <a:gd name="connsiteY3" fmla="*/ 1153923 h 1321428"/>
                <a:gd name="connsiteX4" fmla="*/ 2508777 w 7218232"/>
                <a:gd name="connsiteY4" fmla="*/ 1045579 h 1321428"/>
                <a:gd name="connsiteX5" fmla="*/ 3200569 w 7218232"/>
                <a:gd name="connsiteY5" fmla="*/ 92796 h 1321428"/>
                <a:gd name="connsiteX6" fmla="*/ 3539780 w 7218232"/>
                <a:gd name="connsiteY6" fmla="*/ 138979 h 1321428"/>
                <a:gd name="connsiteX7" fmla="*/ 3673888 w 7218232"/>
                <a:gd name="connsiteY7" fmla="*/ 998530 h 1321428"/>
                <a:gd name="connsiteX8" fmla="*/ 4047945 w 7218232"/>
                <a:gd name="connsiteY8" fmla="*/ 1007196 h 1321428"/>
                <a:gd name="connsiteX9" fmla="*/ 4392646 w 7218232"/>
                <a:gd name="connsiteY9" fmla="*/ 394597 h 1321428"/>
                <a:gd name="connsiteX10" fmla="*/ 4719737 w 7218232"/>
                <a:gd name="connsiteY10" fmla="*/ 391753 h 1321428"/>
                <a:gd name="connsiteX11" fmla="*/ 5076106 w 7218232"/>
                <a:gd name="connsiteY11" fmla="*/ 1066149 h 1321428"/>
                <a:gd name="connsiteX12" fmla="*/ 5818566 w 7218232"/>
                <a:gd name="connsiteY12" fmla="*/ 677342 h 1321428"/>
                <a:gd name="connsiteX13" fmla="*/ 6140172 w 7218232"/>
                <a:gd name="connsiteY13" fmla="*/ 701209 h 1321428"/>
                <a:gd name="connsiteX14" fmla="*/ 6294207 w 7218232"/>
                <a:gd name="connsiteY14" fmla="*/ 1031859 h 1321428"/>
                <a:gd name="connsiteX15" fmla="*/ 6757796 w 7218232"/>
                <a:gd name="connsiteY15" fmla="*/ 960355 h 1321428"/>
                <a:gd name="connsiteX16" fmla="*/ 7218232 w 7218232"/>
                <a:gd name="connsiteY16" fmla="*/ 136948 h 1321428"/>
                <a:gd name="connsiteX0" fmla="*/ 0 w 7218232"/>
                <a:gd name="connsiteY0" fmla="*/ 1321428 h 1329504"/>
                <a:gd name="connsiteX1" fmla="*/ 441310 w 7218232"/>
                <a:gd name="connsiteY1" fmla="*/ 484888 h 1329504"/>
                <a:gd name="connsiteX2" fmla="*/ 954926 w 7218232"/>
                <a:gd name="connsiteY2" fmla="*/ 296051 h 1329504"/>
                <a:gd name="connsiteX3" fmla="*/ 1525326 w 7218232"/>
                <a:gd name="connsiteY3" fmla="*/ 1153923 h 1329504"/>
                <a:gd name="connsiteX4" fmla="*/ 2508777 w 7218232"/>
                <a:gd name="connsiteY4" fmla="*/ 1045579 h 1329504"/>
                <a:gd name="connsiteX5" fmla="*/ 3200569 w 7218232"/>
                <a:gd name="connsiteY5" fmla="*/ 92796 h 1329504"/>
                <a:gd name="connsiteX6" fmla="*/ 3539780 w 7218232"/>
                <a:gd name="connsiteY6" fmla="*/ 138979 h 1329504"/>
                <a:gd name="connsiteX7" fmla="*/ 3673888 w 7218232"/>
                <a:gd name="connsiteY7" fmla="*/ 998530 h 1329504"/>
                <a:gd name="connsiteX8" fmla="*/ 4047945 w 7218232"/>
                <a:gd name="connsiteY8" fmla="*/ 1007196 h 1329504"/>
                <a:gd name="connsiteX9" fmla="*/ 4392646 w 7218232"/>
                <a:gd name="connsiteY9" fmla="*/ 394597 h 1329504"/>
                <a:gd name="connsiteX10" fmla="*/ 4719737 w 7218232"/>
                <a:gd name="connsiteY10" fmla="*/ 391753 h 1329504"/>
                <a:gd name="connsiteX11" fmla="*/ 5076106 w 7218232"/>
                <a:gd name="connsiteY11" fmla="*/ 1066149 h 1329504"/>
                <a:gd name="connsiteX12" fmla="*/ 5818566 w 7218232"/>
                <a:gd name="connsiteY12" fmla="*/ 677342 h 1329504"/>
                <a:gd name="connsiteX13" fmla="*/ 6140172 w 7218232"/>
                <a:gd name="connsiteY13" fmla="*/ 701209 h 1329504"/>
                <a:gd name="connsiteX14" fmla="*/ 6294207 w 7218232"/>
                <a:gd name="connsiteY14" fmla="*/ 1031859 h 1329504"/>
                <a:gd name="connsiteX15" fmla="*/ 6757796 w 7218232"/>
                <a:gd name="connsiteY15" fmla="*/ 960355 h 1329504"/>
                <a:gd name="connsiteX16" fmla="*/ 7218232 w 7218232"/>
                <a:gd name="connsiteY16" fmla="*/ 136948 h 1329504"/>
                <a:gd name="connsiteX0" fmla="*/ 0 w 7218232"/>
                <a:gd name="connsiteY0" fmla="*/ 1321428 h 1321428"/>
                <a:gd name="connsiteX1" fmla="*/ 441310 w 7218232"/>
                <a:gd name="connsiteY1" fmla="*/ 484888 h 1321428"/>
                <a:gd name="connsiteX2" fmla="*/ 954926 w 7218232"/>
                <a:gd name="connsiteY2" fmla="*/ 296051 h 1321428"/>
                <a:gd name="connsiteX3" fmla="*/ 1556517 w 7218232"/>
                <a:gd name="connsiteY3" fmla="*/ 1153923 h 1321428"/>
                <a:gd name="connsiteX4" fmla="*/ 2508777 w 7218232"/>
                <a:gd name="connsiteY4" fmla="*/ 1045579 h 1321428"/>
                <a:gd name="connsiteX5" fmla="*/ 3200569 w 7218232"/>
                <a:gd name="connsiteY5" fmla="*/ 92796 h 1321428"/>
                <a:gd name="connsiteX6" fmla="*/ 3539780 w 7218232"/>
                <a:gd name="connsiteY6" fmla="*/ 138979 h 1321428"/>
                <a:gd name="connsiteX7" fmla="*/ 3673888 w 7218232"/>
                <a:gd name="connsiteY7" fmla="*/ 998530 h 1321428"/>
                <a:gd name="connsiteX8" fmla="*/ 4047945 w 7218232"/>
                <a:gd name="connsiteY8" fmla="*/ 1007196 h 1321428"/>
                <a:gd name="connsiteX9" fmla="*/ 4392646 w 7218232"/>
                <a:gd name="connsiteY9" fmla="*/ 394597 h 1321428"/>
                <a:gd name="connsiteX10" fmla="*/ 4719737 w 7218232"/>
                <a:gd name="connsiteY10" fmla="*/ 391753 h 1321428"/>
                <a:gd name="connsiteX11" fmla="*/ 5076106 w 7218232"/>
                <a:gd name="connsiteY11" fmla="*/ 1066149 h 1321428"/>
                <a:gd name="connsiteX12" fmla="*/ 5818566 w 7218232"/>
                <a:gd name="connsiteY12" fmla="*/ 677342 h 1321428"/>
                <a:gd name="connsiteX13" fmla="*/ 6140172 w 7218232"/>
                <a:gd name="connsiteY13" fmla="*/ 701209 h 1321428"/>
                <a:gd name="connsiteX14" fmla="*/ 6294207 w 7218232"/>
                <a:gd name="connsiteY14" fmla="*/ 1031859 h 1321428"/>
                <a:gd name="connsiteX15" fmla="*/ 6757796 w 7218232"/>
                <a:gd name="connsiteY15" fmla="*/ 960355 h 1321428"/>
                <a:gd name="connsiteX16" fmla="*/ 7218232 w 7218232"/>
                <a:gd name="connsiteY16" fmla="*/ 136948 h 1321428"/>
                <a:gd name="connsiteX0" fmla="*/ 0 w 7218232"/>
                <a:gd name="connsiteY0" fmla="*/ 1320223 h 1320223"/>
                <a:gd name="connsiteX1" fmla="*/ 441310 w 7218232"/>
                <a:gd name="connsiteY1" fmla="*/ 483683 h 1320223"/>
                <a:gd name="connsiteX2" fmla="*/ 954926 w 7218232"/>
                <a:gd name="connsiteY2" fmla="*/ 294846 h 1320223"/>
                <a:gd name="connsiteX3" fmla="*/ 1556517 w 7218232"/>
                <a:gd name="connsiteY3" fmla="*/ 1152718 h 1320223"/>
                <a:gd name="connsiteX4" fmla="*/ 2539969 w 7218232"/>
                <a:gd name="connsiteY4" fmla="*/ 1027202 h 1320223"/>
                <a:gd name="connsiteX5" fmla="*/ 3200569 w 7218232"/>
                <a:gd name="connsiteY5" fmla="*/ 91591 h 1320223"/>
                <a:gd name="connsiteX6" fmla="*/ 3539780 w 7218232"/>
                <a:gd name="connsiteY6" fmla="*/ 137774 h 1320223"/>
                <a:gd name="connsiteX7" fmla="*/ 3673888 w 7218232"/>
                <a:gd name="connsiteY7" fmla="*/ 997325 h 1320223"/>
                <a:gd name="connsiteX8" fmla="*/ 4047945 w 7218232"/>
                <a:gd name="connsiteY8" fmla="*/ 1005991 h 1320223"/>
                <a:gd name="connsiteX9" fmla="*/ 4392646 w 7218232"/>
                <a:gd name="connsiteY9" fmla="*/ 393392 h 1320223"/>
                <a:gd name="connsiteX10" fmla="*/ 4719737 w 7218232"/>
                <a:gd name="connsiteY10" fmla="*/ 390548 h 1320223"/>
                <a:gd name="connsiteX11" fmla="*/ 5076106 w 7218232"/>
                <a:gd name="connsiteY11" fmla="*/ 1064944 h 1320223"/>
                <a:gd name="connsiteX12" fmla="*/ 5818566 w 7218232"/>
                <a:gd name="connsiteY12" fmla="*/ 676137 h 1320223"/>
                <a:gd name="connsiteX13" fmla="*/ 6140172 w 7218232"/>
                <a:gd name="connsiteY13" fmla="*/ 700004 h 1320223"/>
                <a:gd name="connsiteX14" fmla="*/ 6294207 w 7218232"/>
                <a:gd name="connsiteY14" fmla="*/ 1030654 h 1320223"/>
                <a:gd name="connsiteX15" fmla="*/ 6757796 w 7218232"/>
                <a:gd name="connsiteY15" fmla="*/ 959150 h 1320223"/>
                <a:gd name="connsiteX16" fmla="*/ 7218232 w 7218232"/>
                <a:gd name="connsiteY16" fmla="*/ 135743 h 1320223"/>
                <a:gd name="connsiteX0" fmla="*/ 0 w 7218232"/>
                <a:gd name="connsiteY0" fmla="*/ 1320223 h 1320223"/>
                <a:gd name="connsiteX1" fmla="*/ 441310 w 7218232"/>
                <a:gd name="connsiteY1" fmla="*/ 483683 h 1320223"/>
                <a:gd name="connsiteX2" fmla="*/ 954926 w 7218232"/>
                <a:gd name="connsiteY2" fmla="*/ 294846 h 1320223"/>
                <a:gd name="connsiteX3" fmla="*/ 1556517 w 7218232"/>
                <a:gd name="connsiteY3" fmla="*/ 1152718 h 1320223"/>
                <a:gd name="connsiteX4" fmla="*/ 2539969 w 7218232"/>
                <a:gd name="connsiteY4" fmla="*/ 1027202 h 1320223"/>
                <a:gd name="connsiteX5" fmla="*/ 3200569 w 7218232"/>
                <a:gd name="connsiteY5" fmla="*/ 91591 h 1320223"/>
                <a:gd name="connsiteX6" fmla="*/ 3539780 w 7218232"/>
                <a:gd name="connsiteY6" fmla="*/ 137774 h 1320223"/>
                <a:gd name="connsiteX7" fmla="*/ 3673888 w 7218232"/>
                <a:gd name="connsiteY7" fmla="*/ 997325 h 1320223"/>
                <a:gd name="connsiteX8" fmla="*/ 4047945 w 7218232"/>
                <a:gd name="connsiteY8" fmla="*/ 1005991 h 1320223"/>
                <a:gd name="connsiteX9" fmla="*/ 4392646 w 7218232"/>
                <a:gd name="connsiteY9" fmla="*/ 393392 h 1320223"/>
                <a:gd name="connsiteX10" fmla="*/ 4719737 w 7218232"/>
                <a:gd name="connsiteY10" fmla="*/ 390548 h 1320223"/>
                <a:gd name="connsiteX11" fmla="*/ 5076106 w 7218232"/>
                <a:gd name="connsiteY11" fmla="*/ 1064944 h 1320223"/>
                <a:gd name="connsiteX12" fmla="*/ 5818566 w 7218232"/>
                <a:gd name="connsiteY12" fmla="*/ 676137 h 1320223"/>
                <a:gd name="connsiteX13" fmla="*/ 6140172 w 7218232"/>
                <a:gd name="connsiteY13" fmla="*/ 700004 h 1320223"/>
                <a:gd name="connsiteX14" fmla="*/ 6294207 w 7218232"/>
                <a:gd name="connsiteY14" fmla="*/ 1030654 h 1320223"/>
                <a:gd name="connsiteX15" fmla="*/ 6757796 w 7218232"/>
                <a:gd name="connsiteY15" fmla="*/ 959150 h 1320223"/>
                <a:gd name="connsiteX16" fmla="*/ 7218232 w 7218232"/>
                <a:gd name="connsiteY16" fmla="*/ 135743 h 1320223"/>
                <a:gd name="connsiteX0" fmla="*/ 0 w 7218232"/>
                <a:gd name="connsiteY0" fmla="*/ 1321728 h 1321728"/>
                <a:gd name="connsiteX1" fmla="*/ 441310 w 7218232"/>
                <a:gd name="connsiteY1" fmla="*/ 485188 h 1321728"/>
                <a:gd name="connsiteX2" fmla="*/ 954926 w 7218232"/>
                <a:gd name="connsiteY2" fmla="*/ 296351 h 1321728"/>
                <a:gd name="connsiteX3" fmla="*/ 1556517 w 7218232"/>
                <a:gd name="connsiteY3" fmla="*/ 1154223 h 1321728"/>
                <a:gd name="connsiteX4" fmla="*/ 2503579 w 7218232"/>
                <a:gd name="connsiteY4" fmla="*/ 1050172 h 1321728"/>
                <a:gd name="connsiteX5" fmla="*/ 3200569 w 7218232"/>
                <a:gd name="connsiteY5" fmla="*/ 93096 h 1321728"/>
                <a:gd name="connsiteX6" fmla="*/ 3539780 w 7218232"/>
                <a:gd name="connsiteY6" fmla="*/ 139279 h 1321728"/>
                <a:gd name="connsiteX7" fmla="*/ 3673888 w 7218232"/>
                <a:gd name="connsiteY7" fmla="*/ 998830 h 1321728"/>
                <a:gd name="connsiteX8" fmla="*/ 4047945 w 7218232"/>
                <a:gd name="connsiteY8" fmla="*/ 1007496 h 1321728"/>
                <a:gd name="connsiteX9" fmla="*/ 4392646 w 7218232"/>
                <a:gd name="connsiteY9" fmla="*/ 394897 h 1321728"/>
                <a:gd name="connsiteX10" fmla="*/ 4719737 w 7218232"/>
                <a:gd name="connsiteY10" fmla="*/ 392053 h 1321728"/>
                <a:gd name="connsiteX11" fmla="*/ 5076106 w 7218232"/>
                <a:gd name="connsiteY11" fmla="*/ 1066449 h 1321728"/>
                <a:gd name="connsiteX12" fmla="*/ 5818566 w 7218232"/>
                <a:gd name="connsiteY12" fmla="*/ 677642 h 1321728"/>
                <a:gd name="connsiteX13" fmla="*/ 6140172 w 7218232"/>
                <a:gd name="connsiteY13" fmla="*/ 701509 h 1321728"/>
                <a:gd name="connsiteX14" fmla="*/ 6294207 w 7218232"/>
                <a:gd name="connsiteY14" fmla="*/ 1032159 h 1321728"/>
                <a:gd name="connsiteX15" fmla="*/ 6757796 w 7218232"/>
                <a:gd name="connsiteY15" fmla="*/ 960655 h 1321728"/>
                <a:gd name="connsiteX16" fmla="*/ 7218232 w 7218232"/>
                <a:gd name="connsiteY16" fmla="*/ 137248 h 1321728"/>
                <a:gd name="connsiteX0" fmla="*/ 0 w 7218232"/>
                <a:gd name="connsiteY0" fmla="*/ 1321728 h 1321728"/>
                <a:gd name="connsiteX1" fmla="*/ 441310 w 7218232"/>
                <a:gd name="connsiteY1" fmla="*/ 485188 h 1321728"/>
                <a:gd name="connsiteX2" fmla="*/ 954926 w 7218232"/>
                <a:gd name="connsiteY2" fmla="*/ 296351 h 1321728"/>
                <a:gd name="connsiteX3" fmla="*/ 1540921 w 7218232"/>
                <a:gd name="connsiteY3" fmla="*/ 1184274 h 1321728"/>
                <a:gd name="connsiteX4" fmla="*/ 2503579 w 7218232"/>
                <a:gd name="connsiteY4" fmla="*/ 1050172 h 1321728"/>
                <a:gd name="connsiteX5" fmla="*/ 3200569 w 7218232"/>
                <a:gd name="connsiteY5" fmla="*/ 93096 h 1321728"/>
                <a:gd name="connsiteX6" fmla="*/ 3539780 w 7218232"/>
                <a:gd name="connsiteY6" fmla="*/ 139279 h 1321728"/>
                <a:gd name="connsiteX7" fmla="*/ 3673888 w 7218232"/>
                <a:gd name="connsiteY7" fmla="*/ 998830 h 1321728"/>
                <a:gd name="connsiteX8" fmla="*/ 4047945 w 7218232"/>
                <a:gd name="connsiteY8" fmla="*/ 1007496 h 1321728"/>
                <a:gd name="connsiteX9" fmla="*/ 4392646 w 7218232"/>
                <a:gd name="connsiteY9" fmla="*/ 394897 h 1321728"/>
                <a:gd name="connsiteX10" fmla="*/ 4719737 w 7218232"/>
                <a:gd name="connsiteY10" fmla="*/ 392053 h 1321728"/>
                <a:gd name="connsiteX11" fmla="*/ 5076106 w 7218232"/>
                <a:gd name="connsiteY11" fmla="*/ 1066449 h 1321728"/>
                <a:gd name="connsiteX12" fmla="*/ 5818566 w 7218232"/>
                <a:gd name="connsiteY12" fmla="*/ 677642 h 1321728"/>
                <a:gd name="connsiteX13" fmla="*/ 6140172 w 7218232"/>
                <a:gd name="connsiteY13" fmla="*/ 701509 h 1321728"/>
                <a:gd name="connsiteX14" fmla="*/ 6294207 w 7218232"/>
                <a:gd name="connsiteY14" fmla="*/ 1032159 h 1321728"/>
                <a:gd name="connsiteX15" fmla="*/ 6757796 w 7218232"/>
                <a:gd name="connsiteY15" fmla="*/ 960655 h 1321728"/>
                <a:gd name="connsiteX16" fmla="*/ 7218232 w 7218232"/>
                <a:gd name="connsiteY16" fmla="*/ 137248 h 1321728"/>
                <a:gd name="connsiteX0" fmla="*/ 0 w 7218232"/>
                <a:gd name="connsiteY0" fmla="*/ 1321728 h 1321728"/>
                <a:gd name="connsiteX1" fmla="*/ 441310 w 7218232"/>
                <a:gd name="connsiteY1" fmla="*/ 485188 h 1321728"/>
                <a:gd name="connsiteX2" fmla="*/ 954926 w 7218232"/>
                <a:gd name="connsiteY2" fmla="*/ 296351 h 1321728"/>
                <a:gd name="connsiteX3" fmla="*/ 1540921 w 7218232"/>
                <a:gd name="connsiteY3" fmla="*/ 1184274 h 1321728"/>
                <a:gd name="connsiteX4" fmla="*/ 2503579 w 7218232"/>
                <a:gd name="connsiteY4" fmla="*/ 1050172 h 1321728"/>
                <a:gd name="connsiteX5" fmla="*/ 3200569 w 7218232"/>
                <a:gd name="connsiteY5" fmla="*/ 93096 h 1321728"/>
                <a:gd name="connsiteX6" fmla="*/ 3539780 w 7218232"/>
                <a:gd name="connsiteY6" fmla="*/ 139279 h 1321728"/>
                <a:gd name="connsiteX7" fmla="*/ 3673888 w 7218232"/>
                <a:gd name="connsiteY7" fmla="*/ 998830 h 1321728"/>
                <a:gd name="connsiteX8" fmla="*/ 4047945 w 7218232"/>
                <a:gd name="connsiteY8" fmla="*/ 1007496 h 1321728"/>
                <a:gd name="connsiteX9" fmla="*/ 4392646 w 7218232"/>
                <a:gd name="connsiteY9" fmla="*/ 394897 h 1321728"/>
                <a:gd name="connsiteX10" fmla="*/ 4719737 w 7218232"/>
                <a:gd name="connsiteY10" fmla="*/ 392053 h 1321728"/>
                <a:gd name="connsiteX11" fmla="*/ 5076106 w 7218232"/>
                <a:gd name="connsiteY11" fmla="*/ 1066449 h 1321728"/>
                <a:gd name="connsiteX12" fmla="*/ 5818566 w 7218232"/>
                <a:gd name="connsiteY12" fmla="*/ 677642 h 1321728"/>
                <a:gd name="connsiteX13" fmla="*/ 6140172 w 7218232"/>
                <a:gd name="connsiteY13" fmla="*/ 701509 h 1321728"/>
                <a:gd name="connsiteX14" fmla="*/ 6294207 w 7218232"/>
                <a:gd name="connsiteY14" fmla="*/ 1032159 h 1321728"/>
                <a:gd name="connsiteX15" fmla="*/ 6757796 w 7218232"/>
                <a:gd name="connsiteY15" fmla="*/ 960655 h 1321728"/>
                <a:gd name="connsiteX16" fmla="*/ 7218232 w 7218232"/>
                <a:gd name="connsiteY16" fmla="*/ 137248 h 1321728"/>
                <a:gd name="connsiteX0" fmla="*/ 0 w 7218232"/>
                <a:gd name="connsiteY0" fmla="*/ 1321728 h 1321728"/>
                <a:gd name="connsiteX1" fmla="*/ 441310 w 7218232"/>
                <a:gd name="connsiteY1" fmla="*/ 485188 h 1321728"/>
                <a:gd name="connsiteX2" fmla="*/ 954926 w 7218232"/>
                <a:gd name="connsiteY2" fmla="*/ 296351 h 1321728"/>
                <a:gd name="connsiteX3" fmla="*/ 1603304 w 7218232"/>
                <a:gd name="connsiteY3" fmla="*/ 1192860 h 1321728"/>
                <a:gd name="connsiteX4" fmla="*/ 2503579 w 7218232"/>
                <a:gd name="connsiteY4" fmla="*/ 1050172 h 1321728"/>
                <a:gd name="connsiteX5" fmla="*/ 3200569 w 7218232"/>
                <a:gd name="connsiteY5" fmla="*/ 93096 h 1321728"/>
                <a:gd name="connsiteX6" fmla="*/ 3539780 w 7218232"/>
                <a:gd name="connsiteY6" fmla="*/ 139279 h 1321728"/>
                <a:gd name="connsiteX7" fmla="*/ 3673888 w 7218232"/>
                <a:gd name="connsiteY7" fmla="*/ 998830 h 1321728"/>
                <a:gd name="connsiteX8" fmla="*/ 4047945 w 7218232"/>
                <a:gd name="connsiteY8" fmla="*/ 1007496 h 1321728"/>
                <a:gd name="connsiteX9" fmla="*/ 4392646 w 7218232"/>
                <a:gd name="connsiteY9" fmla="*/ 394897 h 1321728"/>
                <a:gd name="connsiteX10" fmla="*/ 4719737 w 7218232"/>
                <a:gd name="connsiteY10" fmla="*/ 392053 h 1321728"/>
                <a:gd name="connsiteX11" fmla="*/ 5076106 w 7218232"/>
                <a:gd name="connsiteY11" fmla="*/ 1066449 h 1321728"/>
                <a:gd name="connsiteX12" fmla="*/ 5818566 w 7218232"/>
                <a:gd name="connsiteY12" fmla="*/ 677642 h 1321728"/>
                <a:gd name="connsiteX13" fmla="*/ 6140172 w 7218232"/>
                <a:gd name="connsiteY13" fmla="*/ 701509 h 1321728"/>
                <a:gd name="connsiteX14" fmla="*/ 6294207 w 7218232"/>
                <a:gd name="connsiteY14" fmla="*/ 1032159 h 1321728"/>
                <a:gd name="connsiteX15" fmla="*/ 6757796 w 7218232"/>
                <a:gd name="connsiteY15" fmla="*/ 960655 h 1321728"/>
                <a:gd name="connsiteX16" fmla="*/ 7218232 w 7218232"/>
                <a:gd name="connsiteY16" fmla="*/ 137248 h 1321728"/>
                <a:gd name="connsiteX0" fmla="*/ 0 w 7218232"/>
                <a:gd name="connsiteY0" fmla="*/ 1321728 h 1336399"/>
                <a:gd name="connsiteX1" fmla="*/ 441310 w 7218232"/>
                <a:gd name="connsiteY1" fmla="*/ 485188 h 1336399"/>
                <a:gd name="connsiteX2" fmla="*/ 954926 w 7218232"/>
                <a:gd name="connsiteY2" fmla="*/ 296351 h 1336399"/>
                <a:gd name="connsiteX3" fmla="*/ 1603304 w 7218232"/>
                <a:gd name="connsiteY3" fmla="*/ 1192860 h 1336399"/>
                <a:gd name="connsiteX4" fmla="*/ 2503579 w 7218232"/>
                <a:gd name="connsiteY4" fmla="*/ 1050172 h 1336399"/>
                <a:gd name="connsiteX5" fmla="*/ 3200569 w 7218232"/>
                <a:gd name="connsiteY5" fmla="*/ 93096 h 1336399"/>
                <a:gd name="connsiteX6" fmla="*/ 3539780 w 7218232"/>
                <a:gd name="connsiteY6" fmla="*/ 139279 h 1336399"/>
                <a:gd name="connsiteX7" fmla="*/ 3673888 w 7218232"/>
                <a:gd name="connsiteY7" fmla="*/ 998830 h 1336399"/>
                <a:gd name="connsiteX8" fmla="*/ 4047945 w 7218232"/>
                <a:gd name="connsiteY8" fmla="*/ 1007496 h 1336399"/>
                <a:gd name="connsiteX9" fmla="*/ 4392646 w 7218232"/>
                <a:gd name="connsiteY9" fmla="*/ 394897 h 1336399"/>
                <a:gd name="connsiteX10" fmla="*/ 4719737 w 7218232"/>
                <a:gd name="connsiteY10" fmla="*/ 392053 h 1336399"/>
                <a:gd name="connsiteX11" fmla="*/ 5076106 w 7218232"/>
                <a:gd name="connsiteY11" fmla="*/ 1066449 h 1336399"/>
                <a:gd name="connsiteX12" fmla="*/ 5818566 w 7218232"/>
                <a:gd name="connsiteY12" fmla="*/ 677642 h 1336399"/>
                <a:gd name="connsiteX13" fmla="*/ 6140172 w 7218232"/>
                <a:gd name="connsiteY13" fmla="*/ 701509 h 1336399"/>
                <a:gd name="connsiteX14" fmla="*/ 6294207 w 7218232"/>
                <a:gd name="connsiteY14" fmla="*/ 1032159 h 1336399"/>
                <a:gd name="connsiteX15" fmla="*/ 6757796 w 7218232"/>
                <a:gd name="connsiteY15" fmla="*/ 960655 h 1336399"/>
                <a:gd name="connsiteX16" fmla="*/ 7218232 w 7218232"/>
                <a:gd name="connsiteY16" fmla="*/ 137248 h 1336399"/>
                <a:gd name="connsiteX0" fmla="*/ 0 w 7218232"/>
                <a:gd name="connsiteY0" fmla="*/ 1321728 h 1321728"/>
                <a:gd name="connsiteX1" fmla="*/ 441310 w 7218232"/>
                <a:gd name="connsiteY1" fmla="*/ 485188 h 1321728"/>
                <a:gd name="connsiteX2" fmla="*/ 954926 w 7218232"/>
                <a:gd name="connsiteY2" fmla="*/ 296351 h 1321728"/>
                <a:gd name="connsiteX3" fmla="*/ 1603304 w 7218232"/>
                <a:gd name="connsiteY3" fmla="*/ 1192860 h 1321728"/>
                <a:gd name="connsiteX4" fmla="*/ 2503579 w 7218232"/>
                <a:gd name="connsiteY4" fmla="*/ 1050172 h 1321728"/>
                <a:gd name="connsiteX5" fmla="*/ 3200569 w 7218232"/>
                <a:gd name="connsiteY5" fmla="*/ 93096 h 1321728"/>
                <a:gd name="connsiteX6" fmla="*/ 3539780 w 7218232"/>
                <a:gd name="connsiteY6" fmla="*/ 139279 h 1321728"/>
                <a:gd name="connsiteX7" fmla="*/ 3673888 w 7218232"/>
                <a:gd name="connsiteY7" fmla="*/ 998830 h 1321728"/>
                <a:gd name="connsiteX8" fmla="*/ 4047945 w 7218232"/>
                <a:gd name="connsiteY8" fmla="*/ 1007496 h 1321728"/>
                <a:gd name="connsiteX9" fmla="*/ 4392646 w 7218232"/>
                <a:gd name="connsiteY9" fmla="*/ 394897 h 1321728"/>
                <a:gd name="connsiteX10" fmla="*/ 4719737 w 7218232"/>
                <a:gd name="connsiteY10" fmla="*/ 392053 h 1321728"/>
                <a:gd name="connsiteX11" fmla="*/ 5076106 w 7218232"/>
                <a:gd name="connsiteY11" fmla="*/ 1066449 h 1321728"/>
                <a:gd name="connsiteX12" fmla="*/ 5818566 w 7218232"/>
                <a:gd name="connsiteY12" fmla="*/ 677642 h 1321728"/>
                <a:gd name="connsiteX13" fmla="*/ 6140172 w 7218232"/>
                <a:gd name="connsiteY13" fmla="*/ 701509 h 1321728"/>
                <a:gd name="connsiteX14" fmla="*/ 6294207 w 7218232"/>
                <a:gd name="connsiteY14" fmla="*/ 1032159 h 1321728"/>
                <a:gd name="connsiteX15" fmla="*/ 6757796 w 7218232"/>
                <a:gd name="connsiteY15" fmla="*/ 960655 h 1321728"/>
                <a:gd name="connsiteX16" fmla="*/ 7218232 w 7218232"/>
                <a:gd name="connsiteY16" fmla="*/ 137248 h 1321728"/>
                <a:gd name="connsiteX0" fmla="*/ 0 w 7218232"/>
                <a:gd name="connsiteY0" fmla="*/ 1321728 h 1325478"/>
                <a:gd name="connsiteX1" fmla="*/ 441310 w 7218232"/>
                <a:gd name="connsiteY1" fmla="*/ 485188 h 1325478"/>
                <a:gd name="connsiteX2" fmla="*/ 954926 w 7218232"/>
                <a:gd name="connsiteY2" fmla="*/ 296351 h 1325478"/>
                <a:gd name="connsiteX3" fmla="*/ 1603304 w 7218232"/>
                <a:gd name="connsiteY3" fmla="*/ 1192860 h 1325478"/>
                <a:gd name="connsiteX4" fmla="*/ 2503579 w 7218232"/>
                <a:gd name="connsiteY4" fmla="*/ 1050172 h 1325478"/>
                <a:gd name="connsiteX5" fmla="*/ 3200569 w 7218232"/>
                <a:gd name="connsiteY5" fmla="*/ 93096 h 1325478"/>
                <a:gd name="connsiteX6" fmla="*/ 3539780 w 7218232"/>
                <a:gd name="connsiteY6" fmla="*/ 139279 h 1325478"/>
                <a:gd name="connsiteX7" fmla="*/ 3673888 w 7218232"/>
                <a:gd name="connsiteY7" fmla="*/ 998830 h 1325478"/>
                <a:gd name="connsiteX8" fmla="*/ 4047945 w 7218232"/>
                <a:gd name="connsiteY8" fmla="*/ 1007496 h 1325478"/>
                <a:gd name="connsiteX9" fmla="*/ 4392646 w 7218232"/>
                <a:gd name="connsiteY9" fmla="*/ 394897 h 1325478"/>
                <a:gd name="connsiteX10" fmla="*/ 4719737 w 7218232"/>
                <a:gd name="connsiteY10" fmla="*/ 392053 h 1325478"/>
                <a:gd name="connsiteX11" fmla="*/ 5076106 w 7218232"/>
                <a:gd name="connsiteY11" fmla="*/ 1066449 h 1325478"/>
                <a:gd name="connsiteX12" fmla="*/ 5818566 w 7218232"/>
                <a:gd name="connsiteY12" fmla="*/ 677642 h 1325478"/>
                <a:gd name="connsiteX13" fmla="*/ 6140172 w 7218232"/>
                <a:gd name="connsiteY13" fmla="*/ 701509 h 1325478"/>
                <a:gd name="connsiteX14" fmla="*/ 6294207 w 7218232"/>
                <a:gd name="connsiteY14" fmla="*/ 1032159 h 1325478"/>
                <a:gd name="connsiteX15" fmla="*/ 6757796 w 7218232"/>
                <a:gd name="connsiteY15" fmla="*/ 960655 h 1325478"/>
                <a:gd name="connsiteX16" fmla="*/ 7218232 w 7218232"/>
                <a:gd name="connsiteY16" fmla="*/ 137248 h 1325478"/>
                <a:gd name="connsiteX0" fmla="*/ 0 w 7218232"/>
                <a:gd name="connsiteY0" fmla="*/ 1321728 h 1321728"/>
                <a:gd name="connsiteX1" fmla="*/ 441310 w 7218232"/>
                <a:gd name="connsiteY1" fmla="*/ 485188 h 1321728"/>
                <a:gd name="connsiteX2" fmla="*/ 954926 w 7218232"/>
                <a:gd name="connsiteY2" fmla="*/ 296351 h 1321728"/>
                <a:gd name="connsiteX3" fmla="*/ 1603304 w 7218232"/>
                <a:gd name="connsiteY3" fmla="*/ 1192860 h 1321728"/>
                <a:gd name="connsiteX4" fmla="*/ 2503579 w 7218232"/>
                <a:gd name="connsiteY4" fmla="*/ 1050172 h 1321728"/>
                <a:gd name="connsiteX5" fmla="*/ 3200569 w 7218232"/>
                <a:gd name="connsiteY5" fmla="*/ 93096 h 1321728"/>
                <a:gd name="connsiteX6" fmla="*/ 3539780 w 7218232"/>
                <a:gd name="connsiteY6" fmla="*/ 139279 h 1321728"/>
                <a:gd name="connsiteX7" fmla="*/ 3673888 w 7218232"/>
                <a:gd name="connsiteY7" fmla="*/ 998830 h 1321728"/>
                <a:gd name="connsiteX8" fmla="*/ 4047945 w 7218232"/>
                <a:gd name="connsiteY8" fmla="*/ 1007496 h 1321728"/>
                <a:gd name="connsiteX9" fmla="*/ 4392646 w 7218232"/>
                <a:gd name="connsiteY9" fmla="*/ 394897 h 1321728"/>
                <a:gd name="connsiteX10" fmla="*/ 4719737 w 7218232"/>
                <a:gd name="connsiteY10" fmla="*/ 392053 h 1321728"/>
                <a:gd name="connsiteX11" fmla="*/ 5076106 w 7218232"/>
                <a:gd name="connsiteY11" fmla="*/ 1066449 h 1321728"/>
                <a:gd name="connsiteX12" fmla="*/ 5818566 w 7218232"/>
                <a:gd name="connsiteY12" fmla="*/ 677642 h 1321728"/>
                <a:gd name="connsiteX13" fmla="*/ 6140172 w 7218232"/>
                <a:gd name="connsiteY13" fmla="*/ 701509 h 1321728"/>
                <a:gd name="connsiteX14" fmla="*/ 6294207 w 7218232"/>
                <a:gd name="connsiteY14" fmla="*/ 1032159 h 1321728"/>
                <a:gd name="connsiteX15" fmla="*/ 6757796 w 7218232"/>
                <a:gd name="connsiteY15" fmla="*/ 960655 h 1321728"/>
                <a:gd name="connsiteX16" fmla="*/ 7218232 w 7218232"/>
                <a:gd name="connsiteY16" fmla="*/ 137248 h 132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218232" h="1321728">
                  <a:moveTo>
                    <a:pt x="0" y="1321728"/>
                  </a:moveTo>
                  <a:cubicBezTo>
                    <a:pt x="156474" y="945002"/>
                    <a:pt x="282156" y="656084"/>
                    <a:pt x="441310" y="485188"/>
                  </a:cubicBezTo>
                  <a:cubicBezTo>
                    <a:pt x="600464" y="314292"/>
                    <a:pt x="761260" y="178406"/>
                    <a:pt x="954926" y="296351"/>
                  </a:cubicBezTo>
                  <a:cubicBezTo>
                    <a:pt x="1148592" y="414296"/>
                    <a:pt x="1178840" y="929848"/>
                    <a:pt x="1603304" y="1192860"/>
                  </a:cubicBezTo>
                  <a:cubicBezTo>
                    <a:pt x="2027768" y="1455872"/>
                    <a:pt x="2362135" y="1233466"/>
                    <a:pt x="2503579" y="1050172"/>
                  </a:cubicBezTo>
                  <a:cubicBezTo>
                    <a:pt x="2645023" y="866878"/>
                    <a:pt x="3027869" y="244911"/>
                    <a:pt x="3200569" y="93096"/>
                  </a:cubicBezTo>
                  <a:cubicBezTo>
                    <a:pt x="3373269" y="-58719"/>
                    <a:pt x="3460894" y="-11677"/>
                    <a:pt x="3539780" y="139279"/>
                  </a:cubicBezTo>
                  <a:cubicBezTo>
                    <a:pt x="3618666" y="290235"/>
                    <a:pt x="3630784" y="811198"/>
                    <a:pt x="3673888" y="998830"/>
                  </a:cubicBezTo>
                  <a:cubicBezTo>
                    <a:pt x="3716992" y="1186462"/>
                    <a:pt x="3925552" y="1208320"/>
                    <a:pt x="4047945" y="1007496"/>
                  </a:cubicBezTo>
                  <a:cubicBezTo>
                    <a:pt x="4139146" y="892531"/>
                    <a:pt x="4280681" y="497471"/>
                    <a:pt x="4392646" y="394897"/>
                  </a:cubicBezTo>
                  <a:cubicBezTo>
                    <a:pt x="4504611" y="292323"/>
                    <a:pt x="4605827" y="280128"/>
                    <a:pt x="4719737" y="392053"/>
                  </a:cubicBezTo>
                  <a:cubicBezTo>
                    <a:pt x="4833647" y="503978"/>
                    <a:pt x="4892968" y="1018851"/>
                    <a:pt x="5076106" y="1066449"/>
                  </a:cubicBezTo>
                  <a:cubicBezTo>
                    <a:pt x="5259244" y="1114047"/>
                    <a:pt x="5641222" y="785687"/>
                    <a:pt x="5818566" y="677642"/>
                  </a:cubicBezTo>
                  <a:cubicBezTo>
                    <a:pt x="5995910" y="569597"/>
                    <a:pt x="6060899" y="642423"/>
                    <a:pt x="6140172" y="701509"/>
                  </a:cubicBezTo>
                  <a:cubicBezTo>
                    <a:pt x="6219446" y="760595"/>
                    <a:pt x="6215460" y="947742"/>
                    <a:pt x="6294207" y="1032159"/>
                  </a:cubicBezTo>
                  <a:cubicBezTo>
                    <a:pt x="6409344" y="1155212"/>
                    <a:pt x="6603792" y="1109807"/>
                    <a:pt x="6757796" y="960655"/>
                  </a:cubicBezTo>
                  <a:cubicBezTo>
                    <a:pt x="6911800" y="811503"/>
                    <a:pt x="7072265" y="250688"/>
                    <a:pt x="7218232" y="137248"/>
                  </a:cubicBezTo>
                </a:path>
              </a:pathLst>
            </a:custGeom>
            <a:ln w="41275" cap="rnd">
              <a:solidFill>
                <a:srgbClr val="65A8A8"/>
              </a:solidFill>
            </a:ln>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sym typeface="Arial"/>
              </a:endParaRPr>
            </a:p>
          </p:txBody>
        </p:sp>
        <p:sp>
          <p:nvSpPr>
            <p:cNvPr id="20" name="Text Box 6">
              <a:extLst>
                <a:ext uri="{FF2B5EF4-FFF2-40B4-BE49-F238E27FC236}">
                  <a16:creationId xmlns:a16="http://schemas.microsoft.com/office/drawing/2014/main" id="{FE68D3E0-0927-ED4D-96D1-4CFED319B621}"/>
                </a:ext>
              </a:extLst>
            </p:cNvPr>
            <p:cNvSpPr txBox="1">
              <a:spLocks noChangeArrowheads="1"/>
            </p:cNvSpPr>
            <p:nvPr/>
          </p:nvSpPr>
          <p:spPr bwMode="auto">
            <a:xfrm rot="16200000">
              <a:off x="3245778" y="4696985"/>
              <a:ext cx="172028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600" b="1" i="1" u="none" strike="noStrike" kern="1200" cap="all" spc="40" normalizeH="0" baseline="0" noProof="0" dirty="0">
                  <a:ln>
                    <a:noFill/>
                  </a:ln>
                  <a:solidFill>
                    <a:srgbClr val="006C86"/>
                  </a:solidFill>
                  <a:effectLst/>
                  <a:uLnTx/>
                  <a:uFillTx/>
                  <a:latin typeface="Century Gothic" panose="020B0502020202020204" pitchFamily="34" charset="0"/>
                  <a:ea typeface="ＭＳ Ｐゴシック" charset="0"/>
                  <a:sym typeface="Arial"/>
                </a:rPr>
                <a:t>Stressnivå</a:t>
              </a:r>
            </a:p>
          </p:txBody>
        </p:sp>
        <p:sp>
          <p:nvSpPr>
            <p:cNvPr id="21" name="Text Box 6">
              <a:extLst>
                <a:ext uri="{FF2B5EF4-FFF2-40B4-BE49-F238E27FC236}">
                  <a16:creationId xmlns:a16="http://schemas.microsoft.com/office/drawing/2014/main" id="{F9896DA5-08FA-DD4C-B5DB-ED761083182F}"/>
                </a:ext>
              </a:extLst>
            </p:cNvPr>
            <p:cNvSpPr txBox="1">
              <a:spLocks noChangeArrowheads="1"/>
            </p:cNvSpPr>
            <p:nvPr/>
          </p:nvSpPr>
          <p:spPr bwMode="auto">
            <a:xfrm>
              <a:off x="7234867" y="5775044"/>
              <a:ext cx="172028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600" b="1" i="1" u="none" strike="noStrike" kern="1200" cap="all" spc="40" normalizeH="0" baseline="0" noProof="0" dirty="0">
                  <a:ln>
                    <a:noFill/>
                  </a:ln>
                  <a:solidFill>
                    <a:srgbClr val="006C86"/>
                  </a:solidFill>
                  <a:effectLst/>
                  <a:uLnTx/>
                  <a:uFillTx/>
                  <a:latin typeface="Century Gothic" panose="020B0502020202020204" pitchFamily="34" charset="0"/>
                  <a:ea typeface="ＭＳ Ｐゴシック" charset="0"/>
                  <a:sym typeface="Arial"/>
                </a:rPr>
                <a:t>TID</a:t>
              </a:r>
            </a:p>
          </p:txBody>
        </p:sp>
        <p:sp>
          <p:nvSpPr>
            <p:cNvPr id="22" name="Text Box 6">
              <a:extLst>
                <a:ext uri="{FF2B5EF4-FFF2-40B4-BE49-F238E27FC236}">
                  <a16:creationId xmlns:a16="http://schemas.microsoft.com/office/drawing/2014/main" id="{34B62590-D69D-7D4D-A46F-409627D65E86}"/>
                </a:ext>
              </a:extLst>
            </p:cNvPr>
            <p:cNvSpPr txBox="1">
              <a:spLocks noChangeArrowheads="1"/>
            </p:cNvSpPr>
            <p:nvPr/>
          </p:nvSpPr>
          <p:spPr bwMode="auto">
            <a:xfrm>
              <a:off x="8876114" y="2778910"/>
              <a:ext cx="183098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600" b="1" i="1" u="none" strike="noStrike" kern="1200" cap="none" spc="40" normalizeH="0" baseline="0" noProof="0" dirty="0">
                  <a:ln>
                    <a:noFill/>
                  </a:ln>
                  <a:solidFill>
                    <a:srgbClr val="006C86"/>
                  </a:solidFill>
                  <a:effectLst/>
                  <a:uLnTx/>
                  <a:uFillTx/>
                  <a:latin typeface="Century Gothic" panose="020B0502020202020204" pitchFamily="34" charset="0"/>
                  <a:ea typeface="ＭＳ Ｐゴシック" charset="0"/>
                  <a:sym typeface="Arial"/>
                </a:rPr>
                <a:t>Långvarig stress</a:t>
              </a:r>
            </a:p>
          </p:txBody>
        </p:sp>
        <p:sp>
          <p:nvSpPr>
            <p:cNvPr id="23" name="Text Box 6">
              <a:extLst>
                <a:ext uri="{FF2B5EF4-FFF2-40B4-BE49-F238E27FC236}">
                  <a16:creationId xmlns:a16="http://schemas.microsoft.com/office/drawing/2014/main" id="{09912148-E385-C94A-A0C2-FBBE41752E78}"/>
                </a:ext>
              </a:extLst>
            </p:cNvPr>
            <p:cNvSpPr txBox="1">
              <a:spLocks noChangeArrowheads="1"/>
            </p:cNvSpPr>
            <p:nvPr/>
          </p:nvSpPr>
          <p:spPr bwMode="auto">
            <a:xfrm>
              <a:off x="8894045" y="3997504"/>
              <a:ext cx="185115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600" b="1" i="1" u="none" strike="noStrike" kern="1200" cap="none" spc="40" normalizeH="0" baseline="0" noProof="0" dirty="0">
                  <a:ln>
                    <a:noFill/>
                  </a:ln>
                  <a:solidFill>
                    <a:srgbClr val="65A8A8"/>
                  </a:solidFill>
                  <a:effectLst/>
                  <a:uLnTx/>
                  <a:uFillTx/>
                  <a:latin typeface="Century Gothic" panose="020B0502020202020204" pitchFamily="34" charset="0"/>
                  <a:ea typeface="ＭＳ Ｐゴシック" charset="0"/>
                  <a:sym typeface="Arial"/>
                </a:rPr>
                <a:t>Kortvarig stress</a:t>
              </a:r>
            </a:p>
          </p:txBody>
        </p:sp>
        <p:sp>
          <p:nvSpPr>
            <p:cNvPr id="24" name="Text Box 6">
              <a:extLst>
                <a:ext uri="{FF2B5EF4-FFF2-40B4-BE49-F238E27FC236}">
                  <a16:creationId xmlns:a16="http://schemas.microsoft.com/office/drawing/2014/main" id="{D020FCFF-8E2F-8444-82E8-4FCFC8A9A09B}"/>
                </a:ext>
              </a:extLst>
            </p:cNvPr>
            <p:cNvSpPr txBox="1">
              <a:spLocks noChangeArrowheads="1"/>
            </p:cNvSpPr>
            <p:nvPr/>
          </p:nvSpPr>
          <p:spPr bwMode="auto">
            <a:xfrm>
              <a:off x="5675693" y="4652943"/>
              <a:ext cx="230641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600">
                  <a:solidFill>
                    <a:srgbClr val="404040"/>
                  </a:solidFill>
                  <a:latin typeface="Cambria" charset="0"/>
                  <a:ea typeface="ＭＳ Ｐゴシック" charset="0"/>
                  <a:cs typeface="ＭＳ Ｐゴシック" charset="0"/>
                </a:defRPr>
              </a:lvl1pPr>
              <a:lvl2pPr>
                <a:defRPr sz="2600">
                  <a:solidFill>
                    <a:srgbClr val="404040"/>
                  </a:solidFill>
                  <a:latin typeface="Cambria" charset="0"/>
                  <a:ea typeface="ＭＳ Ｐゴシック" charset="0"/>
                </a:defRPr>
              </a:lvl2pPr>
              <a:lvl3pPr>
                <a:defRPr sz="2600">
                  <a:solidFill>
                    <a:srgbClr val="404040"/>
                  </a:solidFill>
                  <a:latin typeface="Cambria" charset="0"/>
                  <a:ea typeface="ＭＳ Ｐゴシック" charset="0"/>
                </a:defRPr>
              </a:lvl3pPr>
              <a:lvl4pPr>
                <a:defRPr sz="2600">
                  <a:solidFill>
                    <a:srgbClr val="404040"/>
                  </a:solidFill>
                  <a:latin typeface="Cambria" charset="0"/>
                  <a:ea typeface="ＭＳ Ｐゴシック" charset="0"/>
                </a:defRPr>
              </a:lvl4pPr>
              <a:lvl5pPr>
                <a:defRPr sz="2600">
                  <a:solidFill>
                    <a:srgbClr val="404040"/>
                  </a:solidFill>
                  <a:latin typeface="Cambria" charset="0"/>
                  <a:ea typeface="ＭＳ Ｐゴシック" charset="0"/>
                </a:defRPr>
              </a:lvl5pPr>
              <a:lvl6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6pPr>
              <a:lvl7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7pPr>
              <a:lvl8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8pPr>
              <a:lvl9pPr eaLnBrk="0" fontAlgn="base" hangingPunct="0">
                <a:spcBef>
                  <a:spcPts val="200"/>
                </a:spcBef>
                <a:spcAft>
                  <a:spcPct val="0"/>
                </a:spcAft>
                <a:buClr>
                  <a:srgbClr val="404040"/>
                </a:buClr>
                <a:buSzPct val="70000"/>
                <a:buFont typeface="Lucida Grande" charset="0"/>
                <a:buChar char="➻"/>
                <a:defRPr sz="2600">
                  <a:solidFill>
                    <a:srgbClr val="404040"/>
                  </a:solidFill>
                  <a:latin typeface="Cambria" charset="0"/>
                  <a:ea typeface="ＭＳ Ｐゴシック"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1" i="0" u="none" strike="noStrike" kern="1200" cap="none" spc="40" normalizeH="0" baseline="0" noProof="0" dirty="0">
                  <a:ln>
                    <a:noFill/>
                  </a:ln>
                  <a:solidFill>
                    <a:srgbClr val="006C86"/>
                  </a:solidFill>
                  <a:effectLst/>
                  <a:uLnTx/>
                  <a:uFillTx/>
                  <a:latin typeface="Century Gothic" panose="020B0502020202020204" pitchFamily="34" charset="0"/>
                  <a:ea typeface="ＭＳ Ｐゴシック" charset="0"/>
                  <a:sym typeface="Arial"/>
                </a:rPr>
                <a:t>Återhämtning</a:t>
              </a:r>
            </a:p>
          </p:txBody>
        </p:sp>
        <p:sp>
          <p:nvSpPr>
            <p:cNvPr id="25" name="Frihandsfigur 24">
              <a:extLst>
                <a:ext uri="{FF2B5EF4-FFF2-40B4-BE49-F238E27FC236}">
                  <a16:creationId xmlns:a16="http://schemas.microsoft.com/office/drawing/2014/main" id="{44F9A6FC-1760-1C42-B81A-8E262ADC832F}"/>
                </a:ext>
              </a:extLst>
            </p:cNvPr>
            <p:cNvSpPr/>
            <p:nvPr/>
          </p:nvSpPr>
          <p:spPr>
            <a:xfrm>
              <a:off x="4405345" y="2372318"/>
              <a:ext cx="6301756" cy="3294307"/>
            </a:xfrm>
            <a:custGeom>
              <a:avLst/>
              <a:gdLst>
                <a:gd name="connsiteX0" fmla="*/ 0 w 2779295"/>
                <a:gd name="connsiteY0" fmla="*/ 0 h 1576137"/>
                <a:gd name="connsiteX1" fmla="*/ 0 w 2779295"/>
                <a:gd name="connsiteY1" fmla="*/ 1576137 h 1576137"/>
                <a:gd name="connsiteX2" fmla="*/ 2779295 w 2779295"/>
                <a:gd name="connsiteY2" fmla="*/ 1576137 h 1576137"/>
              </a:gdLst>
              <a:ahLst/>
              <a:cxnLst>
                <a:cxn ang="0">
                  <a:pos x="connsiteX0" y="connsiteY0"/>
                </a:cxn>
                <a:cxn ang="0">
                  <a:pos x="connsiteX1" y="connsiteY1"/>
                </a:cxn>
                <a:cxn ang="0">
                  <a:pos x="connsiteX2" y="connsiteY2"/>
                </a:cxn>
              </a:cxnLst>
              <a:rect l="l" t="t" r="r" b="b"/>
              <a:pathLst>
                <a:path w="2779295" h="1576137">
                  <a:moveTo>
                    <a:pt x="0" y="0"/>
                  </a:moveTo>
                  <a:lnTo>
                    <a:pt x="0" y="1576137"/>
                  </a:lnTo>
                  <a:lnTo>
                    <a:pt x="2779295" y="1576137"/>
                  </a:lnTo>
                </a:path>
              </a:pathLst>
            </a:custGeom>
            <a:ln w="25400" cap="flat">
              <a:solidFill>
                <a:srgbClr val="006C86"/>
              </a:solidFill>
              <a:prstDash val="solid"/>
              <a:miter lim="800000"/>
              <a:headEnd type="arrow" w="med" len="sm"/>
              <a:tailEnd type="arrow" w="med" len="sm"/>
              <a:extLst>
                <a:ext uri="{C807C97D-BFC1-408E-A445-0C87EB9F89A2}">
                  <ask:lineSketchStyleProps xmlns:ask="http://schemas.microsoft.com/office/drawing/2018/sketchyshapes" sd="1219033472">
                    <a:custGeom>
                      <a:avLst/>
                      <a:gdLst>
                        <a:gd name="connsiteX0" fmla="*/ 0 w 2779295"/>
                        <a:gd name="connsiteY0" fmla="*/ 0 h 1576137"/>
                        <a:gd name="connsiteX1" fmla="*/ 0 w 2779295"/>
                        <a:gd name="connsiteY1" fmla="*/ 1576137 h 1576137"/>
                        <a:gd name="connsiteX2" fmla="*/ 2779295 w 2779295"/>
                        <a:gd name="connsiteY2" fmla="*/ 1576137 h 1576137"/>
                      </a:gdLst>
                      <a:ahLst/>
                      <a:cxnLst>
                        <a:cxn ang="0">
                          <a:pos x="connsiteX0" y="connsiteY0"/>
                        </a:cxn>
                        <a:cxn ang="0">
                          <a:pos x="connsiteX1" y="connsiteY1"/>
                        </a:cxn>
                        <a:cxn ang="0">
                          <a:pos x="connsiteX2" y="connsiteY2"/>
                        </a:cxn>
                      </a:cxnLst>
                      <a:rect l="l" t="t" r="r" b="b"/>
                      <a:pathLst>
                        <a:path w="2779295" h="1576137" extrusionOk="0">
                          <a:moveTo>
                            <a:pt x="0" y="0"/>
                          </a:moveTo>
                          <a:cubicBezTo>
                            <a:pt x="126302" y="595282"/>
                            <a:pt x="47221" y="1238404"/>
                            <a:pt x="0" y="1576137"/>
                          </a:cubicBezTo>
                          <a:cubicBezTo>
                            <a:pt x="1249275" y="1709019"/>
                            <a:pt x="1614190" y="1491186"/>
                            <a:pt x="2779295" y="1576137"/>
                          </a:cubicBezTo>
                        </a:path>
                      </a:pathLst>
                    </a:custGeom>
                    <ask:type>
                      <ask:lineSketchNone/>
                    </ask:type>
                  </ask:lineSketchStyleProps>
                </a:ext>
              </a:extLst>
            </a:ln>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sym typeface="Arial"/>
              </a:endParaRPr>
            </a:p>
          </p:txBody>
        </p:sp>
      </p:grpSp>
    </p:spTree>
    <p:extLst>
      <p:ext uri="{BB962C8B-B14F-4D97-AF65-F5344CB8AC3E}">
        <p14:creationId xmlns:p14="http://schemas.microsoft.com/office/powerpoint/2010/main" val="912202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Bildobjekt 14" descr="En bild som visar utomhus, vatten, himmel, sjö&#10;&#10;Automatiskt genererad beskrivning">
            <a:extLst>
              <a:ext uri="{FF2B5EF4-FFF2-40B4-BE49-F238E27FC236}">
                <a16:creationId xmlns:a16="http://schemas.microsoft.com/office/drawing/2014/main" id="{7F45D124-E37B-B84D-8A84-CA0144512B7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
        <p:nvSpPr>
          <p:cNvPr id="16" name="Frihandsfigur 8">
            <a:extLst>
              <a:ext uri="{FF2B5EF4-FFF2-40B4-BE49-F238E27FC236}">
                <a16:creationId xmlns:a16="http://schemas.microsoft.com/office/drawing/2014/main" id="{1CCD9301-926E-2C4B-AF01-FE1D5A89354C}"/>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pic>
        <p:nvPicPr>
          <p:cNvPr id="19" name="Bildobjekt 18">
            <a:extLst>
              <a:ext uri="{FF2B5EF4-FFF2-40B4-BE49-F238E27FC236}">
                <a16:creationId xmlns:a16="http://schemas.microsoft.com/office/drawing/2014/main" id="{51DB38EE-6ABB-BF4B-B6F5-5A8F9A2A65C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5" name="textruta 4">
            <a:extLst>
              <a:ext uri="{FF2B5EF4-FFF2-40B4-BE49-F238E27FC236}">
                <a16:creationId xmlns:a16="http://schemas.microsoft.com/office/drawing/2014/main" id="{E6E808C8-3BC9-434D-BE12-8A36B7E9A92F}"/>
              </a:ext>
            </a:extLst>
          </p:cNvPr>
          <p:cNvSpPr txBox="1"/>
          <p:nvPr/>
        </p:nvSpPr>
        <p:spPr>
          <a:xfrm>
            <a:off x="2300536" y="789370"/>
            <a:ext cx="7590929" cy="523220"/>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Arial"/>
                <a:sym typeface="Arial"/>
              </a:rPr>
              <a:t>HAR DU VARIT STRESSAD?</a:t>
            </a:r>
          </a:p>
        </p:txBody>
      </p:sp>
      <p:sp>
        <p:nvSpPr>
          <p:cNvPr id="10" name="Ellips 9">
            <a:extLst>
              <a:ext uri="{FF2B5EF4-FFF2-40B4-BE49-F238E27FC236}">
                <a16:creationId xmlns:a16="http://schemas.microsoft.com/office/drawing/2014/main" id="{213DEC4E-0429-3748-94B2-485736681C0F}"/>
              </a:ext>
            </a:extLst>
          </p:cNvPr>
          <p:cNvSpPr/>
          <p:nvPr/>
        </p:nvSpPr>
        <p:spPr>
          <a:xfrm>
            <a:off x="1774026" y="1762677"/>
            <a:ext cx="2504747" cy="2504747"/>
          </a:xfrm>
          <a:prstGeom prst="ellipse">
            <a:avLst/>
          </a:prstGeom>
          <a:solidFill>
            <a:schemeClr val="bg1">
              <a:alpha val="94000"/>
            </a:schemeClr>
          </a:solidFill>
          <a:ln>
            <a:noFill/>
          </a:ln>
          <a:effectLst>
            <a:outerShdw dist="38100" dir="2700000" algn="tl"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80" normalizeH="0" baseline="0" noProof="0" dirty="0">
                <a:ln>
                  <a:noFill/>
                </a:ln>
                <a:solidFill>
                  <a:srgbClr val="2C6B83"/>
                </a:solidFill>
                <a:effectLst/>
                <a:uLnTx/>
                <a:uFillTx/>
                <a:latin typeface="Century Gothic" panose="020B0502020202020204" pitchFamily="34" charset="0"/>
                <a:ea typeface="+mn-ea"/>
                <a:cs typeface="Calibri" panose="020F0502020204030204" pitchFamily="34" charset="0"/>
                <a:sym typeface="Arial"/>
              </a:rPr>
              <a:t>VAD HÄNDE I KROPPEN?</a:t>
            </a:r>
          </a:p>
        </p:txBody>
      </p:sp>
      <p:sp>
        <p:nvSpPr>
          <p:cNvPr id="11" name="Ellips 10">
            <a:extLst>
              <a:ext uri="{FF2B5EF4-FFF2-40B4-BE49-F238E27FC236}">
                <a16:creationId xmlns:a16="http://schemas.microsoft.com/office/drawing/2014/main" id="{0F2AD170-0A89-1642-A8FF-7F9BDD9FA60C}"/>
              </a:ext>
            </a:extLst>
          </p:cNvPr>
          <p:cNvSpPr/>
          <p:nvPr/>
        </p:nvSpPr>
        <p:spPr>
          <a:xfrm>
            <a:off x="5727663" y="1584512"/>
            <a:ext cx="2152051" cy="2152051"/>
          </a:xfrm>
          <a:prstGeom prst="ellipse">
            <a:avLst/>
          </a:prstGeom>
          <a:solidFill>
            <a:schemeClr val="bg1">
              <a:alpha val="94000"/>
            </a:schemeClr>
          </a:solidFill>
          <a:ln>
            <a:noFill/>
          </a:ln>
          <a:effectLst>
            <a:outerShdw dist="38100" dir="2700000" algn="tl"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80" normalizeH="0" baseline="0" noProof="0" dirty="0">
                <a:ln>
                  <a:noFill/>
                </a:ln>
                <a:solidFill>
                  <a:srgbClr val="2C6B83"/>
                </a:solidFill>
                <a:effectLst/>
                <a:uLnTx/>
                <a:uFillTx/>
                <a:latin typeface="Century Gothic" panose="020B0502020202020204" pitchFamily="34" charset="0"/>
                <a:ea typeface="+mn-ea"/>
                <a:cs typeface="Calibri" panose="020F0502020204030204" pitchFamily="34" charset="0"/>
                <a:sym typeface="Arial"/>
              </a:rPr>
              <a:t>TÄNKANDE?</a:t>
            </a:r>
          </a:p>
        </p:txBody>
      </p:sp>
      <p:sp>
        <p:nvSpPr>
          <p:cNvPr id="12" name="Ellips 11">
            <a:extLst>
              <a:ext uri="{FF2B5EF4-FFF2-40B4-BE49-F238E27FC236}">
                <a16:creationId xmlns:a16="http://schemas.microsoft.com/office/drawing/2014/main" id="{978B2CF4-71D3-0943-BAAA-2F5C21E9F854}"/>
              </a:ext>
            </a:extLst>
          </p:cNvPr>
          <p:cNvSpPr/>
          <p:nvPr/>
        </p:nvSpPr>
        <p:spPr>
          <a:xfrm>
            <a:off x="8397491" y="3257181"/>
            <a:ext cx="2020485" cy="2020485"/>
          </a:xfrm>
          <a:prstGeom prst="ellipse">
            <a:avLst/>
          </a:prstGeom>
          <a:solidFill>
            <a:schemeClr val="bg1">
              <a:alpha val="94000"/>
            </a:schemeClr>
          </a:solidFill>
          <a:ln>
            <a:noFill/>
          </a:ln>
          <a:effectLst>
            <a:outerShdw dist="38100" dir="2700000" algn="tl"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2C6B83"/>
              </a:buClr>
              <a:buSzTx/>
              <a:buFontTx/>
              <a:buNone/>
              <a:tabLst/>
              <a:defRPr/>
            </a:pPr>
            <a:r>
              <a:rPr kumimoji="0" lang="sv-SE" sz="1600" b="1" i="0" u="none" strike="noStrike" kern="1200" cap="none" spc="80" normalizeH="0" baseline="0" noProof="0" dirty="0">
                <a:ln>
                  <a:noFill/>
                </a:ln>
                <a:solidFill>
                  <a:srgbClr val="2C6B83"/>
                </a:solidFill>
                <a:effectLst/>
                <a:uLnTx/>
                <a:uFillTx/>
                <a:latin typeface="Century Gothic" panose="020B0502020202020204" pitchFamily="34" charset="0"/>
                <a:ea typeface="+mn-ea"/>
                <a:cs typeface="Calibri" panose="020F0502020204030204" pitchFamily="34" charset="0"/>
                <a:sym typeface="Arial"/>
              </a:rPr>
              <a:t>HUMÖR?</a:t>
            </a:r>
          </a:p>
        </p:txBody>
      </p:sp>
      <p:sp>
        <p:nvSpPr>
          <p:cNvPr id="13" name="Ellips 12">
            <a:extLst>
              <a:ext uri="{FF2B5EF4-FFF2-40B4-BE49-F238E27FC236}">
                <a16:creationId xmlns:a16="http://schemas.microsoft.com/office/drawing/2014/main" id="{8130CF95-F628-AB46-A941-2C019CBFC588}"/>
              </a:ext>
            </a:extLst>
          </p:cNvPr>
          <p:cNvSpPr/>
          <p:nvPr/>
        </p:nvSpPr>
        <p:spPr>
          <a:xfrm>
            <a:off x="4278772" y="3511284"/>
            <a:ext cx="2504746" cy="2504746"/>
          </a:xfrm>
          <a:prstGeom prst="ellipse">
            <a:avLst/>
          </a:prstGeom>
          <a:solidFill>
            <a:schemeClr val="bg1">
              <a:alpha val="93000"/>
            </a:schemeClr>
          </a:solidFill>
          <a:ln>
            <a:noFill/>
          </a:ln>
          <a:effectLst>
            <a:outerShdw dist="38100" dir="2700000" algn="tl"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2C6B83"/>
              </a:buClr>
              <a:buSzTx/>
              <a:buFontTx/>
              <a:buNone/>
              <a:tabLst/>
              <a:defRPr/>
            </a:pPr>
            <a:r>
              <a:rPr kumimoji="0" lang="sv-SE" sz="1600" b="1" i="0" u="none" strike="noStrike" kern="1200" cap="none" spc="80" normalizeH="0" baseline="0" noProof="0" dirty="0">
                <a:ln>
                  <a:noFill/>
                </a:ln>
                <a:solidFill>
                  <a:srgbClr val="2C6B83"/>
                </a:solidFill>
                <a:effectLst/>
                <a:uLnTx/>
                <a:uFillTx/>
                <a:latin typeface="Century Gothic" panose="020B0502020202020204" pitchFamily="34" charset="0"/>
                <a:ea typeface="+mn-ea"/>
                <a:cs typeface="Calibri" panose="020F0502020204030204" pitchFamily="34" charset="0"/>
                <a:sym typeface="Arial"/>
              </a:rPr>
              <a:t>BETEENDEN?</a:t>
            </a:r>
          </a:p>
        </p:txBody>
      </p:sp>
      <p:sp>
        <p:nvSpPr>
          <p:cNvPr id="21" name="textruta 20">
            <a:extLst>
              <a:ext uri="{FF2B5EF4-FFF2-40B4-BE49-F238E27FC236}">
                <a16:creationId xmlns:a16="http://schemas.microsoft.com/office/drawing/2014/main" id="{08131C43-CFB3-5B4B-9D99-A33C84557F48}"/>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Arial"/>
                <a:sym typeface="Arial"/>
              </a:rPr>
              <a:t>17</a:t>
            </a:r>
          </a:p>
        </p:txBody>
      </p:sp>
    </p:spTree>
    <p:extLst>
      <p:ext uri="{BB962C8B-B14F-4D97-AF65-F5344CB8AC3E}">
        <p14:creationId xmlns:p14="http://schemas.microsoft.com/office/powerpoint/2010/main" val="3566999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iterate type="lt">
                                    <p:tmPct val="10000"/>
                                  </p:iterate>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animBg="1"/>
      <p:bldP spid="11" grpId="0" animBg="1"/>
      <p:bldP spid="12" grpId="0" animBg="1"/>
      <p:bldP spid="1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dobjekt 14" descr="En bild som visar utomhus, vatten, himmel, sjö&#10;&#10;Automatiskt genererad beskrivning">
            <a:extLst>
              <a:ext uri="{FF2B5EF4-FFF2-40B4-BE49-F238E27FC236}">
                <a16:creationId xmlns:a16="http://schemas.microsoft.com/office/drawing/2014/main" id="{7F45D124-E37B-B84D-8A84-CA0144512B7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
        <p:nvSpPr>
          <p:cNvPr id="5" name="textruta 4">
            <a:extLst>
              <a:ext uri="{FF2B5EF4-FFF2-40B4-BE49-F238E27FC236}">
                <a16:creationId xmlns:a16="http://schemas.microsoft.com/office/drawing/2014/main" id="{E6E808C8-3BC9-434D-BE12-8A36B7E9A92F}"/>
              </a:ext>
            </a:extLst>
          </p:cNvPr>
          <p:cNvSpPr txBox="1"/>
          <p:nvPr/>
        </p:nvSpPr>
        <p:spPr>
          <a:xfrm>
            <a:off x="2300536" y="145102"/>
            <a:ext cx="7590929" cy="523220"/>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srgbClr val="000000"/>
                </a:solidFill>
                <a:effectLst/>
                <a:uLnTx/>
                <a:uFillTx/>
                <a:latin typeface="Century Gothic" panose="020B0502020202020204" pitchFamily="34" charset="0"/>
                <a:ea typeface="+mn-ea"/>
                <a:cs typeface="Arial"/>
                <a:sym typeface="Arial"/>
              </a:rPr>
              <a:t>TECKEN PÅ STRESS</a:t>
            </a:r>
          </a:p>
        </p:txBody>
      </p:sp>
      <p:pic>
        <p:nvPicPr>
          <p:cNvPr id="6" name="Bildobjekt 5">
            <a:extLst>
              <a:ext uri="{FF2B5EF4-FFF2-40B4-BE49-F238E27FC236}">
                <a16:creationId xmlns:a16="http://schemas.microsoft.com/office/drawing/2014/main" id="{0550B191-2712-02A9-075F-1699C9A38B2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9763" y="668322"/>
            <a:ext cx="5756237" cy="2902929"/>
          </a:xfrm>
          <a:prstGeom prst="rect">
            <a:avLst/>
          </a:prstGeom>
        </p:spPr>
      </p:pic>
      <p:pic>
        <p:nvPicPr>
          <p:cNvPr id="2" name="Bildobjekt 1">
            <a:extLst>
              <a:ext uri="{FF2B5EF4-FFF2-40B4-BE49-F238E27FC236}">
                <a16:creationId xmlns:a16="http://schemas.microsoft.com/office/drawing/2014/main" id="{4DD6BFC5-731F-EC2E-2BD1-06D759DE0B8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67410" y="721833"/>
            <a:ext cx="5756237" cy="2849418"/>
          </a:xfrm>
          <a:prstGeom prst="rect">
            <a:avLst/>
          </a:prstGeom>
        </p:spPr>
      </p:pic>
      <p:pic>
        <p:nvPicPr>
          <p:cNvPr id="3" name="Bildobjekt 2">
            <a:extLst>
              <a:ext uri="{FF2B5EF4-FFF2-40B4-BE49-F238E27FC236}">
                <a16:creationId xmlns:a16="http://schemas.microsoft.com/office/drawing/2014/main" id="{F0418B5F-E8D5-704A-C584-4F6D17CB1BF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39761" y="3761636"/>
            <a:ext cx="5756238" cy="2902930"/>
          </a:xfrm>
          <a:prstGeom prst="rect">
            <a:avLst/>
          </a:prstGeom>
        </p:spPr>
      </p:pic>
      <p:pic>
        <p:nvPicPr>
          <p:cNvPr id="4" name="Bildobjekt 3">
            <a:extLst>
              <a:ext uri="{FF2B5EF4-FFF2-40B4-BE49-F238E27FC236}">
                <a16:creationId xmlns:a16="http://schemas.microsoft.com/office/drawing/2014/main" id="{C31FC8E5-1B82-BE69-9EEB-1306D41281D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367409" y="3761636"/>
            <a:ext cx="5756238" cy="2902930"/>
          </a:xfrm>
          <a:prstGeom prst="rect">
            <a:avLst/>
          </a:prstGeom>
        </p:spPr>
      </p:pic>
    </p:spTree>
    <p:extLst>
      <p:ext uri="{BB962C8B-B14F-4D97-AF65-F5344CB8AC3E}">
        <p14:creationId xmlns:p14="http://schemas.microsoft.com/office/powerpoint/2010/main" val="90138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1+#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1+#ppt_w/2"/>
                                          </p:val>
                                        </p:tav>
                                        <p:tav tm="100000">
                                          <p:val>
                                            <p:strVal val="#ppt_x"/>
                                          </p:val>
                                        </p:tav>
                                      </p:tavLst>
                                    </p:anim>
                                    <p:anim calcmode="lin" valueType="num">
                                      <p:cBhvr additive="base">
                                        <p:cTn id="25"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1+#ppt_w/2"/>
                                          </p:val>
                                        </p:tav>
                                        <p:tav tm="100000">
                                          <p:val>
                                            <p:strVal val="#ppt_x"/>
                                          </p:val>
                                        </p:tav>
                                      </p:tavLst>
                                    </p:anim>
                                    <p:anim calcmode="lin" valueType="num">
                                      <p:cBhvr additive="base">
                                        <p:cTn id="31"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F31B3F-1247-153F-C7F8-C06CD499A99F}"/>
            </a:ext>
          </a:extLst>
        </p:cNvPr>
        <p:cNvGrpSpPr/>
        <p:nvPr/>
      </p:nvGrpSpPr>
      <p:grpSpPr>
        <a:xfrm>
          <a:off x="0" y="0"/>
          <a:ext cx="0" cy="0"/>
          <a:chOff x="0" y="0"/>
          <a:chExt cx="0" cy="0"/>
        </a:xfrm>
      </p:grpSpPr>
      <p:pic>
        <p:nvPicPr>
          <p:cNvPr id="5" name="Bildobjekt 4">
            <a:extLst>
              <a:ext uri="{FF2B5EF4-FFF2-40B4-BE49-F238E27FC236}">
                <a16:creationId xmlns:a16="http://schemas.microsoft.com/office/drawing/2014/main" id="{866F901D-866C-1C0C-C9A3-7CE4664B0920}"/>
              </a:ext>
            </a:extLst>
          </p:cNvPr>
          <p:cNvPicPr>
            <a:picLocks noChangeAspect="1"/>
          </p:cNvPicPr>
          <p:nvPr/>
        </p:nvPicPr>
        <p:blipFill>
          <a:blip r:embed="rId3"/>
          <a:stretch>
            <a:fillRect/>
          </a:stretch>
        </p:blipFill>
        <p:spPr>
          <a:xfrm>
            <a:off x="0" y="0"/>
            <a:ext cx="12192000" cy="6858000"/>
          </a:xfrm>
          <a:prstGeom prst="rect">
            <a:avLst/>
          </a:prstGeom>
        </p:spPr>
      </p:pic>
      <p:sp>
        <p:nvSpPr>
          <p:cNvPr id="6" name="textruta 5">
            <a:extLst>
              <a:ext uri="{FF2B5EF4-FFF2-40B4-BE49-F238E27FC236}">
                <a16:creationId xmlns:a16="http://schemas.microsoft.com/office/drawing/2014/main" id="{D53144CB-780D-8CDE-1C74-A5FC3A43DD3D}"/>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a:sym typeface="Arial"/>
              </a:rPr>
              <a:t>12</a:t>
            </a:r>
          </a:p>
        </p:txBody>
      </p:sp>
      <p:sp>
        <p:nvSpPr>
          <p:cNvPr id="7" name="Frihandsfigur 6">
            <a:extLst>
              <a:ext uri="{FF2B5EF4-FFF2-40B4-BE49-F238E27FC236}">
                <a16:creationId xmlns:a16="http://schemas.microsoft.com/office/drawing/2014/main" id="{82B1E13A-6E32-A5CE-6DAE-6B5E2D9CCFF5}"/>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8" name="Bildobjekt 7">
            <a:extLst>
              <a:ext uri="{FF2B5EF4-FFF2-40B4-BE49-F238E27FC236}">
                <a16:creationId xmlns:a16="http://schemas.microsoft.com/office/drawing/2014/main" id="{50425655-381D-A09F-7BC3-8971CE8CB30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14" name="textruta 13">
            <a:extLst>
              <a:ext uri="{FF2B5EF4-FFF2-40B4-BE49-F238E27FC236}">
                <a16:creationId xmlns:a16="http://schemas.microsoft.com/office/drawing/2014/main" id="{AE42EC20-9281-BF44-08E3-12E343DB91F1}"/>
              </a:ext>
            </a:extLst>
          </p:cNvPr>
          <p:cNvSpPr txBox="1"/>
          <p:nvPr/>
        </p:nvSpPr>
        <p:spPr>
          <a:xfrm>
            <a:off x="2788568" y="789370"/>
            <a:ext cx="661486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prstClr val="black"/>
                </a:solidFill>
                <a:effectLst/>
                <a:uLnTx/>
                <a:uFillTx/>
                <a:latin typeface="Century Gothic" panose="020B0502020202020204" pitchFamily="34" charset="0"/>
                <a:ea typeface="+mn-ea"/>
                <a:cs typeface="Arial"/>
                <a:sym typeface="Arial"/>
              </a:rPr>
              <a:t>MÅL OCH MENING PÅ VÅR FÄRD</a:t>
            </a:r>
          </a:p>
        </p:txBody>
      </p:sp>
      <p:pic>
        <p:nvPicPr>
          <p:cNvPr id="3" name="Picture 3" descr="Berglin och Mål">
            <a:extLst>
              <a:ext uri="{FF2B5EF4-FFF2-40B4-BE49-F238E27FC236}">
                <a16:creationId xmlns:a16="http://schemas.microsoft.com/office/drawing/2014/main" id="{3181E369-68C4-4A5C-B686-AD7B65730141}"/>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contrast="39000"/>
                    </a14:imgEffect>
                  </a14:imgLayer>
                </a14:imgProps>
              </a:ext>
              <a:ext uri="{28A0092B-C50C-407E-A947-70E740481C1C}">
                <a14:useLocalDpi xmlns:a14="http://schemas.microsoft.com/office/drawing/2010/main"/>
              </a:ext>
            </a:extLst>
          </a:blip>
          <a:srcRect/>
          <a:stretch>
            <a:fillRect/>
          </a:stretch>
        </p:blipFill>
        <p:spPr bwMode="auto">
          <a:xfrm rot="21436755">
            <a:off x="2932730" y="1577039"/>
            <a:ext cx="6372219" cy="4452909"/>
          </a:xfrm>
          <a:prstGeom prst="rect">
            <a:avLst/>
          </a:prstGeom>
          <a:solidFill>
            <a:srgbClr val="FFFFFF">
              <a:shade val="85000"/>
            </a:srgbClr>
          </a:solidFill>
          <a:ln w="88900" cap="sq">
            <a:noFill/>
            <a:miter lim="800000"/>
          </a:ln>
          <a:effectLst>
            <a:outerShdw blurRad="104049" dist="83232" dir="2700000" algn="tl" rotWithShape="0">
              <a:prstClr val="black">
                <a:alpha val="40000"/>
              </a:prstClr>
            </a:outerShdw>
          </a:effectLst>
          <a:scene3d>
            <a:camera prst="orthographicFront">
              <a:rot lat="0" lon="0" rev="0"/>
            </a:camera>
            <a:lightRig rig="brightRoom" dir="t">
              <a:rot lat="0" lon="0" rev="600000"/>
            </a:lightRig>
          </a:scene3d>
          <a:sp3d contourW="76200" prstMaterial="metal">
            <a:contourClr>
              <a:schemeClr val="bg1"/>
            </a:contourClr>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92026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6C499F-7075-E60F-0464-1A7AF73CDF7F}"/>
            </a:ext>
          </a:extLst>
        </p:cNvPr>
        <p:cNvGrpSpPr/>
        <p:nvPr/>
      </p:nvGrpSpPr>
      <p:grpSpPr>
        <a:xfrm>
          <a:off x="0" y="0"/>
          <a:ext cx="0" cy="0"/>
          <a:chOff x="0" y="0"/>
          <a:chExt cx="0" cy="0"/>
        </a:xfrm>
      </p:grpSpPr>
      <p:pic>
        <p:nvPicPr>
          <p:cNvPr id="5" name="Bildobjekt 4" descr="En bild som visar grön, havsbotten&#10;&#10;Automatiskt genererad beskrivning">
            <a:extLst>
              <a:ext uri="{FF2B5EF4-FFF2-40B4-BE49-F238E27FC236}">
                <a16:creationId xmlns:a16="http://schemas.microsoft.com/office/drawing/2014/main" id="{B9DF57A5-3BC4-62B2-035F-DACF072CE0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
        <p:nvSpPr>
          <p:cNvPr id="2" name="Rektangel 1">
            <a:extLst>
              <a:ext uri="{FF2B5EF4-FFF2-40B4-BE49-F238E27FC236}">
                <a16:creationId xmlns:a16="http://schemas.microsoft.com/office/drawing/2014/main" id="{50FCC7E9-70E5-59E2-86A3-0C8AF39A2284}"/>
              </a:ext>
            </a:extLst>
          </p:cNvPr>
          <p:cNvSpPr/>
          <p:nvPr/>
        </p:nvSpPr>
        <p:spPr>
          <a:xfrm>
            <a:off x="2184970" y="2652180"/>
            <a:ext cx="7822059" cy="1115690"/>
          </a:xfrm>
          <a:prstGeom prst="rect">
            <a:avLst/>
          </a:prstGeom>
        </p:spPr>
        <p:txBody>
          <a:bodyPr wrap="square">
            <a:spAutoFit/>
          </a:bodyPr>
          <a:lstStyle/>
          <a:p>
            <a:pPr marL="0" marR="0" lvl="0" indent="0" algn="ctr" defTabSz="457200" rtl="0" eaLnBrk="0" fontAlgn="base" latinLnBrk="0" hangingPunct="0">
              <a:lnSpc>
                <a:spcPct val="100000"/>
              </a:lnSpc>
              <a:spcBef>
                <a:spcPts val="300"/>
              </a:spcBef>
              <a:spcAft>
                <a:spcPct val="0"/>
              </a:spcAft>
              <a:buClr>
                <a:srgbClr val="404040"/>
              </a:buClr>
              <a:buSzPct val="70000"/>
              <a:buFontTx/>
              <a:buNone/>
              <a:tabLst/>
              <a:defRPr/>
            </a:pPr>
            <a:r>
              <a:rPr kumimoji="0" lang="sv-SE" sz="3200" b="1" i="1" u="none" strike="noStrike" kern="1200" cap="none" spc="0" normalizeH="0" baseline="0" noProof="0" dirty="0">
                <a:ln>
                  <a:noFill/>
                </a:ln>
                <a:solidFill>
                  <a:prstClr val="white"/>
                </a:solidFill>
                <a:effectLst/>
                <a:uLnTx/>
                <a:uFillTx/>
                <a:latin typeface="Century Gothic" panose="020B0502020202020204" pitchFamily="34" charset="0"/>
                <a:ea typeface="ＭＳ Ｐゴシック" charset="0"/>
                <a:cs typeface="Arial"/>
                <a:sym typeface="Arial"/>
              </a:rPr>
              <a:t>”Om du inte vet vart du ska,</a:t>
            </a:r>
          </a:p>
          <a:p>
            <a:pPr marL="0" marR="0" lvl="0" indent="0" algn="ctr" defTabSz="457200" rtl="0" eaLnBrk="0" fontAlgn="base" latinLnBrk="0" hangingPunct="0">
              <a:lnSpc>
                <a:spcPct val="100000"/>
              </a:lnSpc>
              <a:spcBef>
                <a:spcPts val="300"/>
              </a:spcBef>
              <a:spcAft>
                <a:spcPct val="0"/>
              </a:spcAft>
              <a:buClr>
                <a:srgbClr val="404040"/>
              </a:buClr>
              <a:buSzPct val="70000"/>
              <a:buFontTx/>
              <a:buNone/>
              <a:tabLst/>
              <a:defRPr/>
            </a:pPr>
            <a:r>
              <a:rPr kumimoji="0" lang="sv-SE" sz="3200" b="1" i="1" u="none" strike="noStrike" kern="1200" cap="none" spc="0" normalizeH="0" baseline="0" noProof="0" dirty="0">
                <a:ln>
                  <a:noFill/>
                </a:ln>
                <a:solidFill>
                  <a:prstClr val="white"/>
                </a:solidFill>
                <a:effectLst/>
                <a:uLnTx/>
                <a:uFillTx/>
                <a:latin typeface="Century Gothic" panose="020B0502020202020204" pitchFamily="34" charset="0"/>
                <a:ea typeface="ＭＳ Ｐゴシック" charset="0"/>
                <a:cs typeface="Arial"/>
                <a:sym typeface="Arial"/>
              </a:rPr>
              <a:t>spelar det ingen roll vilken väg du tar.”</a:t>
            </a:r>
            <a:endParaRPr kumimoji="0" lang="sv-SE" sz="32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a:sym typeface="Arial"/>
            </a:endParaRPr>
          </a:p>
        </p:txBody>
      </p:sp>
      <p:sp>
        <p:nvSpPr>
          <p:cNvPr id="6" name="Frihandsfigur 5">
            <a:extLst>
              <a:ext uri="{FF2B5EF4-FFF2-40B4-BE49-F238E27FC236}">
                <a16:creationId xmlns:a16="http://schemas.microsoft.com/office/drawing/2014/main" id="{417713C0-8251-B62B-F529-213D13A4C94A}"/>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bg1">
                <a:lumMod val="8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7" name="textruta 6">
            <a:extLst>
              <a:ext uri="{FF2B5EF4-FFF2-40B4-BE49-F238E27FC236}">
                <a16:creationId xmlns:a16="http://schemas.microsoft.com/office/drawing/2014/main" id="{30B29199-120A-B9FB-87BA-0DF9256D1433}"/>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a:sym typeface="Arial"/>
              </a:rPr>
              <a:t>13</a:t>
            </a:r>
          </a:p>
        </p:txBody>
      </p:sp>
      <p:pic>
        <p:nvPicPr>
          <p:cNvPr id="8" name="Bildobjekt 7">
            <a:extLst>
              <a:ext uri="{FF2B5EF4-FFF2-40B4-BE49-F238E27FC236}">
                <a16:creationId xmlns:a16="http://schemas.microsoft.com/office/drawing/2014/main" id="{BB92BC65-777A-D590-D55D-71D3E53EB0A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9" name="Rektangel 8">
            <a:extLst>
              <a:ext uri="{FF2B5EF4-FFF2-40B4-BE49-F238E27FC236}">
                <a16:creationId xmlns:a16="http://schemas.microsoft.com/office/drawing/2014/main" id="{62C5D70A-60E3-5635-A4F4-0881AC6EB0ED}"/>
              </a:ext>
            </a:extLst>
          </p:cNvPr>
          <p:cNvSpPr/>
          <p:nvPr/>
        </p:nvSpPr>
        <p:spPr>
          <a:xfrm>
            <a:off x="4580369" y="1094351"/>
            <a:ext cx="3031259" cy="417206"/>
          </a:xfrm>
          <a:prstGeom prst="rect">
            <a:avLst/>
          </a:prstGeom>
          <a:solidFill>
            <a:schemeClr val="bg1"/>
          </a:solidFill>
          <a:ln>
            <a:noFill/>
          </a:ln>
          <a:effectLst>
            <a:outerShdw dist="25400" dir="27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100" normalizeH="0" baseline="0" noProof="0" dirty="0">
                <a:ln>
                  <a:noFill/>
                </a:ln>
                <a:solidFill>
                  <a:prstClr val="black"/>
                </a:solidFill>
                <a:effectLst/>
                <a:uLnTx/>
                <a:uFillTx/>
                <a:latin typeface="Century Gothic" panose="020B0502020202020204" pitchFamily="34" charset="0"/>
                <a:ea typeface="+mn-ea"/>
                <a:cs typeface="Calibri" panose="020F0502020204030204" pitchFamily="34" charset="0"/>
                <a:sym typeface="Arial"/>
              </a:rPr>
              <a:t>VECKANS TANKE</a:t>
            </a:r>
          </a:p>
        </p:txBody>
      </p:sp>
      <p:pic>
        <p:nvPicPr>
          <p:cNvPr id="10" name="Bildobjekt 9">
            <a:extLst>
              <a:ext uri="{FF2B5EF4-FFF2-40B4-BE49-F238E27FC236}">
                <a16:creationId xmlns:a16="http://schemas.microsoft.com/office/drawing/2014/main" id="{AFC6DFA8-2A14-760D-9A6B-3BC6C94DC0BD}"/>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9003317" y="4340753"/>
            <a:ext cx="2403487" cy="2323726"/>
          </a:xfrm>
          <a:prstGeom prst="rect">
            <a:avLst/>
          </a:prstGeom>
        </p:spPr>
      </p:pic>
      <p:sp>
        <p:nvSpPr>
          <p:cNvPr id="11" name="textruta 10">
            <a:extLst>
              <a:ext uri="{FF2B5EF4-FFF2-40B4-BE49-F238E27FC236}">
                <a16:creationId xmlns:a16="http://schemas.microsoft.com/office/drawing/2014/main" id="{2F30ED24-F664-6281-4524-F76E66431395}"/>
              </a:ext>
            </a:extLst>
          </p:cNvPr>
          <p:cNvSpPr txBox="1"/>
          <p:nvPr/>
        </p:nvSpPr>
        <p:spPr>
          <a:xfrm>
            <a:off x="3120540" y="4039508"/>
            <a:ext cx="595092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all" spc="50" normalizeH="0" baseline="0" noProof="0" dirty="0">
                <a:ln>
                  <a:noFill/>
                </a:ln>
                <a:solidFill>
                  <a:prstClr val="white"/>
                </a:solidFill>
                <a:effectLst/>
                <a:uLnTx/>
                <a:uFillTx/>
                <a:latin typeface="Century Gothic" panose="020B0502020202020204" pitchFamily="34" charset="0"/>
                <a:ea typeface="+mn-ea"/>
                <a:cs typeface="Arial"/>
                <a:sym typeface="Arial"/>
              </a:rPr>
              <a:t>- Alice i Underlandet, Lewis Carroll, 1865</a:t>
            </a:r>
          </a:p>
        </p:txBody>
      </p:sp>
    </p:spTree>
    <p:extLst>
      <p:ext uri="{BB962C8B-B14F-4D97-AF65-F5344CB8AC3E}">
        <p14:creationId xmlns:p14="http://schemas.microsoft.com/office/powerpoint/2010/main" val="1305886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325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946">
          <a:extLst>
            <a:ext uri="{FF2B5EF4-FFF2-40B4-BE49-F238E27FC236}">
              <a16:creationId xmlns:a16="http://schemas.microsoft.com/office/drawing/2014/main" id="{E59C9E45-306B-F86D-5033-F0AD4356B886}"/>
            </a:ext>
          </a:extLst>
        </p:cNvPr>
        <p:cNvGrpSpPr/>
        <p:nvPr/>
      </p:nvGrpSpPr>
      <p:grpSpPr>
        <a:xfrm>
          <a:off x="0" y="0"/>
          <a:ext cx="0" cy="0"/>
          <a:chOff x="0" y="0"/>
          <a:chExt cx="0" cy="0"/>
        </a:xfrm>
      </p:grpSpPr>
      <p:pic>
        <p:nvPicPr>
          <p:cNvPr id="1947" name="Google Shape;1947;p355">
            <a:extLst>
              <a:ext uri="{FF2B5EF4-FFF2-40B4-BE49-F238E27FC236}">
                <a16:creationId xmlns:a16="http://schemas.microsoft.com/office/drawing/2014/main" id="{CCD4B05C-C528-9FF1-66B0-454222A08624}"/>
              </a:ext>
            </a:extLst>
          </p:cNvPr>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948" name="Google Shape;1948;p355">
            <a:extLst>
              <a:ext uri="{FF2B5EF4-FFF2-40B4-BE49-F238E27FC236}">
                <a16:creationId xmlns:a16="http://schemas.microsoft.com/office/drawing/2014/main" id="{22785483-DA25-D54A-3385-2F824E3E6236}"/>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169385" y="659143"/>
            <a:ext cx="8099083" cy="6062936"/>
          </a:xfrm>
          <a:prstGeom prst="rect">
            <a:avLst/>
          </a:prstGeom>
          <a:noFill/>
          <a:ln>
            <a:noFill/>
          </a:ln>
        </p:spPr>
      </p:pic>
      <p:sp>
        <p:nvSpPr>
          <p:cNvPr id="1949" name="Google Shape;1949;p355">
            <a:extLst>
              <a:ext uri="{FF2B5EF4-FFF2-40B4-BE49-F238E27FC236}">
                <a16:creationId xmlns:a16="http://schemas.microsoft.com/office/drawing/2014/main" id="{3EB9F233-1D6B-67A9-77E8-2AAECA6333CB}"/>
              </a:ext>
            </a:extLst>
          </p:cNvPr>
          <p:cNvSpPr txBox="1"/>
          <p:nvPr/>
        </p:nvSpPr>
        <p:spPr>
          <a:xfrm>
            <a:off x="3491891" y="122969"/>
            <a:ext cx="5454068" cy="523180"/>
          </a:xfrm>
          <a:prstGeom prst="rect">
            <a:avLst/>
          </a:prstGeom>
          <a:noFill/>
          <a:ln>
            <a:noFill/>
          </a:ln>
        </p:spPr>
        <p:txBody>
          <a:bodyPr spcFirstLastPara="1" wrap="square" lIns="91433" tIns="45700" rIns="91433" bIns="45700" anchor="t" anchorCtr="0">
            <a:spAutoFit/>
          </a:bodyPr>
          <a:lstStyle/>
          <a:p>
            <a:pPr marL="0" marR="0" lvl="0" indent="0" algn="ctr" defTabSz="1219170" rtl="0" eaLnBrk="1" fontAlgn="auto" latinLnBrk="0" hangingPunct="1">
              <a:lnSpc>
                <a:spcPct val="100000"/>
              </a:lnSpc>
              <a:spcBef>
                <a:spcPts val="0"/>
              </a:spcBef>
              <a:spcAft>
                <a:spcPts val="0"/>
              </a:spcAft>
              <a:buClr>
                <a:srgbClr val="69C7C0"/>
              </a:buClr>
              <a:buSzPts val="2100"/>
              <a:buFontTx/>
              <a:buNone/>
              <a:tabLst/>
              <a:defRPr/>
            </a:pPr>
            <a:r>
              <a:rPr kumimoji="0" lang="sv-SE" sz="2800" b="1" i="0" u="none" strike="noStrike" kern="0" cap="none" spc="0" normalizeH="0" baseline="0" noProof="0" dirty="0">
                <a:ln>
                  <a:noFill/>
                </a:ln>
                <a:solidFill>
                  <a:srgbClr val="69C7C0"/>
                </a:solidFill>
                <a:effectLst/>
                <a:uLnTx/>
                <a:uFillTx/>
                <a:latin typeface="Century Gothic"/>
                <a:ea typeface="Century Gothic"/>
                <a:cs typeface="Century Gothic"/>
                <a:sym typeface="Century Gothic"/>
              </a:rPr>
              <a:t>ÅTERHÄMTNINGSKOMPASSEN </a:t>
            </a:r>
            <a:endParaRPr kumimoji="0" lang="sv-SE" sz="2800" b="1" i="0" u="none" strike="noStrike" kern="0" cap="none" spc="0" normalizeH="0" baseline="0" noProof="0" dirty="0">
              <a:ln>
                <a:noFill/>
              </a:ln>
              <a:solidFill>
                <a:srgbClr val="000000"/>
              </a:solidFill>
              <a:effectLst/>
              <a:uLnTx/>
              <a:uFillTx/>
              <a:latin typeface="Century Gothic"/>
              <a:ea typeface="Century Gothic"/>
              <a:cs typeface="Century Gothic"/>
              <a:sym typeface="Century Gothic"/>
            </a:endParaRPr>
          </a:p>
        </p:txBody>
      </p:sp>
      <p:sp>
        <p:nvSpPr>
          <p:cNvPr id="1950" name="Google Shape;1950;p355">
            <a:extLst>
              <a:ext uri="{FF2B5EF4-FFF2-40B4-BE49-F238E27FC236}">
                <a16:creationId xmlns:a16="http://schemas.microsoft.com/office/drawing/2014/main" id="{692487CE-6A94-59A7-B6CA-AE0B8A03793A}"/>
              </a:ext>
            </a:extLst>
          </p:cNvPr>
          <p:cNvSpPr txBox="1"/>
          <p:nvPr/>
        </p:nvSpPr>
        <p:spPr>
          <a:xfrm>
            <a:off x="7224633" y="3822560"/>
            <a:ext cx="1558800" cy="338514"/>
          </a:xfrm>
          <a:prstGeom prst="rect">
            <a:avLst/>
          </a:prstGeom>
          <a:solidFill>
            <a:schemeClr val="lt1"/>
          </a:solidFill>
          <a:ln>
            <a:noFill/>
          </a:ln>
        </p:spPr>
        <p:txBody>
          <a:bodyPr spcFirstLastPara="1" wrap="square" lIns="91433" tIns="45700" rIns="91433" bIns="45700"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sv-SE" sz="1600" b="0" i="0" u="none" strike="noStrike" kern="0" cap="none" spc="0" normalizeH="0" baseline="0" noProof="0" dirty="0">
                <a:ln>
                  <a:noFill/>
                </a:ln>
                <a:solidFill>
                  <a:srgbClr val="000000"/>
                </a:solidFill>
                <a:effectLst/>
                <a:uLnTx/>
                <a:uFillTx/>
                <a:latin typeface="Arial"/>
                <a:ea typeface="+mn-ea"/>
                <a:cs typeface="Arial"/>
                <a:sym typeface="Arial"/>
              </a:rPr>
              <a:t>Fritid</a:t>
            </a:r>
            <a:endParaRPr kumimoji="0" lang="sv-SE" sz="14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951" name="Google Shape;1951;p355">
            <a:extLst>
              <a:ext uri="{FF2B5EF4-FFF2-40B4-BE49-F238E27FC236}">
                <a16:creationId xmlns:a16="http://schemas.microsoft.com/office/drawing/2014/main" id="{B9D34FAB-8A17-1717-E1BA-2F49191770F2}"/>
              </a:ext>
            </a:extLst>
          </p:cNvPr>
          <p:cNvSpPr txBox="1"/>
          <p:nvPr/>
        </p:nvSpPr>
        <p:spPr>
          <a:xfrm>
            <a:off x="6937675" y="923039"/>
            <a:ext cx="1558800" cy="338514"/>
          </a:xfrm>
          <a:prstGeom prst="rect">
            <a:avLst/>
          </a:prstGeom>
          <a:solidFill>
            <a:schemeClr val="lt1"/>
          </a:solidFill>
          <a:ln>
            <a:noFill/>
          </a:ln>
        </p:spPr>
        <p:txBody>
          <a:bodyPr spcFirstLastPara="1" wrap="square" lIns="91433" tIns="45700" rIns="91433" bIns="45700"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sv-SE" sz="1600" b="0" i="0" u="none" strike="noStrike" kern="0" cap="none" spc="0" normalizeH="0" baseline="0" noProof="0" dirty="0">
                <a:ln>
                  <a:noFill/>
                </a:ln>
                <a:solidFill>
                  <a:srgbClr val="000000"/>
                </a:solidFill>
                <a:effectLst/>
                <a:uLnTx/>
                <a:uFillTx/>
                <a:latin typeface="Arial"/>
                <a:ea typeface="+mn-ea"/>
                <a:cs typeface="Arial"/>
                <a:sym typeface="Arial"/>
              </a:rPr>
              <a:t>Relationer</a:t>
            </a:r>
            <a:endParaRPr kumimoji="0" lang="sv-SE" sz="14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952" name="Google Shape;1952;p355">
            <a:extLst>
              <a:ext uri="{FF2B5EF4-FFF2-40B4-BE49-F238E27FC236}">
                <a16:creationId xmlns:a16="http://schemas.microsoft.com/office/drawing/2014/main" id="{0AD2A1DF-6502-73F4-9526-76112919E8AB}"/>
              </a:ext>
            </a:extLst>
          </p:cNvPr>
          <p:cNvSpPr txBox="1"/>
          <p:nvPr/>
        </p:nvSpPr>
        <p:spPr>
          <a:xfrm>
            <a:off x="3338093" y="3822560"/>
            <a:ext cx="1558800" cy="338514"/>
          </a:xfrm>
          <a:prstGeom prst="rect">
            <a:avLst/>
          </a:prstGeom>
          <a:solidFill>
            <a:schemeClr val="lt1"/>
          </a:solidFill>
          <a:ln>
            <a:noFill/>
          </a:ln>
        </p:spPr>
        <p:txBody>
          <a:bodyPr spcFirstLastPara="1" wrap="square" lIns="91433" tIns="45700" rIns="91433" bIns="45700"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sv-SE" sz="1600" b="0" i="0" u="none" strike="noStrike" kern="0" cap="none" spc="0" normalizeH="0" baseline="0" noProof="0" dirty="0">
                <a:ln>
                  <a:noFill/>
                </a:ln>
                <a:solidFill>
                  <a:srgbClr val="000000"/>
                </a:solidFill>
                <a:effectLst/>
                <a:uLnTx/>
                <a:uFillTx/>
                <a:latin typeface="Arial"/>
                <a:ea typeface="+mn-ea"/>
                <a:cs typeface="Arial"/>
                <a:sym typeface="Arial"/>
              </a:rPr>
              <a:t>Hälsa</a:t>
            </a:r>
            <a:endParaRPr kumimoji="0" lang="sv-SE" sz="14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953" name="Google Shape;1953;p355">
            <a:extLst>
              <a:ext uri="{FF2B5EF4-FFF2-40B4-BE49-F238E27FC236}">
                <a16:creationId xmlns:a16="http://schemas.microsoft.com/office/drawing/2014/main" id="{7226CDEE-ECBB-B115-BAA4-F915A45B25A2}"/>
              </a:ext>
            </a:extLst>
          </p:cNvPr>
          <p:cNvSpPr txBox="1"/>
          <p:nvPr/>
        </p:nvSpPr>
        <p:spPr>
          <a:xfrm>
            <a:off x="3338093" y="923039"/>
            <a:ext cx="2049999" cy="338514"/>
          </a:xfrm>
          <a:prstGeom prst="rect">
            <a:avLst/>
          </a:prstGeom>
          <a:solidFill>
            <a:schemeClr val="lt1"/>
          </a:solidFill>
          <a:ln>
            <a:noFill/>
          </a:ln>
        </p:spPr>
        <p:txBody>
          <a:bodyPr spcFirstLastPara="1" wrap="square" lIns="91433" tIns="45700" rIns="91433" bIns="45700"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sv-SE" sz="1600" b="0" i="0" u="none" strike="noStrike" kern="0" cap="none" spc="0" normalizeH="0" baseline="0" noProof="0" dirty="0">
                <a:ln>
                  <a:noFill/>
                </a:ln>
                <a:solidFill>
                  <a:srgbClr val="000000"/>
                </a:solidFill>
                <a:effectLst/>
                <a:uLnTx/>
                <a:uFillTx/>
                <a:latin typeface="Arial"/>
                <a:ea typeface="+mn-ea"/>
                <a:cs typeface="Arial"/>
                <a:sym typeface="Arial"/>
              </a:rPr>
              <a:t>Arbete/utbildning</a:t>
            </a:r>
            <a:endParaRPr kumimoji="0" lang="sv-SE" sz="14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954" name="Google Shape;1954;p355">
            <a:extLst>
              <a:ext uri="{FF2B5EF4-FFF2-40B4-BE49-F238E27FC236}">
                <a16:creationId xmlns:a16="http://schemas.microsoft.com/office/drawing/2014/main" id="{22696D49-410E-9DDD-94B1-C6395E7916A5}"/>
              </a:ext>
            </a:extLst>
          </p:cNvPr>
          <p:cNvSpPr/>
          <p:nvPr/>
        </p:nvSpPr>
        <p:spPr>
          <a:xfrm>
            <a:off x="10022616" y="779675"/>
            <a:ext cx="2050000" cy="814000"/>
          </a:xfrm>
          <a:prstGeom prst="wedgeRoundRectCallout">
            <a:avLst>
              <a:gd name="adj1" fmla="val -71830"/>
              <a:gd name="adj2" fmla="val -11853"/>
              <a:gd name="adj3" fmla="val 16667"/>
            </a:avLst>
          </a:prstGeom>
          <a:solidFill>
            <a:srgbClr val="B2DEDA"/>
          </a:solidFill>
          <a:ln w="25400" cap="flat" cmpd="sng">
            <a:solidFill>
              <a:srgbClr val="1B3867"/>
            </a:solidFill>
            <a:prstDash val="solid"/>
            <a:round/>
            <a:headEnd type="none" w="sm" len="sm"/>
            <a:tailEnd type="none" w="sm" len="sm"/>
          </a:ln>
        </p:spPr>
        <p:txBody>
          <a:bodyPr spcFirstLastPara="1" wrap="square" lIns="91433" tIns="45700" rIns="91433" bIns="45700" anchor="ctr" anchorCtr="0">
            <a:noAutofit/>
          </a:bodyPr>
          <a:lstStyle/>
          <a:p>
            <a:pPr marL="169329" marR="0" lvl="0" indent="-169329" algn="l" defTabSz="1219170" rtl="0" eaLnBrk="1" fontAlgn="auto" latinLnBrk="0" hangingPunct="1">
              <a:lnSpc>
                <a:spcPct val="100000"/>
              </a:lnSpc>
              <a:spcBef>
                <a:spcPts val="0"/>
              </a:spcBef>
              <a:spcAft>
                <a:spcPts val="0"/>
              </a:spcAft>
              <a:buClr>
                <a:srgbClr val="1E1C11"/>
              </a:buClr>
              <a:buSzPts val="1000"/>
              <a:buFont typeface="Arial"/>
              <a:buChar char="•"/>
              <a:tabLst/>
              <a:defRPr/>
            </a:pPr>
            <a:r>
              <a:rPr kumimoji="0" lang="sv-SE" sz="1333" b="0" i="0" u="none" strike="noStrike" kern="0" cap="none" spc="0" normalizeH="0" baseline="0" noProof="0" dirty="0">
                <a:ln>
                  <a:noFill/>
                </a:ln>
                <a:solidFill>
                  <a:srgbClr val="1E1C11"/>
                </a:solidFill>
                <a:effectLst/>
                <a:uLnTx/>
                <a:uFillTx/>
                <a:latin typeface="Arial"/>
                <a:ea typeface="+mn-ea"/>
                <a:cs typeface="Arial"/>
                <a:sym typeface="Arial"/>
              </a:rPr>
              <a:t>Vänner och socialt liv</a:t>
            </a:r>
          </a:p>
          <a:p>
            <a:pPr marL="169329" marR="0" lvl="0" indent="-169329" algn="l" defTabSz="1219170" rtl="0" eaLnBrk="1" fontAlgn="auto" latinLnBrk="0" hangingPunct="1">
              <a:lnSpc>
                <a:spcPct val="100000"/>
              </a:lnSpc>
              <a:spcBef>
                <a:spcPts val="0"/>
              </a:spcBef>
              <a:spcAft>
                <a:spcPts val="0"/>
              </a:spcAft>
              <a:buClr>
                <a:srgbClr val="1E1C11"/>
              </a:buClr>
              <a:buSzPts val="1000"/>
              <a:buFont typeface="Arial"/>
              <a:buChar char="•"/>
              <a:tabLst/>
              <a:defRPr/>
            </a:pPr>
            <a:r>
              <a:rPr kumimoji="0" lang="sv-SE" sz="1333" b="0" i="0" u="none" strike="noStrike" kern="0" cap="none" spc="0" normalizeH="0" baseline="0" noProof="0" dirty="0">
                <a:ln>
                  <a:noFill/>
                </a:ln>
                <a:solidFill>
                  <a:srgbClr val="1E1C11"/>
                </a:solidFill>
                <a:effectLst/>
                <a:uLnTx/>
                <a:uFillTx/>
                <a:latin typeface="Arial"/>
                <a:ea typeface="+mn-ea"/>
                <a:cs typeface="Arial"/>
                <a:sym typeface="Arial"/>
              </a:rPr>
              <a:t>Familjerelationer</a:t>
            </a:r>
          </a:p>
          <a:p>
            <a:pPr marL="169329" marR="0" lvl="0" indent="-169329" algn="l" defTabSz="1219170" rtl="0" eaLnBrk="1" fontAlgn="auto" latinLnBrk="0" hangingPunct="1">
              <a:lnSpc>
                <a:spcPct val="100000"/>
              </a:lnSpc>
              <a:spcBef>
                <a:spcPts val="0"/>
              </a:spcBef>
              <a:spcAft>
                <a:spcPts val="0"/>
              </a:spcAft>
              <a:buClr>
                <a:srgbClr val="1E1C11"/>
              </a:buClr>
              <a:buSzPts val="1000"/>
              <a:buFont typeface="Arial"/>
              <a:buChar char="•"/>
              <a:tabLst/>
              <a:defRPr/>
            </a:pPr>
            <a:r>
              <a:rPr kumimoji="0" lang="sv-SE" sz="1333" b="0" i="0" u="none" strike="noStrike" kern="0" cap="none" spc="0" normalizeH="0" baseline="0" noProof="0" dirty="0">
                <a:ln>
                  <a:noFill/>
                </a:ln>
                <a:solidFill>
                  <a:srgbClr val="1E1C11"/>
                </a:solidFill>
                <a:effectLst/>
                <a:uLnTx/>
                <a:uFillTx/>
                <a:latin typeface="Arial"/>
                <a:ea typeface="+mn-ea"/>
                <a:cs typeface="Arial"/>
                <a:sym typeface="Arial"/>
              </a:rPr>
              <a:t>Kärleksrelationer: </a:t>
            </a:r>
          </a:p>
        </p:txBody>
      </p:sp>
      <p:sp>
        <p:nvSpPr>
          <p:cNvPr id="1955" name="Google Shape;1955;p355">
            <a:extLst>
              <a:ext uri="{FF2B5EF4-FFF2-40B4-BE49-F238E27FC236}">
                <a16:creationId xmlns:a16="http://schemas.microsoft.com/office/drawing/2014/main" id="{98B790E0-EF46-63B6-66D2-93F4029B2083}"/>
              </a:ext>
            </a:extLst>
          </p:cNvPr>
          <p:cNvSpPr/>
          <p:nvPr/>
        </p:nvSpPr>
        <p:spPr>
          <a:xfrm>
            <a:off x="166697" y="779675"/>
            <a:ext cx="2378800" cy="814000"/>
          </a:xfrm>
          <a:prstGeom prst="wedgeRoundRectCallout">
            <a:avLst>
              <a:gd name="adj1" fmla="val 62592"/>
              <a:gd name="adj2" fmla="val -13370"/>
              <a:gd name="adj3" fmla="val 16667"/>
            </a:avLst>
          </a:prstGeom>
          <a:solidFill>
            <a:srgbClr val="B2DEDA"/>
          </a:solidFill>
          <a:ln w="25400" cap="flat" cmpd="sng">
            <a:solidFill>
              <a:srgbClr val="1B3867"/>
            </a:solidFill>
            <a:prstDash val="solid"/>
            <a:round/>
            <a:headEnd type="none" w="sm" len="sm"/>
            <a:tailEnd type="none" w="sm" len="sm"/>
          </a:ln>
        </p:spPr>
        <p:txBody>
          <a:bodyPr spcFirstLastPara="1" wrap="square" lIns="91433" tIns="45700" rIns="91433" bIns="45700" anchor="ctr" anchorCtr="0">
            <a:noAutofit/>
          </a:bodyPr>
          <a:lstStyle/>
          <a:p>
            <a:pPr marL="169329" marR="0" lvl="0" indent="-169329" algn="l" defTabSz="1219170" rtl="0" eaLnBrk="1" fontAlgn="auto" latinLnBrk="0" hangingPunct="1">
              <a:lnSpc>
                <a:spcPct val="100000"/>
              </a:lnSpc>
              <a:spcBef>
                <a:spcPts val="0"/>
              </a:spcBef>
              <a:spcAft>
                <a:spcPts val="0"/>
              </a:spcAft>
              <a:buClr>
                <a:srgbClr val="1E1C11"/>
              </a:buClr>
              <a:buSzPts val="1000"/>
              <a:buFont typeface="Arial"/>
              <a:buChar char="•"/>
              <a:tabLst/>
              <a:defRPr/>
            </a:pPr>
            <a:r>
              <a:rPr kumimoji="0" lang="sv-SE" sz="1333" b="0" i="0" u="none" strike="noStrike" kern="0" cap="none" spc="0" normalizeH="0" baseline="0" noProof="0" dirty="0">
                <a:ln>
                  <a:noFill/>
                </a:ln>
                <a:solidFill>
                  <a:srgbClr val="1E1C11"/>
                </a:solidFill>
                <a:effectLst/>
                <a:uLnTx/>
                <a:uFillTx/>
                <a:latin typeface="Arial"/>
                <a:ea typeface="+mn-ea"/>
                <a:cs typeface="Arial"/>
                <a:sym typeface="Arial"/>
              </a:rPr>
              <a:t>Arbetsliv </a:t>
            </a:r>
          </a:p>
          <a:p>
            <a:pPr marL="169329" marR="0" lvl="0" indent="-169329" algn="l" defTabSz="1219170" rtl="0" eaLnBrk="1" fontAlgn="auto" latinLnBrk="0" hangingPunct="1">
              <a:lnSpc>
                <a:spcPct val="100000"/>
              </a:lnSpc>
              <a:spcBef>
                <a:spcPts val="0"/>
              </a:spcBef>
              <a:spcAft>
                <a:spcPts val="0"/>
              </a:spcAft>
              <a:buClr>
                <a:srgbClr val="1E1C11"/>
              </a:buClr>
              <a:buSzPts val="1000"/>
              <a:buFont typeface="Arial"/>
              <a:buChar char="•"/>
              <a:tabLst/>
              <a:defRPr/>
            </a:pPr>
            <a:r>
              <a:rPr kumimoji="0" lang="sv-SE" sz="1333" b="0" i="0" u="none" strike="noStrike" kern="0" cap="none" spc="0" normalizeH="0" baseline="0" noProof="0" dirty="0">
                <a:ln>
                  <a:noFill/>
                </a:ln>
                <a:solidFill>
                  <a:srgbClr val="1E1C11"/>
                </a:solidFill>
                <a:effectLst/>
                <a:uLnTx/>
                <a:uFillTx/>
                <a:latin typeface="Arial"/>
                <a:ea typeface="+mn-ea"/>
                <a:cs typeface="Arial"/>
                <a:sym typeface="Arial"/>
              </a:rPr>
              <a:t>Personlig utveckling</a:t>
            </a:r>
          </a:p>
          <a:p>
            <a:pPr marL="169329" marR="0" lvl="0" indent="-169329" algn="l" defTabSz="1219170" rtl="0" eaLnBrk="1" fontAlgn="auto" latinLnBrk="0" hangingPunct="1">
              <a:lnSpc>
                <a:spcPct val="100000"/>
              </a:lnSpc>
              <a:spcBef>
                <a:spcPts val="0"/>
              </a:spcBef>
              <a:spcAft>
                <a:spcPts val="0"/>
              </a:spcAft>
              <a:buClr>
                <a:srgbClr val="1E1C11"/>
              </a:buClr>
              <a:buSzPts val="1000"/>
              <a:buFont typeface="Arial"/>
              <a:buChar char="•"/>
              <a:tabLst/>
              <a:defRPr/>
            </a:pPr>
            <a:r>
              <a:rPr kumimoji="0" lang="sv-SE" sz="1333" b="0" i="0" u="none" strike="noStrike" kern="0" cap="none" spc="0" normalizeH="0" baseline="0" noProof="0" dirty="0">
                <a:ln>
                  <a:noFill/>
                </a:ln>
                <a:solidFill>
                  <a:srgbClr val="1E1C11"/>
                </a:solidFill>
                <a:effectLst/>
                <a:uLnTx/>
                <a:uFillTx/>
                <a:latin typeface="Arial"/>
                <a:ea typeface="+mn-ea"/>
                <a:cs typeface="Arial"/>
                <a:sym typeface="Arial"/>
              </a:rPr>
              <a:t>Professionell utveckling </a:t>
            </a:r>
          </a:p>
        </p:txBody>
      </p:sp>
      <p:sp>
        <p:nvSpPr>
          <p:cNvPr id="1956" name="Google Shape;1956;p355">
            <a:extLst>
              <a:ext uri="{FF2B5EF4-FFF2-40B4-BE49-F238E27FC236}">
                <a16:creationId xmlns:a16="http://schemas.microsoft.com/office/drawing/2014/main" id="{D2ACA55E-35E3-D159-EC90-E6E34D920509}"/>
              </a:ext>
            </a:extLst>
          </p:cNvPr>
          <p:cNvSpPr/>
          <p:nvPr/>
        </p:nvSpPr>
        <p:spPr>
          <a:xfrm>
            <a:off x="9823621" y="5791687"/>
            <a:ext cx="2305200" cy="814000"/>
          </a:xfrm>
          <a:prstGeom prst="wedgeRoundRectCallout">
            <a:avLst>
              <a:gd name="adj1" fmla="val -64461"/>
              <a:gd name="adj2" fmla="val -54340"/>
              <a:gd name="adj3" fmla="val 16667"/>
            </a:avLst>
          </a:prstGeom>
          <a:solidFill>
            <a:srgbClr val="B2DEDA"/>
          </a:solidFill>
          <a:ln w="25400" cap="flat" cmpd="sng">
            <a:solidFill>
              <a:srgbClr val="1B3867"/>
            </a:solidFill>
            <a:prstDash val="solid"/>
            <a:round/>
            <a:headEnd type="none" w="sm" len="sm"/>
            <a:tailEnd type="none" w="sm" len="sm"/>
          </a:ln>
        </p:spPr>
        <p:txBody>
          <a:bodyPr spcFirstLastPara="1" wrap="square" lIns="91433" tIns="45700" rIns="91433" bIns="45700" anchor="ctr" anchorCtr="0">
            <a:noAutofit/>
          </a:bodyPr>
          <a:lstStyle/>
          <a:p>
            <a:pPr marL="169329" marR="0" lvl="0" indent="-169329" algn="l" defTabSz="1219170" rtl="0" eaLnBrk="1" fontAlgn="auto" latinLnBrk="0" hangingPunct="1">
              <a:lnSpc>
                <a:spcPct val="100000"/>
              </a:lnSpc>
              <a:spcBef>
                <a:spcPts val="0"/>
              </a:spcBef>
              <a:spcAft>
                <a:spcPts val="0"/>
              </a:spcAft>
              <a:buClr>
                <a:srgbClr val="1E1C11"/>
              </a:buClr>
              <a:buSzPts val="1000"/>
              <a:buFont typeface="Arial"/>
              <a:buChar char="•"/>
              <a:tabLst/>
              <a:defRPr/>
            </a:pPr>
            <a:r>
              <a:rPr kumimoji="0" lang="sv-SE" sz="1333" b="0" i="0" u="none" strike="noStrike" kern="0" cap="none" spc="0" normalizeH="0" baseline="0" noProof="0" dirty="0">
                <a:ln>
                  <a:noFill/>
                </a:ln>
                <a:solidFill>
                  <a:srgbClr val="1E1C11"/>
                </a:solidFill>
                <a:effectLst/>
                <a:uLnTx/>
                <a:uFillTx/>
                <a:latin typeface="Arial"/>
                <a:ea typeface="+mn-ea"/>
                <a:cs typeface="Arial"/>
                <a:sym typeface="Arial"/>
              </a:rPr>
              <a:t>Fritidsaktiviteter </a:t>
            </a:r>
          </a:p>
          <a:p>
            <a:pPr marL="169329" marR="0" lvl="0" indent="-169329" algn="l" defTabSz="1219170" rtl="0" eaLnBrk="1" fontAlgn="auto" latinLnBrk="0" hangingPunct="1">
              <a:lnSpc>
                <a:spcPct val="100000"/>
              </a:lnSpc>
              <a:spcBef>
                <a:spcPts val="0"/>
              </a:spcBef>
              <a:spcAft>
                <a:spcPts val="0"/>
              </a:spcAft>
              <a:buClr>
                <a:srgbClr val="1E1C11"/>
              </a:buClr>
              <a:buSzPts val="1000"/>
              <a:buFont typeface="Arial"/>
              <a:buChar char="•"/>
              <a:tabLst/>
              <a:defRPr/>
            </a:pPr>
            <a:r>
              <a:rPr kumimoji="0" lang="sv-SE" sz="1333" b="0" i="0" u="none" strike="noStrike" kern="0" cap="none" spc="0" normalizeH="0" baseline="0" noProof="0" dirty="0">
                <a:ln>
                  <a:noFill/>
                </a:ln>
                <a:solidFill>
                  <a:srgbClr val="1E1C11"/>
                </a:solidFill>
                <a:effectLst/>
                <a:uLnTx/>
                <a:uFillTx/>
                <a:latin typeface="Arial"/>
                <a:ea typeface="+mn-ea"/>
                <a:cs typeface="Arial"/>
                <a:sym typeface="Arial"/>
              </a:rPr>
              <a:t>Egen tid/andlighet</a:t>
            </a:r>
          </a:p>
          <a:p>
            <a:pPr marL="169329" marR="0" lvl="0" indent="-169329" algn="l" defTabSz="1219170" rtl="0" eaLnBrk="1" fontAlgn="auto" latinLnBrk="0" hangingPunct="1">
              <a:lnSpc>
                <a:spcPct val="100000"/>
              </a:lnSpc>
              <a:spcBef>
                <a:spcPts val="0"/>
              </a:spcBef>
              <a:spcAft>
                <a:spcPts val="0"/>
              </a:spcAft>
              <a:buClr>
                <a:srgbClr val="1E1C11"/>
              </a:buClr>
              <a:buSzPts val="1000"/>
              <a:buFont typeface="Arial"/>
              <a:buChar char="•"/>
              <a:tabLst/>
              <a:defRPr/>
            </a:pPr>
            <a:r>
              <a:rPr kumimoji="0" lang="sv-SE" sz="1333" b="0" i="0" u="none" strike="noStrike" kern="0" cap="none" spc="0" normalizeH="0" baseline="0" noProof="0" dirty="0">
                <a:ln>
                  <a:noFill/>
                </a:ln>
                <a:solidFill>
                  <a:srgbClr val="1E1C11"/>
                </a:solidFill>
                <a:effectLst/>
                <a:uLnTx/>
                <a:uFillTx/>
                <a:latin typeface="Arial"/>
                <a:ea typeface="+mn-ea"/>
                <a:cs typeface="Arial"/>
                <a:sym typeface="Arial"/>
              </a:rPr>
              <a:t>Samhällsengagemang </a:t>
            </a:r>
          </a:p>
        </p:txBody>
      </p:sp>
      <p:sp>
        <p:nvSpPr>
          <p:cNvPr id="1957" name="Google Shape;1957;p355">
            <a:extLst>
              <a:ext uri="{FF2B5EF4-FFF2-40B4-BE49-F238E27FC236}">
                <a16:creationId xmlns:a16="http://schemas.microsoft.com/office/drawing/2014/main" id="{1CA5E9D6-7836-B800-F828-33A868691F41}"/>
              </a:ext>
            </a:extLst>
          </p:cNvPr>
          <p:cNvSpPr/>
          <p:nvPr/>
        </p:nvSpPr>
        <p:spPr>
          <a:xfrm>
            <a:off x="166697" y="5791687"/>
            <a:ext cx="2305200" cy="814000"/>
          </a:xfrm>
          <a:prstGeom prst="wedgeRoundRectCallout">
            <a:avLst>
              <a:gd name="adj1" fmla="val 67406"/>
              <a:gd name="adj2" fmla="val -46753"/>
              <a:gd name="adj3" fmla="val 16667"/>
            </a:avLst>
          </a:prstGeom>
          <a:solidFill>
            <a:srgbClr val="B2DEDA"/>
          </a:solidFill>
          <a:ln w="25400" cap="flat" cmpd="sng">
            <a:solidFill>
              <a:srgbClr val="1B3867"/>
            </a:solidFill>
            <a:prstDash val="solid"/>
            <a:round/>
            <a:headEnd type="none" w="sm" len="sm"/>
            <a:tailEnd type="none" w="sm" len="sm"/>
          </a:ln>
        </p:spPr>
        <p:txBody>
          <a:bodyPr spcFirstLastPara="1" wrap="square" lIns="91433" tIns="45700" rIns="91433" bIns="45700" anchor="ctr" anchorCtr="0">
            <a:noAutofit/>
          </a:bodyPr>
          <a:lstStyle/>
          <a:p>
            <a:pPr marL="169329" marR="0" lvl="0" indent="-169329" algn="l" defTabSz="1219170" rtl="0" eaLnBrk="1" fontAlgn="auto" latinLnBrk="0" hangingPunct="1">
              <a:lnSpc>
                <a:spcPct val="100000"/>
              </a:lnSpc>
              <a:spcBef>
                <a:spcPts val="0"/>
              </a:spcBef>
              <a:spcAft>
                <a:spcPts val="0"/>
              </a:spcAft>
              <a:buClr>
                <a:srgbClr val="1E1C11"/>
              </a:buClr>
              <a:buSzPts val="1000"/>
              <a:buFont typeface="Arial"/>
              <a:buChar char="•"/>
              <a:tabLst/>
              <a:defRPr/>
            </a:pPr>
            <a:r>
              <a:rPr kumimoji="0" lang="sv-SE" sz="1333" b="0" i="0" u="none" strike="noStrike" kern="0" cap="none" spc="0" normalizeH="0" baseline="0" noProof="0" dirty="0">
                <a:ln>
                  <a:noFill/>
                </a:ln>
                <a:solidFill>
                  <a:srgbClr val="1E1C11"/>
                </a:solidFill>
                <a:effectLst/>
                <a:uLnTx/>
                <a:uFillTx/>
                <a:latin typeface="Arial"/>
                <a:ea typeface="+mn-ea"/>
                <a:cs typeface="Arial"/>
                <a:sym typeface="Arial"/>
              </a:rPr>
              <a:t>Fysisk aktivitet </a:t>
            </a:r>
          </a:p>
          <a:p>
            <a:pPr marL="169329" marR="0" lvl="0" indent="-169329" algn="l" defTabSz="1219170" rtl="0" eaLnBrk="1" fontAlgn="auto" latinLnBrk="0" hangingPunct="1">
              <a:lnSpc>
                <a:spcPct val="100000"/>
              </a:lnSpc>
              <a:spcBef>
                <a:spcPts val="0"/>
              </a:spcBef>
              <a:spcAft>
                <a:spcPts val="0"/>
              </a:spcAft>
              <a:buClr>
                <a:srgbClr val="1E1C11"/>
              </a:buClr>
              <a:buSzPts val="1000"/>
              <a:buFont typeface="Arial"/>
              <a:buChar char="•"/>
              <a:tabLst/>
              <a:defRPr/>
            </a:pPr>
            <a:r>
              <a:rPr kumimoji="0" lang="sv-SE" sz="1333" b="0" i="0" u="none" strike="noStrike" kern="0" cap="none" spc="0" normalizeH="0" baseline="0" noProof="0" dirty="0">
                <a:ln>
                  <a:noFill/>
                </a:ln>
                <a:solidFill>
                  <a:srgbClr val="1E1C11"/>
                </a:solidFill>
                <a:effectLst/>
                <a:uLnTx/>
                <a:uFillTx/>
                <a:latin typeface="Arial"/>
                <a:ea typeface="+mn-ea"/>
                <a:cs typeface="Arial"/>
                <a:sym typeface="Arial"/>
              </a:rPr>
              <a:t>Näring och utveckling</a:t>
            </a:r>
          </a:p>
          <a:p>
            <a:pPr marL="169329" marR="0" lvl="0" indent="-169329" algn="l" defTabSz="1219170" rtl="0" eaLnBrk="1" fontAlgn="auto" latinLnBrk="0" hangingPunct="1">
              <a:lnSpc>
                <a:spcPct val="100000"/>
              </a:lnSpc>
              <a:spcBef>
                <a:spcPts val="0"/>
              </a:spcBef>
              <a:spcAft>
                <a:spcPts val="0"/>
              </a:spcAft>
              <a:buClr>
                <a:srgbClr val="1E1C11"/>
              </a:buClr>
              <a:buSzPts val="1000"/>
              <a:buFont typeface="Arial"/>
              <a:buChar char="•"/>
              <a:tabLst/>
              <a:defRPr/>
            </a:pPr>
            <a:r>
              <a:rPr kumimoji="0" lang="sv-SE" sz="1333" b="0" i="0" u="none" strike="noStrike" kern="0" cap="none" spc="0" normalizeH="0" baseline="0" noProof="0" dirty="0">
                <a:ln>
                  <a:noFill/>
                </a:ln>
                <a:solidFill>
                  <a:srgbClr val="1E1C11"/>
                </a:solidFill>
                <a:effectLst/>
                <a:uLnTx/>
                <a:uFillTx/>
                <a:latin typeface="Arial"/>
                <a:ea typeface="+mn-ea"/>
                <a:cs typeface="Arial"/>
                <a:sym typeface="Arial"/>
              </a:rPr>
              <a:t>Sköna vanor   </a:t>
            </a:r>
            <a:endParaRPr kumimoji="0" lang="sv-SE" sz="1467"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2804730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A6B8CF41-CC39-0545-A834-99E6D0B259DD}"/>
              </a:ext>
            </a:extLst>
          </p:cNvPr>
          <p:cNvPicPr>
            <a:picLocks noChangeAspect="1"/>
          </p:cNvPicPr>
          <p:nvPr/>
        </p:nvPicPr>
        <p:blipFill>
          <a:blip r:embed="rId3"/>
          <a:stretch>
            <a:fillRect/>
          </a:stretch>
        </p:blipFill>
        <p:spPr>
          <a:xfrm>
            <a:off x="0" y="0"/>
            <a:ext cx="12192000" cy="6858000"/>
          </a:xfrm>
          <a:prstGeom prst="rect">
            <a:avLst/>
          </a:prstGeom>
        </p:spPr>
      </p:pic>
      <p:sp>
        <p:nvSpPr>
          <p:cNvPr id="6" name="textruta 5">
            <a:extLst>
              <a:ext uri="{FF2B5EF4-FFF2-40B4-BE49-F238E27FC236}">
                <a16:creationId xmlns:a16="http://schemas.microsoft.com/office/drawing/2014/main" id="{CF26EE28-339F-AD42-B2CD-7108D4E309F3}"/>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a:sym typeface="Arial"/>
              </a:rPr>
              <a:t>12</a:t>
            </a:r>
          </a:p>
        </p:txBody>
      </p:sp>
      <p:sp>
        <p:nvSpPr>
          <p:cNvPr id="7" name="Frihandsfigur 6">
            <a:extLst>
              <a:ext uri="{FF2B5EF4-FFF2-40B4-BE49-F238E27FC236}">
                <a16:creationId xmlns:a16="http://schemas.microsoft.com/office/drawing/2014/main" id="{928E3F56-9DF4-D543-B17A-C04623619790}"/>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8" name="Bildobjekt 7">
            <a:extLst>
              <a:ext uri="{FF2B5EF4-FFF2-40B4-BE49-F238E27FC236}">
                <a16:creationId xmlns:a16="http://schemas.microsoft.com/office/drawing/2014/main" id="{06A6A65A-01A6-254C-B9AE-7A827EC5F26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14" name="textruta 13">
            <a:extLst>
              <a:ext uri="{FF2B5EF4-FFF2-40B4-BE49-F238E27FC236}">
                <a16:creationId xmlns:a16="http://schemas.microsoft.com/office/drawing/2014/main" id="{6A74DDDC-DDB8-7146-A47D-9DD3F64FB3D8}"/>
              </a:ext>
            </a:extLst>
          </p:cNvPr>
          <p:cNvSpPr txBox="1"/>
          <p:nvPr/>
        </p:nvSpPr>
        <p:spPr>
          <a:xfrm>
            <a:off x="2788568" y="789370"/>
            <a:ext cx="661486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prstClr val="black"/>
                </a:solidFill>
                <a:effectLst/>
                <a:uLnTx/>
                <a:uFillTx/>
                <a:latin typeface="Century Gothic" panose="020B0502020202020204" pitchFamily="34" charset="0"/>
                <a:ea typeface="+mn-ea"/>
                <a:cs typeface="Arial"/>
                <a:sym typeface="Arial"/>
              </a:rPr>
              <a:t>MÅL OCH MENING PÅ VÅR FÄRD</a:t>
            </a:r>
          </a:p>
        </p:txBody>
      </p:sp>
      <p:pic>
        <p:nvPicPr>
          <p:cNvPr id="3" name="Picture 3" descr="Berglin och Mål">
            <a:extLst>
              <a:ext uri="{FF2B5EF4-FFF2-40B4-BE49-F238E27FC236}">
                <a16:creationId xmlns:a16="http://schemas.microsoft.com/office/drawing/2014/main" id="{AA639F98-5988-8349-9E25-5FFFA96DA012}"/>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contrast="39000"/>
                    </a14:imgEffect>
                  </a14:imgLayer>
                </a14:imgProps>
              </a:ext>
              <a:ext uri="{28A0092B-C50C-407E-A947-70E740481C1C}">
                <a14:useLocalDpi xmlns:a14="http://schemas.microsoft.com/office/drawing/2010/main"/>
              </a:ext>
            </a:extLst>
          </a:blip>
          <a:srcRect/>
          <a:stretch>
            <a:fillRect/>
          </a:stretch>
        </p:blipFill>
        <p:spPr bwMode="auto">
          <a:xfrm rot="21436755">
            <a:off x="2932730" y="1577039"/>
            <a:ext cx="6372219" cy="4452909"/>
          </a:xfrm>
          <a:prstGeom prst="rect">
            <a:avLst/>
          </a:prstGeom>
          <a:solidFill>
            <a:srgbClr val="FFFFFF">
              <a:shade val="85000"/>
            </a:srgbClr>
          </a:solidFill>
          <a:ln w="88900" cap="sq">
            <a:noFill/>
            <a:miter lim="800000"/>
          </a:ln>
          <a:effectLst>
            <a:outerShdw blurRad="104049" dist="83232" dir="2700000" algn="tl" rotWithShape="0">
              <a:prstClr val="black">
                <a:alpha val="40000"/>
              </a:prstClr>
            </a:outerShdw>
          </a:effectLst>
          <a:scene3d>
            <a:camera prst="orthographicFront">
              <a:rot lat="0" lon="0" rev="0"/>
            </a:camera>
            <a:lightRig rig="brightRoom" dir="t">
              <a:rot lat="0" lon="0" rev="600000"/>
            </a:lightRig>
          </a:scene3d>
          <a:sp3d contourW="76200" prstMaterial="metal">
            <a:contourClr>
              <a:schemeClr val="bg1"/>
            </a:contourClr>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765676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Bildobjekt 4" descr="En bild som visar grön, havsbotten&#10;&#10;Automatiskt genererad beskrivning">
            <a:extLst>
              <a:ext uri="{FF2B5EF4-FFF2-40B4-BE49-F238E27FC236}">
                <a16:creationId xmlns:a16="http://schemas.microsoft.com/office/drawing/2014/main" id="{FC393706-5669-D94E-B8ED-D3BE360D95C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
        <p:nvSpPr>
          <p:cNvPr id="2" name="Rektangel 1">
            <a:extLst>
              <a:ext uri="{FF2B5EF4-FFF2-40B4-BE49-F238E27FC236}">
                <a16:creationId xmlns:a16="http://schemas.microsoft.com/office/drawing/2014/main" id="{B7E2568D-DC3D-3646-9976-89200522CB73}"/>
              </a:ext>
            </a:extLst>
          </p:cNvPr>
          <p:cNvSpPr/>
          <p:nvPr/>
        </p:nvSpPr>
        <p:spPr>
          <a:xfrm>
            <a:off x="2184970" y="2652180"/>
            <a:ext cx="7822059" cy="1115690"/>
          </a:xfrm>
          <a:prstGeom prst="rect">
            <a:avLst/>
          </a:prstGeom>
        </p:spPr>
        <p:txBody>
          <a:bodyPr wrap="square">
            <a:spAutoFit/>
          </a:bodyPr>
          <a:lstStyle/>
          <a:p>
            <a:pPr marL="0" marR="0" lvl="0" indent="0" algn="ctr" defTabSz="457200" rtl="0" eaLnBrk="0" fontAlgn="base" latinLnBrk="0" hangingPunct="0">
              <a:lnSpc>
                <a:spcPct val="100000"/>
              </a:lnSpc>
              <a:spcBef>
                <a:spcPts val="300"/>
              </a:spcBef>
              <a:spcAft>
                <a:spcPct val="0"/>
              </a:spcAft>
              <a:buClr>
                <a:srgbClr val="404040"/>
              </a:buClr>
              <a:buSzPct val="70000"/>
              <a:buFontTx/>
              <a:buNone/>
              <a:tabLst/>
              <a:defRPr/>
            </a:pPr>
            <a:r>
              <a:rPr kumimoji="0" lang="sv-SE" sz="3200" b="1" i="1" u="none" strike="noStrike" kern="1200" cap="none" spc="0" normalizeH="0" baseline="0" noProof="0" dirty="0">
                <a:ln>
                  <a:noFill/>
                </a:ln>
                <a:solidFill>
                  <a:prstClr val="white"/>
                </a:solidFill>
                <a:effectLst/>
                <a:uLnTx/>
                <a:uFillTx/>
                <a:latin typeface="Century Gothic" panose="020B0502020202020204" pitchFamily="34" charset="0"/>
                <a:ea typeface="ＭＳ Ｐゴシック" charset="0"/>
                <a:cs typeface="Arial"/>
                <a:sym typeface="Arial"/>
              </a:rPr>
              <a:t>”Om du inte vet vart du ska,</a:t>
            </a:r>
          </a:p>
          <a:p>
            <a:pPr marL="0" marR="0" lvl="0" indent="0" algn="ctr" defTabSz="457200" rtl="0" eaLnBrk="0" fontAlgn="base" latinLnBrk="0" hangingPunct="0">
              <a:lnSpc>
                <a:spcPct val="100000"/>
              </a:lnSpc>
              <a:spcBef>
                <a:spcPts val="300"/>
              </a:spcBef>
              <a:spcAft>
                <a:spcPct val="0"/>
              </a:spcAft>
              <a:buClr>
                <a:srgbClr val="404040"/>
              </a:buClr>
              <a:buSzPct val="70000"/>
              <a:buFontTx/>
              <a:buNone/>
              <a:tabLst/>
              <a:defRPr/>
            </a:pPr>
            <a:r>
              <a:rPr kumimoji="0" lang="sv-SE" sz="3200" b="1" i="1" u="none" strike="noStrike" kern="1200" cap="none" spc="0" normalizeH="0" baseline="0" noProof="0" dirty="0">
                <a:ln>
                  <a:noFill/>
                </a:ln>
                <a:solidFill>
                  <a:prstClr val="white"/>
                </a:solidFill>
                <a:effectLst/>
                <a:uLnTx/>
                <a:uFillTx/>
                <a:latin typeface="Century Gothic" panose="020B0502020202020204" pitchFamily="34" charset="0"/>
                <a:ea typeface="ＭＳ Ｐゴシック" charset="0"/>
                <a:cs typeface="Arial"/>
                <a:sym typeface="Arial"/>
              </a:rPr>
              <a:t>spelar det ingen roll vilken väg du tar.”</a:t>
            </a:r>
            <a:endParaRPr kumimoji="0" lang="sv-SE" sz="32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a:sym typeface="Arial"/>
            </a:endParaRPr>
          </a:p>
        </p:txBody>
      </p:sp>
      <p:sp>
        <p:nvSpPr>
          <p:cNvPr id="6" name="Frihandsfigur 5">
            <a:extLst>
              <a:ext uri="{FF2B5EF4-FFF2-40B4-BE49-F238E27FC236}">
                <a16:creationId xmlns:a16="http://schemas.microsoft.com/office/drawing/2014/main" id="{07AB7070-A158-154E-9FF9-5B7DB77B71A7}"/>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bg1">
                <a:lumMod val="8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7" name="textruta 6">
            <a:extLst>
              <a:ext uri="{FF2B5EF4-FFF2-40B4-BE49-F238E27FC236}">
                <a16:creationId xmlns:a16="http://schemas.microsoft.com/office/drawing/2014/main" id="{0906880C-A44B-8A4C-AA9D-55F409ED3D1B}"/>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a:sym typeface="Arial"/>
              </a:rPr>
              <a:t>13</a:t>
            </a:r>
          </a:p>
        </p:txBody>
      </p:sp>
      <p:pic>
        <p:nvPicPr>
          <p:cNvPr id="8" name="Bildobjekt 7">
            <a:extLst>
              <a:ext uri="{FF2B5EF4-FFF2-40B4-BE49-F238E27FC236}">
                <a16:creationId xmlns:a16="http://schemas.microsoft.com/office/drawing/2014/main" id="{E9EA7FB0-8360-7747-AAE6-FF507724E63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9" name="Rektangel 8">
            <a:extLst>
              <a:ext uri="{FF2B5EF4-FFF2-40B4-BE49-F238E27FC236}">
                <a16:creationId xmlns:a16="http://schemas.microsoft.com/office/drawing/2014/main" id="{E7D27A73-C69B-2849-8D50-4D0CD57297E4}"/>
              </a:ext>
            </a:extLst>
          </p:cNvPr>
          <p:cNvSpPr/>
          <p:nvPr/>
        </p:nvSpPr>
        <p:spPr>
          <a:xfrm>
            <a:off x="4580369" y="1094351"/>
            <a:ext cx="3031259" cy="417206"/>
          </a:xfrm>
          <a:prstGeom prst="rect">
            <a:avLst/>
          </a:prstGeom>
          <a:solidFill>
            <a:schemeClr val="bg1"/>
          </a:solidFill>
          <a:ln>
            <a:noFill/>
          </a:ln>
          <a:effectLst>
            <a:outerShdw dist="25400" dir="27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100" normalizeH="0" baseline="0" noProof="0" dirty="0">
                <a:ln>
                  <a:noFill/>
                </a:ln>
                <a:solidFill>
                  <a:prstClr val="black"/>
                </a:solidFill>
                <a:effectLst/>
                <a:uLnTx/>
                <a:uFillTx/>
                <a:latin typeface="Century Gothic" panose="020B0502020202020204" pitchFamily="34" charset="0"/>
                <a:ea typeface="+mn-ea"/>
                <a:cs typeface="Calibri" panose="020F0502020204030204" pitchFamily="34" charset="0"/>
                <a:sym typeface="Arial"/>
              </a:rPr>
              <a:t>VECKANS TANKE</a:t>
            </a:r>
          </a:p>
        </p:txBody>
      </p:sp>
      <p:pic>
        <p:nvPicPr>
          <p:cNvPr id="10" name="Bildobjekt 9">
            <a:extLst>
              <a:ext uri="{FF2B5EF4-FFF2-40B4-BE49-F238E27FC236}">
                <a16:creationId xmlns:a16="http://schemas.microsoft.com/office/drawing/2014/main" id="{6C46A9A7-D48E-8949-ADD4-1FF0E006EE95}"/>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9003317" y="4340753"/>
            <a:ext cx="2403487" cy="2323726"/>
          </a:xfrm>
          <a:prstGeom prst="rect">
            <a:avLst/>
          </a:prstGeom>
        </p:spPr>
      </p:pic>
      <p:sp>
        <p:nvSpPr>
          <p:cNvPr id="11" name="textruta 10">
            <a:extLst>
              <a:ext uri="{FF2B5EF4-FFF2-40B4-BE49-F238E27FC236}">
                <a16:creationId xmlns:a16="http://schemas.microsoft.com/office/drawing/2014/main" id="{4D6B53F8-3A33-6048-818E-3CE363DA2475}"/>
              </a:ext>
            </a:extLst>
          </p:cNvPr>
          <p:cNvSpPr txBox="1"/>
          <p:nvPr/>
        </p:nvSpPr>
        <p:spPr>
          <a:xfrm>
            <a:off x="3120540" y="4039508"/>
            <a:ext cx="595092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all" spc="50" normalizeH="0" baseline="0" noProof="0" dirty="0">
                <a:ln>
                  <a:noFill/>
                </a:ln>
                <a:solidFill>
                  <a:prstClr val="white"/>
                </a:solidFill>
                <a:effectLst/>
                <a:uLnTx/>
                <a:uFillTx/>
                <a:latin typeface="Century Gothic" panose="020B0502020202020204" pitchFamily="34" charset="0"/>
                <a:ea typeface="+mn-ea"/>
                <a:cs typeface="Arial"/>
                <a:sym typeface="Arial"/>
              </a:rPr>
              <a:t>- Alice i Underlandet, Lewis Carroll, 1865</a:t>
            </a:r>
          </a:p>
        </p:txBody>
      </p:sp>
    </p:spTree>
    <p:extLst>
      <p:ext uri="{BB962C8B-B14F-4D97-AF65-F5344CB8AC3E}">
        <p14:creationId xmlns:p14="http://schemas.microsoft.com/office/powerpoint/2010/main" val="3208233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325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dobjekt 2" descr="En bild som visar himmel, pingvin, utomhus, vattenlevande fågel&#10;&#10;Automatiskt genererad beskrivning">
            <a:extLst>
              <a:ext uri="{FF2B5EF4-FFF2-40B4-BE49-F238E27FC236}">
                <a16:creationId xmlns:a16="http://schemas.microsoft.com/office/drawing/2014/main" id="{9562349B-D64A-B24F-818C-6123A8E92C3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7" name="Oval pratbubbla 16">
            <a:extLst>
              <a:ext uri="{FF2B5EF4-FFF2-40B4-BE49-F238E27FC236}">
                <a16:creationId xmlns:a16="http://schemas.microsoft.com/office/drawing/2014/main" id="{788CFB7B-AF44-F24A-98BC-1C9FC2B7AF53}"/>
              </a:ext>
            </a:extLst>
          </p:cNvPr>
          <p:cNvSpPr/>
          <p:nvPr/>
        </p:nvSpPr>
        <p:spPr>
          <a:xfrm>
            <a:off x="2715491" y="2924399"/>
            <a:ext cx="2145617" cy="2132510"/>
          </a:xfrm>
          <a:prstGeom prst="wedgeEllipseCallout">
            <a:avLst>
              <a:gd name="adj1" fmla="val 51366"/>
              <a:gd name="adj2" fmla="val 35043"/>
            </a:avLst>
          </a:prstGeom>
          <a:solidFill>
            <a:srgbClr val="FDEEE9"/>
          </a:solidFill>
          <a:ln>
            <a:noFill/>
          </a:ln>
          <a:effectLst>
            <a:outerShdw blurRad="25400" dist="12700" dir="2700000" algn="tl"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78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Calibri" panose="020F0502020204030204" pitchFamily="34" charset="0"/>
                <a:sym typeface="Arial"/>
              </a:rPr>
              <a:t>Vi har sagt till honom att det var omöjligt, men han ville inte höra på…</a:t>
            </a:r>
          </a:p>
        </p:txBody>
      </p:sp>
      <p:pic>
        <p:nvPicPr>
          <p:cNvPr id="18" name="Bildobjekt 17">
            <a:extLst>
              <a:ext uri="{FF2B5EF4-FFF2-40B4-BE49-F238E27FC236}">
                <a16:creationId xmlns:a16="http://schemas.microsoft.com/office/drawing/2014/main" id="{5F070B2A-559C-D146-925D-B658B02F16D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18476">
            <a:off x="12637840" y="1500256"/>
            <a:ext cx="3384098" cy="1061313"/>
          </a:xfrm>
          <a:prstGeom prst="rect">
            <a:avLst/>
          </a:prstGeom>
        </p:spPr>
      </p:pic>
      <p:sp>
        <p:nvSpPr>
          <p:cNvPr id="6" name="Frihandsfigur 5">
            <a:extLst>
              <a:ext uri="{FF2B5EF4-FFF2-40B4-BE49-F238E27FC236}">
                <a16:creationId xmlns:a16="http://schemas.microsoft.com/office/drawing/2014/main" id="{BDAA22E3-C7A5-3443-851E-A1A12B00F7BC}"/>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6500915 w 11482086"/>
              <a:gd name="connsiteY4" fmla="*/ 6157732 h 6157732"/>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6550532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6550532" y="6157732"/>
                </a:lnTo>
              </a:path>
            </a:pathLst>
          </a:custGeom>
          <a:noFill/>
          <a:ln w="12700" cap="rnd">
            <a:solidFill>
              <a:schemeClr val="bg1">
                <a:lumMod val="8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7" name="textruta 6">
            <a:extLst>
              <a:ext uri="{FF2B5EF4-FFF2-40B4-BE49-F238E27FC236}">
                <a16:creationId xmlns:a16="http://schemas.microsoft.com/office/drawing/2014/main" id="{9CB8CDA2-D843-7F43-9185-F06D71CD8659}"/>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a:sym typeface="Arial"/>
              </a:rPr>
              <a:t>19</a:t>
            </a:r>
          </a:p>
        </p:txBody>
      </p:sp>
      <p:pic>
        <p:nvPicPr>
          <p:cNvPr id="8" name="Bildobjekt 7">
            <a:extLst>
              <a:ext uri="{FF2B5EF4-FFF2-40B4-BE49-F238E27FC236}">
                <a16:creationId xmlns:a16="http://schemas.microsoft.com/office/drawing/2014/main" id="{E4FD1045-B7E4-2F49-B898-B5F9BD60A9B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15" name="Frihandsfigur 14">
            <a:extLst>
              <a:ext uri="{FF2B5EF4-FFF2-40B4-BE49-F238E27FC236}">
                <a16:creationId xmlns:a16="http://schemas.microsoft.com/office/drawing/2014/main" id="{E5B24834-FE57-0146-99A3-ADF6876679AE}"/>
              </a:ext>
            </a:extLst>
          </p:cNvPr>
          <p:cNvSpPr>
            <a:spLocks noChangeAspect="1"/>
          </p:cNvSpPr>
          <p:nvPr/>
        </p:nvSpPr>
        <p:spPr>
          <a:xfrm>
            <a:off x="2665862" y="6487069"/>
            <a:ext cx="2664000" cy="0"/>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6500915 w 11482086"/>
              <a:gd name="connsiteY4" fmla="*/ 6157732 h 6157732"/>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6550532 w 11482086"/>
              <a:gd name="connsiteY4" fmla="*/ 6157732 h 6157732"/>
              <a:gd name="connsiteX0" fmla="*/ 0 w 11482086"/>
              <a:gd name="connsiteY0" fmla="*/ 0 h 6157732"/>
              <a:gd name="connsiteX1" fmla="*/ 11482086 w 11482086"/>
              <a:gd name="connsiteY1" fmla="*/ 0 h 6157732"/>
              <a:gd name="connsiteX2" fmla="*/ 11482086 w 11482086"/>
              <a:gd name="connsiteY2" fmla="*/ 6157732 h 6157732"/>
              <a:gd name="connsiteX3" fmla="*/ 6550532 w 11482086"/>
              <a:gd name="connsiteY3" fmla="*/ 6157732 h 6157732"/>
              <a:gd name="connsiteX0" fmla="*/ 4931554 w 4931554"/>
              <a:gd name="connsiteY0" fmla="*/ 0 h 6157732"/>
              <a:gd name="connsiteX1" fmla="*/ 4931554 w 4931554"/>
              <a:gd name="connsiteY1" fmla="*/ 6157732 h 6157732"/>
              <a:gd name="connsiteX2" fmla="*/ 0 w 4931554"/>
              <a:gd name="connsiteY2" fmla="*/ 6157732 h 6157732"/>
              <a:gd name="connsiteX0" fmla="*/ 4931554 w 4931554"/>
              <a:gd name="connsiteY0" fmla="*/ 0 h 0"/>
              <a:gd name="connsiteX1" fmla="*/ 0 w 4931554"/>
              <a:gd name="connsiteY1" fmla="*/ 0 h 0"/>
            </a:gdLst>
            <a:ahLst/>
            <a:cxnLst>
              <a:cxn ang="0">
                <a:pos x="connsiteX0" y="connsiteY0"/>
              </a:cxn>
              <a:cxn ang="0">
                <a:pos x="connsiteX1" y="connsiteY1"/>
              </a:cxn>
            </a:cxnLst>
            <a:rect l="l" t="t" r="r" b="b"/>
            <a:pathLst>
              <a:path w="4931554">
                <a:moveTo>
                  <a:pt x="4931554" y="0"/>
                </a:moveTo>
                <a:lnTo>
                  <a:pt x="0" y="0"/>
                </a:lnTo>
              </a:path>
            </a:pathLst>
          </a:custGeom>
          <a:noFill/>
          <a:ln w="12700" cap="rnd">
            <a:solidFill>
              <a:schemeClr val="bg1">
                <a:lumMod val="8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3871901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fill="hold" nodeType="clickEffect">
                                  <p:stCondLst>
                                    <p:cond delay="0"/>
                                  </p:stCondLst>
                                  <p:childTnLst>
                                    <p:animMotion origin="layout" path="M -6.25E-7 -4.81481E-6 L -1.3974 -0.22453 " pathEditMode="relative" rAng="0" ptsTypes="AA">
                                      <p:cBhvr>
                                        <p:cTn id="6" dur="3000" fill="hold"/>
                                        <p:tgtEl>
                                          <p:spTgt spid="18"/>
                                        </p:tgtEl>
                                        <p:attrNameLst>
                                          <p:attrName>ppt_x</p:attrName>
                                          <p:attrName>ppt_y</p:attrName>
                                        </p:attrNameLst>
                                      </p:cBhvr>
                                      <p:rCtr x="-69870" y="-11227"/>
                                    </p:animMotion>
                                  </p:childTnLst>
                                </p:cTn>
                              </p:par>
                            </p:childTnLst>
                          </p:cTn>
                        </p:par>
                        <p:par>
                          <p:cTn id="7" fill="hold">
                            <p:stCondLst>
                              <p:cond delay="3000"/>
                            </p:stCondLst>
                            <p:childTnLst>
                              <p:par>
                                <p:cTn id="8" presetID="10" presetClass="entr" presetSubtype="0" fill="hold" grpId="0" nodeType="afterEffect">
                                  <p:stCondLst>
                                    <p:cond delay="10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946">
          <a:extLst>
            <a:ext uri="{FF2B5EF4-FFF2-40B4-BE49-F238E27FC236}">
              <a16:creationId xmlns:a16="http://schemas.microsoft.com/office/drawing/2014/main" id="{AAB058AB-20CB-D01C-CCDD-E0AEE29C97C6}"/>
            </a:ext>
          </a:extLst>
        </p:cNvPr>
        <p:cNvGrpSpPr/>
        <p:nvPr/>
      </p:nvGrpSpPr>
      <p:grpSpPr>
        <a:xfrm>
          <a:off x="0" y="0"/>
          <a:ext cx="0" cy="0"/>
          <a:chOff x="0" y="0"/>
          <a:chExt cx="0" cy="0"/>
        </a:xfrm>
      </p:grpSpPr>
      <p:pic>
        <p:nvPicPr>
          <p:cNvPr id="1947" name="Google Shape;1947;p355">
            <a:extLst>
              <a:ext uri="{FF2B5EF4-FFF2-40B4-BE49-F238E27FC236}">
                <a16:creationId xmlns:a16="http://schemas.microsoft.com/office/drawing/2014/main" id="{345554F0-332F-8E10-E7E5-28615D28563E}"/>
              </a:ext>
            </a:extLst>
          </p:cNvPr>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948" name="Google Shape;1948;p355">
            <a:extLst>
              <a:ext uri="{FF2B5EF4-FFF2-40B4-BE49-F238E27FC236}">
                <a16:creationId xmlns:a16="http://schemas.microsoft.com/office/drawing/2014/main" id="{DB728EAB-05AC-3E33-48DF-E1B98902E1E2}"/>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169385" y="659143"/>
            <a:ext cx="8099083" cy="6062936"/>
          </a:xfrm>
          <a:prstGeom prst="rect">
            <a:avLst/>
          </a:prstGeom>
          <a:noFill/>
          <a:ln>
            <a:noFill/>
          </a:ln>
        </p:spPr>
      </p:pic>
      <p:sp>
        <p:nvSpPr>
          <p:cNvPr id="1949" name="Google Shape;1949;p355">
            <a:extLst>
              <a:ext uri="{FF2B5EF4-FFF2-40B4-BE49-F238E27FC236}">
                <a16:creationId xmlns:a16="http://schemas.microsoft.com/office/drawing/2014/main" id="{7B4C5D1B-13E2-5ADF-AFC9-CC4019DE4B11}"/>
              </a:ext>
            </a:extLst>
          </p:cNvPr>
          <p:cNvSpPr txBox="1"/>
          <p:nvPr/>
        </p:nvSpPr>
        <p:spPr>
          <a:xfrm>
            <a:off x="3491891" y="122969"/>
            <a:ext cx="5454068" cy="523180"/>
          </a:xfrm>
          <a:prstGeom prst="rect">
            <a:avLst/>
          </a:prstGeom>
          <a:noFill/>
          <a:ln>
            <a:noFill/>
          </a:ln>
        </p:spPr>
        <p:txBody>
          <a:bodyPr spcFirstLastPara="1" wrap="square" lIns="91433" tIns="45700" rIns="91433" bIns="45700" anchor="t" anchorCtr="0">
            <a:spAutoFit/>
          </a:bodyPr>
          <a:lstStyle/>
          <a:p>
            <a:pPr marL="0" marR="0" lvl="0" indent="0" algn="ctr" defTabSz="1219170" rtl="0" eaLnBrk="1" fontAlgn="auto" latinLnBrk="0" hangingPunct="1">
              <a:lnSpc>
                <a:spcPct val="100000"/>
              </a:lnSpc>
              <a:spcBef>
                <a:spcPts val="0"/>
              </a:spcBef>
              <a:spcAft>
                <a:spcPts val="0"/>
              </a:spcAft>
              <a:buClr>
                <a:srgbClr val="69C7C0"/>
              </a:buClr>
              <a:buSzPts val="2100"/>
              <a:buFontTx/>
              <a:buNone/>
              <a:tabLst/>
              <a:defRPr/>
            </a:pPr>
            <a:r>
              <a:rPr kumimoji="0" lang="sv-SE" sz="2800" b="1" i="0" u="none" strike="noStrike" kern="0" cap="none" spc="0" normalizeH="0" baseline="0" noProof="0" dirty="0">
                <a:ln>
                  <a:noFill/>
                </a:ln>
                <a:solidFill>
                  <a:srgbClr val="69C7C0"/>
                </a:solidFill>
                <a:effectLst/>
                <a:uLnTx/>
                <a:uFillTx/>
                <a:latin typeface="Century Gothic"/>
                <a:ea typeface="Century Gothic"/>
                <a:cs typeface="Century Gothic"/>
                <a:sym typeface="Century Gothic"/>
              </a:rPr>
              <a:t>LIVSKOMPASSEN </a:t>
            </a:r>
            <a:endParaRPr kumimoji="0" lang="sv-SE" sz="2800" b="1" i="0" u="none" strike="noStrike" kern="0" cap="none" spc="0" normalizeH="0" baseline="0" noProof="0" dirty="0">
              <a:ln>
                <a:noFill/>
              </a:ln>
              <a:solidFill>
                <a:srgbClr val="000000"/>
              </a:solidFill>
              <a:effectLst/>
              <a:uLnTx/>
              <a:uFillTx/>
              <a:latin typeface="Century Gothic"/>
              <a:ea typeface="Century Gothic"/>
              <a:cs typeface="Century Gothic"/>
              <a:sym typeface="Century Gothic"/>
            </a:endParaRPr>
          </a:p>
        </p:txBody>
      </p:sp>
      <p:sp>
        <p:nvSpPr>
          <p:cNvPr id="1950" name="Google Shape;1950;p355">
            <a:extLst>
              <a:ext uri="{FF2B5EF4-FFF2-40B4-BE49-F238E27FC236}">
                <a16:creationId xmlns:a16="http://schemas.microsoft.com/office/drawing/2014/main" id="{36725AD4-084D-E869-CE26-A582DE746559}"/>
              </a:ext>
            </a:extLst>
          </p:cNvPr>
          <p:cNvSpPr txBox="1"/>
          <p:nvPr/>
        </p:nvSpPr>
        <p:spPr>
          <a:xfrm>
            <a:off x="7224633" y="3822560"/>
            <a:ext cx="1558800" cy="338514"/>
          </a:xfrm>
          <a:prstGeom prst="rect">
            <a:avLst/>
          </a:prstGeom>
          <a:solidFill>
            <a:schemeClr val="lt1"/>
          </a:solidFill>
          <a:ln>
            <a:noFill/>
          </a:ln>
        </p:spPr>
        <p:txBody>
          <a:bodyPr spcFirstLastPara="1" wrap="square" lIns="91433" tIns="45700" rIns="91433" bIns="45700"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sv-SE" sz="1600" b="0" i="0" u="none" strike="noStrike" kern="0" cap="none" spc="0" normalizeH="0" baseline="0" noProof="0" dirty="0">
                <a:ln>
                  <a:noFill/>
                </a:ln>
                <a:solidFill>
                  <a:srgbClr val="000000"/>
                </a:solidFill>
                <a:effectLst/>
                <a:uLnTx/>
                <a:uFillTx/>
                <a:latin typeface="Arial"/>
                <a:ea typeface="+mn-ea"/>
                <a:cs typeface="Arial"/>
                <a:sym typeface="Arial"/>
              </a:rPr>
              <a:t>Fritid</a:t>
            </a:r>
            <a:endParaRPr kumimoji="0" lang="sv-SE" sz="14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951" name="Google Shape;1951;p355">
            <a:extLst>
              <a:ext uri="{FF2B5EF4-FFF2-40B4-BE49-F238E27FC236}">
                <a16:creationId xmlns:a16="http://schemas.microsoft.com/office/drawing/2014/main" id="{01F1A6CA-7B6B-DE06-9034-4C8AEB1EAF71}"/>
              </a:ext>
            </a:extLst>
          </p:cNvPr>
          <p:cNvSpPr txBox="1"/>
          <p:nvPr/>
        </p:nvSpPr>
        <p:spPr>
          <a:xfrm>
            <a:off x="6937675" y="923039"/>
            <a:ext cx="1558800" cy="338514"/>
          </a:xfrm>
          <a:prstGeom prst="rect">
            <a:avLst/>
          </a:prstGeom>
          <a:solidFill>
            <a:schemeClr val="lt1"/>
          </a:solidFill>
          <a:ln>
            <a:noFill/>
          </a:ln>
        </p:spPr>
        <p:txBody>
          <a:bodyPr spcFirstLastPara="1" wrap="square" lIns="91433" tIns="45700" rIns="91433" bIns="45700"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sv-SE" sz="1600" b="0" i="0" u="none" strike="noStrike" kern="0" cap="none" spc="0" normalizeH="0" baseline="0" noProof="0" dirty="0">
                <a:ln>
                  <a:noFill/>
                </a:ln>
                <a:solidFill>
                  <a:srgbClr val="000000"/>
                </a:solidFill>
                <a:effectLst/>
                <a:uLnTx/>
                <a:uFillTx/>
                <a:latin typeface="Arial"/>
                <a:ea typeface="+mn-ea"/>
                <a:cs typeface="Arial"/>
                <a:sym typeface="Arial"/>
              </a:rPr>
              <a:t>Relationer</a:t>
            </a:r>
            <a:endParaRPr kumimoji="0" lang="sv-SE" sz="14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952" name="Google Shape;1952;p355">
            <a:extLst>
              <a:ext uri="{FF2B5EF4-FFF2-40B4-BE49-F238E27FC236}">
                <a16:creationId xmlns:a16="http://schemas.microsoft.com/office/drawing/2014/main" id="{8CB0F377-A974-839F-6E67-45BFD965D818}"/>
              </a:ext>
            </a:extLst>
          </p:cNvPr>
          <p:cNvSpPr txBox="1"/>
          <p:nvPr/>
        </p:nvSpPr>
        <p:spPr>
          <a:xfrm>
            <a:off x="3338093" y="3822560"/>
            <a:ext cx="1558800" cy="338514"/>
          </a:xfrm>
          <a:prstGeom prst="rect">
            <a:avLst/>
          </a:prstGeom>
          <a:solidFill>
            <a:schemeClr val="lt1"/>
          </a:solidFill>
          <a:ln>
            <a:noFill/>
          </a:ln>
        </p:spPr>
        <p:txBody>
          <a:bodyPr spcFirstLastPara="1" wrap="square" lIns="91433" tIns="45700" rIns="91433" bIns="45700"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sv-SE" sz="1600" b="0" i="0" u="none" strike="noStrike" kern="0" cap="none" spc="0" normalizeH="0" baseline="0" noProof="0" dirty="0">
                <a:ln>
                  <a:noFill/>
                </a:ln>
                <a:solidFill>
                  <a:srgbClr val="000000"/>
                </a:solidFill>
                <a:effectLst/>
                <a:uLnTx/>
                <a:uFillTx/>
                <a:latin typeface="Arial"/>
                <a:ea typeface="+mn-ea"/>
                <a:cs typeface="Arial"/>
                <a:sym typeface="Arial"/>
              </a:rPr>
              <a:t>Hälsa</a:t>
            </a:r>
            <a:endParaRPr kumimoji="0" lang="sv-SE" sz="14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953" name="Google Shape;1953;p355">
            <a:extLst>
              <a:ext uri="{FF2B5EF4-FFF2-40B4-BE49-F238E27FC236}">
                <a16:creationId xmlns:a16="http://schemas.microsoft.com/office/drawing/2014/main" id="{B7619D7F-8887-8DFA-D5EA-2148B8E55B95}"/>
              </a:ext>
            </a:extLst>
          </p:cNvPr>
          <p:cNvSpPr txBox="1"/>
          <p:nvPr/>
        </p:nvSpPr>
        <p:spPr>
          <a:xfrm>
            <a:off x="3338093" y="923039"/>
            <a:ext cx="2049999" cy="338514"/>
          </a:xfrm>
          <a:prstGeom prst="rect">
            <a:avLst/>
          </a:prstGeom>
          <a:solidFill>
            <a:schemeClr val="lt1"/>
          </a:solidFill>
          <a:ln>
            <a:noFill/>
          </a:ln>
        </p:spPr>
        <p:txBody>
          <a:bodyPr spcFirstLastPara="1" wrap="square" lIns="91433" tIns="45700" rIns="91433" bIns="45700"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sv-SE" sz="1600" b="0" i="0" u="none" strike="noStrike" kern="0" cap="none" spc="0" normalizeH="0" baseline="0" noProof="0" dirty="0">
                <a:ln>
                  <a:noFill/>
                </a:ln>
                <a:solidFill>
                  <a:srgbClr val="000000"/>
                </a:solidFill>
                <a:effectLst/>
                <a:uLnTx/>
                <a:uFillTx/>
                <a:latin typeface="Arial"/>
                <a:ea typeface="+mn-ea"/>
                <a:cs typeface="Arial"/>
                <a:sym typeface="Arial"/>
              </a:rPr>
              <a:t>Arbete/utbildning</a:t>
            </a:r>
            <a:endParaRPr kumimoji="0" lang="sv-SE" sz="14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954" name="Google Shape;1954;p355">
            <a:extLst>
              <a:ext uri="{FF2B5EF4-FFF2-40B4-BE49-F238E27FC236}">
                <a16:creationId xmlns:a16="http://schemas.microsoft.com/office/drawing/2014/main" id="{8C0F727F-253B-F8A6-F396-F516B9523B87}"/>
              </a:ext>
            </a:extLst>
          </p:cNvPr>
          <p:cNvSpPr/>
          <p:nvPr/>
        </p:nvSpPr>
        <p:spPr>
          <a:xfrm>
            <a:off x="10022616" y="779675"/>
            <a:ext cx="2050000" cy="814000"/>
          </a:xfrm>
          <a:prstGeom prst="wedgeRoundRectCallout">
            <a:avLst>
              <a:gd name="adj1" fmla="val -71830"/>
              <a:gd name="adj2" fmla="val -11853"/>
              <a:gd name="adj3" fmla="val 16667"/>
            </a:avLst>
          </a:prstGeom>
          <a:solidFill>
            <a:srgbClr val="B2DEDA"/>
          </a:solidFill>
          <a:ln w="25400" cap="flat" cmpd="sng">
            <a:solidFill>
              <a:srgbClr val="1B3867"/>
            </a:solidFill>
            <a:prstDash val="solid"/>
            <a:round/>
            <a:headEnd type="none" w="sm" len="sm"/>
            <a:tailEnd type="none" w="sm" len="sm"/>
          </a:ln>
        </p:spPr>
        <p:txBody>
          <a:bodyPr spcFirstLastPara="1" wrap="square" lIns="91433" tIns="45700" rIns="91433" bIns="45700" anchor="ctr" anchorCtr="0">
            <a:noAutofit/>
          </a:bodyPr>
          <a:lstStyle/>
          <a:p>
            <a:pPr marL="169329" marR="0" lvl="0" indent="-169329" algn="l" defTabSz="1219170" rtl="0" eaLnBrk="1" fontAlgn="auto" latinLnBrk="0" hangingPunct="1">
              <a:lnSpc>
                <a:spcPct val="100000"/>
              </a:lnSpc>
              <a:spcBef>
                <a:spcPts val="0"/>
              </a:spcBef>
              <a:spcAft>
                <a:spcPts val="0"/>
              </a:spcAft>
              <a:buClr>
                <a:srgbClr val="1E1C11"/>
              </a:buClr>
              <a:buSzPts val="1000"/>
              <a:buFont typeface="Arial"/>
              <a:buChar char="•"/>
              <a:tabLst/>
              <a:defRPr/>
            </a:pPr>
            <a:r>
              <a:rPr kumimoji="0" lang="sv-SE" sz="1333" b="0" i="0" u="none" strike="noStrike" kern="0" cap="none" spc="0" normalizeH="0" baseline="0" noProof="0" dirty="0">
                <a:ln>
                  <a:noFill/>
                </a:ln>
                <a:solidFill>
                  <a:srgbClr val="1E1C11"/>
                </a:solidFill>
                <a:effectLst/>
                <a:uLnTx/>
                <a:uFillTx/>
                <a:latin typeface="Arial"/>
                <a:ea typeface="+mn-ea"/>
                <a:cs typeface="Arial"/>
                <a:sym typeface="Arial"/>
              </a:rPr>
              <a:t>Vänner och socialt liv</a:t>
            </a:r>
          </a:p>
          <a:p>
            <a:pPr marL="169329" marR="0" lvl="0" indent="-169329" algn="l" defTabSz="1219170" rtl="0" eaLnBrk="1" fontAlgn="auto" latinLnBrk="0" hangingPunct="1">
              <a:lnSpc>
                <a:spcPct val="100000"/>
              </a:lnSpc>
              <a:spcBef>
                <a:spcPts val="0"/>
              </a:spcBef>
              <a:spcAft>
                <a:spcPts val="0"/>
              </a:spcAft>
              <a:buClr>
                <a:srgbClr val="1E1C11"/>
              </a:buClr>
              <a:buSzPts val="1000"/>
              <a:buFont typeface="Arial"/>
              <a:buChar char="•"/>
              <a:tabLst/>
              <a:defRPr/>
            </a:pPr>
            <a:r>
              <a:rPr kumimoji="0" lang="sv-SE" sz="1333" b="0" i="0" u="none" strike="noStrike" kern="0" cap="none" spc="0" normalizeH="0" baseline="0" noProof="0" dirty="0">
                <a:ln>
                  <a:noFill/>
                </a:ln>
                <a:solidFill>
                  <a:srgbClr val="1E1C11"/>
                </a:solidFill>
                <a:effectLst/>
                <a:uLnTx/>
                <a:uFillTx/>
                <a:latin typeface="Arial"/>
                <a:ea typeface="+mn-ea"/>
                <a:cs typeface="Arial"/>
                <a:sym typeface="Arial"/>
              </a:rPr>
              <a:t>Familjerelationer</a:t>
            </a:r>
          </a:p>
          <a:p>
            <a:pPr marL="169329" marR="0" lvl="0" indent="-169329" algn="l" defTabSz="1219170" rtl="0" eaLnBrk="1" fontAlgn="auto" latinLnBrk="0" hangingPunct="1">
              <a:lnSpc>
                <a:spcPct val="100000"/>
              </a:lnSpc>
              <a:spcBef>
                <a:spcPts val="0"/>
              </a:spcBef>
              <a:spcAft>
                <a:spcPts val="0"/>
              </a:spcAft>
              <a:buClr>
                <a:srgbClr val="1E1C11"/>
              </a:buClr>
              <a:buSzPts val="1000"/>
              <a:buFont typeface="Arial"/>
              <a:buChar char="•"/>
              <a:tabLst/>
              <a:defRPr/>
            </a:pPr>
            <a:r>
              <a:rPr kumimoji="0" lang="sv-SE" sz="1333" b="0" i="0" u="none" strike="noStrike" kern="0" cap="none" spc="0" normalizeH="0" baseline="0" noProof="0" dirty="0">
                <a:ln>
                  <a:noFill/>
                </a:ln>
                <a:solidFill>
                  <a:srgbClr val="1E1C11"/>
                </a:solidFill>
                <a:effectLst/>
                <a:uLnTx/>
                <a:uFillTx/>
                <a:latin typeface="Arial"/>
                <a:ea typeface="+mn-ea"/>
                <a:cs typeface="Arial"/>
                <a:sym typeface="Arial"/>
              </a:rPr>
              <a:t>Kärleksrelationer: </a:t>
            </a:r>
          </a:p>
        </p:txBody>
      </p:sp>
      <p:sp>
        <p:nvSpPr>
          <p:cNvPr id="1955" name="Google Shape;1955;p355">
            <a:extLst>
              <a:ext uri="{FF2B5EF4-FFF2-40B4-BE49-F238E27FC236}">
                <a16:creationId xmlns:a16="http://schemas.microsoft.com/office/drawing/2014/main" id="{20C19B93-AD14-E52A-87BB-7D7C9253F270}"/>
              </a:ext>
            </a:extLst>
          </p:cNvPr>
          <p:cNvSpPr/>
          <p:nvPr/>
        </p:nvSpPr>
        <p:spPr>
          <a:xfrm>
            <a:off x="166697" y="779675"/>
            <a:ext cx="2378800" cy="814000"/>
          </a:xfrm>
          <a:prstGeom prst="wedgeRoundRectCallout">
            <a:avLst>
              <a:gd name="adj1" fmla="val 62592"/>
              <a:gd name="adj2" fmla="val -13370"/>
              <a:gd name="adj3" fmla="val 16667"/>
            </a:avLst>
          </a:prstGeom>
          <a:solidFill>
            <a:srgbClr val="B2DEDA"/>
          </a:solidFill>
          <a:ln w="25400" cap="flat" cmpd="sng">
            <a:solidFill>
              <a:srgbClr val="1B3867"/>
            </a:solidFill>
            <a:prstDash val="solid"/>
            <a:round/>
            <a:headEnd type="none" w="sm" len="sm"/>
            <a:tailEnd type="none" w="sm" len="sm"/>
          </a:ln>
        </p:spPr>
        <p:txBody>
          <a:bodyPr spcFirstLastPara="1" wrap="square" lIns="91433" tIns="45700" rIns="91433" bIns="45700" anchor="ctr" anchorCtr="0">
            <a:noAutofit/>
          </a:bodyPr>
          <a:lstStyle/>
          <a:p>
            <a:pPr marL="169329" marR="0" lvl="0" indent="-169329" algn="l" defTabSz="1219170" rtl="0" eaLnBrk="1" fontAlgn="auto" latinLnBrk="0" hangingPunct="1">
              <a:lnSpc>
                <a:spcPct val="100000"/>
              </a:lnSpc>
              <a:spcBef>
                <a:spcPts val="0"/>
              </a:spcBef>
              <a:spcAft>
                <a:spcPts val="0"/>
              </a:spcAft>
              <a:buClr>
                <a:srgbClr val="1E1C11"/>
              </a:buClr>
              <a:buSzPts val="1000"/>
              <a:buFont typeface="Arial"/>
              <a:buChar char="•"/>
              <a:tabLst/>
              <a:defRPr/>
            </a:pPr>
            <a:r>
              <a:rPr kumimoji="0" lang="sv-SE" sz="1333" b="0" i="0" u="none" strike="noStrike" kern="0" cap="none" spc="0" normalizeH="0" baseline="0" noProof="0" dirty="0">
                <a:ln>
                  <a:noFill/>
                </a:ln>
                <a:solidFill>
                  <a:srgbClr val="1E1C11"/>
                </a:solidFill>
                <a:effectLst/>
                <a:uLnTx/>
                <a:uFillTx/>
                <a:latin typeface="Arial"/>
                <a:ea typeface="+mn-ea"/>
                <a:cs typeface="Arial"/>
                <a:sym typeface="Arial"/>
              </a:rPr>
              <a:t>Arbetsliv </a:t>
            </a:r>
          </a:p>
          <a:p>
            <a:pPr marL="169329" marR="0" lvl="0" indent="-169329" algn="l" defTabSz="1219170" rtl="0" eaLnBrk="1" fontAlgn="auto" latinLnBrk="0" hangingPunct="1">
              <a:lnSpc>
                <a:spcPct val="100000"/>
              </a:lnSpc>
              <a:spcBef>
                <a:spcPts val="0"/>
              </a:spcBef>
              <a:spcAft>
                <a:spcPts val="0"/>
              </a:spcAft>
              <a:buClr>
                <a:srgbClr val="1E1C11"/>
              </a:buClr>
              <a:buSzPts val="1000"/>
              <a:buFont typeface="Arial"/>
              <a:buChar char="•"/>
              <a:tabLst/>
              <a:defRPr/>
            </a:pPr>
            <a:r>
              <a:rPr kumimoji="0" lang="sv-SE" sz="1333" b="0" i="0" u="none" strike="noStrike" kern="0" cap="none" spc="0" normalizeH="0" baseline="0" noProof="0" dirty="0">
                <a:ln>
                  <a:noFill/>
                </a:ln>
                <a:solidFill>
                  <a:srgbClr val="1E1C11"/>
                </a:solidFill>
                <a:effectLst/>
                <a:uLnTx/>
                <a:uFillTx/>
                <a:latin typeface="Arial"/>
                <a:ea typeface="+mn-ea"/>
                <a:cs typeface="Arial"/>
                <a:sym typeface="Arial"/>
              </a:rPr>
              <a:t>Personlig utveckling</a:t>
            </a:r>
          </a:p>
          <a:p>
            <a:pPr marL="169329" marR="0" lvl="0" indent="-169329" algn="l" defTabSz="1219170" rtl="0" eaLnBrk="1" fontAlgn="auto" latinLnBrk="0" hangingPunct="1">
              <a:lnSpc>
                <a:spcPct val="100000"/>
              </a:lnSpc>
              <a:spcBef>
                <a:spcPts val="0"/>
              </a:spcBef>
              <a:spcAft>
                <a:spcPts val="0"/>
              </a:spcAft>
              <a:buClr>
                <a:srgbClr val="1E1C11"/>
              </a:buClr>
              <a:buSzPts val="1000"/>
              <a:buFont typeface="Arial"/>
              <a:buChar char="•"/>
              <a:tabLst/>
              <a:defRPr/>
            </a:pPr>
            <a:r>
              <a:rPr kumimoji="0" lang="sv-SE" sz="1333" b="0" i="0" u="none" strike="noStrike" kern="0" cap="none" spc="0" normalizeH="0" baseline="0" noProof="0" dirty="0">
                <a:ln>
                  <a:noFill/>
                </a:ln>
                <a:solidFill>
                  <a:srgbClr val="1E1C11"/>
                </a:solidFill>
                <a:effectLst/>
                <a:uLnTx/>
                <a:uFillTx/>
                <a:latin typeface="Arial"/>
                <a:ea typeface="+mn-ea"/>
                <a:cs typeface="Arial"/>
                <a:sym typeface="Arial"/>
              </a:rPr>
              <a:t>Professionell utveckling </a:t>
            </a:r>
          </a:p>
        </p:txBody>
      </p:sp>
      <p:sp>
        <p:nvSpPr>
          <p:cNvPr id="1956" name="Google Shape;1956;p355">
            <a:extLst>
              <a:ext uri="{FF2B5EF4-FFF2-40B4-BE49-F238E27FC236}">
                <a16:creationId xmlns:a16="http://schemas.microsoft.com/office/drawing/2014/main" id="{5A38DA61-1D49-963F-F40C-D179AA106E03}"/>
              </a:ext>
            </a:extLst>
          </p:cNvPr>
          <p:cNvSpPr/>
          <p:nvPr/>
        </p:nvSpPr>
        <p:spPr>
          <a:xfrm>
            <a:off x="9823621" y="5791687"/>
            <a:ext cx="2305200" cy="814000"/>
          </a:xfrm>
          <a:prstGeom prst="wedgeRoundRectCallout">
            <a:avLst>
              <a:gd name="adj1" fmla="val -64461"/>
              <a:gd name="adj2" fmla="val -54340"/>
              <a:gd name="adj3" fmla="val 16667"/>
            </a:avLst>
          </a:prstGeom>
          <a:solidFill>
            <a:srgbClr val="B2DEDA"/>
          </a:solidFill>
          <a:ln w="25400" cap="flat" cmpd="sng">
            <a:solidFill>
              <a:srgbClr val="1B3867"/>
            </a:solidFill>
            <a:prstDash val="solid"/>
            <a:round/>
            <a:headEnd type="none" w="sm" len="sm"/>
            <a:tailEnd type="none" w="sm" len="sm"/>
          </a:ln>
        </p:spPr>
        <p:txBody>
          <a:bodyPr spcFirstLastPara="1" wrap="square" lIns="91433" tIns="45700" rIns="91433" bIns="45700" anchor="ctr" anchorCtr="0">
            <a:noAutofit/>
          </a:bodyPr>
          <a:lstStyle/>
          <a:p>
            <a:pPr marL="169329" marR="0" lvl="0" indent="-169329" algn="l" defTabSz="1219170" rtl="0" eaLnBrk="1" fontAlgn="auto" latinLnBrk="0" hangingPunct="1">
              <a:lnSpc>
                <a:spcPct val="100000"/>
              </a:lnSpc>
              <a:spcBef>
                <a:spcPts val="0"/>
              </a:spcBef>
              <a:spcAft>
                <a:spcPts val="0"/>
              </a:spcAft>
              <a:buClr>
                <a:srgbClr val="1E1C11"/>
              </a:buClr>
              <a:buSzPts val="1000"/>
              <a:buFont typeface="Arial"/>
              <a:buChar char="•"/>
              <a:tabLst/>
              <a:defRPr/>
            </a:pPr>
            <a:r>
              <a:rPr kumimoji="0" lang="sv-SE" sz="1333" b="0" i="0" u="none" strike="noStrike" kern="0" cap="none" spc="0" normalizeH="0" baseline="0" noProof="0" dirty="0">
                <a:ln>
                  <a:noFill/>
                </a:ln>
                <a:solidFill>
                  <a:srgbClr val="1E1C11"/>
                </a:solidFill>
                <a:effectLst/>
                <a:uLnTx/>
                <a:uFillTx/>
                <a:latin typeface="Arial"/>
                <a:ea typeface="+mn-ea"/>
                <a:cs typeface="Arial"/>
                <a:sym typeface="Arial"/>
              </a:rPr>
              <a:t>Fritidsaktiviteter </a:t>
            </a:r>
          </a:p>
          <a:p>
            <a:pPr marL="169329" marR="0" lvl="0" indent="-169329" algn="l" defTabSz="1219170" rtl="0" eaLnBrk="1" fontAlgn="auto" latinLnBrk="0" hangingPunct="1">
              <a:lnSpc>
                <a:spcPct val="100000"/>
              </a:lnSpc>
              <a:spcBef>
                <a:spcPts val="0"/>
              </a:spcBef>
              <a:spcAft>
                <a:spcPts val="0"/>
              </a:spcAft>
              <a:buClr>
                <a:srgbClr val="1E1C11"/>
              </a:buClr>
              <a:buSzPts val="1000"/>
              <a:buFont typeface="Arial"/>
              <a:buChar char="•"/>
              <a:tabLst/>
              <a:defRPr/>
            </a:pPr>
            <a:r>
              <a:rPr kumimoji="0" lang="sv-SE" sz="1333" b="0" i="0" u="none" strike="noStrike" kern="0" cap="none" spc="0" normalizeH="0" baseline="0" noProof="0" dirty="0">
                <a:ln>
                  <a:noFill/>
                </a:ln>
                <a:solidFill>
                  <a:srgbClr val="1E1C11"/>
                </a:solidFill>
                <a:effectLst/>
                <a:uLnTx/>
                <a:uFillTx/>
                <a:latin typeface="Arial"/>
                <a:ea typeface="+mn-ea"/>
                <a:cs typeface="Arial"/>
                <a:sym typeface="Arial"/>
              </a:rPr>
              <a:t>Egen tid/andlighet</a:t>
            </a:r>
          </a:p>
          <a:p>
            <a:pPr marL="169329" marR="0" lvl="0" indent="-169329" algn="l" defTabSz="1219170" rtl="0" eaLnBrk="1" fontAlgn="auto" latinLnBrk="0" hangingPunct="1">
              <a:lnSpc>
                <a:spcPct val="100000"/>
              </a:lnSpc>
              <a:spcBef>
                <a:spcPts val="0"/>
              </a:spcBef>
              <a:spcAft>
                <a:spcPts val="0"/>
              </a:spcAft>
              <a:buClr>
                <a:srgbClr val="1E1C11"/>
              </a:buClr>
              <a:buSzPts val="1000"/>
              <a:buFont typeface="Arial"/>
              <a:buChar char="•"/>
              <a:tabLst/>
              <a:defRPr/>
            </a:pPr>
            <a:r>
              <a:rPr kumimoji="0" lang="sv-SE" sz="1333" b="0" i="0" u="none" strike="noStrike" kern="0" cap="none" spc="0" normalizeH="0" baseline="0" noProof="0" dirty="0">
                <a:ln>
                  <a:noFill/>
                </a:ln>
                <a:solidFill>
                  <a:srgbClr val="1E1C11"/>
                </a:solidFill>
                <a:effectLst/>
                <a:uLnTx/>
                <a:uFillTx/>
                <a:latin typeface="Arial"/>
                <a:ea typeface="+mn-ea"/>
                <a:cs typeface="Arial"/>
                <a:sym typeface="Arial"/>
              </a:rPr>
              <a:t>Samhällsengagemang </a:t>
            </a:r>
          </a:p>
        </p:txBody>
      </p:sp>
      <p:sp>
        <p:nvSpPr>
          <p:cNvPr id="1957" name="Google Shape;1957;p355">
            <a:extLst>
              <a:ext uri="{FF2B5EF4-FFF2-40B4-BE49-F238E27FC236}">
                <a16:creationId xmlns:a16="http://schemas.microsoft.com/office/drawing/2014/main" id="{D259DA40-CA66-505F-A36D-8A196445529B}"/>
              </a:ext>
            </a:extLst>
          </p:cNvPr>
          <p:cNvSpPr/>
          <p:nvPr/>
        </p:nvSpPr>
        <p:spPr>
          <a:xfrm>
            <a:off x="166697" y="5791687"/>
            <a:ext cx="2305200" cy="814000"/>
          </a:xfrm>
          <a:prstGeom prst="wedgeRoundRectCallout">
            <a:avLst>
              <a:gd name="adj1" fmla="val 67406"/>
              <a:gd name="adj2" fmla="val -46753"/>
              <a:gd name="adj3" fmla="val 16667"/>
            </a:avLst>
          </a:prstGeom>
          <a:solidFill>
            <a:srgbClr val="B2DEDA"/>
          </a:solidFill>
          <a:ln w="25400" cap="flat" cmpd="sng">
            <a:solidFill>
              <a:srgbClr val="1B3867"/>
            </a:solidFill>
            <a:prstDash val="solid"/>
            <a:round/>
            <a:headEnd type="none" w="sm" len="sm"/>
            <a:tailEnd type="none" w="sm" len="sm"/>
          </a:ln>
        </p:spPr>
        <p:txBody>
          <a:bodyPr spcFirstLastPara="1" wrap="square" lIns="91433" tIns="45700" rIns="91433" bIns="45700" anchor="ctr" anchorCtr="0">
            <a:noAutofit/>
          </a:bodyPr>
          <a:lstStyle/>
          <a:p>
            <a:pPr marL="169329" marR="0" lvl="0" indent="-169329" algn="l" defTabSz="1219170" rtl="0" eaLnBrk="1" fontAlgn="auto" latinLnBrk="0" hangingPunct="1">
              <a:lnSpc>
                <a:spcPct val="100000"/>
              </a:lnSpc>
              <a:spcBef>
                <a:spcPts val="0"/>
              </a:spcBef>
              <a:spcAft>
                <a:spcPts val="0"/>
              </a:spcAft>
              <a:buClr>
                <a:srgbClr val="1E1C11"/>
              </a:buClr>
              <a:buSzPts val="1000"/>
              <a:buFont typeface="Arial"/>
              <a:buChar char="•"/>
              <a:tabLst/>
              <a:defRPr/>
            </a:pPr>
            <a:r>
              <a:rPr kumimoji="0" lang="sv-SE" sz="1333" b="0" i="0" u="none" strike="noStrike" kern="0" cap="none" spc="0" normalizeH="0" baseline="0" noProof="0" dirty="0">
                <a:ln>
                  <a:noFill/>
                </a:ln>
                <a:solidFill>
                  <a:srgbClr val="1E1C11"/>
                </a:solidFill>
                <a:effectLst/>
                <a:uLnTx/>
                <a:uFillTx/>
                <a:latin typeface="Arial"/>
                <a:ea typeface="+mn-ea"/>
                <a:cs typeface="Arial"/>
                <a:sym typeface="Arial"/>
              </a:rPr>
              <a:t>Fysisk aktivitet </a:t>
            </a:r>
          </a:p>
          <a:p>
            <a:pPr marL="169329" marR="0" lvl="0" indent="-169329" algn="l" defTabSz="1219170" rtl="0" eaLnBrk="1" fontAlgn="auto" latinLnBrk="0" hangingPunct="1">
              <a:lnSpc>
                <a:spcPct val="100000"/>
              </a:lnSpc>
              <a:spcBef>
                <a:spcPts val="0"/>
              </a:spcBef>
              <a:spcAft>
                <a:spcPts val="0"/>
              </a:spcAft>
              <a:buClr>
                <a:srgbClr val="1E1C11"/>
              </a:buClr>
              <a:buSzPts val="1000"/>
              <a:buFont typeface="Arial"/>
              <a:buChar char="•"/>
              <a:tabLst/>
              <a:defRPr/>
            </a:pPr>
            <a:r>
              <a:rPr kumimoji="0" lang="sv-SE" sz="1333" b="0" i="0" u="none" strike="noStrike" kern="0" cap="none" spc="0" normalizeH="0" baseline="0" noProof="0" dirty="0">
                <a:ln>
                  <a:noFill/>
                </a:ln>
                <a:solidFill>
                  <a:srgbClr val="1E1C11"/>
                </a:solidFill>
                <a:effectLst/>
                <a:uLnTx/>
                <a:uFillTx/>
                <a:latin typeface="Arial"/>
                <a:ea typeface="+mn-ea"/>
                <a:cs typeface="Arial"/>
                <a:sym typeface="Arial"/>
              </a:rPr>
              <a:t>Näring och utveckling</a:t>
            </a:r>
          </a:p>
          <a:p>
            <a:pPr marL="169329" marR="0" lvl="0" indent="-169329" algn="l" defTabSz="1219170" rtl="0" eaLnBrk="1" fontAlgn="auto" latinLnBrk="0" hangingPunct="1">
              <a:lnSpc>
                <a:spcPct val="100000"/>
              </a:lnSpc>
              <a:spcBef>
                <a:spcPts val="0"/>
              </a:spcBef>
              <a:spcAft>
                <a:spcPts val="0"/>
              </a:spcAft>
              <a:buClr>
                <a:srgbClr val="1E1C11"/>
              </a:buClr>
              <a:buSzPts val="1000"/>
              <a:buFont typeface="Arial"/>
              <a:buChar char="•"/>
              <a:tabLst/>
              <a:defRPr/>
            </a:pPr>
            <a:r>
              <a:rPr kumimoji="0" lang="sv-SE" sz="1333" b="0" i="0" u="none" strike="noStrike" kern="0" cap="none" spc="0" normalizeH="0" baseline="0" noProof="0" dirty="0">
                <a:ln>
                  <a:noFill/>
                </a:ln>
                <a:solidFill>
                  <a:srgbClr val="1E1C11"/>
                </a:solidFill>
                <a:effectLst/>
                <a:uLnTx/>
                <a:uFillTx/>
                <a:latin typeface="Arial"/>
                <a:ea typeface="+mn-ea"/>
                <a:cs typeface="Arial"/>
                <a:sym typeface="Arial"/>
              </a:rPr>
              <a:t>Sköna vanor   </a:t>
            </a:r>
            <a:endParaRPr kumimoji="0" lang="sv-SE" sz="1467"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199485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Bildobjekt 4" descr="En bild som visar person&#10;&#10;Automatiskt genererad beskrivning">
            <a:extLst>
              <a:ext uri="{FF2B5EF4-FFF2-40B4-BE49-F238E27FC236}">
                <a16:creationId xmlns:a16="http://schemas.microsoft.com/office/drawing/2014/main" id="{FFB13E26-ECA9-974E-9606-44DF2D991F4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Frihandsfigur 7">
            <a:extLst>
              <a:ext uri="{FF2B5EF4-FFF2-40B4-BE49-F238E27FC236}">
                <a16:creationId xmlns:a16="http://schemas.microsoft.com/office/drawing/2014/main" id="{ED98003B-E32B-914E-B492-CBBCE01785D3}"/>
              </a:ext>
            </a:extLst>
          </p:cNvPr>
          <p:cNvSpPr>
            <a:spLocks noChangeAspect="1"/>
          </p:cNvSpPr>
          <p:nvPr/>
        </p:nvSpPr>
        <p:spPr>
          <a:xfrm>
            <a:off x="354597" y="370934"/>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9" name="Bildobjekt 8">
            <a:extLst>
              <a:ext uri="{FF2B5EF4-FFF2-40B4-BE49-F238E27FC236}">
                <a16:creationId xmlns:a16="http://schemas.microsoft.com/office/drawing/2014/main" id="{17A17F35-E3AF-6748-8C71-6F085EC9A4F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4"/>
            <a:ext cx="2281760" cy="252651"/>
          </a:xfrm>
          <a:prstGeom prst="rect">
            <a:avLst/>
          </a:prstGeom>
        </p:spPr>
      </p:pic>
      <p:sp>
        <p:nvSpPr>
          <p:cNvPr id="10" name="textruta 9">
            <a:extLst>
              <a:ext uri="{FF2B5EF4-FFF2-40B4-BE49-F238E27FC236}">
                <a16:creationId xmlns:a16="http://schemas.microsoft.com/office/drawing/2014/main" id="{6EC2FED5-BCA4-6E45-A4C2-D4D5173CDE96}"/>
              </a:ext>
            </a:extLst>
          </p:cNvPr>
          <p:cNvSpPr txBox="1"/>
          <p:nvPr/>
        </p:nvSpPr>
        <p:spPr>
          <a:xfrm>
            <a:off x="11437158" y="6274826"/>
            <a:ext cx="416426"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a:sym typeface="Arial"/>
              </a:rPr>
              <a:t>21</a:t>
            </a:r>
          </a:p>
        </p:txBody>
      </p:sp>
      <p:pic>
        <p:nvPicPr>
          <p:cNvPr id="7" name="Bildobjekt 6" descr="En bild som visar praktklocka, flygplan, person, transport&#10;&#10;Automatiskt genererad beskrivning">
            <a:extLst>
              <a:ext uri="{FF2B5EF4-FFF2-40B4-BE49-F238E27FC236}">
                <a16:creationId xmlns:a16="http://schemas.microsoft.com/office/drawing/2014/main" id="{D421DAD2-8BC8-6349-9D5E-20D0CCF282D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4894" y="-536388"/>
            <a:ext cx="6394292" cy="6858000"/>
          </a:xfrm>
          <a:prstGeom prst="rect">
            <a:avLst/>
          </a:prstGeom>
        </p:spPr>
      </p:pic>
      <p:sp>
        <p:nvSpPr>
          <p:cNvPr id="3" name="Ellips 2">
            <a:extLst>
              <a:ext uri="{FF2B5EF4-FFF2-40B4-BE49-F238E27FC236}">
                <a16:creationId xmlns:a16="http://schemas.microsoft.com/office/drawing/2014/main" id="{83B27BDE-3F48-3A4E-A691-A93516151AEE}"/>
              </a:ext>
            </a:extLst>
          </p:cNvPr>
          <p:cNvSpPr/>
          <p:nvPr/>
        </p:nvSpPr>
        <p:spPr>
          <a:xfrm rot="21219325">
            <a:off x="1497220" y="1357119"/>
            <a:ext cx="4143205" cy="4143762"/>
          </a:xfrm>
          <a:prstGeom prst="ellipse">
            <a:avLst/>
          </a:prstGeom>
          <a:solidFill>
            <a:srgbClr val="1B4252"/>
          </a:solidFill>
          <a:ln>
            <a:noFill/>
          </a:ln>
          <a:effectLst>
            <a:outerShdw dist="25400" dir="27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4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Calibri" panose="020F0502020204030204" pitchFamily="34" charset="0"/>
                <a:sym typeface="Arial"/>
              </a:rPr>
              <a:t>Grattis på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4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Calibri" panose="020F0502020204030204" pitchFamily="34" charset="0"/>
                <a:sym typeface="Arial"/>
              </a:rPr>
              <a:t>90-års dagen!</a:t>
            </a:r>
            <a:br>
              <a:rPr kumimoji="0" lang="sv-SE" sz="4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Calibri" panose="020F0502020204030204" pitchFamily="34" charset="0"/>
                <a:sym typeface="Arial"/>
              </a:rPr>
            </a:br>
            <a:r>
              <a:rPr kumimoji="0" lang="sv-SE" sz="16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Calibri" panose="020F0502020204030204" pitchFamily="34" charset="0"/>
                <a:sym typeface="Arial"/>
                <a:hlinkClick r:id="rId6"/>
              </a:rPr>
              <a:t>Länk till övningen</a:t>
            </a:r>
            <a:br>
              <a:rPr kumimoji="0" lang="sv-SE" sz="16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Calibri" panose="020F0502020204030204" pitchFamily="34" charset="0"/>
                <a:sym typeface="Arial"/>
              </a:rPr>
            </a:br>
            <a:r>
              <a:rPr kumimoji="0" lang="sv-SE" sz="16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Calibri" panose="020F0502020204030204" pitchFamily="34" charset="0"/>
                <a:sym typeface="Arial"/>
              </a:rPr>
              <a:t>Ligger under Kapitel 3</a:t>
            </a:r>
          </a:p>
        </p:txBody>
      </p:sp>
    </p:spTree>
    <p:extLst>
      <p:ext uri="{BB962C8B-B14F-4D97-AF65-F5344CB8AC3E}">
        <p14:creationId xmlns:p14="http://schemas.microsoft.com/office/powerpoint/2010/main" val="2735849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7"/>
                                        </p:tgtEl>
                                        <p:attrNameLst>
                                          <p:attrName>r</p:attrName>
                                        </p:attrNameLst>
                                      </p:cBhvr>
                                    </p:animRot>
                                    <p:animRot by="-240000">
                                      <p:cBhvr>
                                        <p:cTn id="7" dur="200" fill="hold">
                                          <p:stCondLst>
                                            <p:cond delay="200"/>
                                          </p:stCondLst>
                                        </p:cTn>
                                        <p:tgtEl>
                                          <p:spTgt spid="7"/>
                                        </p:tgtEl>
                                        <p:attrNameLst>
                                          <p:attrName>r</p:attrName>
                                        </p:attrNameLst>
                                      </p:cBhvr>
                                    </p:animRot>
                                    <p:animRot by="240000">
                                      <p:cBhvr>
                                        <p:cTn id="8" dur="200" fill="hold">
                                          <p:stCondLst>
                                            <p:cond delay="400"/>
                                          </p:stCondLst>
                                        </p:cTn>
                                        <p:tgtEl>
                                          <p:spTgt spid="7"/>
                                        </p:tgtEl>
                                        <p:attrNameLst>
                                          <p:attrName>r</p:attrName>
                                        </p:attrNameLst>
                                      </p:cBhvr>
                                    </p:animRot>
                                    <p:animRot by="-240000">
                                      <p:cBhvr>
                                        <p:cTn id="9" dur="200" fill="hold">
                                          <p:stCondLst>
                                            <p:cond delay="600"/>
                                          </p:stCondLst>
                                        </p:cTn>
                                        <p:tgtEl>
                                          <p:spTgt spid="7"/>
                                        </p:tgtEl>
                                        <p:attrNameLst>
                                          <p:attrName>r</p:attrName>
                                        </p:attrNameLst>
                                      </p:cBhvr>
                                    </p:animRot>
                                    <p:animRot by="120000">
                                      <p:cBhvr>
                                        <p:cTn id="10" dur="200" fill="hold">
                                          <p:stCondLst>
                                            <p:cond delay="80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365B7-025C-4670-91DE-8F81274940F1}"/>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396A2988-A9DE-E390-80EA-825005AAD404}"/>
              </a:ext>
            </a:extLst>
          </p:cNvPr>
          <p:cNvPicPr>
            <a:picLocks noChangeAspect="1"/>
          </p:cNvPicPr>
          <p:nvPr/>
        </p:nvPicPr>
        <p:blipFill>
          <a:blip r:embed="rId3"/>
          <a:stretch>
            <a:fillRect/>
          </a:stretch>
        </p:blipFill>
        <p:spPr>
          <a:xfrm>
            <a:off x="0" y="29184"/>
            <a:ext cx="12192000" cy="6858000"/>
          </a:xfrm>
          <a:prstGeom prst="rect">
            <a:avLst/>
          </a:prstGeom>
        </p:spPr>
      </p:pic>
      <p:sp>
        <p:nvSpPr>
          <p:cNvPr id="8" name="Frihandsfigur 7">
            <a:extLst>
              <a:ext uri="{FF2B5EF4-FFF2-40B4-BE49-F238E27FC236}">
                <a16:creationId xmlns:a16="http://schemas.microsoft.com/office/drawing/2014/main" id="{81236B25-6A04-63EC-C372-83E2E174FF21}"/>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Bildobjekt 8">
            <a:extLst>
              <a:ext uri="{FF2B5EF4-FFF2-40B4-BE49-F238E27FC236}">
                <a16:creationId xmlns:a16="http://schemas.microsoft.com/office/drawing/2014/main" id="{66DA365A-9B26-652D-DE79-D9D47E67E49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25" name="textruta 24">
            <a:extLst>
              <a:ext uri="{FF2B5EF4-FFF2-40B4-BE49-F238E27FC236}">
                <a16:creationId xmlns:a16="http://schemas.microsoft.com/office/drawing/2014/main" id="{21A8D32B-C84C-2F7A-B4FF-DE9949431188}"/>
              </a:ext>
            </a:extLst>
          </p:cNvPr>
          <p:cNvSpPr txBox="1"/>
          <p:nvPr/>
        </p:nvSpPr>
        <p:spPr>
          <a:xfrm>
            <a:off x="2300535" y="574645"/>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prstClr val="black"/>
                </a:solidFill>
                <a:effectLst/>
                <a:uLnTx/>
                <a:uFillTx/>
                <a:latin typeface="Century Gothic" panose="020B0502020202020204" pitchFamily="34" charset="0"/>
                <a:ea typeface="+mn-ea"/>
                <a:cs typeface="+mn-cs"/>
              </a:rPr>
              <a:t>ÖVERSIKT</a:t>
            </a:r>
          </a:p>
        </p:txBody>
      </p:sp>
      <p:sp>
        <p:nvSpPr>
          <p:cNvPr id="2" name="textruta 1">
            <a:extLst>
              <a:ext uri="{FF2B5EF4-FFF2-40B4-BE49-F238E27FC236}">
                <a16:creationId xmlns:a16="http://schemas.microsoft.com/office/drawing/2014/main" id="{882359AF-0DB5-F739-A3AC-694D816032CF}"/>
              </a:ext>
            </a:extLst>
          </p:cNvPr>
          <p:cNvSpPr txBox="1"/>
          <p:nvPr/>
        </p:nvSpPr>
        <p:spPr>
          <a:xfrm>
            <a:off x="826851" y="1447220"/>
            <a:ext cx="10680970" cy="46987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1. </a:t>
            </a:r>
            <a:r>
              <a:rPr kumimoji="0" lang="sv-SE" sz="1800" b="1"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mn-cs"/>
              </a:rPr>
              <a:t>UTMANINGAR VI STÅR INFÖR</a:t>
            </a:r>
            <a:r>
              <a:rPr kumimoji="0" lang="sv-SE" sz="1600" b="1"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Psykisk ohälsa och existentiella risker</a:t>
            </a:r>
            <a:b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br>
            <a:r>
              <a:rPr kumimoji="0" lang="sv-SE" sz="22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2. INRE HÅLLBARGET FÖR EN HÅLLBAR VÄRLD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Hur vi leder oss själva och andra skapar världen</a:t>
            </a:r>
            <a:br>
              <a:rPr kumimoji="0" lang="sv-SE" sz="18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br>
            <a:endParaRPr kumimoji="0" lang="sv-SE" sz="18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endParaRPr>
          </a:p>
          <a:p>
            <a:pPr>
              <a:spcAft>
                <a:spcPts val="400"/>
              </a:spcAft>
              <a:defRPr/>
            </a:pPr>
            <a:r>
              <a:rPr lang="sv-SE" sz="2000" b="1" dirty="0">
                <a:solidFill>
                  <a:schemeClr val="bg1">
                    <a:lumMod val="65000"/>
                  </a:schemeClr>
                </a:solidFill>
                <a:latin typeface="Century Gothic" panose="020B0502020202020204" pitchFamily="34" charset="0"/>
              </a:rPr>
              <a:t>3. ATT VARA EN GOD LEDARE </a:t>
            </a:r>
            <a:r>
              <a:rPr lang="sv-SE" dirty="0">
                <a:solidFill>
                  <a:schemeClr val="bg1">
                    <a:lumMod val="65000"/>
                  </a:schemeClr>
                </a:solidFill>
                <a:latin typeface="Century Gothic" panose="020B0502020202020204" pitchFamily="34" charset="0"/>
              </a:rPr>
              <a:t>– Du som ledare är förmodligen viktigare än du tror! </a:t>
            </a:r>
            <a:endParaRPr lang="sv-SE" sz="2000" b="1" dirty="0">
              <a:solidFill>
                <a:schemeClr val="bg1">
                  <a:lumMod val="65000"/>
                </a:schemeClr>
              </a:solidFill>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endPar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lang="sv-SE" b="1" dirty="0">
                <a:solidFill>
                  <a:schemeClr val="bg1">
                    <a:lumMod val="65000"/>
                  </a:schemeClr>
                </a:solidFill>
                <a:latin typeface="Century Gothic" panose="020B0502020202020204" pitchFamily="34" charset="0"/>
              </a:rPr>
              <a:t>4</a:t>
            </a: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VAD KAN VI GÖRA FÖR ATT LEVA LIVET FULLT UT?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(även när det känns tungt)</a:t>
            </a:r>
            <a:r>
              <a:rPr kumimoji="0" lang="sv-SE" sz="1600" b="0" i="0" u="none" strike="noStrike" kern="1200" cap="all" spc="50" normalizeH="0" baseline="0" noProof="0" dirty="0">
                <a:ln>
                  <a:noFill/>
                </a:ln>
                <a:solidFill>
                  <a:schemeClr val="bg1">
                    <a:lumMod val="65000"/>
                  </a:schemeClr>
                </a:solidFill>
                <a:effectLst/>
                <a:uLnTx/>
                <a:uFillTx/>
                <a:latin typeface="Century Gothic" panose="020B0502020202020204" pitchFamily="34" charset="0"/>
                <a:ea typeface="+mn-ea"/>
                <a:cs typeface="+mn-cs"/>
              </a:rPr>
              <a:t>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Övningar &amp; verktyg</a:t>
            </a:r>
            <a:b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br>
            <a:r>
              <a:rPr kumimoji="0" lang="sv-SE" sz="22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lang="sv-SE" b="1" dirty="0">
                <a:solidFill>
                  <a:srgbClr val="2A667A"/>
                </a:solidFill>
                <a:latin typeface="Century Gothic" panose="020B0502020202020204" pitchFamily="34" charset="0"/>
              </a:rPr>
              <a:t>5</a:t>
            </a: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 DIGITALA PLATTFORMEN ”AWARE by 29k”</a:t>
            </a:r>
            <a:r>
              <a:rPr kumimoji="0" lang="sv-SE" sz="1600" b="1" i="0" u="none" strike="noStrike" kern="1200" cap="all" spc="50" normalizeH="0" baseline="0" noProof="0" dirty="0">
                <a:ln>
                  <a:noFill/>
                </a:ln>
                <a:solidFill>
                  <a:srgbClr val="2A667A"/>
                </a:solidFill>
                <a:effectLst/>
                <a:uLnTx/>
                <a:uFillTx/>
                <a:latin typeface="Century Gothic" panose="020B0502020202020204" pitchFamily="34" charset="0"/>
                <a:ea typeface="+mn-ea"/>
                <a:cs typeface="+mn-cs"/>
              </a:rPr>
              <a:t>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t>– Hur du kan använda dem själv och med andra</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22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t> </a:t>
            </a:r>
            <a:endPar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6. VART KAN MAN VÄNDA SIG FÖR STÖD, RÅD OCH HJÄLP? </a:t>
            </a:r>
            <a:r>
              <a:rPr kumimoji="0" lang="sv-SE" sz="1600" b="0" i="0" u="none" strike="noStrike" kern="1200" cap="none" spc="0" normalizeH="0" baseline="0" noProof="0" dirty="0">
                <a:ln>
                  <a:noFill/>
                </a:ln>
                <a:solidFill>
                  <a:schemeClr val="bg1">
                    <a:lumMod val="65000"/>
                  </a:schemeClr>
                </a:solidFill>
                <a:effectLst/>
                <a:uLnTx/>
                <a:uFillTx/>
                <a:latin typeface="Century Gothic" panose="020B0502020202020204" pitchFamily="34" charset="0"/>
                <a:ea typeface="+mn-ea"/>
                <a:cs typeface="+mn-cs"/>
              </a:rPr>
              <a:t>– Resurser &amp; tips</a:t>
            </a: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61846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219AA-F0F3-D1E2-AD49-A2C84FBFE5C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8F79D6F4-3A0D-92BF-E561-0ECF3311E5CC}"/>
              </a:ext>
            </a:extLst>
          </p:cNvPr>
          <p:cNvSpPr>
            <a:spLocks noGrp="1"/>
          </p:cNvSpPr>
          <p:nvPr>
            <p:ph type="title"/>
          </p:nvPr>
        </p:nvSpPr>
        <p:spPr/>
        <p:txBody>
          <a:bodyPr/>
          <a:lstStyle/>
          <a:p>
            <a:endParaRPr lang="en-GB"/>
          </a:p>
        </p:txBody>
      </p:sp>
      <p:pic>
        <p:nvPicPr>
          <p:cNvPr id="3" name="Bildobjekt 2">
            <a:extLst>
              <a:ext uri="{FF2B5EF4-FFF2-40B4-BE49-F238E27FC236}">
                <a16:creationId xmlns:a16="http://schemas.microsoft.com/office/drawing/2014/main" id="{EB2466F0-72E7-675E-06E1-1918C266A69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 y="0"/>
            <a:ext cx="12154671" cy="6858000"/>
          </a:xfrm>
          <a:prstGeom prst="rect">
            <a:avLst/>
          </a:prstGeom>
        </p:spPr>
      </p:pic>
    </p:spTree>
    <p:extLst>
      <p:ext uri="{BB962C8B-B14F-4D97-AF65-F5344CB8AC3E}">
        <p14:creationId xmlns:p14="http://schemas.microsoft.com/office/powerpoint/2010/main" val="3304438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9F8F4"/>
        </a:solidFill>
        <a:effectLst/>
      </p:bgPr>
    </p:bg>
    <p:spTree>
      <p:nvGrpSpPr>
        <p:cNvPr id="1" name="Shape 263">
          <a:extLst>
            <a:ext uri="{FF2B5EF4-FFF2-40B4-BE49-F238E27FC236}">
              <a16:creationId xmlns:a16="http://schemas.microsoft.com/office/drawing/2014/main" id="{E58C9F1A-50B1-442A-4C94-FEEFE6C674ED}"/>
            </a:ext>
          </a:extLst>
        </p:cNvPr>
        <p:cNvGrpSpPr/>
        <p:nvPr/>
      </p:nvGrpSpPr>
      <p:grpSpPr>
        <a:xfrm>
          <a:off x="0" y="0"/>
          <a:ext cx="0" cy="0"/>
          <a:chOff x="0" y="0"/>
          <a:chExt cx="0" cy="0"/>
        </a:xfrm>
      </p:grpSpPr>
      <p:pic>
        <p:nvPicPr>
          <p:cNvPr id="264" name="Google Shape;264;p61">
            <a:extLst>
              <a:ext uri="{FF2B5EF4-FFF2-40B4-BE49-F238E27FC236}">
                <a16:creationId xmlns:a16="http://schemas.microsoft.com/office/drawing/2014/main" id="{7B34B500-70B8-7F65-1E6C-BBC7462D10BE}"/>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43840" y="243840"/>
            <a:ext cx="609600" cy="609600"/>
          </a:xfrm>
          <a:prstGeom prst="rect">
            <a:avLst/>
          </a:prstGeom>
          <a:noFill/>
          <a:ln>
            <a:noFill/>
          </a:ln>
        </p:spPr>
      </p:pic>
      <p:sp>
        <p:nvSpPr>
          <p:cNvPr id="266" name="Google Shape;266;p61">
            <a:extLst>
              <a:ext uri="{FF2B5EF4-FFF2-40B4-BE49-F238E27FC236}">
                <a16:creationId xmlns:a16="http://schemas.microsoft.com/office/drawing/2014/main" id="{689C6E90-F111-98C3-BB69-ADD3716E775B}"/>
              </a:ext>
            </a:extLst>
          </p:cNvPr>
          <p:cNvSpPr txBox="1"/>
          <p:nvPr/>
        </p:nvSpPr>
        <p:spPr>
          <a:xfrm>
            <a:off x="5701123" y="211890"/>
            <a:ext cx="8523200" cy="738623"/>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sv-SE" sz="3200" b="0" i="0" u="none" strike="noStrike" kern="0" cap="none" spc="0" normalizeH="0" baseline="0" noProof="0" dirty="0" err="1">
                <a:ln>
                  <a:noFill/>
                </a:ln>
                <a:solidFill>
                  <a:srgbClr val="000000"/>
                </a:solidFill>
                <a:effectLst/>
                <a:uLnTx/>
                <a:uFillTx/>
                <a:latin typeface="Playfair Display"/>
                <a:ea typeface="Playfair Display"/>
                <a:cs typeface="Playfair Display"/>
                <a:sym typeface="Playfair Display"/>
              </a:rPr>
              <a:t>Appen</a:t>
            </a:r>
            <a:r>
              <a:rPr kumimoji="0" lang="sv-SE" sz="3200" b="0" i="0" u="none" strike="noStrike" kern="0" cap="none" spc="0" normalizeH="0" baseline="0" noProof="0" dirty="0">
                <a:ln>
                  <a:noFill/>
                </a:ln>
                <a:solidFill>
                  <a:srgbClr val="000000"/>
                </a:solidFill>
                <a:effectLst/>
                <a:uLnTx/>
                <a:uFillTx/>
                <a:latin typeface="Playfair Display"/>
                <a:ea typeface="Playfair Display"/>
                <a:cs typeface="Playfair Display"/>
                <a:sym typeface="Playfair Display"/>
              </a:rPr>
              <a:t> </a:t>
            </a:r>
            <a:r>
              <a:rPr kumimoji="0" lang="sv-SE" sz="3200" b="0" i="1" u="none" strike="noStrike" kern="0" cap="none" spc="0" normalizeH="0" baseline="0" noProof="0" dirty="0" err="1">
                <a:ln>
                  <a:noFill/>
                </a:ln>
                <a:solidFill>
                  <a:srgbClr val="000000"/>
                </a:solidFill>
                <a:effectLst/>
                <a:uLnTx/>
                <a:uFillTx/>
                <a:latin typeface="Playfair Display"/>
                <a:ea typeface="Playfair Display"/>
                <a:cs typeface="Playfair Display"/>
                <a:sym typeface="Playfair Display"/>
              </a:rPr>
              <a:t>Aware</a:t>
            </a:r>
            <a:r>
              <a:rPr kumimoji="0" lang="sv-SE" sz="3200" b="0" i="1" u="none" strike="noStrike" kern="0" cap="none" spc="0" normalizeH="0" baseline="0" noProof="0" dirty="0">
                <a:ln>
                  <a:noFill/>
                </a:ln>
                <a:solidFill>
                  <a:srgbClr val="000000"/>
                </a:solidFill>
                <a:effectLst/>
                <a:uLnTx/>
                <a:uFillTx/>
                <a:latin typeface="Playfair Display"/>
                <a:ea typeface="Playfair Display"/>
                <a:cs typeface="Playfair Display"/>
                <a:sym typeface="Playfair Display"/>
              </a:rPr>
              <a:t> från 29k</a:t>
            </a:r>
            <a:r>
              <a:rPr kumimoji="0" lang="sv-SE" sz="3200" b="0" i="0" u="none" strike="noStrike" kern="0" cap="none" spc="0" normalizeH="0" baseline="0" noProof="0" dirty="0">
                <a:ln>
                  <a:noFill/>
                </a:ln>
                <a:solidFill>
                  <a:srgbClr val="000000"/>
                </a:solidFill>
                <a:effectLst/>
                <a:uLnTx/>
                <a:uFillTx/>
                <a:latin typeface="Playfair Display"/>
                <a:ea typeface="Playfair Display"/>
                <a:cs typeface="Playfair Display"/>
                <a:sym typeface="Playfair Display"/>
              </a:rPr>
              <a:t> </a:t>
            </a:r>
          </a:p>
        </p:txBody>
      </p:sp>
      <p:pic>
        <p:nvPicPr>
          <p:cNvPr id="268" name="Google Shape;268;p61">
            <a:extLst>
              <a:ext uri="{FF2B5EF4-FFF2-40B4-BE49-F238E27FC236}">
                <a16:creationId xmlns:a16="http://schemas.microsoft.com/office/drawing/2014/main" id="{89C330E9-F62B-1E65-C54E-9D17DD6DC3F4}"/>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5261953" y="1335938"/>
            <a:ext cx="6762332" cy="4855935"/>
          </a:xfrm>
          <a:prstGeom prst="rect">
            <a:avLst/>
          </a:prstGeom>
          <a:noFill/>
          <a:ln>
            <a:noFill/>
          </a:ln>
          <a:effectLst>
            <a:outerShdw blurRad="57150" dist="19050" dir="1260000" algn="bl" rotWithShape="0">
              <a:srgbClr val="000000">
                <a:alpha val="7000"/>
              </a:srgbClr>
            </a:outerShdw>
          </a:effectLst>
        </p:spPr>
      </p:pic>
      <p:pic>
        <p:nvPicPr>
          <p:cNvPr id="3" name="Bildobjekt 2">
            <a:extLst>
              <a:ext uri="{FF2B5EF4-FFF2-40B4-BE49-F238E27FC236}">
                <a16:creationId xmlns:a16="http://schemas.microsoft.com/office/drawing/2014/main" id="{424F6F5B-585C-1633-251A-D1D0386B1FA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0297" y="178658"/>
            <a:ext cx="975361" cy="940527"/>
          </a:xfrm>
          <a:prstGeom prst="rect">
            <a:avLst/>
          </a:prstGeom>
        </p:spPr>
      </p:pic>
      <p:sp>
        <p:nvSpPr>
          <p:cNvPr id="2" name="Google Shape;2085;p412">
            <a:extLst>
              <a:ext uri="{FF2B5EF4-FFF2-40B4-BE49-F238E27FC236}">
                <a16:creationId xmlns:a16="http://schemas.microsoft.com/office/drawing/2014/main" id="{4FA7B8E5-AA1C-C2DA-2608-C087EBA9C32F}"/>
              </a:ext>
            </a:extLst>
          </p:cNvPr>
          <p:cNvSpPr/>
          <p:nvPr/>
        </p:nvSpPr>
        <p:spPr>
          <a:xfrm>
            <a:off x="374319" y="4013723"/>
            <a:ext cx="5263637" cy="2462800"/>
          </a:xfrm>
          <a:prstGeom prst="roundRect">
            <a:avLst>
              <a:gd name="adj" fmla="val 16537"/>
            </a:avLst>
          </a:prstGeom>
          <a:solidFill>
            <a:srgbClr val="378D8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733" b="1" i="0" u="none" strike="noStrike" kern="0" cap="none" spc="0" normalizeH="0" baseline="0" noProof="0" dirty="0">
                <a:ln>
                  <a:noFill/>
                </a:ln>
                <a:solidFill>
                  <a:srgbClr val="F9F8F4"/>
                </a:solidFill>
                <a:effectLst/>
                <a:uLnTx/>
                <a:uFillTx/>
                <a:latin typeface="Roboto"/>
                <a:ea typeface="Roboto"/>
                <a:cs typeface="Roboto"/>
                <a:sym typeface="Roboto"/>
              </a:rPr>
              <a:t>Non-profit &amp; open source </a:t>
            </a:r>
            <a:r>
              <a:rPr kumimoji="0" lang="en" sz="1333" b="0" i="0" u="none" strike="noStrike" kern="0" cap="none" spc="0" normalizeH="0" baseline="0" noProof="0" dirty="0">
                <a:ln>
                  <a:noFill/>
                </a:ln>
                <a:solidFill>
                  <a:srgbClr val="F9F8F4"/>
                </a:solidFill>
                <a:effectLst/>
                <a:uLnTx/>
                <a:uFillTx/>
                <a:latin typeface="Roboto"/>
                <a:ea typeface="Roboto"/>
                <a:cs typeface="Roboto"/>
                <a:sym typeface="Roboto"/>
              </a:rPr>
              <a:t>- users interests come first</a:t>
            </a:r>
            <a:br>
              <a:rPr kumimoji="0" lang="en" sz="1333" b="0" i="0" u="none" strike="noStrike" kern="0" cap="none" spc="0" normalizeH="0" baseline="0" noProof="0" dirty="0">
                <a:ln>
                  <a:noFill/>
                </a:ln>
                <a:solidFill>
                  <a:srgbClr val="F9F8F4"/>
                </a:solidFill>
                <a:effectLst/>
                <a:uLnTx/>
                <a:uFillTx/>
                <a:latin typeface="Roboto"/>
                <a:ea typeface="Roboto"/>
                <a:cs typeface="Roboto"/>
                <a:sym typeface="Roboto"/>
              </a:rPr>
            </a:br>
            <a:r>
              <a:rPr kumimoji="0" lang="en" sz="800" b="0" i="0" u="none" strike="noStrike" kern="0" cap="none" spc="0" normalizeH="0" baseline="0" noProof="0" dirty="0">
                <a:ln>
                  <a:noFill/>
                </a:ln>
                <a:solidFill>
                  <a:srgbClr val="F9F8F4"/>
                </a:solidFill>
                <a:effectLst/>
                <a:uLnTx/>
                <a:uFillTx/>
                <a:latin typeface="Roboto"/>
                <a:ea typeface="Roboto"/>
                <a:cs typeface="Roboto"/>
                <a:sym typeface="Roboto"/>
              </a:rPr>
              <a:t> </a:t>
            </a:r>
            <a:endParaRPr kumimoji="0" sz="800" b="0" i="0" u="none" strike="noStrike" kern="0" cap="none" spc="0" normalizeH="0" baseline="0" noProof="0" dirty="0">
              <a:ln>
                <a:noFill/>
              </a:ln>
              <a:solidFill>
                <a:srgbClr val="F9F8F4"/>
              </a:solidFill>
              <a:effectLst/>
              <a:uLnTx/>
              <a:uFillTx/>
              <a:latin typeface="Roboto"/>
              <a:ea typeface="Roboto"/>
              <a:cs typeface="Roboto"/>
              <a:sym typeface="Roboto"/>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733" b="1" i="0" u="none" strike="noStrike" kern="0" cap="none" spc="0" normalizeH="0" baseline="0" noProof="0" dirty="0">
                <a:ln>
                  <a:noFill/>
                </a:ln>
                <a:solidFill>
                  <a:srgbClr val="F9F8F4"/>
                </a:solidFill>
                <a:effectLst/>
                <a:uLnTx/>
                <a:uFillTx/>
                <a:latin typeface="Roboto"/>
                <a:ea typeface="Roboto"/>
                <a:cs typeface="Roboto"/>
                <a:sym typeface="Roboto"/>
              </a:rPr>
              <a:t>Co-created </a:t>
            </a:r>
            <a:r>
              <a:rPr kumimoji="0" lang="en" sz="1333" b="0" i="0" u="none" strike="noStrike" kern="0" cap="none" spc="0" normalizeH="0" baseline="0" noProof="0" dirty="0">
                <a:ln>
                  <a:noFill/>
                </a:ln>
                <a:solidFill>
                  <a:srgbClr val="F9F8F4"/>
                </a:solidFill>
                <a:effectLst/>
                <a:uLnTx/>
                <a:uFillTx/>
                <a:latin typeface="Roboto"/>
                <a:ea typeface="Roboto"/>
                <a:cs typeface="Roboto"/>
                <a:sym typeface="Roboto"/>
              </a:rPr>
              <a:t>- with scientists &amp; practitioners</a:t>
            </a:r>
            <a:br>
              <a:rPr kumimoji="0" lang="en" sz="1333" b="0" i="0" u="none" strike="noStrike" kern="0" cap="none" spc="0" normalizeH="0" baseline="0" noProof="0" dirty="0">
                <a:ln>
                  <a:noFill/>
                </a:ln>
                <a:solidFill>
                  <a:srgbClr val="F9F8F4"/>
                </a:solidFill>
                <a:effectLst/>
                <a:uLnTx/>
                <a:uFillTx/>
                <a:latin typeface="Roboto"/>
                <a:ea typeface="Roboto"/>
                <a:cs typeface="Roboto"/>
                <a:sym typeface="Roboto"/>
              </a:rPr>
            </a:br>
            <a:r>
              <a:rPr kumimoji="0" lang="en" sz="800" b="0" i="0" u="none" strike="noStrike" kern="0" cap="none" spc="0" normalizeH="0" baseline="0" noProof="0" dirty="0">
                <a:ln>
                  <a:noFill/>
                </a:ln>
                <a:solidFill>
                  <a:srgbClr val="F9F8F4"/>
                </a:solidFill>
                <a:effectLst/>
                <a:uLnTx/>
                <a:uFillTx/>
                <a:latin typeface="Roboto"/>
                <a:ea typeface="Roboto"/>
                <a:cs typeface="Roboto"/>
                <a:sym typeface="Roboto"/>
              </a:rPr>
              <a:t>  </a:t>
            </a:r>
            <a:endParaRPr kumimoji="0" sz="800" b="0" i="0" u="none" strike="noStrike" kern="0" cap="none" spc="0" normalizeH="0" baseline="0" noProof="0" dirty="0">
              <a:ln>
                <a:noFill/>
              </a:ln>
              <a:solidFill>
                <a:srgbClr val="F9F8F4"/>
              </a:solidFill>
              <a:effectLst/>
              <a:uLnTx/>
              <a:uFillTx/>
              <a:latin typeface="Roboto"/>
              <a:ea typeface="Roboto"/>
              <a:cs typeface="Roboto"/>
              <a:sym typeface="Roboto"/>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733" b="1" i="0" u="none" strike="noStrike" kern="0" cap="none" spc="0" normalizeH="0" baseline="0" noProof="0" dirty="0">
                <a:ln>
                  <a:noFill/>
                </a:ln>
                <a:solidFill>
                  <a:srgbClr val="F9F8F4"/>
                </a:solidFill>
                <a:effectLst/>
                <a:uLnTx/>
                <a:uFillTx/>
                <a:latin typeface="Roboto"/>
                <a:ea typeface="Roboto"/>
                <a:cs typeface="Roboto"/>
                <a:sym typeface="Roboto"/>
              </a:rPr>
              <a:t>Research based </a:t>
            </a:r>
            <a:r>
              <a:rPr kumimoji="0" lang="en" sz="1333" b="0" i="0" u="none" strike="noStrike" kern="0" cap="none" spc="0" normalizeH="0" baseline="0" noProof="0" dirty="0">
                <a:ln>
                  <a:noFill/>
                </a:ln>
                <a:solidFill>
                  <a:srgbClr val="F9F8F4"/>
                </a:solidFill>
                <a:effectLst/>
                <a:uLnTx/>
                <a:uFillTx/>
                <a:latin typeface="Roboto"/>
                <a:ea typeface="Roboto"/>
                <a:cs typeface="Roboto"/>
                <a:sym typeface="Roboto"/>
              </a:rPr>
              <a:t>- unique platform for ongoing research</a:t>
            </a:r>
            <a:br>
              <a:rPr kumimoji="0" lang="en" sz="1333" b="0" i="0" u="none" strike="noStrike" kern="0" cap="none" spc="0" normalizeH="0" baseline="0" noProof="0" dirty="0">
                <a:ln>
                  <a:noFill/>
                </a:ln>
                <a:solidFill>
                  <a:srgbClr val="F9F8F4"/>
                </a:solidFill>
                <a:effectLst/>
                <a:uLnTx/>
                <a:uFillTx/>
                <a:latin typeface="Roboto"/>
                <a:ea typeface="Roboto"/>
                <a:cs typeface="Roboto"/>
                <a:sym typeface="Roboto"/>
              </a:rPr>
            </a:br>
            <a:r>
              <a:rPr kumimoji="0" lang="en" sz="800" b="0" i="0" u="none" strike="noStrike" kern="0" cap="none" spc="0" normalizeH="0" baseline="0" noProof="0" dirty="0">
                <a:ln>
                  <a:noFill/>
                </a:ln>
                <a:solidFill>
                  <a:srgbClr val="F9F8F4"/>
                </a:solidFill>
                <a:effectLst/>
                <a:uLnTx/>
                <a:uFillTx/>
                <a:latin typeface="Roboto"/>
                <a:ea typeface="Roboto"/>
                <a:cs typeface="Roboto"/>
                <a:sym typeface="Roboto"/>
              </a:rPr>
              <a:t>   </a:t>
            </a:r>
            <a:endParaRPr kumimoji="0" sz="800" b="0" i="0" u="none" strike="noStrike" kern="0" cap="none" spc="0" normalizeH="0" baseline="0" noProof="0" dirty="0">
              <a:ln>
                <a:noFill/>
              </a:ln>
              <a:solidFill>
                <a:srgbClr val="F9F8F4"/>
              </a:solidFill>
              <a:effectLst/>
              <a:uLnTx/>
              <a:uFillTx/>
              <a:latin typeface="Roboto"/>
              <a:ea typeface="Roboto"/>
              <a:cs typeface="Roboto"/>
              <a:sym typeface="Roboto"/>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733" b="1" i="0" u="none" strike="noStrike" kern="0" cap="none" spc="0" normalizeH="0" baseline="0" noProof="0" dirty="0">
                <a:ln>
                  <a:noFill/>
                </a:ln>
                <a:solidFill>
                  <a:srgbClr val="F9F8F4"/>
                </a:solidFill>
                <a:effectLst/>
                <a:uLnTx/>
                <a:uFillTx/>
                <a:latin typeface="Roboto"/>
                <a:ea typeface="Roboto"/>
                <a:cs typeface="Roboto"/>
                <a:sym typeface="Roboto"/>
              </a:rPr>
              <a:t>Zero marginal costs</a:t>
            </a:r>
            <a:r>
              <a:rPr kumimoji="0" lang="en" sz="1733" b="0" i="0" u="none" strike="noStrike" kern="0" cap="none" spc="0" normalizeH="0" baseline="0" noProof="0" dirty="0">
                <a:ln>
                  <a:noFill/>
                </a:ln>
                <a:solidFill>
                  <a:srgbClr val="F9F8F4"/>
                </a:solidFill>
                <a:effectLst/>
                <a:uLnTx/>
                <a:uFillTx/>
                <a:latin typeface="Roboto"/>
                <a:ea typeface="Roboto"/>
                <a:cs typeface="Roboto"/>
                <a:sym typeface="Roboto"/>
              </a:rPr>
              <a:t> </a:t>
            </a:r>
            <a:r>
              <a:rPr kumimoji="0" lang="en" sz="1333" b="0" i="0" u="none" strike="noStrike" kern="0" cap="none" spc="0" normalizeH="0" baseline="0" noProof="0" dirty="0">
                <a:ln>
                  <a:noFill/>
                </a:ln>
                <a:solidFill>
                  <a:srgbClr val="F9F8F4"/>
                </a:solidFill>
                <a:effectLst/>
                <a:uLnTx/>
                <a:uFillTx/>
                <a:latin typeface="Roboto"/>
                <a:ea typeface="Roboto"/>
                <a:cs typeface="Roboto"/>
                <a:sym typeface="Roboto"/>
              </a:rPr>
              <a:t>- scalability at our core</a:t>
            </a:r>
            <a:br>
              <a:rPr kumimoji="0" lang="en" sz="1333" b="0" i="0" u="none" strike="noStrike" kern="0" cap="none" spc="0" normalizeH="0" baseline="0" noProof="0" dirty="0">
                <a:ln>
                  <a:noFill/>
                </a:ln>
                <a:solidFill>
                  <a:srgbClr val="F9F8F4"/>
                </a:solidFill>
                <a:effectLst/>
                <a:uLnTx/>
                <a:uFillTx/>
                <a:latin typeface="Roboto"/>
                <a:ea typeface="Roboto"/>
                <a:cs typeface="Roboto"/>
                <a:sym typeface="Roboto"/>
              </a:rPr>
            </a:br>
            <a:r>
              <a:rPr kumimoji="0" lang="en" sz="800" b="0" i="0" u="none" strike="noStrike" kern="0" cap="none" spc="0" normalizeH="0" baseline="0" noProof="0" dirty="0">
                <a:ln>
                  <a:noFill/>
                </a:ln>
                <a:solidFill>
                  <a:srgbClr val="F9F8F4"/>
                </a:solidFill>
                <a:effectLst/>
                <a:uLnTx/>
                <a:uFillTx/>
                <a:latin typeface="Roboto"/>
                <a:ea typeface="Roboto"/>
                <a:cs typeface="Roboto"/>
                <a:sym typeface="Roboto"/>
              </a:rPr>
              <a:t> </a:t>
            </a:r>
            <a:endParaRPr kumimoji="0" sz="800" b="0" i="0" u="none" strike="noStrike" kern="0" cap="none" spc="0" normalizeH="0" baseline="0" noProof="0" dirty="0">
              <a:ln>
                <a:noFill/>
              </a:ln>
              <a:solidFill>
                <a:srgbClr val="F9F8F4"/>
              </a:solidFill>
              <a:effectLst/>
              <a:uLnTx/>
              <a:uFillTx/>
              <a:latin typeface="Roboto"/>
              <a:ea typeface="Roboto"/>
              <a:cs typeface="Roboto"/>
              <a:sym typeface="Roboto"/>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733" b="1" i="0" u="none" strike="noStrike" kern="0" cap="none" spc="0" normalizeH="0" baseline="0" noProof="0" dirty="0">
                <a:ln>
                  <a:noFill/>
                </a:ln>
                <a:solidFill>
                  <a:srgbClr val="F9F8F4"/>
                </a:solidFill>
                <a:effectLst/>
                <a:uLnTx/>
                <a:uFillTx/>
                <a:latin typeface="Roboto"/>
                <a:ea typeface="Roboto"/>
                <a:cs typeface="Roboto"/>
                <a:sym typeface="Roboto"/>
              </a:rPr>
              <a:t>Human connection</a:t>
            </a:r>
            <a:r>
              <a:rPr kumimoji="0" lang="en" sz="1733" b="0" i="0" u="none" strike="noStrike" kern="0" cap="none" spc="0" normalizeH="0" baseline="0" noProof="0" dirty="0">
                <a:ln>
                  <a:noFill/>
                </a:ln>
                <a:solidFill>
                  <a:srgbClr val="F9F8F4"/>
                </a:solidFill>
                <a:effectLst/>
                <a:uLnTx/>
                <a:uFillTx/>
                <a:latin typeface="Roboto"/>
                <a:ea typeface="Roboto"/>
                <a:cs typeface="Roboto"/>
                <a:sym typeface="Roboto"/>
              </a:rPr>
              <a:t> </a:t>
            </a:r>
            <a:r>
              <a:rPr kumimoji="0" lang="en" sz="1333" b="0" i="0" u="none" strike="noStrike" kern="0" cap="none" spc="0" normalizeH="0" baseline="0" noProof="0" dirty="0">
                <a:ln>
                  <a:noFill/>
                </a:ln>
                <a:solidFill>
                  <a:srgbClr val="F9F8F4"/>
                </a:solidFill>
                <a:effectLst/>
                <a:uLnTx/>
                <a:uFillTx/>
                <a:latin typeface="Roboto"/>
                <a:ea typeface="Roboto"/>
                <a:cs typeface="Roboto"/>
                <a:sym typeface="Roboto"/>
              </a:rPr>
              <a:t>- real-time community supports 	                   insights &amp; depth of practice</a:t>
            </a:r>
            <a:endParaRPr kumimoji="0" sz="1333" b="0" i="0" u="none" strike="noStrike" kern="0" cap="none" spc="0" normalizeH="0" baseline="0" noProof="0" dirty="0">
              <a:ln>
                <a:noFill/>
              </a:ln>
              <a:solidFill>
                <a:srgbClr val="F9F8F4"/>
              </a:solidFill>
              <a:effectLst/>
              <a:uLnTx/>
              <a:uFillTx/>
              <a:latin typeface="Roboto"/>
              <a:ea typeface="Roboto"/>
              <a:cs typeface="Roboto"/>
              <a:sym typeface="Roboto"/>
            </a:endParaRPr>
          </a:p>
        </p:txBody>
      </p:sp>
      <p:sp>
        <p:nvSpPr>
          <p:cNvPr id="4" name="Google Shape;2084;p412">
            <a:extLst>
              <a:ext uri="{FF2B5EF4-FFF2-40B4-BE49-F238E27FC236}">
                <a16:creationId xmlns:a16="http://schemas.microsoft.com/office/drawing/2014/main" id="{CD8F8E89-F01D-7640-5B84-CCF1F140FD93}"/>
              </a:ext>
            </a:extLst>
          </p:cNvPr>
          <p:cNvSpPr txBox="1"/>
          <p:nvPr/>
        </p:nvSpPr>
        <p:spPr>
          <a:xfrm>
            <a:off x="426336" y="1335938"/>
            <a:ext cx="4783600" cy="2995908"/>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2400" b="0" i="0" u="none" strike="noStrike" kern="0" cap="none" spc="0" normalizeH="0" baseline="0" noProof="0" dirty="0">
                <a:ln>
                  <a:noFill/>
                </a:ln>
                <a:solidFill>
                  <a:srgbClr val="000000"/>
                </a:solidFill>
                <a:effectLst/>
                <a:uLnTx/>
                <a:uFillTx/>
                <a:latin typeface="Roboto"/>
                <a:ea typeface="Roboto"/>
                <a:cs typeface="Roboto"/>
                <a:sym typeface="Roboto"/>
              </a:rPr>
              <a:t>Lite </a:t>
            </a:r>
            <a:r>
              <a:rPr kumimoji="0" lang="en" sz="2400" b="0" i="0" u="none" strike="noStrike" kern="0" cap="none" spc="0" normalizeH="0" baseline="0" noProof="0" dirty="0" err="1">
                <a:ln>
                  <a:noFill/>
                </a:ln>
                <a:solidFill>
                  <a:srgbClr val="000000"/>
                </a:solidFill>
                <a:effectLst/>
                <a:uLnTx/>
                <a:uFillTx/>
                <a:latin typeface="Roboto"/>
                <a:ea typeface="Roboto"/>
                <a:cs typeface="Roboto"/>
                <a:sym typeface="Roboto"/>
              </a:rPr>
              <a:t>fakta</a:t>
            </a:r>
            <a:r>
              <a:rPr kumimoji="0" lang="en" sz="2400" b="0" i="0" u="none" strike="noStrike" kern="0" cap="none" spc="0" normalizeH="0" baseline="0" noProof="0" dirty="0">
                <a:ln>
                  <a:noFill/>
                </a:ln>
                <a:solidFill>
                  <a:srgbClr val="000000"/>
                </a:solidFill>
                <a:effectLst/>
                <a:uLnTx/>
                <a:uFillTx/>
                <a:latin typeface="Roboto"/>
                <a:ea typeface="Roboto"/>
                <a:cs typeface="Roboto"/>
                <a:sym typeface="Roboto"/>
              </a:rPr>
              <a:t>: </a:t>
            </a:r>
            <a:br>
              <a:rPr kumimoji="0" lang="en" sz="2400" b="0" i="1" u="none" strike="noStrike" kern="0" cap="none" spc="0" normalizeH="0" baseline="0" noProof="0" dirty="0">
                <a:ln>
                  <a:noFill/>
                </a:ln>
                <a:solidFill>
                  <a:srgbClr val="000000"/>
                </a:solidFill>
                <a:effectLst/>
                <a:uLnTx/>
                <a:uFillTx/>
                <a:latin typeface="Roboto"/>
                <a:ea typeface="Roboto"/>
                <a:cs typeface="Roboto"/>
                <a:sym typeface="Roboto"/>
              </a:rPr>
            </a:br>
            <a:r>
              <a:rPr kumimoji="0" lang="en" sz="800" b="0" i="1" u="none" strike="noStrike" kern="0" cap="none" spc="0" normalizeH="0" baseline="0" noProof="0" dirty="0">
                <a:ln>
                  <a:noFill/>
                </a:ln>
                <a:solidFill>
                  <a:srgbClr val="000000"/>
                </a:solidFill>
                <a:effectLst/>
                <a:uLnTx/>
                <a:uFillTx/>
                <a:latin typeface="Roboto"/>
                <a:ea typeface="Roboto"/>
                <a:cs typeface="Roboto"/>
                <a:sym typeface="Roboto"/>
              </a:rPr>
              <a:t>  </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sv-SE" sz="1867" b="0" i="1" u="none" strike="noStrike" kern="0" cap="none" spc="0" normalizeH="0" baseline="0" noProof="0" dirty="0">
                <a:ln>
                  <a:noFill/>
                </a:ln>
                <a:solidFill>
                  <a:srgbClr val="000000"/>
                </a:solidFill>
                <a:effectLst/>
                <a:uLnTx/>
                <a:uFillTx/>
                <a:latin typeface="Roboto"/>
                <a:ea typeface="Roboto"/>
                <a:cs typeface="Roboto"/>
                <a:sym typeface="Roboto"/>
              </a:rPr>
              <a:t>500 000+  nedladdade </a:t>
            </a:r>
            <a:r>
              <a:rPr kumimoji="0" lang="sv-SE" sz="1867" b="0" i="1" u="none" strike="noStrike" kern="0" cap="none" spc="0" normalizeH="0" baseline="0" noProof="0" dirty="0" err="1">
                <a:ln>
                  <a:noFill/>
                </a:ln>
                <a:solidFill>
                  <a:srgbClr val="000000"/>
                </a:solidFill>
                <a:effectLst/>
                <a:uLnTx/>
                <a:uFillTx/>
                <a:latin typeface="Roboto"/>
                <a:ea typeface="Roboto"/>
                <a:cs typeface="Roboto"/>
                <a:sym typeface="Roboto"/>
              </a:rPr>
              <a:t>appar</a:t>
            </a:r>
            <a:r>
              <a:rPr kumimoji="0" lang="sv-SE" sz="1867" b="0" i="1" u="none" strike="noStrike" kern="0" cap="none" spc="0" normalizeH="0" baseline="0" noProof="0" dirty="0">
                <a:ln>
                  <a:noFill/>
                </a:ln>
                <a:solidFill>
                  <a:srgbClr val="000000"/>
                </a:solidFill>
                <a:effectLst/>
                <a:uLnTx/>
                <a:uFillTx/>
                <a:latin typeface="Roboto"/>
                <a:ea typeface="Roboto"/>
                <a:cs typeface="Roboto"/>
                <a:sym typeface="Roboto"/>
              </a:rPr>
              <a:t> </a:t>
            </a:r>
            <a:br>
              <a:rPr kumimoji="0" lang="sv-SE" sz="1867" b="0" i="1" u="none" strike="noStrike" kern="0" cap="none" spc="0" normalizeH="0" baseline="0" noProof="0" dirty="0">
                <a:ln>
                  <a:noFill/>
                </a:ln>
                <a:solidFill>
                  <a:srgbClr val="000000"/>
                </a:solidFill>
                <a:effectLst/>
                <a:uLnTx/>
                <a:uFillTx/>
                <a:latin typeface="Roboto"/>
                <a:ea typeface="Roboto"/>
                <a:cs typeface="Roboto"/>
                <a:sym typeface="Roboto"/>
              </a:rPr>
            </a:br>
            <a:r>
              <a:rPr kumimoji="0" lang="sv-SE" sz="800" b="0" i="1" u="none" strike="noStrike" kern="0" cap="none" spc="0" normalizeH="0" baseline="0" noProof="0" dirty="0">
                <a:ln>
                  <a:noFill/>
                </a:ln>
                <a:solidFill>
                  <a:srgbClr val="000000"/>
                </a:solidFill>
                <a:effectLst/>
                <a:uLnTx/>
                <a:uFillTx/>
                <a:latin typeface="Roboto"/>
                <a:ea typeface="Roboto"/>
                <a:cs typeface="Roboto"/>
                <a:sym typeface="Roboto"/>
              </a:rPr>
              <a:t>  </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sv-SE" sz="1867" b="0" i="1" u="none" strike="noStrike" kern="0" cap="none" spc="0" normalizeH="0" baseline="0" noProof="0" dirty="0">
                <a:ln>
                  <a:noFill/>
                </a:ln>
                <a:solidFill>
                  <a:srgbClr val="000000"/>
                </a:solidFill>
                <a:effectLst/>
                <a:uLnTx/>
                <a:uFillTx/>
                <a:latin typeface="Roboto"/>
                <a:ea typeface="Roboto"/>
                <a:cs typeface="Roboto"/>
                <a:sym typeface="Roboto"/>
              </a:rPr>
              <a:t>4.8 av 5  från 4 200 användare</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sv-SE" sz="800" b="0" i="1" u="none" strike="noStrike" kern="0" cap="none" spc="0" normalizeH="0" baseline="0" noProof="0" dirty="0">
              <a:ln>
                <a:noFill/>
              </a:ln>
              <a:solidFill>
                <a:srgbClr val="000000"/>
              </a:solidFill>
              <a:effectLst/>
              <a:uLnTx/>
              <a:uFillTx/>
              <a:latin typeface="Roboto"/>
              <a:ea typeface="Roboto"/>
              <a:cs typeface="Roboto"/>
              <a:sym typeface="Roboto"/>
            </a:endParaRP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sv-SE" sz="1867" b="0" i="1" u="none" strike="noStrike" kern="0" cap="none" spc="0" normalizeH="0" baseline="0" noProof="0" dirty="0">
                <a:ln>
                  <a:noFill/>
                </a:ln>
                <a:solidFill>
                  <a:srgbClr val="000000"/>
                </a:solidFill>
                <a:effectLst/>
                <a:uLnTx/>
                <a:uFillTx/>
                <a:latin typeface="Roboto"/>
                <a:ea typeface="Roboto"/>
                <a:cs typeface="Roboto"/>
                <a:sym typeface="Roboto"/>
              </a:rPr>
              <a:t>En forskningsplattform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sv-SE" sz="800" b="0" i="1" u="none" strike="noStrike" kern="0" cap="none" spc="0" normalizeH="0" baseline="0" noProof="0" dirty="0">
                <a:ln>
                  <a:noFill/>
                </a:ln>
                <a:solidFill>
                  <a:srgbClr val="000000"/>
                </a:solidFill>
                <a:effectLst/>
                <a:uLnTx/>
                <a:uFillTx/>
                <a:latin typeface="Roboto"/>
                <a:ea typeface="Roboto"/>
                <a:cs typeface="Roboto"/>
                <a:sym typeface="Roboto"/>
              </a:rPr>
              <a:t> </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sv-SE" sz="1867" b="0" i="1" u="none" strike="noStrike" kern="0" cap="none" spc="0" normalizeH="0" baseline="0" noProof="0" dirty="0">
                <a:ln>
                  <a:noFill/>
                </a:ln>
                <a:solidFill>
                  <a:srgbClr val="000000"/>
                </a:solidFill>
                <a:effectLst/>
                <a:uLnTx/>
                <a:uFillTx/>
                <a:latin typeface="Roboto"/>
                <a:ea typeface="Roboto"/>
                <a:cs typeface="Roboto"/>
                <a:sym typeface="Roboto"/>
              </a:rPr>
              <a:t>Kan ta miljontals användare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sv-SE" sz="2400" b="0" i="1" u="none" strike="noStrike" kern="0" cap="none" spc="0" normalizeH="0" baseline="0" noProof="0" dirty="0">
              <a:ln>
                <a:noFill/>
              </a:ln>
              <a:solidFill>
                <a:srgbClr val="000000"/>
              </a:solidFill>
              <a:effectLst/>
              <a:uLnTx/>
              <a:uFillTx/>
              <a:latin typeface="Roboto"/>
              <a:ea typeface="Roboto"/>
              <a:cs typeface="Roboto"/>
              <a:sym typeface="Roboto"/>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2400" b="0" i="1" u="none" strike="noStrike" kern="0" cap="none" spc="0" normalizeH="0" baseline="0" noProof="0" dirty="0">
                <a:ln>
                  <a:noFill/>
                </a:ln>
                <a:solidFill>
                  <a:srgbClr val="000000"/>
                </a:solidFill>
                <a:effectLst/>
                <a:uLnTx/>
                <a:uFillTx/>
                <a:latin typeface="Roboto"/>
                <a:ea typeface="Roboto"/>
                <a:cs typeface="Roboto"/>
                <a:sym typeface="Roboto"/>
              </a:rPr>
              <a:t> </a:t>
            </a:r>
          </a:p>
        </p:txBody>
      </p:sp>
    </p:spTree>
    <p:extLst>
      <p:ext uri="{BB962C8B-B14F-4D97-AF65-F5344CB8AC3E}">
        <p14:creationId xmlns:p14="http://schemas.microsoft.com/office/powerpoint/2010/main" val="451983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9F8F4"/>
        </a:solidFill>
        <a:effectLst/>
      </p:bgPr>
    </p:bg>
    <p:spTree>
      <p:nvGrpSpPr>
        <p:cNvPr id="1" name="Shape 2482">
          <a:extLst>
            <a:ext uri="{FF2B5EF4-FFF2-40B4-BE49-F238E27FC236}">
              <a16:creationId xmlns:a16="http://schemas.microsoft.com/office/drawing/2014/main" id="{DA143F92-1442-62CF-66A6-DAE07A9311F4}"/>
            </a:ext>
          </a:extLst>
        </p:cNvPr>
        <p:cNvGrpSpPr/>
        <p:nvPr/>
      </p:nvGrpSpPr>
      <p:grpSpPr>
        <a:xfrm>
          <a:off x="0" y="0"/>
          <a:ext cx="0" cy="0"/>
          <a:chOff x="0" y="0"/>
          <a:chExt cx="0" cy="0"/>
        </a:xfrm>
      </p:grpSpPr>
      <p:pic>
        <p:nvPicPr>
          <p:cNvPr id="2483" name="Google Shape;2483;p489">
            <a:extLst>
              <a:ext uri="{FF2B5EF4-FFF2-40B4-BE49-F238E27FC236}">
                <a16:creationId xmlns:a16="http://schemas.microsoft.com/office/drawing/2014/main" id="{3AC9135B-C7D1-9399-2177-43B2A040AD71}"/>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43840" y="243840"/>
            <a:ext cx="609600" cy="609600"/>
          </a:xfrm>
          <a:prstGeom prst="rect">
            <a:avLst/>
          </a:prstGeom>
          <a:noFill/>
          <a:ln>
            <a:noFill/>
          </a:ln>
        </p:spPr>
      </p:pic>
      <p:pic>
        <p:nvPicPr>
          <p:cNvPr id="2484" name="Google Shape;2484;p489">
            <a:extLst>
              <a:ext uri="{FF2B5EF4-FFF2-40B4-BE49-F238E27FC236}">
                <a16:creationId xmlns:a16="http://schemas.microsoft.com/office/drawing/2014/main" id="{4E0D0D8E-29EB-665B-172D-07069B996433}"/>
              </a:ext>
            </a:extLst>
          </p:cNvPr>
          <p:cNvPicPr preferRelativeResize="0"/>
          <p:nvPr/>
        </p:nvPicPr>
        <p:blipFill>
          <a:blip r:embed="rId4">
            <a:alphaModFix/>
          </a:blip>
          <a:stretch>
            <a:fillRect/>
          </a:stretch>
        </p:blipFill>
        <p:spPr>
          <a:xfrm>
            <a:off x="7235" y="2"/>
            <a:ext cx="12191999" cy="6919769"/>
          </a:xfrm>
          <a:prstGeom prst="rect">
            <a:avLst/>
          </a:prstGeom>
          <a:noFill/>
          <a:ln>
            <a:noFill/>
          </a:ln>
        </p:spPr>
      </p:pic>
    </p:spTree>
    <p:extLst>
      <p:ext uri="{BB962C8B-B14F-4D97-AF65-F5344CB8AC3E}">
        <p14:creationId xmlns:p14="http://schemas.microsoft.com/office/powerpoint/2010/main" val="363075053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9F8F4"/>
        </a:solidFill>
        <a:effectLst/>
      </p:bgPr>
    </p:bg>
    <p:spTree>
      <p:nvGrpSpPr>
        <p:cNvPr id="1" name="Shape 2488">
          <a:extLst>
            <a:ext uri="{FF2B5EF4-FFF2-40B4-BE49-F238E27FC236}">
              <a16:creationId xmlns:a16="http://schemas.microsoft.com/office/drawing/2014/main" id="{3C180359-DE9E-FC01-A190-F2001F3EB3AA}"/>
            </a:ext>
          </a:extLst>
        </p:cNvPr>
        <p:cNvGrpSpPr/>
        <p:nvPr/>
      </p:nvGrpSpPr>
      <p:grpSpPr>
        <a:xfrm>
          <a:off x="0" y="0"/>
          <a:ext cx="0" cy="0"/>
          <a:chOff x="0" y="0"/>
          <a:chExt cx="0" cy="0"/>
        </a:xfrm>
      </p:grpSpPr>
      <p:pic>
        <p:nvPicPr>
          <p:cNvPr id="2489" name="Google Shape;2489;p490">
            <a:extLst>
              <a:ext uri="{FF2B5EF4-FFF2-40B4-BE49-F238E27FC236}">
                <a16:creationId xmlns:a16="http://schemas.microsoft.com/office/drawing/2014/main" id="{02162EE0-8F26-666B-EC1B-B89F319356DD}"/>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43840" y="243840"/>
            <a:ext cx="609600" cy="609600"/>
          </a:xfrm>
          <a:prstGeom prst="rect">
            <a:avLst/>
          </a:prstGeom>
          <a:noFill/>
          <a:ln>
            <a:noFill/>
          </a:ln>
        </p:spPr>
      </p:pic>
      <p:sp>
        <p:nvSpPr>
          <p:cNvPr id="2490" name="Google Shape;2490;p490">
            <a:extLst>
              <a:ext uri="{FF2B5EF4-FFF2-40B4-BE49-F238E27FC236}">
                <a16:creationId xmlns:a16="http://schemas.microsoft.com/office/drawing/2014/main" id="{F2C89607-FB02-13D2-AAEB-4DCE0AD18901}"/>
              </a:ext>
            </a:extLst>
          </p:cNvPr>
          <p:cNvSpPr txBox="1"/>
          <p:nvPr/>
        </p:nvSpPr>
        <p:spPr>
          <a:xfrm>
            <a:off x="1197432" y="276630"/>
            <a:ext cx="8052800" cy="656614"/>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en" sz="2667" kern="0" dirty="0">
                <a:solidFill>
                  <a:srgbClr val="000000"/>
                </a:solidFill>
                <a:latin typeface="Playfair Display"/>
                <a:ea typeface="Playfair Display"/>
                <a:cs typeface="Playfair Display"/>
                <a:sym typeface="Playfair Display"/>
              </a:rPr>
              <a:t>Privacy and security</a:t>
            </a:r>
            <a:endParaRPr sz="2667" kern="0" dirty="0">
              <a:solidFill>
                <a:srgbClr val="000000"/>
              </a:solidFill>
              <a:latin typeface="Playfair Display"/>
              <a:ea typeface="Playfair Display"/>
              <a:cs typeface="Playfair Display"/>
              <a:sym typeface="Playfair Display"/>
            </a:endParaRPr>
          </a:p>
        </p:txBody>
      </p:sp>
      <p:sp>
        <p:nvSpPr>
          <p:cNvPr id="2491" name="Google Shape;2491;p490">
            <a:extLst>
              <a:ext uri="{FF2B5EF4-FFF2-40B4-BE49-F238E27FC236}">
                <a16:creationId xmlns:a16="http://schemas.microsoft.com/office/drawing/2014/main" id="{86F2B891-3EC4-6D6A-06AA-6720D95088EA}"/>
              </a:ext>
            </a:extLst>
          </p:cNvPr>
          <p:cNvSpPr txBox="1"/>
          <p:nvPr/>
        </p:nvSpPr>
        <p:spPr>
          <a:xfrm>
            <a:off x="528833" y="1706667"/>
            <a:ext cx="7398800" cy="3683019"/>
          </a:xfrm>
          <a:prstGeom prst="rect">
            <a:avLst/>
          </a:prstGeom>
          <a:noFill/>
          <a:ln>
            <a:noFill/>
          </a:ln>
        </p:spPr>
        <p:txBody>
          <a:bodyPr spcFirstLastPara="1" wrap="square" lIns="121900" tIns="121900" rIns="121900" bIns="121900" anchor="t" anchorCtr="0">
            <a:spAutoFit/>
          </a:bodyPr>
          <a:lstStyle/>
          <a:p>
            <a:pPr marL="609585" indent="-431789" defTabSz="1219170">
              <a:buClr>
                <a:srgbClr val="000000"/>
              </a:buClr>
              <a:buSzPct val="100000"/>
              <a:buFont typeface="Roboto"/>
              <a:buAutoNum type="arabicPeriod"/>
              <a:defRPr/>
            </a:pPr>
            <a:r>
              <a:rPr lang="en" sz="2000" b="1" kern="0" dirty="0">
                <a:solidFill>
                  <a:srgbClr val="000000"/>
                </a:solidFill>
                <a:latin typeface="Roboto"/>
                <a:ea typeface="Roboto"/>
                <a:cs typeface="Roboto"/>
                <a:sym typeface="Roboto"/>
              </a:rPr>
              <a:t>No registration</a:t>
            </a:r>
            <a:br>
              <a:rPr lang="en" sz="2000" kern="0" dirty="0">
                <a:solidFill>
                  <a:srgbClr val="000000"/>
                </a:solidFill>
                <a:latin typeface="Roboto"/>
                <a:ea typeface="Roboto"/>
                <a:cs typeface="Roboto"/>
                <a:sym typeface="Roboto"/>
              </a:rPr>
            </a:br>
            <a:r>
              <a:rPr lang="en" sz="2000" kern="0" dirty="0">
                <a:solidFill>
                  <a:srgbClr val="000000"/>
                </a:solidFill>
                <a:latin typeface="Roboto Light"/>
                <a:ea typeface="Roboto Light"/>
                <a:cs typeface="Roboto Light"/>
                <a:sym typeface="Roboto Light"/>
              </a:rPr>
              <a:t>29k collects no personal data. No login required. All data remains on the user’s private device.</a:t>
            </a:r>
            <a:endParaRPr sz="2000" kern="0" dirty="0">
              <a:solidFill>
                <a:srgbClr val="000000"/>
              </a:solidFill>
              <a:latin typeface="Roboto Light"/>
              <a:ea typeface="Roboto Light"/>
              <a:cs typeface="Roboto Light"/>
              <a:sym typeface="Roboto Light"/>
            </a:endParaRPr>
          </a:p>
          <a:p>
            <a:pPr marL="609585" indent="-431789" defTabSz="1219170">
              <a:spcBef>
                <a:spcPts val="1333"/>
              </a:spcBef>
              <a:buClr>
                <a:srgbClr val="000000"/>
              </a:buClr>
              <a:buSzPct val="100000"/>
              <a:buFont typeface="Roboto"/>
              <a:buAutoNum type="arabicPeriod"/>
              <a:defRPr/>
            </a:pPr>
            <a:r>
              <a:rPr lang="en" sz="2000" b="1" kern="0" dirty="0">
                <a:solidFill>
                  <a:srgbClr val="000000"/>
                </a:solidFill>
                <a:latin typeface="Roboto"/>
                <a:ea typeface="Roboto"/>
                <a:cs typeface="Roboto"/>
                <a:sym typeface="Roboto"/>
              </a:rPr>
              <a:t>Privacy by design</a:t>
            </a:r>
            <a:br>
              <a:rPr lang="en" sz="2000" kern="0" dirty="0">
                <a:solidFill>
                  <a:srgbClr val="000000"/>
                </a:solidFill>
                <a:latin typeface="Roboto"/>
                <a:ea typeface="Roboto"/>
                <a:cs typeface="Roboto"/>
                <a:sym typeface="Roboto"/>
              </a:rPr>
            </a:br>
            <a:r>
              <a:rPr lang="en" sz="2000" kern="0" dirty="0">
                <a:solidFill>
                  <a:srgbClr val="000000"/>
                </a:solidFill>
                <a:latin typeface="Roboto Light"/>
                <a:ea typeface="Roboto Light"/>
                <a:cs typeface="Roboto Light"/>
                <a:sym typeface="Roboto Light"/>
              </a:rPr>
              <a:t>All users are anonymous.</a:t>
            </a:r>
            <a:endParaRPr sz="2000" kern="0" dirty="0">
              <a:solidFill>
                <a:srgbClr val="000000"/>
              </a:solidFill>
              <a:latin typeface="Roboto Light"/>
              <a:ea typeface="Roboto Light"/>
              <a:cs typeface="Roboto Light"/>
              <a:sym typeface="Roboto Light"/>
            </a:endParaRPr>
          </a:p>
          <a:p>
            <a:pPr marL="609585" indent="-431789" defTabSz="1219170">
              <a:spcBef>
                <a:spcPts val="1333"/>
              </a:spcBef>
              <a:buClr>
                <a:srgbClr val="000000"/>
              </a:buClr>
              <a:buSzPct val="100000"/>
              <a:buFont typeface="Roboto"/>
              <a:buAutoNum type="arabicPeriod"/>
              <a:defRPr/>
            </a:pPr>
            <a:r>
              <a:rPr lang="en" sz="2000" b="1" kern="0" dirty="0">
                <a:solidFill>
                  <a:srgbClr val="000000"/>
                </a:solidFill>
                <a:latin typeface="Roboto"/>
                <a:ea typeface="Roboto"/>
                <a:cs typeface="Roboto"/>
                <a:sym typeface="Roboto"/>
              </a:rPr>
              <a:t>Compliant with EU privacy &amp; security regulations</a:t>
            </a:r>
            <a:br>
              <a:rPr lang="en" sz="2000" kern="0" dirty="0">
                <a:solidFill>
                  <a:srgbClr val="000000"/>
                </a:solidFill>
                <a:latin typeface="Roboto"/>
                <a:ea typeface="Roboto"/>
                <a:cs typeface="Roboto"/>
                <a:sym typeface="Roboto"/>
              </a:rPr>
            </a:br>
            <a:r>
              <a:rPr lang="en" sz="2000" i="1" kern="0" dirty="0">
                <a:solidFill>
                  <a:srgbClr val="000000"/>
                </a:solidFill>
                <a:latin typeface="Roboto Light"/>
                <a:ea typeface="Roboto Light"/>
                <a:cs typeface="Roboto Light"/>
                <a:sym typeface="Roboto Light"/>
              </a:rPr>
              <a:t>Aware</a:t>
            </a:r>
            <a:r>
              <a:rPr lang="en" sz="2000" kern="0" dirty="0">
                <a:solidFill>
                  <a:srgbClr val="000000"/>
                </a:solidFill>
                <a:latin typeface="Roboto Light"/>
                <a:ea typeface="Roboto Light"/>
                <a:cs typeface="Roboto Light"/>
                <a:sym typeface="Roboto Light"/>
              </a:rPr>
              <a:t> is compliant with all EU security and privacy regulations, including GDPR and Schrems II.</a:t>
            </a:r>
            <a:endParaRPr sz="2000" kern="0" dirty="0">
              <a:solidFill>
                <a:srgbClr val="000000"/>
              </a:solidFill>
              <a:latin typeface="Roboto Light"/>
              <a:ea typeface="Roboto Light"/>
              <a:cs typeface="Roboto Light"/>
              <a:sym typeface="Roboto Light"/>
            </a:endParaRPr>
          </a:p>
          <a:p>
            <a:pPr defTabSz="1219170">
              <a:spcBef>
                <a:spcPts val="1333"/>
              </a:spcBef>
              <a:spcAft>
                <a:spcPts val="1333"/>
              </a:spcAft>
              <a:buClr>
                <a:srgbClr val="000000"/>
              </a:buClr>
              <a:defRPr/>
            </a:pPr>
            <a:endParaRPr sz="2000" kern="0" dirty="0">
              <a:solidFill>
                <a:srgbClr val="000000"/>
              </a:solidFill>
              <a:latin typeface="Roboto"/>
              <a:ea typeface="Roboto"/>
              <a:cs typeface="Roboto"/>
              <a:sym typeface="Roboto"/>
            </a:endParaRPr>
          </a:p>
        </p:txBody>
      </p:sp>
      <p:pic>
        <p:nvPicPr>
          <p:cNvPr id="2492" name="Google Shape;2492;p490">
            <a:extLst>
              <a:ext uri="{FF2B5EF4-FFF2-40B4-BE49-F238E27FC236}">
                <a16:creationId xmlns:a16="http://schemas.microsoft.com/office/drawing/2014/main" id="{11A1091D-B798-2383-7680-2ADF7864C400}"/>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7414934" y="816434"/>
            <a:ext cx="4573867" cy="4573867"/>
          </a:xfrm>
          <a:prstGeom prst="rect">
            <a:avLst/>
          </a:prstGeom>
          <a:noFill/>
          <a:ln>
            <a:noFill/>
          </a:ln>
        </p:spPr>
      </p:pic>
      <p:pic>
        <p:nvPicPr>
          <p:cNvPr id="3" name="Bildobjekt 2">
            <a:extLst>
              <a:ext uri="{FF2B5EF4-FFF2-40B4-BE49-F238E27FC236}">
                <a16:creationId xmlns:a16="http://schemas.microsoft.com/office/drawing/2014/main" id="{AC0CE3DC-8061-7648-5D99-ACA3EB03ACF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0297" y="178659"/>
            <a:ext cx="782533" cy="754585"/>
          </a:xfrm>
          <a:prstGeom prst="rect">
            <a:avLst/>
          </a:prstGeom>
        </p:spPr>
      </p:pic>
    </p:spTree>
    <p:extLst>
      <p:ext uri="{BB962C8B-B14F-4D97-AF65-F5344CB8AC3E}">
        <p14:creationId xmlns:p14="http://schemas.microsoft.com/office/powerpoint/2010/main" val="24652917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050">
          <a:extLst>
            <a:ext uri="{FF2B5EF4-FFF2-40B4-BE49-F238E27FC236}">
              <a16:creationId xmlns:a16="http://schemas.microsoft.com/office/drawing/2014/main" id="{0796277F-6ADA-4F22-A462-6EF62EDE1AA1}"/>
            </a:ext>
          </a:extLst>
        </p:cNvPr>
        <p:cNvGrpSpPr/>
        <p:nvPr/>
      </p:nvGrpSpPr>
      <p:grpSpPr>
        <a:xfrm>
          <a:off x="0" y="0"/>
          <a:ext cx="0" cy="0"/>
          <a:chOff x="0" y="0"/>
          <a:chExt cx="0" cy="0"/>
        </a:xfrm>
      </p:grpSpPr>
      <p:pic>
        <p:nvPicPr>
          <p:cNvPr id="2051" name="Google Shape;2051;p406">
            <a:extLst>
              <a:ext uri="{FF2B5EF4-FFF2-40B4-BE49-F238E27FC236}">
                <a16:creationId xmlns:a16="http://schemas.microsoft.com/office/drawing/2014/main" id="{D71F32B0-94EE-187D-1EF8-8E64ED52725D}"/>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622069" y="-727475"/>
            <a:ext cx="10871664" cy="7873888"/>
          </a:xfrm>
          <a:prstGeom prst="rect">
            <a:avLst/>
          </a:prstGeom>
          <a:noFill/>
          <a:ln>
            <a:noFill/>
          </a:ln>
        </p:spPr>
      </p:pic>
      <p:pic>
        <p:nvPicPr>
          <p:cNvPr id="2052" name="Google Shape;2052;p406">
            <a:extLst>
              <a:ext uri="{FF2B5EF4-FFF2-40B4-BE49-F238E27FC236}">
                <a16:creationId xmlns:a16="http://schemas.microsoft.com/office/drawing/2014/main" id="{9A183BCE-BE26-4E26-8D0A-714EEBB08DCF}"/>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5786413" y="6112376"/>
            <a:ext cx="6286500" cy="719063"/>
          </a:xfrm>
          <a:prstGeom prst="rect">
            <a:avLst/>
          </a:prstGeom>
          <a:noFill/>
          <a:ln>
            <a:noFill/>
          </a:ln>
        </p:spPr>
      </p:pic>
    </p:spTree>
    <p:extLst>
      <p:ext uri="{BB962C8B-B14F-4D97-AF65-F5344CB8AC3E}">
        <p14:creationId xmlns:p14="http://schemas.microsoft.com/office/powerpoint/2010/main" val="15276852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57044-067A-654A-C82B-C450CA8BE858}"/>
            </a:ext>
          </a:extLst>
        </p:cNvPr>
        <p:cNvGrpSpPr/>
        <p:nvPr/>
      </p:nvGrpSpPr>
      <p:grpSpPr>
        <a:xfrm>
          <a:off x="0" y="0"/>
          <a:ext cx="0" cy="0"/>
          <a:chOff x="0" y="0"/>
          <a:chExt cx="0" cy="0"/>
        </a:xfrm>
      </p:grpSpPr>
      <p:pic>
        <p:nvPicPr>
          <p:cNvPr id="4" name="Bildobjekt 3">
            <a:extLst>
              <a:ext uri="{FF2B5EF4-FFF2-40B4-BE49-F238E27FC236}">
                <a16:creationId xmlns:a16="http://schemas.microsoft.com/office/drawing/2014/main" id="{440C4409-3509-F26C-9492-C215BF34DBC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23759" y="0"/>
            <a:ext cx="6887753" cy="6858000"/>
          </a:xfrm>
          <a:prstGeom prst="rect">
            <a:avLst/>
          </a:prstGeom>
        </p:spPr>
      </p:pic>
      <p:pic>
        <p:nvPicPr>
          <p:cNvPr id="5" name="Bildobjekt 4">
            <a:extLst>
              <a:ext uri="{FF2B5EF4-FFF2-40B4-BE49-F238E27FC236}">
                <a16:creationId xmlns:a16="http://schemas.microsoft.com/office/drawing/2014/main" id="{169359F2-94E3-C8F3-4F2D-80E1DC62703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 y="0"/>
            <a:ext cx="6887753" cy="6858000"/>
          </a:xfrm>
          <a:prstGeom prst="rect">
            <a:avLst/>
          </a:prstGeom>
        </p:spPr>
      </p:pic>
    </p:spTree>
    <p:extLst>
      <p:ext uri="{BB962C8B-B14F-4D97-AF65-F5344CB8AC3E}">
        <p14:creationId xmlns:p14="http://schemas.microsoft.com/office/powerpoint/2010/main" val="104177996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9F8F4"/>
        </a:solidFill>
        <a:effectLst/>
      </p:bgPr>
    </p:bg>
    <p:spTree>
      <p:nvGrpSpPr>
        <p:cNvPr id="1" name="Shape 363">
          <a:extLst>
            <a:ext uri="{FF2B5EF4-FFF2-40B4-BE49-F238E27FC236}">
              <a16:creationId xmlns:a16="http://schemas.microsoft.com/office/drawing/2014/main" id="{B841049E-650B-BB3C-4B74-27F498FB8FFB}"/>
            </a:ext>
          </a:extLst>
        </p:cNvPr>
        <p:cNvGrpSpPr/>
        <p:nvPr/>
      </p:nvGrpSpPr>
      <p:grpSpPr>
        <a:xfrm>
          <a:off x="0" y="0"/>
          <a:ext cx="0" cy="0"/>
          <a:chOff x="0" y="0"/>
          <a:chExt cx="0" cy="0"/>
        </a:xfrm>
      </p:grpSpPr>
      <p:sp>
        <p:nvSpPr>
          <p:cNvPr id="364" name="Google Shape;364;p70">
            <a:extLst>
              <a:ext uri="{FF2B5EF4-FFF2-40B4-BE49-F238E27FC236}">
                <a16:creationId xmlns:a16="http://schemas.microsoft.com/office/drawing/2014/main" id="{54DEA4A6-3820-FE5C-3563-BDC230AAD73D}"/>
              </a:ext>
            </a:extLst>
          </p:cNvPr>
          <p:cNvSpPr txBox="1"/>
          <p:nvPr/>
        </p:nvSpPr>
        <p:spPr>
          <a:xfrm>
            <a:off x="1171305" y="350863"/>
            <a:ext cx="5730400" cy="1067047"/>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sv-SE" sz="2667" kern="0" dirty="0">
                <a:solidFill>
                  <a:srgbClr val="000000"/>
                </a:solidFill>
                <a:latin typeface="Playfair Display"/>
                <a:ea typeface="Playfair Display"/>
                <a:cs typeface="Playfair Display"/>
                <a:sym typeface="Playfair Display"/>
              </a:rPr>
              <a:t>Den inre kritikern</a:t>
            </a:r>
          </a:p>
          <a:p>
            <a:pPr defTabSz="1219170">
              <a:buClr>
                <a:srgbClr val="000000"/>
              </a:buClr>
              <a:defRPr/>
            </a:pPr>
            <a:endParaRPr lang="sv-SE" sz="2667" kern="0" dirty="0">
              <a:solidFill>
                <a:srgbClr val="000000"/>
              </a:solidFill>
              <a:latin typeface="Playfair Display"/>
              <a:ea typeface="Playfair Display"/>
              <a:cs typeface="Playfair Display"/>
              <a:sym typeface="Playfair Display"/>
            </a:endParaRPr>
          </a:p>
        </p:txBody>
      </p:sp>
      <p:pic>
        <p:nvPicPr>
          <p:cNvPr id="365" name="Google Shape;365;p70">
            <a:extLst>
              <a:ext uri="{FF2B5EF4-FFF2-40B4-BE49-F238E27FC236}">
                <a16:creationId xmlns:a16="http://schemas.microsoft.com/office/drawing/2014/main" id="{37CC1113-430A-485D-0CBA-14DA87E38B58}"/>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43840" y="243840"/>
            <a:ext cx="609600" cy="609600"/>
          </a:xfrm>
          <a:prstGeom prst="rect">
            <a:avLst/>
          </a:prstGeom>
          <a:noFill/>
          <a:ln>
            <a:noFill/>
          </a:ln>
        </p:spPr>
      </p:pic>
      <p:sp>
        <p:nvSpPr>
          <p:cNvPr id="3" name="Google Shape;1581;p238">
            <a:extLst>
              <a:ext uri="{FF2B5EF4-FFF2-40B4-BE49-F238E27FC236}">
                <a16:creationId xmlns:a16="http://schemas.microsoft.com/office/drawing/2014/main" id="{478A6E5C-2B11-CF06-0E02-3AC677C48528}"/>
              </a:ext>
            </a:extLst>
          </p:cNvPr>
          <p:cNvSpPr txBox="1"/>
          <p:nvPr/>
        </p:nvSpPr>
        <p:spPr>
          <a:xfrm>
            <a:off x="853440" y="1694561"/>
            <a:ext cx="11066417" cy="3683060"/>
          </a:xfrm>
          <a:prstGeom prst="rect">
            <a:avLst/>
          </a:prstGeom>
          <a:noFill/>
          <a:ln>
            <a:noFill/>
          </a:ln>
        </p:spPr>
        <p:txBody>
          <a:bodyPr spcFirstLastPara="1" wrap="square" lIns="25400" tIns="25400" rIns="25400" bIns="25400" anchor="ctr" anchorCtr="0">
            <a:spAutoFit/>
          </a:bodyPr>
          <a:lstStyle/>
          <a:p>
            <a:pPr defTabSz="457189">
              <a:buClr>
                <a:srgbClr val="000000"/>
              </a:buClr>
              <a:defRPr/>
            </a:pPr>
            <a:r>
              <a:rPr lang="sv-SE" sz="2000" kern="0" dirty="0">
                <a:solidFill>
                  <a:srgbClr val="212121">
                    <a:lumMod val="90000"/>
                    <a:lumOff val="10000"/>
                  </a:srgbClr>
                </a:solidFill>
                <a:latin typeface="Avenir"/>
                <a:ea typeface="Avenir"/>
                <a:cs typeface="Avenir"/>
                <a:sym typeface="Avenir"/>
              </a:rPr>
              <a:t>“</a:t>
            </a:r>
            <a:r>
              <a:rPr lang="sv-SE" sz="2000" i="1" kern="0" dirty="0">
                <a:solidFill>
                  <a:srgbClr val="212121">
                    <a:lumMod val="90000"/>
                    <a:lumOff val="10000"/>
                  </a:srgbClr>
                </a:solidFill>
                <a:latin typeface="Avenir"/>
                <a:ea typeface="Avenir"/>
                <a:cs typeface="Avenir"/>
                <a:sym typeface="Avenir"/>
              </a:rPr>
              <a:t>Jag kan inte fatta att jag går genom livet med den här rösten och ändå får bra saker gjorda…”</a:t>
            </a:r>
          </a:p>
          <a:p>
            <a:pPr defTabSz="457189">
              <a:buClr>
                <a:srgbClr val="000000"/>
              </a:buClr>
              <a:defRPr/>
            </a:pPr>
            <a:r>
              <a:rPr lang="sv-SE" sz="1600" kern="0" dirty="0">
                <a:solidFill>
                  <a:srgbClr val="212121">
                    <a:lumMod val="90000"/>
                    <a:lumOff val="10000"/>
                  </a:srgbClr>
                </a:solidFill>
                <a:latin typeface="Avenir"/>
                <a:ea typeface="Avenir"/>
                <a:cs typeface="Avenir"/>
                <a:sym typeface="Avenir"/>
              </a:rPr>
              <a:t>																		- Rachel </a:t>
            </a:r>
            <a:r>
              <a:rPr lang="sv-SE" sz="1600" kern="0" dirty="0" err="1">
                <a:solidFill>
                  <a:srgbClr val="212121">
                    <a:lumMod val="90000"/>
                    <a:lumOff val="10000"/>
                  </a:srgbClr>
                </a:solidFill>
                <a:latin typeface="Avenir"/>
                <a:ea typeface="Avenir"/>
                <a:cs typeface="Avenir"/>
                <a:sym typeface="Avenir"/>
              </a:rPr>
              <a:t>Brathen</a:t>
            </a:r>
            <a:r>
              <a:rPr lang="sv-SE" sz="1600" kern="0" dirty="0">
                <a:solidFill>
                  <a:srgbClr val="212121">
                    <a:lumMod val="90000"/>
                    <a:lumOff val="10000"/>
                  </a:srgbClr>
                </a:solidFill>
                <a:latin typeface="Avenir"/>
                <a:ea typeface="Avenir"/>
                <a:cs typeface="Avenir"/>
                <a:sym typeface="Avenir"/>
              </a:rPr>
              <a:t>, Yoga Girl</a:t>
            </a:r>
          </a:p>
          <a:p>
            <a:pPr defTabSz="457189">
              <a:buClr>
                <a:srgbClr val="000000"/>
              </a:buClr>
              <a:defRPr/>
            </a:pPr>
            <a:endParaRPr lang="sv-SE" sz="2000" kern="0" dirty="0">
              <a:solidFill>
                <a:srgbClr val="212121">
                  <a:lumMod val="90000"/>
                  <a:lumOff val="10000"/>
                </a:srgbClr>
              </a:solidFill>
              <a:latin typeface="Avenir"/>
              <a:ea typeface="Avenir"/>
              <a:cs typeface="Avenir"/>
              <a:sym typeface="Avenir"/>
            </a:endParaRPr>
          </a:p>
          <a:p>
            <a:pPr defTabSz="457189">
              <a:buClr>
                <a:srgbClr val="000000"/>
              </a:buClr>
              <a:defRPr/>
            </a:pPr>
            <a:r>
              <a:rPr lang="sv-SE" sz="2000" kern="0" dirty="0">
                <a:solidFill>
                  <a:srgbClr val="212121">
                    <a:lumMod val="90000"/>
                    <a:lumOff val="10000"/>
                  </a:srgbClr>
                </a:solidFill>
                <a:latin typeface="Avenir"/>
                <a:ea typeface="Avenir"/>
                <a:cs typeface="Avenir"/>
                <a:sym typeface="Avenir"/>
              </a:rPr>
              <a:t>I vårt vardagsliv förväntar vi oss ofta att vara perfekta i flera roller samtidigt.</a:t>
            </a:r>
          </a:p>
          <a:p>
            <a:pPr defTabSz="457189">
              <a:buClr>
                <a:srgbClr val="000000"/>
              </a:buClr>
              <a:defRPr/>
            </a:pPr>
            <a:r>
              <a:rPr lang="sv-SE" sz="2000" kern="0" dirty="0">
                <a:solidFill>
                  <a:srgbClr val="212121">
                    <a:lumMod val="90000"/>
                    <a:lumOff val="10000"/>
                  </a:srgbClr>
                </a:solidFill>
                <a:latin typeface="Avenir"/>
                <a:ea typeface="Avenir"/>
                <a:cs typeface="Avenir"/>
                <a:sym typeface="Avenir"/>
              </a:rPr>
              <a:t>Den fantastiska vännen. Den kärleksfulla partnern. Den duktiga kollegan.</a:t>
            </a:r>
          </a:p>
          <a:p>
            <a:pPr defTabSz="457189">
              <a:buClr>
                <a:srgbClr val="000000"/>
              </a:buClr>
              <a:defRPr/>
            </a:pPr>
            <a:r>
              <a:rPr lang="sv-SE" sz="2000" kern="0" dirty="0">
                <a:solidFill>
                  <a:srgbClr val="212121">
                    <a:lumMod val="90000"/>
                    <a:lumOff val="10000"/>
                  </a:srgbClr>
                </a:solidFill>
                <a:latin typeface="Avenir"/>
                <a:ea typeface="Avenir"/>
                <a:cs typeface="Avenir"/>
                <a:sym typeface="Avenir"/>
              </a:rPr>
              <a:t>Till slut räcker vi inte till, och då dömer vi oss själva för att vi inte är bättre eller gör mer.</a:t>
            </a:r>
          </a:p>
          <a:p>
            <a:pPr defTabSz="457189">
              <a:buClr>
                <a:srgbClr val="000000"/>
              </a:buClr>
              <a:defRPr/>
            </a:pPr>
            <a:endParaRPr lang="sv-SE" sz="2000" kern="0" dirty="0">
              <a:solidFill>
                <a:srgbClr val="212121">
                  <a:lumMod val="90000"/>
                  <a:lumOff val="10000"/>
                </a:srgbClr>
              </a:solidFill>
              <a:latin typeface="Avenir"/>
              <a:ea typeface="Avenir"/>
              <a:cs typeface="Avenir"/>
              <a:sym typeface="Avenir"/>
            </a:endParaRPr>
          </a:p>
          <a:p>
            <a:pPr defTabSz="457189">
              <a:buClr>
                <a:srgbClr val="000000"/>
              </a:buClr>
              <a:defRPr/>
            </a:pPr>
            <a:r>
              <a:rPr lang="sv-SE" sz="2000" kern="0" dirty="0">
                <a:solidFill>
                  <a:srgbClr val="212121">
                    <a:lumMod val="90000"/>
                    <a:lumOff val="10000"/>
                  </a:srgbClr>
                </a:solidFill>
                <a:latin typeface="Avenir"/>
                <a:ea typeface="Avenir"/>
                <a:cs typeface="Avenir"/>
                <a:sym typeface="Avenir"/>
              </a:rPr>
              <a:t>Språket vi använder mot oss själva i dessa situationer är ofta kritiskt,</a:t>
            </a:r>
          </a:p>
          <a:p>
            <a:pPr defTabSz="457189">
              <a:buClr>
                <a:srgbClr val="000000"/>
              </a:buClr>
              <a:defRPr/>
            </a:pPr>
            <a:r>
              <a:rPr lang="sv-SE" sz="2000" kern="0" dirty="0">
                <a:solidFill>
                  <a:srgbClr val="212121">
                    <a:lumMod val="90000"/>
                    <a:lumOff val="10000"/>
                  </a:srgbClr>
                </a:solidFill>
                <a:latin typeface="Avenir"/>
                <a:ea typeface="Avenir"/>
                <a:cs typeface="Avenir"/>
                <a:sym typeface="Avenir"/>
              </a:rPr>
              <a:t>dömande och hårt, med ord som måste, borde eller behöver.</a:t>
            </a:r>
            <a:br>
              <a:rPr lang="sv-SE" sz="2000" kern="0" dirty="0">
                <a:solidFill>
                  <a:srgbClr val="212121">
                    <a:lumMod val="90000"/>
                    <a:lumOff val="10000"/>
                  </a:srgbClr>
                </a:solidFill>
                <a:latin typeface="Avenir"/>
                <a:ea typeface="Avenir"/>
                <a:cs typeface="Avenir"/>
                <a:sym typeface="Avenir"/>
              </a:rPr>
            </a:br>
            <a:endParaRPr lang="sv-SE" sz="2000" kern="0" dirty="0">
              <a:solidFill>
                <a:srgbClr val="212121">
                  <a:lumMod val="90000"/>
                  <a:lumOff val="10000"/>
                </a:srgbClr>
              </a:solidFill>
              <a:latin typeface="Avenir"/>
              <a:ea typeface="Avenir"/>
              <a:cs typeface="Avenir"/>
              <a:sym typeface="Avenir"/>
            </a:endParaRPr>
          </a:p>
          <a:p>
            <a:pPr defTabSz="457189">
              <a:buClr>
                <a:srgbClr val="000000"/>
              </a:buClr>
              <a:defRPr/>
            </a:pPr>
            <a:r>
              <a:rPr lang="sv-SE" sz="2000" kern="0" dirty="0">
                <a:solidFill>
                  <a:srgbClr val="212121">
                    <a:lumMod val="90000"/>
                    <a:lumOff val="10000"/>
                  </a:srgbClr>
                </a:solidFill>
                <a:latin typeface="Avenir"/>
                <a:ea typeface="Avenir"/>
                <a:cs typeface="Avenir"/>
                <a:sym typeface="Avenir"/>
              </a:rPr>
              <a:t>De</a:t>
            </a:r>
            <a:r>
              <a:rPr lang="sv-SE" sz="2000" b="1" kern="0" dirty="0">
                <a:solidFill>
                  <a:srgbClr val="212121">
                    <a:lumMod val="90000"/>
                    <a:lumOff val="10000"/>
                  </a:srgbClr>
                </a:solidFill>
                <a:latin typeface="Avenir"/>
                <a:ea typeface="Avenir"/>
                <a:cs typeface="Avenir"/>
                <a:sym typeface="Avenir"/>
              </a:rPr>
              <a:t>n här rösten kallar vi för den inre kritikern.</a:t>
            </a:r>
          </a:p>
          <a:p>
            <a:pPr marL="457189" indent="-457189" defTabSz="457189">
              <a:buClr>
                <a:srgbClr val="000000"/>
              </a:buClr>
              <a:buFont typeface="Arial"/>
              <a:buAutoNum type="arabicPeriod"/>
              <a:defRPr/>
            </a:pPr>
            <a:endParaRPr lang="sv-SE" sz="2000" b="1" kern="0" dirty="0">
              <a:solidFill>
                <a:srgbClr val="FFFFFF"/>
              </a:solidFill>
              <a:latin typeface="Avenir"/>
              <a:ea typeface="Avenir"/>
              <a:cs typeface="Avenir"/>
              <a:sym typeface="Avenir"/>
            </a:endParaRPr>
          </a:p>
        </p:txBody>
      </p:sp>
      <p:pic>
        <p:nvPicPr>
          <p:cNvPr id="4" name="Bildobjekt 3">
            <a:extLst>
              <a:ext uri="{FF2B5EF4-FFF2-40B4-BE49-F238E27FC236}">
                <a16:creationId xmlns:a16="http://schemas.microsoft.com/office/drawing/2014/main" id="{75BCD74E-E01E-DDF5-ED7A-124AB1F96F6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3840" y="215537"/>
            <a:ext cx="927947" cy="894806"/>
          </a:xfrm>
          <a:prstGeom prst="rect">
            <a:avLst/>
          </a:prstGeom>
        </p:spPr>
      </p:pic>
      <p:pic>
        <p:nvPicPr>
          <p:cNvPr id="2050" name="Picture 2">
            <a:extLst>
              <a:ext uri="{FF2B5EF4-FFF2-40B4-BE49-F238E27FC236}">
                <a16:creationId xmlns:a16="http://schemas.microsoft.com/office/drawing/2014/main" id="{984EABF0-638A-B25C-E0BB-81E5B234F4A7}"/>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091008" y="3727498"/>
            <a:ext cx="3100992" cy="3102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94819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9F8F4"/>
        </a:solidFill>
        <a:effectLst/>
      </p:bgPr>
    </p:bg>
    <p:spTree>
      <p:nvGrpSpPr>
        <p:cNvPr id="1" name="Shape 363">
          <a:extLst>
            <a:ext uri="{FF2B5EF4-FFF2-40B4-BE49-F238E27FC236}">
              <a16:creationId xmlns:a16="http://schemas.microsoft.com/office/drawing/2014/main" id="{C0198869-91CE-7567-D5BB-39EB8A8857E4}"/>
            </a:ext>
          </a:extLst>
        </p:cNvPr>
        <p:cNvGrpSpPr/>
        <p:nvPr/>
      </p:nvGrpSpPr>
      <p:grpSpPr>
        <a:xfrm>
          <a:off x="0" y="0"/>
          <a:ext cx="0" cy="0"/>
          <a:chOff x="0" y="0"/>
          <a:chExt cx="0" cy="0"/>
        </a:xfrm>
      </p:grpSpPr>
      <p:sp>
        <p:nvSpPr>
          <p:cNvPr id="364" name="Google Shape;364;p70">
            <a:extLst>
              <a:ext uri="{FF2B5EF4-FFF2-40B4-BE49-F238E27FC236}">
                <a16:creationId xmlns:a16="http://schemas.microsoft.com/office/drawing/2014/main" id="{51D1AD8A-FDE8-11F9-17E7-B4EC78360020}"/>
              </a:ext>
            </a:extLst>
          </p:cNvPr>
          <p:cNvSpPr txBox="1"/>
          <p:nvPr/>
        </p:nvSpPr>
        <p:spPr>
          <a:xfrm>
            <a:off x="1171305" y="350863"/>
            <a:ext cx="5730400" cy="1067047"/>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sv-SE" sz="2667" kern="0" dirty="0">
                <a:solidFill>
                  <a:srgbClr val="000000"/>
                </a:solidFill>
                <a:latin typeface="Playfair Display"/>
                <a:ea typeface="Playfair Display"/>
                <a:cs typeface="Playfair Display"/>
                <a:sym typeface="Playfair Display"/>
              </a:rPr>
              <a:t>Den inre kritikern</a:t>
            </a:r>
          </a:p>
          <a:p>
            <a:pPr defTabSz="1219170">
              <a:buClr>
                <a:srgbClr val="000000"/>
              </a:buClr>
              <a:defRPr/>
            </a:pPr>
            <a:endParaRPr lang="sv-SE" sz="2667" kern="0" dirty="0">
              <a:solidFill>
                <a:srgbClr val="000000"/>
              </a:solidFill>
              <a:latin typeface="Playfair Display"/>
              <a:ea typeface="Playfair Display"/>
              <a:cs typeface="Playfair Display"/>
              <a:sym typeface="Playfair Display"/>
            </a:endParaRPr>
          </a:p>
        </p:txBody>
      </p:sp>
      <p:pic>
        <p:nvPicPr>
          <p:cNvPr id="365" name="Google Shape;365;p70">
            <a:extLst>
              <a:ext uri="{FF2B5EF4-FFF2-40B4-BE49-F238E27FC236}">
                <a16:creationId xmlns:a16="http://schemas.microsoft.com/office/drawing/2014/main" id="{C14B4443-A62B-85FA-8E2C-79F6E89AD5AB}"/>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43840" y="243840"/>
            <a:ext cx="609600" cy="609600"/>
          </a:xfrm>
          <a:prstGeom prst="rect">
            <a:avLst/>
          </a:prstGeom>
          <a:noFill/>
          <a:ln>
            <a:noFill/>
          </a:ln>
        </p:spPr>
      </p:pic>
      <p:sp>
        <p:nvSpPr>
          <p:cNvPr id="3" name="Google Shape;1581;p238">
            <a:extLst>
              <a:ext uri="{FF2B5EF4-FFF2-40B4-BE49-F238E27FC236}">
                <a16:creationId xmlns:a16="http://schemas.microsoft.com/office/drawing/2014/main" id="{6533B0C9-A879-CBD2-B0DF-F74DA4BC4652}"/>
              </a:ext>
            </a:extLst>
          </p:cNvPr>
          <p:cNvSpPr txBox="1"/>
          <p:nvPr/>
        </p:nvSpPr>
        <p:spPr>
          <a:xfrm>
            <a:off x="853440" y="2284267"/>
            <a:ext cx="11066417" cy="3744615"/>
          </a:xfrm>
          <a:prstGeom prst="rect">
            <a:avLst/>
          </a:prstGeom>
          <a:noFill/>
          <a:ln>
            <a:noFill/>
          </a:ln>
        </p:spPr>
        <p:txBody>
          <a:bodyPr spcFirstLastPara="1" wrap="square" lIns="25400" tIns="25400" rIns="25400" bIns="25400" anchor="ctr" anchorCtr="0">
            <a:spAutoFit/>
          </a:bodyPr>
          <a:lstStyle/>
          <a:p>
            <a:pPr defTabSz="457189">
              <a:buClr>
                <a:srgbClr val="000000"/>
              </a:buClr>
              <a:defRPr/>
            </a:pPr>
            <a:r>
              <a:rPr lang="sv-SE" sz="2400" kern="0" dirty="0">
                <a:solidFill>
                  <a:srgbClr val="212121">
                    <a:lumMod val="90000"/>
                    <a:lumOff val="10000"/>
                  </a:srgbClr>
                </a:solidFill>
                <a:latin typeface="Avenir"/>
                <a:ea typeface="Avenir"/>
                <a:cs typeface="Avenir"/>
                <a:sym typeface="Avenir"/>
              </a:rPr>
              <a:t>Låt oss titta på denna 3-minutersfilm med tre kända artister och skådespelare och höra dem ge röst åt sina inre kritiker.</a:t>
            </a:r>
          </a:p>
          <a:p>
            <a:pPr defTabSz="457189">
              <a:buClr>
                <a:srgbClr val="000000"/>
              </a:buClr>
              <a:defRPr/>
            </a:pPr>
            <a:br>
              <a:rPr lang="sv-SE" sz="2400" kern="0" dirty="0">
                <a:solidFill>
                  <a:srgbClr val="212121">
                    <a:lumMod val="90000"/>
                    <a:lumOff val="10000"/>
                  </a:srgbClr>
                </a:solidFill>
                <a:latin typeface="Avenir"/>
                <a:ea typeface="Avenir"/>
                <a:cs typeface="Avenir"/>
                <a:sym typeface="Avenir"/>
              </a:rPr>
            </a:br>
            <a:endParaRPr lang="sv-SE" sz="2400" kern="0" dirty="0">
              <a:solidFill>
                <a:srgbClr val="212121">
                  <a:lumMod val="90000"/>
                  <a:lumOff val="10000"/>
                </a:srgbClr>
              </a:solidFill>
              <a:latin typeface="Avenir"/>
              <a:ea typeface="Avenir"/>
              <a:cs typeface="Avenir"/>
              <a:sym typeface="Avenir"/>
            </a:endParaRPr>
          </a:p>
          <a:p>
            <a:pPr marL="371475" indent="-371475" defTabSz="457189">
              <a:buClr>
                <a:srgbClr val="000000"/>
              </a:buClr>
              <a:buFont typeface="Arial"/>
              <a:buAutoNum type="arabicPeriod"/>
              <a:defRPr/>
            </a:pPr>
            <a:r>
              <a:rPr lang="sv-SE" sz="2400" kern="0" dirty="0">
                <a:solidFill>
                  <a:srgbClr val="212121">
                    <a:lumMod val="90000"/>
                    <a:lumOff val="10000"/>
                  </a:srgbClr>
                </a:solidFill>
                <a:latin typeface="Avenir"/>
                <a:ea typeface="Avenir"/>
                <a:cs typeface="Avenir"/>
                <a:sym typeface="Avenir"/>
              </a:rPr>
              <a:t>Finns det några budskap från deras inre kritiker som på </a:t>
            </a:r>
            <a:br>
              <a:rPr lang="sv-SE" sz="2400" kern="0" dirty="0">
                <a:solidFill>
                  <a:srgbClr val="212121">
                    <a:lumMod val="90000"/>
                    <a:lumOff val="10000"/>
                  </a:srgbClr>
                </a:solidFill>
                <a:latin typeface="Avenir"/>
                <a:ea typeface="Avenir"/>
                <a:cs typeface="Avenir"/>
                <a:sym typeface="Avenir"/>
              </a:rPr>
            </a:br>
            <a:r>
              <a:rPr lang="sv-SE" sz="2400" kern="0" dirty="0">
                <a:solidFill>
                  <a:srgbClr val="212121">
                    <a:lumMod val="90000"/>
                    <a:lumOff val="10000"/>
                  </a:srgbClr>
                </a:solidFill>
                <a:latin typeface="Avenir"/>
                <a:ea typeface="Avenir"/>
                <a:cs typeface="Avenir"/>
                <a:sym typeface="Avenir"/>
              </a:rPr>
              <a:t>något sätt överlappar med vad din egen inre kritiker </a:t>
            </a:r>
            <a:br>
              <a:rPr lang="sv-SE" sz="2400" kern="0" dirty="0">
                <a:solidFill>
                  <a:srgbClr val="212121">
                    <a:lumMod val="90000"/>
                    <a:lumOff val="10000"/>
                  </a:srgbClr>
                </a:solidFill>
                <a:latin typeface="Avenir"/>
                <a:ea typeface="Avenir"/>
                <a:cs typeface="Avenir"/>
                <a:sym typeface="Avenir"/>
              </a:rPr>
            </a:br>
            <a:r>
              <a:rPr lang="sv-SE" sz="2400" kern="0" dirty="0">
                <a:solidFill>
                  <a:srgbClr val="212121">
                    <a:lumMod val="90000"/>
                    <a:lumOff val="10000"/>
                  </a:srgbClr>
                </a:solidFill>
                <a:latin typeface="Avenir"/>
                <a:ea typeface="Avenir"/>
                <a:cs typeface="Avenir"/>
                <a:sym typeface="Avenir"/>
              </a:rPr>
              <a:t>säger till dig?</a:t>
            </a:r>
            <a:br>
              <a:rPr lang="sv-SE" sz="2400" kern="0" dirty="0">
                <a:solidFill>
                  <a:srgbClr val="212121">
                    <a:lumMod val="90000"/>
                    <a:lumOff val="10000"/>
                  </a:srgbClr>
                </a:solidFill>
                <a:latin typeface="Avenir"/>
                <a:ea typeface="Avenir"/>
                <a:cs typeface="Avenir"/>
                <a:sym typeface="Avenir"/>
              </a:rPr>
            </a:br>
            <a:br>
              <a:rPr lang="sv-SE" sz="2400" kern="0" dirty="0">
                <a:solidFill>
                  <a:srgbClr val="212121">
                    <a:lumMod val="90000"/>
                    <a:lumOff val="10000"/>
                  </a:srgbClr>
                </a:solidFill>
                <a:latin typeface="Avenir"/>
                <a:ea typeface="Avenir"/>
                <a:cs typeface="Avenir"/>
                <a:sym typeface="Avenir"/>
              </a:rPr>
            </a:br>
            <a:endParaRPr lang="sv-SE" sz="2400" kern="0" dirty="0">
              <a:solidFill>
                <a:srgbClr val="212121">
                  <a:lumMod val="90000"/>
                  <a:lumOff val="10000"/>
                </a:srgbClr>
              </a:solidFill>
              <a:latin typeface="Avenir"/>
              <a:ea typeface="Avenir"/>
              <a:cs typeface="Avenir"/>
              <a:sym typeface="Avenir"/>
            </a:endParaRPr>
          </a:p>
          <a:p>
            <a:pPr marL="371475" indent="-371475" defTabSz="457189">
              <a:buClr>
                <a:srgbClr val="000000"/>
              </a:buClr>
              <a:buFont typeface="Arial"/>
              <a:buAutoNum type="arabicPeriod"/>
              <a:defRPr/>
            </a:pPr>
            <a:r>
              <a:rPr lang="sv-SE" sz="2400" kern="0" dirty="0">
                <a:solidFill>
                  <a:srgbClr val="212121">
                    <a:lumMod val="90000"/>
                    <a:lumOff val="10000"/>
                  </a:srgbClr>
                </a:solidFill>
                <a:latin typeface="Avenir"/>
                <a:ea typeface="Avenir"/>
                <a:cs typeface="Avenir"/>
                <a:sym typeface="Avenir"/>
              </a:rPr>
              <a:t>Vad mer säger din inre kritiker till dig?</a:t>
            </a:r>
            <a:endParaRPr lang="sv-SE" sz="2400" b="1" kern="0" dirty="0">
              <a:solidFill>
                <a:srgbClr val="FFFFFF"/>
              </a:solidFill>
              <a:latin typeface="Avenir"/>
              <a:ea typeface="Avenir"/>
              <a:cs typeface="Avenir"/>
              <a:sym typeface="Avenir"/>
            </a:endParaRPr>
          </a:p>
        </p:txBody>
      </p:sp>
      <p:pic>
        <p:nvPicPr>
          <p:cNvPr id="4" name="Bildobjekt 3">
            <a:extLst>
              <a:ext uri="{FF2B5EF4-FFF2-40B4-BE49-F238E27FC236}">
                <a16:creationId xmlns:a16="http://schemas.microsoft.com/office/drawing/2014/main" id="{95E8052B-6AD9-6B83-3F07-F66F11B9296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3840" y="215537"/>
            <a:ext cx="927947" cy="894806"/>
          </a:xfrm>
          <a:prstGeom prst="rect">
            <a:avLst/>
          </a:prstGeom>
        </p:spPr>
      </p:pic>
      <p:pic>
        <p:nvPicPr>
          <p:cNvPr id="2050" name="Picture 2">
            <a:extLst>
              <a:ext uri="{FF2B5EF4-FFF2-40B4-BE49-F238E27FC236}">
                <a16:creationId xmlns:a16="http://schemas.microsoft.com/office/drawing/2014/main" id="{C3E3D450-3065-F676-3D75-93B227A3FEAE}"/>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091008" y="3727498"/>
            <a:ext cx="3100992" cy="3102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60230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E93F7CD8-B32A-FDAD-4908-3B34AE4715FE}"/>
              </a:ext>
            </a:extLst>
          </p:cNvPr>
          <p:cNvSpPr>
            <a:spLocks noGrp="1"/>
          </p:cNvSpPr>
          <p:nvPr>
            <p:ph type="body" idx="1"/>
          </p:nvPr>
        </p:nvSpPr>
        <p:spPr/>
        <p:txBody>
          <a:bodyPr/>
          <a:lstStyle/>
          <a:p>
            <a:endParaRPr lang="sv-SE"/>
          </a:p>
        </p:txBody>
      </p:sp>
      <p:pic>
        <p:nvPicPr>
          <p:cNvPr id="3" name="Onlinemedia 2" descr="Mirrors - 2023 VERY SHORT FILM PRIZE at the 4th Health for All Film Festival by WHO">
            <a:hlinkClick r:id="" action="ppaction://media"/>
            <a:extLst>
              <a:ext uri="{FF2B5EF4-FFF2-40B4-BE49-F238E27FC236}">
                <a16:creationId xmlns:a16="http://schemas.microsoft.com/office/drawing/2014/main" id="{812E389B-4D9D-3D13-5FF4-C74008413667}"/>
              </a:ext>
            </a:extLst>
          </p:cNvPr>
          <p:cNvPicPr>
            <a:picLocks noRot="1" noChangeAspect="1"/>
          </p:cNvPicPr>
          <p:nvPr>
            <a:videoFile r:link="rId1"/>
          </p:nvPr>
        </p:nvPicPr>
        <p:blipFill>
          <a:blip r:embed="rId3"/>
          <a:stretch>
            <a:fillRect/>
          </a:stretch>
        </p:blipFill>
        <p:spPr>
          <a:xfrm>
            <a:off x="0" y="-142614"/>
            <a:ext cx="12192000" cy="6888480"/>
          </a:xfrm>
          <a:prstGeom prst="rect">
            <a:avLst/>
          </a:prstGeom>
        </p:spPr>
      </p:pic>
    </p:spTree>
    <p:extLst>
      <p:ext uri="{BB962C8B-B14F-4D97-AF65-F5344CB8AC3E}">
        <p14:creationId xmlns:p14="http://schemas.microsoft.com/office/powerpoint/2010/main" val="794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9F8F4"/>
        </a:solidFill>
        <a:effectLst/>
      </p:bgPr>
    </p:bg>
    <p:spTree>
      <p:nvGrpSpPr>
        <p:cNvPr id="1" name="Shape 363">
          <a:extLst>
            <a:ext uri="{FF2B5EF4-FFF2-40B4-BE49-F238E27FC236}">
              <a16:creationId xmlns:a16="http://schemas.microsoft.com/office/drawing/2014/main" id="{427ED061-0405-AB11-703E-27F3B406ED01}"/>
            </a:ext>
          </a:extLst>
        </p:cNvPr>
        <p:cNvGrpSpPr/>
        <p:nvPr/>
      </p:nvGrpSpPr>
      <p:grpSpPr>
        <a:xfrm>
          <a:off x="0" y="0"/>
          <a:ext cx="0" cy="0"/>
          <a:chOff x="0" y="0"/>
          <a:chExt cx="0" cy="0"/>
        </a:xfrm>
      </p:grpSpPr>
      <p:sp>
        <p:nvSpPr>
          <p:cNvPr id="364" name="Google Shape;364;p70">
            <a:extLst>
              <a:ext uri="{FF2B5EF4-FFF2-40B4-BE49-F238E27FC236}">
                <a16:creationId xmlns:a16="http://schemas.microsoft.com/office/drawing/2014/main" id="{6959428A-7031-FDD5-603F-88E945CC99C5}"/>
              </a:ext>
            </a:extLst>
          </p:cNvPr>
          <p:cNvSpPr txBox="1"/>
          <p:nvPr/>
        </p:nvSpPr>
        <p:spPr>
          <a:xfrm>
            <a:off x="1171305" y="350863"/>
            <a:ext cx="5730400" cy="1067047"/>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sv-SE" sz="2667" kern="0" dirty="0">
                <a:solidFill>
                  <a:srgbClr val="000000"/>
                </a:solidFill>
                <a:latin typeface="Playfair Display"/>
                <a:ea typeface="Playfair Display"/>
                <a:cs typeface="Playfair Display"/>
                <a:sym typeface="Playfair Display"/>
              </a:rPr>
              <a:t>Att hitta den inre kritikern</a:t>
            </a:r>
          </a:p>
          <a:p>
            <a:pPr defTabSz="1219170">
              <a:buClr>
                <a:srgbClr val="000000"/>
              </a:buClr>
              <a:defRPr/>
            </a:pPr>
            <a:endParaRPr lang="sv-SE" sz="2667" kern="0" dirty="0">
              <a:solidFill>
                <a:srgbClr val="000000"/>
              </a:solidFill>
              <a:latin typeface="Playfair Display"/>
              <a:ea typeface="Playfair Display"/>
              <a:cs typeface="Playfair Display"/>
              <a:sym typeface="Playfair Display"/>
            </a:endParaRPr>
          </a:p>
        </p:txBody>
      </p:sp>
      <p:pic>
        <p:nvPicPr>
          <p:cNvPr id="365" name="Google Shape;365;p70">
            <a:extLst>
              <a:ext uri="{FF2B5EF4-FFF2-40B4-BE49-F238E27FC236}">
                <a16:creationId xmlns:a16="http://schemas.microsoft.com/office/drawing/2014/main" id="{2069BE64-8479-385F-25D1-A49F1A241AD2}"/>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43840" y="243840"/>
            <a:ext cx="609600" cy="609600"/>
          </a:xfrm>
          <a:prstGeom prst="rect">
            <a:avLst/>
          </a:prstGeom>
          <a:noFill/>
          <a:ln>
            <a:noFill/>
          </a:ln>
        </p:spPr>
      </p:pic>
      <p:sp>
        <p:nvSpPr>
          <p:cNvPr id="3" name="Google Shape;1581;p238">
            <a:extLst>
              <a:ext uri="{FF2B5EF4-FFF2-40B4-BE49-F238E27FC236}">
                <a16:creationId xmlns:a16="http://schemas.microsoft.com/office/drawing/2014/main" id="{BFBAC06F-35D0-3B1A-837B-78F08DF4A1B9}"/>
              </a:ext>
            </a:extLst>
          </p:cNvPr>
          <p:cNvSpPr txBox="1"/>
          <p:nvPr/>
        </p:nvSpPr>
        <p:spPr>
          <a:xfrm>
            <a:off x="445226" y="1523051"/>
            <a:ext cx="11066417" cy="4483279"/>
          </a:xfrm>
          <a:prstGeom prst="rect">
            <a:avLst/>
          </a:prstGeom>
          <a:noFill/>
          <a:ln>
            <a:noFill/>
          </a:ln>
        </p:spPr>
        <p:txBody>
          <a:bodyPr spcFirstLastPara="1" wrap="square" lIns="25400" tIns="25400" rIns="25400" bIns="25400" anchor="ctr" anchorCtr="0">
            <a:spAutoFit/>
          </a:bodyPr>
          <a:lstStyle/>
          <a:p>
            <a:pPr defTabSz="457189">
              <a:buClr>
                <a:srgbClr val="000000"/>
              </a:buClr>
              <a:defRPr/>
            </a:pPr>
            <a:r>
              <a:rPr lang="sv-SE" sz="2400" kern="0" dirty="0">
                <a:solidFill>
                  <a:srgbClr val="212121">
                    <a:lumMod val="90000"/>
                    <a:lumOff val="10000"/>
                  </a:srgbClr>
                </a:solidFill>
                <a:latin typeface="Avenir"/>
                <a:ea typeface="Avenir"/>
                <a:cs typeface="Avenir"/>
                <a:sym typeface="Avenir"/>
              </a:rPr>
              <a:t>För följande övning, ta 2 minuter och skriv ner dina svar på ett papper…</a:t>
            </a:r>
          </a:p>
          <a:p>
            <a:pPr defTabSz="457189">
              <a:buClr>
                <a:srgbClr val="000000"/>
              </a:buClr>
              <a:defRPr/>
            </a:pPr>
            <a:br>
              <a:rPr lang="sv-SE" sz="2400" kern="0" dirty="0">
                <a:solidFill>
                  <a:srgbClr val="212121">
                    <a:lumMod val="90000"/>
                    <a:lumOff val="10000"/>
                  </a:srgbClr>
                </a:solidFill>
                <a:latin typeface="Avenir"/>
                <a:ea typeface="Avenir"/>
                <a:cs typeface="Avenir"/>
                <a:sym typeface="Avenir"/>
              </a:rPr>
            </a:br>
            <a:endParaRPr lang="sv-SE" sz="2400" kern="0" dirty="0">
              <a:solidFill>
                <a:srgbClr val="212121">
                  <a:lumMod val="90000"/>
                  <a:lumOff val="10000"/>
                </a:srgbClr>
              </a:solidFill>
              <a:latin typeface="Avenir"/>
              <a:ea typeface="Avenir"/>
              <a:cs typeface="Avenir"/>
              <a:sym typeface="Avenir"/>
            </a:endParaRPr>
          </a:p>
          <a:p>
            <a:pPr marL="457200" indent="-457200" defTabSz="457189">
              <a:buClr>
                <a:srgbClr val="000000"/>
              </a:buClr>
              <a:buFont typeface="+mj-lt"/>
              <a:buAutoNum type="arabicPeriod"/>
              <a:defRPr/>
            </a:pPr>
            <a:r>
              <a:rPr lang="sv-SE" sz="2400" kern="0" dirty="0">
                <a:solidFill>
                  <a:srgbClr val="212121">
                    <a:lumMod val="90000"/>
                    <a:lumOff val="10000"/>
                  </a:srgbClr>
                </a:solidFill>
                <a:latin typeface="Avenir"/>
                <a:ea typeface="Avenir"/>
                <a:cs typeface="Avenir"/>
                <a:sym typeface="Avenir"/>
              </a:rPr>
              <a:t>Först, </a:t>
            </a:r>
            <a:r>
              <a:rPr lang="sv-SE" sz="2400" b="1" kern="0" dirty="0">
                <a:solidFill>
                  <a:srgbClr val="212121">
                    <a:lumMod val="90000"/>
                    <a:lumOff val="10000"/>
                  </a:srgbClr>
                </a:solidFill>
                <a:latin typeface="Avenir"/>
                <a:ea typeface="Avenir"/>
                <a:cs typeface="Avenir"/>
                <a:sym typeface="Avenir"/>
              </a:rPr>
              <a:t>hitta en situation </a:t>
            </a:r>
            <a:r>
              <a:rPr lang="sv-SE" sz="2400" kern="0" dirty="0">
                <a:solidFill>
                  <a:srgbClr val="212121">
                    <a:lumMod val="90000"/>
                    <a:lumOff val="10000"/>
                  </a:srgbClr>
                </a:solidFill>
                <a:latin typeface="Avenir"/>
                <a:ea typeface="Avenir"/>
                <a:cs typeface="Avenir"/>
                <a:sym typeface="Avenir"/>
              </a:rPr>
              <a:t>där du känner dig otillräcklig och skriv ner den så objektivt som möjligt, till exempel:</a:t>
            </a:r>
            <a:br>
              <a:rPr lang="sv-SE" sz="2400" kern="0" dirty="0">
                <a:solidFill>
                  <a:srgbClr val="212121">
                    <a:lumMod val="90000"/>
                    <a:lumOff val="10000"/>
                  </a:srgbClr>
                </a:solidFill>
                <a:latin typeface="Avenir"/>
                <a:ea typeface="Avenir"/>
                <a:cs typeface="Avenir"/>
                <a:sym typeface="Avenir"/>
              </a:rPr>
            </a:br>
            <a:r>
              <a:rPr lang="sv-SE" sz="2400" i="1" kern="0" dirty="0">
                <a:solidFill>
                  <a:srgbClr val="212121">
                    <a:lumMod val="90000"/>
                    <a:lumOff val="10000"/>
                  </a:srgbClr>
                </a:solidFill>
                <a:latin typeface="Avenir"/>
                <a:ea typeface="Avenir"/>
                <a:cs typeface="Avenir"/>
                <a:sym typeface="Avenir"/>
              </a:rPr>
              <a:t>"Jag känner mig otillräcklig när jag ser mig själv i spegeln på morgonen.”</a:t>
            </a:r>
            <a:br>
              <a:rPr lang="sv-SE" sz="2400" kern="0" dirty="0">
                <a:solidFill>
                  <a:srgbClr val="212121">
                    <a:lumMod val="90000"/>
                    <a:lumOff val="10000"/>
                  </a:srgbClr>
                </a:solidFill>
                <a:latin typeface="Avenir"/>
                <a:ea typeface="Avenir"/>
                <a:cs typeface="Avenir"/>
                <a:sym typeface="Avenir"/>
              </a:rPr>
            </a:br>
            <a:endParaRPr lang="sv-SE" sz="2400" kern="0" dirty="0">
              <a:solidFill>
                <a:srgbClr val="212121">
                  <a:lumMod val="90000"/>
                  <a:lumOff val="10000"/>
                </a:srgbClr>
              </a:solidFill>
              <a:latin typeface="Avenir"/>
              <a:ea typeface="Avenir"/>
              <a:cs typeface="Avenir"/>
              <a:sym typeface="Avenir"/>
            </a:endParaRPr>
          </a:p>
          <a:p>
            <a:pPr marL="457200" indent="-457200" defTabSz="457189">
              <a:buClr>
                <a:srgbClr val="000000"/>
              </a:buClr>
              <a:buFont typeface="+mj-lt"/>
              <a:buAutoNum type="arabicPeriod"/>
              <a:defRPr/>
            </a:pPr>
            <a:endParaRPr lang="sv-SE" sz="2400" kern="0" dirty="0">
              <a:solidFill>
                <a:srgbClr val="212121">
                  <a:lumMod val="90000"/>
                  <a:lumOff val="10000"/>
                </a:srgbClr>
              </a:solidFill>
              <a:latin typeface="Avenir"/>
              <a:ea typeface="Avenir"/>
              <a:cs typeface="Avenir"/>
              <a:sym typeface="Avenir"/>
            </a:endParaRPr>
          </a:p>
          <a:p>
            <a:pPr marL="457200" indent="-457200" defTabSz="457189">
              <a:buClr>
                <a:srgbClr val="000000"/>
              </a:buClr>
              <a:buFont typeface="+mj-lt"/>
              <a:buAutoNum type="arabicPeriod"/>
              <a:defRPr/>
            </a:pPr>
            <a:r>
              <a:rPr lang="sv-SE" sz="2400" b="1" kern="0" dirty="0">
                <a:solidFill>
                  <a:srgbClr val="212121">
                    <a:lumMod val="90000"/>
                    <a:lumOff val="10000"/>
                  </a:srgbClr>
                </a:solidFill>
                <a:latin typeface="Avenir"/>
                <a:ea typeface="Avenir"/>
                <a:cs typeface="Avenir"/>
                <a:sym typeface="Avenir"/>
              </a:rPr>
              <a:t>Skriv sedan ner vad </a:t>
            </a:r>
            <a:r>
              <a:rPr lang="sv-SE" sz="2400" kern="0" dirty="0">
                <a:solidFill>
                  <a:srgbClr val="212121">
                    <a:lumMod val="90000"/>
                    <a:lumOff val="10000"/>
                  </a:srgbClr>
                </a:solidFill>
                <a:latin typeface="Avenir"/>
                <a:ea typeface="Avenir"/>
                <a:cs typeface="Avenir"/>
                <a:sym typeface="Avenir"/>
              </a:rPr>
              <a:t>din inre kritiker säger. Försök att vara </a:t>
            </a:r>
          </a:p>
          <a:p>
            <a:pPr defTabSz="457189">
              <a:buClr>
                <a:srgbClr val="000000"/>
              </a:buClr>
              <a:defRPr/>
            </a:pPr>
            <a:r>
              <a:rPr lang="sv-SE" sz="2400" kern="0" dirty="0">
                <a:solidFill>
                  <a:srgbClr val="212121">
                    <a:lumMod val="90000"/>
                    <a:lumOff val="10000"/>
                  </a:srgbClr>
                </a:solidFill>
                <a:latin typeface="Avenir"/>
                <a:ea typeface="Avenir"/>
                <a:cs typeface="Avenir"/>
                <a:sym typeface="Avenir"/>
              </a:rPr>
              <a:t>	så specifik som möjligt, till exempel:</a:t>
            </a:r>
          </a:p>
          <a:p>
            <a:pPr defTabSz="457189">
              <a:buClr>
                <a:srgbClr val="000000"/>
              </a:buClr>
              <a:defRPr/>
            </a:pPr>
            <a:r>
              <a:rPr lang="sv-SE" sz="2400" kern="0" dirty="0">
                <a:solidFill>
                  <a:srgbClr val="212121">
                    <a:lumMod val="90000"/>
                    <a:lumOff val="10000"/>
                  </a:srgbClr>
                </a:solidFill>
                <a:latin typeface="Avenir"/>
                <a:ea typeface="Avenir"/>
                <a:cs typeface="Avenir"/>
                <a:sym typeface="Avenir"/>
              </a:rPr>
              <a:t>	</a:t>
            </a:r>
            <a:r>
              <a:rPr lang="sv-SE" sz="2400" i="1" kern="0" dirty="0">
                <a:solidFill>
                  <a:srgbClr val="212121">
                    <a:lumMod val="90000"/>
                    <a:lumOff val="10000"/>
                  </a:srgbClr>
                </a:solidFill>
                <a:latin typeface="Avenir"/>
                <a:ea typeface="Avenir"/>
                <a:cs typeface="Avenir"/>
                <a:sym typeface="Avenir"/>
              </a:rPr>
              <a:t>"Du kommer aldrig att lyckas. Jag är säker på att du </a:t>
            </a:r>
          </a:p>
          <a:p>
            <a:pPr defTabSz="457189">
              <a:buClr>
                <a:srgbClr val="000000"/>
              </a:buClr>
              <a:defRPr/>
            </a:pPr>
            <a:r>
              <a:rPr lang="sv-SE" sz="2400" i="1" kern="0" dirty="0">
                <a:solidFill>
                  <a:srgbClr val="212121">
                    <a:lumMod val="90000"/>
                    <a:lumOff val="10000"/>
                  </a:srgbClr>
                </a:solidFill>
                <a:latin typeface="Avenir"/>
                <a:ea typeface="Avenir"/>
                <a:cs typeface="Avenir"/>
                <a:sym typeface="Avenir"/>
              </a:rPr>
              <a:t>	 kommer att göra dem besvikna.”</a:t>
            </a:r>
            <a:endParaRPr lang="sv-SE" sz="2400" i="1" kern="0" dirty="0">
              <a:solidFill>
                <a:srgbClr val="FFFFFF"/>
              </a:solidFill>
              <a:latin typeface="Avenir"/>
              <a:ea typeface="Avenir"/>
              <a:cs typeface="Avenir"/>
              <a:sym typeface="Avenir"/>
            </a:endParaRPr>
          </a:p>
        </p:txBody>
      </p:sp>
      <p:pic>
        <p:nvPicPr>
          <p:cNvPr id="4" name="Bildobjekt 3">
            <a:extLst>
              <a:ext uri="{FF2B5EF4-FFF2-40B4-BE49-F238E27FC236}">
                <a16:creationId xmlns:a16="http://schemas.microsoft.com/office/drawing/2014/main" id="{2260780F-2DD9-82F2-6258-4FEAAB7AE76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3840" y="215537"/>
            <a:ext cx="927947" cy="894806"/>
          </a:xfrm>
          <a:prstGeom prst="rect">
            <a:avLst/>
          </a:prstGeom>
        </p:spPr>
      </p:pic>
      <p:pic>
        <p:nvPicPr>
          <p:cNvPr id="2050" name="Picture 2">
            <a:extLst>
              <a:ext uri="{FF2B5EF4-FFF2-40B4-BE49-F238E27FC236}">
                <a16:creationId xmlns:a16="http://schemas.microsoft.com/office/drawing/2014/main" id="{02B148E7-FE83-6E9E-1412-2A39758A5640}"/>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270622" y="3776484"/>
            <a:ext cx="3100992" cy="3102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029124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9F8F4"/>
        </a:solidFill>
        <a:effectLst/>
      </p:bgPr>
    </p:bg>
    <p:spTree>
      <p:nvGrpSpPr>
        <p:cNvPr id="1" name="Shape 363">
          <a:extLst>
            <a:ext uri="{FF2B5EF4-FFF2-40B4-BE49-F238E27FC236}">
              <a16:creationId xmlns:a16="http://schemas.microsoft.com/office/drawing/2014/main" id="{F1463512-3365-A679-F652-977A2F4D514E}"/>
            </a:ext>
          </a:extLst>
        </p:cNvPr>
        <p:cNvGrpSpPr/>
        <p:nvPr/>
      </p:nvGrpSpPr>
      <p:grpSpPr>
        <a:xfrm>
          <a:off x="0" y="0"/>
          <a:ext cx="0" cy="0"/>
          <a:chOff x="0" y="0"/>
          <a:chExt cx="0" cy="0"/>
        </a:xfrm>
      </p:grpSpPr>
      <p:sp>
        <p:nvSpPr>
          <p:cNvPr id="364" name="Google Shape;364;p70">
            <a:extLst>
              <a:ext uri="{FF2B5EF4-FFF2-40B4-BE49-F238E27FC236}">
                <a16:creationId xmlns:a16="http://schemas.microsoft.com/office/drawing/2014/main" id="{826A3FC0-D748-ED3E-EAC6-E364BC0B6591}"/>
              </a:ext>
            </a:extLst>
          </p:cNvPr>
          <p:cNvSpPr txBox="1"/>
          <p:nvPr/>
        </p:nvSpPr>
        <p:spPr>
          <a:xfrm>
            <a:off x="1171305" y="350863"/>
            <a:ext cx="5730400" cy="1067047"/>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sv-SE" sz="2667" kern="0" dirty="0">
                <a:solidFill>
                  <a:srgbClr val="000000"/>
                </a:solidFill>
                <a:latin typeface="Playfair Display"/>
                <a:ea typeface="Playfair Display"/>
                <a:cs typeface="Playfair Display"/>
                <a:sym typeface="Playfair Display"/>
              </a:rPr>
              <a:t>Att hitta din inre vän </a:t>
            </a:r>
          </a:p>
          <a:p>
            <a:pPr defTabSz="1219170">
              <a:buClr>
                <a:srgbClr val="000000"/>
              </a:buClr>
              <a:defRPr/>
            </a:pPr>
            <a:endParaRPr lang="sv-SE" sz="2667" kern="0" dirty="0">
              <a:solidFill>
                <a:srgbClr val="000000"/>
              </a:solidFill>
              <a:latin typeface="Playfair Display"/>
              <a:ea typeface="Playfair Display"/>
              <a:cs typeface="Playfair Display"/>
              <a:sym typeface="Playfair Display"/>
            </a:endParaRPr>
          </a:p>
        </p:txBody>
      </p:sp>
      <p:pic>
        <p:nvPicPr>
          <p:cNvPr id="365" name="Google Shape;365;p70">
            <a:extLst>
              <a:ext uri="{FF2B5EF4-FFF2-40B4-BE49-F238E27FC236}">
                <a16:creationId xmlns:a16="http://schemas.microsoft.com/office/drawing/2014/main" id="{35CEC3A1-0B04-7B46-3D60-C9939B2C0CB9}"/>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43840" y="243840"/>
            <a:ext cx="609600" cy="609600"/>
          </a:xfrm>
          <a:prstGeom prst="rect">
            <a:avLst/>
          </a:prstGeom>
          <a:noFill/>
          <a:ln>
            <a:noFill/>
          </a:ln>
        </p:spPr>
      </p:pic>
      <p:sp>
        <p:nvSpPr>
          <p:cNvPr id="3" name="Google Shape;1581;p238">
            <a:extLst>
              <a:ext uri="{FF2B5EF4-FFF2-40B4-BE49-F238E27FC236}">
                <a16:creationId xmlns:a16="http://schemas.microsoft.com/office/drawing/2014/main" id="{09424984-28CE-D98F-E724-DB18B5D28951}"/>
              </a:ext>
            </a:extLst>
          </p:cNvPr>
          <p:cNvSpPr txBox="1"/>
          <p:nvPr/>
        </p:nvSpPr>
        <p:spPr>
          <a:xfrm>
            <a:off x="445226" y="1911175"/>
            <a:ext cx="11066417" cy="4360168"/>
          </a:xfrm>
          <a:prstGeom prst="rect">
            <a:avLst/>
          </a:prstGeom>
          <a:noFill/>
          <a:ln>
            <a:noFill/>
          </a:ln>
        </p:spPr>
        <p:txBody>
          <a:bodyPr spcFirstLastPara="1" wrap="square" lIns="25400" tIns="25400" rIns="25400" bIns="25400" anchor="ctr" anchorCtr="0">
            <a:spAutoFit/>
          </a:bodyPr>
          <a:lstStyle/>
          <a:p>
            <a:pPr defTabSz="457189">
              <a:buClr>
                <a:srgbClr val="000000"/>
              </a:buClr>
              <a:defRPr/>
            </a:pPr>
            <a:r>
              <a:rPr lang="sv-SE" sz="2400" kern="0" dirty="0">
                <a:solidFill>
                  <a:srgbClr val="212121">
                    <a:lumMod val="90000"/>
                    <a:lumOff val="10000"/>
                  </a:srgbClr>
                </a:solidFill>
                <a:latin typeface="Avenir"/>
                <a:ea typeface="Avenir"/>
                <a:cs typeface="Avenir"/>
                <a:sym typeface="Avenir"/>
              </a:rPr>
              <a:t>Tänk tillbaka på några av de saker din inre kritiker säger, som kanske orsakar känslor av otillräcklighet.</a:t>
            </a:r>
          </a:p>
          <a:p>
            <a:pPr defTabSz="457189">
              <a:buClr>
                <a:srgbClr val="000000"/>
              </a:buClr>
              <a:defRPr/>
            </a:pPr>
            <a:endParaRPr lang="sv-SE" sz="2400" kern="0" dirty="0">
              <a:solidFill>
                <a:srgbClr val="212121">
                  <a:lumMod val="90000"/>
                  <a:lumOff val="10000"/>
                </a:srgbClr>
              </a:solidFill>
              <a:latin typeface="Avenir"/>
              <a:ea typeface="Avenir"/>
              <a:cs typeface="Avenir"/>
              <a:sym typeface="Avenir"/>
            </a:endParaRPr>
          </a:p>
          <a:p>
            <a:pPr defTabSz="457189">
              <a:buClr>
                <a:srgbClr val="000000"/>
              </a:buClr>
              <a:defRPr/>
            </a:pPr>
            <a:r>
              <a:rPr lang="sv-SE" sz="2400" b="1" kern="0" dirty="0">
                <a:solidFill>
                  <a:srgbClr val="212121">
                    <a:lumMod val="90000"/>
                    <a:lumOff val="10000"/>
                  </a:srgbClr>
                </a:solidFill>
                <a:latin typeface="Avenir"/>
                <a:ea typeface="Avenir"/>
                <a:cs typeface="Avenir"/>
                <a:sym typeface="Avenir"/>
              </a:rPr>
              <a:t>Vad skulle en vän som älskar dig djupt säga till dig i den här situationen?</a:t>
            </a:r>
          </a:p>
          <a:p>
            <a:pPr defTabSz="457189">
              <a:buClr>
                <a:srgbClr val="000000"/>
              </a:buClr>
              <a:defRPr/>
            </a:pPr>
            <a:endParaRPr lang="sv-SE" sz="2400" kern="0" dirty="0">
              <a:solidFill>
                <a:srgbClr val="212121">
                  <a:lumMod val="90000"/>
                  <a:lumOff val="10000"/>
                </a:srgbClr>
              </a:solidFill>
              <a:latin typeface="Avenir"/>
              <a:ea typeface="Avenir"/>
              <a:cs typeface="Avenir"/>
              <a:sym typeface="Avenir"/>
            </a:endParaRPr>
          </a:p>
          <a:p>
            <a:pPr defTabSz="457189">
              <a:buClr>
                <a:srgbClr val="000000"/>
              </a:buClr>
              <a:defRPr/>
            </a:pPr>
            <a:r>
              <a:rPr lang="sv-SE" sz="2400" kern="0" dirty="0">
                <a:solidFill>
                  <a:srgbClr val="212121">
                    <a:lumMod val="90000"/>
                    <a:lumOff val="10000"/>
                  </a:srgbClr>
                </a:solidFill>
                <a:latin typeface="Avenir"/>
                <a:ea typeface="Avenir"/>
                <a:cs typeface="Avenir"/>
                <a:sym typeface="Avenir"/>
              </a:rPr>
              <a:t>Skriv ner vad en vän skulle säga. Försök att vara så specifik som möjligt, till exempel:</a:t>
            </a:r>
          </a:p>
          <a:p>
            <a:pPr defTabSz="457189">
              <a:buClr>
                <a:srgbClr val="000000"/>
              </a:buClr>
              <a:defRPr/>
            </a:pPr>
            <a:r>
              <a:rPr lang="sv-SE" sz="2000" kern="0" dirty="0">
                <a:solidFill>
                  <a:srgbClr val="212121">
                    <a:lumMod val="90000"/>
                    <a:lumOff val="10000"/>
                  </a:srgbClr>
                </a:solidFill>
                <a:latin typeface="Avenir"/>
                <a:ea typeface="Avenir"/>
                <a:cs typeface="Avenir"/>
                <a:sym typeface="Avenir"/>
              </a:rPr>
              <a:t>"Jag bryr mig verkligen om dig, och det är därför jag vill hjälpa dig att göra en förändring."</a:t>
            </a:r>
          </a:p>
          <a:p>
            <a:pPr defTabSz="457189">
              <a:buClr>
                <a:srgbClr val="000000"/>
              </a:buClr>
              <a:defRPr/>
            </a:pPr>
            <a:r>
              <a:rPr lang="sv-SE" sz="2000" kern="0" dirty="0">
                <a:solidFill>
                  <a:srgbClr val="212121">
                    <a:lumMod val="90000"/>
                    <a:lumOff val="10000"/>
                  </a:srgbClr>
                </a:solidFill>
                <a:latin typeface="Avenir"/>
                <a:ea typeface="Avenir"/>
                <a:cs typeface="Avenir"/>
                <a:sym typeface="Avenir"/>
              </a:rPr>
              <a:t>"Jag älskar dig och jag vill inte att du ska lida."</a:t>
            </a:r>
          </a:p>
          <a:p>
            <a:pPr defTabSz="457189">
              <a:buClr>
                <a:srgbClr val="000000"/>
              </a:buClr>
              <a:defRPr/>
            </a:pPr>
            <a:endParaRPr lang="sv-SE" sz="2400" kern="0" dirty="0">
              <a:solidFill>
                <a:srgbClr val="212121">
                  <a:lumMod val="90000"/>
                  <a:lumOff val="10000"/>
                </a:srgbClr>
              </a:solidFill>
              <a:latin typeface="Avenir"/>
              <a:ea typeface="Avenir"/>
              <a:cs typeface="Avenir"/>
              <a:sym typeface="Avenir"/>
            </a:endParaRPr>
          </a:p>
          <a:p>
            <a:pPr defTabSz="457189">
              <a:buClr>
                <a:srgbClr val="000000"/>
              </a:buClr>
              <a:defRPr/>
            </a:pPr>
            <a:endParaRPr lang="sv-SE" sz="2400" kern="0" dirty="0">
              <a:solidFill>
                <a:srgbClr val="212121">
                  <a:lumMod val="90000"/>
                  <a:lumOff val="10000"/>
                </a:srgbClr>
              </a:solidFill>
              <a:latin typeface="Avenir"/>
              <a:ea typeface="Avenir"/>
              <a:cs typeface="Avenir"/>
              <a:sym typeface="Avenir"/>
            </a:endParaRPr>
          </a:p>
          <a:p>
            <a:pPr defTabSz="457189">
              <a:buClr>
                <a:srgbClr val="000000"/>
              </a:buClr>
              <a:defRPr/>
            </a:pPr>
            <a:r>
              <a:rPr lang="sv-SE" sz="2400" kern="0" dirty="0">
                <a:solidFill>
                  <a:srgbClr val="212121">
                    <a:lumMod val="90000"/>
                    <a:lumOff val="10000"/>
                  </a:srgbClr>
                </a:solidFill>
                <a:latin typeface="Avenir"/>
                <a:ea typeface="Avenir"/>
                <a:cs typeface="Avenir"/>
                <a:sym typeface="Avenir"/>
              </a:rPr>
              <a:t>Ta 2 minuter och skriv ner dina svar på ett papper.</a:t>
            </a:r>
            <a:endParaRPr lang="sv-SE" sz="2400" i="1" kern="0" dirty="0">
              <a:solidFill>
                <a:srgbClr val="FFFFFF"/>
              </a:solidFill>
              <a:latin typeface="Avenir"/>
              <a:ea typeface="Avenir"/>
              <a:cs typeface="Avenir"/>
              <a:sym typeface="Avenir"/>
            </a:endParaRPr>
          </a:p>
        </p:txBody>
      </p:sp>
      <p:pic>
        <p:nvPicPr>
          <p:cNvPr id="4" name="Bildobjekt 3">
            <a:extLst>
              <a:ext uri="{FF2B5EF4-FFF2-40B4-BE49-F238E27FC236}">
                <a16:creationId xmlns:a16="http://schemas.microsoft.com/office/drawing/2014/main" id="{72EF4EC6-547A-93F1-54CD-38637426C86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3840" y="215537"/>
            <a:ext cx="927947" cy="894806"/>
          </a:xfrm>
          <a:prstGeom prst="rect">
            <a:avLst/>
          </a:prstGeom>
        </p:spPr>
      </p:pic>
      <p:pic>
        <p:nvPicPr>
          <p:cNvPr id="2050" name="Picture 2">
            <a:extLst>
              <a:ext uri="{FF2B5EF4-FFF2-40B4-BE49-F238E27FC236}">
                <a16:creationId xmlns:a16="http://schemas.microsoft.com/office/drawing/2014/main" id="{12417FB4-1D9C-6E6D-6629-A4A7638B6088}"/>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303330" y="4968455"/>
            <a:ext cx="1888671" cy="1889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54721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9F8F4"/>
        </a:solidFill>
        <a:effectLst/>
      </p:bgPr>
    </p:bg>
    <p:spTree>
      <p:nvGrpSpPr>
        <p:cNvPr id="1" name="Shape 363">
          <a:extLst>
            <a:ext uri="{FF2B5EF4-FFF2-40B4-BE49-F238E27FC236}">
              <a16:creationId xmlns:a16="http://schemas.microsoft.com/office/drawing/2014/main" id="{5A6248AA-B119-8D3A-CEBB-CED200A790F8}"/>
            </a:ext>
          </a:extLst>
        </p:cNvPr>
        <p:cNvGrpSpPr/>
        <p:nvPr/>
      </p:nvGrpSpPr>
      <p:grpSpPr>
        <a:xfrm>
          <a:off x="0" y="0"/>
          <a:ext cx="0" cy="0"/>
          <a:chOff x="0" y="0"/>
          <a:chExt cx="0" cy="0"/>
        </a:xfrm>
      </p:grpSpPr>
      <p:sp>
        <p:nvSpPr>
          <p:cNvPr id="364" name="Google Shape;364;p70">
            <a:extLst>
              <a:ext uri="{FF2B5EF4-FFF2-40B4-BE49-F238E27FC236}">
                <a16:creationId xmlns:a16="http://schemas.microsoft.com/office/drawing/2014/main" id="{B4EF36D3-BDBD-8539-4348-7F4861D1AF37}"/>
              </a:ext>
            </a:extLst>
          </p:cNvPr>
          <p:cNvSpPr txBox="1"/>
          <p:nvPr/>
        </p:nvSpPr>
        <p:spPr>
          <a:xfrm>
            <a:off x="1096014" y="266363"/>
            <a:ext cx="5730400" cy="656614"/>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sv-SE" sz="2667" kern="0" dirty="0">
                <a:solidFill>
                  <a:srgbClr val="000000"/>
                </a:solidFill>
                <a:latin typeface="Playfair Display"/>
                <a:ea typeface="Playfair Display"/>
                <a:cs typeface="Playfair Display"/>
                <a:sym typeface="Playfair Display"/>
              </a:rPr>
              <a:t>Att växa, med andra</a:t>
            </a:r>
          </a:p>
        </p:txBody>
      </p:sp>
      <p:pic>
        <p:nvPicPr>
          <p:cNvPr id="365" name="Google Shape;365;p70">
            <a:extLst>
              <a:ext uri="{FF2B5EF4-FFF2-40B4-BE49-F238E27FC236}">
                <a16:creationId xmlns:a16="http://schemas.microsoft.com/office/drawing/2014/main" id="{68A5BC11-78CA-7A80-831C-8ACACC769325}"/>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43840" y="243840"/>
            <a:ext cx="609600" cy="609600"/>
          </a:xfrm>
          <a:prstGeom prst="rect">
            <a:avLst/>
          </a:prstGeom>
          <a:noFill/>
          <a:ln>
            <a:noFill/>
          </a:ln>
        </p:spPr>
      </p:pic>
      <p:pic>
        <p:nvPicPr>
          <p:cNvPr id="366" name="Google Shape;366;p70">
            <a:extLst>
              <a:ext uri="{FF2B5EF4-FFF2-40B4-BE49-F238E27FC236}">
                <a16:creationId xmlns:a16="http://schemas.microsoft.com/office/drawing/2014/main" id="{E1AABCCD-5D7C-DF0C-B3CF-6E02BE3B187A}"/>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9931400" y="4278946"/>
            <a:ext cx="2260600" cy="2426655"/>
          </a:xfrm>
          <a:prstGeom prst="rect">
            <a:avLst/>
          </a:prstGeom>
          <a:noFill/>
          <a:ln>
            <a:noFill/>
          </a:ln>
        </p:spPr>
      </p:pic>
      <p:sp>
        <p:nvSpPr>
          <p:cNvPr id="3" name="Google Shape;1581;p238">
            <a:extLst>
              <a:ext uri="{FF2B5EF4-FFF2-40B4-BE49-F238E27FC236}">
                <a16:creationId xmlns:a16="http://schemas.microsoft.com/office/drawing/2014/main" id="{AE920E4F-1A10-D59F-F8A8-59B71FF4CEA6}"/>
              </a:ext>
            </a:extLst>
          </p:cNvPr>
          <p:cNvSpPr txBox="1"/>
          <p:nvPr/>
        </p:nvSpPr>
        <p:spPr>
          <a:xfrm>
            <a:off x="975361" y="1420614"/>
            <a:ext cx="9932251" cy="5406608"/>
          </a:xfrm>
          <a:prstGeom prst="rect">
            <a:avLst/>
          </a:prstGeom>
          <a:noFill/>
          <a:ln>
            <a:noFill/>
          </a:ln>
        </p:spPr>
        <p:txBody>
          <a:bodyPr spcFirstLastPara="1" wrap="square" lIns="25400" tIns="25400" rIns="25400" bIns="25400" anchor="ctr" anchorCtr="0">
            <a:spAutoFit/>
          </a:bodyPr>
          <a:lstStyle/>
          <a:p>
            <a:pPr defTabSz="457189">
              <a:buClr>
                <a:srgbClr val="000000"/>
              </a:buClr>
              <a:defRPr/>
            </a:pPr>
            <a:r>
              <a:rPr lang="sv-SE" sz="2000" b="1" kern="0" dirty="0">
                <a:solidFill>
                  <a:srgbClr val="212121">
                    <a:lumMod val="90000"/>
                    <a:lumOff val="10000"/>
                  </a:srgbClr>
                </a:solidFill>
                <a:latin typeface="Avenir"/>
                <a:ea typeface="Avenir"/>
                <a:cs typeface="Avenir"/>
                <a:sym typeface="Avenir"/>
              </a:rPr>
              <a:t>Det här steget handlar om att dela med sig av sin upplevelse och lyssna på andras. Vi har tre regler:</a:t>
            </a:r>
          </a:p>
          <a:p>
            <a:pPr defTabSz="457189">
              <a:buClr>
                <a:srgbClr val="000000"/>
              </a:buClr>
              <a:defRPr/>
            </a:pPr>
            <a:endParaRPr lang="sv-SE" sz="2000" b="1" kern="0" dirty="0">
              <a:solidFill>
                <a:srgbClr val="212121">
                  <a:lumMod val="90000"/>
                  <a:lumOff val="10000"/>
                </a:srgbClr>
              </a:solidFill>
              <a:latin typeface="Avenir"/>
              <a:ea typeface="Avenir"/>
              <a:cs typeface="Avenir"/>
              <a:sym typeface="Avenir"/>
            </a:endParaRPr>
          </a:p>
          <a:p>
            <a:pPr defTabSz="457189">
              <a:buClr>
                <a:srgbClr val="000000"/>
              </a:buClr>
              <a:defRPr/>
            </a:pPr>
            <a:r>
              <a:rPr lang="sv-SE" sz="2000" b="1" kern="0" dirty="0">
                <a:solidFill>
                  <a:srgbClr val="212121">
                    <a:lumMod val="90000"/>
                    <a:lumOff val="10000"/>
                  </a:srgbClr>
                </a:solidFill>
                <a:latin typeface="Avenir"/>
                <a:ea typeface="Avenir"/>
                <a:cs typeface="Avenir"/>
                <a:sym typeface="Avenir"/>
              </a:rPr>
              <a:t>1. 	</a:t>
            </a:r>
            <a:r>
              <a:rPr lang="sv-SE" sz="2400" b="1" kern="0" dirty="0">
                <a:solidFill>
                  <a:srgbClr val="212121">
                    <a:lumMod val="90000"/>
                    <a:lumOff val="10000"/>
                  </a:srgbClr>
                </a:solidFill>
                <a:latin typeface="Avenir"/>
                <a:ea typeface="Avenir"/>
                <a:cs typeface="Avenir"/>
                <a:sym typeface="Avenir"/>
              </a:rPr>
              <a:t>Det som sägs här, stannar här. </a:t>
            </a:r>
            <a:br>
              <a:rPr lang="sv-SE" sz="2000" b="1" kern="0" dirty="0">
                <a:solidFill>
                  <a:srgbClr val="212121">
                    <a:lumMod val="90000"/>
                    <a:lumOff val="10000"/>
                  </a:srgbClr>
                </a:solidFill>
                <a:latin typeface="Avenir"/>
                <a:ea typeface="Avenir"/>
                <a:cs typeface="Avenir"/>
                <a:sym typeface="Avenir"/>
              </a:rPr>
            </a:br>
            <a:endParaRPr lang="sv-SE" sz="2000" b="1" kern="0" dirty="0">
              <a:solidFill>
                <a:srgbClr val="212121">
                  <a:lumMod val="90000"/>
                  <a:lumOff val="10000"/>
                </a:srgbClr>
              </a:solidFill>
              <a:latin typeface="Avenir"/>
              <a:ea typeface="Avenir"/>
              <a:cs typeface="Avenir"/>
              <a:sym typeface="Avenir"/>
            </a:endParaRPr>
          </a:p>
          <a:p>
            <a:pPr defTabSz="457189">
              <a:buClr>
                <a:srgbClr val="000000"/>
              </a:buClr>
              <a:defRPr/>
            </a:pPr>
            <a:r>
              <a:rPr lang="sv-SE" sz="2000" b="1" kern="0" dirty="0">
                <a:solidFill>
                  <a:srgbClr val="212121">
                    <a:lumMod val="90000"/>
                    <a:lumOff val="10000"/>
                  </a:srgbClr>
                </a:solidFill>
                <a:latin typeface="Avenir"/>
                <a:ea typeface="Avenir"/>
                <a:cs typeface="Avenir"/>
                <a:sym typeface="Avenir"/>
              </a:rPr>
              <a:t>2. 	</a:t>
            </a:r>
            <a:r>
              <a:rPr lang="sv-SE" sz="2400" b="1" kern="0" dirty="0">
                <a:solidFill>
                  <a:srgbClr val="212121">
                    <a:lumMod val="90000"/>
                    <a:lumOff val="10000"/>
                  </a:srgbClr>
                </a:solidFill>
                <a:latin typeface="Avenir"/>
                <a:ea typeface="Avenir"/>
                <a:cs typeface="Avenir"/>
                <a:sym typeface="Avenir"/>
              </a:rPr>
              <a:t>Allt som behövs är att vi lyssnar på varandra. </a:t>
            </a:r>
            <a:br>
              <a:rPr lang="sv-SE" sz="2000" b="1" kern="0" dirty="0">
                <a:solidFill>
                  <a:srgbClr val="212121">
                    <a:lumMod val="90000"/>
                    <a:lumOff val="10000"/>
                  </a:srgbClr>
                </a:solidFill>
                <a:latin typeface="Avenir"/>
                <a:ea typeface="Avenir"/>
                <a:cs typeface="Avenir"/>
                <a:sym typeface="Avenir"/>
              </a:rPr>
            </a:br>
            <a:r>
              <a:rPr lang="sv-SE" sz="2000" b="1" kern="0" dirty="0">
                <a:solidFill>
                  <a:srgbClr val="212121">
                    <a:lumMod val="90000"/>
                    <a:lumOff val="10000"/>
                  </a:srgbClr>
                </a:solidFill>
                <a:latin typeface="Avenir"/>
                <a:ea typeface="Avenir"/>
                <a:cs typeface="Avenir"/>
                <a:sym typeface="Avenir"/>
              </a:rPr>
              <a:t>	</a:t>
            </a:r>
            <a:r>
              <a:rPr lang="sv-SE" kern="0" dirty="0">
                <a:solidFill>
                  <a:srgbClr val="212121">
                    <a:lumMod val="90000"/>
                    <a:lumOff val="10000"/>
                  </a:srgbClr>
                </a:solidFill>
                <a:latin typeface="Avenir"/>
                <a:ea typeface="Avenir"/>
                <a:cs typeface="Avenir"/>
                <a:sym typeface="Avenir"/>
              </a:rPr>
              <a:t>Inget fixande, ingen rådgivning eller annan hjälp behövs. Vi är bara här för att 	</a:t>
            </a:r>
            <a:br>
              <a:rPr lang="sv-SE" kern="0" dirty="0">
                <a:solidFill>
                  <a:srgbClr val="212121">
                    <a:lumMod val="90000"/>
                    <a:lumOff val="10000"/>
                  </a:srgbClr>
                </a:solidFill>
                <a:latin typeface="Avenir"/>
                <a:ea typeface="Avenir"/>
                <a:cs typeface="Avenir"/>
                <a:sym typeface="Avenir"/>
              </a:rPr>
            </a:br>
            <a:r>
              <a:rPr lang="sv-SE" kern="0" dirty="0">
                <a:solidFill>
                  <a:srgbClr val="212121">
                    <a:lumMod val="90000"/>
                    <a:lumOff val="10000"/>
                  </a:srgbClr>
                </a:solidFill>
                <a:latin typeface="Avenir"/>
                <a:ea typeface="Avenir"/>
                <a:cs typeface="Avenir"/>
                <a:sym typeface="Avenir"/>
              </a:rPr>
              <a:t>	utforska våra egna och andras upplevelser. </a:t>
            </a:r>
            <a:br>
              <a:rPr lang="sv-SE" sz="2000" b="1" kern="0" dirty="0">
                <a:solidFill>
                  <a:srgbClr val="212121">
                    <a:lumMod val="90000"/>
                    <a:lumOff val="10000"/>
                  </a:srgbClr>
                </a:solidFill>
                <a:latin typeface="Avenir"/>
                <a:ea typeface="Avenir"/>
                <a:cs typeface="Avenir"/>
                <a:sym typeface="Avenir"/>
              </a:rPr>
            </a:br>
            <a:endParaRPr lang="sv-SE" sz="2000" b="1" kern="0" dirty="0">
              <a:solidFill>
                <a:srgbClr val="212121">
                  <a:lumMod val="90000"/>
                  <a:lumOff val="10000"/>
                </a:srgbClr>
              </a:solidFill>
              <a:latin typeface="Avenir"/>
              <a:ea typeface="Avenir"/>
              <a:cs typeface="Avenir"/>
              <a:sym typeface="Avenir"/>
            </a:endParaRPr>
          </a:p>
          <a:p>
            <a:pPr defTabSz="457189">
              <a:buClr>
                <a:srgbClr val="000000"/>
              </a:buClr>
              <a:defRPr/>
            </a:pPr>
            <a:r>
              <a:rPr lang="sv-SE" sz="2000" b="1" kern="0" dirty="0">
                <a:solidFill>
                  <a:srgbClr val="212121">
                    <a:lumMod val="90000"/>
                    <a:lumOff val="10000"/>
                  </a:srgbClr>
                </a:solidFill>
                <a:latin typeface="Avenir"/>
                <a:ea typeface="Avenir"/>
                <a:cs typeface="Avenir"/>
                <a:sym typeface="Avenir"/>
              </a:rPr>
              <a:t>3. 	</a:t>
            </a:r>
            <a:r>
              <a:rPr lang="sv-SE" sz="2400" b="1" kern="0" dirty="0">
                <a:solidFill>
                  <a:srgbClr val="212121">
                    <a:lumMod val="90000"/>
                    <a:lumOff val="10000"/>
                  </a:srgbClr>
                </a:solidFill>
                <a:latin typeface="Avenir"/>
                <a:ea typeface="Avenir"/>
                <a:cs typeface="Avenir"/>
                <a:sym typeface="Avenir"/>
              </a:rPr>
              <a:t>Allt som händer på insidan är okej</a:t>
            </a:r>
            <a:br>
              <a:rPr lang="sv-SE" sz="2400" b="1" kern="0" dirty="0">
                <a:solidFill>
                  <a:srgbClr val="212121">
                    <a:lumMod val="90000"/>
                    <a:lumOff val="10000"/>
                  </a:srgbClr>
                </a:solidFill>
                <a:latin typeface="Avenir"/>
                <a:ea typeface="Avenir"/>
                <a:cs typeface="Avenir"/>
                <a:sym typeface="Avenir"/>
              </a:rPr>
            </a:br>
            <a:r>
              <a:rPr lang="sv-SE" sz="2000" b="1" kern="0" dirty="0">
                <a:solidFill>
                  <a:srgbClr val="212121">
                    <a:lumMod val="90000"/>
                    <a:lumOff val="10000"/>
                  </a:srgbClr>
                </a:solidFill>
                <a:latin typeface="Avenir"/>
                <a:ea typeface="Avenir"/>
                <a:cs typeface="Avenir"/>
                <a:sym typeface="Avenir"/>
              </a:rPr>
              <a:t>	</a:t>
            </a:r>
            <a:r>
              <a:rPr lang="sv-SE" kern="0" dirty="0">
                <a:solidFill>
                  <a:srgbClr val="212121">
                    <a:lumMod val="90000"/>
                    <a:lumOff val="10000"/>
                  </a:srgbClr>
                </a:solidFill>
                <a:latin typeface="Avenir"/>
                <a:ea typeface="Avenir"/>
                <a:cs typeface="Avenir"/>
                <a:sym typeface="Avenir"/>
              </a:rPr>
              <a:t>Ilska, kärlek, smärta,  glädje. Vad som än dyker upp, det finns inget rätt eller fel. 	</a:t>
            </a:r>
            <a:br>
              <a:rPr lang="sv-SE" kern="0" dirty="0">
                <a:solidFill>
                  <a:srgbClr val="212121">
                    <a:lumMod val="90000"/>
                    <a:lumOff val="10000"/>
                  </a:srgbClr>
                </a:solidFill>
                <a:latin typeface="Avenir"/>
                <a:ea typeface="Avenir"/>
                <a:cs typeface="Avenir"/>
                <a:sym typeface="Avenir"/>
              </a:rPr>
            </a:br>
            <a:r>
              <a:rPr lang="sv-SE" kern="0" dirty="0">
                <a:solidFill>
                  <a:srgbClr val="212121">
                    <a:lumMod val="90000"/>
                    <a:lumOff val="10000"/>
                  </a:srgbClr>
                </a:solidFill>
                <a:latin typeface="Avenir"/>
                <a:ea typeface="Avenir"/>
                <a:cs typeface="Avenir"/>
                <a:sym typeface="Avenir"/>
              </a:rPr>
              <a:t>	Det bara är som det är. </a:t>
            </a:r>
          </a:p>
          <a:p>
            <a:pPr defTabSz="457189">
              <a:buClr>
                <a:srgbClr val="000000"/>
              </a:buClr>
              <a:defRPr/>
            </a:pPr>
            <a:endParaRPr lang="sv-SE" sz="2000" kern="0" dirty="0">
              <a:solidFill>
                <a:srgbClr val="212121">
                  <a:lumMod val="90000"/>
                  <a:lumOff val="10000"/>
                </a:srgbClr>
              </a:solidFill>
              <a:latin typeface="Avenir"/>
              <a:ea typeface="Avenir"/>
              <a:cs typeface="Avenir"/>
              <a:sym typeface="Avenir"/>
            </a:endParaRPr>
          </a:p>
          <a:p>
            <a:pPr defTabSz="457189">
              <a:buClr>
                <a:srgbClr val="000000"/>
              </a:buClr>
              <a:defRPr/>
            </a:pPr>
            <a:endParaRPr lang="sv-SE" sz="2000" b="1" kern="0" dirty="0">
              <a:solidFill>
                <a:srgbClr val="212121">
                  <a:lumMod val="90000"/>
                  <a:lumOff val="10000"/>
                </a:srgbClr>
              </a:solidFill>
              <a:latin typeface="Avenir"/>
              <a:ea typeface="Avenir"/>
              <a:cs typeface="Avenir"/>
              <a:sym typeface="Avenir"/>
            </a:endParaRPr>
          </a:p>
          <a:p>
            <a:pPr defTabSz="457189">
              <a:buClr>
                <a:srgbClr val="000000"/>
              </a:buClr>
              <a:defRPr/>
            </a:pPr>
            <a:r>
              <a:rPr lang="sv-SE" sz="2000" b="1" kern="0" dirty="0">
                <a:solidFill>
                  <a:srgbClr val="212121">
                    <a:lumMod val="90000"/>
                    <a:lumOff val="10000"/>
                  </a:srgbClr>
                </a:solidFill>
                <a:latin typeface="Avenir"/>
                <a:ea typeface="Avenir"/>
                <a:cs typeface="Avenir"/>
                <a:sym typeface="Avenir"/>
              </a:rPr>
              <a:t>Om du inte vill dela med dig är det bara att säga ”pass”. </a:t>
            </a:r>
          </a:p>
          <a:p>
            <a:pPr marL="457189" indent="-457189" defTabSz="457189">
              <a:buClr>
                <a:srgbClr val="000000"/>
              </a:buClr>
              <a:buFont typeface="Arial"/>
              <a:buAutoNum type="arabicPeriod"/>
              <a:defRPr/>
            </a:pPr>
            <a:endParaRPr lang="sv-SE" sz="2000" b="1" kern="0" dirty="0">
              <a:solidFill>
                <a:srgbClr val="212121">
                  <a:lumMod val="90000"/>
                  <a:lumOff val="10000"/>
                </a:srgbClr>
              </a:solidFill>
              <a:latin typeface="Avenir"/>
              <a:ea typeface="Avenir"/>
              <a:cs typeface="Avenir"/>
              <a:sym typeface="Avenir"/>
            </a:endParaRPr>
          </a:p>
          <a:p>
            <a:pPr marL="457189" indent="-457189" defTabSz="457189">
              <a:buClr>
                <a:srgbClr val="000000"/>
              </a:buClr>
              <a:buFont typeface="Arial"/>
              <a:buAutoNum type="arabicPeriod"/>
              <a:defRPr/>
            </a:pPr>
            <a:endParaRPr lang="sv-SE" sz="2000" b="1" kern="0" dirty="0">
              <a:solidFill>
                <a:srgbClr val="FFFFFF"/>
              </a:solidFill>
              <a:latin typeface="Avenir"/>
              <a:ea typeface="Avenir"/>
              <a:cs typeface="Avenir"/>
              <a:sym typeface="Avenir"/>
            </a:endParaRPr>
          </a:p>
        </p:txBody>
      </p:sp>
      <p:pic>
        <p:nvPicPr>
          <p:cNvPr id="4" name="Bildobjekt 3">
            <a:extLst>
              <a:ext uri="{FF2B5EF4-FFF2-40B4-BE49-F238E27FC236}">
                <a16:creationId xmlns:a16="http://schemas.microsoft.com/office/drawing/2014/main" id="{DC1B32DE-8C83-9640-03D8-620405EB4B2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2553" y="137771"/>
            <a:ext cx="852174" cy="821739"/>
          </a:xfrm>
          <a:prstGeom prst="rect">
            <a:avLst/>
          </a:prstGeom>
        </p:spPr>
      </p:pic>
    </p:spTree>
    <p:extLst>
      <p:ext uri="{BB962C8B-B14F-4D97-AF65-F5344CB8AC3E}">
        <p14:creationId xmlns:p14="http://schemas.microsoft.com/office/powerpoint/2010/main" val="4012405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908">
          <a:extLst>
            <a:ext uri="{FF2B5EF4-FFF2-40B4-BE49-F238E27FC236}">
              <a16:creationId xmlns:a16="http://schemas.microsoft.com/office/drawing/2014/main" id="{88F069F0-416A-50CC-45A7-B2B22EE7646E}"/>
            </a:ext>
          </a:extLst>
        </p:cNvPr>
        <p:cNvGrpSpPr/>
        <p:nvPr/>
      </p:nvGrpSpPr>
      <p:grpSpPr>
        <a:xfrm>
          <a:off x="0" y="0"/>
          <a:ext cx="0" cy="0"/>
          <a:chOff x="0" y="0"/>
          <a:chExt cx="0" cy="0"/>
        </a:xfrm>
      </p:grpSpPr>
      <p:sp useBgFill="1">
        <p:nvSpPr>
          <p:cNvPr id="1915" name="Rectangle 1914">
            <a:extLst>
              <a:ext uri="{FF2B5EF4-FFF2-40B4-BE49-F238E27FC236}">
                <a16:creationId xmlns:a16="http://schemas.microsoft.com/office/drawing/2014/main" id="{80AB3AA8-1FC3-23BA-EF58-D4E900263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srgbClr val="FFFFFF"/>
              </a:solidFill>
              <a:latin typeface="Calibri" panose="020F0502020204030204"/>
              <a:sym typeface="Arial"/>
            </a:endParaRPr>
          </a:p>
        </p:txBody>
      </p:sp>
      <p:pic>
        <p:nvPicPr>
          <p:cNvPr id="1910" name="Google Shape;1910;p392">
            <a:extLst>
              <a:ext uri="{FF2B5EF4-FFF2-40B4-BE49-F238E27FC236}">
                <a16:creationId xmlns:a16="http://schemas.microsoft.com/office/drawing/2014/main" id="{20AC15CE-B174-DCF7-B887-DC2C83CF2421}"/>
              </a:ext>
            </a:extLst>
          </p:cNvPr>
          <p:cNvPicPr preferRelativeResize="0"/>
          <p:nvPr/>
        </p:nvPicPr>
        <p:blipFill rotWithShape="1">
          <a:blip r:embed="rId3" cstate="email">
            <a:extLst>
              <a:ext uri="{28A0092B-C50C-407E-A947-70E740481C1C}">
                <a14:useLocalDpi xmlns:a14="http://schemas.microsoft.com/office/drawing/2010/main"/>
              </a:ext>
            </a:extLst>
          </a:blip>
          <a:srcRect r="1" b="7"/>
          <a:stretch/>
        </p:blipFill>
        <p:spPr>
          <a:xfrm>
            <a:off x="180279" y="161490"/>
            <a:ext cx="11827082" cy="6534092"/>
          </a:xfrm>
          <a:custGeom>
            <a:avLst/>
            <a:gdLst/>
            <a:ahLst/>
            <a:cxnLst/>
            <a:rect l="l" t="t" r="r" b="b"/>
            <a:pathLst>
              <a:path w="11827082" h="6534092">
                <a:moveTo>
                  <a:pt x="6610089" y="5"/>
                </a:moveTo>
                <a:cubicBezTo>
                  <a:pt x="6763993" y="-277"/>
                  <a:pt x="6862741" y="14300"/>
                  <a:pt x="6956523" y="21390"/>
                </a:cubicBezTo>
                <a:cubicBezTo>
                  <a:pt x="7271939" y="-12207"/>
                  <a:pt x="7581352" y="149"/>
                  <a:pt x="7768349" y="21390"/>
                </a:cubicBezTo>
                <a:lnTo>
                  <a:pt x="7831642" y="23688"/>
                </a:lnTo>
                <a:lnTo>
                  <a:pt x="7886307" y="21390"/>
                </a:lnTo>
                <a:cubicBezTo>
                  <a:pt x="7951978" y="17798"/>
                  <a:pt x="8007622" y="16567"/>
                  <a:pt x="8057445" y="16600"/>
                </a:cubicBezTo>
                <a:lnTo>
                  <a:pt x="8096254" y="17396"/>
                </a:lnTo>
                <a:lnTo>
                  <a:pt x="8199591" y="12947"/>
                </a:lnTo>
                <a:cubicBezTo>
                  <a:pt x="8247971" y="12558"/>
                  <a:pt x="8296272" y="14617"/>
                  <a:pt x="8344260" y="21390"/>
                </a:cubicBezTo>
                <a:lnTo>
                  <a:pt x="8355505" y="22738"/>
                </a:lnTo>
                <a:lnTo>
                  <a:pt x="8462217" y="21390"/>
                </a:lnTo>
                <a:cubicBezTo>
                  <a:pt x="8567700" y="16869"/>
                  <a:pt x="8666620" y="17239"/>
                  <a:pt x="8761697" y="18554"/>
                </a:cubicBezTo>
                <a:lnTo>
                  <a:pt x="8808871" y="19038"/>
                </a:lnTo>
                <a:lnTo>
                  <a:pt x="8941246" y="13930"/>
                </a:lnTo>
                <a:cubicBezTo>
                  <a:pt x="9040199" y="10800"/>
                  <a:pt x="9149474" y="10157"/>
                  <a:pt x="9260166" y="21390"/>
                </a:cubicBezTo>
                <a:lnTo>
                  <a:pt x="9339613" y="26448"/>
                </a:lnTo>
                <a:lnTo>
                  <a:pt x="9432845" y="28493"/>
                </a:lnTo>
                <a:cubicBezTo>
                  <a:pt x="9587011" y="31230"/>
                  <a:pt x="9744909" y="31599"/>
                  <a:pt x="9849954" y="21390"/>
                </a:cubicBezTo>
                <a:cubicBezTo>
                  <a:pt x="10060044" y="972"/>
                  <a:pt x="10204432" y="2657"/>
                  <a:pt x="10425865" y="21390"/>
                </a:cubicBezTo>
                <a:lnTo>
                  <a:pt x="10477895" y="25158"/>
                </a:lnTo>
                <a:lnTo>
                  <a:pt x="10566351" y="27751"/>
                </a:lnTo>
                <a:cubicBezTo>
                  <a:pt x="10727031" y="32755"/>
                  <a:pt x="10877889" y="35639"/>
                  <a:pt x="11001775" y="21390"/>
                </a:cubicBezTo>
                <a:cubicBezTo>
                  <a:pt x="11249546" y="-7108"/>
                  <a:pt x="11434553" y="12510"/>
                  <a:pt x="11813601" y="21390"/>
                </a:cubicBezTo>
                <a:cubicBezTo>
                  <a:pt x="11817928" y="208271"/>
                  <a:pt x="11818867" y="336567"/>
                  <a:pt x="11813601" y="475847"/>
                </a:cubicBezTo>
                <a:cubicBezTo>
                  <a:pt x="11808335" y="615127"/>
                  <a:pt x="11845853" y="1008651"/>
                  <a:pt x="11813601" y="1254916"/>
                </a:cubicBezTo>
                <a:cubicBezTo>
                  <a:pt x="11809570" y="1285699"/>
                  <a:pt x="11806768" y="1314174"/>
                  <a:pt x="11804923" y="1340777"/>
                </a:cubicBezTo>
                <a:lnTo>
                  <a:pt x="11803652" y="1373115"/>
                </a:lnTo>
                <a:lnTo>
                  <a:pt x="11804560" y="1395572"/>
                </a:lnTo>
                <a:cubicBezTo>
                  <a:pt x="11806656" y="1431340"/>
                  <a:pt x="11809600" y="1470662"/>
                  <a:pt x="11813601" y="1514605"/>
                </a:cubicBezTo>
                <a:cubicBezTo>
                  <a:pt x="11829606" y="1690380"/>
                  <a:pt x="11822955" y="1813845"/>
                  <a:pt x="11815628" y="1920902"/>
                </a:cubicBezTo>
                <a:lnTo>
                  <a:pt x="11811346" y="1995660"/>
                </a:lnTo>
                <a:lnTo>
                  <a:pt x="11813868" y="2104640"/>
                </a:lnTo>
                <a:lnTo>
                  <a:pt x="11817197" y="2264365"/>
                </a:lnTo>
                <a:lnTo>
                  <a:pt x="11821465" y="2306631"/>
                </a:lnTo>
                <a:cubicBezTo>
                  <a:pt x="11835170" y="2477814"/>
                  <a:pt x="11818400" y="2578773"/>
                  <a:pt x="11813601" y="2683208"/>
                </a:cubicBezTo>
                <a:cubicBezTo>
                  <a:pt x="11809487" y="2772725"/>
                  <a:pt x="11816027" y="2930030"/>
                  <a:pt x="11816192" y="3070653"/>
                </a:cubicBezTo>
                <a:lnTo>
                  <a:pt x="11813610" y="3202145"/>
                </a:lnTo>
                <a:lnTo>
                  <a:pt x="11813601" y="3267510"/>
                </a:lnTo>
                <a:cubicBezTo>
                  <a:pt x="11811419" y="3587194"/>
                  <a:pt x="11813535" y="3497122"/>
                  <a:pt x="11813601" y="3721967"/>
                </a:cubicBezTo>
                <a:cubicBezTo>
                  <a:pt x="11813617" y="3778178"/>
                  <a:pt x="11814293" y="3835214"/>
                  <a:pt x="11815131" y="3894088"/>
                </a:cubicBezTo>
                <a:lnTo>
                  <a:pt x="11816203" y="3972593"/>
                </a:lnTo>
                <a:lnTo>
                  <a:pt x="11816265" y="3973919"/>
                </a:lnTo>
                <a:cubicBezTo>
                  <a:pt x="11819902" y="4062998"/>
                  <a:pt x="11819694" y="4122248"/>
                  <a:pt x="11818174" y="4171327"/>
                </a:cubicBezTo>
                <a:lnTo>
                  <a:pt x="11817878" y="4178488"/>
                </a:lnTo>
                <a:lnTo>
                  <a:pt x="11818118" y="4277530"/>
                </a:lnTo>
                <a:cubicBezTo>
                  <a:pt x="11817612" y="4347824"/>
                  <a:pt x="11816272" y="4421987"/>
                  <a:pt x="11813601" y="4501036"/>
                </a:cubicBezTo>
                <a:cubicBezTo>
                  <a:pt x="11824398" y="4779554"/>
                  <a:pt x="11834923" y="4895505"/>
                  <a:pt x="11813601" y="5020415"/>
                </a:cubicBezTo>
                <a:cubicBezTo>
                  <a:pt x="11808270" y="5051643"/>
                  <a:pt x="11804885" y="5094410"/>
                  <a:pt x="11802984" y="5145366"/>
                </a:cubicBezTo>
                <a:lnTo>
                  <a:pt x="11802805" y="5153576"/>
                </a:lnTo>
                <a:lnTo>
                  <a:pt x="11813601" y="5280104"/>
                </a:lnTo>
                <a:cubicBezTo>
                  <a:pt x="11848339" y="5545832"/>
                  <a:pt x="11803810" y="5568088"/>
                  <a:pt x="11813601" y="5734561"/>
                </a:cubicBezTo>
                <a:cubicBezTo>
                  <a:pt x="11814825" y="5755370"/>
                  <a:pt x="11815354" y="5777180"/>
                  <a:pt x="11815391" y="5800160"/>
                </a:cubicBezTo>
                <a:lnTo>
                  <a:pt x="11814403" y="5861994"/>
                </a:lnTo>
                <a:lnTo>
                  <a:pt x="11814897" y="5940552"/>
                </a:lnTo>
                <a:cubicBezTo>
                  <a:pt x="11813455" y="6007961"/>
                  <a:pt x="11810716" y="6074118"/>
                  <a:pt x="11808410" y="6139030"/>
                </a:cubicBezTo>
                <a:lnTo>
                  <a:pt x="11805249" y="6294204"/>
                </a:lnTo>
                <a:lnTo>
                  <a:pt x="11806853" y="6377232"/>
                </a:lnTo>
                <a:lnTo>
                  <a:pt x="11813601" y="6513630"/>
                </a:lnTo>
                <a:cubicBezTo>
                  <a:pt x="11755932" y="6520071"/>
                  <a:pt x="11702085" y="6522123"/>
                  <a:pt x="11651008" y="6521869"/>
                </a:cubicBezTo>
                <a:lnTo>
                  <a:pt x="11606878" y="6520178"/>
                </a:lnTo>
                <a:lnTo>
                  <a:pt x="11480359" y="6526470"/>
                </a:lnTo>
                <a:cubicBezTo>
                  <a:pt x="11411497" y="6529079"/>
                  <a:pt x="11340067" y="6529281"/>
                  <a:pt x="11235913" y="6522672"/>
                </a:cubicBezTo>
                <a:lnTo>
                  <a:pt x="11167376" y="6517338"/>
                </a:lnTo>
                <a:lnTo>
                  <a:pt x="11118099" y="6519937"/>
                </a:lnTo>
                <a:cubicBezTo>
                  <a:pt x="11008080" y="6519923"/>
                  <a:pt x="10918905" y="6505169"/>
                  <a:pt x="10779737" y="6513630"/>
                </a:cubicBezTo>
                <a:lnTo>
                  <a:pt x="10756340" y="6513513"/>
                </a:lnTo>
                <a:lnTo>
                  <a:pt x="10748952" y="6514346"/>
                </a:lnTo>
                <a:cubicBezTo>
                  <a:pt x="10725838" y="6516206"/>
                  <a:pt x="10699773" y="6516641"/>
                  <a:pt x="10661780" y="6513630"/>
                </a:cubicBezTo>
                <a:lnTo>
                  <a:pt x="10643067" y="6512943"/>
                </a:lnTo>
                <a:lnTo>
                  <a:pt x="10627638" y="6512866"/>
                </a:lnTo>
                <a:lnTo>
                  <a:pt x="10598539" y="6511309"/>
                </a:lnTo>
                <a:lnTo>
                  <a:pt x="10590670" y="6511020"/>
                </a:lnTo>
                <a:cubicBezTo>
                  <a:pt x="10422654" y="6509230"/>
                  <a:pt x="10114537" y="6525711"/>
                  <a:pt x="9930443" y="6519069"/>
                </a:cubicBezTo>
                <a:lnTo>
                  <a:pt x="9908887" y="6517613"/>
                </a:lnTo>
                <a:lnTo>
                  <a:pt x="9697150" y="6531900"/>
                </a:lnTo>
                <a:cubicBezTo>
                  <a:pt x="9438634" y="6540253"/>
                  <a:pt x="9217380" y="6522684"/>
                  <a:pt x="9038128" y="6513630"/>
                </a:cubicBezTo>
                <a:lnTo>
                  <a:pt x="8901719" y="6509665"/>
                </a:lnTo>
                <a:lnTo>
                  <a:pt x="8766922" y="6512046"/>
                </a:lnTo>
                <a:cubicBezTo>
                  <a:pt x="8694433" y="6513288"/>
                  <a:pt x="8629372" y="6514112"/>
                  <a:pt x="8580175" y="6513630"/>
                </a:cubicBezTo>
                <a:lnTo>
                  <a:pt x="8571277" y="6513524"/>
                </a:lnTo>
                <a:lnTo>
                  <a:pt x="8462217" y="6513630"/>
                </a:lnTo>
                <a:cubicBezTo>
                  <a:pt x="8225188" y="6509968"/>
                  <a:pt x="7780127" y="6525503"/>
                  <a:pt x="7532434" y="6513630"/>
                </a:cubicBezTo>
                <a:lnTo>
                  <a:pt x="7448622" y="6511320"/>
                </a:lnTo>
                <a:lnTo>
                  <a:pt x="7428354" y="6513630"/>
                </a:lnTo>
                <a:cubicBezTo>
                  <a:pt x="7293248" y="6538560"/>
                  <a:pt x="7186080" y="6533261"/>
                  <a:pt x="7078782" y="6523679"/>
                </a:cubicBezTo>
                <a:lnTo>
                  <a:pt x="6973169" y="6513887"/>
                </a:lnTo>
                <a:lnTo>
                  <a:pt x="6954249" y="6514033"/>
                </a:lnTo>
                <a:cubicBezTo>
                  <a:pt x="6918701" y="6514123"/>
                  <a:pt x="6880374" y="6514018"/>
                  <a:pt x="6838566" y="6513630"/>
                </a:cubicBezTo>
                <a:lnTo>
                  <a:pt x="6790865" y="6514652"/>
                </a:lnTo>
                <a:lnTo>
                  <a:pt x="6717520" y="6518204"/>
                </a:lnTo>
                <a:lnTo>
                  <a:pt x="6690736" y="6516798"/>
                </a:lnTo>
                <a:lnTo>
                  <a:pt x="6604647" y="6518643"/>
                </a:lnTo>
                <a:cubicBezTo>
                  <a:pt x="6383546" y="6528740"/>
                  <a:pt x="6188571" y="6547337"/>
                  <a:pt x="5908782" y="6513630"/>
                </a:cubicBezTo>
                <a:lnTo>
                  <a:pt x="5827432" y="6506155"/>
                </a:lnTo>
                <a:lnTo>
                  <a:pt x="5818169" y="6505897"/>
                </a:lnTo>
                <a:cubicBezTo>
                  <a:pt x="5656134" y="6501940"/>
                  <a:pt x="5476891" y="6500561"/>
                  <a:pt x="5360626" y="6513630"/>
                </a:cubicBezTo>
                <a:cubicBezTo>
                  <a:pt x="5244362" y="6526700"/>
                  <a:pt x="5155294" y="6523407"/>
                  <a:pt x="5082581" y="6518492"/>
                </a:cubicBezTo>
                <a:lnTo>
                  <a:pt x="5011539" y="6513612"/>
                </a:lnTo>
                <a:lnTo>
                  <a:pt x="4978999" y="6513630"/>
                </a:lnTo>
                <a:lnTo>
                  <a:pt x="4947560" y="6512597"/>
                </a:lnTo>
                <a:lnTo>
                  <a:pt x="4902673" y="6513630"/>
                </a:lnTo>
                <a:cubicBezTo>
                  <a:pt x="4851834" y="6520217"/>
                  <a:pt x="4795188" y="6523001"/>
                  <a:pt x="4737076" y="6522747"/>
                </a:cubicBezTo>
                <a:lnTo>
                  <a:pt x="4649328" y="6518160"/>
                </a:lnTo>
                <a:lnTo>
                  <a:pt x="4624935" y="6519597"/>
                </a:lnTo>
                <a:cubicBezTo>
                  <a:pt x="4598495" y="6519851"/>
                  <a:pt x="4566987" y="6518389"/>
                  <a:pt x="4521046" y="6513630"/>
                </a:cubicBezTo>
                <a:lnTo>
                  <a:pt x="4456833" y="6510131"/>
                </a:lnTo>
                <a:lnTo>
                  <a:pt x="4343538" y="6512337"/>
                </a:lnTo>
                <a:cubicBezTo>
                  <a:pt x="4260681" y="6514690"/>
                  <a:pt x="4174545" y="6517475"/>
                  <a:pt x="4104725" y="6513630"/>
                </a:cubicBezTo>
                <a:cubicBezTo>
                  <a:pt x="3965085" y="6505941"/>
                  <a:pt x="3802107" y="6535988"/>
                  <a:pt x="3528815" y="6513630"/>
                </a:cubicBezTo>
                <a:lnTo>
                  <a:pt x="3407613" y="6504978"/>
                </a:lnTo>
                <a:lnTo>
                  <a:pt x="3251268" y="6513630"/>
                </a:lnTo>
                <a:cubicBezTo>
                  <a:pt x="3103602" y="6529652"/>
                  <a:pt x="3004932" y="6519904"/>
                  <a:pt x="2867035" y="6513929"/>
                </a:cubicBezTo>
                <a:lnTo>
                  <a:pt x="2840124" y="6513045"/>
                </a:lnTo>
                <a:lnTo>
                  <a:pt x="2834946" y="6513630"/>
                </a:lnTo>
                <a:cubicBezTo>
                  <a:pt x="2691933" y="6538293"/>
                  <a:pt x="2614008" y="6529004"/>
                  <a:pt x="2502859" y="6520536"/>
                </a:cubicBezTo>
                <a:lnTo>
                  <a:pt x="2442001" y="6517197"/>
                </a:lnTo>
                <a:lnTo>
                  <a:pt x="2438245" y="6517313"/>
                </a:lnTo>
                <a:cubicBezTo>
                  <a:pt x="2401807" y="6517985"/>
                  <a:pt x="2368299" y="6518156"/>
                  <a:pt x="2336678" y="6517988"/>
                </a:cubicBezTo>
                <a:lnTo>
                  <a:pt x="2185932" y="6514754"/>
                </a:lnTo>
                <a:lnTo>
                  <a:pt x="1960620" y="6520062"/>
                </a:lnTo>
                <a:cubicBezTo>
                  <a:pt x="1876521" y="6521810"/>
                  <a:pt x="1788378" y="6523022"/>
                  <a:pt x="1701155" y="6522387"/>
                </a:cubicBezTo>
                <a:lnTo>
                  <a:pt x="1589271" y="6518529"/>
                </a:lnTo>
                <a:lnTo>
                  <a:pt x="1539168" y="6519829"/>
                </a:lnTo>
                <a:cubicBezTo>
                  <a:pt x="1395291" y="6522782"/>
                  <a:pt x="1407110" y="6517174"/>
                  <a:pt x="1287620" y="6513630"/>
                </a:cubicBezTo>
                <a:cubicBezTo>
                  <a:pt x="1168131" y="6510087"/>
                  <a:pt x="1041230" y="6513238"/>
                  <a:pt x="932033" y="6514000"/>
                </a:cubicBezTo>
                <a:lnTo>
                  <a:pt x="918750" y="6513952"/>
                </a:lnTo>
                <a:lnTo>
                  <a:pt x="858917" y="6514806"/>
                </a:lnTo>
                <a:cubicBezTo>
                  <a:pt x="826932" y="6514879"/>
                  <a:pt x="792070" y="6514545"/>
                  <a:pt x="753341" y="6513630"/>
                </a:cubicBezTo>
                <a:cubicBezTo>
                  <a:pt x="443511" y="6506311"/>
                  <a:pt x="354936" y="6524642"/>
                  <a:pt x="17841" y="6513630"/>
                </a:cubicBezTo>
                <a:cubicBezTo>
                  <a:pt x="-956" y="6342673"/>
                  <a:pt x="-10467" y="6012653"/>
                  <a:pt x="17841" y="5799484"/>
                </a:cubicBezTo>
                <a:lnTo>
                  <a:pt x="19845" y="5756408"/>
                </a:lnTo>
                <a:lnTo>
                  <a:pt x="17841" y="5734561"/>
                </a:lnTo>
                <a:cubicBezTo>
                  <a:pt x="13149" y="5695472"/>
                  <a:pt x="12578" y="5648752"/>
                  <a:pt x="13918" y="5598323"/>
                </a:cubicBezTo>
                <a:lnTo>
                  <a:pt x="18180" y="5508699"/>
                </a:lnTo>
                <a:lnTo>
                  <a:pt x="16493" y="5477760"/>
                </a:lnTo>
                <a:cubicBezTo>
                  <a:pt x="8966" y="5369709"/>
                  <a:pt x="1889" y="5260695"/>
                  <a:pt x="17841" y="5150260"/>
                </a:cubicBezTo>
                <a:cubicBezTo>
                  <a:pt x="-3463" y="5038150"/>
                  <a:pt x="-2139" y="4857473"/>
                  <a:pt x="6850" y="4650409"/>
                </a:cubicBezTo>
                <a:lnTo>
                  <a:pt x="14633" y="4498670"/>
                </a:lnTo>
                <a:lnTo>
                  <a:pt x="14494" y="4495758"/>
                </a:lnTo>
                <a:cubicBezTo>
                  <a:pt x="12245" y="4421472"/>
                  <a:pt x="13025" y="4335511"/>
                  <a:pt x="14442" y="4243130"/>
                </a:cubicBezTo>
                <a:lnTo>
                  <a:pt x="16801" y="4091152"/>
                </a:lnTo>
                <a:lnTo>
                  <a:pt x="13537" y="4018512"/>
                </a:lnTo>
                <a:lnTo>
                  <a:pt x="17696" y="3920163"/>
                </a:lnTo>
                <a:lnTo>
                  <a:pt x="17841" y="3851812"/>
                </a:lnTo>
                <a:cubicBezTo>
                  <a:pt x="15571" y="3651484"/>
                  <a:pt x="26219" y="3546077"/>
                  <a:pt x="24551" y="3386181"/>
                </a:cubicBezTo>
                <a:lnTo>
                  <a:pt x="24397" y="3379573"/>
                </a:lnTo>
                <a:lnTo>
                  <a:pt x="22173" y="3327681"/>
                </a:lnTo>
                <a:cubicBezTo>
                  <a:pt x="20895" y="3304536"/>
                  <a:pt x="19446" y="3284181"/>
                  <a:pt x="17841" y="3267510"/>
                </a:cubicBezTo>
                <a:cubicBezTo>
                  <a:pt x="8213" y="3167488"/>
                  <a:pt x="-3113" y="2984082"/>
                  <a:pt x="3931" y="2799801"/>
                </a:cubicBezTo>
                <a:lnTo>
                  <a:pt x="4125" y="2797274"/>
                </a:lnTo>
                <a:lnTo>
                  <a:pt x="3717" y="2776150"/>
                </a:lnTo>
                <a:cubicBezTo>
                  <a:pt x="3237" y="2640023"/>
                  <a:pt x="7465" y="2516197"/>
                  <a:pt x="17841" y="2423520"/>
                </a:cubicBezTo>
                <a:cubicBezTo>
                  <a:pt x="20435" y="2400350"/>
                  <a:pt x="22069" y="2375698"/>
                  <a:pt x="22982" y="2349684"/>
                </a:cubicBezTo>
                <a:lnTo>
                  <a:pt x="23157" y="2331991"/>
                </a:lnTo>
                <a:lnTo>
                  <a:pt x="21648" y="2290240"/>
                </a:lnTo>
                <a:cubicBezTo>
                  <a:pt x="18695" y="2240502"/>
                  <a:pt x="15426" y="2193755"/>
                  <a:pt x="14054" y="2150784"/>
                </a:cubicBezTo>
                <a:lnTo>
                  <a:pt x="17291" y="2050968"/>
                </a:lnTo>
                <a:lnTo>
                  <a:pt x="12351" y="1872365"/>
                </a:lnTo>
                <a:cubicBezTo>
                  <a:pt x="11665" y="1799113"/>
                  <a:pt x="12859" y="1722821"/>
                  <a:pt x="17841" y="1644450"/>
                </a:cubicBezTo>
                <a:lnTo>
                  <a:pt x="21169" y="1569934"/>
                </a:lnTo>
                <a:lnTo>
                  <a:pt x="20488" y="1547698"/>
                </a:lnTo>
                <a:cubicBezTo>
                  <a:pt x="19568" y="1516527"/>
                  <a:pt x="18663" y="1483900"/>
                  <a:pt x="17841" y="1449683"/>
                </a:cubicBezTo>
                <a:cubicBezTo>
                  <a:pt x="11271" y="1175953"/>
                  <a:pt x="1415" y="1152151"/>
                  <a:pt x="17841" y="995226"/>
                </a:cubicBezTo>
                <a:lnTo>
                  <a:pt x="19885" y="968921"/>
                </a:lnTo>
                <a:lnTo>
                  <a:pt x="17841" y="930304"/>
                </a:lnTo>
                <a:cubicBezTo>
                  <a:pt x="7442" y="768208"/>
                  <a:pt x="7865" y="285783"/>
                  <a:pt x="17841" y="21390"/>
                </a:cubicBezTo>
                <a:cubicBezTo>
                  <a:pt x="147136" y="10433"/>
                  <a:pt x="296588" y="9602"/>
                  <a:pt x="440468" y="11925"/>
                </a:cubicBezTo>
                <a:lnTo>
                  <a:pt x="473966" y="12726"/>
                </a:lnTo>
                <a:lnTo>
                  <a:pt x="478805" y="12539"/>
                </a:lnTo>
                <a:lnTo>
                  <a:pt x="484496" y="12977"/>
                </a:lnTo>
                <a:lnTo>
                  <a:pt x="648894" y="16905"/>
                </a:lnTo>
                <a:cubicBezTo>
                  <a:pt x="714833" y="18773"/>
                  <a:pt x="776163" y="20559"/>
                  <a:pt x="829667" y="21390"/>
                </a:cubicBezTo>
                <a:lnTo>
                  <a:pt x="916694" y="22693"/>
                </a:lnTo>
                <a:lnTo>
                  <a:pt x="933747" y="21390"/>
                </a:lnTo>
                <a:cubicBezTo>
                  <a:pt x="1086511" y="12604"/>
                  <a:pt x="1591110" y="15003"/>
                  <a:pt x="1863531" y="21390"/>
                </a:cubicBezTo>
                <a:lnTo>
                  <a:pt x="1920387" y="22646"/>
                </a:lnTo>
                <a:lnTo>
                  <a:pt x="2054705" y="24358"/>
                </a:lnTo>
                <a:cubicBezTo>
                  <a:pt x="2107717" y="24456"/>
                  <a:pt x="2161143" y="23719"/>
                  <a:pt x="2217404" y="21390"/>
                </a:cubicBezTo>
                <a:cubicBezTo>
                  <a:pt x="2442445" y="12073"/>
                  <a:pt x="2732199" y="18194"/>
                  <a:pt x="2911273" y="21390"/>
                </a:cubicBezTo>
                <a:lnTo>
                  <a:pt x="3023675" y="20799"/>
                </a:lnTo>
                <a:lnTo>
                  <a:pt x="3093869" y="15816"/>
                </a:lnTo>
                <a:cubicBezTo>
                  <a:pt x="3182922" y="11551"/>
                  <a:pt x="3301373" y="10993"/>
                  <a:pt x="3429365" y="12165"/>
                </a:cubicBezTo>
                <a:lnTo>
                  <a:pt x="3575555" y="14425"/>
                </a:lnTo>
                <a:lnTo>
                  <a:pt x="3605772" y="13210"/>
                </a:lnTo>
                <a:cubicBezTo>
                  <a:pt x="3774503" y="6974"/>
                  <a:pt x="3960371" y="3465"/>
                  <a:pt x="4063093" y="21390"/>
                </a:cubicBezTo>
                <a:lnTo>
                  <a:pt x="4088792" y="24677"/>
                </a:lnTo>
                <a:lnTo>
                  <a:pt x="4129769" y="25744"/>
                </a:lnTo>
                <a:cubicBezTo>
                  <a:pt x="4269845" y="29597"/>
                  <a:pt x="4297423" y="30995"/>
                  <a:pt x="4403088" y="21390"/>
                </a:cubicBezTo>
                <a:cubicBezTo>
                  <a:pt x="4473592" y="10814"/>
                  <a:pt x="4858406" y="-6032"/>
                  <a:pt x="5096956" y="21390"/>
                </a:cubicBezTo>
                <a:lnTo>
                  <a:pt x="5251798" y="27914"/>
                </a:lnTo>
                <a:lnTo>
                  <a:pt x="5332872" y="21390"/>
                </a:lnTo>
                <a:cubicBezTo>
                  <a:pt x="5422885" y="11295"/>
                  <a:pt x="5502187" y="8863"/>
                  <a:pt x="5576462" y="10240"/>
                </a:cubicBezTo>
                <a:lnTo>
                  <a:pt x="5700011" y="17015"/>
                </a:lnTo>
                <a:lnTo>
                  <a:pt x="5761151" y="15143"/>
                </a:lnTo>
                <a:cubicBezTo>
                  <a:pt x="5846776" y="14123"/>
                  <a:pt x="5935566" y="15403"/>
                  <a:pt x="6026740" y="21390"/>
                </a:cubicBezTo>
                <a:lnTo>
                  <a:pt x="6161088" y="29209"/>
                </a:lnTo>
                <a:lnTo>
                  <a:pt x="6262655" y="21390"/>
                </a:lnTo>
                <a:cubicBezTo>
                  <a:pt x="6405549" y="5694"/>
                  <a:pt x="6517747" y="175"/>
                  <a:pt x="6610089" y="5"/>
                </a:cubicBezTo>
                <a:close/>
              </a:path>
            </a:pathLst>
          </a:custGeom>
          <a:noFill/>
        </p:spPr>
      </p:pic>
      <p:sp>
        <p:nvSpPr>
          <p:cNvPr id="1909" name="Google Shape;1909;p392">
            <a:extLst>
              <a:ext uri="{FF2B5EF4-FFF2-40B4-BE49-F238E27FC236}">
                <a16:creationId xmlns:a16="http://schemas.microsoft.com/office/drawing/2014/main" id="{081CEC07-9EE2-26DA-F8CF-AE04799EADEB}"/>
              </a:ext>
            </a:extLst>
          </p:cNvPr>
          <p:cNvSpPr/>
          <p:nvPr/>
        </p:nvSpPr>
        <p:spPr>
          <a:xfrm>
            <a:off x="1524" y="0"/>
            <a:ext cx="12189200" cy="6858000"/>
          </a:xfrm>
          <a:prstGeom prst="rect">
            <a:avLst/>
          </a:prstGeom>
          <a:noFill/>
          <a:ln>
            <a:noFill/>
          </a:ln>
        </p:spPr>
        <p:txBody>
          <a:bodyPr spcFirstLastPara="1" wrap="square" lIns="91433" tIns="45700" rIns="91433" bIns="45700" anchor="ctr" anchorCtr="0">
            <a:noAutofit/>
          </a:bodyPr>
          <a:lstStyle/>
          <a:p>
            <a:pPr algn="ctr" defTabSz="1219170">
              <a:buClr>
                <a:srgbClr val="000000"/>
              </a:buClr>
              <a:defRPr/>
            </a:pPr>
            <a:endParaRPr sz="933" kern="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175647963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9F8F4"/>
        </a:solidFill>
        <a:effectLst/>
      </p:bgPr>
    </p:bg>
    <p:spTree>
      <p:nvGrpSpPr>
        <p:cNvPr id="1" name="Shape 363">
          <a:extLst>
            <a:ext uri="{FF2B5EF4-FFF2-40B4-BE49-F238E27FC236}">
              <a16:creationId xmlns:a16="http://schemas.microsoft.com/office/drawing/2014/main" id="{944838DB-F353-AD0C-FB70-9BFDEB2E1ECC}"/>
            </a:ext>
          </a:extLst>
        </p:cNvPr>
        <p:cNvGrpSpPr/>
        <p:nvPr/>
      </p:nvGrpSpPr>
      <p:grpSpPr>
        <a:xfrm>
          <a:off x="0" y="0"/>
          <a:ext cx="0" cy="0"/>
          <a:chOff x="0" y="0"/>
          <a:chExt cx="0" cy="0"/>
        </a:xfrm>
      </p:grpSpPr>
      <p:sp>
        <p:nvSpPr>
          <p:cNvPr id="364" name="Google Shape;364;p70">
            <a:extLst>
              <a:ext uri="{FF2B5EF4-FFF2-40B4-BE49-F238E27FC236}">
                <a16:creationId xmlns:a16="http://schemas.microsoft.com/office/drawing/2014/main" id="{837EA18C-4C43-5E89-FE1B-7CF45AF51248}"/>
              </a:ext>
            </a:extLst>
          </p:cNvPr>
          <p:cNvSpPr txBox="1"/>
          <p:nvPr/>
        </p:nvSpPr>
        <p:spPr>
          <a:xfrm>
            <a:off x="1089660" y="1461205"/>
            <a:ext cx="6814402" cy="656614"/>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sv-SE" sz="2667" kern="0" dirty="0">
                <a:solidFill>
                  <a:srgbClr val="000000"/>
                </a:solidFill>
                <a:latin typeface="Playfair Display"/>
                <a:ea typeface="Playfair Display"/>
                <a:cs typeface="Playfair Display"/>
                <a:sym typeface="Playfair Display"/>
              </a:rPr>
              <a:t>Emilia om övningen ”Tacksamhet”</a:t>
            </a:r>
          </a:p>
        </p:txBody>
      </p:sp>
      <p:pic>
        <p:nvPicPr>
          <p:cNvPr id="365" name="Google Shape;365;p70">
            <a:extLst>
              <a:ext uri="{FF2B5EF4-FFF2-40B4-BE49-F238E27FC236}">
                <a16:creationId xmlns:a16="http://schemas.microsoft.com/office/drawing/2014/main" id="{CA29B788-0AA6-0506-5D5C-9110E033A0DA}"/>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243840" y="243840"/>
            <a:ext cx="609600" cy="609600"/>
          </a:xfrm>
          <a:prstGeom prst="rect">
            <a:avLst/>
          </a:prstGeom>
          <a:noFill/>
          <a:ln>
            <a:noFill/>
          </a:ln>
        </p:spPr>
      </p:pic>
      <p:pic>
        <p:nvPicPr>
          <p:cNvPr id="2" name="Google Shape;380;p71">
            <a:extLst>
              <a:ext uri="{FF2B5EF4-FFF2-40B4-BE49-F238E27FC236}">
                <a16:creationId xmlns:a16="http://schemas.microsoft.com/office/drawing/2014/main" id="{961FE1D4-6B38-D228-A1D5-D2B99BAEA294}"/>
              </a:ext>
            </a:extLst>
          </p:cNvPr>
          <p:cNvPicPr preferRelativeResize="0"/>
          <p:nvPr/>
        </p:nvPicPr>
        <p:blipFill>
          <a:blip r:embed="rId5" cstate="email">
            <a:alphaModFix amt="89000"/>
            <a:extLst>
              <a:ext uri="{28A0092B-C50C-407E-A947-70E740481C1C}">
                <a14:useLocalDpi xmlns:a14="http://schemas.microsoft.com/office/drawing/2010/main"/>
              </a:ext>
            </a:extLst>
          </a:blip>
          <a:stretch>
            <a:fillRect/>
          </a:stretch>
        </p:blipFill>
        <p:spPr>
          <a:xfrm rot="2699986">
            <a:off x="2083800" y="2562842"/>
            <a:ext cx="2218163" cy="2851316"/>
          </a:xfrm>
          <a:prstGeom prst="rect">
            <a:avLst/>
          </a:prstGeom>
          <a:noFill/>
          <a:ln>
            <a:noFill/>
          </a:ln>
        </p:spPr>
      </p:pic>
      <p:pic>
        <p:nvPicPr>
          <p:cNvPr id="4" name="Onlinemedia 3" descr="Gratitude reflection">
            <a:hlinkClick r:id="" action="ppaction://media"/>
            <a:extLst>
              <a:ext uri="{FF2B5EF4-FFF2-40B4-BE49-F238E27FC236}">
                <a16:creationId xmlns:a16="http://schemas.microsoft.com/office/drawing/2014/main" id="{C65AA5B8-BEAD-B186-A827-7029C147C83B}"/>
              </a:ext>
            </a:extLst>
          </p:cNvPr>
          <p:cNvPicPr>
            <a:picLocks noRot="1" noChangeAspect="1"/>
          </p:cNvPicPr>
          <p:nvPr>
            <a:videoFile r:link="rId1"/>
          </p:nvPr>
        </p:nvPicPr>
        <p:blipFill>
          <a:blip r:embed="rId6"/>
          <a:stretch>
            <a:fillRect/>
          </a:stretch>
        </p:blipFill>
        <p:spPr>
          <a:xfrm>
            <a:off x="7114556" y="138416"/>
            <a:ext cx="3719165" cy="6581169"/>
          </a:xfrm>
          <a:prstGeom prst="rect">
            <a:avLst/>
          </a:prstGeom>
          <a:noFill/>
          <a:ln>
            <a:noFill/>
          </a:ln>
        </p:spPr>
      </p:pic>
      <p:pic>
        <p:nvPicPr>
          <p:cNvPr id="5" name="Bildobjekt 4">
            <a:extLst>
              <a:ext uri="{FF2B5EF4-FFF2-40B4-BE49-F238E27FC236}">
                <a16:creationId xmlns:a16="http://schemas.microsoft.com/office/drawing/2014/main" id="{C8A63A22-C5A6-0DFD-66CA-482A750669D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00297" y="178658"/>
            <a:ext cx="975361" cy="940527"/>
          </a:xfrm>
          <a:prstGeom prst="rect">
            <a:avLst/>
          </a:prstGeom>
        </p:spPr>
      </p:pic>
    </p:spTree>
    <p:extLst>
      <p:ext uri="{BB962C8B-B14F-4D97-AF65-F5344CB8AC3E}">
        <p14:creationId xmlns:p14="http://schemas.microsoft.com/office/powerpoint/2010/main" val="36135342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9F8F4"/>
        </a:solidFill>
        <a:effectLst/>
      </p:bgPr>
    </p:bg>
    <p:spTree>
      <p:nvGrpSpPr>
        <p:cNvPr id="1" name="Shape 363">
          <a:extLst>
            <a:ext uri="{FF2B5EF4-FFF2-40B4-BE49-F238E27FC236}">
              <a16:creationId xmlns:a16="http://schemas.microsoft.com/office/drawing/2014/main" id="{0A605A41-4D85-6AF0-E9C5-962A7437587E}"/>
            </a:ext>
          </a:extLst>
        </p:cNvPr>
        <p:cNvGrpSpPr/>
        <p:nvPr/>
      </p:nvGrpSpPr>
      <p:grpSpPr>
        <a:xfrm>
          <a:off x="0" y="0"/>
          <a:ext cx="0" cy="0"/>
          <a:chOff x="0" y="0"/>
          <a:chExt cx="0" cy="0"/>
        </a:xfrm>
      </p:grpSpPr>
      <p:sp>
        <p:nvSpPr>
          <p:cNvPr id="364" name="Google Shape;364;p70">
            <a:extLst>
              <a:ext uri="{FF2B5EF4-FFF2-40B4-BE49-F238E27FC236}">
                <a16:creationId xmlns:a16="http://schemas.microsoft.com/office/drawing/2014/main" id="{90FA7D16-2D09-F810-B4D2-9D02C20D0E0F}"/>
              </a:ext>
            </a:extLst>
          </p:cNvPr>
          <p:cNvSpPr txBox="1"/>
          <p:nvPr/>
        </p:nvSpPr>
        <p:spPr>
          <a:xfrm>
            <a:off x="1175657" y="320471"/>
            <a:ext cx="6814402" cy="656614"/>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sv-SE" sz="2667" kern="0" dirty="0">
                <a:solidFill>
                  <a:srgbClr val="000000"/>
                </a:solidFill>
                <a:latin typeface="Playfair Display"/>
                <a:ea typeface="Playfair Display"/>
                <a:cs typeface="Playfair Display"/>
                <a:sym typeface="Playfair Display"/>
              </a:rPr>
              <a:t>Du kan gå med i våra öppna sessioner </a:t>
            </a:r>
          </a:p>
        </p:txBody>
      </p:sp>
      <p:pic>
        <p:nvPicPr>
          <p:cNvPr id="365" name="Google Shape;365;p70">
            <a:extLst>
              <a:ext uri="{FF2B5EF4-FFF2-40B4-BE49-F238E27FC236}">
                <a16:creationId xmlns:a16="http://schemas.microsoft.com/office/drawing/2014/main" id="{32E789D3-78E4-BE5F-F7F5-8A0CE8ED4F81}"/>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43840" y="243840"/>
            <a:ext cx="609600" cy="609600"/>
          </a:xfrm>
          <a:prstGeom prst="rect">
            <a:avLst/>
          </a:prstGeom>
          <a:noFill/>
          <a:ln>
            <a:noFill/>
          </a:ln>
        </p:spPr>
      </p:pic>
      <p:grpSp>
        <p:nvGrpSpPr>
          <p:cNvPr id="367" name="Google Shape;367;p70">
            <a:extLst>
              <a:ext uri="{FF2B5EF4-FFF2-40B4-BE49-F238E27FC236}">
                <a16:creationId xmlns:a16="http://schemas.microsoft.com/office/drawing/2014/main" id="{7B0A28A7-33E7-6D88-9939-B7C6F2F764F7}"/>
              </a:ext>
            </a:extLst>
          </p:cNvPr>
          <p:cNvGrpSpPr/>
          <p:nvPr/>
        </p:nvGrpSpPr>
        <p:grpSpPr>
          <a:xfrm>
            <a:off x="61272" y="940917"/>
            <a:ext cx="3931489" cy="6297287"/>
            <a:chOff x="6007608" y="484632"/>
            <a:chExt cx="2697481" cy="4613622"/>
          </a:xfrm>
        </p:grpSpPr>
        <p:pic>
          <p:nvPicPr>
            <p:cNvPr id="368" name="Google Shape;368;p70">
              <a:extLst>
                <a:ext uri="{FF2B5EF4-FFF2-40B4-BE49-F238E27FC236}">
                  <a16:creationId xmlns:a16="http://schemas.microsoft.com/office/drawing/2014/main" id="{6E57E281-AD4F-E196-99D7-B7B26C81FE8C}"/>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6007608" y="484632"/>
              <a:ext cx="2697481" cy="4613622"/>
            </a:xfrm>
            <a:prstGeom prst="rect">
              <a:avLst/>
            </a:prstGeom>
            <a:noFill/>
            <a:ln>
              <a:noFill/>
            </a:ln>
          </p:spPr>
        </p:pic>
        <p:pic>
          <p:nvPicPr>
            <p:cNvPr id="369" name="Google Shape;369;p70">
              <a:extLst>
                <a:ext uri="{FF2B5EF4-FFF2-40B4-BE49-F238E27FC236}">
                  <a16:creationId xmlns:a16="http://schemas.microsoft.com/office/drawing/2014/main" id="{C2421AF9-2301-CE85-D3F3-09FFFEED8831}"/>
                </a:ext>
              </a:extLst>
            </p:cNvPr>
            <p:cNvPicPr preferRelativeResize="0"/>
            <p:nvPr/>
          </p:nvPicPr>
          <p:blipFill>
            <a:blip r:embed="rId5">
              <a:alphaModFix/>
            </a:blip>
            <a:stretch>
              <a:fillRect/>
            </a:stretch>
          </p:blipFill>
          <p:spPr>
            <a:xfrm>
              <a:off x="6614288" y="811125"/>
              <a:ext cx="1755475" cy="3659575"/>
            </a:xfrm>
            <a:prstGeom prst="rect">
              <a:avLst/>
            </a:prstGeom>
            <a:noFill/>
            <a:ln>
              <a:noFill/>
            </a:ln>
          </p:spPr>
        </p:pic>
      </p:grpSp>
      <p:pic>
        <p:nvPicPr>
          <p:cNvPr id="2" name="Google Shape;380;p71">
            <a:extLst>
              <a:ext uri="{FF2B5EF4-FFF2-40B4-BE49-F238E27FC236}">
                <a16:creationId xmlns:a16="http://schemas.microsoft.com/office/drawing/2014/main" id="{64E60B84-D0AA-1ED5-514A-2813109F75A9}"/>
              </a:ext>
            </a:extLst>
          </p:cNvPr>
          <p:cNvPicPr preferRelativeResize="0"/>
          <p:nvPr/>
        </p:nvPicPr>
        <p:blipFill>
          <a:blip r:embed="rId6" cstate="email">
            <a:alphaModFix amt="89000"/>
            <a:extLst>
              <a:ext uri="{28A0092B-C50C-407E-A947-70E740481C1C}">
                <a14:useLocalDpi xmlns:a14="http://schemas.microsoft.com/office/drawing/2010/main"/>
              </a:ext>
            </a:extLst>
          </a:blip>
          <a:stretch>
            <a:fillRect/>
          </a:stretch>
        </p:blipFill>
        <p:spPr>
          <a:xfrm rot="2699986">
            <a:off x="8715830" y="949942"/>
            <a:ext cx="2218163" cy="2851316"/>
          </a:xfrm>
          <a:prstGeom prst="rect">
            <a:avLst/>
          </a:prstGeom>
          <a:noFill/>
          <a:ln>
            <a:noFill/>
          </a:ln>
        </p:spPr>
      </p:pic>
      <p:pic>
        <p:nvPicPr>
          <p:cNvPr id="1026" name="Picture 2" descr="No description available.">
            <a:extLst>
              <a:ext uri="{FF2B5EF4-FFF2-40B4-BE49-F238E27FC236}">
                <a16:creationId xmlns:a16="http://schemas.microsoft.com/office/drawing/2014/main" id="{2F82A3DB-A92C-9F87-BE54-35EEBC77E302}"/>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31548" y="1446793"/>
            <a:ext cx="2434386" cy="4934841"/>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265;p61">
            <a:extLst>
              <a:ext uri="{FF2B5EF4-FFF2-40B4-BE49-F238E27FC236}">
                <a16:creationId xmlns:a16="http://schemas.microsoft.com/office/drawing/2014/main" id="{2544FDAE-7FA2-1A0C-76BF-4931E676D4D7}"/>
              </a:ext>
            </a:extLst>
          </p:cNvPr>
          <p:cNvSpPr txBox="1"/>
          <p:nvPr/>
        </p:nvSpPr>
        <p:spPr>
          <a:xfrm>
            <a:off x="3992760" y="4089559"/>
            <a:ext cx="5748140" cy="2739171"/>
          </a:xfrm>
          <a:prstGeom prst="rect">
            <a:avLst/>
          </a:prstGeom>
          <a:noFill/>
          <a:ln>
            <a:noFill/>
          </a:ln>
        </p:spPr>
        <p:txBody>
          <a:bodyPr spcFirstLastPara="1" wrap="square" lIns="121900" tIns="121900" rIns="121900" bIns="121900" anchor="t" anchorCtr="0">
            <a:spAutoFit/>
          </a:bodyPr>
          <a:lstStyle/>
          <a:p>
            <a:pPr marL="285750" indent="-285750" defTabSz="1219170">
              <a:buClr>
                <a:srgbClr val="000000"/>
              </a:buClr>
              <a:buFont typeface="Arial" panose="020B0604020202020204" pitchFamily="34" charset="0"/>
              <a:buChar char="•"/>
              <a:defRPr/>
            </a:pPr>
            <a:r>
              <a:rPr lang="sv-SE" kern="0" dirty="0">
                <a:solidFill>
                  <a:srgbClr val="000000"/>
                </a:solidFill>
                <a:latin typeface="Roboto"/>
                <a:ea typeface="Roboto"/>
                <a:cs typeface="Roboto"/>
                <a:sym typeface="Roboto"/>
              </a:rPr>
              <a:t>Gå på ”Idag”</a:t>
            </a:r>
          </a:p>
          <a:p>
            <a:pPr marL="285750" indent="-285750" defTabSz="1219170">
              <a:buClr>
                <a:srgbClr val="000000"/>
              </a:buClr>
              <a:buFont typeface="Arial" panose="020B0604020202020204" pitchFamily="34" charset="0"/>
              <a:buChar char="•"/>
              <a:defRPr/>
            </a:pPr>
            <a:endParaRPr lang="sv-SE" kern="0" dirty="0">
              <a:solidFill>
                <a:srgbClr val="000000"/>
              </a:solidFill>
              <a:latin typeface="Roboto"/>
              <a:ea typeface="Roboto"/>
              <a:cs typeface="Roboto"/>
              <a:sym typeface="Roboto"/>
            </a:endParaRPr>
          </a:p>
          <a:p>
            <a:pPr marL="285750" indent="-285750" defTabSz="1219170">
              <a:buClr>
                <a:srgbClr val="000000"/>
              </a:buClr>
              <a:buFont typeface="Arial" panose="020B0604020202020204" pitchFamily="34" charset="0"/>
              <a:buChar char="•"/>
              <a:defRPr/>
            </a:pPr>
            <a:r>
              <a:rPr lang="sv-SE" kern="0" dirty="0">
                <a:solidFill>
                  <a:srgbClr val="000000"/>
                </a:solidFill>
                <a:latin typeface="Roboto"/>
                <a:ea typeface="Roboto"/>
                <a:cs typeface="Roboto"/>
                <a:sym typeface="Roboto"/>
              </a:rPr>
              <a:t>Kolla om det finns en övning du vill testa där du blir vägledd av någon av våra ledare. </a:t>
            </a:r>
          </a:p>
          <a:p>
            <a:pPr marL="285750" indent="-285750" defTabSz="1219170">
              <a:buClr>
                <a:srgbClr val="000000"/>
              </a:buClr>
              <a:buFont typeface="Arial" panose="020B0604020202020204" pitchFamily="34" charset="0"/>
              <a:buChar char="•"/>
              <a:defRPr/>
            </a:pPr>
            <a:endParaRPr lang="sv-SE" kern="0" dirty="0">
              <a:solidFill>
                <a:srgbClr val="000000"/>
              </a:solidFill>
              <a:latin typeface="Roboto"/>
              <a:ea typeface="Roboto"/>
              <a:cs typeface="Roboto"/>
              <a:sym typeface="Roboto"/>
            </a:endParaRPr>
          </a:p>
          <a:p>
            <a:pPr marL="285750" indent="-285750" defTabSz="1219170">
              <a:buClr>
                <a:srgbClr val="000000"/>
              </a:buClr>
              <a:buFont typeface="Arial" panose="020B0604020202020204" pitchFamily="34" charset="0"/>
              <a:buChar char="•"/>
              <a:defRPr/>
            </a:pPr>
            <a:r>
              <a:rPr lang="sv-SE" kern="0" dirty="0">
                <a:solidFill>
                  <a:srgbClr val="000000"/>
                </a:solidFill>
                <a:latin typeface="Roboto"/>
                <a:ea typeface="Roboto"/>
                <a:cs typeface="Roboto"/>
                <a:sym typeface="Roboto"/>
              </a:rPr>
              <a:t>Du väljer själv hur mycket/lite du vill dela med dig.</a:t>
            </a:r>
            <a:br>
              <a:rPr lang="sv-SE" kern="0" dirty="0">
                <a:solidFill>
                  <a:srgbClr val="000000"/>
                </a:solidFill>
                <a:latin typeface="Roboto"/>
                <a:ea typeface="Roboto"/>
                <a:cs typeface="Roboto"/>
                <a:sym typeface="Roboto"/>
              </a:rPr>
            </a:br>
            <a:endParaRPr lang="sv-SE" kern="0" dirty="0">
              <a:solidFill>
                <a:srgbClr val="000000"/>
              </a:solidFill>
              <a:latin typeface="Roboto"/>
              <a:ea typeface="Roboto"/>
              <a:cs typeface="Roboto"/>
              <a:sym typeface="Roboto"/>
            </a:endParaRPr>
          </a:p>
          <a:p>
            <a:pPr marL="285750" indent="-285750" defTabSz="1219170">
              <a:buClr>
                <a:srgbClr val="000000"/>
              </a:buClr>
              <a:buFont typeface="Arial" panose="020B0604020202020204" pitchFamily="34" charset="0"/>
              <a:buChar char="•"/>
              <a:defRPr/>
            </a:pPr>
            <a:r>
              <a:rPr lang="sv-SE" kern="0" dirty="0">
                <a:solidFill>
                  <a:srgbClr val="000000"/>
                </a:solidFill>
                <a:latin typeface="Roboto"/>
                <a:ea typeface="Roboto"/>
                <a:cs typeface="Roboto"/>
                <a:sym typeface="Roboto"/>
              </a:rPr>
              <a:t>Helt gratis. </a:t>
            </a:r>
          </a:p>
          <a:p>
            <a:pPr defTabSz="1219170">
              <a:buClr>
                <a:srgbClr val="000000"/>
              </a:buClr>
              <a:defRPr/>
            </a:pPr>
            <a:r>
              <a:rPr lang="sv-SE" kern="0" dirty="0">
                <a:solidFill>
                  <a:srgbClr val="000000"/>
                </a:solidFill>
                <a:latin typeface="Roboto"/>
                <a:ea typeface="Roboto"/>
                <a:cs typeface="Roboto"/>
                <a:sym typeface="Roboto"/>
              </a:rPr>
              <a:t> </a:t>
            </a:r>
          </a:p>
        </p:txBody>
      </p:sp>
      <p:pic>
        <p:nvPicPr>
          <p:cNvPr id="5" name="Google Shape;371;p70">
            <a:extLst>
              <a:ext uri="{FF2B5EF4-FFF2-40B4-BE49-F238E27FC236}">
                <a16:creationId xmlns:a16="http://schemas.microsoft.com/office/drawing/2014/main" id="{2A0B145A-459B-46B8-9F30-F2D906F83122}"/>
              </a:ext>
            </a:extLst>
          </p:cNvPr>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782276" y="1257300"/>
            <a:ext cx="2739133" cy="5232400"/>
          </a:xfrm>
          <a:prstGeom prst="rect">
            <a:avLst/>
          </a:prstGeom>
          <a:noFill/>
          <a:ln>
            <a:noFill/>
          </a:ln>
        </p:spPr>
      </p:pic>
      <p:sp>
        <p:nvSpPr>
          <p:cNvPr id="7" name="Ellips 6">
            <a:extLst>
              <a:ext uri="{FF2B5EF4-FFF2-40B4-BE49-F238E27FC236}">
                <a16:creationId xmlns:a16="http://schemas.microsoft.com/office/drawing/2014/main" id="{F03AFC33-CF16-FD6E-B36A-7B0CDE90EF70}"/>
              </a:ext>
            </a:extLst>
          </p:cNvPr>
          <p:cNvSpPr/>
          <p:nvPr/>
        </p:nvSpPr>
        <p:spPr>
          <a:xfrm>
            <a:off x="744175" y="5651500"/>
            <a:ext cx="1282840" cy="986266"/>
          </a:xfrm>
          <a:prstGeom prst="ellipse">
            <a:avLst/>
          </a:prstGeom>
          <a:solidFill>
            <a:schemeClr val="accent1">
              <a:alpha val="35523"/>
            </a:schemeClr>
          </a:solidFill>
          <a:ln w="38100">
            <a:solidFill>
              <a:srgbClr val="006C8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rgbClr val="212121"/>
              </a:solidFill>
              <a:latin typeface="Arial"/>
              <a:sym typeface="Arial"/>
            </a:endParaRPr>
          </a:p>
        </p:txBody>
      </p:sp>
      <p:pic>
        <p:nvPicPr>
          <p:cNvPr id="6" name="Bildobjekt 5">
            <a:extLst>
              <a:ext uri="{FF2B5EF4-FFF2-40B4-BE49-F238E27FC236}">
                <a16:creationId xmlns:a16="http://schemas.microsoft.com/office/drawing/2014/main" id="{B0F49EB6-0C1C-A81D-6390-8C3BBCD339D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00297" y="178658"/>
            <a:ext cx="975361" cy="940527"/>
          </a:xfrm>
          <a:prstGeom prst="rect">
            <a:avLst/>
          </a:prstGeom>
        </p:spPr>
      </p:pic>
    </p:spTree>
    <p:extLst>
      <p:ext uri="{BB962C8B-B14F-4D97-AF65-F5344CB8AC3E}">
        <p14:creationId xmlns:p14="http://schemas.microsoft.com/office/powerpoint/2010/main" val="217905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9F8F4"/>
        </a:solidFill>
        <a:effectLst/>
      </p:bgPr>
    </p:bg>
    <p:spTree>
      <p:nvGrpSpPr>
        <p:cNvPr id="1" name="Shape 363">
          <a:extLst>
            <a:ext uri="{FF2B5EF4-FFF2-40B4-BE49-F238E27FC236}">
              <a16:creationId xmlns:a16="http://schemas.microsoft.com/office/drawing/2014/main" id="{69940A18-E43D-9537-5588-00B819B94707}"/>
            </a:ext>
          </a:extLst>
        </p:cNvPr>
        <p:cNvGrpSpPr/>
        <p:nvPr/>
      </p:nvGrpSpPr>
      <p:grpSpPr>
        <a:xfrm>
          <a:off x="0" y="0"/>
          <a:ext cx="0" cy="0"/>
          <a:chOff x="0" y="0"/>
          <a:chExt cx="0" cy="0"/>
        </a:xfrm>
      </p:grpSpPr>
      <p:sp>
        <p:nvSpPr>
          <p:cNvPr id="364" name="Google Shape;364;p70">
            <a:extLst>
              <a:ext uri="{FF2B5EF4-FFF2-40B4-BE49-F238E27FC236}">
                <a16:creationId xmlns:a16="http://schemas.microsoft.com/office/drawing/2014/main" id="{08ECC46E-E5EF-99B3-4CAD-B88E234C97E5}"/>
              </a:ext>
            </a:extLst>
          </p:cNvPr>
          <p:cNvSpPr txBox="1"/>
          <p:nvPr/>
        </p:nvSpPr>
        <p:spPr>
          <a:xfrm>
            <a:off x="1219201" y="372603"/>
            <a:ext cx="10149938" cy="656614"/>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sv-SE" sz="2667" kern="0" dirty="0">
                <a:solidFill>
                  <a:srgbClr val="000000"/>
                </a:solidFill>
                <a:latin typeface="Playfair Display"/>
                <a:ea typeface="Playfair Display"/>
                <a:cs typeface="Playfair Display"/>
                <a:sym typeface="Playfair Display"/>
              </a:rPr>
              <a:t>Du kan såklart göra övningar själv också</a:t>
            </a:r>
          </a:p>
        </p:txBody>
      </p:sp>
      <p:pic>
        <p:nvPicPr>
          <p:cNvPr id="365" name="Google Shape;365;p70">
            <a:extLst>
              <a:ext uri="{FF2B5EF4-FFF2-40B4-BE49-F238E27FC236}">
                <a16:creationId xmlns:a16="http://schemas.microsoft.com/office/drawing/2014/main" id="{EE8D3575-5F21-4B7E-71B5-2921E255ED6B}"/>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43840" y="243840"/>
            <a:ext cx="609600" cy="609600"/>
          </a:xfrm>
          <a:prstGeom prst="rect">
            <a:avLst/>
          </a:prstGeom>
          <a:noFill/>
          <a:ln>
            <a:noFill/>
          </a:ln>
        </p:spPr>
      </p:pic>
      <p:pic>
        <p:nvPicPr>
          <p:cNvPr id="366" name="Google Shape;366;p70">
            <a:extLst>
              <a:ext uri="{FF2B5EF4-FFF2-40B4-BE49-F238E27FC236}">
                <a16:creationId xmlns:a16="http://schemas.microsoft.com/office/drawing/2014/main" id="{86329075-996D-91EA-CCB9-5CCC42EE46A6}"/>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8945218" y="1655035"/>
            <a:ext cx="2031110" cy="1809715"/>
          </a:xfrm>
          <a:prstGeom prst="rect">
            <a:avLst/>
          </a:prstGeom>
          <a:noFill/>
          <a:ln>
            <a:noFill/>
          </a:ln>
        </p:spPr>
      </p:pic>
      <p:grpSp>
        <p:nvGrpSpPr>
          <p:cNvPr id="367" name="Google Shape;367;p70">
            <a:extLst>
              <a:ext uri="{FF2B5EF4-FFF2-40B4-BE49-F238E27FC236}">
                <a16:creationId xmlns:a16="http://schemas.microsoft.com/office/drawing/2014/main" id="{8B7250D9-2E02-D6F5-00BF-F3C72094B24C}"/>
              </a:ext>
            </a:extLst>
          </p:cNvPr>
          <p:cNvGrpSpPr/>
          <p:nvPr/>
        </p:nvGrpSpPr>
        <p:grpSpPr>
          <a:xfrm>
            <a:off x="1066703" y="1096474"/>
            <a:ext cx="3931489" cy="6297287"/>
            <a:chOff x="6007608" y="484632"/>
            <a:chExt cx="2697481" cy="4613622"/>
          </a:xfrm>
        </p:grpSpPr>
        <p:pic>
          <p:nvPicPr>
            <p:cNvPr id="368" name="Google Shape;368;p70">
              <a:extLst>
                <a:ext uri="{FF2B5EF4-FFF2-40B4-BE49-F238E27FC236}">
                  <a16:creationId xmlns:a16="http://schemas.microsoft.com/office/drawing/2014/main" id="{69448CF7-7156-8F62-7F98-64C485FBDBE9}"/>
                </a:ext>
              </a:extLst>
            </p:cNvPr>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6007608" y="484632"/>
              <a:ext cx="2697481" cy="4613622"/>
            </a:xfrm>
            <a:prstGeom prst="rect">
              <a:avLst/>
            </a:prstGeom>
            <a:noFill/>
            <a:ln>
              <a:noFill/>
            </a:ln>
          </p:spPr>
        </p:pic>
        <p:pic>
          <p:nvPicPr>
            <p:cNvPr id="369" name="Google Shape;369;p70">
              <a:extLst>
                <a:ext uri="{FF2B5EF4-FFF2-40B4-BE49-F238E27FC236}">
                  <a16:creationId xmlns:a16="http://schemas.microsoft.com/office/drawing/2014/main" id="{40162AFF-9005-DC1D-244C-67D484A0A6AB}"/>
                </a:ext>
              </a:extLst>
            </p:cNvPr>
            <p:cNvPicPr preferRelativeResize="0"/>
            <p:nvPr/>
          </p:nvPicPr>
          <p:blipFill>
            <a:blip r:embed="rId6">
              <a:alphaModFix/>
            </a:blip>
            <a:stretch>
              <a:fillRect/>
            </a:stretch>
          </p:blipFill>
          <p:spPr>
            <a:xfrm>
              <a:off x="6614288" y="811125"/>
              <a:ext cx="1755475" cy="3659575"/>
            </a:xfrm>
            <a:prstGeom prst="rect">
              <a:avLst/>
            </a:prstGeom>
            <a:noFill/>
            <a:ln>
              <a:noFill/>
            </a:ln>
          </p:spPr>
        </p:pic>
      </p:grpSp>
      <p:pic>
        <p:nvPicPr>
          <p:cNvPr id="370" name="Google Shape;370;p70">
            <a:extLst>
              <a:ext uri="{FF2B5EF4-FFF2-40B4-BE49-F238E27FC236}">
                <a16:creationId xmlns:a16="http://schemas.microsoft.com/office/drawing/2014/main" id="{66F8BD79-88B3-B924-B846-EABE810A935B}"/>
              </a:ext>
            </a:extLst>
          </p:cNvPr>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2066300" y="1655035"/>
            <a:ext cx="2319632" cy="4784633"/>
          </a:xfrm>
          <a:prstGeom prst="rect">
            <a:avLst/>
          </a:prstGeom>
          <a:noFill/>
          <a:ln>
            <a:noFill/>
          </a:ln>
        </p:spPr>
      </p:pic>
      <p:pic>
        <p:nvPicPr>
          <p:cNvPr id="371" name="Google Shape;371;p70">
            <a:extLst>
              <a:ext uri="{FF2B5EF4-FFF2-40B4-BE49-F238E27FC236}">
                <a16:creationId xmlns:a16="http://schemas.microsoft.com/office/drawing/2014/main" id="{9A3E3554-FAA1-6B7C-3420-AE4875C0B72E}"/>
              </a:ext>
            </a:extLst>
          </p:cNvPr>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1796301" y="1500501"/>
            <a:ext cx="2739133" cy="5093668"/>
          </a:xfrm>
          <a:prstGeom prst="rect">
            <a:avLst/>
          </a:prstGeom>
          <a:noFill/>
          <a:ln>
            <a:noFill/>
          </a:ln>
        </p:spPr>
      </p:pic>
      <p:sp>
        <p:nvSpPr>
          <p:cNvPr id="2" name="Google Shape;265;p61">
            <a:extLst>
              <a:ext uri="{FF2B5EF4-FFF2-40B4-BE49-F238E27FC236}">
                <a16:creationId xmlns:a16="http://schemas.microsoft.com/office/drawing/2014/main" id="{9306D242-43B5-89FE-316F-7517FDB1C82B}"/>
              </a:ext>
            </a:extLst>
          </p:cNvPr>
          <p:cNvSpPr txBox="1"/>
          <p:nvPr/>
        </p:nvSpPr>
        <p:spPr>
          <a:xfrm>
            <a:off x="4893907" y="4288340"/>
            <a:ext cx="5748140" cy="2185173"/>
          </a:xfrm>
          <a:prstGeom prst="rect">
            <a:avLst/>
          </a:prstGeom>
          <a:noFill/>
          <a:ln>
            <a:noFill/>
          </a:ln>
        </p:spPr>
        <p:txBody>
          <a:bodyPr spcFirstLastPara="1" wrap="square" lIns="121900" tIns="121900" rIns="121900" bIns="121900" anchor="t" anchorCtr="0">
            <a:spAutoFit/>
          </a:bodyPr>
          <a:lstStyle/>
          <a:p>
            <a:pPr marL="285750" indent="-285750" defTabSz="1219170">
              <a:buClr>
                <a:srgbClr val="000000"/>
              </a:buClr>
              <a:buFont typeface="Arial" panose="020B0604020202020204" pitchFamily="34" charset="0"/>
              <a:buChar char="•"/>
              <a:defRPr/>
            </a:pPr>
            <a:r>
              <a:rPr lang="sv-SE" kern="0" dirty="0">
                <a:solidFill>
                  <a:srgbClr val="000000"/>
                </a:solidFill>
                <a:latin typeface="Roboto"/>
                <a:ea typeface="Roboto"/>
                <a:cs typeface="Roboto"/>
                <a:sym typeface="Roboto"/>
              </a:rPr>
              <a:t>Klicka på ”Utforska”</a:t>
            </a:r>
            <a:br>
              <a:rPr lang="sv-SE" kern="0" dirty="0">
                <a:solidFill>
                  <a:srgbClr val="000000"/>
                </a:solidFill>
                <a:latin typeface="Roboto"/>
                <a:ea typeface="Roboto"/>
                <a:cs typeface="Roboto"/>
                <a:sym typeface="Roboto"/>
              </a:rPr>
            </a:br>
            <a:endParaRPr lang="sv-SE" kern="0" dirty="0">
              <a:solidFill>
                <a:srgbClr val="000000"/>
              </a:solidFill>
              <a:latin typeface="Roboto"/>
              <a:ea typeface="Roboto"/>
              <a:cs typeface="Roboto"/>
              <a:sym typeface="Roboto"/>
            </a:endParaRPr>
          </a:p>
          <a:p>
            <a:pPr marL="285750" indent="-285750" defTabSz="1219170">
              <a:buClr>
                <a:srgbClr val="000000"/>
              </a:buClr>
              <a:buFont typeface="Arial" panose="020B0604020202020204" pitchFamily="34" charset="0"/>
              <a:buChar char="•"/>
              <a:defRPr/>
            </a:pPr>
            <a:r>
              <a:rPr lang="sv-SE" kern="0" dirty="0">
                <a:solidFill>
                  <a:srgbClr val="000000"/>
                </a:solidFill>
                <a:latin typeface="Roboto"/>
                <a:ea typeface="Roboto"/>
                <a:cs typeface="Roboto"/>
                <a:sym typeface="Roboto"/>
              </a:rPr>
              <a:t>Scrolla åt sidan för ”Samlingar” (= kurser)</a:t>
            </a:r>
            <a:br>
              <a:rPr lang="sv-SE" kern="0" dirty="0">
                <a:solidFill>
                  <a:srgbClr val="000000"/>
                </a:solidFill>
                <a:latin typeface="Roboto"/>
                <a:ea typeface="Roboto"/>
                <a:cs typeface="Roboto"/>
                <a:sym typeface="Roboto"/>
              </a:rPr>
            </a:br>
            <a:endParaRPr lang="sv-SE" kern="0" dirty="0">
              <a:solidFill>
                <a:srgbClr val="000000"/>
              </a:solidFill>
              <a:latin typeface="Roboto"/>
              <a:ea typeface="Roboto"/>
              <a:cs typeface="Roboto"/>
              <a:sym typeface="Roboto"/>
            </a:endParaRPr>
          </a:p>
          <a:p>
            <a:pPr marL="285750" indent="-285750" defTabSz="1219170">
              <a:buClr>
                <a:srgbClr val="000000"/>
              </a:buClr>
              <a:buFont typeface="Arial" panose="020B0604020202020204" pitchFamily="34" charset="0"/>
              <a:buChar char="•"/>
              <a:defRPr/>
            </a:pPr>
            <a:r>
              <a:rPr lang="sv-SE" kern="0" dirty="0">
                <a:solidFill>
                  <a:srgbClr val="000000"/>
                </a:solidFill>
                <a:latin typeface="Roboto"/>
                <a:ea typeface="Roboto"/>
                <a:cs typeface="Roboto"/>
                <a:sym typeface="Roboto"/>
              </a:rPr>
              <a:t>Scrolla neråt för olika övningar </a:t>
            </a:r>
            <a:br>
              <a:rPr lang="sv-SE" kern="0" dirty="0">
                <a:solidFill>
                  <a:srgbClr val="000000"/>
                </a:solidFill>
                <a:latin typeface="Roboto"/>
                <a:ea typeface="Roboto"/>
                <a:cs typeface="Roboto"/>
                <a:sym typeface="Roboto"/>
              </a:rPr>
            </a:br>
            <a:endParaRPr lang="sv-SE" kern="0" dirty="0">
              <a:solidFill>
                <a:srgbClr val="000000"/>
              </a:solidFill>
              <a:latin typeface="Roboto"/>
              <a:ea typeface="Roboto"/>
              <a:cs typeface="Roboto"/>
              <a:sym typeface="Roboto"/>
            </a:endParaRPr>
          </a:p>
          <a:p>
            <a:pPr marL="285750" indent="-285750" defTabSz="1219170">
              <a:buClr>
                <a:srgbClr val="000000"/>
              </a:buClr>
              <a:buFont typeface="Arial" panose="020B0604020202020204" pitchFamily="34" charset="0"/>
              <a:buChar char="•"/>
              <a:defRPr/>
            </a:pPr>
            <a:r>
              <a:rPr lang="sv-SE" kern="0" dirty="0">
                <a:solidFill>
                  <a:srgbClr val="000000"/>
                </a:solidFill>
                <a:latin typeface="Roboto"/>
                <a:ea typeface="Roboto"/>
                <a:cs typeface="Roboto"/>
                <a:sym typeface="Roboto"/>
              </a:rPr>
              <a:t>Gör själv eller bjud in andra. </a:t>
            </a:r>
          </a:p>
        </p:txBody>
      </p:sp>
      <p:sp>
        <p:nvSpPr>
          <p:cNvPr id="3" name="Ellips 2">
            <a:extLst>
              <a:ext uri="{FF2B5EF4-FFF2-40B4-BE49-F238E27FC236}">
                <a16:creationId xmlns:a16="http://schemas.microsoft.com/office/drawing/2014/main" id="{2DDA1AC9-E259-D2EE-5A27-094EEA1D289D}"/>
              </a:ext>
            </a:extLst>
          </p:cNvPr>
          <p:cNvSpPr/>
          <p:nvPr/>
        </p:nvSpPr>
        <p:spPr>
          <a:xfrm>
            <a:off x="2745960" y="5761528"/>
            <a:ext cx="960313" cy="957925"/>
          </a:xfrm>
          <a:prstGeom prst="ellipse">
            <a:avLst/>
          </a:prstGeom>
          <a:solidFill>
            <a:schemeClr val="accent1">
              <a:alpha val="35523"/>
            </a:schemeClr>
          </a:solidFill>
          <a:ln w="38100">
            <a:solidFill>
              <a:srgbClr val="006C8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rgbClr val="212121"/>
              </a:solidFill>
              <a:latin typeface="Arial"/>
              <a:sym typeface="Arial"/>
            </a:endParaRPr>
          </a:p>
        </p:txBody>
      </p:sp>
      <p:pic>
        <p:nvPicPr>
          <p:cNvPr id="6" name="Bildobjekt 5">
            <a:extLst>
              <a:ext uri="{FF2B5EF4-FFF2-40B4-BE49-F238E27FC236}">
                <a16:creationId xmlns:a16="http://schemas.microsoft.com/office/drawing/2014/main" id="{B655B080-0BFB-70F4-0029-543EA7B0B83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00297" y="178658"/>
            <a:ext cx="975361" cy="940527"/>
          </a:xfrm>
          <a:prstGeom prst="rect">
            <a:avLst/>
          </a:prstGeom>
        </p:spPr>
      </p:pic>
    </p:spTree>
    <p:extLst>
      <p:ext uri="{BB962C8B-B14F-4D97-AF65-F5344CB8AC3E}">
        <p14:creationId xmlns:p14="http://schemas.microsoft.com/office/powerpoint/2010/main" val="2596613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9F8F4"/>
        </a:solidFill>
        <a:effectLst/>
      </p:bgPr>
    </p:bg>
    <p:spTree>
      <p:nvGrpSpPr>
        <p:cNvPr id="1" name="Shape 363">
          <a:extLst>
            <a:ext uri="{FF2B5EF4-FFF2-40B4-BE49-F238E27FC236}">
              <a16:creationId xmlns:a16="http://schemas.microsoft.com/office/drawing/2014/main" id="{34AE04CF-2DB9-FAA6-C995-873764810991}"/>
            </a:ext>
          </a:extLst>
        </p:cNvPr>
        <p:cNvGrpSpPr/>
        <p:nvPr/>
      </p:nvGrpSpPr>
      <p:grpSpPr>
        <a:xfrm>
          <a:off x="0" y="0"/>
          <a:ext cx="0" cy="0"/>
          <a:chOff x="0" y="0"/>
          <a:chExt cx="0" cy="0"/>
        </a:xfrm>
      </p:grpSpPr>
      <p:sp>
        <p:nvSpPr>
          <p:cNvPr id="364" name="Google Shape;364;p70">
            <a:extLst>
              <a:ext uri="{FF2B5EF4-FFF2-40B4-BE49-F238E27FC236}">
                <a16:creationId xmlns:a16="http://schemas.microsoft.com/office/drawing/2014/main" id="{62C0FE4E-F70A-25E4-104D-E26C5F003472}"/>
              </a:ext>
            </a:extLst>
          </p:cNvPr>
          <p:cNvSpPr txBox="1"/>
          <p:nvPr/>
        </p:nvSpPr>
        <p:spPr>
          <a:xfrm>
            <a:off x="1230086" y="350366"/>
            <a:ext cx="6814402" cy="656614"/>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sv-SE" sz="2667" kern="0" dirty="0">
                <a:solidFill>
                  <a:srgbClr val="000000"/>
                </a:solidFill>
                <a:latin typeface="Playfair Display"/>
                <a:ea typeface="Playfair Display"/>
                <a:cs typeface="Playfair Display"/>
                <a:sym typeface="Playfair Display"/>
              </a:rPr>
              <a:t>Att leda sessioner för andra</a:t>
            </a:r>
          </a:p>
        </p:txBody>
      </p:sp>
      <p:pic>
        <p:nvPicPr>
          <p:cNvPr id="365" name="Google Shape;365;p70">
            <a:extLst>
              <a:ext uri="{FF2B5EF4-FFF2-40B4-BE49-F238E27FC236}">
                <a16:creationId xmlns:a16="http://schemas.microsoft.com/office/drawing/2014/main" id="{99E9D740-70BA-94BA-E1AF-C2AC0D7964A6}"/>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43840" y="243840"/>
            <a:ext cx="609600" cy="609600"/>
          </a:xfrm>
          <a:prstGeom prst="rect">
            <a:avLst/>
          </a:prstGeom>
          <a:noFill/>
          <a:ln>
            <a:noFill/>
          </a:ln>
        </p:spPr>
      </p:pic>
      <p:pic>
        <p:nvPicPr>
          <p:cNvPr id="2" name="Google Shape;380;p71">
            <a:extLst>
              <a:ext uri="{FF2B5EF4-FFF2-40B4-BE49-F238E27FC236}">
                <a16:creationId xmlns:a16="http://schemas.microsoft.com/office/drawing/2014/main" id="{258C8B91-45B9-5100-D81F-601DE6BCE8EB}"/>
              </a:ext>
            </a:extLst>
          </p:cNvPr>
          <p:cNvPicPr preferRelativeResize="0"/>
          <p:nvPr/>
        </p:nvPicPr>
        <p:blipFill>
          <a:blip r:embed="rId4" cstate="email">
            <a:alphaModFix amt="89000"/>
            <a:extLst>
              <a:ext uri="{28A0092B-C50C-407E-A947-70E740481C1C}">
                <a14:useLocalDpi xmlns:a14="http://schemas.microsoft.com/office/drawing/2010/main"/>
              </a:ext>
            </a:extLst>
          </a:blip>
          <a:stretch>
            <a:fillRect/>
          </a:stretch>
        </p:blipFill>
        <p:spPr>
          <a:xfrm rot="2699986" flipH="1" flipV="1">
            <a:off x="11266308" y="-377481"/>
            <a:ext cx="1282477" cy="1242642"/>
          </a:xfrm>
          <a:prstGeom prst="rect">
            <a:avLst/>
          </a:prstGeom>
          <a:noFill/>
          <a:ln>
            <a:noFill/>
          </a:ln>
        </p:spPr>
      </p:pic>
      <p:sp>
        <p:nvSpPr>
          <p:cNvPr id="3" name="Google Shape;265;p61">
            <a:extLst>
              <a:ext uri="{FF2B5EF4-FFF2-40B4-BE49-F238E27FC236}">
                <a16:creationId xmlns:a16="http://schemas.microsoft.com/office/drawing/2014/main" id="{C4271E28-E631-A118-0B63-F7C25BC975F0}"/>
              </a:ext>
            </a:extLst>
          </p:cNvPr>
          <p:cNvSpPr txBox="1"/>
          <p:nvPr/>
        </p:nvSpPr>
        <p:spPr>
          <a:xfrm>
            <a:off x="322576" y="6002080"/>
            <a:ext cx="2374901" cy="523180"/>
          </a:xfrm>
          <a:prstGeom prst="rect">
            <a:avLst/>
          </a:prstGeom>
          <a:noFill/>
          <a:ln>
            <a:noFill/>
          </a:ln>
        </p:spPr>
        <p:txBody>
          <a:bodyPr spcFirstLastPara="1" wrap="square" lIns="121900" tIns="121900" rIns="121900" bIns="121900" anchor="t" anchorCtr="0">
            <a:spAutoFit/>
          </a:bodyPr>
          <a:lstStyle/>
          <a:p>
            <a:pPr algn="ctr" defTabSz="1219170">
              <a:buClr>
                <a:srgbClr val="000000"/>
              </a:buClr>
              <a:defRPr/>
            </a:pPr>
            <a:r>
              <a:rPr lang="sv-SE" kern="0" dirty="0">
                <a:solidFill>
                  <a:srgbClr val="000000"/>
                </a:solidFill>
                <a:latin typeface="Roboto"/>
                <a:ea typeface="Roboto"/>
                <a:cs typeface="Roboto"/>
                <a:sym typeface="Roboto"/>
              </a:rPr>
              <a:t>Välj ”Vänner”</a:t>
            </a:r>
          </a:p>
        </p:txBody>
      </p:sp>
      <p:pic>
        <p:nvPicPr>
          <p:cNvPr id="4" name="Bildobjekt 3" descr="En bild som visar text, skärmbild, Teckensnitt, design&#10;&#10;Automatiskt genererad beskrivning">
            <a:extLst>
              <a:ext uri="{FF2B5EF4-FFF2-40B4-BE49-F238E27FC236}">
                <a16:creationId xmlns:a16="http://schemas.microsoft.com/office/drawing/2014/main" id="{D1F452B5-0322-EE65-AE2D-0C72BC4BDE1B}"/>
              </a:ext>
            </a:extLst>
          </p:cNvPr>
          <p:cNvPicPr>
            <a:picLocks noChangeAspect="1"/>
          </p:cNvPicPr>
          <p:nvPr/>
        </p:nvPicPr>
        <p:blipFill>
          <a:blip r:embed="rId5"/>
          <a:stretch>
            <a:fillRect/>
          </a:stretch>
        </p:blipFill>
        <p:spPr>
          <a:xfrm>
            <a:off x="365059" y="1571228"/>
            <a:ext cx="1960508" cy="4238937"/>
          </a:xfrm>
          <a:prstGeom prst="rect">
            <a:avLst/>
          </a:prstGeom>
        </p:spPr>
      </p:pic>
      <p:pic>
        <p:nvPicPr>
          <p:cNvPr id="6" name="Bildobjekt 5" descr="En bild som visar text, skärmbild, design&#10;&#10;Automatiskt genererad beskrivning">
            <a:extLst>
              <a:ext uri="{FF2B5EF4-FFF2-40B4-BE49-F238E27FC236}">
                <a16:creationId xmlns:a16="http://schemas.microsoft.com/office/drawing/2014/main" id="{E6DB1D0A-3C11-96D5-7C08-8CF8B396A58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76420" y="1571228"/>
            <a:ext cx="1960508" cy="4241661"/>
          </a:xfrm>
          <a:prstGeom prst="rect">
            <a:avLst/>
          </a:prstGeom>
        </p:spPr>
      </p:pic>
      <p:pic>
        <p:nvPicPr>
          <p:cNvPr id="8" name="Bildobjekt 7" descr="En bild som visar text, multimedia, programvara, Mobiltelefon&#10;&#10;Automatiskt genererad beskrivning">
            <a:extLst>
              <a:ext uri="{FF2B5EF4-FFF2-40B4-BE49-F238E27FC236}">
                <a16:creationId xmlns:a16="http://schemas.microsoft.com/office/drawing/2014/main" id="{2CCB6FC8-A4F6-FFB7-0AF9-465412A48A85}"/>
              </a:ext>
            </a:extLst>
          </p:cNvPr>
          <p:cNvPicPr>
            <a:picLocks noChangeAspect="1"/>
          </p:cNvPicPr>
          <p:nvPr/>
        </p:nvPicPr>
        <p:blipFill>
          <a:blip r:embed="rId7"/>
          <a:stretch>
            <a:fillRect/>
          </a:stretch>
        </p:blipFill>
        <p:spPr>
          <a:xfrm>
            <a:off x="5115746" y="1571227"/>
            <a:ext cx="1960508" cy="4238936"/>
          </a:xfrm>
          <a:prstGeom prst="rect">
            <a:avLst/>
          </a:prstGeom>
        </p:spPr>
      </p:pic>
      <p:pic>
        <p:nvPicPr>
          <p:cNvPr id="9" name="Bildobjekt 8" descr="En bild som visar text, utomhus, skärmbild, mark&#10;&#10;Automatiskt genererad beskrivning">
            <a:extLst>
              <a:ext uri="{FF2B5EF4-FFF2-40B4-BE49-F238E27FC236}">
                <a16:creationId xmlns:a16="http://schemas.microsoft.com/office/drawing/2014/main" id="{EA6DE833-8BCC-F02E-D4A6-7BB2DBA59570}"/>
              </a:ext>
            </a:extLst>
          </p:cNvPr>
          <p:cNvPicPr>
            <a:picLocks noChangeAspect="1"/>
          </p:cNvPicPr>
          <p:nvPr/>
        </p:nvPicPr>
        <p:blipFill>
          <a:blip r:embed="rId8"/>
          <a:stretch>
            <a:fillRect/>
          </a:stretch>
        </p:blipFill>
        <p:spPr>
          <a:xfrm>
            <a:off x="7555072" y="1571227"/>
            <a:ext cx="1960508" cy="4238936"/>
          </a:xfrm>
          <a:prstGeom prst="rect">
            <a:avLst/>
          </a:prstGeom>
        </p:spPr>
      </p:pic>
      <p:pic>
        <p:nvPicPr>
          <p:cNvPr id="10" name="Bildobjekt 9" descr="En bild som visar text, skärmbild, Människoansikte, Webbplats&#10;&#10;Automatiskt genererad beskrivning">
            <a:extLst>
              <a:ext uri="{FF2B5EF4-FFF2-40B4-BE49-F238E27FC236}">
                <a16:creationId xmlns:a16="http://schemas.microsoft.com/office/drawing/2014/main" id="{862FF1C4-6BAB-6AF9-B7F8-932F83956A86}"/>
              </a:ext>
            </a:extLst>
          </p:cNvPr>
          <p:cNvPicPr>
            <a:picLocks noChangeAspect="1"/>
          </p:cNvPicPr>
          <p:nvPr/>
        </p:nvPicPr>
        <p:blipFill>
          <a:blip r:embed="rId9"/>
          <a:stretch>
            <a:fillRect/>
          </a:stretch>
        </p:blipFill>
        <p:spPr>
          <a:xfrm>
            <a:off x="9994398" y="1571227"/>
            <a:ext cx="1960508" cy="4238937"/>
          </a:xfrm>
          <a:prstGeom prst="rect">
            <a:avLst/>
          </a:prstGeom>
        </p:spPr>
      </p:pic>
      <p:pic>
        <p:nvPicPr>
          <p:cNvPr id="11" name="Google Shape;371;p70">
            <a:extLst>
              <a:ext uri="{FF2B5EF4-FFF2-40B4-BE49-F238E27FC236}">
                <a16:creationId xmlns:a16="http://schemas.microsoft.com/office/drawing/2014/main" id="{739EDE2A-ACBA-2853-9E9E-AB0CF1CA127B}"/>
              </a:ext>
            </a:extLst>
          </p:cNvPr>
          <p:cNvPicPr preferRelativeResize="0"/>
          <p:nvPr/>
        </p:nvPicPr>
        <p:blipFill>
          <a:blip r:embed="rId10" cstate="email">
            <a:alphaModFix/>
            <a:extLst>
              <a:ext uri="{28A0092B-C50C-407E-A947-70E740481C1C}">
                <a14:useLocalDpi xmlns:a14="http://schemas.microsoft.com/office/drawing/2010/main"/>
              </a:ext>
            </a:extLst>
          </a:blip>
          <a:stretch>
            <a:fillRect/>
          </a:stretch>
        </p:blipFill>
        <p:spPr>
          <a:xfrm>
            <a:off x="95250" y="1422400"/>
            <a:ext cx="2374900" cy="4533900"/>
          </a:xfrm>
          <a:prstGeom prst="rect">
            <a:avLst/>
          </a:prstGeom>
          <a:noFill/>
          <a:ln>
            <a:noFill/>
          </a:ln>
        </p:spPr>
      </p:pic>
      <p:pic>
        <p:nvPicPr>
          <p:cNvPr id="12" name="Google Shape;371;p70">
            <a:extLst>
              <a:ext uri="{FF2B5EF4-FFF2-40B4-BE49-F238E27FC236}">
                <a16:creationId xmlns:a16="http://schemas.microsoft.com/office/drawing/2014/main" id="{32496545-B43C-BC7B-BBCA-8A927B18BF83}"/>
              </a:ext>
            </a:extLst>
          </p:cNvPr>
          <p:cNvPicPr preferRelativeResize="0"/>
          <p:nvPr/>
        </p:nvPicPr>
        <p:blipFill>
          <a:blip r:embed="rId10" cstate="email">
            <a:alphaModFix/>
            <a:extLst>
              <a:ext uri="{28A0092B-C50C-407E-A947-70E740481C1C}">
                <a14:useLocalDpi xmlns:a14="http://schemas.microsoft.com/office/drawing/2010/main"/>
              </a:ext>
            </a:extLst>
          </a:blip>
          <a:stretch>
            <a:fillRect/>
          </a:stretch>
        </p:blipFill>
        <p:spPr>
          <a:xfrm>
            <a:off x="2425700" y="1447800"/>
            <a:ext cx="2374900" cy="4533900"/>
          </a:xfrm>
          <a:prstGeom prst="rect">
            <a:avLst/>
          </a:prstGeom>
          <a:noFill/>
          <a:ln>
            <a:noFill/>
          </a:ln>
        </p:spPr>
      </p:pic>
      <p:pic>
        <p:nvPicPr>
          <p:cNvPr id="13" name="Google Shape;371;p70">
            <a:extLst>
              <a:ext uri="{FF2B5EF4-FFF2-40B4-BE49-F238E27FC236}">
                <a16:creationId xmlns:a16="http://schemas.microsoft.com/office/drawing/2014/main" id="{31C51622-A9BC-63F7-FA23-1A31F5DE4E54}"/>
              </a:ext>
            </a:extLst>
          </p:cNvPr>
          <p:cNvPicPr preferRelativeResize="0"/>
          <p:nvPr/>
        </p:nvPicPr>
        <p:blipFill>
          <a:blip r:embed="rId10" cstate="email">
            <a:alphaModFix/>
            <a:extLst>
              <a:ext uri="{28A0092B-C50C-407E-A947-70E740481C1C}">
                <a14:useLocalDpi xmlns:a14="http://schemas.microsoft.com/office/drawing/2010/main"/>
              </a:ext>
            </a:extLst>
          </a:blip>
          <a:stretch>
            <a:fillRect/>
          </a:stretch>
        </p:blipFill>
        <p:spPr>
          <a:xfrm>
            <a:off x="4876800" y="1485900"/>
            <a:ext cx="2374900" cy="4533900"/>
          </a:xfrm>
          <a:prstGeom prst="rect">
            <a:avLst/>
          </a:prstGeom>
          <a:noFill/>
          <a:ln>
            <a:noFill/>
          </a:ln>
        </p:spPr>
      </p:pic>
      <p:pic>
        <p:nvPicPr>
          <p:cNvPr id="14" name="Google Shape;371;p70">
            <a:extLst>
              <a:ext uri="{FF2B5EF4-FFF2-40B4-BE49-F238E27FC236}">
                <a16:creationId xmlns:a16="http://schemas.microsoft.com/office/drawing/2014/main" id="{B5B3E5E9-8F77-4746-CDD1-D5542B80F1A5}"/>
              </a:ext>
            </a:extLst>
          </p:cNvPr>
          <p:cNvPicPr preferRelativeResize="0"/>
          <p:nvPr/>
        </p:nvPicPr>
        <p:blipFill>
          <a:blip r:embed="rId10" cstate="email">
            <a:alphaModFix/>
            <a:extLst>
              <a:ext uri="{28A0092B-C50C-407E-A947-70E740481C1C}">
                <a14:useLocalDpi xmlns:a14="http://schemas.microsoft.com/office/drawing/2010/main"/>
              </a:ext>
            </a:extLst>
          </a:blip>
          <a:stretch>
            <a:fillRect/>
          </a:stretch>
        </p:blipFill>
        <p:spPr>
          <a:xfrm>
            <a:off x="7309776" y="1410758"/>
            <a:ext cx="2374900" cy="4533900"/>
          </a:xfrm>
          <a:prstGeom prst="rect">
            <a:avLst/>
          </a:prstGeom>
          <a:noFill/>
          <a:ln>
            <a:noFill/>
          </a:ln>
        </p:spPr>
      </p:pic>
      <p:pic>
        <p:nvPicPr>
          <p:cNvPr id="15" name="Google Shape;371;p70">
            <a:extLst>
              <a:ext uri="{FF2B5EF4-FFF2-40B4-BE49-F238E27FC236}">
                <a16:creationId xmlns:a16="http://schemas.microsoft.com/office/drawing/2014/main" id="{B5938664-DBDA-0273-7396-71D12140756A}"/>
              </a:ext>
            </a:extLst>
          </p:cNvPr>
          <p:cNvPicPr preferRelativeResize="0"/>
          <p:nvPr/>
        </p:nvPicPr>
        <p:blipFill>
          <a:blip r:embed="rId10" cstate="email">
            <a:alphaModFix/>
            <a:extLst>
              <a:ext uri="{28A0092B-C50C-407E-A947-70E740481C1C}">
                <a14:useLocalDpi xmlns:a14="http://schemas.microsoft.com/office/drawing/2010/main"/>
              </a:ext>
            </a:extLst>
          </a:blip>
          <a:stretch>
            <a:fillRect/>
          </a:stretch>
        </p:blipFill>
        <p:spPr>
          <a:xfrm>
            <a:off x="9740900" y="1422400"/>
            <a:ext cx="2374900" cy="4533900"/>
          </a:xfrm>
          <a:prstGeom prst="rect">
            <a:avLst/>
          </a:prstGeom>
          <a:noFill/>
          <a:ln>
            <a:noFill/>
          </a:ln>
        </p:spPr>
      </p:pic>
      <p:sp>
        <p:nvSpPr>
          <p:cNvPr id="16" name="Ellips 15">
            <a:extLst>
              <a:ext uri="{FF2B5EF4-FFF2-40B4-BE49-F238E27FC236}">
                <a16:creationId xmlns:a16="http://schemas.microsoft.com/office/drawing/2014/main" id="{6DA9F022-D450-1D04-7949-108381E1A1E8}"/>
              </a:ext>
            </a:extLst>
          </p:cNvPr>
          <p:cNvSpPr/>
          <p:nvPr/>
        </p:nvSpPr>
        <p:spPr>
          <a:xfrm>
            <a:off x="749300" y="3975252"/>
            <a:ext cx="1092200" cy="986266"/>
          </a:xfrm>
          <a:prstGeom prst="ellipse">
            <a:avLst/>
          </a:prstGeom>
          <a:solidFill>
            <a:schemeClr val="accent1">
              <a:alpha val="35523"/>
            </a:schemeClr>
          </a:solidFill>
          <a:ln w="38100">
            <a:solidFill>
              <a:srgbClr val="006C8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rgbClr val="212121"/>
              </a:solidFill>
              <a:latin typeface="Arial"/>
              <a:sym typeface="Arial"/>
            </a:endParaRPr>
          </a:p>
        </p:txBody>
      </p:sp>
      <p:sp>
        <p:nvSpPr>
          <p:cNvPr id="17" name="Google Shape;265;p61">
            <a:extLst>
              <a:ext uri="{FF2B5EF4-FFF2-40B4-BE49-F238E27FC236}">
                <a16:creationId xmlns:a16="http://schemas.microsoft.com/office/drawing/2014/main" id="{5010DDF5-6672-1544-61E3-EEC935A1BECA}"/>
              </a:ext>
            </a:extLst>
          </p:cNvPr>
          <p:cNvSpPr txBox="1"/>
          <p:nvPr/>
        </p:nvSpPr>
        <p:spPr>
          <a:xfrm>
            <a:off x="4889502" y="6001854"/>
            <a:ext cx="2374901" cy="523180"/>
          </a:xfrm>
          <a:prstGeom prst="rect">
            <a:avLst/>
          </a:prstGeom>
          <a:noFill/>
          <a:ln>
            <a:noFill/>
          </a:ln>
        </p:spPr>
        <p:txBody>
          <a:bodyPr spcFirstLastPara="1" wrap="square" lIns="121900" tIns="121900" rIns="121900" bIns="121900" anchor="t" anchorCtr="0">
            <a:spAutoFit/>
          </a:bodyPr>
          <a:lstStyle/>
          <a:p>
            <a:pPr algn="ctr" defTabSz="1219170">
              <a:buClr>
                <a:srgbClr val="000000"/>
              </a:buClr>
              <a:defRPr/>
            </a:pPr>
            <a:r>
              <a:rPr lang="sv-SE" kern="0" dirty="0">
                <a:solidFill>
                  <a:srgbClr val="000000"/>
                </a:solidFill>
                <a:latin typeface="Roboto"/>
                <a:ea typeface="Roboto"/>
                <a:cs typeface="Roboto"/>
                <a:sym typeface="Roboto"/>
              </a:rPr>
              <a:t>Bjud in</a:t>
            </a:r>
          </a:p>
        </p:txBody>
      </p:sp>
      <p:sp>
        <p:nvSpPr>
          <p:cNvPr id="18" name="Google Shape;265;p61">
            <a:extLst>
              <a:ext uri="{FF2B5EF4-FFF2-40B4-BE49-F238E27FC236}">
                <a16:creationId xmlns:a16="http://schemas.microsoft.com/office/drawing/2014/main" id="{93F492BA-043A-205D-5B46-6BFD7949D21E}"/>
              </a:ext>
            </a:extLst>
          </p:cNvPr>
          <p:cNvSpPr txBox="1"/>
          <p:nvPr/>
        </p:nvSpPr>
        <p:spPr>
          <a:xfrm>
            <a:off x="2599688" y="6039267"/>
            <a:ext cx="2374901" cy="523180"/>
          </a:xfrm>
          <a:prstGeom prst="rect">
            <a:avLst/>
          </a:prstGeom>
          <a:noFill/>
          <a:ln>
            <a:noFill/>
          </a:ln>
        </p:spPr>
        <p:txBody>
          <a:bodyPr spcFirstLastPara="1" wrap="square" lIns="121900" tIns="121900" rIns="121900" bIns="121900" anchor="t" anchorCtr="0">
            <a:spAutoFit/>
          </a:bodyPr>
          <a:lstStyle/>
          <a:p>
            <a:pPr algn="ctr" defTabSz="1219170">
              <a:buClr>
                <a:srgbClr val="000000"/>
              </a:buClr>
              <a:defRPr/>
            </a:pPr>
            <a:r>
              <a:rPr lang="sv-SE" kern="0" dirty="0">
                <a:solidFill>
                  <a:srgbClr val="000000"/>
                </a:solidFill>
                <a:latin typeface="Roboto"/>
                <a:ea typeface="Roboto"/>
                <a:cs typeface="Roboto"/>
                <a:sym typeface="Roboto"/>
              </a:rPr>
              <a:t>Bestäm tid</a:t>
            </a:r>
          </a:p>
        </p:txBody>
      </p:sp>
      <p:sp>
        <p:nvSpPr>
          <p:cNvPr id="19" name="Google Shape;265;p61">
            <a:extLst>
              <a:ext uri="{FF2B5EF4-FFF2-40B4-BE49-F238E27FC236}">
                <a16:creationId xmlns:a16="http://schemas.microsoft.com/office/drawing/2014/main" id="{5149FE6E-4C3F-48CD-54F9-61B6D60DB81C}"/>
              </a:ext>
            </a:extLst>
          </p:cNvPr>
          <p:cNvSpPr txBox="1"/>
          <p:nvPr/>
        </p:nvSpPr>
        <p:spPr>
          <a:xfrm>
            <a:off x="7555073" y="6039267"/>
            <a:ext cx="4314353" cy="523180"/>
          </a:xfrm>
          <a:prstGeom prst="rect">
            <a:avLst/>
          </a:prstGeom>
          <a:noFill/>
          <a:ln>
            <a:noFill/>
          </a:ln>
        </p:spPr>
        <p:txBody>
          <a:bodyPr spcFirstLastPara="1" wrap="square" lIns="121900" tIns="121900" rIns="121900" bIns="121900" anchor="t" anchorCtr="0">
            <a:spAutoFit/>
          </a:bodyPr>
          <a:lstStyle/>
          <a:p>
            <a:pPr algn="ctr" defTabSz="1219170">
              <a:buClr>
                <a:srgbClr val="000000"/>
              </a:buClr>
              <a:defRPr/>
            </a:pPr>
            <a:r>
              <a:rPr lang="sv-SE" kern="0" dirty="0">
                <a:solidFill>
                  <a:srgbClr val="000000"/>
                </a:solidFill>
                <a:latin typeface="Roboto"/>
                <a:ea typeface="Roboto"/>
                <a:cs typeface="Roboto"/>
                <a:sym typeface="Roboto"/>
              </a:rPr>
              <a:t>Led genom att följa instruktionerna</a:t>
            </a:r>
          </a:p>
        </p:txBody>
      </p:sp>
      <p:pic>
        <p:nvPicPr>
          <p:cNvPr id="7" name="Bildobjekt 6">
            <a:extLst>
              <a:ext uri="{FF2B5EF4-FFF2-40B4-BE49-F238E27FC236}">
                <a16:creationId xmlns:a16="http://schemas.microsoft.com/office/drawing/2014/main" id="{3F20822E-F29A-871D-49AB-451F3C51D9CD}"/>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00297" y="178658"/>
            <a:ext cx="975361" cy="940527"/>
          </a:xfrm>
          <a:prstGeom prst="rect">
            <a:avLst/>
          </a:prstGeom>
        </p:spPr>
      </p:pic>
    </p:spTree>
    <p:extLst>
      <p:ext uri="{BB962C8B-B14F-4D97-AF65-F5344CB8AC3E}">
        <p14:creationId xmlns:p14="http://schemas.microsoft.com/office/powerpoint/2010/main" val="290290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1+#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1+#ppt_w/2"/>
                                          </p:val>
                                        </p:tav>
                                        <p:tav tm="100000">
                                          <p:val>
                                            <p:strVal val="#ppt_x"/>
                                          </p:val>
                                        </p:tav>
                                      </p:tavLst>
                                    </p:anim>
                                    <p:anim calcmode="lin" valueType="num">
                                      <p:cBhvr additive="base">
                                        <p:cTn id="30" dur="500" fill="hold"/>
                                        <p:tgtEl>
                                          <p:spTgt spid="12"/>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1+#ppt_w/2"/>
                                          </p:val>
                                        </p:tav>
                                        <p:tav tm="100000">
                                          <p:val>
                                            <p:strVal val="#ppt_x"/>
                                          </p:val>
                                        </p:tav>
                                      </p:tavLst>
                                    </p:anim>
                                    <p:anim calcmode="lin" valueType="num">
                                      <p:cBhvr additive="base">
                                        <p:cTn id="34"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1+#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1+#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1+#ppt_w/2"/>
                                          </p:val>
                                        </p:tav>
                                        <p:tav tm="100000">
                                          <p:val>
                                            <p:strVal val="#ppt_x"/>
                                          </p:val>
                                        </p:tav>
                                      </p:tavLst>
                                    </p:anim>
                                    <p:anim calcmode="lin" valueType="num">
                                      <p:cBhvr additive="base">
                                        <p:cTn id="4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nodeType="click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1+#ppt_w/2"/>
                                          </p:val>
                                        </p:tav>
                                        <p:tav tm="100000">
                                          <p:val>
                                            <p:strVal val="#ppt_x"/>
                                          </p:val>
                                        </p:tav>
                                      </p:tavLst>
                                    </p:anim>
                                    <p:anim calcmode="lin" valueType="num">
                                      <p:cBhvr additive="base">
                                        <p:cTn id="54" dur="500" fill="hold"/>
                                        <p:tgtEl>
                                          <p:spTgt spid="9"/>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fill="hold"/>
                                        <p:tgtEl>
                                          <p:spTgt spid="10"/>
                                        </p:tgtEl>
                                        <p:attrNameLst>
                                          <p:attrName>ppt_x</p:attrName>
                                        </p:attrNameLst>
                                      </p:cBhvr>
                                      <p:tavLst>
                                        <p:tav tm="0">
                                          <p:val>
                                            <p:strVal val="1+#ppt_w/2"/>
                                          </p:val>
                                        </p:tav>
                                        <p:tav tm="100000">
                                          <p:val>
                                            <p:strVal val="#ppt_x"/>
                                          </p:val>
                                        </p:tav>
                                      </p:tavLst>
                                    </p:anim>
                                    <p:anim calcmode="lin" valueType="num">
                                      <p:cBhvr additive="base">
                                        <p:cTn id="58" dur="500" fill="hold"/>
                                        <p:tgtEl>
                                          <p:spTgt spid="10"/>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1+#ppt_w/2"/>
                                          </p:val>
                                        </p:tav>
                                        <p:tav tm="100000">
                                          <p:val>
                                            <p:strVal val="#ppt_x"/>
                                          </p:val>
                                        </p:tav>
                                      </p:tavLst>
                                    </p:anim>
                                    <p:anim calcmode="lin" valueType="num">
                                      <p:cBhvr additive="base">
                                        <p:cTn id="62" dur="500" fill="hold"/>
                                        <p:tgtEl>
                                          <p:spTgt spid="14"/>
                                        </p:tgtEl>
                                        <p:attrNameLst>
                                          <p:attrName>ppt_y</p:attrName>
                                        </p:attrNameLst>
                                      </p:cBhvr>
                                      <p:tavLst>
                                        <p:tav tm="0">
                                          <p:val>
                                            <p:strVal val="#ppt_y"/>
                                          </p:val>
                                        </p:tav>
                                        <p:tav tm="100000">
                                          <p:val>
                                            <p:strVal val="#ppt_y"/>
                                          </p:val>
                                        </p:tav>
                                      </p:tavLst>
                                    </p:anim>
                                  </p:childTnLst>
                                </p:cTn>
                              </p:par>
                              <p:par>
                                <p:cTn id="63" presetID="2" presetClass="entr" presetSubtype="2" fill="hold" nodeType="with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additive="base">
                                        <p:cTn id="65" dur="500" fill="hold"/>
                                        <p:tgtEl>
                                          <p:spTgt spid="15"/>
                                        </p:tgtEl>
                                        <p:attrNameLst>
                                          <p:attrName>ppt_x</p:attrName>
                                        </p:attrNameLst>
                                      </p:cBhvr>
                                      <p:tavLst>
                                        <p:tav tm="0">
                                          <p:val>
                                            <p:strVal val="1+#ppt_w/2"/>
                                          </p:val>
                                        </p:tav>
                                        <p:tav tm="100000">
                                          <p:val>
                                            <p:strVal val="#ppt_x"/>
                                          </p:val>
                                        </p:tav>
                                      </p:tavLst>
                                    </p:anim>
                                    <p:anim calcmode="lin" valueType="num">
                                      <p:cBhvr additive="base">
                                        <p:cTn id="66" dur="500" fill="hold"/>
                                        <p:tgtEl>
                                          <p:spTgt spid="15"/>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additive="base">
                                        <p:cTn id="69" dur="500" fill="hold"/>
                                        <p:tgtEl>
                                          <p:spTgt spid="19"/>
                                        </p:tgtEl>
                                        <p:attrNameLst>
                                          <p:attrName>ppt_x</p:attrName>
                                        </p:attrNameLst>
                                      </p:cBhvr>
                                      <p:tavLst>
                                        <p:tav tm="0">
                                          <p:val>
                                            <p:strVal val="1+#ppt_w/2"/>
                                          </p:val>
                                        </p:tav>
                                        <p:tav tm="100000">
                                          <p:val>
                                            <p:strVal val="#ppt_x"/>
                                          </p:val>
                                        </p:tav>
                                      </p:tavLst>
                                    </p:anim>
                                    <p:anim calcmode="lin" valueType="num">
                                      <p:cBhvr additive="base">
                                        <p:cTn id="70"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animBg="1"/>
      <p:bldP spid="17" grpId="0"/>
      <p:bldP spid="18" grpId="0"/>
      <p:bldP spid="19"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299C8-AAAC-7007-2F5D-49D61052FD8D}"/>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3433D7F9-3068-E53F-79BE-1C8263DDDFFC}"/>
              </a:ext>
            </a:extLst>
          </p:cNvPr>
          <p:cNvSpPr>
            <a:spLocks noGrp="1"/>
          </p:cNvSpPr>
          <p:nvPr>
            <p:ph type="title"/>
          </p:nvPr>
        </p:nvSpPr>
        <p:spPr/>
        <p:txBody>
          <a:bodyPr/>
          <a:lstStyle/>
          <a:p>
            <a:endParaRPr lang="en-GB"/>
          </a:p>
        </p:txBody>
      </p:sp>
      <p:pic>
        <p:nvPicPr>
          <p:cNvPr id="4" name="Bildobjekt 3">
            <a:extLst>
              <a:ext uri="{FF2B5EF4-FFF2-40B4-BE49-F238E27FC236}">
                <a16:creationId xmlns:a16="http://schemas.microsoft.com/office/drawing/2014/main" id="{323E62EC-6F65-2C0B-50C2-36D02992048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248570" cy="6858000"/>
          </a:xfrm>
          <a:prstGeom prst="rect">
            <a:avLst/>
          </a:prstGeom>
        </p:spPr>
      </p:pic>
    </p:spTree>
    <p:extLst>
      <p:ext uri="{BB962C8B-B14F-4D97-AF65-F5344CB8AC3E}">
        <p14:creationId xmlns:p14="http://schemas.microsoft.com/office/powerpoint/2010/main" val="389156952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10927-6B7B-2DD8-F321-CCA0B2CA316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62E1E9D-E0FA-532E-6A5C-8AFB1FAF55B5}"/>
              </a:ext>
            </a:extLst>
          </p:cNvPr>
          <p:cNvSpPr>
            <a:spLocks noGrp="1"/>
          </p:cNvSpPr>
          <p:nvPr>
            <p:ph type="title"/>
          </p:nvPr>
        </p:nvSpPr>
        <p:spPr/>
        <p:txBody>
          <a:bodyPr/>
          <a:lstStyle/>
          <a:p>
            <a:endParaRPr lang="en-GB"/>
          </a:p>
        </p:txBody>
      </p:sp>
      <p:pic>
        <p:nvPicPr>
          <p:cNvPr id="3" name="Bildobjekt 2">
            <a:extLst>
              <a:ext uri="{FF2B5EF4-FFF2-40B4-BE49-F238E27FC236}">
                <a16:creationId xmlns:a16="http://schemas.microsoft.com/office/drawing/2014/main" id="{877F54A1-FF3E-6E59-32DC-5249F5C2874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2198919" cy="6858000"/>
          </a:xfrm>
          <a:prstGeom prst="rect">
            <a:avLst/>
          </a:prstGeom>
        </p:spPr>
      </p:pic>
    </p:spTree>
    <p:extLst>
      <p:ext uri="{BB962C8B-B14F-4D97-AF65-F5344CB8AC3E}">
        <p14:creationId xmlns:p14="http://schemas.microsoft.com/office/powerpoint/2010/main" val="122424266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9F8F4"/>
        </a:solidFill>
        <a:effectLst/>
      </p:bgPr>
    </p:bg>
    <p:spTree>
      <p:nvGrpSpPr>
        <p:cNvPr id="1" name="Shape 263">
          <a:extLst>
            <a:ext uri="{FF2B5EF4-FFF2-40B4-BE49-F238E27FC236}">
              <a16:creationId xmlns:a16="http://schemas.microsoft.com/office/drawing/2014/main" id="{01062003-EE70-DDF3-9760-6BA0CB9A43A7}"/>
            </a:ext>
          </a:extLst>
        </p:cNvPr>
        <p:cNvGrpSpPr/>
        <p:nvPr/>
      </p:nvGrpSpPr>
      <p:grpSpPr>
        <a:xfrm>
          <a:off x="0" y="0"/>
          <a:ext cx="0" cy="0"/>
          <a:chOff x="0" y="0"/>
          <a:chExt cx="0" cy="0"/>
        </a:xfrm>
      </p:grpSpPr>
      <p:pic>
        <p:nvPicPr>
          <p:cNvPr id="264" name="Google Shape;264;p61">
            <a:extLst>
              <a:ext uri="{FF2B5EF4-FFF2-40B4-BE49-F238E27FC236}">
                <a16:creationId xmlns:a16="http://schemas.microsoft.com/office/drawing/2014/main" id="{6A8D4508-D74F-2565-E31C-A8E45D0381D0}"/>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43840" y="243840"/>
            <a:ext cx="609600" cy="609600"/>
          </a:xfrm>
          <a:prstGeom prst="rect">
            <a:avLst/>
          </a:prstGeom>
          <a:noFill/>
          <a:ln>
            <a:noFill/>
          </a:ln>
        </p:spPr>
      </p:pic>
      <p:sp>
        <p:nvSpPr>
          <p:cNvPr id="265" name="Google Shape;265;p61">
            <a:extLst>
              <a:ext uri="{FF2B5EF4-FFF2-40B4-BE49-F238E27FC236}">
                <a16:creationId xmlns:a16="http://schemas.microsoft.com/office/drawing/2014/main" id="{881D7A19-6719-4E15-3296-FD188C3FDCD9}"/>
              </a:ext>
            </a:extLst>
          </p:cNvPr>
          <p:cNvSpPr txBox="1"/>
          <p:nvPr/>
        </p:nvSpPr>
        <p:spPr>
          <a:xfrm>
            <a:off x="1125133" y="1064772"/>
            <a:ext cx="5360800" cy="523180"/>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sv-SE" kern="0" dirty="0">
                <a:solidFill>
                  <a:srgbClr val="000000"/>
                </a:solidFill>
                <a:latin typeface="Roboto"/>
                <a:ea typeface="Roboto"/>
                <a:cs typeface="Roboto"/>
                <a:sym typeface="Roboto"/>
              </a:rPr>
              <a:t>Här kan du ladda hem </a:t>
            </a:r>
            <a:r>
              <a:rPr lang="sv-SE" kern="0" dirty="0" err="1">
                <a:solidFill>
                  <a:srgbClr val="000000"/>
                </a:solidFill>
                <a:latin typeface="Roboto"/>
                <a:ea typeface="Roboto"/>
                <a:cs typeface="Roboto"/>
                <a:sym typeface="Roboto"/>
              </a:rPr>
              <a:t>appen</a:t>
            </a:r>
            <a:r>
              <a:rPr lang="sv-SE" kern="0" dirty="0">
                <a:solidFill>
                  <a:srgbClr val="000000"/>
                </a:solidFill>
                <a:latin typeface="Roboto"/>
                <a:ea typeface="Roboto"/>
                <a:cs typeface="Roboto"/>
                <a:sym typeface="Roboto"/>
              </a:rPr>
              <a:t>. </a:t>
            </a:r>
          </a:p>
        </p:txBody>
      </p:sp>
      <p:sp>
        <p:nvSpPr>
          <p:cNvPr id="266" name="Google Shape;266;p61">
            <a:extLst>
              <a:ext uri="{FF2B5EF4-FFF2-40B4-BE49-F238E27FC236}">
                <a16:creationId xmlns:a16="http://schemas.microsoft.com/office/drawing/2014/main" id="{30B9EF55-2BD6-5224-94CE-1A898A913232}"/>
              </a:ext>
            </a:extLst>
          </p:cNvPr>
          <p:cNvSpPr txBox="1"/>
          <p:nvPr/>
        </p:nvSpPr>
        <p:spPr>
          <a:xfrm>
            <a:off x="4766403" y="211890"/>
            <a:ext cx="8523200" cy="738623"/>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sv-SE" sz="3200" kern="0" dirty="0">
                <a:solidFill>
                  <a:srgbClr val="000000"/>
                </a:solidFill>
                <a:latin typeface="Playfair Display"/>
                <a:ea typeface="Playfair Display"/>
                <a:cs typeface="Playfair Display"/>
                <a:sym typeface="Playfair Display"/>
              </a:rPr>
              <a:t>Ladda ner 2.0 versionen, </a:t>
            </a:r>
            <a:r>
              <a:rPr lang="sv-SE" sz="3200" kern="0" dirty="0" err="1">
                <a:solidFill>
                  <a:srgbClr val="000000"/>
                </a:solidFill>
                <a:latin typeface="Playfair Display"/>
                <a:ea typeface="Playfair Display"/>
                <a:cs typeface="Playfair Display"/>
                <a:sym typeface="Playfair Display"/>
              </a:rPr>
              <a:t>appen</a:t>
            </a:r>
            <a:r>
              <a:rPr lang="sv-SE" sz="3200" kern="0" dirty="0">
                <a:solidFill>
                  <a:srgbClr val="000000"/>
                </a:solidFill>
                <a:latin typeface="Playfair Display"/>
                <a:ea typeface="Playfair Display"/>
                <a:cs typeface="Playfair Display"/>
                <a:sym typeface="Playfair Display"/>
              </a:rPr>
              <a:t> </a:t>
            </a:r>
            <a:r>
              <a:rPr lang="sv-SE" sz="3200" i="1" kern="0" dirty="0" err="1">
                <a:solidFill>
                  <a:srgbClr val="000000"/>
                </a:solidFill>
                <a:latin typeface="Playfair Display"/>
                <a:ea typeface="Playfair Display"/>
                <a:cs typeface="Playfair Display"/>
                <a:sym typeface="Playfair Display"/>
              </a:rPr>
              <a:t>Aware</a:t>
            </a:r>
            <a:r>
              <a:rPr lang="sv-SE" sz="3200" kern="0" dirty="0">
                <a:solidFill>
                  <a:srgbClr val="000000"/>
                </a:solidFill>
                <a:latin typeface="Playfair Display"/>
                <a:ea typeface="Playfair Display"/>
                <a:cs typeface="Playfair Display"/>
                <a:sym typeface="Playfair Display"/>
              </a:rPr>
              <a:t> </a:t>
            </a:r>
          </a:p>
        </p:txBody>
      </p:sp>
      <p:pic>
        <p:nvPicPr>
          <p:cNvPr id="268" name="Google Shape;268;p61">
            <a:extLst>
              <a:ext uri="{FF2B5EF4-FFF2-40B4-BE49-F238E27FC236}">
                <a16:creationId xmlns:a16="http://schemas.microsoft.com/office/drawing/2014/main" id="{680E6D34-84F3-9F44-42EE-75360A1F96CA}"/>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5085535" y="1734869"/>
            <a:ext cx="7061597" cy="5070833"/>
          </a:xfrm>
          <a:prstGeom prst="rect">
            <a:avLst/>
          </a:prstGeom>
          <a:noFill/>
          <a:ln>
            <a:noFill/>
          </a:ln>
          <a:effectLst>
            <a:outerShdw blurRad="57150" dist="19050" dir="1260000" algn="bl" rotWithShape="0">
              <a:srgbClr val="000000">
                <a:alpha val="7000"/>
              </a:srgbClr>
            </a:outerShdw>
          </a:effectLst>
        </p:spPr>
      </p:pic>
      <p:pic>
        <p:nvPicPr>
          <p:cNvPr id="269" name="Google Shape;269;p61">
            <a:extLst>
              <a:ext uri="{FF2B5EF4-FFF2-40B4-BE49-F238E27FC236}">
                <a16:creationId xmlns:a16="http://schemas.microsoft.com/office/drawing/2014/main" id="{F8B47A79-5EA9-B56A-DE8E-08698CB9036A}"/>
              </a:ext>
            </a:extLst>
          </p:cNvPr>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1125134" y="3223845"/>
            <a:ext cx="2879203" cy="2879203"/>
          </a:xfrm>
          <a:prstGeom prst="rect">
            <a:avLst/>
          </a:prstGeom>
          <a:noFill/>
          <a:ln>
            <a:noFill/>
          </a:ln>
        </p:spPr>
      </p:pic>
      <p:sp>
        <p:nvSpPr>
          <p:cNvPr id="270" name="Google Shape;270;p61">
            <a:extLst>
              <a:ext uri="{FF2B5EF4-FFF2-40B4-BE49-F238E27FC236}">
                <a16:creationId xmlns:a16="http://schemas.microsoft.com/office/drawing/2014/main" id="{9F2C79B2-573D-1F67-D3DC-7EED5237F731}"/>
              </a:ext>
            </a:extLst>
          </p:cNvPr>
          <p:cNvSpPr txBox="1"/>
          <p:nvPr/>
        </p:nvSpPr>
        <p:spPr>
          <a:xfrm rot="-2030">
            <a:off x="2653261" y="2725210"/>
            <a:ext cx="1354800" cy="523180"/>
          </a:xfrm>
          <a:prstGeom prst="rect">
            <a:avLst/>
          </a:prstGeom>
          <a:noFill/>
          <a:ln>
            <a:noFill/>
          </a:ln>
        </p:spPr>
        <p:txBody>
          <a:bodyPr spcFirstLastPara="1" wrap="square" lIns="121900" tIns="121900" rIns="121900" bIns="121900" anchor="t" anchorCtr="0">
            <a:spAutoFit/>
          </a:bodyPr>
          <a:lstStyle/>
          <a:p>
            <a:pPr algn="r" defTabSz="1219170">
              <a:buClr>
                <a:srgbClr val="000000"/>
              </a:buClr>
              <a:defRPr/>
            </a:pPr>
            <a:r>
              <a:rPr lang="en" kern="0" dirty="0">
                <a:solidFill>
                  <a:srgbClr val="000000"/>
                </a:solidFill>
                <a:latin typeface="Avenir"/>
                <a:ea typeface="Avenir"/>
                <a:cs typeface="Avenir"/>
                <a:sym typeface="Avenir"/>
              </a:rPr>
              <a:t>download</a:t>
            </a:r>
            <a:endParaRPr kern="0" dirty="0">
              <a:solidFill>
                <a:srgbClr val="000000"/>
              </a:solidFill>
              <a:latin typeface="Avenir"/>
              <a:ea typeface="Avenir"/>
              <a:cs typeface="Avenir"/>
              <a:sym typeface="Avenir"/>
            </a:endParaRPr>
          </a:p>
        </p:txBody>
      </p:sp>
      <p:pic>
        <p:nvPicPr>
          <p:cNvPr id="3" name="Bildobjekt 2">
            <a:extLst>
              <a:ext uri="{FF2B5EF4-FFF2-40B4-BE49-F238E27FC236}">
                <a16:creationId xmlns:a16="http://schemas.microsoft.com/office/drawing/2014/main" id="{7C393B65-2FD9-C525-7A5D-6D791E0EA14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00297" y="178658"/>
            <a:ext cx="975361" cy="940527"/>
          </a:xfrm>
          <a:prstGeom prst="rect">
            <a:avLst/>
          </a:prstGeom>
        </p:spPr>
      </p:pic>
    </p:spTree>
    <p:extLst>
      <p:ext uri="{BB962C8B-B14F-4D97-AF65-F5344CB8AC3E}">
        <p14:creationId xmlns:p14="http://schemas.microsoft.com/office/powerpoint/2010/main" val="213871404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80D0D-273B-ED9D-47AD-0F748DDBDC36}"/>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EE8283AC-5031-EC02-7A88-CD2D313144B2}"/>
              </a:ext>
            </a:extLst>
          </p:cNvPr>
          <p:cNvPicPr>
            <a:picLocks noChangeAspect="1"/>
          </p:cNvPicPr>
          <p:nvPr/>
        </p:nvPicPr>
        <p:blipFill>
          <a:blip r:embed="rId3"/>
          <a:stretch>
            <a:fillRect/>
          </a:stretch>
        </p:blipFill>
        <p:spPr>
          <a:xfrm>
            <a:off x="0" y="29184"/>
            <a:ext cx="12192000" cy="6858000"/>
          </a:xfrm>
          <a:prstGeom prst="rect">
            <a:avLst/>
          </a:prstGeom>
        </p:spPr>
      </p:pic>
      <p:sp>
        <p:nvSpPr>
          <p:cNvPr id="8" name="Frihandsfigur 7">
            <a:extLst>
              <a:ext uri="{FF2B5EF4-FFF2-40B4-BE49-F238E27FC236}">
                <a16:creationId xmlns:a16="http://schemas.microsoft.com/office/drawing/2014/main" id="{441F247B-A312-2764-931C-81645E72C6F5}"/>
              </a:ext>
            </a:extLst>
          </p:cNvPr>
          <p:cNvSpPr>
            <a:spLocks noChangeAspect="1"/>
          </p:cNvSpPr>
          <p:nvPr/>
        </p:nvSpPr>
        <p:spPr>
          <a:xfrm>
            <a:off x="354596" y="370933"/>
            <a:ext cx="11482809" cy="6116135"/>
          </a:xfrm>
          <a:custGeom>
            <a:avLst/>
            <a:gdLst>
              <a:gd name="connsiteX0" fmla="*/ 0 w 11482086"/>
              <a:gd name="connsiteY0" fmla="*/ 5879939 h 6157732"/>
              <a:gd name="connsiteX1" fmla="*/ 0 w 11482086"/>
              <a:gd name="connsiteY1" fmla="*/ 0 h 6157732"/>
              <a:gd name="connsiteX2" fmla="*/ 11482086 w 11482086"/>
              <a:gd name="connsiteY2" fmla="*/ 0 h 6157732"/>
              <a:gd name="connsiteX3" fmla="*/ 11482086 w 11482086"/>
              <a:gd name="connsiteY3" fmla="*/ 6157732 h 6157732"/>
              <a:gd name="connsiteX4" fmla="*/ 2291787 w 11482086"/>
              <a:gd name="connsiteY4" fmla="*/ 6157732 h 6157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086" h="6157732">
                <a:moveTo>
                  <a:pt x="0" y="5879939"/>
                </a:moveTo>
                <a:lnTo>
                  <a:pt x="0" y="0"/>
                </a:lnTo>
                <a:lnTo>
                  <a:pt x="11482086" y="0"/>
                </a:lnTo>
                <a:lnTo>
                  <a:pt x="11482086" y="6157732"/>
                </a:lnTo>
                <a:lnTo>
                  <a:pt x="2291787" y="6157732"/>
                </a:lnTo>
              </a:path>
            </a:pathLst>
          </a:custGeom>
          <a:noFill/>
          <a:ln w="12700" cap="rnd">
            <a:solidFill>
              <a:schemeClr val="tx1">
                <a:lumMod val="85000"/>
                <a:lumOff val="15000"/>
              </a:schemeClr>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Bildobjekt 8">
            <a:extLst>
              <a:ext uri="{FF2B5EF4-FFF2-40B4-BE49-F238E27FC236}">
                <a16:creationId xmlns:a16="http://schemas.microsoft.com/office/drawing/2014/main" id="{7D3DBB21-5A92-8318-83D9-B058A2DD558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639" y="6321613"/>
            <a:ext cx="2281760" cy="252651"/>
          </a:xfrm>
          <a:prstGeom prst="rect">
            <a:avLst/>
          </a:prstGeom>
        </p:spPr>
      </p:pic>
      <p:sp>
        <p:nvSpPr>
          <p:cNvPr id="25" name="textruta 24">
            <a:extLst>
              <a:ext uri="{FF2B5EF4-FFF2-40B4-BE49-F238E27FC236}">
                <a16:creationId xmlns:a16="http://schemas.microsoft.com/office/drawing/2014/main" id="{B9B1658F-3DA3-3AE9-4691-2FD3C7936F28}"/>
              </a:ext>
            </a:extLst>
          </p:cNvPr>
          <p:cNvSpPr txBox="1"/>
          <p:nvPr/>
        </p:nvSpPr>
        <p:spPr>
          <a:xfrm>
            <a:off x="2300535" y="574645"/>
            <a:ext cx="75909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80" normalizeH="0" baseline="0" noProof="0" dirty="0">
                <a:ln>
                  <a:noFill/>
                </a:ln>
                <a:solidFill>
                  <a:prstClr val="black"/>
                </a:solidFill>
                <a:effectLst/>
                <a:uLnTx/>
                <a:uFillTx/>
                <a:latin typeface="Century Gothic" panose="020B0502020202020204" pitchFamily="34" charset="0"/>
                <a:ea typeface="+mn-ea"/>
                <a:cs typeface="+mn-cs"/>
              </a:rPr>
              <a:t>ÖVERSIKT</a:t>
            </a:r>
          </a:p>
        </p:txBody>
      </p:sp>
      <p:sp>
        <p:nvSpPr>
          <p:cNvPr id="2" name="textruta 1">
            <a:extLst>
              <a:ext uri="{FF2B5EF4-FFF2-40B4-BE49-F238E27FC236}">
                <a16:creationId xmlns:a16="http://schemas.microsoft.com/office/drawing/2014/main" id="{5205A01E-C61E-574E-FFE2-FCDC0D22060A}"/>
              </a:ext>
            </a:extLst>
          </p:cNvPr>
          <p:cNvSpPr txBox="1"/>
          <p:nvPr/>
        </p:nvSpPr>
        <p:spPr>
          <a:xfrm>
            <a:off x="826851" y="1447220"/>
            <a:ext cx="10680970" cy="46987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2">
                    <a:lumMod val="40000"/>
                    <a:lumOff val="60000"/>
                  </a:schemeClr>
                </a:solidFill>
                <a:effectLst/>
                <a:uLnTx/>
                <a:uFillTx/>
                <a:latin typeface="Century Gothic" panose="020B0502020202020204" pitchFamily="34" charset="0"/>
                <a:ea typeface="+mn-ea"/>
                <a:cs typeface="+mn-cs"/>
              </a:rPr>
              <a:t>1. </a:t>
            </a:r>
            <a:r>
              <a:rPr kumimoji="0" lang="sv-SE" sz="1800" b="1" i="0" u="none" strike="noStrike" kern="1200" cap="all" spc="50" normalizeH="0" baseline="0" noProof="0" dirty="0">
                <a:ln>
                  <a:noFill/>
                </a:ln>
                <a:solidFill>
                  <a:schemeClr val="bg2">
                    <a:lumMod val="40000"/>
                    <a:lumOff val="60000"/>
                  </a:schemeClr>
                </a:solidFill>
                <a:effectLst/>
                <a:uLnTx/>
                <a:uFillTx/>
                <a:latin typeface="Century Gothic" panose="020B0502020202020204" pitchFamily="34" charset="0"/>
                <a:ea typeface="+mn-ea"/>
                <a:cs typeface="+mn-cs"/>
              </a:rPr>
              <a:t>UTMANINGAR VI STÅR INFÖR</a:t>
            </a:r>
            <a:r>
              <a:rPr kumimoji="0" lang="sv-SE" sz="1600" b="1" i="0" u="none" strike="noStrike" kern="1200" cap="all" spc="50" normalizeH="0" baseline="0" noProof="0" dirty="0">
                <a:ln>
                  <a:noFill/>
                </a:ln>
                <a:solidFill>
                  <a:schemeClr val="bg2">
                    <a:lumMod val="40000"/>
                    <a:lumOff val="60000"/>
                  </a:schemeClr>
                </a:solidFill>
                <a:effectLst/>
                <a:uLnTx/>
                <a:uFillTx/>
                <a:latin typeface="Century Gothic" panose="020B0502020202020204" pitchFamily="34" charset="0"/>
                <a:ea typeface="+mn-ea"/>
                <a:cs typeface="+mn-cs"/>
              </a:rPr>
              <a:t> </a:t>
            </a:r>
            <a:r>
              <a:rPr kumimoji="0" lang="sv-SE" sz="1600" b="0" i="0" u="none" strike="noStrike" kern="1200" cap="none" spc="0" normalizeH="0" baseline="0" noProof="0" dirty="0">
                <a:ln>
                  <a:noFill/>
                </a:ln>
                <a:solidFill>
                  <a:schemeClr val="bg2">
                    <a:lumMod val="40000"/>
                    <a:lumOff val="60000"/>
                  </a:schemeClr>
                </a:solidFill>
                <a:effectLst/>
                <a:uLnTx/>
                <a:uFillTx/>
                <a:latin typeface="Century Gothic" panose="020B0502020202020204" pitchFamily="34" charset="0"/>
                <a:ea typeface="+mn-ea"/>
                <a:cs typeface="+mn-cs"/>
              </a:rPr>
              <a:t>- Psykisk ohälsa och existentiella risker</a:t>
            </a:r>
            <a:br>
              <a:rPr kumimoji="0" lang="sv-SE" sz="1600" b="0" i="0" u="none" strike="noStrike" kern="1200" cap="none" spc="0" normalizeH="0" baseline="0" noProof="0" dirty="0">
                <a:ln>
                  <a:noFill/>
                </a:ln>
                <a:solidFill>
                  <a:schemeClr val="bg2">
                    <a:lumMod val="40000"/>
                    <a:lumOff val="60000"/>
                  </a:schemeClr>
                </a:solidFill>
                <a:effectLst/>
                <a:uLnTx/>
                <a:uFillTx/>
                <a:latin typeface="Century Gothic" panose="020B0502020202020204" pitchFamily="34" charset="0"/>
                <a:ea typeface="+mn-ea"/>
                <a:cs typeface="+mn-cs"/>
              </a:rPr>
            </a:br>
            <a:r>
              <a:rPr kumimoji="0" lang="sv-SE" sz="2200" b="0" i="0" u="none" strike="noStrike" kern="1200" cap="none" spc="0" normalizeH="0" baseline="0" noProof="0" dirty="0">
                <a:ln>
                  <a:noFill/>
                </a:ln>
                <a:solidFill>
                  <a:schemeClr val="bg2">
                    <a:lumMod val="40000"/>
                    <a:lumOff val="60000"/>
                  </a:schemeClr>
                </a:solidFill>
                <a:effectLst/>
                <a:uLnTx/>
                <a:uFillTx/>
                <a:latin typeface="Century Gothic" panose="020B0502020202020204" pitchFamily="34" charset="0"/>
                <a:ea typeface="+mn-ea"/>
                <a:cs typeface="+mn-cs"/>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chemeClr val="bg2">
                    <a:lumMod val="40000"/>
                    <a:lumOff val="60000"/>
                  </a:schemeClr>
                </a:solidFill>
                <a:effectLst/>
                <a:uLnTx/>
                <a:uFillTx/>
                <a:latin typeface="Century Gothic" panose="020B0502020202020204" pitchFamily="34" charset="0"/>
                <a:ea typeface="+mn-ea"/>
                <a:cs typeface="+mn-cs"/>
              </a:rPr>
              <a:t>2. INRE HÅLLBARGET FÖR EN HÅLLBAR VÄRLD </a:t>
            </a:r>
            <a:r>
              <a:rPr kumimoji="0" lang="sv-SE" sz="1600" b="0" i="0" u="none" strike="noStrike" kern="1200" cap="none" spc="0" normalizeH="0" baseline="0" noProof="0" dirty="0">
                <a:ln>
                  <a:noFill/>
                </a:ln>
                <a:solidFill>
                  <a:schemeClr val="bg2">
                    <a:lumMod val="40000"/>
                    <a:lumOff val="60000"/>
                  </a:schemeClr>
                </a:solidFill>
                <a:effectLst/>
                <a:uLnTx/>
                <a:uFillTx/>
                <a:latin typeface="Century Gothic" panose="020B0502020202020204" pitchFamily="34" charset="0"/>
                <a:ea typeface="+mn-ea"/>
                <a:cs typeface="+mn-cs"/>
              </a:rPr>
              <a:t>– Hur vi leder oss själva och andra skapar världen</a:t>
            </a:r>
            <a:br>
              <a:rPr kumimoji="0" lang="sv-SE" sz="1800" b="0" i="0" u="none" strike="noStrike" kern="1200" cap="none" spc="0" normalizeH="0" baseline="0" noProof="0" dirty="0">
                <a:ln>
                  <a:noFill/>
                </a:ln>
                <a:solidFill>
                  <a:schemeClr val="bg2">
                    <a:lumMod val="40000"/>
                    <a:lumOff val="60000"/>
                  </a:schemeClr>
                </a:solidFill>
                <a:effectLst/>
                <a:uLnTx/>
                <a:uFillTx/>
                <a:latin typeface="Century Gothic" panose="020B0502020202020204" pitchFamily="34" charset="0"/>
                <a:ea typeface="+mn-ea"/>
                <a:cs typeface="+mn-cs"/>
              </a:rPr>
            </a:br>
            <a:endParaRPr kumimoji="0" lang="sv-SE" sz="1800" b="0" i="0" u="none" strike="noStrike" kern="1200" cap="none" spc="0" normalizeH="0" baseline="0" noProof="0" dirty="0">
              <a:ln>
                <a:noFill/>
              </a:ln>
              <a:solidFill>
                <a:schemeClr val="bg2">
                  <a:lumMod val="40000"/>
                  <a:lumOff val="60000"/>
                </a:schemeClr>
              </a:solidFill>
              <a:effectLst/>
              <a:uLnTx/>
              <a:uFillTx/>
              <a:latin typeface="Century Gothic" panose="020B0502020202020204" pitchFamily="34" charset="0"/>
              <a:ea typeface="+mn-ea"/>
              <a:cs typeface="+mn-cs"/>
            </a:endParaRPr>
          </a:p>
          <a:p>
            <a:pPr>
              <a:spcAft>
                <a:spcPts val="400"/>
              </a:spcAft>
              <a:defRPr/>
            </a:pPr>
            <a:r>
              <a:rPr lang="sv-SE" sz="2000" b="1" dirty="0">
                <a:solidFill>
                  <a:schemeClr val="bg2">
                    <a:lumMod val="40000"/>
                    <a:lumOff val="60000"/>
                  </a:schemeClr>
                </a:solidFill>
                <a:latin typeface="Century Gothic" panose="020B0502020202020204" pitchFamily="34" charset="0"/>
              </a:rPr>
              <a:t>3. ATT VARA EN GOD LEDARE </a:t>
            </a:r>
            <a:r>
              <a:rPr lang="sv-SE" dirty="0">
                <a:solidFill>
                  <a:schemeClr val="bg2">
                    <a:lumMod val="40000"/>
                    <a:lumOff val="60000"/>
                  </a:schemeClr>
                </a:solidFill>
                <a:latin typeface="Century Gothic" panose="020B0502020202020204" pitchFamily="34" charset="0"/>
              </a:rPr>
              <a:t>– Du som ledare är förmodligen viktigare än du tror! </a:t>
            </a:r>
            <a:endParaRPr lang="sv-SE" sz="2000" b="1" dirty="0">
              <a:solidFill>
                <a:schemeClr val="bg2">
                  <a:lumMod val="40000"/>
                  <a:lumOff val="60000"/>
                </a:schemeClr>
              </a:solidFill>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0" i="0" u="none" strike="noStrike" kern="1200" cap="none" spc="0" normalizeH="0" baseline="0" noProof="0" dirty="0">
                <a:ln>
                  <a:noFill/>
                </a:ln>
                <a:solidFill>
                  <a:schemeClr val="bg2">
                    <a:lumMod val="40000"/>
                    <a:lumOff val="60000"/>
                  </a:schemeClr>
                </a:solidFill>
                <a:effectLst/>
                <a:uLnTx/>
                <a:uFillTx/>
                <a:latin typeface="Century Gothic" panose="020B0502020202020204" pitchFamily="34" charset="0"/>
                <a:ea typeface="+mn-ea"/>
                <a:cs typeface="+mn-cs"/>
              </a:rPr>
              <a:t> </a:t>
            </a:r>
            <a:endParaRPr kumimoji="0" lang="sv-SE" sz="1800" b="1" i="0" u="none" strike="noStrike" kern="1200" cap="none" spc="0" normalizeH="0" baseline="0" noProof="0" dirty="0">
              <a:ln>
                <a:noFill/>
              </a:ln>
              <a:solidFill>
                <a:schemeClr val="bg2">
                  <a:lumMod val="40000"/>
                  <a:lumOff val="60000"/>
                </a:scheme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lang="sv-SE" b="1" dirty="0">
                <a:solidFill>
                  <a:schemeClr val="bg2">
                    <a:lumMod val="40000"/>
                    <a:lumOff val="60000"/>
                  </a:schemeClr>
                </a:solidFill>
                <a:latin typeface="Century Gothic" panose="020B0502020202020204" pitchFamily="34" charset="0"/>
              </a:rPr>
              <a:t>4</a:t>
            </a:r>
            <a:r>
              <a:rPr kumimoji="0" lang="sv-SE" sz="1800" b="1" i="0" u="none" strike="noStrike" kern="1200" cap="none" spc="0" normalizeH="0" baseline="0" noProof="0" dirty="0">
                <a:ln>
                  <a:noFill/>
                </a:ln>
                <a:solidFill>
                  <a:schemeClr val="bg2">
                    <a:lumMod val="40000"/>
                    <a:lumOff val="60000"/>
                  </a:schemeClr>
                </a:solidFill>
                <a:effectLst/>
                <a:uLnTx/>
                <a:uFillTx/>
                <a:latin typeface="Century Gothic" panose="020B0502020202020204" pitchFamily="34" charset="0"/>
                <a:ea typeface="+mn-ea"/>
                <a:cs typeface="+mn-cs"/>
              </a:rPr>
              <a:t>. VAD KAN VI GÖRA FÖR ATT LEVA LIVET FULLT UT? </a:t>
            </a:r>
            <a:r>
              <a:rPr kumimoji="0" lang="sv-SE" sz="1600" b="0" i="0" u="none" strike="noStrike" kern="1200" cap="none" spc="0" normalizeH="0" baseline="0" noProof="0" dirty="0">
                <a:ln>
                  <a:noFill/>
                </a:ln>
                <a:solidFill>
                  <a:schemeClr val="bg2">
                    <a:lumMod val="40000"/>
                    <a:lumOff val="60000"/>
                  </a:schemeClr>
                </a:solidFill>
                <a:effectLst/>
                <a:uLnTx/>
                <a:uFillTx/>
                <a:latin typeface="Century Gothic" panose="020B0502020202020204" pitchFamily="34" charset="0"/>
                <a:ea typeface="+mn-ea"/>
                <a:cs typeface="+mn-cs"/>
              </a:rPr>
              <a:t>(även när det känns tungt)</a:t>
            </a:r>
            <a:r>
              <a:rPr kumimoji="0" lang="sv-SE" sz="1600" b="0" i="0" u="none" strike="noStrike" kern="1200" cap="all" spc="50" normalizeH="0" baseline="0" noProof="0" dirty="0">
                <a:ln>
                  <a:noFill/>
                </a:ln>
                <a:solidFill>
                  <a:schemeClr val="bg2">
                    <a:lumMod val="40000"/>
                    <a:lumOff val="60000"/>
                  </a:schemeClr>
                </a:solidFill>
                <a:effectLst/>
                <a:uLnTx/>
                <a:uFillTx/>
                <a:latin typeface="Century Gothic" panose="020B0502020202020204" pitchFamily="34" charset="0"/>
                <a:ea typeface="+mn-ea"/>
                <a:cs typeface="+mn-cs"/>
              </a:rPr>
              <a:t> </a:t>
            </a:r>
            <a:r>
              <a:rPr kumimoji="0" lang="sv-SE" sz="1600" b="0" i="0" u="none" strike="noStrike" kern="1200" cap="none" spc="0" normalizeH="0" baseline="0" noProof="0" dirty="0">
                <a:ln>
                  <a:noFill/>
                </a:ln>
                <a:solidFill>
                  <a:schemeClr val="bg2">
                    <a:lumMod val="40000"/>
                    <a:lumOff val="60000"/>
                  </a:schemeClr>
                </a:solidFill>
                <a:effectLst/>
                <a:uLnTx/>
                <a:uFillTx/>
                <a:latin typeface="Century Gothic" panose="020B0502020202020204" pitchFamily="34" charset="0"/>
                <a:ea typeface="+mn-ea"/>
                <a:cs typeface="+mn-cs"/>
              </a:rPr>
              <a:t>– Övningar &amp; verktyg</a:t>
            </a:r>
            <a:br>
              <a:rPr kumimoji="0" lang="sv-SE" sz="1600" b="0" i="0" u="none" strike="noStrike" kern="1200" cap="none" spc="0" normalizeH="0" baseline="0" noProof="0" dirty="0">
                <a:ln>
                  <a:noFill/>
                </a:ln>
                <a:solidFill>
                  <a:schemeClr val="bg2">
                    <a:lumMod val="40000"/>
                    <a:lumOff val="60000"/>
                  </a:schemeClr>
                </a:solidFill>
                <a:effectLst/>
                <a:uLnTx/>
                <a:uFillTx/>
                <a:latin typeface="Century Gothic" panose="020B0502020202020204" pitchFamily="34" charset="0"/>
                <a:ea typeface="+mn-ea"/>
                <a:cs typeface="+mn-cs"/>
              </a:rPr>
            </a:br>
            <a:r>
              <a:rPr kumimoji="0" lang="sv-SE" sz="2200" b="0" i="0" u="none" strike="noStrike" kern="1200" cap="none" spc="0" normalizeH="0" baseline="0" noProof="0" dirty="0">
                <a:ln>
                  <a:noFill/>
                </a:ln>
                <a:solidFill>
                  <a:schemeClr val="bg2">
                    <a:lumMod val="40000"/>
                    <a:lumOff val="60000"/>
                  </a:schemeClr>
                </a:solidFill>
                <a:effectLst/>
                <a:uLnTx/>
                <a:uFillTx/>
                <a:latin typeface="Century Gothic" panose="020B0502020202020204" pitchFamily="34" charset="0"/>
                <a:ea typeface="+mn-ea"/>
                <a:cs typeface="+mn-cs"/>
              </a:rPr>
              <a:t> </a:t>
            </a:r>
          </a:p>
          <a:p>
            <a:pPr marL="0" marR="0" lvl="0" indent="0" algn="l" defTabSz="914400" rtl="0" eaLnBrk="1" fontAlgn="auto" latinLnBrk="0" hangingPunct="1">
              <a:lnSpc>
                <a:spcPct val="100000"/>
              </a:lnSpc>
              <a:spcBef>
                <a:spcPts val="0"/>
              </a:spcBef>
              <a:spcAft>
                <a:spcPts val="400"/>
              </a:spcAft>
              <a:buClrTx/>
              <a:buSzTx/>
              <a:buFontTx/>
              <a:buNone/>
              <a:tabLst/>
              <a:defRPr/>
            </a:pPr>
            <a:r>
              <a:rPr lang="sv-SE" b="1" dirty="0">
                <a:solidFill>
                  <a:schemeClr val="bg2">
                    <a:lumMod val="40000"/>
                    <a:lumOff val="60000"/>
                  </a:schemeClr>
                </a:solidFill>
                <a:latin typeface="Century Gothic" panose="020B0502020202020204" pitchFamily="34" charset="0"/>
              </a:rPr>
              <a:t>5</a:t>
            </a:r>
            <a:r>
              <a:rPr kumimoji="0" lang="sv-SE" sz="1800" b="1" i="0" u="none" strike="noStrike" kern="1200" cap="none" spc="0" normalizeH="0" baseline="0" noProof="0" dirty="0">
                <a:ln>
                  <a:noFill/>
                </a:ln>
                <a:solidFill>
                  <a:schemeClr val="bg2">
                    <a:lumMod val="40000"/>
                    <a:lumOff val="60000"/>
                  </a:schemeClr>
                </a:solidFill>
                <a:effectLst/>
                <a:uLnTx/>
                <a:uFillTx/>
                <a:latin typeface="Century Gothic" panose="020B0502020202020204" pitchFamily="34" charset="0"/>
                <a:ea typeface="+mn-ea"/>
                <a:cs typeface="+mn-cs"/>
              </a:rPr>
              <a:t>. DIGITALA PLATTFORMEN ”AWARE by 29k”</a:t>
            </a:r>
            <a:r>
              <a:rPr kumimoji="0" lang="sv-SE" sz="1600" b="1" i="0" u="none" strike="noStrike" kern="1200" cap="all" spc="50" normalizeH="0" baseline="0" noProof="0" dirty="0">
                <a:ln>
                  <a:noFill/>
                </a:ln>
                <a:solidFill>
                  <a:schemeClr val="bg2">
                    <a:lumMod val="40000"/>
                    <a:lumOff val="60000"/>
                  </a:schemeClr>
                </a:solidFill>
                <a:effectLst/>
                <a:uLnTx/>
                <a:uFillTx/>
                <a:latin typeface="Century Gothic" panose="020B0502020202020204" pitchFamily="34" charset="0"/>
                <a:ea typeface="+mn-ea"/>
                <a:cs typeface="+mn-cs"/>
              </a:rPr>
              <a:t> </a:t>
            </a:r>
            <a:r>
              <a:rPr kumimoji="0" lang="sv-SE" sz="1600" b="0" i="0" u="none" strike="noStrike" kern="1200" cap="none" spc="0" normalizeH="0" baseline="0" noProof="0" dirty="0">
                <a:ln>
                  <a:noFill/>
                </a:ln>
                <a:solidFill>
                  <a:schemeClr val="bg2">
                    <a:lumMod val="40000"/>
                    <a:lumOff val="60000"/>
                  </a:schemeClr>
                </a:solidFill>
                <a:effectLst/>
                <a:uLnTx/>
                <a:uFillTx/>
                <a:latin typeface="Century Gothic" panose="020B0502020202020204" pitchFamily="34" charset="0"/>
                <a:ea typeface="+mn-ea"/>
                <a:cs typeface="+mn-cs"/>
              </a:rPr>
              <a:t>– Hur du kan använda dem själv och med andra</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22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t> </a:t>
            </a:r>
            <a:endPar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sv-SE" sz="1800" b="1" i="0" u="none" strike="noStrike" kern="1200" cap="none" spc="0" normalizeH="0" baseline="0" noProof="0" dirty="0">
                <a:ln>
                  <a:noFill/>
                </a:ln>
                <a:solidFill>
                  <a:srgbClr val="2A667A"/>
                </a:solidFill>
                <a:effectLst/>
                <a:uLnTx/>
                <a:uFillTx/>
                <a:latin typeface="Century Gothic" panose="020B0502020202020204" pitchFamily="34" charset="0"/>
                <a:ea typeface="+mn-ea"/>
                <a:cs typeface="+mn-cs"/>
              </a:rPr>
              <a:t>6. VART KAN MAN VÄNDA SIG FÖR STÖD, RÅD OCH HJÄLP? </a:t>
            </a:r>
            <a:r>
              <a:rPr kumimoji="0" lang="sv-SE"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rPr>
              <a:t>– Resurser &amp; tips</a:t>
            </a: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sv-SE"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174214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7B5348-0D21-2DBF-2674-F2848B0EB666}"/>
            </a:ext>
          </a:extLst>
        </p:cNvPr>
        <p:cNvGrpSpPr/>
        <p:nvPr/>
      </p:nvGrpSpPr>
      <p:grpSpPr>
        <a:xfrm>
          <a:off x="0" y="0"/>
          <a:ext cx="0" cy="0"/>
          <a:chOff x="0" y="0"/>
          <a:chExt cx="0" cy="0"/>
        </a:xfrm>
      </p:grpSpPr>
      <p:pic>
        <p:nvPicPr>
          <p:cNvPr id="20" name="Bildobjekt 19" descr="En bild som visar himmel, vatten, utomhus&#10;&#10;Automatiskt genererad beskrivning">
            <a:extLst>
              <a:ext uri="{FF2B5EF4-FFF2-40B4-BE49-F238E27FC236}">
                <a16:creationId xmlns:a16="http://schemas.microsoft.com/office/drawing/2014/main" id="{EB91DAC1-53E4-D876-D893-93F3D853E8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
        <p:nvSpPr>
          <p:cNvPr id="16" name="textruta 15">
            <a:extLst>
              <a:ext uri="{FF2B5EF4-FFF2-40B4-BE49-F238E27FC236}">
                <a16:creationId xmlns:a16="http://schemas.microsoft.com/office/drawing/2014/main" id="{B2D1A0CB-488B-9319-E6B5-B384DAD9D995}"/>
              </a:ext>
            </a:extLst>
          </p:cNvPr>
          <p:cNvSpPr txBox="1"/>
          <p:nvPr/>
        </p:nvSpPr>
        <p:spPr>
          <a:xfrm>
            <a:off x="510639" y="2794840"/>
            <a:ext cx="602928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i="0" u="none" strike="noStrike" kern="1200" cap="all" spc="0" normalizeH="0" baseline="0" noProof="0" dirty="0">
                <a:ln>
                  <a:noFill/>
                </a:ln>
                <a:solidFill>
                  <a:srgbClr val="000000"/>
                </a:solidFill>
                <a:effectLst/>
                <a:uLnTx/>
                <a:uFillTx/>
                <a:latin typeface="Century Gothic" panose="020B0502020202020204" pitchFamily="34" charset="0"/>
                <a:ea typeface="+mn-ea"/>
                <a:cs typeface="+mn-cs"/>
              </a:rPr>
              <a:t> Fredrik som TONÅRING</a:t>
            </a:r>
          </a:p>
        </p:txBody>
      </p:sp>
      <p:pic>
        <p:nvPicPr>
          <p:cNvPr id="2" name="Bildobjekt 1" descr="En bild som visar person, klädsel, vägg, inomhus&#10;&#10;Automatiskt genererad beskrivning">
            <a:extLst>
              <a:ext uri="{FF2B5EF4-FFF2-40B4-BE49-F238E27FC236}">
                <a16:creationId xmlns:a16="http://schemas.microsoft.com/office/drawing/2014/main" id="{7EB847BA-DBF4-30C6-EDD1-71612C70B73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1812"/>
          <a:stretch/>
        </p:blipFill>
        <p:spPr>
          <a:xfrm>
            <a:off x="7690652" y="175239"/>
            <a:ext cx="2777963" cy="5762423"/>
          </a:xfrm>
          <a:prstGeom prst="rect">
            <a:avLst/>
          </a:prstGeom>
        </p:spPr>
      </p:pic>
    </p:spTree>
    <p:extLst>
      <p:ext uri="{BB962C8B-B14F-4D97-AF65-F5344CB8AC3E}">
        <p14:creationId xmlns:p14="http://schemas.microsoft.com/office/powerpoint/2010/main" val="427793870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783D1-A273-DBF3-9807-5F741FBFDB35}"/>
            </a:ext>
          </a:extLst>
        </p:cNvPr>
        <p:cNvGrpSpPr/>
        <p:nvPr/>
      </p:nvGrpSpPr>
      <p:grpSpPr>
        <a:xfrm>
          <a:off x="0" y="0"/>
          <a:ext cx="0" cy="0"/>
          <a:chOff x="0" y="0"/>
          <a:chExt cx="0" cy="0"/>
        </a:xfrm>
      </p:grpSpPr>
      <p:pic>
        <p:nvPicPr>
          <p:cNvPr id="20" name="Bildobjekt 19" descr="En bild som visar himmel, vatten, utomhus&#10;&#10;Automatiskt genererad beskrivning">
            <a:extLst>
              <a:ext uri="{FF2B5EF4-FFF2-40B4-BE49-F238E27FC236}">
                <a16:creationId xmlns:a16="http://schemas.microsoft.com/office/drawing/2014/main" id="{2E41BE07-1882-A77E-65E8-9B498459BC5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4923"/>
            <a:ext cx="12192000" cy="6851904"/>
          </a:xfrm>
          <a:prstGeom prst="rect">
            <a:avLst/>
          </a:prstGeom>
        </p:spPr>
      </p:pic>
      <p:sp>
        <p:nvSpPr>
          <p:cNvPr id="4" name="Google Shape;397;p92">
            <a:extLst>
              <a:ext uri="{FF2B5EF4-FFF2-40B4-BE49-F238E27FC236}">
                <a16:creationId xmlns:a16="http://schemas.microsoft.com/office/drawing/2014/main" id="{A2FEE165-54D5-DE96-B081-15A31A58CDC0}"/>
              </a:ext>
            </a:extLst>
          </p:cNvPr>
          <p:cNvSpPr txBox="1">
            <a:spLocks/>
          </p:cNvSpPr>
          <p:nvPr/>
        </p:nvSpPr>
        <p:spPr>
          <a:xfrm>
            <a:off x="2890090" y="791552"/>
            <a:ext cx="9301909" cy="5223658"/>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t>Vad kan du göra om du tror att en  gör jag om jag tror att min kompis mår dåligt?</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t>Det kan kännas svårt, det syns inte alltid utanpå, så fråga gärna rakt ut om du undrar. </a:t>
            </a:r>
            <a:b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br>
            <a: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t>Det viktigaste är att visa att du bryr dig, till exempel genom att lyssna och erbjuda hjälp</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Om du pratar med en person som mår dåligt:</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2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1. Våga fråga hur personen mår. </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400" b="0" i="0" u="none" strike="noStrike" kern="0" cap="none" spc="0" normalizeH="0" baseline="0" noProof="0" dirty="0">
                <a:ln>
                  <a:noFill/>
                </a:ln>
                <a:solidFill>
                  <a:srgbClr val="212121">
                    <a:lumMod val="90000"/>
                    <a:lumOff val="10000"/>
                  </a:srgbClr>
                </a:solidFill>
                <a:effectLst/>
                <a:uLnTx/>
                <a:uFillTx/>
                <a:latin typeface="Avenir"/>
                <a:sym typeface="Avenir"/>
              </a:rPr>
              <a:t>Välj gärna en tid och plats när ni kan prata ostört. Ibland kan det vara lättare att prata om man gör någonting under tiden, till exempel tar en promenad.</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2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2. Lyssna öppet och utan att döma </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400" b="0" i="0" u="none" strike="noStrike" kern="0" cap="none" spc="0" normalizeH="0" baseline="0" noProof="0" dirty="0">
                <a:ln>
                  <a:noFill/>
                </a:ln>
                <a:solidFill>
                  <a:srgbClr val="212121">
                    <a:lumMod val="90000"/>
                    <a:lumOff val="10000"/>
                  </a:srgbClr>
                </a:solidFill>
                <a:effectLst/>
                <a:uLnTx/>
                <a:uFillTx/>
                <a:latin typeface="Avenir"/>
                <a:sym typeface="Avenir"/>
              </a:rPr>
              <a:t>Visa att du lyssnar genom att nicka, humma eller söka ögonkontakt. Ställ följdfrågor. Undvik att direkt börja ge råd eller berätta om egna erfarenheter.</a:t>
            </a: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3. Förmedla hopp. </a:t>
            </a:r>
            <a:b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br>
            <a:r>
              <a:rPr kumimoji="0" lang="sv-SE" sz="1400" b="0" i="0" u="none" strike="noStrike" kern="0" cap="none" spc="0" normalizeH="0" baseline="0" noProof="0" dirty="0">
                <a:ln>
                  <a:noFill/>
                </a:ln>
                <a:solidFill>
                  <a:srgbClr val="212121">
                    <a:lumMod val="90000"/>
                    <a:lumOff val="10000"/>
                  </a:srgbClr>
                </a:solidFill>
                <a:effectLst/>
                <a:uLnTx/>
                <a:uFillTx/>
                <a:latin typeface="Avenir"/>
                <a:sym typeface="Avenir"/>
              </a:rPr>
              <a:t>Berätta att ni tar er igenom det här tillsammans och att de allra flesta som mår psykiskt dåligt blir bättre. Du kan också erbjuda dig att ta fram information som kan vara till hjälp för personen.</a:t>
            </a: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2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4. Om kompisen mår mycket dåligt, uppmuntra till att söka professionell hjälp. </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400" b="0" i="0" u="none" strike="noStrike" kern="0" cap="none" spc="0" normalizeH="0" baseline="0" noProof="0" dirty="0">
                <a:ln>
                  <a:noFill/>
                </a:ln>
                <a:solidFill>
                  <a:srgbClr val="212121">
                    <a:lumMod val="90000"/>
                    <a:lumOff val="10000"/>
                  </a:srgbClr>
                </a:solidFill>
                <a:effectLst/>
                <a:uLnTx/>
                <a:uFillTx/>
                <a:latin typeface="Avenir"/>
                <a:sym typeface="Avenir"/>
              </a:rPr>
              <a:t>Ta inte själv rollen som behandlare. Du kan erbjuda dig att hjälpa till att boka en tid eller följa med på besöken.</a:t>
            </a:r>
            <a:endParaRPr kumimoji="0" lang="sv-SE" sz="2700" b="0" i="0" u="none" strike="noStrike" kern="0" cap="none" spc="0" normalizeH="0" baseline="0" noProof="0" dirty="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sp>
        <p:nvSpPr>
          <p:cNvPr id="3" name="Google Shape;397;p92">
            <a:extLst>
              <a:ext uri="{FF2B5EF4-FFF2-40B4-BE49-F238E27FC236}">
                <a16:creationId xmlns:a16="http://schemas.microsoft.com/office/drawing/2014/main" id="{9275857B-E0EC-19A2-FBFC-2E71E91571BF}"/>
              </a:ext>
            </a:extLst>
          </p:cNvPr>
          <p:cNvSpPr txBox="1">
            <a:spLocks/>
          </p:cNvSpPr>
          <p:nvPr/>
        </p:nvSpPr>
        <p:spPr>
          <a:xfrm>
            <a:off x="305917" y="159977"/>
            <a:ext cx="11418184" cy="57712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2400" b="1" i="0" u="none" strike="noStrike" kern="0" cap="none" spc="0" normalizeH="0" baseline="0" noProof="0" dirty="0">
                <a:ln>
                  <a:noFill/>
                </a:ln>
                <a:solidFill>
                  <a:srgbClr val="212121">
                    <a:lumMod val="90000"/>
                    <a:lumOff val="10000"/>
                  </a:srgbClr>
                </a:solidFill>
                <a:effectLst/>
                <a:uLnTx/>
                <a:uFillTx/>
                <a:latin typeface="Avenir"/>
                <a:sym typeface="Avenir"/>
              </a:rPr>
              <a:t>Att våga lyssna och känna… Du behöver inte ha ”svaren” eller ”rätta orden”</a:t>
            </a: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2700" b="0" i="0" u="none" strike="noStrike" kern="0" cap="none" spc="0" normalizeH="0" baseline="0" noProof="0" dirty="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pic>
        <p:nvPicPr>
          <p:cNvPr id="5" name="Bildobjekt 4" descr="En bild som visar person, Människoansikte, inomhus, vägg&#10;&#10;Automatiskt genererad beskrivning">
            <a:extLst>
              <a:ext uri="{FF2B5EF4-FFF2-40B4-BE49-F238E27FC236}">
                <a16:creationId xmlns:a16="http://schemas.microsoft.com/office/drawing/2014/main" id="{102C40E5-9F73-F35F-14F2-577B7BCB185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5917" y="5329868"/>
            <a:ext cx="2074055" cy="1458124"/>
          </a:xfrm>
          <a:prstGeom prst="rect">
            <a:avLst/>
          </a:prstGeom>
        </p:spPr>
      </p:pic>
      <p:pic>
        <p:nvPicPr>
          <p:cNvPr id="7" name="Bildobjekt 6" descr="En bild som visar person, klädsel, vägg, inomhus&#10;&#10;Automatiskt genererad beskrivning">
            <a:extLst>
              <a:ext uri="{FF2B5EF4-FFF2-40B4-BE49-F238E27FC236}">
                <a16:creationId xmlns:a16="http://schemas.microsoft.com/office/drawing/2014/main" id="{3E7CB28A-52B6-533D-5A0F-5F117E6DBB5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r="-1812"/>
          <a:stretch/>
        </p:blipFill>
        <p:spPr>
          <a:xfrm>
            <a:off x="327951" y="978841"/>
            <a:ext cx="2071305" cy="4296578"/>
          </a:xfrm>
          <a:prstGeom prst="rect">
            <a:avLst/>
          </a:prstGeom>
        </p:spPr>
      </p:pic>
    </p:spTree>
    <p:extLst>
      <p:ext uri="{BB962C8B-B14F-4D97-AF65-F5344CB8AC3E}">
        <p14:creationId xmlns:p14="http://schemas.microsoft.com/office/powerpoint/2010/main" val="5073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 calcmode="lin" valueType="num">
                                      <p:cBhvr additive="base">
                                        <p:cTn id="11" dur="500" fill="hold"/>
                                        <p:tgtEl>
                                          <p:spTgt spid="4">
                                            <p:txEl>
                                              <p:pRg st="2" end="2"/>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 calcmode="lin" valueType="num">
                                      <p:cBhvr additive="base">
                                        <p:cTn id="17" dur="500" fill="hold"/>
                                        <p:tgtEl>
                                          <p:spTgt spid="4">
                                            <p:txEl>
                                              <p:pRg st="4" end="4"/>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4">
                                            <p:txEl>
                                              <p:pRg st="4" end="4"/>
                                            </p:txEl>
                                          </p:spTgt>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 calcmode="lin" valueType="num">
                                      <p:cBhvr additive="base">
                                        <p:cTn id="21" dur="500" fill="hold"/>
                                        <p:tgtEl>
                                          <p:spTgt spid="4">
                                            <p:txEl>
                                              <p:pRg st="6" end="6"/>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4">
                                            <p:txEl>
                                              <p:pRg st="6" end="6"/>
                                            </p:txEl>
                                          </p:spTgt>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anim calcmode="lin" valueType="num">
                                      <p:cBhvr additive="base">
                                        <p:cTn id="25" dur="500" fill="hold"/>
                                        <p:tgtEl>
                                          <p:spTgt spid="4">
                                            <p:txEl>
                                              <p:pRg st="7" end="7"/>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 calcmode="lin" valueType="num">
                                      <p:cBhvr additive="base">
                                        <p:cTn id="31" dur="500" fill="hold"/>
                                        <p:tgtEl>
                                          <p:spTgt spid="4">
                                            <p:txEl>
                                              <p:pRg st="9" end="9"/>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4">
                                            <p:txEl>
                                              <p:pRg st="9" end="9"/>
                                            </p:txEl>
                                          </p:spTgt>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4">
                                            <p:txEl>
                                              <p:pRg st="10" end="10"/>
                                            </p:txEl>
                                          </p:spTgt>
                                        </p:tgtEl>
                                        <p:attrNameLst>
                                          <p:attrName>style.visibility</p:attrName>
                                        </p:attrNameLst>
                                      </p:cBhvr>
                                      <p:to>
                                        <p:strVal val="visible"/>
                                      </p:to>
                                    </p:set>
                                    <p:anim calcmode="lin" valueType="num">
                                      <p:cBhvr additive="base">
                                        <p:cTn id="35" dur="500" fill="hold"/>
                                        <p:tgtEl>
                                          <p:spTgt spid="4">
                                            <p:txEl>
                                              <p:pRg st="10" end="10"/>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4">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nodeType="clickEffect">
                                  <p:stCondLst>
                                    <p:cond delay="0"/>
                                  </p:stCondLst>
                                  <p:childTnLst>
                                    <p:set>
                                      <p:cBhvr>
                                        <p:cTn id="40" dur="1" fill="hold">
                                          <p:stCondLst>
                                            <p:cond delay="0"/>
                                          </p:stCondLst>
                                        </p:cTn>
                                        <p:tgtEl>
                                          <p:spTgt spid="4">
                                            <p:txEl>
                                              <p:pRg st="12" end="12"/>
                                            </p:txEl>
                                          </p:spTgt>
                                        </p:tgtEl>
                                        <p:attrNameLst>
                                          <p:attrName>style.visibility</p:attrName>
                                        </p:attrNameLst>
                                      </p:cBhvr>
                                      <p:to>
                                        <p:strVal val="visible"/>
                                      </p:to>
                                    </p:set>
                                    <p:anim calcmode="lin" valueType="num">
                                      <p:cBhvr additive="base">
                                        <p:cTn id="41" dur="500" fill="hold"/>
                                        <p:tgtEl>
                                          <p:spTgt spid="4">
                                            <p:txEl>
                                              <p:pRg st="12" end="12"/>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4">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nodeType="clickEffect">
                                  <p:stCondLst>
                                    <p:cond delay="0"/>
                                  </p:stCondLst>
                                  <p:childTnLst>
                                    <p:set>
                                      <p:cBhvr>
                                        <p:cTn id="46" dur="1" fill="hold">
                                          <p:stCondLst>
                                            <p:cond delay="0"/>
                                          </p:stCondLst>
                                        </p:cTn>
                                        <p:tgtEl>
                                          <p:spTgt spid="4">
                                            <p:txEl>
                                              <p:pRg st="14" end="14"/>
                                            </p:txEl>
                                          </p:spTgt>
                                        </p:tgtEl>
                                        <p:attrNameLst>
                                          <p:attrName>style.visibility</p:attrName>
                                        </p:attrNameLst>
                                      </p:cBhvr>
                                      <p:to>
                                        <p:strVal val="visible"/>
                                      </p:to>
                                    </p:set>
                                    <p:anim calcmode="lin" valueType="num">
                                      <p:cBhvr additive="base">
                                        <p:cTn id="47" dur="500" fill="hold"/>
                                        <p:tgtEl>
                                          <p:spTgt spid="4">
                                            <p:txEl>
                                              <p:pRg st="14" end="14"/>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4">
                                            <p:txEl>
                                              <p:pRg st="14" end="14"/>
                                            </p:txEl>
                                          </p:spTgt>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4">
                                            <p:txEl>
                                              <p:pRg st="15" end="15"/>
                                            </p:txEl>
                                          </p:spTgt>
                                        </p:tgtEl>
                                        <p:attrNameLst>
                                          <p:attrName>style.visibility</p:attrName>
                                        </p:attrNameLst>
                                      </p:cBhvr>
                                      <p:to>
                                        <p:strVal val="visible"/>
                                      </p:to>
                                    </p:set>
                                    <p:anim calcmode="lin" valueType="num">
                                      <p:cBhvr additive="base">
                                        <p:cTn id="51" dur="500" fill="hold"/>
                                        <p:tgtEl>
                                          <p:spTgt spid="4">
                                            <p:txEl>
                                              <p:pRg st="15" end="15"/>
                                            </p:txEl>
                                          </p:spTgt>
                                        </p:tgtEl>
                                        <p:attrNameLst>
                                          <p:attrName>ppt_x</p:attrName>
                                        </p:attrNameLst>
                                      </p:cBhvr>
                                      <p:tavLst>
                                        <p:tav tm="0">
                                          <p:val>
                                            <p:strVal val="1+#ppt_w/2"/>
                                          </p:val>
                                        </p:tav>
                                        <p:tav tm="100000">
                                          <p:val>
                                            <p:strVal val="#ppt_x"/>
                                          </p:val>
                                        </p:tav>
                                      </p:tavLst>
                                    </p:anim>
                                    <p:anim calcmode="lin" valueType="num">
                                      <p:cBhvr additive="base">
                                        <p:cTn id="52" dur="500" fill="hold"/>
                                        <p:tgtEl>
                                          <p:spTgt spid="4">
                                            <p:txEl>
                                              <p:pRg st="15" end="1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B0D6E-D5A3-0041-78A7-F419F8C957FE}"/>
            </a:ext>
          </a:extLst>
        </p:cNvPr>
        <p:cNvGrpSpPr/>
        <p:nvPr/>
      </p:nvGrpSpPr>
      <p:grpSpPr>
        <a:xfrm>
          <a:off x="0" y="0"/>
          <a:ext cx="0" cy="0"/>
          <a:chOff x="0" y="0"/>
          <a:chExt cx="0" cy="0"/>
        </a:xfrm>
      </p:grpSpPr>
      <p:pic>
        <p:nvPicPr>
          <p:cNvPr id="20" name="Bildobjekt 19" descr="En bild som visar himmel, vatten, utomhus&#10;&#10;Automatiskt genererad beskrivning">
            <a:extLst>
              <a:ext uri="{FF2B5EF4-FFF2-40B4-BE49-F238E27FC236}">
                <a16:creationId xmlns:a16="http://schemas.microsoft.com/office/drawing/2014/main" id="{DAB4D66D-3668-31C3-D860-32C05879DF9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4923"/>
            <a:ext cx="12192000" cy="6851904"/>
          </a:xfrm>
          <a:prstGeom prst="rect">
            <a:avLst/>
          </a:prstGeom>
        </p:spPr>
      </p:pic>
      <p:sp>
        <p:nvSpPr>
          <p:cNvPr id="4" name="Google Shape;397;p92">
            <a:extLst>
              <a:ext uri="{FF2B5EF4-FFF2-40B4-BE49-F238E27FC236}">
                <a16:creationId xmlns:a16="http://schemas.microsoft.com/office/drawing/2014/main" id="{41A2AAB1-6FEC-9414-6CBD-659DDAC9B836}"/>
              </a:ext>
            </a:extLst>
          </p:cNvPr>
          <p:cNvSpPr txBox="1">
            <a:spLocks/>
          </p:cNvSpPr>
          <p:nvPr/>
        </p:nvSpPr>
        <p:spPr>
          <a:xfrm>
            <a:off x="2890090" y="386599"/>
            <a:ext cx="9301909" cy="440611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200" b="1" i="0" u="none" strike="noStrike" kern="0" cap="none" spc="0" normalizeH="0" baseline="0" noProof="0" dirty="0">
                <a:ln>
                  <a:noFill/>
                </a:ln>
                <a:solidFill>
                  <a:srgbClr val="212121">
                    <a:lumMod val="90000"/>
                    <a:lumOff val="10000"/>
                  </a:srgbClr>
                </a:solidFill>
                <a:effectLst/>
                <a:uLnTx/>
                <a:uFillTx/>
                <a:latin typeface="Avenir"/>
                <a:sym typeface="Avenir"/>
              </a:rPr>
              <a:t>(fortsättning) </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5. Respektera om personen inte vill prata. Säg att du finns där om den ändrar sig.</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6. Ha tålamod. Visa att du finns där om hen vill prata eller göra något. </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400" b="0" i="0" u="none" strike="noStrike" kern="0" cap="none" spc="0" normalizeH="0" baseline="0" noProof="0" dirty="0">
                <a:ln>
                  <a:noFill/>
                </a:ln>
                <a:solidFill>
                  <a:srgbClr val="212121">
                    <a:lumMod val="90000"/>
                    <a:lumOff val="10000"/>
                  </a:srgbClr>
                </a:solidFill>
                <a:effectLst/>
                <a:uLnTx/>
                <a:uFillTx/>
                <a:latin typeface="Avenir"/>
                <a:sym typeface="Avenir"/>
              </a:rPr>
              <a:t>Hör av dig och håll kontakten, även om personen inte är lika social som vanligt.</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7. Du kan hjälpa genom att själv vara ärlig med hur du mår </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400" b="0" i="0" u="none" strike="noStrike" kern="0" cap="none" spc="0" normalizeH="0" baseline="0" noProof="0" dirty="0">
                <a:ln>
                  <a:noFill/>
                </a:ln>
                <a:solidFill>
                  <a:srgbClr val="212121">
                    <a:lumMod val="90000"/>
                    <a:lumOff val="10000"/>
                  </a:srgbClr>
                </a:solidFill>
                <a:effectLst/>
                <a:uLnTx/>
                <a:uFillTx/>
                <a:latin typeface="Avenir"/>
                <a:sym typeface="Avenir"/>
              </a:rPr>
              <a:t>… eller berätta när du går igenom en tuff period. Det bidrar till ett öppet klimat där fler vågar öppna upp sig.</a:t>
            </a: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b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br>
            <a:r>
              <a:rPr kumimoji="0" lang="sv-SE" sz="1400" b="1" i="0" u="none" strike="noStrike" kern="0" cap="none" spc="0" normalizeH="0" baseline="0" noProof="0" dirty="0">
                <a:ln>
                  <a:noFill/>
                </a:ln>
                <a:solidFill>
                  <a:srgbClr val="212121">
                    <a:lumMod val="90000"/>
                    <a:lumOff val="10000"/>
                  </a:srgbClr>
                </a:solidFill>
                <a:effectLst/>
                <a:uLnTx/>
                <a:uFillTx/>
                <a:latin typeface="Avenir"/>
                <a:sym typeface="Avenir"/>
              </a:rPr>
              <a:t>  </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Gör saker med kompisen som hen tycker om </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t>Ofta mår man bättre när man får göra saker man tycker om. </a:t>
            </a:r>
            <a:b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br>
            <a: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t>Fråga om ni ska hitta på något och vad personen vill göra. Det kanske är att:</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 fika, </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 ta en promenad, </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 se på film</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 spela fotboll eller något annat.</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Om kompisen mår mycket dåligt, uppmuntra till att söka professionell hjälp. </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Att våga lyssna och känna.. Du behöver inte ha svaren</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NÄR DET BLEV FEL</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När brorsan tog livet av sig. </a:t>
            </a: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Min terapeut</a:t>
            </a:r>
            <a:b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br>
            <a:endParaRPr kumimoji="0" lang="sv-SE" sz="18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5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2700" b="0" i="0" u="none" strike="noStrike" kern="0" cap="none" spc="0" normalizeH="0" baseline="0" noProof="0" dirty="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pic>
        <p:nvPicPr>
          <p:cNvPr id="7" name="Bildobjekt 6" descr="En bild som visar person, klädsel, vägg, inomhus&#10;&#10;Automatiskt genererad beskrivning">
            <a:extLst>
              <a:ext uri="{FF2B5EF4-FFF2-40B4-BE49-F238E27FC236}">
                <a16:creationId xmlns:a16="http://schemas.microsoft.com/office/drawing/2014/main" id="{8A4876CE-CD25-F229-4FE6-74289D32603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1812"/>
          <a:stretch/>
        </p:blipFill>
        <p:spPr>
          <a:xfrm>
            <a:off x="327951" y="978841"/>
            <a:ext cx="2071305" cy="4296578"/>
          </a:xfrm>
          <a:prstGeom prst="rect">
            <a:avLst/>
          </a:prstGeom>
        </p:spPr>
      </p:pic>
    </p:spTree>
    <p:extLst>
      <p:ext uri="{BB962C8B-B14F-4D97-AF65-F5344CB8AC3E}">
        <p14:creationId xmlns:p14="http://schemas.microsoft.com/office/powerpoint/2010/main" val="1325875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 calcmode="lin" valueType="num">
                                      <p:cBhvr additive="base">
                                        <p:cTn id="13" dur="500" fill="hold"/>
                                        <p:tgtEl>
                                          <p:spTgt spid="4">
                                            <p:txEl>
                                              <p:pRg st="4" end="4"/>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
                                            <p:txEl>
                                              <p:pRg st="4" end="4"/>
                                            </p:txEl>
                                          </p:spTgt>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 calcmode="lin" valueType="num">
                                      <p:cBhvr additive="base">
                                        <p:cTn id="17" dur="500" fill="hold"/>
                                        <p:tgtEl>
                                          <p:spTgt spid="4">
                                            <p:txEl>
                                              <p:pRg st="5" end="5"/>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4">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anim calcmode="lin" valueType="num">
                                      <p:cBhvr additive="base">
                                        <p:cTn id="23" dur="500" fill="hold"/>
                                        <p:tgtEl>
                                          <p:spTgt spid="4">
                                            <p:txEl>
                                              <p:pRg st="7" end="7"/>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4">
                                            <p:txEl>
                                              <p:pRg st="7" end="7"/>
                                            </p:txEl>
                                          </p:spTgt>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anim calcmode="lin" valueType="num">
                                      <p:cBhvr additive="base">
                                        <p:cTn id="27" dur="500" fill="hold"/>
                                        <p:tgtEl>
                                          <p:spTgt spid="4">
                                            <p:txEl>
                                              <p:pRg st="8" end="8"/>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4">
                                            <p:txEl>
                                              <p:pRg st="8" end="8"/>
                                            </p:txEl>
                                          </p:spTgt>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 calcmode="lin" valueType="num">
                                      <p:cBhvr additive="base">
                                        <p:cTn id="31" dur="500" fill="hold"/>
                                        <p:tgtEl>
                                          <p:spTgt spid="4">
                                            <p:txEl>
                                              <p:pRg st="9" end="9"/>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4">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anim calcmode="lin" valueType="num">
                                      <p:cBhvr additive="base">
                                        <p:cTn id="37" dur="500" fill="hold"/>
                                        <p:tgtEl>
                                          <p:spTgt spid="4">
                                            <p:txEl>
                                              <p:pRg st="10" end="10"/>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4">
                                            <p:txEl>
                                              <p:pRg st="10" end="10"/>
                                            </p:txEl>
                                          </p:spTgt>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4">
                                            <p:txEl>
                                              <p:pRg st="11" end="11"/>
                                            </p:txEl>
                                          </p:spTgt>
                                        </p:tgtEl>
                                        <p:attrNameLst>
                                          <p:attrName>style.visibility</p:attrName>
                                        </p:attrNameLst>
                                      </p:cBhvr>
                                      <p:to>
                                        <p:strVal val="visible"/>
                                      </p:to>
                                    </p:set>
                                    <p:anim calcmode="lin" valueType="num">
                                      <p:cBhvr additive="base">
                                        <p:cTn id="41" dur="500" fill="hold"/>
                                        <p:tgtEl>
                                          <p:spTgt spid="4">
                                            <p:txEl>
                                              <p:pRg st="11" end="11"/>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4">
                                            <p:txEl>
                                              <p:pRg st="11" end="11"/>
                                            </p:txEl>
                                          </p:spTgt>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4">
                                            <p:txEl>
                                              <p:pRg st="12" end="12"/>
                                            </p:txEl>
                                          </p:spTgt>
                                        </p:tgtEl>
                                        <p:attrNameLst>
                                          <p:attrName>style.visibility</p:attrName>
                                        </p:attrNameLst>
                                      </p:cBhvr>
                                      <p:to>
                                        <p:strVal val="visible"/>
                                      </p:to>
                                    </p:set>
                                    <p:anim calcmode="lin" valueType="num">
                                      <p:cBhvr additive="base">
                                        <p:cTn id="45" dur="500" fill="hold"/>
                                        <p:tgtEl>
                                          <p:spTgt spid="4">
                                            <p:txEl>
                                              <p:pRg st="12" end="12"/>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4">
                                            <p:txEl>
                                              <p:pRg st="12" end="12"/>
                                            </p:txEl>
                                          </p:spTgt>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4">
                                            <p:txEl>
                                              <p:pRg st="13" end="13"/>
                                            </p:txEl>
                                          </p:spTgt>
                                        </p:tgtEl>
                                        <p:attrNameLst>
                                          <p:attrName>style.visibility</p:attrName>
                                        </p:attrNameLst>
                                      </p:cBhvr>
                                      <p:to>
                                        <p:strVal val="visible"/>
                                      </p:to>
                                    </p:set>
                                    <p:anim calcmode="lin" valueType="num">
                                      <p:cBhvr additive="base">
                                        <p:cTn id="49" dur="500" fill="hold"/>
                                        <p:tgtEl>
                                          <p:spTgt spid="4">
                                            <p:txEl>
                                              <p:pRg st="13" end="13"/>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4">
                                            <p:txEl>
                                              <p:pRg st="13" end="13"/>
                                            </p:txEl>
                                          </p:spTgt>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4">
                                            <p:txEl>
                                              <p:pRg st="14" end="14"/>
                                            </p:txEl>
                                          </p:spTgt>
                                        </p:tgtEl>
                                        <p:attrNameLst>
                                          <p:attrName>style.visibility</p:attrName>
                                        </p:attrNameLst>
                                      </p:cBhvr>
                                      <p:to>
                                        <p:strVal val="visible"/>
                                      </p:to>
                                    </p:set>
                                    <p:anim calcmode="lin" valueType="num">
                                      <p:cBhvr additive="base">
                                        <p:cTn id="53" dur="500" fill="hold"/>
                                        <p:tgtEl>
                                          <p:spTgt spid="4">
                                            <p:txEl>
                                              <p:pRg st="14" end="14"/>
                                            </p:txEl>
                                          </p:spTgt>
                                        </p:tgtEl>
                                        <p:attrNameLst>
                                          <p:attrName>ppt_x</p:attrName>
                                        </p:attrNameLst>
                                      </p:cBhvr>
                                      <p:tavLst>
                                        <p:tav tm="0">
                                          <p:val>
                                            <p:strVal val="1+#ppt_w/2"/>
                                          </p:val>
                                        </p:tav>
                                        <p:tav tm="100000">
                                          <p:val>
                                            <p:strVal val="#ppt_x"/>
                                          </p:val>
                                        </p:tav>
                                      </p:tavLst>
                                    </p:anim>
                                    <p:anim calcmode="lin" valueType="num">
                                      <p:cBhvr additive="base">
                                        <p:cTn id="54" dur="500" fill="hold"/>
                                        <p:tgtEl>
                                          <p:spTgt spid="4">
                                            <p:txEl>
                                              <p:pRg st="14" end="14"/>
                                            </p:txEl>
                                          </p:spTgt>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4">
                                            <p:txEl>
                                              <p:pRg st="15" end="15"/>
                                            </p:txEl>
                                          </p:spTgt>
                                        </p:tgtEl>
                                        <p:attrNameLst>
                                          <p:attrName>style.visibility</p:attrName>
                                        </p:attrNameLst>
                                      </p:cBhvr>
                                      <p:to>
                                        <p:strVal val="visible"/>
                                      </p:to>
                                    </p:set>
                                    <p:anim calcmode="lin" valueType="num">
                                      <p:cBhvr additive="base">
                                        <p:cTn id="57" dur="500" fill="hold"/>
                                        <p:tgtEl>
                                          <p:spTgt spid="4">
                                            <p:txEl>
                                              <p:pRg st="15" end="15"/>
                                            </p:txEl>
                                          </p:spTgt>
                                        </p:tgtEl>
                                        <p:attrNameLst>
                                          <p:attrName>ppt_x</p:attrName>
                                        </p:attrNameLst>
                                      </p:cBhvr>
                                      <p:tavLst>
                                        <p:tav tm="0">
                                          <p:val>
                                            <p:strVal val="1+#ppt_w/2"/>
                                          </p:val>
                                        </p:tav>
                                        <p:tav tm="100000">
                                          <p:val>
                                            <p:strVal val="#ppt_x"/>
                                          </p:val>
                                        </p:tav>
                                      </p:tavLst>
                                    </p:anim>
                                    <p:anim calcmode="lin" valueType="num">
                                      <p:cBhvr additive="base">
                                        <p:cTn id="58" dur="500" fill="hold"/>
                                        <p:tgtEl>
                                          <p:spTgt spid="4">
                                            <p:txEl>
                                              <p:pRg st="15" end="15"/>
                                            </p:txEl>
                                          </p:spTgt>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2" fill="hold" nodeType="clickEffect">
                                  <p:stCondLst>
                                    <p:cond delay="0"/>
                                  </p:stCondLst>
                                  <p:childTnLst>
                                    <p:set>
                                      <p:cBhvr>
                                        <p:cTn id="62" dur="1" fill="hold">
                                          <p:stCondLst>
                                            <p:cond delay="0"/>
                                          </p:stCondLst>
                                        </p:cTn>
                                        <p:tgtEl>
                                          <p:spTgt spid="4">
                                            <p:txEl>
                                              <p:pRg st="17" end="17"/>
                                            </p:txEl>
                                          </p:spTgt>
                                        </p:tgtEl>
                                        <p:attrNameLst>
                                          <p:attrName>style.visibility</p:attrName>
                                        </p:attrNameLst>
                                      </p:cBhvr>
                                      <p:to>
                                        <p:strVal val="visible"/>
                                      </p:to>
                                    </p:set>
                                    <p:anim calcmode="lin" valueType="num">
                                      <p:cBhvr additive="base">
                                        <p:cTn id="63" dur="500" fill="hold"/>
                                        <p:tgtEl>
                                          <p:spTgt spid="4">
                                            <p:txEl>
                                              <p:pRg st="17" end="17"/>
                                            </p:txEl>
                                          </p:spTgt>
                                        </p:tgtEl>
                                        <p:attrNameLst>
                                          <p:attrName>ppt_x</p:attrName>
                                        </p:attrNameLst>
                                      </p:cBhvr>
                                      <p:tavLst>
                                        <p:tav tm="0">
                                          <p:val>
                                            <p:strVal val="1+#ppt_w/2"/>
                                          </p:val>
                                        </p:tav>
                                        <p:tav tm="100000">
                                          <p:val>
                                            <p:strVal val="#ppt_x"/>
                                          </p:val>
                                        </p:tav>
                                      </p:tavLst>
                                    </p:anim>
                                    <p:anim calcmode="lin" valueType="num">
                                      <p:cBhvr additive="base">
                                        <p:cTn id="64" dur="500" fill="hold"/>
                                        <p:tgtEl>
                                          <p:spTgt spid="4">
                                            <p:txEl>
                                              <p:pRg st="17" end="1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 name="Bildobjekt 19" descr="En bild som visar himmel, vatten, utomhus&#10;&#10;Automatiskt genererad beskrivning">
            <a:extLst>
              <a:ext uri="{FF2B5EF4-FFF2-40B4-BE49-F238E27FC236}">
                <a16:creationId xmlns:a16="http://schemas.microsoft.com/office/drawing/2014/main" id="{7F79A0B6-C607-3D41-B72E-B5CCA80CEA3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
        <p:nvSpPr>
          <p:cNvPr id="3" name="Google Shape;397;p92">
            <a:extLst>
              <a:ext uri="{FF2B5EF4-FFF2-40B4-BE49-F238E27FC236}">
                <a16:creationId xmlns:a16="http://schemas.microsoft.com/office/drawing/2014/main" id="{3D8F4C55-1B51-7E29-8388-043717A478FC}"/>
              </a:ext>
            </a:extLst>
          </p:cNvPr>
          <p:cNvSpPr txBox="1">
            <a:spLocks/>
          </p:cNvSpPr>
          <p:nvPr/>
        </p:nvSpPr>
        <p:spPr>
          <a:xfrm>
            <a:off x="6337300" y="473560"/>
            <a:ext cx="5440115" cy="963037"/>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8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ctr"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2400" b="1" i="0" u="none" strike="noStrike" kern="0" cap="none" spc="0" normalizeH="0" baseline="0" noProof="0" dirty="0">
                <a:ln>
                  <a:noFill/>
                </a:ln>
                <a:solidFill>
                  <a:srgbClr val="212121">
                    <a:lumMod val="90000"/>
                    <a:lumOff val="10000"/>
                  </a:srgbClr>
                </a:solidFill>
                <a:effectLst/>
                <a:uLnTx/>
                <a:uFillTx/>
                <a:latin typeface="Avenir"/>
                <a:sym typeface="Avenir"/>
              </a:rPr>
              <a:t>Vad kan jag göra om jag mår dåligt?</a:t>
            </a:r>
          </a:p>
          <a:p>
            <a:pPr marL="0" marR="0" lvl="0" indent="0" algn="ctr"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(en minut lång) </a:t>
            </a:r>
          </a:p>
          <a:p>
            <a:pPr marL="0" marR="0" lvl="0" indent="0" algn="l" defTabSz="914400" rtl="0" eaLnBrk="1" fontAlgn="auto" latinLnBrk="0" hangingPunct="1">
              <a:lnSpc>
                <a:spcPct val="15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2700" b="0" i="0" u="none" strike="noStrike" kern="0" cap="none" spc="0" normalizeH="0" baseline="0" noProof="0" dirty="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pic>
        <p:nvPicPr>
          <p:cNvPr id="2" name="Onlinemedia 1" descr="Vad kan jag göra om jag mår dåligt. Fredrik for TikTok Tim Bergling Foundation 1 dec 2021">
            <a:hlinkClick r:id="" action="ppaction://media"/>
            <a:extLst>
              <a:ext uri="{FF2B5EF4-FFF2-40B4-BE49-F238E27FC236}">
                <a16:creationId xmlns:a16="http://schemas.microsoft.com/office/drawing/2014/main" id="{199FEAAC-585B-9A8E-B450-D32F3371B5E0}"/>
              </a:ext>
            </a:extLst>
          </p:cNvPr>
          <p:cNvPicPr>
            <a:picLocks noRot="1" noChangeAspect="1"/>
          </p:cNvPicPr>
          <p:nvPr>
            <a:videoFile r:link="rId1"/>
          </p:nvPr>
        </p:nvPicPr>
        <p:blipFill>
          <a:blip r:embed="rId6"/>
          <a:stretch>
            <a:fillRect/>
          </a:stretch>
        </p:blipFill>
        <p:spPr>
          <a:xfrm>
            <a:off x="6139628" y="1913971"/>
            <a:ext cx="8518380" cy="4812884"/>
          </a:xfrm>
          <a:prstGeom prst="rect">
            <a:avLst/>
          </a:prstGeom>
        </p:spPr>
      </p:pic>
      <p:sp>
        <p:nvSpPr>
          <p:cNvPr id="4" name="Google Shape;397;p92">
            <a:extLst>
              <a:ext uri="{FF2B5EF4-FFF2-40B4-BE49-F238E27FC236}">
                <a16:creationId xmlns:a16="http://schemas.microsoft.com/office/drawing/2014/main" id="{15753523-542A-FF6C-129D-37284ACA60B1}"/>
              </a:ext>
            </a:extLst>
          </p:cNvPr>
          <p:cNvSpPr txBox="1">
            <a:spLocks/>
          </p:cNvSpPr>
          <p:nvPr/>
        </p:nvSpPr>
        <p:spPr>
          <a:xfrm>
            <a:off x="112122" y="473560"/>
            <a:ext cx="5440115" cy="963037"/>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8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ctr"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2400" b="1" i="0" u="none" strike="noStrike" kern="0" cap="none" spc="0" normalizeH="0" baseline="0" noProof="0" dirty="0">
                <a:ln>
                  <a:noFill/>
                </a:ln>
                <a:solidFill>
                  <a:srgbClr val="212121">
                    <a:lumMod val="90000"/>
                    <a:lumOff val="10000"/>
                  </a:srgbClr>
                </a:solidFill>
                <a:effectLst/>
                <a:uLnTx/>
                <a:uFillTx/>
                <a:latin typeface="Avenir"/>
                <a:sym typeface="Avenir"/>
              </a:rPr>
              <a:t>Vem kan drabbas av psykisk ohälsa?</a:t>
            </a:r>
          </a:p>
          <a:p>
            <a:pPr marL="0" marR="0" lvl="0" indent="0" algn="ctr"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1800" b="1" i="0" u="none" strike="noStrike" kern="0" cap="none" spc="0" normalizeH="0" baseline="0" noProof="0" dirty="0">
                <a:ln>
                  <a:noFill/>
                </a:ln>
                <a:solidFill>
                  <a:srgbClr val="212121">
                    <a:lumMod val="90000"/>
                    <a:lumOff val="10000"/>
                  </a:srgbClr>
                </a:solidFill>
                <a:effectLst/>
                <a:uLnTx/>
                <a:uFillTx/>
                <a:latin typeface="Avenir"/>
                <a:sym typeface="Avenir"/>
              </a:rPr>
              <a:t>(30 sekunder lång)  </a:t>
            </a:r>
          </a:p>
          <a:p>
            <a:pPr marL="0" marR="0" lvl="0" indent="0" algn="l" defTabSz="914400" rtl="0" eaLnBrk="1" fontAlgn="auto" latinLnBrk="0" hangingPunct="1">
              <a:lnSpc>
                <a:spcPct val="15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71475" marR="0" lvl="0" indent="-371475" algn="l" defTabSz="914400" rtl="0" eaLnBrk="1" fontAlgn="auto" latinLnBrk="0" hangingPunct="1">
              <a:lnSpc>
                <a:spcPct val="100000"/>
              </a:lnSpc>
              <a:spcBef>
                <a:spcPts val="0"/>
              </a:spcBef>
              <a:spcAft>
                <a:spcPts val="0"/>
              </a:spcAft>
              <a:buClr>
                <a:srgbClr val="212121">
                  <a:lumMod val="75000"/>
                  <a:lumOff val="25000"/>
                </a:srgbClr>
              </a:buClr>
              <a:buSzPct val="120000"/>
              <a:buFont typeface="+mj-lt"/>
              <a:buAutoNum type="arabicPeriod"/>
              <a:tabLst/>
              <a:defRPr/>
            </a:pPr>
            <a:endParaRPr kumimoji="0" lang="sv-SE" sz="22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2700" b="0" i="0" u="none" strike="noStrike" kern="0" cap="none" spc="0" normalizeH="0" baseline="0" noProof="0" dirty="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pic>
        <p:nvPicPr>
          <p:cNvPr id="5" name="Onlinemedia 4" descr="Vem kan drabbas av psykisk ohälsa. Fredrik for TikTok Tim Bergling Foundation 1 dec 2021">
            <a:hlinkClick r:id="" action="ppaction://media"/>
            <a:extLst>
              <a:ext uri="{FF2B5EF4-FFF2-40B4-BE49-F238E27FC236}">
                <a16:creationId xmlns:a16="http://schemas.microsoft.com/office/drawing/2014/main" id="{6BC953E1-9EFF-5442-4E95-92C37D54B0CD}"/>
              </a:ext>
            </a:extLst>
          </p:cNvPr>
          <p:cNvPicPr>
            <a:picLocks noRot="1" noChangeAspect="1"/>
          </p:cNvPicPr>
          <p:nvPr>
            <a:videoFile r:link="rId2"/>
          </p:nvPr>
        </p:nvPicPr>
        <p:blipFill>
          <a:blip r:embed="rId7"/>
          <a:stretch>
            <a:fillRect/>
          </a:stretch>
        </p:blipFill>
        <p:spPr>
          <a:xfrm>
            <a:off x="-2445888" y="1905416"/>
            <a:ext cx="8518379" cy="4812884"/>
          </a:xfrm>
          <a:prstGeom prst="rect">
            <a:avLst/>
          </a:prstGeom>
        </p:spPr>
      </p:pic>
    </p:spTree>
    <p:extLst>
      <p:ext uri="{BB962C8B-B14F-4D97-AF65-F5344CB8AC3E}">
        <p14:creationId xmlns:p14="http://schemas.microsoft.com/office/powerpoint/2010/main" val="662620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video>
              <p:cMediaNode vol="80000">
                <p:cTn id="17" fill="hold" display="0">
                  <p:stCondLst>
                    <p:cond delay="indefinite"/>
                  </p:stCondLst>
                </p:cTn>
                <p:tgtEl>
                  <p:spTgt spid="5"/>
                </p:tgtEl>
              </p:cMediaNode>
            </p:video>
            <p:seq concurrent="1" nextAc="seek">
              <p:cTn id="18" restart="whenNotActive" fill="hold" evtFilter="cancelBubble" nodeType="interactiveSeq">
                <p:stCondLst>
                  <p:cond evt="onClick" delay="0">
                    <p:tgtEl>
                      <p:spTgt spid="5"/>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A346A-9BFA-2351-9432-9FCBE549C527}"/>
            </a:ext>
          </a:extLst>
        </p:cNvPr>
        <p:cNvGrpSpPr/>
        <p:nvPr/>
      </p:nvGrpSpPr>
      <p:grpSpPr>
        <a:xfrm>
          <a:off x="0" y="0"/>
          <a:ext cx="0" cy="0"/>
          <a:chOff x="0" y="0"/>
          <a:chExt cx="0" cy="0"/>
        </a:xfrm>
      </p:grpSpPr>
      <p:pic>
        <p:nvPicPr>
          <p:cNvPr id="20" name="Bildobjekt 19" descr="En bild som visar himmel, vatten, utomhus&#10;&#10;Automatiskt genererad beskrivning">
            <a:extLst>
              <a:ext uri="{FF2B5EF4-FFF2-40B4-BE49-F238E27FC236}">
                <a16:creationId xmlns:a16="http://schemas.microsoft.com/office/drawing/2014/main" id="{8A87F7D6-3F79-15E0-12F5-BD3D03EAFC1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4923"/>
            <a:ext cx="12192000" cy="6851904"/>
          </a:xfrm>
          <a:prstGeom prst="rect">
            <a:avLst/>
          </a:prstGeom>
        </p:spPr>
      </p:pic>
      <p:sp>
        <p:nvSpPr>
          <p:cNvPr id="3" name="Google Shape;397;p92">
            <a:extLst>
              <a:ext uri="{FF2B5EF4-FFF2-40B4-BE49-F238E27FC236}">
                <a16:creationId xmlns:a16="http://schemas.microsoft.com/office/drawing/2014/main" id="{BF8515AC-9672-A84C-9863-32DC3012CEAE}"/>
              </a:ext>
            </a:extLst>
          </p:cNvPr>
          <p:cNvSpPr txBox="1">
            <a:spLocks/>
          </p:cNvSpPr>
          <p:nvPr/>
        </p:nvSpPr>
        <p:spPr>
          <a:xfrm>
            <a:off x="305917" y="159977"/>
            <a:ext cx="11418184" cy="57712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2400" b="1" i="0" u="none" strike="noStrike" kern="0" cap="none" spc="0" normalizeH="0" baseline="0" noProof="0" dirty="0">
                <a:ln>
                  <a:noFill/>
                </a:ln>
                <a:solidFill>
                  <a:srgbClr val="212121">
                    <a:lumMod val="90000"/>
                    <a:lumOff val="10000"/>
                  </a:srgbClr>
                </a:solidFill>
                <a:effectLst/>
                <a:uLnTx/>
                <a:uFillTx/>
                <a:latin typeface="Avenir"/>
                <a:sym typeface="Avenir"/>
              </a:rPr>
              <a:t>Vart kan du vända dig om du mår psykiskt dåligt?</a:t>
            </a:r>
            <a:br>
              <a:rPr kumimoji="0" lang="sv-SE" sz="2400" b="1" i="0" u="none" strike="noStrike" kern="0" cap="none" spc="0" normalizeH="0" baseline="0" noProof="0" dirty="0">
                <a:ln>
                  <a:noFill/>
                </a:ln>
                <a:solidFill>
                  <a:srgbClr val="212121">
                    <a:lumMod val="90000"/>
                    <a:lumOff val="10000"/>
                  </a:srgbClr>
                </a:solidFill>
                <a:effectLst/>
                <a:uLnTx/>
                <a:uFillTx/>
                <a:latin typeface="Avenir"/>
                <a:sym typeface="Avenir"/>
              </a:rPr>
            </a:br>
            <a:r>
              <a:rPr kumimoji="0" lang="sv-SE" sz="1000" b="1" i="0" u="none" strike="noStrike" kern="0" cap="none" spc="0" normalizeH="0" baseline="0" noProof="0" dirty="0">
                <a:ln>
                  <a:noFill/>
                </a:ln>
                <a:solidFill>
                  <a:srgbClr val="212121">
                    <a:lumMod val="90000"/>
                    <a:lumOff val="10000"/>
                  </a:srgbClr>
                </a:solidFill>
                <a:effectLst/>
                <a:uLnTx/>
                <a:uFillTx/>
                <a:latin typeface="Avenir"/>
                <a:sym typeface="Avenir"/>
              </a:rPr>
              <a:t>  </a:t>
            </a:r>
            <a:endParaRPr kumimoji="0" lang="sv-SE" sz="10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tabLst/>
              <a:defRPr/>
            </a:pPr>
            <a:endParaRPr lang="sv-SE" sz="2200" kern="0" dirty="0">
              <a:solidFill>
                <a:srgbClr val="212121">
                  <a:lumMod val="90000"/>
                  <a:lumOff val="10000"/>
                </a:srgbClr>
              </a:solidFill>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kumimoji="0" lang="sv-SE" sz="2000" b="1" i="0" u="none" strike="noStrike" kern="0" cap="none" spc="0" normalizeH="0" baseline="0" noProof="0" dirty="0">
                <a:ln>
                  <a:noFill/>
                </a:ln>
                <a:solidFill>
                  <a:srgbClr val="212121">
                    <a:lumMod val="90000"/>
                    <a:lumOff val="10000"/>
                  </a:srgbClr>
                </a:solidFill>
                <a:effectLst/>
                <a:uLnTx/>
                <a:uFillTx/>
                <a:latin typeface="Avenir"/>
                <a:sym typeface="Avenir"/>
              </a:rPr>
              <a:t>Mind – stöd för unga 13–25 år</a:t>
            </a:r>
          </a:p>
          <a:p>
            <a:pPr marL="800100" lvl="1" indent="-342900" algn="l">
              <a:buClr>
                <a:srgbClr val="212121">
                  <a:lumMod val="75000"/>
                  <a:lumOff val="25000"/>
                </a:srgbClr>
              </a:buClr>
              <a:buSzPct val="120000"/>
              <a:buFont typeface="Arial" panose="020B0604020202020204" pitchFamily="34" charset="0"/>
              <a:buChar char="•"/>
              <a:defRPr/>
            </a:pPr>
            <a: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t>Chatt, mejl, telefon</a:t>
            </a:r>
          </a:p>
          <a:p>
            <a:pPr marL="800100" lvl="1" indent="-342900" algn="l">
              <a:buClr>
                <a:srgbClr val="212121">
                  <a:lumMod val="75000"/>
                  <a:lumOff val="25000"/>
                </a:srgbClr>
              </a:buClr>
              <a:buSzPct val="120000"/>
              <a:buFont typeface="Arial" panose="020B0604020202020204" pitchFamily="34" charset="0"/>
              <a:buChar char="•"/>
              <a:defRPr/>
            </a:pPr>
            <a: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t>Fokus på ångest, depression och självkänsla</a:t>
            </a:r>
          </a:p>
          <a:p>
            <a:pPr marL="800100" lvl="1" indent="-342900" algn="l">
              <a:buClr>
                <a:srgbClr val="212121">
                  <a:lumMod val="75000"/>
                  <a:lumOff val="25000"/>
                </a:srgbClr>
              </a:buClr>
              <a:buSzPct val="120000"/>
              <a:buFont typeface="Arial" panose="020B0604020202020204" pitchFamily="34" charset="0"/>
              <a:buChar char="•"/>
              <a:defRPr/>
            </a:pPr>
            <a: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t>🌐 </a:t>
            </a:r>
            <a: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hlinkClick r:id="rId4"/>
              </a:rPr>
              <a:t>www.mind.se/for-unga</a:t>
            </a:r>
            <a:b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br>
            <a:b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b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42900" indent="-342900" algn="l">
              <a:buClr>
                <a:srgbClr val="212121">
                  <a:lumMod val="75000"/>
                  <a:lumOff val="25000"/>
                </a:srgbClr>
              </a:buClr>
              <a:buSzPct val="120000"/>
              <a:buFont typeface="Arial" panose="020B0604020202020204" pitchFamily="34" charset="0"/>
              <a:buChar char="•"/>
              <a:defRPr/>
            </a:pPr>
            <a:r>
              <a:rPr kumimoji="0" lang="sv-SE" sz="2000" b="1" i="0" u="none" strike="noStrike" kern="0" cap="none" spc="0" normalizeH="0" baseline="0" noProof="0" dirty="0">
                <a:ln>
                  <a:noFill/>
                </a:ln>
                <a:solidFill>
                  <a:srgbClr val="212121">
                    <a:lumMod val="90000"/>
                    <a:lumOff val="10000"/>
                  </a:srgbClr>
                </a:solidFill>
                <a:effectLst/>
                <a:uLnTx/>
                <a:uFillTx/>
                <a:latin typeface="Avenir"/>
                <a:sym typeface="Avenir"/>
              </a:rPr>
              <a:t>1177 – vägledning och hjälp</a:t>
            </a:r>
          </a:p>
          <a:p>
            <a:pPr marL="800100" lvl="1" indent="-342900" algn="l">
              <a:buClr>
                <a:srgbClr val="212121">
                  <a:lumMod val="75000"/>
                  <a:lumOff val="25000"/>
                </a:srgbClr>
              </a:buClr>
              <a:buSzPct val="120000"/>
              <a:buFont typeface="Arial" panose="020B0604020202020204" pitchFamily="34" charset="0"/>
              <a:buChar char="•"/>
              <a:defRPr/>
            </a:pPr>
            <a: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t>Information om var du kan få professionell hjälp</a:t>
            </a:r>
          </a:p>
          <a:p>
            <a:pPr marL="800100" lvl="1" indent="-342900" algn="l">
              <a:buClr>
                <a:srgbClr val="212121">
                  <a:lumMod val="75000"/>
                  <a:lumOff val="25000"/>
                </a:srgbClr>
              </a:buClr>
              <a:buSzPct val="120000"/>
              <a:buFont typeface="Arial" panose="020B0604020202020204" pitchFamily="34" charset="0"/>
              <a:buChar char="•"/>
              <a:defRPr/>
            </a:pPr>
            <a: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t>Passar alla åldrar</a:t>
            </a:r>
          </a:p>
          <a:p>
            <a:pPr marL="800100" lvl="1" indent="-342900" algn="l">
              <a:buClr>
                <a:srgbClr val="212121">
                  <a:lumMod val="75000"/>
                  <a:lumOff val="25000"/>
                </a:srgbClr>
              </a:buClr>
              <a:buSzPct val="120000"/>
              <a:buFont typeface="Arial" panose="020B0604020202020204" pitchFamily="34" charset="0"/>
              <a:buChar char="•"/>
              <a:defRPr/>
            </a:pPr>
            <a: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t>🌐 </a:t>
            </a:r>
            <a: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hlinkClick r:id="rId5"/>
              </a:rPr>
              <a:t>www.1177.se/unga</a:t>
            </a:r>
            <a: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t> </a:t>
            </a:r>
          </a:p>
          <a:p>
            <a:pPr marL="457200" lvl="1" indent="0" algn="l">
              <a:buClr>
                <a:srgbClr val="212121">
                  <a:lumMod val="75000"/>
                  <a:lumOff val="25000"/>
                </a:srgbClr>
              </a:buClr>
              <a:buSzPct val="120000"/>
              <a:defRPr/>
            </a:pPr>
            <a:r>
              <a:rPr kumimoji="0" lang="sv-SE" sz="1400" b="1" i="0" u="none" strike="noStrike" kern="0" cap="none" spc="0" normalizeH="0" baseline="0" noProof="0" dirty="0">
                <a:ln>
                  <a:noFill/>
                </a:ln>
                <a:solidFill>
                  <a:srgbClr val="212121">
                    <a:lumMod val="90000"/>
                    <a:lumOff val="10000"/>
                  </a:srgbClr>
                </a:solidFill>
                <a:effectLst/>
                <a:uLnTx/>
                <a:uFillTx/>
                <a:latin typeface="Avenir"/>
                <a:sym typeface="Avenir"/>
              </a:rPr>
              <a:t>  </a:t>
            </a:r>
            <a:br>
              <a:rPr kumimoji="0" lang="sv-SE" sz="1400" b="1" i="0" u="none" strike="noStrike" kern="0" cap="none" spc="0" normalizeH="0" baseline="0" noProof="0" dirty="0">
                <a:ln>
                  <a:noFill/>
                </a:ln>
                <a:solidFill>
                  <a:srgbClr val="212121">
                    <a:lumMod val="90000"/>
                    <a:lumOff val="10000"/>
                  </a:srgbClr>
                </a:solidFill>
                <a:effectLst/>
                <a:uLnTx/>
                <a:uFillTx/>
                <a:latin typeface="Avenir"/>
                <a:sym typeface="Avenir"/>
              </a:rPr>
            </a:br>
            <a:r>
              <a:rPr kumimoji="0" lang="sv-SE" sz="1400" b="1" i="0" u="none" strike="noStrike" kern="0" cap="none" spc="0" normalizeH="0" baseline="0" noProof="0" dirty="0">
                <a:ln>
                  <a:noFill/>
                </a:ln>
                <a:solidFill>
                  <a:srgbClr val="212121">
                    <a:lumMod val="90000"/>
                    <a:lumOff val="10000"/>
                  </a:srgbClr>
                </a:solidFill>
                <a:effectLst/>
                <a:uLnTx/>
                <a:uFillTx/>
                <a:latin typeface="Avenir"/>
                <a:sym typeface="Avenir"/>
              </a:rPr>
              <a:t>  </a:t>
            </a:r>
          </a:p>
          <a:p>
            <a:pPr marL="342900" indent="-342900" algn="l">
              <a:buClr>
                <a:srgbClr val="212121">
                  <a:lumMod val="75000"/>
                  <a:lumOff val="25000"/>
                </a:srgbClr>
              </a:buClr>
              <a:buSzPct val="120000"/>
              <a:buFont typeface="Arial" panose="020B0604020202020204" pitchFamily="34" charset="0"/>
              <a:buChar char="•"/>
              <a:defRPr/>
            </a:pPr>
            <a:r>
              <a:rPr kumimoji="0" lang="sv-SE" sz="2000" b="1" i="0" u="none" strike="noStrike" kern="0" cap="none" spc="0" normalizeH="0" baseline="0" noProof="0" dirty="0">
                <a:ln>
                  <a:noFill/>
                </a:ln>
                <a:solidFill>
                  <a:srgbClr val="212121">
                    <a:lumMod val="90000"/>
                    <a:lumOff val="10000"/>
                  </a:srgbClr>
                </a:solidFill>
                <a:effectLst/>
                <a:uLnTx/>
                <a:uFillTx/>
                <a:latin typeface="Avenir"/>
                <a:sym typeface="Avenir"/>
              </a:rPr>
              <a:t>UMO – ungdomsmottagning online 13–25 år</a:t>
            </a:r>
          </a:p>
          <a:p>
            <a:pPr marL="800100" lvl="1" indent="-342900" algn="l">
              <a:buClr>
                <a:srgbClr val="212121">
                  <a:lumMod val="75000"/>
                  <a:lumOff val="25000"/>
                </a:srgbClr>
              </a:buClr>
              <a:buSzPct val="120000"/>
              <a:buFont typeface="Arial" panose="020B0604020202020204" pitchFamily="34" charset="0"/>
              <a:buChar char="•"/>
              <a:defRPr/>
            </a:pPr>
            <a: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t>Anonym rådgivning, boka tid med psykolog/kurator</a:t>
            </a:r>
          </a:p>
          <a:p>
            <a:pPr marL="800100" lvl="1" indent="-342900" algn="l">
              <a:buClr>
                <a:srgbClr val="212121">
                  <a:lumMod val="75000"/>
                  <a:lumOff val="25000"/>
                </a:srgbClr>
              </a:buClr>
              <a:buSzPct val="120000"/>
              <a:buFont typeface="Arial" panose="020B0604020202020204" pitchFamily="34" charset="0"/>
              <a:buChar char="•"/>
              <a:defRPr/>
            </a:pPr>
            <a: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t>🌐 </a:t>
            </a:r>
            <a: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hlinkClick r:id="rId6"/>
              </a:rPr>
              <a:t>www.umo.se</a:t>
            </a:r>
            <a: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t> </a:t>
            </a:r>
            <a:br>
              <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rPr>
            </a:br>
            <a:r>
              <a:rPr kumimoji="0" lang="sv-SE" sz="1400" b="0" i="0" u="none" strike="noStrike" kern="0" cap="none" spc="0" normalizeH="0" baseline="0" noProof="0" dirty="0">
                <a:ln>
                  <a:noFill/>
                </a:ln>
                <a:solidFill>
                  <a:srgbClr val="212121">
                    <a:lumMod val="90000"/>
                    <a:lumOff val="10000"/>
                  </a:srgbClr>
                </a:solidFill>
                <a:effectLst/>
                <a:uLnTx/>
                <a:uFillTx/>
                <a:latin typeface="Avenir"/>
                <a:sym typeface="Avenir"/>
              </a:rPr>
              <a:t>  </a:t>
            </a:r>
            <a:br>
              <a:rPr kumimoji="0" lang="sv-SE" sz="1400" b="0" i="0" u="none" strike="noStrike" kern="0" cap="none" spc="0" normalizeH="0" baseline="0" noProof="0" dirty="0">
                <a:ln>
                  <a:noFill/>
                </a:ln>
                <a:solidFill>
                  <a:srgbClr val="212121">
                    <a:lumMod val="90000"/>
                    <a:lumOff val="10000"/>
                  </a:srgbClr>
                </a:solidFill>
                <a:effectLst/>
                <a:uLnTx/>
                <a:uFillTx/>
                <a:latin typeface="Avenir"/>
                <a:sym typeface="Avenir"/>
              </a:rPr>
            </a:br>
            <a:r>
              <a:rPr kumimoji="0" lang="sv-SE" sz="1400" b="0" i="0" u="none" strike="noStrike" kern="0" cap="none" spc="0" normalizeH="0" baseline="0" noProof="0" dirty="0">
                <a:ln>
                  <a:noFill/>
                </a:ln>
                <a:solidFill>
                  <a:srgbClr val="212121">
                    <a:lumMod val="90000"/>
                    <a:lumOff val="10000"/>
                  </a:srgbClr>
                </a:solidFill>
                <a:effectLst/>
                <a:uLnTx/>
                <a:uFillTx/>
                <a:latin typeface="Avenir"/>
                <a:sym typeface="Avenir"/>
              </a:rPr>
              <a:t>  </a:t>
            </a:r>
          </a:p>
          <a:p>
            <a:pPr marL="342900" indent="-342900" algn="l">
              <a:buClr>
                <a:srgbClr val="212121">
                  <a:lumMod val="75000"/>
                  <a:lumOff val="25000"/>
                </a:srgbClr>
              </a:buClr>
              <a:buSzPct val="120000"/>
              <a:buFont typeface="Arial" panose="020B0604020202020204" pitchFamily="34" charset="0"/>
              <a:buChar char="•"/>
              <a:defRPr/>
            </a:pPr>
            <a:r>
              <a:rPr lang="sv-SE" sz="2000" b="1" kern="0" dirty="0">
                <a:solidFill>
                  <a:srgbClr val="212121">
                    <a:lumMod val="90000"/>
                    <a:lumOff val="10000"/>
                  </a:srgbClr>
                </a:solidFill>
              </a:rPr>
              <a:t>Elevhälsan på din skola </a:t>
            </a:r>
            <a:endParaRPr kumimoji="0" lang="sv-SE" sz="20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2700" b="0" i="0" u="none" strike="noStrike" kern="0" cap="none" spc="0" normalizeH="0" baseline="0" noProof="0" dirty="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pic>
        <p:nvPicPr>
          <p:cNvPr id="2" name="Bildobjekt 1">
            <a:extLst>
              <a:ext uri="{FF2B5EF4-FFF2-40B4-BE49-F238E27FC236}">
                <a16:creationId xmlns:a16="http://schemas.microsoft.com/office/drawing/2014/main" id="{6A4E6B8E-1260-2716-B825-9F28DF41FFB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191344" y="973777"/>
            <a:ext cx="5741936" cy="3078754"/>
          </a:xfrm>
          <a:prstGeom prst="rect">
            <a:avLst/>
          </a:prstGeom>
        </p:spPr>
      </p:pic>
    </p:spTree>
    <p:extLst>
      <p:ext uri="{BB962C8B-B14F-4D97-AF65-F5344CB8AC3E}">
        <p14:creationId xmlns:p14="http://schemas.microsoft.com/office/powerpoint/2010/main" val="231040638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9F9AF-FD63-4556-294A-9A28C7CE2F51}"/>
            </a:ext>
          </a:extLst>
        </p:cNvPr>
        <p:cNvGrpSpPr/>
        <p:nvPr/>
      </p:nvGrpSpPr>
      <p:grpSpPr>
        <a:xfrm>
          <a:off x="0" y="0"/>
          <a:ext cx="0" cy="0"/>
          <a:chOff x="0" y="0"/>
          <a:chExt cx="0" cy="0"/>
        </a:xfrm>
      </p:grpSpPr>
      <p:pic>
        <p:nvPicPr>
          <p:cNvPr id="20" name="Bildobjekt 19" descr="En bild som visar himmel, vatten, utomhus&#10;&#10;Automatiskt genererad beskrivning">
            <a:extLst>
              <a:ext uri="{FF2B5EF4-FFF2-40B4-BE49-F238E27FC236}">
                <a16:creationId xmlns:a16="http://schemas.microsoft.com/office/drawing/2014/main" id="{E00AB0AB-3E41-7D5B-A9B8-94E3F571295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4923"/>
            <a:ext cx="12192000" cy="6851904"/>
          </a:xfrm>
          <a:prstGeom prst="rect">
            <a:avLst/>
          </a:prstGeom>
        </p:spPr>
      </p:pic>
      <p:sp>
        <p:nvSpPr>
          <p:cNvPr id="3" name="Google Shape;397;p92">
            <a:extLst>
              <a:ext uri="{FF2B5EF4-FFF2-40B4-BE49-F238E27FC236}">
                <a16:creationId xmlns:a16="http://schemas.microsoft.com/office/drawing/2014/main" id="{A878F509-0A5D-69F8-0E4F-161AEBE5089C}"/>
              </a:ext>
            </a:extLst>
          </p:cNvPr>
          <p:cNvSpPr txBox="1">
            <a:spLocks/>
          </p:cNvSpPr>
          <p:nvPr/>
        </p:nvSpPr>
        <p:spPr>
          <a:xfrm>
            <a:off x="305917" y="159977"/>
            <a:ext cx="11418184" cy="57712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533400" algn="ctr" rtl="0">
              <a:lnSpc>
                <a:spcPct val="100000"/>
              </a:lnSpc>
              <a:spcBef>
                <a:spcPts val="0"/>
              </a:spcBef>
              <a:spcAft>
                <a:spcPts val="0"/>
              </a:spcAft>
              <a:buClr>
                <a:srgbClr val="FFFFFF"/>
              </a:buClr>
              <a:buSzPts val="7500"/>
              <a:buFont typeface="Avenir"/>
              <a:buNone/>
              <a:defRPr sz="3750" b="0" i="0" u="none" strike="noStrike" cap="none">
                <a:solidFill>
                  <a:srgbClr val="FFFFFF"/>
                </a:solidFill>
                <a:latin typeface="Avenir"/>
                <a:ea typeface="Avenir"/>
                <a:cs typeface="Avenir"/>
                <a:sym typeface="Avenir"/>
              </a:defRPr>
            </a:lvl1pPr>
            <a:lvl2pPr marL="914400" marR="0" lvl="1"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2pPr>
            <a:lvl3pPr marL="1371600" marR="0" lvl="2"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3pPr>
            <a:lvl4pPr marL="1828800" marR="0" lvl="3"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4pPr>
            <a:lvl5pPr marL="2286000" marR="0" lvl="4"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5pPr>
            <a:lvl6pPr marL="2743200" marR="0" lvl="5"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6pPr>
            <a:lvl7pPr marL="3200400" marR="0" lvl="6"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7pPr>
            <a:lvl8pPr marL="3657600" marR="0" lvl="7"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8pPr>
            <a:lvl9pPr marL="4114800" marR="0" lvl="8" indent="-463550" algn="ctr" rtl="0">
              <a:lnSpc>
                <a:spcPct val="100000"/>
              </a:lnSpc>
              <a:spcBef>
                <a:spcPts val="0"/>
              </a:spcBef>
              <a:spcAft>
                <a:spcPts val="0"/>
              </a:spcAft>
              <a:buClr>
                <a:srgbClr val="C3C3C3"/>
              </a:buClr>
              <a:buSzPts val="7500"/>
              <a:buFont typeface="Avenir"/>
              <a:buNone/>
              <a:defRPr sz="3750" b="0" i="0" u="none" strike="noStrike" cap="none">
                <a:solidFill>
                  <a:srgbClr val="C3C3C3"/>
                </a:solidFill>
                <a:latin typeface="Avenir"/>
                <a:ea typeface="Avenir"/>
                <a:cs typeface="Avenir"/>
                <a:sym typeface="Avenir"/>
              </a:defRPr>
            </a:lvl9pPr>
          </a:lstStyle>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buFont typeface="Avenir"/>
              <a:buNone/>
              <a:tabLst/>
              <a:defRPr/>
            </a:pPr>
            <a:r>
              <a:rPr kumimoji="0" lang="sv-SE" sz="2400" b="1" i="0" u="none" strike="noStrike" kern="0" cap="none" spc="0" normalizeH="0" baseline="0" noProof="0" dirty="0">
                <a:ln>
                  <a:noFill/>
                </a:ln>
                <a:solidFill>
                  <a:srgbClr val="212121">
                    <a:lumMod val="90000"/>
                    <a:lumOff val="10000"/>
                  </a:srgbClr>
                </a:solidFill>
                <a:effectLst/>
                <a:uLnTx/>
                <a:uFillTx/>
                <a:latin typeface="Avenir"/>
                <a:sym typeface="Avenir"/>
              </a:rPr>
              <a:t>Snabb hjälp och någon att prata med</a:t>
            </a:r>
            <a:br>
              <a:rPr kumimoji="0" lang="sv-SE" sz="2400" b="1" i="0" u="none" strike="noStrike" kern="0" cap="none" spc="0" normalizeH="0" baseline="0" noProof="0" dirty="0">
                <a:ln>
                  <a:noFill/>
                </a:ln>
                <a:solidFill>
                  <a:srgbClr val="212121">
                    <a:lumMod val="90000"/>
                    <a:lumOff val="10000"/>
                  </a:srgbClr>
                </a:solidFill>
                <a:effectLst/>
                <a:uLnTx/>
                <a:uFillTx/>
                <a:latin typeface="Avenir"/>
                <a:sym typeface="Avenir"/>
              </a:rPr>
            </a:br>
            <a:r>
              <a:rPr kumimoji="0" lang="sv-SE" sz="1000" b="1" i="0" u="none" strike="noStrike" kern="0" cap="none" spc="0" normalizeH="0" baseline="0" noProof="0" dirty="0">
                <a:ln>
                  <a:noFill/>
                </a:ln>
                <a:solidFill>
                  <a:srgbClr val="212121">
                    <a:lumMod val="90000"/>
                    <a:lumOff val="10000"/>
                  </a:srgbClr>
                </a:solidFill>
                <a:effectLst/>
                <a:uLnTx/>
                <a:uFillTx/>
                <a:latin typeface="Avenir"/>
                <a:sym typeface="Avenir"/>
              </a:rPr>
              <a:t>  </a:t>
            </a:r>
            <a:endParaRPr kumimoji="0" lang="sv-SE" sz="1000" b="0"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212121">
                  <a:lumMod val="75000"/>
                  <a:lumOff val="25000"/>
                </a:srgbClr>
              </a:buClr>
              <a:buSzPct val="120000"/>
              <a:tabLst/>
              <a:defRPr/>
            </a:pPr>
            <a:endParaRPr lang="sv-SE" sz="2200" kern="0" dirty="0">
              <a:solidFill>
                <a:srgbClr val="212121">
                  <a:lumMod val="90000"/>
                  <a:lumOff val="10000"/>
                </a:srgbClr>
              </a:solidFill>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kumimoji="0" lang="sv-SE" sz="2000" b="1" i="0" u="none" strike="noStrike" kern="0" cap="none" spc="0" normalizeH="0" baseline="0" noProof="0" dirty="0">
                <a:ln>
                  <a:noFill/>
                </a:ln>
                <a:solidFill>
                  <a:srgbClr val="212121">
                    <a:lumMod val="90000"/>
                    <a:lumOff val="10000"/>
                  </a:srgbClr>
                </a:solidFill>
                <a:effectLst/>
                <a:uLnTx/>
                <a:uFillTx/>
                <a:latin typeface="Avenir"/>
                <a:sym typeface="Avenir"/>
              </a:rPr>
              <a:t>BRIS – Barnens Rätt i Samhället (under 18 år)</a:t>
            </a:r>
          </a:p>
          <a:p>
            <a:pPr marL="800100" lvl="1" indent="-342900" algn="l">
              <a:buClr>
                <a:srgbClr val="212121">
                  <a:lumMod val="75000"/>
                  <a:lumOff val="25000"/>
                </a:srgbClr>
              </a:buClr>
              <a:buSzPct val="120000"/>
              <a:buFont typeface="Arial" panose="020B0604020202020204" pitchFamily="34" charset="0"/>
              <a:buChar char="•"/>
              <a:defRPr/>
            </a:pPr>
            <a:r>
              <a:rPr kumimoji="0" lang="sv-SE" sz="1600" i="0" u="none" strike="noStrike" kern="0" cap="none" spc="0" normalizeH="0" baseline="0" noProof="0" dirty="0">
                <a:ln>
                  <a:noFill/>
                </a:ln>
                <a:solidFill>
                  <a:srgbClr val="212121">
                    <a:lumMod val="90000"/>
                    <a:lumOff val="10000"/>
                  </a:srgbClr>
                </a:solidFill>
                <a:effectLst/>
                <a:uLnTx/>
                <a:uFillTx/>
                <a:latin typeface="Avenir"/>
                <a:sym typeface="Avenir"/>
              </a:rPr>
              <a:t>Chatt, mejl, telefon</a:t>
            </a:r>
          </a:p>
          <a:p>
            <a:pPr marL="800100" lvl="1" indent="-342900" algn="l">
              <a:buClr>
                <a:srgbClr val="212121">
                  <a:lumMod val="75000"/>
                  <a:lumOff val="25000"/>
                </a:srgbClr>
              </a:buClr>
              <a:buSzPct val="120000"/>
              <a:buFont typeface="Arial" panose="020B0604020202020204" pitchFamily="34" charset="0"/>
              <a:buChar char="•"/>
              <a:defRPr/>
            </a:pPr>
            <a:r>
              <a:rPr kumimoji="0" lang="sv-SE" sz="1600" i="0" u="none" strike="noStrike" kern="0" cap="none" spc="0" normalizeH="0" baseline="0" noProof="0" dirty="0">
                <a:ln>
                  <a:noFill/>
                </a:ln>
                <a:solidFill>
                  <a:srgbClr val="212121">
                    <a:lumMod val="90000"/>
                    <a:lumOff val="10000"/>
                  </a:srgbClr>
                </a:solidFill>
                <a:effectLst/>
                <a:uLnTx/>
                <a:uFillTx/>
                <a:latin typeface="Avenir"/>
                <a:sym typeface="Avenir"/>
              </a:rPr>
              <a:t>Lyssnar utan att döma</a:t>
            </a:r>
          </a:p>
          <a:p>
            <a:pPr marL="800100" lvl="1" indent="-342900" algn="l">
              <a:buClr>
                <a:srgbClr val="212121">
                  <a:lumMod val="75000"/>
                  <a:lumOff val="25000"/>
                </a:srgbClr>
              </a:buClr>
              <a:buSzPct val="120000"/>
              <a:buFont typeface="Arial" panose="020B0604020202020204" pitchFamily="34" charset="0"/>
              <a:buChar char="•"/>
              <a:defRPr/>
            </a:pPr>
            <a:r>
              <a:rPr kumimoji="0" lang="sv-SE" sz="1600" i="0" u="none" strike="noStrike" kern="0" cap="none" spc="0" normalizeH="0" baseline="0" noProof="0" dirty="0">
                <a:ln>
                  <a:noFill/>
                </a:ln>
                <a:solidFill>
                  <a:srgbClr val="212121">
                    <a:lumMod val="90000"/>
                    <a:lumOff val="10000"/>
                  </a:srgbClr>
                </a:solidFill>
                <a:effectLst/>
                <a:uLnTx/>
                <a:uFillTx/>
                <a:latin typeface="Avenir"/>
                <a:sym typeface="Avenir"/>
              </a:rPr>
              <a:t> 🌐 </a:t>
            </a:r>
            <a:r>
              <a:rPr kumimoji="0" lang="sv-SE" sz="1600" i="0" u="none" strike="noStrike" kern="0" cap="none" spc="0" normalizeH="0" baseline="0" noProof="0" dirty="0" err="1">
                <a:ln>
                  <a:noFill/>
                </a:ln>
                <a:solidFill>
                  <a:srgbClr val="212121">
                    <a:lumMod val="90000"/>
                    <a:lumOff val="10000"/>
                  </a:srgbClr>
                </a:solidFill>
                <a:effectLst/>
                <a:uLnTx/>
                <a:uFillTx/>
                <a:latin typeface="Avenir"/>
                <a:sym typeface="Avenir"/>
              </a:rPr>
              <a:t>bris.se</a:t>
            </a:r>
            <a:endParaRPr lang="sv-SE" sz="1600" kern="0" dirty="0">
              <a:solidFill>
                <a:srgbClr val="212121">
                  <a:lumMod val="90000"/>
                  <a:lumOff val="10000"/>
                </a:srgbClr>
              </a:solidFill>
            </a:endParaRPr>
          </a:p>
          <a:p>
            <a:pPr marL="800100" lvl="1" indent="-342900" algn="l">
              <a:buClr>
                <a:srgbClr val="212121">
                  <a:lumMod val="75000"/>
                  <a:lumOff val="25000"/>
                </a:srgbClr>
              </a:buClr>
              <a:buSzPct val="120000"/>
              <a:buFont typeface="Arial" panose="020B0604020202020204" pitchFamily="34" charset="0"/>
              <a:buChar char="•"/>
              <a:defRPr/>
            </a:pPr>
            <a:r>
              <a:rPr kumimoji="0" lang="sv-SE" sz="1600" i="0" u="none" strike="noStrike" kern="0" cap="none" spc="0" normalizeH="0" baseline="0" noProof="0" dirty="0">
                <a:ln>
                  <a:noFill/>
                </a:ln>
                <a:solidFill>
                  <a:srgbClr val="212121">
                    <a:lumMod val="90000"/>
                    <a:lumOff val="10000"/>
                  </a:srgbClr>
                </a:solidFill>
                <a:effectLst/>
                <a:uLnTx/>
                <a:uFillTx/>
                <a:latin typeface="Avenir"/>
                <a:sym typeface="Avenir"/>
              </a:rPr>
              <a:t>Chatt direkt: </a:t>
            </a:r>
            <a:r>
              <a:rPr kumimoji="0" lang="sv-SE" sz="1600" i="0" u="none" strike="noStrike" kern="0" cap="none" spc="0" normalizeH="0" baseline="0" noProof="0" dirty="0" err="1">
                <a:ln>
                  <a:noFill/>
                </a:ln>
                <a:solidFill>
                  <a:srgbClr val="212121">
                    <a:lumMod val="90000"/>
                    <a:lumOff val="10000"/>
                  </a:srgbClr>
                </a:solidFill>
                <a:effectLst/>
                <a:uLnTx/>
                <a:uFillTx/>
                <a:latin typeface="Avenir"/>
                <a:sym typeface="Avenir"/>
              </a:rPr>
              <a:t>bris.se</a:t>
            </a:r>
            <a:r>
              <a:rPr kumimoji="0" lang="sv-SE" sz="1600" i="0" u="none" strike="noStrike" kern="0" cap="none" spc="0" normalizeH="0" baseline="0" noProof="0" dirty="0">
                <a:ln>
                  <a:noFill/>
                </a:ln>
                <a:solidFill>
                  <a:srgbClr val="212121">
                    <a:lumMod val="90000"/>
                    <a:lumOff val="10000"/>
                  </a:srgbClr>
                </a:solidFill>
                <a:effectLst/>
                <a:uLnTx/>
                <a:uFillTx/>
                <a:latin typeface="Avenir"/>
                <a:sym typeface="Avenir"/>
              </a:rPr>
              <a:t>/</a:t>
            </a:r>
            <a:r>
              <a:rPr kumimoji="0" lang="sv-SE" sz="1600" i="0" u="none" strike="noStrike" kern="0" cap="none" spc="0" normalizeH="0" baseline="0" noProof="0" dirty="0" err="1">
                <a:ln>
                  <a:noFill/>
                </a:ln>
                <a:solidFill>
                  <a:srgbClr val="212121">
                    <a:lumMod val="90000"/>
                    <a:lumOff val="10000"/>
                  </a:srgbClr>
                </a:solidFill>
                <a:effectLst/>
                <a:uLnTx/>
                <a:uFillTx/>
                <a:latin typeface="Avenir"/>
                <a:sym typeface="Avenir"/>
              </a:rPr>
              <a:t>hjalp</a:t>
            </a:r>
            <a:r>
              <a:rPr kumimoji="0" lang="sv-SE" sz="1600" i="0" u="none" strike="noStrike" kern="0" cap="none" spc="0" normalizeH="0" baseline="0" noProof="0" dirty="0">
                <a:ln>
                  <a:noFill/>
                </a:ln>
                <a:solidFill>
                  <a:srgbClr val="212121">
                    <a:lumMod val="90000"/>
                    <a:lumOff val="10000"/>
                  </a:srgbClr>
                </a:solidFill>
                <a:effectLst/>
                <a:uLnTx/>
                <a:uFillTx/>
                <a:latin typeface="Avenir"/>
                <a:sym typeface="Avenir"/>
              </a:rPr>
              <a:t>-oss-</a:t>
            </a:r>
            <a:r>
              <a:rPr kumimoji="0" lang="sv-SE" sz="1600" i="0" u="none" strike="noStrike" kern="0" cap="none" spc="0" normalizeH="0" baseline="0" noProof="0" dirty="0" err="1">
                <a:ln>
                  <a:noFill/>
                </a:ln>
                <a:solidFill>
                  <a:srgbClr val="212121">
                    <a:lumMod val="90000"/>
                    <a:lumOff val="10000"/>
                  </a:srgbClr>
                </a:solidFill>
                <a:effectLst/>
                <a:uLnTx/>
                <a:uFillTx/>
                <a:latin typeface="Avenir"/>
                <a:sym typeface="Avenir"/>
              </a:rPr>
              <a:t>hjalpa</a:t>
            </a:r>
            <a:r>
              <a:rPr kumimoji="0" lang="sv-SE" sz="1600" i="0" u="none" strike="noStrike" kern="0" cap="none" spc="0" normalizeH="0" baseline="0" noProof="0" dirty="0">
                <a:ln>
                  <a:noFill/>
                </a:ln>
                <a:solidFill>
                  <a:srgbClr val="212121">
                    <a:lumMod val="90000"/>
                    <a:lumOff val="10000"/>
                  </a:srgbClr>
                </a:solidFill>
                <a:effectLst/>
                <a:uLnTx/>
                <a:uFillTx/>
                <a:latin typeface="Avenir"/>
                <a:sym typeface="Avenir"/>
              </a:rPr>
              <a:t>/chatt</a:t>
            </a: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endParaRPr kumimoji="0" lang="sv-SE" sz="1600" i="0" u="none" strike="noStrike" kern="0" cap="none" spc="0" normalizeH="0" baseline="0" noProof="0" dirty="0">
              <a:ln>
                <a:noFill/>
              </a:ln>
              <a:solidFill>
                <a:srgbClr val="212121">
                  <a:lumMod val="90000"/>
                  <a:lumOff val="10000"/>
                </a:srgbClr>
              </a:solidFill>
              <a:effectLst/>
              <a:uLnTx/>
              <a:uFillTx/>
              <a:latin typeface="Avenir"/>
              <a:sym typeface="Avenir"/>
            </a:endParaRPr>
          </a:p>
          <a:p>
            <a:pPr marL="342900" marR="0" lvl="0" indent="-342900" algn="l" defTabSz="914400" rtl="0" eaLnBrk="1" fontAlgn="auto" latinLnBrk="0" hangingPunct="1">
              <a:lnSpc>
                <a:spcPct val="100000"/>
              </a:lnSpc>
              <a:spcBef>
                <a:spcPts val="0"/>
              </a:spcBef>
              <a:spcAft>
                <a:spcPts val="0"/>
              </a:spcAft>
              <a:buClr>
                <a:srgbClr val="212121">
                  <a:lumMod val="75000"/>
                  <a:lumOff val="25000"/>
                </a:srgbClr>
              </a:buClr>
              <a:buSzPct val="120000"/>
              <a:buFont typeface="Arial" panose="020B0604020202020204" pitchFamily="34" charset="0"/>
              <a:buChar char="•"/>
              <a:tabLst/>
              <a:defRPr/>
            </a:pPr>
            <a:r>
              <a:rPr kumimoji="0" lang="sv-SE" sz="2000" b="1" i="0" u="none" strike="noStrike" kern="0" cap="none" spc="0" normalizeH="0" baseline="0" noProof="0" dirty="0">
                <a:ln>
                  <a:noFill/>
                </a:ln>
                <a:solidFill>
                  <a:srgbClr val="212121">
                    <a:lumMod val="90000"/>
                    <a:lumOff val="10000"/>
                  </a:srgbClr>
                </a:solidFill>
                <a:effectLst/>
                <a:uLnTx/>
                <a:uFillTx/>
                <a:latin typeface="Avenir"/>
                <a:sym typeface="Avenir"/>
              </a:rPr>
              <a:t>Jourhavande Medmänniska – kvälls- och </a:t>
            </a:r>
            <a:r>
              <a:rPr kumimoji="0" lang="sv-SE" sz="2000" b="1" i="0" u="none" strike="noStrike" kern="0" cap="none" spc="0" normalizeH="0" baseline="0" noProof="0" dirty="0" err="1">
                <a:ln>
                  <a:noFill/>
                </a:ln>
                <a:solidFill>
                  <a:srgbClr val="212121">
                    <a:lumMod val="90000"/>
                    <a:lumOff val="10000"/>
                  </a:srgbClr>
                </a:solidFill>
                <a:effectLst/>
                <a:uLnTx/>
                <a:uFillTx/>
                <a:latin typeface="Avenir"/>
                <a:sym typeface="Avenir"/>
              </a:rPr>
              <a:t>nattstöd</a:t>
            </a:r>
            <a:endParaRPr lang="sv-SE" sz="2000" b="1" kern="0" dirty="0">
              <a:solidFill>
                <a:srgbClr val="212121">
                  <a:lumMod val="90000"/>
                  <a:lumOff val="10000"/>
                </a:srgbClr>
              </a:solidFill>
            </a:endParaRPr>
          </a:p>
          <a:p>
            <a:pPr marL="800100" lvl="1" indent="-342900" algn="l">
              <a:buClr>
                <a:srgbClr val="212121">
                  <a:lumMod val="75000"/>
                  <a:lumOff val="25000"/>
                </a:srgbClr>
              </a:buClr>
              <a:buSzPct val="120000"/>
              <a:buFont typeface="Arial" panose="020B0604020202020204" pitchFamily="34" charset="0"/>
              <a:buChar char="•"/>
              <a:defRPr/>
            </a:pPr>
            <a:r>
              <a:rPr kumimoji="0" lang="sv-SE" sz="1600" i="0" u="none" strike="noStrike" kern="0" cap="none" spc="0" normalizeH="0" baseline="0" noProof="0" dirty="0">
                <a:ln>
                  <a:noFill/>
                </a:ln>
                <a:solidFill>
                  <a:srgbClr val="212121">
                    <a:lumMod val="90000"/>
                    <a:lumOff val="10000"/>
                  </a:srgbClr>
                </a:solidFill>
                <a:effectLst/>
                <a:uLnTx/>
                <a:uFillTx/>
                <a:latin typeface="Avenir"/>
                <a:sym typeface="Avenir"/>
              </a:rPr>
              <a:t>Telefon: 08-702 16 80</a:t>
            </a:r>
          </a:p>
          <a:p>
            <a:pPr marL="800100" lvl="1" indent="-342900" algn="l">
              <a:buClr>
                <a:srgbClr val="212121">
                  <a:lumMod val="75000"/>
                  <a:lumOff val="25000"/>
                </a:srgbClr>
              </a:buClr>
              <a:buSzPct val="120000"/>
              <a:buFont typeface="Arial" panose="020B0604020202020204" pitchFamily="34" charset="0"/>
              <a:buChar char="•"/>
              <a:defRPr/>
            </a:pPr>
            <a:r>
              <a:rPr kumimoji="0" lang="sv-SE" sz="1600" i="0" u="none" strike="noStrike" kern="0" cap="none" spc="0" normalizeH="0" baseline="0" noProof="0" dirty="0">
                <a:ln>
                  <a:noFill/>
                </a:ln>
                <a:solidFill>
                  <a:srgbClr val="212121">
                    <a:lumMod val="90000"/>
                    <a:lumOff val="10000"/>
                  </a:srgbClr>
                </a:solidFill>
                <a:effectLst/>
                <a:uLnTx/>
                <a:uFillTx/>
                <a:latin typeface="Avenir"/>
                <a:sym typeface="Avenir"/>
              </a:rPr>
              <a:t>Prata anonymt med någon som lyssnar</a:t>
            </a:r>
          </a:p>
          <a:p>
            <a:pPr marL="800100" lvl="1" indent="-342900" algn="l">
              <a:buClr>
                <a:srgbClr val="212121">
                  <a:lumMod val="75000"/>
                  <a:lumOff val="25000"/>
                </a:srgbClr>
              </a:buClr>
              <a:buSzPct val="120000"/>
              <a:buFont typeface="Arial" panose="020B0604020202020204" pitchFamily="34" charset="0"/>
              <a:buChar char="•"/>
              <a:defRPr/>
            </a:pPr>
            <a:r>
              <a:rPr kumimoji="0" lang="sv-SE" sz="1600" i="0" u="none" strike="noStrike" kern="0" cap="none" spc="0" normalizeH="0" baseline="0" noProof="0" dirty="0">
                <a:ln>
                  <a:noFill/>
                </a:ln>
                <a:solidFill>
                  <a:srgbClr val="212121">
                    <a:lumMod val="90000"/>
                    <a:lumOff val="10000"/>
                  </a:srgbClr>
                </a:solidFill>
                <a:effectLst/>
                <a:uLnTx/>
                <a:uFillTx/>
                <a:latin typeface="Avenir"/>
                <a:sym typeface="Avenir"/>
              </a:rPr>
              <a:t>🌐 </a:t>
            </a:r>
            <a:r>
              <a:rPr kumimoji="0" lang="sv-SE" sz="1600" i="0" u="none" strike="noStrike" kern="0" cap="none" spc="0" normalizeH="0" baseline="0" noProof="0" dirty="0" err="1">
                <a:ln>
                  <a:noFill/>
                </a:ln>
                <a:solidFill>
                  <a:srgbClr val="212121">
                    <a:lumMod val="90000"/>
                    <a:lumOff val="10000"/>
                  </a:srgbClr>
                </a:solidFill>
                <a:effectLst/>
                <a:uLnTx/>
                <a:uFillTx/>
                <a:latin typeface="Avenir"/>
                <a:sym typeface="Avenir"/>
              </a:rPr>
              <a:t>jourhavandemedmanniska.se</a:t>
            </a:r>
            <a:br>
              <a:rPr kumimoji="0" lang="sv-SE" sz="1600" i="0" u="none" strike="noStrike" kern="0" cap="none" spc="0" normalizeH="0" baseline="0" noProof="0" dirty="0">
                <a:ln>
                  <a:noFill/>
                </a:ln>
                <a:solidFill>
                  <a:srgbClr val="212121">
                    <a:lumMod val="90000"/>
                    <a:lumOff val="10000"/>
                  </a:srgbClr>
                </a:solidFill>
                <a:effectLst/>
                <a:uLnTx/>
                <a:uFillTx/>
                <a:latin typeface="Avenir"/>
                <a:sym typeface="Avenir"/>
              </a:rPr>
            </a:br>
            <a:r>
              <a:rPr kumimoji="0" lang="sv-SE" sz="1600" i="0" u="none" strike="noStrike" kern="0" cap="none" spc="0" normalizeH="0" baseline="0" noProof="0" dirty="0">
                <a:ln>
                  <a:noFill/>
                </a:ln>
                <a:solidFill>
                  <a:srgbClr val="212121">
                    <a:lumMod val="90000"/>
                    <a:lumOff val="10000"/>
                  </a:srgbClr>
                </a:solidFill>
                <a:effectLst/>
                <a:uLnTx/>
                <a:uFillTx/>
                <a:latin typeface="Avenir"/>
                <a:sym typeface="Avenir"/>
              </a:rPr>
              <a:t>  </a:t>
            </a:r>
            <a:br>
              <a:rPr kumimoji="0" lang="sv-SE" sz="1600" i="0" u="none" strike="noStrike" kern="0" cap="none" spc="0" normalizeH="0" baseline="0" noProof="0" dirty="0">
                <a:ln>
                  <a:noFill/>
                </a:ln>
                <a:solidFill>
                  <a:srgbClr val="212121">
                    <a:lumMod val="90000"/>
                    <a:lumOff val="10000"/>
                  </a:srgbClr>
                </a:solidFill>
                <a:effectLst/>
                <a:uLnTx/>
                <a:uFillTx/>
                <a:latin typeface="Avenir"/>
                <a:sym typeface="Avenir"/>
              </a:rPr>
            </a:br>
            <a:r>
              <a:rPr kumimoji="0" lang="sv-SE" sz="1400" b="0" i="0" u="none" strike="noStrike" kern="0" cap="none" spc="0" normalizeH="0" baseline="0" noProof="0" dirty="0">
                <a:ln>
                  <a:noFill/>
                </a:ln>
                <a:solidFill>
                  <a:srgbClr val="212121">
                    <a:lumMod val="90000"/>
                    <a:lumOff val="10000"/>
                  </a:srgbClr>
                </a:solidFill>
                <a:effectLst/>
                <a:uLnTx/>
                <a:uFillTx/>
                <a:latin typeface="Avenir"/>
                <a:sym typeface="Avenir"/>
              </a:rPr>
              <a:t>  </a:t>
            </a:r>
          </a:p>
          <a:p>
            <a:pPr marL="0" indent="0" algn="l">
              <a:buClr>
                <a:srgbClr val="212121">
                  <a:lumMod val="75000"/>
                  <a:lumOff val="25000"/>
                </a:srgbClr>
              </a:buClr>
              <a:buSzPct val="120000"/>
              <a:defRPr/>
            </a:pPr>
            <a:r>
              <a:rPr lang="sv-SE" sz="2000" b="1" kern="0" dirty="0">
                <a:solidFill>
                  <a:srgbClr val="212121">
                    <a:lumMod val="90000"/>
                    <a:lumOff val="10000"/>
                  </a:srgbClr>
                </a:solidFill>
              </a:rPr>
              <a:t>💡 </a:t>
            </a:r>
            <a:r>
              <a:rPr lang="sv-SE" sz="3600" b="1" kern="0" dirty="0">
                <a:solidFill>
                  <a:srgbClr val="212121">
                    <a:lumMod val="90000"/>
                    <a:lumOff val="10000"/>
                  </a:srgbClr>
                </a:solidFill>
              </a:rPr>
              <a:t>Kom ihåg! </a:t>
            </a:r>
            <a:br>
              <a:rPr lang="sv-SE" sz="2000" b="1" kern="0" dirty="0">
                <a:solidFill>
                  <a:srgbClr val="212121">
                    <a:lumMod val="90000"/>
                    <a:lumOff val="10000"/>
                  </a:srgbClr>
                </a:solidFill>
              </a:rPr>
            </a:br>
            <a:r>
              <a:rPr lang="sv-SE" sz="1200" b="1" kern="0" dirty="0">
                <a:solidFill>
                  <a:srgbClr val="212121">
                    <a:lumMod val="90000"/>
                    <a:lumOff val="10000"/>
                  </a:srgbClr>
                </a:solidFill>
              </a:rPr>
              <a:t> </a:t>
            </a:r>
          </a:p>
          <a:p>
            <a:pPr lvl="1" indent="-457200" algn="l">
              <a:buClr>
                <a:srgbClr val="212121">
                  <a:lumMod val="75000"/>
                  <a:lumOff val="25000"/>
                </a:srgbClr>
              </a:buClr>
              <a:buSzPct val="120000"/>
              <a:buFont typeface="+mj-lt"/>
              <a:buAutoNum type="arabicPeriod"/>
              <a:defRPr/>
            </a:pPr>
            <a:r>
              <a:rPr lang="sv-SE" sz="2000" b="1" kern="0" dirty="0">
                <a:solidFill>
                  <a:srgbClr val="212121">
                    <a:lumMod val="90000"/>
                    <a:lumOff val="10000"/>
                  </a:srgbClr>
                </a:solidFill>
              </a:rPr>
              <a:t>Du behöver inte ha alla svar. Bara finnas, lyssna och visa att du bryr dig.</a:t>
            </a:r>
            <a:br>
              <a:rPr lang="sv-SE" sz="2000" b="1" kern="0" dirty="0">
                <a:solidFill>
                  <a:srgbClr val="212121">
                    <a:lumMod val="90000"/>
                    <a:lumOff val="10000"/>
                  </a:srgbClr>
                </a:solidFill>
              </a:rPr>
            </a:br>
            <a:r>
              <a:rPr lang="sv-SE" sz="1200" b="1" kern="0" dirty="0">
                <a:solidFill>
                  <a:srgbClr val="212121">
                    <a:lumMod val="90000"/>
                    <a:lumOff val="10000"/>
                  </a:srgbClr>
                </a:solidFill>
              </a:rPr>
              <a:t> </a:t>
            </a:r>
          </a:p>
          <a:p>
            <a:pPr lvl="1" indent="-457200" algn="l">
              <a:buClr>
                <a:srgbClr val="212121">
                  <a:lumMod val="75000"/>
                  <a:lumOff val="25000"/>
                </a:srgbClr>
              </a:buClr>
              <a:buSzPct val="120000"/>
              <a:buFont typeface="+mj-lt"/>
              <a:buAutoNum type="arabicPeriod"/>
              <a:defRPr/>
            </a:pPr>
            <a:r>
              <a:rPr lang="sv-SE" sz="2000" b="1" kern="0" dirty="0">
                <a:solidFill>
                  <a:srgbClr val="212121">
                    <a:lumMod val="90000"/>
                    <a:lumOff val="10000"/>
                  </a:srgbClr>
                </a:solidFill>
              </a:rPr>
              <a:t>Om någon mår dåligt, hjälp dem hitta en vuxen eller kontakt med de här organisationerna.</a:t>
            </a:r>
          </a:p>
          <a:p>
            <a:pPr marL="0" indent="0" algn="l">
              <a:buClr>
                <a:srgbClr val="212121">
                  <a:lumMod val="75000"/>
                  <a:lumOff val="25000"/>
                </a:srgbClr>
              </a:buClr>
              <a:buSzPct val="120000"/>
              <a:defRPr/>
            </a:pPr>
            <a:endParaRPr kumimoji="0" lang="sv-SE" sz="2000" b="1" i="0" u="none" strike="noStrike" kern="0" cap="none" spc="0" normalizeH="0" baseline="0" noProof="0" dirty="0">
              <a:ln>
                <a:noFill/>
              </a:ln>
              <a:solidFill>
                <a:srgbClr val="212121">
                  <a:lumMod val="90000"/>
                  <a:lumOff val="10000"/>
                </a:srgbClr>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2700" b="0" i="0" u="none" strike="noStrike" kern="0" cap="none" spc="0" normalizeH="0" baseline="0" noProof="0" dirty="0">
              <a:ln>
                <a:noFill/>
              </a:ln>
              <a:solidFill>
                <a:srgbClr val="212121"/>
              </a:solidFill>
              <a:effectLst/>
              <a:uLnTx/>
              <a:uFillTx/>
              <a:latin typeface="Avenir"/>
              <a:sym typeface="Avenir"/>
            </a:endParaRPr>
          </a:p>
          <a:p>
            <a:pPr marL="0" marR="0" lvl="0" indent="0" algn="l" defTabSz="914400" rtl="0" eaLnBrk="1" fontAlgn="auto" latinLnBrk="0" hangingPunct="1">
              <a:lnSpc>
                <a:spcPct val="100000"/>
              </a:lnSpc>
              <a:spcBef>
                <a:spcPts val="0"/>
              </a:spcBef>
              <a:spcAft>
                <a:spcPts val="0"/>
              </a:spcAft>
              <a:buClr>
                <a:srgbClr val="FFFFFF"/>
              </a:buClr>
              <a:buSzPts val="7500"/>
              <a:buFont typeface="Avenir"/>
              <a:buNone/>
              <a:tabLst/>
              <a:defRPr/>
            </a:pPr>
            <a:endParaRPr kumimoji="0" lang="sv-SE" sz="1600" b="0" i="0" u="none" strike="noStrike" kern="0" cap="none" spc="0" normalizeH="0" baseline="0" noProof="0" dirty="0">
              <a:ln>
                <a:noFill/>
              </a:ln>
              <a:solidFill>
                <a:srgbClr val="212121">
                  <a:lumMod val="90000"/>
                  <a:lumOff val="10000"/>
                </a:srgbClr>
              </a:solidFill>
              <a:effectLst/>
              <a:uLnTx/>
              <a:uFillTx/>
              <a:latin typeface="Avenir"/>
              <a:sym typeface="Avenir"/>
            </a:endParaRPr>
          </a:p>
        </p:txBody>
      </p:sp>
    </p:spTree>
    <p:extLst>
      <p:ext uri="{BB962C8B-B14F-4D97-AF65-F5344CB8AC3E}">
        <p14:creationId xmlns:p14="http://schemas.microsoft.com/office/powerpoint/2010/main" val="26454017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87B1D-BFB8-B6DD-9C17-EABE206ADDFC}"/>
            </a:ext>
          </a:extLst>
        </p:cNvPr>
        <p:cNvGrpSpPr/>
        <p:nvPr/>
      </p:nvGrpSpPr>
      <p:grpSpPr>
        <a:xfrm>
          <a:off x="0" y="0"/>
          <a:ext cx="0" cy="0"/>
          <a:chOff x="0" y="0"/>
          <a:chExt cx="0" cy="0"/>
        </a:xfrm>
      </p:grpSpPr>
      <p:pic>
        <p:nvPicPr>
          <p:cNvPr id="5" name="Bildobjekt 4" descr="En bild som visar vatten, utomhus, himmel, sjö&#10;&#10;Automatiskt genererad beskrivning">
            <a:extLst>
              <a:ext uri="{FF2B5EF4-FFF2-40B4-BE49-F238E27FC236}">
                <a16:creationId xmlns:a16="http://schemas.microsoft.com/office/drawing/2014/main" id="{552D7EC1-37A7-A7EC-DB18-270F122505D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9" name="Bildobjekt 8">
            <a:extLst>
              <a:ext uri="{FF2B5EF4-FFF2-40B4-BE49-F238E27FC236}">
                <a16:creationId xmlns:a16="http://schemas.microsoft.com/office/drawing/2014/main" id="{846F268B-87AA-E149-BED8-2EE189E6501A}"/>
              </a:ext>
            </a:extLst>
          </p:cNvPr>
          <p:cNvPicPr>
            <a:picLocks noChangeAspect="1"/>
          </p:cNvPicPr>
          <p:nvPr/>
        </p:nvPicPr>
        <p:blipFill>
          <a:blip r:embed="rId3"/>
          <a:stretch>
            <a:fillRect/>
          </a:stretch>
        </p:blipFill>
        <p:spPr>
          <a:xfrm>
            <a:off x="342900" y="362619"/>
            <a:ext cx="11506200" cy="6132763"/>
          </a:xfrm>
          <a:prstGeom prst="rect">
            <a:avLst/>
          </a:prstGeom>
        </p:spPr>
      </p:pic>
      <p:sp>
        <p:nvSpPr>
          <p:cNvPr id="10" name="textruta 9">
            <a:extLst>
              <a:ext uri="{FF2B5EF4-FFF2-40B4-BE49-F238E27FC236}">
                <a16:creationId xmlns:a16="http://schemas.microsoft.com/office/drawing/2014/main" id="{895CDBD2-9961-06E1-F680-3B833B8A0800}"/>
              </a:ext>
            </a:extLst>
          </p:cNvPr>
          <p:cNvSpPr txBox="1"/>
          <p:nvPr/>
        </p:nvSpPr>
        <p:spPr>
          <a:xfrm>
            <a:off x="755973" y="2340877"/>
            <a:ext cx="10460567" cy="1178143"/>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sv-SE" sz="5400" b="1" i="0" u="none" strike="noStrike" kern="1200" cap="none" spc="300" normalizeH="0" baseline="0" noProof="0" dirty="0">
                <a:ln>
                  <a:noFill/>
                </a:ln>
                <a:solidFill>
                  <a:srgbClr val="0C6F89"/>
                </a:solidFill>
                <a:effectLst/>
                <a:uLnTx/>
                <a:uFillTx/>
                <a:latin typeface="Century Gothic" panose="020B0502020202020204" pitchFamily="34" charset="0"/>
                <a:ea typeface="+mn-ea"/>
                <a:cs typeface="Arial"/>
                <a:sym typeface="Arial"/>
              </a:rPr>
              <a:t>Tack! </a:t>
            </a:r>
          </a:p>
        </p:txBody>
      </p:sp>
      <p:pic>
        <p:nvPicPr>
          <p:cNvPr id="11" name="Bildobjekt 10">
            <a:extLst>
              <a:ext uri="{FF2B5EF4-FFF2-40B4-BE49-F238E27FC236}">
                <a16:creationId xmlns:a16="http://schemas.microsoft.com/office/drawing/2014/main" id="{69F02C42-B0E1-50E4-9E75-A44FF3092CDE}"/>
              </a:ext>
            </a:extLst>
          </p:cNvPr>
          <p:cNvPicPr>
            <a:picLocks noChangeAspect="1"/>
          </p:cNvPicPr>
          <p:nvPr/>
        </p:nvPicPr>
        <p:blipFill>
          <a:blip r:embed="rId4" cstate="email">
            <a:alphaModFix amt="51000"/>
            <a:extLst>
              <a:ext uri="{28A0092B-C50C-407E-A947-70E740481C1C}">
                <a14:useLocalDpi xmlns:a14="http://schemas.microsoft.com/office/drawing/2010/main"/>
              </a:ext>
            </a:extLst>
          </a:blip>
          <a:stretch>
            <a:fillRect/>
          </a:stretch>
        </p:blipFill>
        <p:spPr>
          <a:xfrm>
            <a:off x="9203554" y="4959617"/>
            <a:ext cx="2368820" cy="2402184"/>
          </a:xfrm>
          <a:prstGeom prst="rect">
            <a:avLst/>
          </a:prstGeom>
          <a:effectLst>
            <a:glow>
              <a:schemeClr val="accent1"/>
            </a:glow>
          </a:effectLst>
        </p:spPr>
      </p:pic>
      <p:sp>
        <p:nvSpPr>
          <p:cNvPr id="2" name="Rektangel 1">
            <a:extLst>
              <a:ext uri="{FF2B5EF4-FFF2-40B4-BE49-F238E27FC236}">
                <a16:creationId xmlns:a16="http://schemas.microsoft.com/office/drawing/2014/main" id="{76A9FA32-1A8A-B3C9-8134-ED73721E9E97}"/>
              </a:ext>
            </a:extLst>
          </p:cNvPr>
          <p:cNvSpPr/>
          <p:nvPr/>
        </p:nvSpPr>
        <p:spPr>
          <a:xfrm>
            <a:off x="914400" y="5497277"/>
            <a:ext cx="5513048" cy="101566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sv-SE" sz="1800" b="1"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Fredrik Livheim </a:t>
            </a:r>
          </a:p>
          <a:p>
            <a:pPr marL="0"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sv-SE" sz="1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Leg. psykolog, medicine doktor, peer-reviewed ACT-</a:t>
            </a:r>
            <a:r>
              <a:rPr kumimoji="0" lang="sv-SE" sz="1400" b="0" i="0" u="none" strike="noStrike" kern="0" cap="none" spc="0" normalizeH="0" baseline="0" noProof="0" dirty="0" err="1">
                <a:ln>
                  <a:noFill/>
                </a:ln>
                <a:solidFill>
                  <a:srgbClr val="FFFFFF"/>
                </a:solidFill>
                <a:effectLst/>
                <a:uLnTx/>
                <a:uFillTx/>
                <a:latin typeface="Helvetica Neue"/>
                <a:ea typeface="Helvetica Neue"/>
                <a:cs typeface="Helvetica Neue"/>
                <a:sym typeface="Helvetica Neue"/>
              </a:rPr>
              <a:t>trainer</a:t>
            </a:r>
            <a:endParaRPr kumimoji="0" lang="sv-SE" sz="1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endParaRPr>
          </a:p>
          <a:p>
            <a:pPr marL="0"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sv-SE" sz="1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forsknings- &amp; innehållsstrateg www.29k.org, </a:t>
            </a:r>
          </a:p>
          <a:p>
            <a:pPr marL="0"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sv-SE" sz="1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utbildare via www.livskompass.se, forskar vid  Karolinska Institutet</a:t>
            </a:r>
          </a:p>
        </p:txBody>
      </p:sp>
    </p:spTree>
    <p:extLst>
      <p:ext uri="{BB962C8B-B14F-4D97-AF65-F5344CB8AC3E}">
        <p14:creationId xmlns:p14="http://schemas.microsoft.com/office/powerpoint/2010/main" val="3063420247"/>
      </p:ext>
    </p:extLst>
  </p:cSld>
  <p:clrMapOvr>
    <a:masterClrMapping/>
  </p:clrMapOvr>
</p:sld>
</file>

<file path=ppt/theme/theme1.xml><?xml version="1.0" encoding="utf-8"?>
<a:theme xmlns:a="http://schemas.openxmlformats.org/drawingml/2006/main" name="Office-tema">
  <a:themeElements>
    <a:clrScheme name="ACT_202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1DBDE"/>
        </a:solidFill>
        <a:ln>
          <a:noFill/>
        </a:ln>
        <a:effectLst>
          <a:outerShdw dist="25400" dir="2700000" algn="tl" rotWithShape="0">
            <a:prstClr val="black">
              <a:alpha val="17000"/>
            </a:prstClr>
          </a:outerShdw>
        </a:effectLst>
      </a:spPr>
      <a:bodyPr rtlCol="0" anchor="ctr"/>
      <a:lstStyle>
        <a:defPPr algn="ctr">
          <a:defRPr dirty="0" smtClean="0">
            <a:solidFill>
              <a:schemeClr val="tx1"/>
            </a:solidFill>
            <a:latin typeface="Josefin Sans Light Roman" pitchFamily="2" charset="77"/>
            <a:cs typeface="Calibri" panose="020F050202020403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1DBDE"/>
        </a:solidFill>
        <a:ln>
          <a:noFill/>
        </a:ln>
        <a:effectLst>
          <a:outerShdw dist="25400" dir="2700000" algn="tl" rotWithShape="0">
            <a:prstClr val="black">
              <a:alpha val="17000"/>
            </a:prstClr>
          </a:outerShdw>
        </a:effectLst>
      </a:spPr>
      <a:bodyPr rtlCol="0" anchor="ctr"/>
      <a:lstStyle>
        <a:defPPr algn="ctr">
          <a:defRPr dirty="0" smtClean="0">
            <a:solidFill>
              <a:schemeClr val="tx1"/>
            </a:solidFill>
            <a:latin typeface="Josefin Sans Light Roman" pitchFamily="2" charset="77"/>
            <a:cs typeface="Calibri" panose="020F050202020403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29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powerpointmall_ki_vit_SVE">
  <a:themeElements>
    <a:clrScheme name="">
      <a:dk1>
        <a:srgbClr val="000000"/>
      </a:dk1>
      <a:lt1>
        <a:srgbClr val="FFFFFF"/>
      </a:lt1>
      <a:dk2>
        <a:srgbClr val="000000"/>
      </a:dk2>
      <a:lt2>
        <a:srgbClr val="808080"/>
      </a:lt2>
      <a:accent1>
        <a:srgbClr val="870052"/>
      </a:accent1>
      <a:accent2>
        <a:srgbClr val="9FE6E9"/>
      </a:accent2>
      <a:accent3>
        <a:srgbClr val="FFFFFF"/>
      </a:accent3>
      <a:accent4>
        <a:srgbClr val="000000"/>
      </a:accent4>
      <a:accent5>
        <a:srgbClr val="C3AAB3"/>
      </a:accent5>
      <a:accent6>
        <a:srgbClr val="90D0D3"/>
      </a:accent6>
      <a:hlink>
        <a:srgbClr val="D40963"/>
      </a:hlink>
      <a:folHlink>
        <a:srgbClr val="CBCB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powerpointmall_ki_vit_SVE">
  <a:themeElements>
    <a:clrScheme name="">
      <a:dk1>
        <a:srgbClr val="000000"/>
      </a:dk1>
      <a:lt1>
        <a:srgbClr val="FFFFFF"/>
      </a:lt1>
      <a:dk2>
        <a:srgbClr val="000000"/>
      </a:dk2>
      <a:lt2>
        <a:srgbClr val="808080"/>
      </a:lt2>
      <a:accent1>
        <a:srgbClr val="870052"/>
      </a:accent1>
      <a:accent2>
        <a:srgbClr val="9FE6E9"/>
      </a:accent2>
      <a:accent3>
        <a:srgbClr val="FFFFFF"/>
      </a:accent3>
      <a:accent4>
        <a:srgbClr val="000000"/>
      </a:accent4>
      <a:accent5>
        <a:srgbClr val="C3AAB3"/>
      </a:accent5>
      <a:accent6>
        <a:srgbClr val="90D0D3"/>
      </a:accent6>
      <a:hlink>
        <a:srgbClr val="D40963"/>
      </a:hlink>
      <a:folHlink>
        <a:srgbClr val="CBCB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23_ColorGradient">
  <a:themeElements>
    <a:clrScheme name="22_ColorGradient">
      <a:dk1>
        <a:srgbClr val="810092"/>
      </a:dk1>
      <a:lt1>
        <a:srgbClr val="929292"/>
      </a:lt1>
      <a:dk2>
        <a:srgbClr val="5E5E5E"/>
      </a:dk2>
      <a:lt2>
        <a:srgbClr val="D5D5D5"/>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2_ColorGradient">
  <a:themeElements>
    <a:clrScheme name="22_ColorGradient">
      <a:dk1>
        <a:srgbClr val="810092"/>
      </a:dk1>
      <a:lt1>
        <a:srgbClr val="929292"/>
      </a:lt1>
      <a:dk2>
        <a:srgbClr val="5E5E5E"/>
      </a:dk2>
      <a:lt2>
        <a:srgbClr val="D5D5D5"/>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2_Simple Light">
  <a:themeElements>
    <a:clrScheme name="Simple Light">
      <a:dk1>
        <a:srgbClr val="000000"/>
      </a:dk1>
      <a:lt1>
        <a:srgbClr val="F9FBFD"/>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29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2_29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_Architecture Studio by Slidesgo">
  <a:themeElements>
    <a:clrScheme name="Simple Light">
      <a:dk1>
        <a:srgbClr val="2E1B11"/>
      </a:dk1>
      <a:lt1>
        <a:srgbClr val="F4F4F4"/>
      </a:lt1>
      <a:dk2>
        <a:srgbClr val="595959"/>
      </a:dk2>
      <a:lt2>
        <a:srgbClr val="EEEEEE"/>
      </a:lt2>
      <a:accent1>
        <a:srgbClr val="B3A29A"/>
      </a:accent1>
      <a:accent2>
        <a:srgbClr val="EAE5E1"/>
      </a:accent2>
      <a:accent3>
        <a:srgbClr val="B3A29A"/>
      </a:accent3>
      <a:accent4>
        <a:srgbClr val="E6CEBC"/>
      </a:accent4>
      <a:accent5>
        <a:srgbClr val="AA9185"/>
      </a:accent5>
      <a:accent6>
        <a:srgbClr val="834D31"/>
      </a:accent6>
      <a:hlink>
        <a:srgbClr val="772E0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7_Office-tema">
  <a:themeElements>
    <a:clrScheme name="ACT_202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1DBDE"/>
        </a:solidFill>
        <a:ln>
          <a:noFill/>
        </a:ln>
        <a:effectLst>
          <a:outerShdw dist="25400" dir="2700000" algn="tl" rotWithShape="0">
            <a:prstClr val="black">
              <a:alpha val="17000"/>
            </a:prstClr>
          </a:outerShdw>
        </a:effectLst>
      </a:spPr>
      <a:bodyPr rtlCol="0" anchor="ctr"/>
      <a:lstStyle>
        <a:defPPr algn="ctr">
          <a:defRPr dirty="0" smtClean="0">
            <a:solidFill>
              <a:schemeClr val="tx1"/>
            </a:solidFill>
            <a:latin typeface="Josefin Sans Light Roman" pitchFamily="2" charset="77"/>
            <a:cs typeface="Calibri" panose="020F050202020403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24_BasicBlack">
  <a:themeElements>
    <a:clrScheme name="20_BasicBlack">
      <a:dk1>
        <a:srgbClr val="000000"/>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2_Architecture Studio by Slidesgo">
  <a:themeElements>
    <a:clrScheme name="Simple Light">
      <a:dk1>
        <a:srgbClr val="2E1B11"/>
      </a:dk1>
      <a:lt1>
        <a:srgbClr val="F4F4F4"/>
      </a:lt1>
      <a:dk2>
        <a:srgbClr val="595959"/>
      </a:dk2>
      <a:lt2>
        <a:srgbClr val="EEEEEE"/>
      </a:lt2>
      <a:accent1>
        <a:srgbClr val="B3A29A"/>
      </a:accent1>
      <a:accent2>
        <a:srgbClr val="EAE5E1"/>
      </a:accent2>
      <a:accent3>
        <a:srgbClr val="B3A29A"/>
      </a:accent3>
      <a:accent4>
        <a:srgbClr val="E6CEBC"/>
      </a:accent4>
      <a:accent5>
        <a:srgbClr val="AA9185"/>
      </a:accent5>
      <a:accent6>
        <a:srgbClr val="834D31"/>
      </a:accent6>
      <a:hlink>
        <a:srgbClr val="772E0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5_Architecture Studio by Slidesgo">
  <a:themeElements>
    <a:clrScheme name="Simple Light">
      <a:dk1>
        <a:srgbClr val="2E1B11"/>
      </a:dk1>
      <a:lt1>
        <a:srgbClr val="F4F4F4"/>
      </a:lt1>
      <a:dk2>
        <a:srgbClr val="595959"/>
      </a:dk2>
      <a:lt2>
        <a:srgbClr val="EEEEEE"/>
      </a:lt2>
      <a:accent1>
        <a:srgbClr val="B3A29A"/>
      </a:accent1>
      <a:accent2>
        <a:srgbClr val="EAE5E1"/>
      </a:accent2>
      <a:accent3>
        <a:srgbClr val="B3A29A"/>
      </a:accent3>
      <a:accent4>
        <a:srgbClr val="E6CEBC"/>
      </a:accent4>
      <a:accent5>
        <a:srgbClr val="AA9185"/>
      </a:accent5>
      <a:accent6>
        <a:srgbClr val="834D31"/>
      </a:accent6>
      <a:hlink>
        <a:srgbClr val="772E0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7_Architecture Studio by Slidesgo">
  <a:themeElements>
    <a:clrScheme name="Simple Light">
      <a:dk1>
        <a:srgbClr val="2E1B11"/>
      </a:dk1>
      <a:lt1>
        <a:srgbClr val="F4F4F4"/>
      </a:lt1>
      <a:dk2>
        <a:srgbClr val="595959"/>
      </a:dk2>
      <a:lt2>
        <a:srgbClr val="EEEEEE"/>
      </a:lt2>
      <a:accent1>
        <a:srgbClr val="B3A29A"/>
      </a:accent1>
      <a:accent2>
        <a:srgbClr val="EAE5E1"/>
      </a:accent2>
      <a:accent3>
        <a:srgbClr val="B3A29A"/>
      </a:accent3>
      <a:accent4>
        <a:srgbClr val="E6CEBC"/>
      </a:accent4>
      <a:accent5>
        <a:srgbClr val="AA9185"/>
      </a:accent5>
      <a:accent6>
        <a:srgbClr val="834D31"/>
      </a:accent6>
      <a:hlink>
        <a:srgbClr val="772E0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8_Architecture Studio by Slidesgo">
  <a:themeElements>
    <a:clrScheme name="Simple Light">
      <a:dk1>
        <a:srgbClr val="2E1B11"/>
      </a:dk1>
      <a:lt1>
        <a:srgbClr val="F4F4F4"/>
      </a:lt1>
      <a:dk2>
        <a:srgbClr val="595959"/>
      </a:dk2>
      <a:lt2>
        <a:srgbClr val="EEEEEE"/>
      </a:lt2>
      <a:accent1>
        <a:srgbClr val="B3A29A"/>
      </a:accent1>
      <a:accent2>
        <a:srgbClr val="EAE5E1"/>
      </a:accent2>
      <a:accent3>
        <a:srgbClr val="B3A29A"/>
      </a:accent3>
      <a:accent4>
        <a:srgbClr val="E6CEBC"/>
      </a:accent4>
      <a:accent5>
        <a:srgbClr val="AA9185"/>
      </a:accent5>
      <a:accent6>
        <a:srgbClr val="834D31"/>
      </a:accent6>
      <a:hlink>
        <a:srgbClr val="772E0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6_Office-tema">
  <a:themeElements>
    <a:clrScheme name="Office-tema">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2.xml><?xml version="1.0" encoding="utf-8"?>
<a:theme xmlns:a="http://schemas.openxmlformats.org/drawingml/2006/main" name="7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3_29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5_Office-tema">
  <a:themeElements>
    <a:clrScheme name="ACT_202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1DBDE"/>
        </a:solidFill>
        <a:ln>
          <a:noFill/>
        </a:ln>
        <a:effectLst>
          <a:outerShdw dist="25400" dir="2700000" algn="tl" rotWithShape="0">
            <a:prstClr val="black">
              <a:alpha val="17000"/>
            </a:prstClr>
          </a:outerShdw>
        </a:effectLst>
      </a:spPr>
      <a:bodyPr rtlCol="0" anchor="ctr"/>
      <a:lstStyle>
        <a:defPPr algn="ctr">
          <a:defRPr dirty="0" smtClean="0">
            <a:solidFill>
              <a:schemeClr val="tx1"/>
            </a:solidFill>
            <a:latin typeface="Josefin Sans Light Roman" pitchFamily="2" charset="77"/>
            <a:cs typeface="Calibri" panose="020F050202020403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5.xml><?xml version="1.0" encoding="utf-8"?>
<a:theme xmlns:a="http://schemas.openxmlformats.org/drawingml/2006/main" name="25_BasicBlack">
  <a:themeElements>
    <a:clrScheme name="20_BasicBlack">
      <a:dk1>
        <a:srgbClr val="000000"/>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6AE4D69-8A7E-4848-8904-A9054587CBEE}">
  <we:reference id="wa104379997" version="2.0.0.0" store="en-US" storeType="OMEX"/>
  <we:alternateReferences>
    <we:reference id="wa104379997" version="2.0.0.0" store="wa104379997"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122113</TotalTime>
  <Words>10336</Words>
  <Application>Microsoft Macintosh PowerPoint</Application>
  <PresentationFormat>Bredbild</PresentationFormat>
  <Paragraphs>1046</Paragraphs>
  <Slides>102</Slides>
  <Notes>83</Notes>
  <HiddenSlides>1</HiddenSlides>
  <MMClips>4</MMClips>
  <ScaleCrop>false</ScaleCrop>
  <HeadingPairs>
    <vt:vector size="6" baseType="variant">
      <vt:variant>
        <vt:lpstr>Använt teckensnitt</vt:lpstr>
      </vt:variant>
      <vt:variant>
        <vt:i4>33</vt:i4>
      </vt:variant>
      <vt:variant>
        <vt:lpstr>Tema</vt:lpstr>
      </vt:variant>
      <vt:variant>
        <vt:i4>25</vt:i4>
      </vt:variant>
      <vt:variant>
        <vt:lpstr>Bildrubriker</vt:lpstr>
      </vt:variant>
      <vt:variant>
        <vt:i4>102</vt:i4>
      </vt:variant>
    </vt:vector>
  </HeadingPairs>
  <TitlesOfParts>
    <vt:vector size="160" baseType="lpstr">
      <vt:lpstr>ＭＳ Ｐゴシック</vt:lpstr>
      <vt:lpstr>Abel</vt:lpstr>
      <vt:lpstr>Arial</vt:lpstr>
      <vt:lpstr>Avenir</vt:lpstr>
      <vt:lpstr>Avenir Book</vt:lpstr>
      <vt:lpstr>Calibri</vt:lpstr>
      <vt:lpstr>Calibri Light</vt:lpstr>
      <vt:lpstr>Cambo</vt:lpstr>
      <vt:lpstr>Cambria</vt:lpstr>
      <vt:lpstr>Catamaran Light</vt:lpstr>
      <vt:lpstr>Century Gothic</vt:lpstr>
      <vt:lpstr>Comic Sans MS</vt:lpstr>
      <vt:lpstr>Fira Sans Extra Condensed Medium</vt:lpstr>
      <vt:lpstr>Gill Sans</vt:lpstr>
      <vt:lpstr>Helvetica</vt:lpstr>
      <vt:lpstr>Helvetica Neue</vt:lpstr>
      <vt:lpstr>Helvetica Neue Light</vt:lpstr>
      <vt:lpstr>Inter</vt:lpstr>
      <vt:lpstr>Josefin Sans Light Roman</vt:lpstr>
      <vt:lpstr>Lexend Light</vt:lpstr>
      <vt:lpstr>Lexend Medium</vt:lpstr>
      <vt:lpstr>Noto Sans Symbols</vt:lpstr>
      <vt:lpstr>Open Sans</vt:lpstr>
      <vt:lpstr>Open Sans Light</vt:lpstr>
      <vt:lpstr>Open Sans SemiBold</vt:lpstr>
      <vt:lpstr>Playfair Display</vt:lpstr>
      <vt:lpstr>Playfair Display Black</vt:lpstr>
      <vt:lpstr>Quicksand SemiBold</vt:lpstr>
      <vt:lpstr>Raleway</vt:lpstr>
      <vt:lpstr>Roboto</vt:lpstr>
      <vt:lpstr>Roboto Light</vt:lpstr>
      <vt:lpstr>Tahoma</vt:lpstr>
      <vt:lpstr>Times</vt:lpstr>
      <vt:lpstr>Office-tema</vt:lpstr>
      <vt:lpstr>1_Office-tema</vt:lpstr>
      <vt:lpstr>1_29k</vt:lpstr>
      <vt:lpstr>2_Office-tema</vt:lpstr>
      <vt:lpstr>3_Office-tema</vt:lpstr>
      <vt:lpstr>powerpointmall_ki_vit_SVE</vt:lpstr>
      <vt:lpstr>Simple Light</vt:lpstr>
      <vt:lpstr>1_powerpointmall_ki_vit_SVE</vt:lpstr>
      <vt:lpstr>23_ColorGradient</vt:lpstr>
      <vt:lpstr>22_ColorGradient</vt:lpstr>
      <vt:lpstr>2_Simple Light</vt:lpstr>
      <vt:lpstr>29k</vt:lpstr>
      <vt:lpstr>2_29k</vt:lpstr>
      <vt:lpstr>1_Architecture Studio by Slidesgo</vt:lpstr>
      <vt:lpstr>7_Office-tema</vt:lpstr>
      <vt:lpstr>24_BasicBlack</vt:lpstr>
      <vt:lpstr>2_Architecture Studio by Slidesgo</vt:lpstr>
      <vt:lpstr>5_Architecture Studio by Slidesgo</vt:lpstr>
      <vt:lpstr>7_Architecture Studio by Slidesgo</vt:lpstr>
      <vt:lpstr>8_Architecture Studio by Slidesgo</vt:lpstr>
      <vt:lpstr>6_Office-tema</vt:lpstr>
      <vt:lpstr>7_Simple Light</vt:lpstr>
      <vt:lpstr>3_29k</vt:lpstr>
      <vt:lpstr>5_Office-tema</vt:lpstr>
      <vt:lpstr>25_BasicBlack</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 Apropå unga och hopp …</vt:lpstr>
      <vt:lpstr>PowerPoint-presentation</vt:lpstr>
      <vt:lpstr>Vi står inför nya hot</vt:lpstr>
      <vt:lpstr>PowerPoint-presentation</vt:lpstr>
      <vt:lpstr>PowerPoint-presentation</vt:lpstr>
      <vt:lpstr>PowerPoint-presentation</vt:lpstr>
      <vt:lpstr>Vad hindrar oss att ställa om?</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Frågan vi ställde:</vt:lpstr>
      <vt:lpstr>PowerPoint-presentation</vt:lpstr>
      <vt:lpstr>PowerPoint-presentation</vt:lpstr>
      <vt:lpstr>TVÅ FÄRSKA INITIATIV</vt:lpstr>
      <vt:lpstr>IDG CO-FOUNDING PARTNERS</vt:lpstr>
      <vt:lpstr>INSTITUTIONAL PARTNERS</vt:lpstr>
      <vt:lpstr>850+ HUBS and COMMUNITIES OF PRACTICE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Gruppformat av ”ACT – Att hantera stress och främja hälsa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subject/>
  <dc:creator>Mario Sierra</dc:creator>
  <cp:keywords/>
  <dc:description/>
  <cp:lastModifiedBy>Fredrik Livheim</cp:lastModifiedBy>
  <cp:revision>566</cp:revision>
  <dcterms:created xsi:type="dcterms:W3CDTF">2020-09-03T22:23:39Z</dcterms:created>
  <dcterms:modified xsi:type="dcterms:W3CDTF">2025-08-17T15:31:08Z</dcterms:modified>
  <cp:category/>
</cp:coreProperties>
</file>